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8.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9.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10.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notesSlides/notesSlide14.xml" ContentType="application/vnd.openxmlformats-officedocument.presentationml.notesSlide+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50" r:id="rId2"/>
  </p:sldMasterIdLst>
  <p:notesMasterIdLst>
    <p:notesMasterId r:id="rId31"/>
  </p:notesMasterIdLst>
  <p:handoutMasterIdLst>
    <p:handoutMasterId r:id="rId32"/>
  </p:handoutMasterIdLst>
  <p:sldIdLst>
    <p:sldId id="512" r:id="rId3"/>
    <p:sldId id="544" r:id="rId4"/>
    <p:sldId id="547" r:id="rId5"/>
    <p:sldId id="549" r:id="rId6"/>
    <p:sldId id="554" r:id="rId7"/>
    <p:sldId id="454" r:id="rId8"/>
    <p:sldId id="455" r:id="rId9"/>
    <p:sldId id="458" r:id="rId10"/>
    <p:sldId id="459" r:id="rId11"/>
    <p:sldId id="466" r:id="rId12"/>
    <p:sldId id="493" r:id="rId13"/>
    <p:sldId id="460" r:id="rId14"/>
    <p:sldId id="461" r:id="rId15"/>
    <p:sldId id="462" r:id="rId16"/>
    <p:sldId id="463" r:id="rId17"/>
    <p:sldId id="464" r:id="rId18"/>
    <p:sldId id="494" r:id="rId19"/>
    <p:sldId id="495" r:id="rId20"/>
    <p:sldId id="496" r:id="rId21"/>
    <p:sldId id="497" r:id="rId22"/>
    <p:sldId id="498" r:id="rId23"/>
    <p:sldId id="499" r:id="rId24"/>
    <p:sldId id="500" r:id="rId25"/>
    <p:sldId id="501" r:id="rId26"/>
    <p:sldId id="502" r:id="rId27"/>
    <p:sldId id="503" r:id="rId28"/>
    <p:sldId id="505" r:id="rId29"/>
    <p:sldId id="514" r:id="rId30"/>
  </p:sldIdLst>
  <p:sldSz cx="10058400" cy="7772400"/>
  <p:notesSz cx="6858000" cy="9029700"/>
  <p:defaultTextStyle>
    <a:defPPr>
      <a:defRPr lang="en-US"/>
    </a:defPPr>
    <a:lvl1pPr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accent1"/>
        </a:solidFill>
        <a:latin typeface="Times New Roman" panose="02020603050405020304" pitchFamily="18" charset="0"/>
        <a:ea typeface="+mn-ea"/>
        <a:cs typeface="+mn-cs"/>
      </a:defRPr>
    </a:lvl5pPr>
    <a:lvl6pPr marL="2286000" algn="l" defTabSz="914400" rtl="0" eaLnBrk="1" latinLnBrk="0" hangingPunct="1">
      <a:defRPr kern="1200">
        <a:solidFill>
          <a:schemeClr val="accent1"/>
        </a:solidFill>
        <a:latin typeface="Times New Roman" panose="02020603050405020304" pitchFamily="18" charset="0"/>
        <a:ea typeface="+mn-ea"/>
        <a:cs typeface="+mn-cs"/>
      </a:defRPr>
    </a:lvl6pPr>
    <a:lvl7pPr marL="2743200" algn="l" defTabSz="914400" rtl="0" eaLnBrk="1" latinLnBrk="0" hangingPunct="1">
      <a:defRPr kern="1200">
        <a:solidFill>
          <a:schemeClr val="accent1"/>
        </a:solidFill>
        <a:latin typeface="Times New Roman" panose="02020603050405020304" pitchFamily="18" charset="0"/>
        <a:ea typeface="+mn-ea"/>
        <a:cs typeface="+mn-cs"/>
      </a:defRPr>
    </a:lvl7pPr>
    <a:lvl8pPr marL="3200400" algn="l" defTabSz="914400" rtl="0" eaLnBrk="1" latinLnBrk="0" hangingPunct="1">
      <a:defRPr kern="1200">
        <a:solidFill>
          <a:schemeClr val="accent1"/>
        </a:solidFill>
        <a:latin typeface="Times New Roman" panose="02020603050405020304" pitchFamily="18" charset="0"/>
        <a:ea typeface="+mn-ea"/>
        <a:cs typeface="+mn-cs"/>
      </a:defRPr>
    </a:lvl8pPr>
    <a:lvl9pPr marL="3657600" algn="l" defTabSz="914400" rtl="0" eaLnBrk="1" latinLnBrk="0" hangingPunct="1">
      <a:defRPr kern="1200">
        <a:solidFill>
          <a:schemeClr val="accent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3072">
          <p15:clr>
            <a:srgbClr val="A4A3A4"/>
          </p15:clr>
        </p15:guide>
      </p15:sldGuideLst>
    </p:ext>
    <p:ext uri="{2D200454-40CA-4A62-9FC3-DE9A4176ACB9}">
      <p15:notesGuideLst xmlns:p15="http://schemas.microsoft.com/office/powerpoint/2012/main">
        <p15:guide id="1" orient="horz" pos="284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00FFFF"/>
    <a:srgbClr val="CCECFF"/>
    <a:srgbClr val="FFFF00"/>
    <a:srgbClr val="FF6600"/>
    <a:srgbClr val="CCFFFF"/>
    <a:srgbClr val="66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99" d="100"/>
          <a:sy n="99" d="100"/>
        </p:scale>
        <p:origin x="78" y="258"/>
      </p:cViewPr>
      <p:guideLst>
        <p:guide orient="horz" pos="1200"/>
        <p:guide pos="3072"/>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7" d="100"/>
          <a:sy n="67" d="100"/>
        </p:scale>
        <p:origin x="-1478" y="-58"/>
      </p:cViewPr>
      <p:guideLst>
        <p:guide orient="horz" pos="284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92438"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defTabSz="887413">
              <a:defRPr sz="1000" i="1">
                <a:solidFill>
                  <a:srgbClr val="FF0033"/>
                </a:solidFill>
              </a:defRPr>
            </a:lvl1pPr>
          </a:lstStyle>
          <a:p>
            <a:pPr>
              <a:defRPr/>
            </a:pPr>
            <a:endParaRPr lang="en-US"/>
          </a:p>
        </p:txBody>
      </p:sp>
      <p:sp>
        <p:nvSpPr>
          <p:cNvPr id="4099" name="Rectangle 3"/>
          <p:cNvSpPr>
            <a:spLocks noGrp="1" noChangeArrowheads="1"/>
          </p:cNvSpPr>
          <p:nvPr>
            <p:ph type="dt" sz="quarter" idx="1"/>
          </p:nvPr>
        </p:nvSpPr>
        <p:spPr bwMode="auto">
          <a:xfrm>
            <a:off x="3878263" y="30163"/>
            <a:ext cx="29940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algn="r" defTabSz="887413">
              <a:defRPr sz="1000" i="1">
                <a:solidFill>
                  <a:srgbClr val="FF0033"/>
                </a:solidFill>
              </a:defRPr>
            </a:lvl1pPr>
          </a:lstStyle>
          <a:p>
            <a:pPr>
              <a:defRPr/>
            </a:pPr>
            <a:endParaRPr lang="en-US"/>
          </a:p>
        </p:txBody>
      </p:sp>
      <p:sp>
        <p:nvSpPr>
          <p:cNvPr id="4100" name="Rectangle 4"/>
          <p:cNvSpPr>
            <a:spLocks noGrp="1" noChangeArrowheads="1"/>
          </p:cNvSpPr>
          <p:nvPr>
            <p:ph type="ftr" sz="quarter" idx="2"/>
          </p:nvPr>
        </p:nvSpPr>
        <p:spPr bwMode="auto">
          <a:xfrm>
            <a:off x="-14288" y="8543925"/>
            <a:ext cx="2994026"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defTabSz="887413">
              <a:defRPr sz="1000" i="1">
                <a:solidFill>
                  <a:srgbClr val="FF0033"/>
                </a:solidFill>
              </a:defRPr>
            </a:lvl1pPr>
          </a:lstStyle>
          <a:p>
            <a:pPr>
              <a:defRPr/>
            </a:pPr>
            <a:endParaRPr lang="en-US"/>
          </a:p>
        </p:txBody>
      </p:sp>
      <p:sp>
        <p:nvSpPr>
          <p:cNvPr id="4101" name="Rectangle 5"/>
          <p:cNvSpPr>
            <a:spLocks noGrp="1" noChangeArrowheads="1"/>
          </p:cNvSpPr>
          <p:nvPr>
            <p:ph type="sldNum" sz="quarter" idx="3"/>
          </p:nvPr>
        </p:nvSpPr>
        <p:spPr bwMode="auto">
          <a:xfrm>
            <a:off x="3878263" y="8543925"/>
            <a:ext cx="29940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algn="r" defTabSz="887413">
              <a:defRPr sz="1000" i="1">
                <a:solidFill>
                  <a:srgbClr val="FF0033"/>
                </a:solidFill>
              </a:defRPr>
            </a:lvl1pPr>
          </a:lstStyle>
          <a:p>
            <a:pPr>
              <a:defRPr/>
            </a:pPr>
            <a:fld id="{A707250E-89F7-4239-B13D-B305B2CB1893}" type="slidenum">
              <a:rPr lang="en-US" altLang="en-US"/>
              <a:pPr>
                <a:defRPr/>
              </a:pPr>
              <a:t>‹#›</a:t>
            </a:fld>
            <a:endParaRPr lang="en-US" altLang="en-US"/>
          </a:p>
        </p:txBody>
      </p:sp>
    </p:spTree>
    <p:extLst>
      <p:ext uri="{BB962C8B-B14F-4D97-AF65-F5344CB8AC3E}">
        <p14:creationId xmlns:p14="http://schemas.microsoft.com/office/powerpoint/2010/main" val="68967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7463"/>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defTabSz="977900">
              <a:defRPr sz="1000" i="1">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17463"/>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t" anchorCtr="0" compatLnSpc="1">
            <a:prstTxWarp prst="textNoShape">
              <a:avLst/>
            </a:prstTxWarp>
          </a:bodyPr>
          <a:lstStyle>
            <a:lvl1pPr algn="r" defTabSz="977900">
              <a:defRPr sz="1000" i="1">
                <a:solidFill>
                  <a:schemeClr val="tx1"/>
                </a:solidFill>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8413" y="715963"/>
            <a:ext cx="4324350" cy="3341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9163" y="4305300"/>
            <a:ext cx="5019675"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9" tIns="59330" rIns="90559" bIns="59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55980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defTabSz="977900">
              <a:defRPr sz="1000" i="1">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559800"/>
            <a:ext cx="2971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36" tIns="0" rIns="18736" bIns="0" numCol="1" anchor="b" anchorCtr="0" compatLnSpc="1">
            <a:prstTxWarp prst="textNoShape">
              <a:avLst/>
            </a:prstTxWarp>
          </a:bodyPr>
          <a:lstStyle>
            <a:lvl1pPr algn="r" defTabSz="977900">
              <a:defRPr sz="1000" i="1">
                <a:solidFill>
                  <a:schemeClr val="tx1"/>
                </a:solidFill>
              </a:defRPr>
            </a:lvl1pPr>
          </a:lstStyle>
          <a:p>
            <a:pPr>
              <a:defRPr/>
            </a:pPr>
            <a:fld id="{CC48BBC4-AD60-42DF-8B2F-1AEC34534B61}" type="slidenum">
              <a:rPr lang="en-US" altLang="en-US"/>
              <a:pPr>
                <a:defRPr/>
              </a:pPr>
              <a:t>‹#›</a:t>
            </a:fld>
            <a:endParaRPr lang="en-US" altLang="en-US"/>
          </a:p>
        </p:txBody>
      </p:sp>
    </p:spTree>
    <p:extLst>
      <p:ext uri="{BB962C8B-B14F-4D97-AF65-F5344CB8AC3E}">
        <p14:creationId xmlns:p14="http://schemas.microsoft.com/office/powerpoint/2010/main" val="979860459"/>
      </p:ext>
    </p:extLst>
  </p:cSld>
  <p:clrMap bg1="lt1" tx1="dk1" bg2="lt2" tx2="dk2" accent1="accent1" accent2="accent2" accent3="accent3" accent4="accent4" accent5="accent5" accent6="accent6" hlink="hlink" folHlink="folHlink"/>
  <p:notesStyle>
    <a:lvl1pPr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1488"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46150"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30338"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8175" algn="l" defTabSz="9937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8AA278C3-87CD-4365-AB64-697A9387AE6C}" type="slidenum">
              <a:rPr lang="en-US" altLang="en-US" smtClean="0">
                <a:solidFill>
                  <a:schemeClr val="tx1"/>
                </a:solidFill>
              </a:rPr>
              <a:pPr/>
              <a:t>0</a:t>
            </a:fld>
            <a:endParaRPr lang="en-US" altLang="en-US" smtClean="0">
              <a:solidFill>
                <a:schemeClr val="tx1"/>
              </a:solidFill>
            </a:endParaRPr>
          </a:p>
        </p:txBody>
      </p:sp>
      <p:sp>
        <p:nvSpPr>
          <p:cNvPr id="8195" name="Rectangle 2"/>
          <p:cNvSpPr>
            <a:spLocks noGrp="1" noRot="1" noChangeAspect="1" noChangeArrowheads="1" noTextEdit="1"/>
          </p:cNvSpPr>
          <p:nvPr>
            <p:ph type="sldImg"/>
          </p:nvPr>
        </p:nvSpPr>
        <p:spPr>
          <a:ln cap="flat"/>
        </p:spPr>
      </p:sp>
      <p:sp>
        <p:nvSpPr>
          <p:cNvPr id="8196" name="Rectangle 3"/>
          <p:cNvSpPr>
            <a:spLocks noGrp="1" noChangeArrowheads="1"/>
          </p:cNvSpPr>
          <p:nvPr>
            <p:ph type="body" idx="1"/>
          </p:nvPr>
        </p:nvSpPr>
        <p:spPr>
          <a:noFill/>
        </p:spPr>
        <p:txBody>
          <a:bodyPr lIns="92120" rIns="92120"/>
          <a:lstStyle/>
          <a:p>
            <a:endParaRPr lang="en-US" altLang="en-US" sz="1400" smtClean="0"/>
          </a:p>
        </p:txBody>
      </p:sp>
    </p:spTree>
    <p:extLst>
      <p:ext uri="{BB962C8B-B14F-4D97-AF65-F5344CB8AC3E}">
        <p14:creationId xmlns:p14="http://schemas.microsoft.com/office/powerpoint/2010/main" val="17640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174AE36F-D21A-4EBA-9AEF-07343674FAE1}" type="slidenum">
              <a:rPr lang="en-US" altLang="en-US" smtClean="0">
                <a:solidFill>
                  <a:schemeClr val="tx1"/>
                </a:solidFill>
              </a:rPr>
              <a:pPr/>
              <a:t>9</a:t>
            </a:fld>
            <a:endParaRPr lang="en-US" altLang="en-US" smtClean="0">
              <a:solidFill>
                <a:schemeClr val="tx1"/>
              </a:solidFill>
            </a:endParaRPr>
          </a:p>
        </p:txBody>
      </p:sp>
      <p:sp>
        <p:nvSpPr>
          <p:cNvPr id="64515" name="Rectangle 7"/>
          <p:cNvSpPr txBox="1">
            <a:spLocks noGrp="1" noChangeArrowheads="1"/>
          </p:cNvSpPr>
          <p:nvPr/>
        </p:nvSpPr>
        <p:spPr bwMode="auto">
          <a:xfrm>
            <a:off x="3886200" y="8577263"/>
            <a:ext cx="2971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7" tIns="45384" rIns="90767" bIns="45384" anchor="b"/>
          <a:lstStyle>
            <a:lvl1pPr defTabSz="908050">
              <a:defRPr>
                <a:solidFill>
                  <a:schemeClr val="accent1"/>
                </a:solidFill>
                <a:latin typeface="Times New Roman" panose="02020603050405020304" pitchFamily="18" charset="0"/>
              </a:defRPr>
            </a:lvl1pPr>
            <a:lvl2pPr marL="742950" indent="-285750" defTabSz="908050">
              <a:defRPr>
                <a:solidFill>
                  <a:schemeClr val="accent1"/>
                </a:solidFill>
                <a:latin typeface="Times New Roman" panose="02020603050405020304" pitchFamily="18" charset="0"/>
              </a:defRPr>
            </a:lvl2pPr>
            <a:lvl3pPr marL="1143000" indent="-228600" defTabSz="908050">
              <a:defRPr>
                <a:solidFill>
                  <a:schemeClr val="accent1"/>
                </a:solidFill>
                <a:latin typeface="Times New Roman" panose="02020603050405020304" pitchFamily="18" charset="0"/>
              </a:defRPr>
            </a:lvl3pPr>
            <a:lvl4pPr marL="1600200" indent="-228600" defTabSz="908050">
              <a:defRPr>
                <a:solidFill>
                  <a:schemeClr val="accent1"/>
                </a:solidFill>
                <a:latin typeface="Times New Roman" panose="02020603050405020304" pitchFamily="18" charset="0"/>
              </a:defRPr>
            </a:lvl4pPr>
            <a:lvl5pPr marL="2057400" indent="-228600" defTabSz="908050">
              <a:defRPr>
                <a:solidFill>
                  <a:schemeClr val="accent1"/>
                </a:solidFill>
                <a:latin typeface="Times New Roman" panose="02020603050405020304" pitchFamily="18" charset="0"/>
              </a:defRPr>
            </a:lvl5pPr>
            <a:lvl6pPr marL="2514600" indent="-228600" defTabSz="90805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0805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0805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08050" eaLnBrk="0" fontAlgn="base" hangingPunct="0">
              <a:spcBef>
                <a:spcPct val="0"/>
              </a:spcBef>
              <a:spcAft>
                <a:spcPct val="0"/>
              </a:spcAft>
              <a:defRPr>
                <a:solidFill>
                  <a:schemeClr val="accent1"/>
                </a:solidFill>
                <a:latin typeface="Times New Roman" panose="02020603050405020304" pitchFamily="18" charset="0"/>
              </a:defRPr>
            </a:lvl9pPr>
          </a:lstStyle>
          <a:p>
            <a:pPr algn="r"/>
            <a:fld id="{62FE5BDF-1006-41A5-AEDD-631BCD4351E7}" type="slidenum">
              <a:rPr lang="en-US" altLang="en-US" sz="1100">
                <a:solidFill>
                  <a:schemeClr val="tx1"/>
                </a:solidFill>
                <a:latin typeface="Arial" panose="020B0604020202020204" pitchFamily="34" charset="0"/>
                <a:ea typeface="ＭＳ Ｐゴシック" panose="020B0600070205080204" pitchFamily="34" charset="-128"/>
              </a:rPr>
              <a:pPr algn="r"/>
              <a:t>9</a:t>
            </a:fld>
            <a:endParaRPr lang="en-US" altLang="en-US" sz="1100">
              <a:solidFill>
                <a:schemeClr val="tx1"/>
              </a:solidFill>
              <a:latin typeface="Arial" panose="020B0604020202020204" pitchFamily="34" charset="0"/>
              <a:ea typeface="ＭＳ Ｐゴシック" panose="020B0600070205080204" pitchFamily="34" charset="-128"/>
            </a:endParaRPr>
          </a:p>
        </p:txBody>
      </p:sp>
      <p:sp>
        <p:nvSpPr>
          <p:cNvPr id="64516" name="Rectangle 2"/>
          <p:cNvSpPr>
            <a:spLocks noGrp="1" noRot="1" noChangeAspect="1" noChangeArrowheads="1" noTextEdit="1"/>
          </p:cNvSpPr>
          <p:nvPr>
            <p:ph type="sldImg"/>
          </p:nvPr>
        </p:nvSpPr>
        <p:spPr>
          <a:xfrm>
            <a:off x="1239838" y="677863"/>
            <a:ext cx="4381500" cy="3386137"/>
          </a:xfrm>
          <a:ln/>
        </p:spPr>
      </p:sp>
      <p:sp>
        <p:nvSpPr>
          <p:cNvPr id="64517" name="Rectangle 3"/>
          <p:cNvSpPr>
            <a:spLocks noGrp="1" noChangeArrowheads="1"/>
          </p:cNvSpPr>
          <p:nvPr>
            <p:ph type="body" idx="1"/>
          </p:nvPr>
        </p:nvSpPr>
        <p:spPr>
          <a:xfrm>
            <a:off x="685800" y="4289425"/>
            <a:ext cx="5486400" cy="4062413"/>
          </a:xfrm>
          <a:noFill/>
        </p:spPr>
        <p:txBody>
          <a:bodyPr lIns="90767" tIns="45384" rIns="90767" bIns="45384"/>
          <a:lstStyle/>
          <a:p>
            <a:pPr defTabSz="914400" eaLnBrk="1" hangingPunct="1"/>
            <a:r>
              <a:rPr lang="en-US" altLang="en-US" smtClean="0"/>
              <a:t>This is parser with two input sets shown in green.  The red dots are the historic performance trend lines, our goal, shown the first slide. We can automatically parallelize parser in a scalable way - all we need is to have the programmer remove or mark the custom allocator.  That is so much easier than rewriting parser in a new language. </a:t>
            </a:r>
          </a:p>
        </p:txBody>
      </p:sp>
    </p:spTree>
    <p:extLst>
      <p:ext uri="{BB962C8B-B14F-4D97-AF65-F5344CB8AC3E}">
        <p14:creationId xmlns:p14="http://schemas.microsoft.com/office/powerpoint/2010/main" val="109898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D59996F5-D406-4F93-A11D-FE89C12E61FB}" type="slidenum">
              <a:rPr lang="en-US" altLang="en-US" smtClean="0">
                <a:solidFill>
                  <a:schemeClr val="tx1"/>
                </a:solidFill>
              </a:rPr>
              <a:pPr/>
              <a:t>11</a:t>
            </a:fld>
            <a:endParaRPr lang="en-US" altLang="en-US" smtClean="0">
              <a:solidFill>
                <a:schemeClr val="tx1"/>
              </a:solidFill>
            </a:endParaRPr>
          </a:p>
        </p:txBody>
      </p:sp>
      <p:sp>
        <p:nvSpPr>
          <p:cNvPr id="67587"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C3003199-5546-4696-979A-80FF23569E5D}" type="slidenum">
              <a:rPr lang="en-US" altLang="en-US" sz="1100">
                <a:solidFill>
                  <a:schemeClr val="tx1"/>
                </a:solidFill>
              </a:rPr>
              <a:pPr algn="r"/>
              <a:t>11</a:t>
            </a:fld>
            <a:endParaRPr lang="en-US" altLang="en-US" sz="1100">
              <a:solidFill>
                <a:schemeClr val="tx1"/>
              </a:solidFill>
            </a:endParaRPr>
          </a:p>
        </p:txBody>
      </p:sp>
      <p:sp>
        <p:nvSpPr>
          <p:cNvPr id="67588" name="Rectangle 2"/>
          <p:cNvSpPr>
            <a:spLocks noGrp="1" noRot="1" noChangeAspect="1" noChangeArrowheads="1" noTextEdit="1"/>
          </p:cNvSpPr>
          <p:nvPr>
            <p:ph type="sldImg"/>
          </p:nvPr>
        </p:nvSpPr>
        <p:spPr>
          <a:xfrm>
            <a:off x="1241425" y="677863"/>
            <a:ext cx="4379913" cy="3384550"/>
          </a:xfrm>
          <a:ln/>
        </p:spPr>
      </p:sp>
      <p:sp>
        <p:nvSpPr>
          <p:cNvPr id="67589" name="Rectangle 3"/>
          <p:cNvSpPr>
            <a:spLocks noGrp="1" noChangeArrowheads="1"/>
          </p:cNvSpPr>
          <p:nvPr>
            <p:ph type="body" idx="1"/>
          </p:nvPr>
        </p:nvSpPr>
        <p:spPr>
          <a:xfrm>
            <a:off x="685800" y="4289425"/>
            <a:ext cx="5486400" cy="4062413"/>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116296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4053EA90-0A22-4BF0-B85C-4B115E4B46EE}" type="slidenum">
              <a:rPr lang="en-US" altLang="en-US" smtClean="0">
                <a:solidFill>
                  <a:schemeClr val="tx1"/>
                </a:solidFill>
              </a:rPr>
              <a:pPr/>
              <a:t>12</a:t>
            </a:fld>
            <a:endParaRPr lang="en-US" altLang="en-US" smtClean="0">
              <a:solidFill>
                <a:schemeClr val="tx1"/>
              </a:solidFill>
            </a:endParaRPr>
          </a:p>
        </p:txBody>
      </p:sp>
      <p:sp>
        <p:nvSpPr>
          <p:cNvPr id="69635" name="Rectangle 2"/>
          <p:cNvSpPr>
            <a:spLocks noGrp="1" noRot="1" noChangeAspect="1" noChangeArrowheads="1" noTextEdit="1"/>
          </p:cNvSpPr>
          <p:nvPr>
            <p:ph type="sldImg"/>
          </p:nvPr>
        </p:nvSpPr>
        <p:spPr>
          <a:xfrm>
            <a:off x="1238250" y="677863"/>
            <a:ext cx="4381500" cy="3386137"/>
          </a:xfrm>
          <a:ln/>
        </p:spPr>
      </p:sp>
      <p:sp>
        <p:nvSpPr>
          <p:cNvPr id="69636" name="Rectangle 3"/>
          <p:cNvSpPr>
            <a:spLocks noGrp="1" noChangeArrowheads="1"/>
          </p:cNvSpPr>
          <p:nvPr>
            <p:ph type="body" idx="1"/>
          </p:nvPr>
        </p:nvSpPr>
        <p:spPr>
          <a:xfrm>
            <a:off x="685800" y="4289425"/>
            <a:ext cx="5486400" cy="4062413"/>
          </a:xfrm>
          <a:noFill/>
        </p:spPr>
        <p:txBody>
          <a:bodyPr/>
          <a:lstStyle/>
          <a:p>
            <a:r>
              <a:rPr lang="pt-BR" altLang="en-US" sz="1400" smtClean="0"/>
              <a:t>Choose a valid partitioning</a:t>
            </a:r>
          </a:p>
          <a:p>
            <a:pPr lvl="1"/>
            <a:r>
              <a:rPr lang="pt-BR" altLang="en-US" sz="1400" smtClean="0"/>
              <a:t>Goals: balance load, reduce sync</a:t>
            </a:r>
          </a:p>
          <a:p>
            <a:r>
              <a:rPr lang="pt-BR" altLang="en-US" sz="1400" smtClean="0"/>
              <a:t>Transform the code</a:t>
            </a:r>
            <a:endParaRPr lang="pt-BR" altLang="en-US" sz="1400" baseline="-25000" smtClean="0"/>
          </a:p>
          <a:p>
            <a:endParaRPr lang="en-US" altLang="en-US" smtClean="0"/>
          </a:p>
        </p:txBody>
      </p:sp>
    </p:spTree>
    <p:extLst>
      <p:ext uri="{BB962C8B-B14F-4D97-AF65-F5344CB8AC3E}">
        <p14:creationId xmlns:p14="http://schemas.microsoft.com/office/powerpoint/2010/main" val="113579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072CF88F-9933-4A1E-8E4E-B8CE1E52370F}" type="slidenum">
              <a:rPr lang="en-US" altLang="en-US" smtClean="0">
                <a:solidFill>
                  <a:schemeClr val="tx1"/>
                </a:solidFill>
              </a:rPr>
              <a:pPr/>
              <a:t>15</a:t>
            </a:fld>
            <a:endParaRPr lang="en-US" altLang="en-US" smtClean="0">
              <a:solidFill>
                <a:schemeClr val="tx1"/>
              </a:solidFill>
            </a:endParaRPr>
          </a:p>
        </p:txBody>
      </p:sp>
      <p:sp>
        <p:nvSpPr>
          <p:cNvPr id="73731" name="Rectangle 2"/>
          <p:cNvSpPr>
            <a:spLocks noGrp="1" noRot="1" noChangeAspect="1" noChangeArrowheads="1" noTextEdit="1"/>
          </p:cNvSpPr>
          <p:nvPr>
            <p:ph type="sldImg"/>
          </p:nvPr>
        </p:nvSpPr>
        <p:spPr>
          <a:xfrm>
            <a:off x="1238250" y="677863"/>
            <a:ext cx="4381500" cy="3386137"/>
          </a:xfrm>
          <a:ln/>
        </p:spPr>
      </p:sp>
      <p:sp>
        <p:nvSpPr>
          <p:cNvPr id="73732" name="Rectangle 3"/>
          <p:cNvSpPr>
            <a:spLocks noGrp="1" noChangeArrowheads="1"/>
          </p:cNvSpPr>
          <p:nvPr>
            <p:ph type="body" idx="1"/>
          </p:nvPr>
        </p:nvSpPr>
        <p:spPr>
          <a:xfrm>
            <a:off x="685800" y="4289425"/>
            <a:ext cx="5486400" cy="4062413"/>
          </a:xfrm>
          <a:noFill/>
        </p:spPr>
        <p:txBody>
          <a:bodyPr/>
          <a:lstStyle/>
          <a:p>
            <a:r>
              <a:rPr lang="pt-BR" altLang="en-US" sz="1400" smtClean="0"/>
              <a:t>Choose a valid partitioning</a:t>
            </a:r>
          </a:p>
          <a:p>
            <a:pPr lvl="1"/>
            <a:r>
              <a:rPr lang="pt-BR" altLang="en-US" sz="1400" smtClean="0"/>
              <a:t>Goals: balance load, reduce sync</a:t>
            </a:r>
          </a:p>
          <a:p>
            <a:r>
              <a:rPr lang="pt-BR" altLang="en-US" sz="1400" smtClean="0"/>
              <a:t>Transform the code</a:t>
            </a:r>
            <a:endParaRPr lang="pt-BR" altLang="en-US" sz="1400" baseline="-25000" smtClean="0"/>
          </a:p>
          <a:p>
            <a:endParaRPr lang="en-US" altLang="en-US" smtClean="0"/>
          </a:p>
        </p:txBody>
      </p:sp>
    </p:spTree>
    <p:extLst>
      <p:ext uri="{BB962C8B-B14F-4D97-AF65-F5344CB8AC3E}">
        <p14:creationId xmlns:p14="http://schemas.microsoft.com/office/powerpoint/2010/main" val="39450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4FDD6D38-A3B7-4CBE-9C7D-84D018BC4FB6}" type="slidenum">
              <a:rPr lang="en-US" altLang="en-US" smtClean="0">
                <a:solidFill>
                  <a:schemeClr val="tx1"/>
                </a:solidFill>
              </a:rPr>
              <a:pPr/>
              <a:t>20</a:t>
            </a:fld>
            <a:endParaRPr lang="en-US" altLang="en-US" smtClean="0">
              <a:solidFill>
                <a:schemeClr val="tx1"/>
              </a:solidFill>
            </a:endParaRPr>
          </a:p>
        </p:txBody>
      </p:sp>
      <p:sp>
        <p:nvSpPr>
          <p:cNvPr id="79875"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6CBB6D7A-9F5A-44CB-BE94-E983DB50C23C}" type="slidenum">
              <a:rPr lang="en-US" altLang="en-US" sz="1100">
                <a:solidFill>
                  <a:schemeClr val="tx1"/>
                </a:solidFill>
              </a:rPr>
              <a:pPr algn="r"/>
              <a:t>20</a:t>
            </a:fld>
            <a:endParaRPr lang="en-US" altLang="en-US" sz="1100">
              <a:solidFill>
                <a:schemeClr val="tx1"/>
              </a:solidFill>
            </a:endParaRPr>
          </a:p>
        </p:txBody>
      </p:sp>
      <p:sp>
        <p:nvSpPr>
          <p:cNvPr id="79876" name="Rectangle 2"/>
          <p:cNvSpPr>
            <a:spLocks noGrp="1" noRot="1" noChangeAspect="1" noChangeArrowheads="1" noTextEdit="1"/>
          </p:cNvSpPr>
          <p:nvPr>
            <p:ph type="sldImg"/>
          </p:nvPr>
        </p:nvSpPr>
        <p:spPr>
          <a:xfrm>
            <a:off x="1238250" y="676275"/>
            <a:ext cx="4381500" cy="3386138"/>
          </a:xfrm>
          <a:ln/>
        </p:spPr>
      </p:sp>
      <p:sp>
        <p:nvSpPr>
          <p:cNvPr id="79877" name="Rectangle 3"/>
          <p:cNvSpPr>
            <a:spLocks noGrp="1" noChangeArrowheads="1"/>
          </p:cNvSpPr>
          <p:nvPr>
            <p:ph type="body" idx="1"/>
          </p:nvPr>
        </p:nvSpPr>
        <p:spPr>
          <a:xfrm>
            <a:off x="685800" y="4289425"/>
            <a:ext cx="5486400" cy="4064000"/>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223071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BF1FB62C-0D24-494B-A717-62B42D6FF4BC}" type="slidenum">
              <a:rPr lang="en-US" altLang="en-US" smtClean="0">
                <a:solidFill>
                  <a:schemeClr val="tx1"/>
                </a:solidFill>
              </a:rPr>
              <a:pPr/>
              <a:t>26</a:t>
            </a:fld>
            <a:endParaRPr lang="en-US" altLang="en-US" smtClean="0">
              <a:solidFill>
                <a:schemeClr val="tx1"/>
              </a:solidFill>
            </a:endParaRPr>
          </a:p>
        </p:txBody>
      </p:sp>
      <p:sp>
        <p:nvSpPr>
          <p:cNvPr id="88067"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eaLnBrk="1" hangingPunct="1"/>
            <a:fld id="{2412ACC9-9696-4236-BA5A-58C3B2A60DAF}" type="slidenum">
              <a:rPr lang="en-US" altLang="en-US" sz="1200">
                <a:solidFill>
                  <a:schemeClr val="tx1"/>
                </a:solidFill>
              </a:rPr>
              <a:pPr algn="r" eaLnBrk="1" hangingPunct="1"/>
              <a:t>26</a:t>
            </a:fld>
            <a:endParaRPr lang="en-US" altLang="en-US" sz="1200">
              <a:solidFill>
                <a:schemeClr val="tx1"/>
              </a:solidFill>
            </a:endParaRPr>
          </a:p>
        </p:txBody>
      </p:sp>
      <p:sp>
        <p:nvSpPr>
          <p:cNvPr id="88068" name="Rectangle 2"/>
          <p:cNvSpPr>
            <a:spLocks noGrp="1" noRot="1" noChangeAspect="1" noChangeArrowheads="1" noTextEdit="1"/>
          </p:cNvSpPr>
          <p:nvPr>
            <p:ph type="sldImg"/>
          </p:nvPr>
        </p:nvSpPr>
        <p:spPr>
          <a:xfrm>
            <a:off x="1239838" y="677863"/>
            <a:ext cx="4379912" cy="3384550"/>
          </a:xfrm>
          <a:ln/>
        </p:spPr>
      </p:sp>
      <p:sp>
        <p:nvSpPr>
          <p:cNvPr id="88069" name="Rectangle 3"/>
          <p:cNvSpPr>
            <a:spLocks noGrp="1" noChangeArrowheads="1"/>
          </p:cNvSpPr>
          <p:nvPr>
            <p:ph type="body" idx="1"/>
          </p:nvPr>
        </p:nvSpPr>
        <p:spPr>
          <a:xfrm>
            <a:off x="685800" y="4289425"/>
            <a:ext cx="5486400" cy="4062413"/>
          </a:xfrm>
          <a:noFill/>
        </p:spPr>
        <p:txBody>
          <a:bodyPr lIns="91440" tIns="45720" rIns="91440" bIns="45720"/>
          <a:lstStyle/>
          <a:p>
            <a:pPr defTabSz="914400" eaLnBrk="1" hangingPunct="1">
              <a:spcBef>
                <a:spcPct val="0"/>
              </a:spcBef>
            </a:pPr>
            <a:r>
              <a:rPr lang="en-US" altLang="en-US" smtClean="0"/>
              <a:t>The schedule here shows how PS-DSWP would operate when the latency of X and the inter-core communication latencies are both  2 cycles. PS-DSWP replicaes the stage containing X into two cores.  Thus, two Xs from two different iterations  can be executed concurrently in two different cores. This helps PS-DSWP to achieve a throughput of 1 iteration  per cycle.  This is in contrast to the  ½ iteration per cycle throughput provided by DOACROSS and DSWP. </a:t>
            </a:r>
          </a:p>
          <a:p>
            <a:pPr defTabSz="914400" eaLnBrk="1" hangingPunct="1">
              <a:spcBef>
                <a:spcPct val="0"/>
              </a:spcBef>
            </a:pPr>
            <a:endParaRPr lang="en-US" altLang="en-US" smtClean="0"/>
          </a:p>
          <a:p>
            <a:pPr defTabSz="914400" eaLnBrk="1" hangingPunct="1">
              <a:spcBef>
                <a:spcPct val="0"/>
              </a:spcBef>
            </a:pPr>
            <a:r>
              <a:rPr lang="en-US" altLang="en-US" smtClean="0"/>
              <a:t>While in the example, we have shown X  as a single statement  with a ltency of 2, X could be a stage with varying latency. For instance, X  could be an inner loop with varying number of iterations which could not be partitioned by DSWP if it is a single recurrence. As we will see later, one of the key observations that enable PS-DSWP  to perform well is that a recurrence in a loop  does not  necessarily imply the  presence of loop carried dependences.</a:t>
            </a:r>
          </a:p>
        </p:txBody>
      </p:sp>
    </p:spTree>
    <p:extLst>
      <p:ext uri="{BB962C8B-B14F-4D97-AF65-F5344CB8AC3E}">
        <p14:creationId xmlns:p14="http://schemas.microsoft.com/office/powerpoint/2010/main" val="218785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823774AA-E7B7-444A-B366-CBA5E4305F36}" type="slidenum">
              <a:rPr lang="en-US" altLang="en-US" smtClean="0">
                <a:solidFill>
                  <a:schemeClr val="tx1"/>
                </a:solidFill>
              </a:rPr>
              <a:pPr/>
              <a:t>1</a:t>
            </a:fld>
            <a:endParaRPr lang="en-US" altLang="en-US" smtClean="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94854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25BA1AA3-9937-4420-922A-AB2463483A4E}" type="slidenum">
              <a:rPr lang="en-US" altLang="en-US" smtClean="0">
                <a:solidFill>
                  <a:schemeClr val="tx1"/>
                </a:solidFill>
              </a:rPr>
              <a:pPr/>
              <a:t>2</a:t>
            </a:fld>
            <a:endParaRPr lang="en-US" altLang="en-US" smtClean="0">
              <a:solidFill>
                <a:schemeClr val="tx1"/>
              </a:solidFill>
            </a:endParaRPr>
          </a:p>
        </p:txBody>
      </p:sp>
      <p:sp>
        <p:nvSpPr>
          <p:cNvPr id="12291"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045CA5C7-5F65-42C4-861E-643855822A59}" type="slidenum">
              <a:rPr lang="en-US" altLang="en-US" sz="1100">
                <a:solidFill>
                  <a:schemeClr val="tx1"/>
                </a:solidFill>
              </a:rPr>
              <a:pPr algn="r"/>
              <a:t>2</a:t>
            </a:fld>
            <a:endParaRPr lang="en-US" altLang="en-US" sz="1100">
              <a:solidFill>
                <a:schemeClr val="tx1"/>
              </a:solidFill>
            </a:endParaRPr>
          </a:p>
        </p:txBody>
      </p:sp>
      <p:sp>
        <p:nvSpPr>
          <p:cNvPr id="12292" name="Rectangle 2"/>
          <p:cNvSpPr>
            <a:spLocks noGrp="1" noRot="1" noChangeAspect="1" noChangeArrowheads="1" noTextEdit="1"/>
          </p:cNvSpPr>
          <p:nvPr>
            <p:ph type="sldImg"/>
          </p:nvPr>
        </p:nvSpPr>
        <p:spPr>
          <a:xfrm>
            <a:off x="1238250" y="677863"/>
            <a:ext cx="4381500" cy="3386137"/>
          </a:xfrm>
          <a:ln/>
        </p:spPr>
      </p:sp>
      <p:sp>
        <p:nvSpPr>
          <p:cNvPr id="12293" name="Rectangle 3"/>
          <p:cNvSpPr>
            <a:spLocks noGrp="1" noChangeArrowheads="1"/>
          </p:cNvSpPr>
          <p:nvPr>
            <p:ph type="body" idx="1"/>
          </p:nvPr>
        </p:nvSpPr>
        <p:spPr>
          <a:xfrm>
            <a:off x="685800" y="4289425"/>
            <a:ext cx="5486400" cy="4062413"/>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294949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9D45E844-5A4E-4BA0-ADF5-98CE67040C46}" type="slidenum">
              <a:rPr lang="en-US" altLang="en-US" smtClean="0">
                <a:solidFill>
                  <a:schemeClr val="tx1"/>
                </a:solidFill>
              </a:rPr>
              <a:pPr/>
              <a:t>3</a:t>
            </a:fld>
            <a:endParaRPr lang="en-US" altLang="en-US" smtClean="0">
              <a:solidFill>
                <a:schemeClr val="tx1"/>
              </a:solidFill>
            </a:endParaRPr>
          </a:p>
        </p:txBody>
      </p:sp>
      <p:sp>
        <p:nvSpPr>
          <p:cNvPr id="17411" name="Rectangle 7"/>
          <p:cNvSpPr txBox="1">
            <a:spLocks noGrp="1" noChangeArrowheads="1"/>
          </p:cNvSpPr>
          <p:nvPr/>
        </p:nvSpPr>
        <p:spPr bwMode="auto">
          <a:xfrm>
            <a:off x="3886200" y="8577263"/>
            <a:ext cx="2971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7" tIns="45384" rIns="90767" bIns="45384" anchor="b"/>
          <a:lstStyle>
            <a:lvl1pPr defTabSz="908050">
              <a:defRPr>
                <a:solidFill>
                  <a:schemeClr val="accent1"/>
                </a:solidFill>
                <a:latin typeface="Times New Roman" panose="02020603050405020304" pitchFamily="18" charset="0"/>
              </a:defRPr>
            </a:lvl1pPr>
            <a:lvl2pPr marL="742950" indent="-285750" defTabSz="908050">
              <a:defRPr>
                <a:solidFill>
                  <a:schemeClr val="accent1"/>
                </a:solidFill>
                <a:latin typeface="Times New Roman" panose="02020603050405020304" pitchFamily="18" charset="0"/>
              </a:defRPr>
            </a:lvl2pPr>
            <a:lvl3pPr marL="1143000" indent="-228600" defTabSz="908050">
              <a:defRPr>
                <a:solidFill>
                  <a:schemeClr val="accent1"/>
                </a:solidFill>
                <a:latin typeface="Times New Roman" panose="02020603050405020304" pitchFamily="18" charset="0"/>
              </a:defRPr>
            </a:lvl3pPr>
            <a:lvl4pPr marL="1600200" indent="-228600" defTabSz="908050">
              <a:defRPr>
                <a:solidFill>
                  <a:schemeClr val="accent1"/>
                </a:solidFill>
                <a:latin typeface="Times New Roman" panose="02020603050405020304" pitchFamily="18" charset="0"/>
              </a:defRPr>
            </a:lvl4pPr>
            <a:lvl5pPr marL="2057400" indent="-228600" defTabSz="908050">
              <a:defRPr>
                <a:solidFill>
                  <a:schemeClr val="accent1"/>
                </a:solidFill>
                <a:latin typeface="Times New Roman" panose="02020603050405020304" pitchFamily="18" charset="0"/>
              </a:defRPr>
            </a:lvl5pPr>
            <a:lvl6pPr marL="2514600" indent="-228600" defTabSz="90805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0805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0805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08050" eaLnBrk="0" fontAlgn="base" hangingPunct="0">
              <a:spcBef>
                <a:spcPct val="0"/>
              </a:spcBef>
              <a:spcAft>
                <a:spcPct val="0"/>
              </a:spcAft>
              <a:defRPr>
                <a:solidFill>
                  <a:schemeClr val="accent1"/>
                </a:solidFill>
                <a:latin typeface="Times New Roman" panose="02020603050405020304" pitchFamily="18" charset="0"/>
              </a:defRPr>
            </a:lvl9pPr>
          </a:lstStyle>
          <a:p>
            <a:pPr algn="r"/>
            <a:fld id="{54B06840-1AE6-4959-A0AC-77CDD931D77D}" type="slidenum">
              <a:rPr lang="en-US" altLang="en-US" sz="1100">
                <a:solidFill>
                  <a:schemeClr val="tx1"/>
                </a:solidFill>
                <a:latin typeface="Arial" panose="020B0604020202020204" pitchFamily="34" charset="0"/>
                <a:ea typeface="ＭＳ Ｐゴシック" panose="020B0600070205080204" pitchFamily="34" charset="-128"/>
              </a:rPr>
              <a:pPr algn="r"/>
              <a:t>3</a:t>
            </a:fld>
            <a:endParaRPr lang="en-US" altLang="en-US" sz="1100">
              <a:solidFill>
                <a:schemeClr val="tx1"/>
              </a:solidFill>
              <a:latin typeface="Arial" panose="020B0604020202020204" pitchFamily="34" charset="0"/>
              <a:ea typeface="ＭＳ Ｐゴシック" panose="020B0600070205080204" pitchFamily="34" charset="-128"/>
            </a:endParaRPr>
          </a:p>
        </p:txBody>
      </p:sp>
      <p:sp>
        <p:nvSpPr>
          <p:cNvPr id="17412" name="Rectangle 2"/>
          <p:cNvSpPr>
            <a:spLocks noGrp="1" noRot="1" noChangeAspect="1" noChangeArrowheads="1" noTextEdit="1"/>
          </p:cNvSpPr>
          <p:nvPr>
            <p:ph type="sldImg"/>
          </p:nvPr>
        </p:nvSpPr>
        <p:spPr>
          <a:xfrm>
            <a:off x="1239838" y="676275"/>
            <a:ext cx="4381500" cy="3386138"/>
          </a:xfrm>
          <a:ln/>
        </p:spPr>
      </p:sp>
      <p:sp>
        <p:nvSpPr>
          <p:cNvPr id="17413" name="Rectangle 3"/>
          <p:cNvSpPr>
            <a:spLocks noGrp="1" noChangeArrowheads="1"/>
          </p:cNvSpPr>
          <p:nvPr>
            <p:ph type="body" idx="1"/>
          </p:nvPr>
        </p:nvSpPr>
        <p:spPr>
          <a:xfrm>
            <a:off x="915988" y="4289425"/>
            <a:ext cx="5026025" cy="4064000"/>
          </a:xfrm>
          <a:noFill/>
        </p:spPr>
        <p:txBody>
          <a:bodyPr lIns="90767" tIns="45384" rIns="90767" bIns="45384"/>
          <a:lstStyle/>
          <a:p>
            <a:pPr defTabSz="914400" eaLnBrk="1" hangingPunct="1"/>
            <a:endParaRPr lang="en-US" altLang="en-US" smtClean="0"/>
          </a:p>
        </p:txBody>
      </p:sp>
    </p:spTree>
    <p:extLst>
      <p:ext uri="{BB962C8B-B14F-4D97-AF65-F5344CB8AC3E}">
        <p14:creationId xmlns:p14="http://schemas.microsoft.com/office/powerpoint/2010/main" val="242484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F16D3EA3-47BF-4561-A055-428B0C738F05}" type="slidenum">
              <a:rPr lang="en-US" altLang="en-US" smtClean="0">
                <a:solidFill>
                  <a:schemeClr val="tx1"/>
                </a:solidFill>
              </a:rPr>
              <a:pPr/>
              <a:t>4</a:t>
            </a:fld>
            <a:endParaRPr lang="en-US" altLang="en-US" smtClean="0">
              <a:solidFill>
                <a:schemeClr val="tx1"/>
              </a:solidFill>
            </a:endParaRPr>
          </a:p>
        </p:txBody>
      </p:sp>
      <p:sp>
        <p:nvSpPr>
          <p:cNvPr id="25603" name="Rectangle 2"/>
          <p:cNvSpPr>
            <a:spLocks noGrp="1" noRot="1" noChangeAspect="1" noChangeArrowheads="1" noTextEdit="1"/>
          </p:cNvSpPr>
          <p:nvPr>
            <p:ph type="sldImg"/>
          </p:nvPr>
        </p:nvSpPr>
        <p:spPr>
          <a:xfrm>
            <a:off x="1238250" y="676275"/>
            <a:ext cx="4383088" cy="3387725"/>
          </a:xfrm>
          <a:ln/>
        </p:spPr>
      </p:sp>
      <p:sp>
        <p:nvSpPr>
          <p:cNvPr id="25604" name="Rectangle 3"/>
          <p:cNvSpPr>
            <a:spLocks noGrp="1" noChangeArrowheads="1"/>
          </p:cNvSpPr>
          <p:nvPr>
            <p:ph type="body" idx="1"/>
          </p:nvPr>
        </p:nvSpPr>
        <p:spPr>
          <a:xfrm>
            <a:off x="685800" y="4289425"/>
            <a:ext cx="5486400" cy="4064000"/>
          </a:xfrm>
          <a:noFill/>
        </p:spPr>
        <p:txBody>
          <a:bodyPr/>
          <a:lstStyle/>
          <a:p>
            <a:r>
              <a:rPr lang="en-US" altLang="en-US" smtClean="0"/>
              <a:t>Pointer analysis is done in the provable… successful in many applications like specfp… but even a  single dependence ruins everything</a:t>
            </a:r>
          </a:p>
          <a:p>
            <a:r>
              <a:rPr lang="en-US" altLang="en-US" smtClean="0"/>
              <a:t>People have used profiling to find more parallel loops</a:t>
            </a:r>
          </a:p>
          <a:p>
            <a:endParaRPr lang="en-US" altLang="en-US" smtClean="0"/>
          </a:p>
          <a:p>
            <a:endParaRPr lang="en-US" altLang="en-US" smtClean="0"/>
          </a:p>
          <a:p>
            <a:r>
              <a:rPr lang="en-US" altLang="en-US" smtClean="0"/>
              <a:t>This figure shows the coverage of doall loops using compiler analysis and profile information.</a:t>
            </a:r>
          </a:p>
          <a:p>
            <a:r>
              <a:rPr lang="en-US" altLang="en-US" smtClean="0"/>
              <a:t>Y-axis shows..</a:t>
            </a:r>
          </a:p>
          <a:p>
            <a:r>
              <a:rPr lang="en-US" altLang="en-US" smtClean="0"/>
              <a:t>Blue bar: time spent in loops can be proved to be doall by compiler</a:t>
            </a:r>
          </a:p>
          <a:p>
            <a:r>
              <a:rPr lang="en-US" altLang="en-US" smtClean="0"/>
              <a:t>Red bar: doall loops identified by profiler</a:t>
            </a:r>
          </a:p>
          <a:p>
            <a:r>
              <a:rPr lang="en-US" altLang="en-US" smtClean="0"/>
              <a:t>Compiler analysis limited for general applications. Profiled can identify more loops.</a:t>
            </a:r>
          </a:p>
          <a:p>
            <a:r>
              <a:rPr lang="en-US" altLang="en-US" smtClean="0"/>
              <a:t>Good but still need to improve</a:t>
            </a:r>
          </a:p>
          <a:p>
            <a:r>
              <a:rPr lang="en-US" altLang="en-US" smtClean="0"/>
              <a:t>Either remove or isolate dependeces</a:t>
            </a:r>
          </a:p>
        </p:txBody>
      </p:sp>
    </p:spTree>
    <p:extLst>
      <p:ext uri="{BB962C8B-B14F-4D97-AF65-F5344CB8AC3E}">
        <p14:creationId xmlns:p14="http://schemas.microsoft.com/office/powerpoint/2010/main" val="161194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C14CA15E-1621-411F-8C50-07C864FECF52}" type="slidenum">
              <a:rPr lang="en-US" altLang="en-US" smtClean="0">
                <a:solidFill>
                  <a:schemeClr val="tx1"/>
                </a:solidFill>
              </a:rPr>
              <a:pPr/>
              <a:t>5</a:t>
            </a:fld>
            <a:endParaRPr lang="en-US" altLang="en-US" smtClean="0">
              <a:solidFill>
                <a:schemeClr val="tx1"/>
              </a:solidFill>
            </a:endParaRPr>
          </a:p>
        </p:txBody>
      </p:sp>
      <p:sp>
        <p:nvSpPr>
          <p:cNvPr id="52227"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A478E5F6-C768-4957-85C1-B55D04BE7164}" type="slidenum">
              <a:rPr lang="en-US" altLang="en-US" sz="1100">
                <a:solidFill>
                  <a:schemeClr val="tx1"/>
                </a:solidFill>
              </a:rPr>
              <a:pPr algn="r"/>
              <a:t>5</a:t>
            </a:fld>
            <a:endParaRPr lang="en-US" altLang="en-US" sz="1100">
              <a:solidFill>
                <a:schemeClr val="tx1"/>
              </a:solidFill>
            </a:endParaRPr>
          </a:p>
        </p:txBody>
      </p:sp>
      <p:sp>
        <p:nvSpPr>
          <p:cNvPr id="52228" name="Rectangle 2"/>
          <p:cNvSpPr>
            <a:spLocks noGrp="1" noRot="1" noChangeAspect="1" noChangeArrowheads="1" noTextEdit="1"/>
          </p:cNvSpPr>
          <p:nvPr>
            <p:ph type="sldImg"/>
          </p:nvPr>
        </p:nvSpPr>
        <p:spPr>
          <a:xfrm>
            <a:off x="1241425" y="677863"/>
            <a:ext cx="4379913" cy="3384550"/>
          </a:xfrm>
          <a:ln/>
        </p:spPr>
      </p:sp>
      <p:sp>
        <p:nvSpPr>
          <p:cNvPr id="52229" name="Rectangle 3"/>
          <p:cNvSpPr>
            <a:spLocks noGrp="1" noChangeArrowheads="1"/>
          </p:cNvSpPr>
          <p:nvPr>
            <p:ph type="body" idx="1"/>
          </p:nvPr>
        </p:nvSpPr>
        <p:spPr>
          <a:xfrm>
            <a:off x="685800" y="4289425"/>
            <a:ext cx="5486400" cy="4062413"/>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51104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B93A9CAC-B84A-4585-9B4C-71BCAF1B6453}" type="slidenum">
              <a:rPr lang="en-US" altLang="en-US" smtClean="0">
                <a:solidFill>
                  <a:schemeClr val="tx1"/>
                </a:solidFill>
              </a:rPr>
              <a:pPr/>
              <a:t>6</a:t>
            </a:fld>
            <a:endParaRPr lang="en-US" altLang="en-US" smtClean="0">
              <a:solidFill>
                <a:schemeClr val="tx1"/>
              </a:solidFill>
            </a:endParaRPr>
          </a:p>
        </p:txBody>
      </p:sp>
      <p:sp>
        <p:nvSpPr>
          <p:cNvPr id="54275"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4D9B2DB4-40EC-48EC-9C1D-204024697E0B}" type="slidenum">
              <a:rPr lang="en-US" altLang="en-US" sz="1100">
                <a:solidFill>
                  <a:schemeClr val="tx1"/>
                </a:solidFill>
              </a:rPr>
              <a:pPr algn="r"/>
              <a:t>6</a:t>
            </a:fld>
            <a:endParaRPr lang="en-US" altLang="en-US" sz="1100">
              <a:solidFill>
                <a:schemeClr val="tx1"/>
              </a:solidFill>
            </a:endParaRPr>
          </a:p>
        </p:txBody>
      </p:sp>
      <p:sp>
        <p:nvSpPr>
          <p:cNvPr id="54276" name="Rectangle 2"/>
          <p:cNvSpPr>
            <a:spLocks noGrp="1" noRot="1" noChangeAspect="1" noChangeArrowheads="1" noTextEdit="1"/>
          </p:cNvSpPr>
          <p:nvPr>
            <p:ph type="sldImg"/>
          </p:nvPr>
        </p:nvSpPr>
        <p:spPr>
          <a:xfrm>
            <a:off x="1241425" y="677863"/>
            <a:ext cx="4379913" cy="3384550"/>
          </a:xfrm>
          <a:ln/>
        </p:spPr>
      </p:sp>
      <p:sp>
        <p:nvSpPr>
          <p:cNvPr id="54277" name="Rectangle 3"/>
          <p:cNvSpPr>
            <a:spLocks noGrp="1" noChangeArrowheads="1"/>
          </p:cNvSpPr>
          <p:nvPr>
            <p:ph type="body" idx="1"/>
          </p:nvPr>
        </p:nvSpPr>
        <p:spPr>
          <a:xfrm>
            <a:off x="685800" y="4289425"/>
            <a:ext cx="5486400" cy="4062413"/>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252377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9DC1D8DE-8936-4FD1-8DC3-26F5714AF5F9}" type="slidenum">
              <a:rPr lang="en-US" altLang="en-US" smtClean="0">
                <a:solidFill>
                  <a:schemeClr val="tx1"/>
                </a:solidFill>
              </a:rPr>
              <a:pPr/>
              <a:t>7</a:t>
            </a:fld>
            <a:endParaRPr lang="en-US" altLang="en-US" smtClean="0">
              <a:solidFill>
                <a:schemeClr val="tx1"/>
              </a:solidFill>
            </a:endParaRPr>
          </a:p>
        </p:txBody>
      </p:sp>
      <p:sp>
        <p:nvSpPr>
          <p:cNvPr id="60419"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7668A80E-B4A2-475D-AF5C-527BA196A24D}" type="slidenum">
              <a:rPr lang="en-US" altLang="en-US" sz="1100">
                <a:solidFill>
                  <a:schemeClr val="tx1"/>
                </a:solidFill>
              </a:rPr>
              <a:pPr algn="r"/>
              <a:t>7</a:t>
            </a:fld>
            <a:endParaRPr lang="en-US" altLang="en-US" sz="1100">
              <a:solidFill>
                <a:schemeClr val="tx1"/>
              </a:solidFill>
            </a:endParaRPr>
          </a:p>
        </p:txBody>
      </p:sp>
      <p:sp>
        <p:nvSpPr>
          <p:cNvPr id="60420" name="Rectangle 2"/>
          <p:cNvSpPr>
            <a:spLocks noGrp="1" noRot="1" noChangeAspect="1" noChangeArrowheads="1" noTextEdit="1"/>
          </p:cNvSpPr>
          <p:nvPr>
            <p:ph type="sldImg"/>
          </p:nvPr>
        </p:nvSpPr>
        <p:spPr>
          <a:xfrm>
            <a:off x="1238250" y="676275"/>
            <a:ext cx="4381500" cy="3386138"/>
          </a:xfrm>
          <a:ln/>
        </p:spPr>
      </p:sp>
      <p:sp>
        <p:nvSpPr>
          <p:cNvPr id="60421" name="Rectangle 3"/>
          <p:cNvSpPr>
            <a:spLocks noGrp="1" noChangeArrowheads="1"/>
          </p:cNvSpPr>
          <p:nvPr>
            <p:ph type="body" idx="1"/>
          </p:nvPr>
        </p:nvSpPr>
        <p:spPr>
          <a:xfrm>
            <a:off x="685800" y="4289425"/>
            <a:ext cx="5486400" cy="4064000"/>
          </a:xfrm>
          <a:noFill/>
        </p:spPr>
        <p:txBody>
          <a:bodyPr lIns="91400" tIns="45701" rIns="91400" bIns="45701"/>
          <a:lstStyle/>
          <a:p>
            <a:pPr defTabSz="914400" eaLnBrk="1" hangingPunct="1"/>
            <a:endParaRPr lang="en-US" altLang="en-US" smtClean="0"/>
          </a:p>
        </p:txBody>
      </p:sp>
    </p:spTree>
    <p:extLst>
      <p:ext uri="{BB962C8B-B14F-4D97-AF65-F5344CB8AC3E}">
        <p14:creationId xmlns:p14="http://schemas.microsoft.com/office/powerpoint/2010/main" val="116017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77900">
              <a:defRPr>
                <a:solidFill>
                  <a:schemeClr val="accent1"/>
                </a:solidFill>
                <a:latin typeface="Times New Roman" panose="02020603050405020304" pitchFamily="18" charset="0"/>
              </a:defRPr>
            </a:lvl1pPr>
            <a:lvl2pPr marL="742950" indent="-285750" defTabSz="977900">
              <a:defRPr>
                <a:solidFill>
                  <a:schemeClr val="accent1"/>
                </a:solidFill>
                <a:latin typeface="Times New Roman" panose="02020603050405020304" pitchFamily="18" charset="0"/>
              </a:defRPr>
            </a:lvl2pPr>
            <a:lvl3pPr marL="1143000" indent="-228600" defTabSz="977900">
              <a:defRPr>
                <a:solidFill>
                  <a:schemeClr val="accent1"/>
                </a:solidFill>
                <a:latin typeface="Times New Roman" panose="02020603050405020304" pitchFamily="18" charset="0"/>
              </a:defRPr>
            </a:lvl3pPr>
            <a:lvl4pPr marL="1600200" indent="-228600" defTabSz="977900">
              <a:defRPr>
                <a:solidFill>
                  <a:schemeClr val="accent1"/>
                </a:solidFill>
                <a:latin typeface="Times New Roman" panose="02020603050405020304" pitchFamily="18" charset="0"/>
              </a:defRPr>
            </a:lvl4pPr>
            <a:lvl5pPr marL="2057400" indent="-228600" defTabSz="977900">
              <a:defRPr>
                <a:solidFill>
                  <a:schemeClr val="accent1"/>
                </a:solidFill>
                <a:latin typeface="Times New Roman" panose="02020603050405020304" pitchFamily="18" charset="0"/>
              </a:defRPr>
            </a:lvl5pPr>
            <a:lvl6pPr marL="2514600" indent="-228600" defTabSz="9779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9779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9779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977900" eaLnBrk="0" fontAlgn="base" hangingPunct="0">
              <a:spcBef>
                <a:spcPct val="0"/>
              </a:spcBef>
              <a:spcAft>
                <a:spcPct val="0"/>
              </a:spcAft>
              <a:defRPr>
                <a:solidFill>
                  <a:schemeClr val="accent1"/>
                </a:solidFill>
                <a:latin typeface="Times New Roman" panose="02020603050405020304" pitchFamily="18" charset="0"/>
              </a:defRPr>
            </a:lvl9pPr>
          </a:lstStyle>
          <a:p>
            <a:fld id="{80677865-0C44-4E2E-BAC3-350C096505F0}" type="slidenum">
              <a:rPr lang="en-US" altLang="en-US" smtClean="0">
                <a:solidFill>
                  <a:schemeClr val="tx1"/>
                </a:solidFill>
              </a:rPr>
              <a:pPr/>
              <a:t>8</a:t>
            </a:fld>
            <a:endParaRPr lang="en-US" altLang="en-US" smtClean="0">
              <a:solidFill>
                <a:schemeClr val="tx1"/>
              </a:solidFill>
            </a:endParaRPr>
          </a:p>
        </p:txBody>
      </p:sp>
      <p:sp>
        <p:nvSpPr>
          <p:cNvPr id="62467" name="Rectangle 7"/>
          <p:cNvSpPr txBox="1">
            <a:spLocks noGrp="1" noChangeArrowheads="1"/>
          </p:cNvSpPr>
          <p:nvPr/>
        </p:nvSpPr>
        <p:spPr bwMode="auto">
          <a:xfrm>
            <a:off x="3884613" y="857726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r"/>
            <a:fld id="{F6F9BE6A-DC1F-4D59-AD3D-B984B3C56464}" type="slidenum">
              <a:rPr lang="en-US" altLang="en-US" sz="1100">
                <a:solidFill>
                  <a:schemeClr val="tx1"/>
                </a:solidFill>
              </a:rPr>
              <a:pPr algn="r"/>
              <a:t>8</a:t>
            </a:fld>
            <a:endParaRPr lang="en-US" altLang="en-US" sz="1100">
              <a:solidFill>
                <a:schemeClr val="tx1"/>
              </a:solidFill>
            </a:endParaRPr>
          </a:p>
        </p:txBody>
      </p:sp>
      <p:sp>
        <p:nvSpPr>
          <p:cNvPr id="62468" name="Rectangle 2"/>
          <p:cNvSpPr>
            <a:spLocks noGrp="1" noRot="1" noChangeAspect="1" noChangeArrowheads="1" noTextEdit="1"/>
          </p:cNvSpPr>
          <p:nvPr>
            <p:ph type="sldImg"/>
          </p:nvPr>
        </p:nvSpPr>
        <p:spPr>
          <a:xfrm>
            <a:off x="1238250" y="676275"/>
            <a:ext cx="4381500" cy="3386138"/>
          </a:xfrm>
          <a:ln/>
        </p:spPr>
      </p:sp>
      <p:sp>
        <p:nvSpPr>
          <p:cNvPr id="62469" name="Rectangle 3"/>
          <p:cNvSpPr>
            <a:spLocks noGrp="1" noChangeArrowheads="1"/>
          </p:cNvSpPr>
          <p:nvPr>
            <p:ph type="body" idx="1"/>
          </p:nvPr>
        </p:nvSpPr>
        <p:spPr>
          <a:xfrm>
            <a:off x="685800" y="4289425"/>
            <a:ext cx="5486400" cy="4064000"/>
          </a:xfrm>
          <a:noFill/>
        </p:spPr>
        <p:txBody>
          <a:bodyPr lIns="91400" tIns="45701" rIns="91400" bIns="45701"/>
          <a:lstStyle/>
          <a:p>
            <a:pPr defTabSz="914400" eaLnBrk="1" hangingPunct="1"/>
            <a:endParaRPr lang="en-US" altLang="en-US" smtClean="0"/>
          </a:p>
          <a:p>
            <a:pPr defTabSz="914400" eaLnBrk="1" hangingPunct="1"/>
            <a:endParaRPr lang="en-US" altLang="en-US" smtClean="0"/>
          </a:p>
        </p:txBody>
      </p:sp>
    </p:spTree>
    <p:extLst>
      <p:ext uri="{BB962C8B-B14F-4D97-AF65-F5344CB8AC3E}">
        <p14:creationId xmlns:p14="http://schemas.microsoft.com/office/powerpoint/2010/main" val="30447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14400" y="3886200"/>
            <a:ext cx="7772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ctrTitle" sz="quarter"/>
          </p:nvPr>
        </p:nvSpPr>
        <p:spPr>
          <a:xfrm>
            <a:off x="838200" y="2438400"/>
            <a:ext cx="7772400" cy="14478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000"/>
            </a:lvl1pPr>
          </a:lstStyle>
          <a:p>
            <a:pPr lvl="0"/>
            <a:r>
              <a:rPr lang="en-US" noProof="0" smtClean="0"/>
              <a:t>Click to edit Master title style</a:t>
            </a:r>
          </a:p>
        </p:txBody>
      </p:sp>
      <p:sp>
        <p:nvSpPr>
          <p:cNvPr id="3076" name="Rectangle 4"/>
          <p:cNvSpPr>
            <a:spLocks noGrp="1" noChangeArrowheads="1"/>
          </p:cNvSpPr>
          <p:nvPr>
            <p:ph type="subTitle" sz="quarter" idx="1"/>
          </p:nvPr>
        </p:nvSpPr>
        <p:spPr>
          <a:xfrm>
            <a:off x="1508125" y="4403725"/>
            <a:ext cx="7042150" cy="198755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Monotype Sort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328129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998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838200"/>
            <a:ext cx="19621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838200"/>
            <a:ext cx="57340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580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14400" y="3886200"/>
            <a:ext cx="7772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87" name="Rectangle 3"/>
          <p:cNvSpPr>
            <a:spLocks noGrp="1" noChangeArrowheads="1"/>
          </p:cNvSpPr>
          <p:nvPr>
            <p:ph type="ctrTitle" sz="quarter"/>
          </p:nvPr>
        </p:nvSpPr>
        <p:spPr>
          <a:xfrm>
            <a:off x="838200" y="2438400"/>
            <a:ext cx="7772400" cy="14478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sz="4000"/>
            </a:lvl1pPr>
          </a:lstStyle>
          <a:p>
            <a:pPr lvl="0"/>
            <a:r>
              <a:rPr lang="en-US" noProof="0" smtClean="0"/>
              <a:t>Click to edit Master title style</a:t>
            </a:r>
          </a:p>
        </p:txBody>
      </p:sp>
      <p:sp>
        <p:nvSpPr>
          <p:cNvPr id="1219588" name="Rectangle 4"/>
          <p:cNvSpPr>
            <a:spLocks noGrp="1" noChangeArrowheads="1"/>
          </p:cNvSpPr>
          <p:nvPr>
            <p:ph type="subTitle" sz="quarter" idx="1"/>
          </p:nvPr>
        </p:nvSpPr>
        <p:spPr>
          <a:xfrm>
            <a:off x="1508125" y="4403725"/>
            <a:ext cx="7042150" cy="198755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Monotype Sort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09579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487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3038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354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794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2403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501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670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6093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884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4955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0960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1218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72400" cy="6159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41475"/>
            <a:ext cx="3771900" cy="521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641475"/>
            <a:ext cx="3771900" cy="253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325938"/>
            <a:ext cx="3771900" cy="2532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225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845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41475"/>
            <a:ext cx="3771900" cy="521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194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729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686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143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468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864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914400" y="1447800"/>
            <a:ext cx="776922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838200" y="838200"/>
            <a:ext cx="77724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990600" y="1641475"/>
            <a:ext cx="7696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838200" y="6781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defTabSz="1106488">
              <a:defRPr sz="1000" b="1" i="1">
                <a:solidFill>
                  <a:schemeClr val="tx2"/>
                </a:solidFill>
              </a:defRPr>
            </a:lvl1pPr>
          </a:lstStyle>
          <a:p>
            <a:pPr>
              <a:defRPr/>
            </a:pPr>
            <a:endParaRPr lang="en-US"/>
          </a:p>
        </p:txBody>
      </p:sp>
      <p:sp>
        <p:nvSpPr>
          <p:cNvPr id="1030" name="Rectangle 6"/>
          <p:cNvSpPr>
            <a:spLocks noGrp="1" noChangeArrowheads="1"/>
          </p:cNvSpPr>
          <p:nvPr>
            <p:ph type="ftr" sz="quarter" idx="3"/>
          </p:nvPr>
        </p:nvSpPr>
        <p:spPr bwMode="auto">
          <a:xfrm>
            <a:off x="7315200" y="67818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algn="r" defTabSz="1106488">
              <a:defRPr sz="1400">
                <a:solidFill>
                  <a:schemeClr val="tx2"/>
                </a:solidFill>
                <a:latin typeface="Hewlett" pitchFamily="82" charset="0"/>
              </a:defRPr>
            </a:lvl1pPr>
          </a:lstStyle>
          <a:p>
            <a:pPr>
              <a:defRPr/>
            </a:pPr>
            <a:endParaRPr lang="en-US"/>
          </a:p>
        </p:txBody>
      </p:sp>
      <p:sp>
        <p:nvSpPr>
          <p:cNvPr id="1031" name="Line 7"/>
          <p:cNvSpPr>
            <a:spLocks noChangeShapeType="1"/>
          </p:cNvSpPr>
          <p:nvPr/>
        </p:nvSpPr>
        <p:spPr bwMode="auto">
          <a:xfrm>
            <a:off x="914400" y="6858000"/>
            <a:ext cx="77724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p:cNvSpPr>
            <a:spLocks noChangeArrowheads="1"/>
          </p:cNvSpPr>
          <p:nvPr/>
        </p:nvSpPr>
        <p:spPr bwMode="auto">
          <a:xfrm>
            <a:off x="4495800" y="68580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lstStyle>
            <a:lvl1pPr defTabSz="1106488">
              <a:defRPr>
                <a:solidFill>
                  <a:schemeClr val="accent1"/>
                </a:solidFill>
                <a:latin typeface="Times New Roman" panose="02020603050405020304" pitchFamily="18" charset="0"/>
              </a:defRPr>
            </a:lvl1pPr>
            <a:lvl2pPr marL="742950" indent="-285750" defTabSz="1106488">
              <a:defRPr>
                <a:solidFill>
                  <a:schemeClr val="accent1"/>
                </a:solidFill>
                <a:latin typeface="Times New Roman" panose="02020603050405020304" pitchFamily="18" charset="0"/>
              </a:defRPr>
            </a:lvl2pPr>
            <a:lvl3pPr marL="1143000" indent="-228600" defTabSz="1106488">
              <a:defRPr>
                <a:solidFill>
                  <a:schemeClr val="accent1"/>
                </a:solidFill>
                <a:latin typeface="Times New Roman" panose="02020603050405020304" pitchFamily="18" charset="0"/>
              </a:defRPr>
            </a:lvl3pPr>
            <a:lvl4pPr marL="1600200" indent="-228600" defTabSz="1106488">
              <a:defRPr>
                <a:solidFill>
                  <a:schemeClr val="accent1"/>
                </a:solidFill>
                <a:latin typeface="Times New Roman" panose="02020603050405020304" pitchFamily="18" charset="0"/>
              </a:defRPr>
            </a:lvl4pPr>
            <a:lvl5pPr marL="2057400" indent="-228600" defTabSz="1106488">
              <a:defRPr>
                <a:solidFill>
                  <a:schemeClr val="accent1"/>
                </a:solidFill>
                <a:latin typeface="Times New Roman" panose="02020603050405020304" pitchFamily="18" charset="0"/>
              </a:defRPr>
            </a:lvl5pPr>
            <a:lvl6pPr marL="2514600" indent="-228600" defTabSz="1106488"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106488"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106488"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106488" eaLnBrk="0" fontAlgn="base" hangingPunct="0">
              <a:spcBef>
                <a:spcPct val="0"/>
              </a:spcBef>
              <a:spcAft>
                <a:spcPct val="0"/>
              </a:spcAft>
              <a:defRPr>
                <a:solidFill>
                  <a:schemeClr val="accent1"/>
                </a:solidFill>
                <a:latin typeface="Times New Roman" panose="02020603050405020304" pitchFamily="18" charset="0"/>
              </a:defRPr>
            </a:lvl9pPr>
          </a:lstStyle>
          <a:p>
            <a:pPr algn="ctr">
              <a:defRPr/>
            </a:pPr>
            <a:r>
              <a:rPr lang="en-US" altLang="en-US" sz="1400" smtClean="0">
                <a:solidFill>
                  <a:schemeClr val="tx1"/>
                </a:solidFill>
              </a:rPr>
              <a:t>- </a:t>
            </a:r>
            <a:fld id="{452D46B2-B11D-4CEC-A462-F02E1911719A}" type="slidenum">
              <a:rPr lang="en-US" altLang="en-US" sz="1400" smtClean="0">
                <a:solidFill>
                  <a:schemeClr val="tx1"/>
                </a:solidFill>
              </a:rPr>
              <a:pPr algn="ctr">
                <a:defRPr/>
              </a:pPr>
              <a:t>‹#›</a:t>
            </a:fld>
            <a:r>
              <a:rPr lang="en-US" altLang="en-US" sz="1400" smtClean="0">
                <a:solidFill>
                  <a:schemeClr val="tx1"/>
                </a:solidFill>
              </a:rPr>
              <a:t> -</a:t>
            </a:r>
          </a:p>
        </p:txBody>
      </p:sp>
    </p:spTree>
  </p:cSld>
  <p:clrMap bg1="lt1" tx1="dk1" bg2="lt2" tx2="dk2" accent1="accent1" accent2="accent2" accent3="accent3" accent4="accent4" accent5="accent5" accent6="accent6" hlink="hlink" folHlink="folHlink"/>
  <p:sldLayoutIdLst>
    <p:sldLayoutId id="2147483796"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1106488" rtl="0" eaLnBrk="0" fontAlgn="base" hangingPunct="0">
        <a:spcBef>
          <a:spcPct val="0"/>
        </a:spcBef>
        <a:spcAft>
          <a:spcPct val="0"/>
        </a:spcAft>
        <a:defRPr sz="3600">
          <a:solidFill>
            <a:schemeClr val="tx1"/>
          </a:solidFill>
          <a:latin typeface="+mj-lt"/>
          <a:ea typeface="+mj-ea"/>
          <a:cs typeface="+mj-cs"/>
        </a:defRPr>
      </a:lvl1pPr>
      <a:lvl2pPr algn="l" defTabSz="1106488" rtl="0" eaLnBrk="0" fontAlgn="base" hangingPunct="0">
        <a:spcBef>
          <a:spcPct val="0"/>
        </a:spcBef>
        <a:spcAft>
          <a:spcPct val="0"/>
        </a:spcAft>
        <a:defRPr sz="3600">
          <a:solidFill>
            <a:schemeClr val="tx1"/>
          </a:solidFill>
          <a:latin typeface="Times New Roman" pitchFamily="18" charset="0"/>
        </a:defRPr>
      </a:lvl2pPr>
      <a:lvl3pPr algn="l" defTabSz="1106488" rtl="0" eaLnBrk="0" fontAlgn="base" hangingPunct="0">
        <a:spcBef>
          <a:spcPct val="0"/>
        </a:spcBef>
        <a:spcAft>
          <a:spcPct val="0"/>
        </a:spcAft>
        <a:defRPr sz="3600">
          <a:solidFill>
            <a:schemeClr val="tx1"/>
          </a:solidFill>
          <a:latin typeface="Times New Roman" pitchFamily="18" charset="0"/>
        </a:defRPr>
      </a:lvl3pPr>
      <a:lvl4pPr algn="l" defTabSz="1106488" rtl="0" eaLnBrk="0" fontAlgn="base" hangingPunct="0">
        <a:spcBef>
          <a:spcPct val="0"/>
        </a:spcBef>
        <a:spcAft>
          <a:spcPct val="0"/>
        </a:spcAft>
        <a:defRPr sz="3600">
          <a:solidFill>
            <a:schemeClr val="tx1"/>
          </a:solidFill>
          <a:latin typeface="Times New Roman" pitchFamily="18" charset="0"/>
        </a:defRPr>
      </a:lvl4pPr>
      <a:lvl5pPr algn="l" defTabSz="1106488" rtl="0" eaLnBrk="0" fontAlgn="base" hangingPunct="0">
        <a:spcBef>
          <a:spcPct val="0"/>
        </a:spcBef>
        <a:spcAft>
          <a:spcPct val="0"/>
        </a:spcAft>
        <a:defRPr sz="3600">
          <a:solidFill>
            <a:schemeClr val="tx1"/>
          </a:solidFill>
          <a:latin typeface="Times New Roman" pitchFamily="18" charset="0"/>
        </a:defRPr>
      </a:lvl5pPr>
      <a:lvl6pPr marL="457200" algn="l" defTabSz="1106488" rtl="0" eaLnBrk="0" fontAlgn="base" hangingPunct="0">
        <a:spcBef>
          <a:spcPct val="0"/>
        </a:spcBef>
        <a:spcAft>
          <a:spcPct val="0"/>
        </a:spcAft>
        <a:defRPr sz="3600">
          <a:solidFill>
            <a:schemeClr val="tx1"/>
          </a:solidFill>
          <a:latin typeface="Times New Roman" pitchFamily="18" charset="0"/>
        </a:defRPr>
      </a:lvl6pPr>
      <a:lvl7pPr marL="914400" algn="l" defTabSz="1106488" rtl="0" eaLnBrk="0" fontAlgn="base" hangingPunct="0">
        <a:spcBef>
          <a:spcPct val="0"/>
        </a:spcBef>
        <a:spcAft>
          <a:spcPct val="0"/>
        </a:spcAft>
        <a:defRPr sz="3600">
          <a:solidFill>
            <a:schemeClr val="tx1"/>
          </a:solidFill>
          <a:latin typeface="Times New Roman" pitchFamily="18" charset="0"/>
        </a:defRPr>
      </a:lvl7pPr>
      <a:lvl8pPr marL="1371600" algn="l" defTabSz="1106488" rtl="0" eaLnBrk="0" fontAlgn="base" hangingPunct="0">
        <a:spcBef>
          <a:spcPct val="0"/>
        </a:spcBef>
        <a:spcAft>
          <a:spcPct val="0"/>
        </a:spcAft>
        <a:defRPr sz="3600">
          <a:solidFill>
            <a:schemeClr val="tx1"/>
          </a:solidFill>
          <a:latin typeface="Times New Roman" pitchFamily="18" charset="0"/>
        </a:defRPr>
      </a:lvl8pPr>
      <a:lvl9pPr marL="1828800" algn="l" defTabSz="1106488" rtl="0" eaLnBrk="0" fontAlgn="base" hangingPunct="0">
        <a:spcBef>
          <a:spcPct val="0"/>
        </a:spcBef>
        <a:spcAft>
          <a:spcPct val="0"/>
        </a:spcAft>
        <a:defRPr sz="3600">
          <a:solidFill>
            <a:schemeClr val="tx1"/>
          </a:solidFill>
          <a:latin typeface="Times New Roman" pitchFamily="18" charset="0"/>
        </a:defRPr>
      </a:lvl9pPr>
    </p:titleStyle>
    <p:bodyStyle>
      <a:lvl1pPr marL="377825" indent="-377825" algn="l" defTabSz="1106488" rtl="0" eaLnBrk="0" fontAlgn="base" hangingPunct="0">
        <a:spcBef>
          <a:spcPct val="20000"/>
        </a:spcBef>
        <a:spcAft>
          <a:spcPct val="0"/>
        </a:spcAft>
        <a:buClr>
          <a:srgbClr val="FF0000"/>
        </a:buClr>
        <a:buSzPct val="75000"/>
        <a:buFont typeface="Monotype Sorts" pitchFamily="2" charset="2"/>
        <a:buChar char="v"/>
        <a:defRPr sz="2800">
          <a:solidFill>
            <a:schemeClr val="tx1"/>
          </a:solidFill>
          <a:latin typeface="+mn-lt"/>
          <a:ea typeface="+mn-ea"/>
          <a:cs typeface="+mn-cs"/>
        </a:defRPr>
      </a:lvl1pPr>
      <a:lvl2pPr marL="806450" indent="-314325" algn="l" defTabSz="1106488" rtl="0" eaLnBrk="0" fontAlgn="base" hangingPunct="0">
        <a:spcBef>
          <a:spcPct val="20000"/>
        </a:spcBef>
        <a:spcAft>
          <a:spcPct val="0"/>
        </a:spcAft>
        <a:buClr>
          <a:srgbClr val="FF0000"/>
        </a:buClr>
        <a:buSzPct val="100000"/>
        <a:buChar char="»"/>
        <a:defRPr sz="2400">
          <a:solidFill>
            <a:schemeClr val="tx1"/>
          </a:solidFill>
          <a:latin typeface="+mn-lt"/>
        </a:defRPr>
      </a:lvl2pPr>
      <a:lvl3pPr marL="1171575" indent="-250825" algn="l" defTabSz="1106488" rtl="0" eaLnBrk="0" fontAlgn="base" hangingPunct="0">
        <a:spcBef>
          <a:spcPct val="20000"/>
        </a:spcBef>
        <a:spcAft>
          <a:spcPct val="0"/>
        </a:spcAft>
        <a:buClr>
          <a:srgbClr val="FF0000"/>
        </a:buClr>
        <a:buFont typeface="Wingdings" panose="05000000000000000000" pitchFamily="2" charset="2"/>
        <a:buChar char="Ÿ"/>
        <a:defRPr sz="2000">
          <a:solidFill>
            <a:schemeClr val="tx1"/>
          </a:solidFill>
          <a:latin typeface="+mn-lt"/>
        </a:defRPr>
      </a:lvl3pPr>
      <a:lvl4pPr marL="1538288" indent="-252413" algn="l" defTabSz="1106488" rtl="0" eaLnBrk="0" fontAlgn="base" hangingPunct="0">
        <a:spcBef>
          <a:spcPct val="20000"/>
        </a:spcBef>
        <a:spcAft>
          <a:spcPct val="0"/>
        </a:spcAft>
        <a:buClr>
          <a:srgbClr val="FF0000"/>
        </a:buClr>
        <a:buSzPct val="65000"/>
        <a:buFont typeface="Monotype Sorts" pitchFamily="2" charset="2"/>
        <a:buChar char="u"/>
        <a:defRPr>
          <a:solidFill>
            <a:schemeClr val="tx1"/>
          </a:solidFill>
          <a:latin typeface="+mn-lt"/>
        </a:defRPr>
      </a:lvl4pPr>
      <a:lvl5pPr marL="19050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5pPr>
      <a:lvl6pPr marL="23622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6pPr>
      <a:lvl7pPr marL="28194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7pPr>
      <a:lvl8pPr marL="32766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8pPr>
      <a:lvl9pPr marL="37338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838200" y="609600"/>
            <a:ext cx="77724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b"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990600" y="1641475"/>
            <a:ext cx="7696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600" tIns="50800" rIns="101600" bIns="508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18565" name="Rectangle 5"/>
          <p:cNvSpPr>
            <a:spLocks noGrp="1" noChangeArrowheads="1"/>
          </p:cNvSpPr>
          <p:nvPr>
            <p:ph type="dt" sz="half" idx="2"/>
          </p:nvPr>
        </p:nvSpPr>
        <p:spPr bwMode="auto">
          <a:xfrm>
            <a:off x="838200" y="6781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defTabSz="1106488">
              <a:defRPr sz="1000" b="1" i="1">
                <a:solidFill>
                  <a:schemeClr val="tx2"/>
                </a:solidFill>
              </a:defRPr>
            </a:lvl1pPr>
          </a:lstStyle>
          <a:p>
            <a:pPr>
              <a:defRPr/>
            </a:pPr>
            <a:endParaRPr lang="en-US"/>
          </a:p>
        </p:txBody>
      </p:sp>
      <p:sp>
        <p:nvSpPr>
          <p:cNvPr id="1218566" name="Rectangle 6"/>
          <p:cNvSpPr>
            <a:spLocks noGrp="1" noChangeArrowheads="1"/>
          </p:cNvSpPr>
          <p:nvPr>
            <p:ph type="ftr" sz="quarter" idx="3"/>
          </p:nvPr>
        </p:nvSpPr>
        <p:spPr bwMode="auto">
          <a:xfrm>
            <a:off x="7315200" y="67818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600" tIns="50800" rIns="101600" bIns="50800" numCol="1" anchor="ctr" anchorCtr="0" compatLnSpc="1">
            <a:prstTxWarp prst="textNoShape">
              <a:avLst/>
            </a:prstTxWarp>
          </a:bodyPr>
          <a:lstStyle>
            <a:lvl1pPr algn="r" defTabSz="1106488">
              <a:defRPr sz="1400">
                <a:solidFill>
                  <a:schemeClr val="tx2"/>
                </a:solidFill>
                <a:latin typeface="Hewlett" pitchFamily="82" charset="0"/>
              </a:defRPr>
            </a:lvl1pPr>
          </a:lstStyle>
          <a:p>
            <a:pPr>
              <a:defRPr/>
            </a:pPr>
            <a:endParaRPr lang="en-US"/>
          </a:p>
        </p:txBody>
      </p:sp>
      <p:sp>
        <p:nvSpPr>
          <p:cNvPr id="2054" name="Rectangle 8"/>
          <p:cNvSpPr>
            <a:spLocks noChangeArrowheads="1"/>
          </p:cNvSpPr>
          <p:nvPr/>
        </p:nvSpPr>
        <p:spPr bwMode="auto">
          <a:xfrm>
            <a:off x="4495800" y="73914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nchor="ctr"/>
          <a:lstStyle>
            <a:lvl1pPr defTabSz="1106488">
              <a:defRPr>
                <a:solidFill>
                  <a:schemeClr val="accent1"/>
                </a:solidFill>
                <a:latin typeface="Times New Roman" panose="02020603050405020304" pitchFamily="18" charset="0"/>
              </a:defRPr>
            </a:lvl1pPr>
            <a:lvl2pPr marL="742950" indent="-285750" defTabSz="1106488">
              <a:defRPr>
                <a:solidFill>
                  <a:schemeClr val="accent1"/>
                </a:solidFill>
                <a:latin typeface="Times New Roman" panose="02020603050405020304" pitchFamily="18" charset="0"/>
              </a:defRPr>
            </a:lvl2pPr>
            <a:lvl3pPr marL="1143000" indent="-228600" defTabSz="1106488">
              <a:defRPr>
                <a:solidFill>
                  <a:schemeClr val="accent1"/>
                </a:solidFill>
                <a:latin typeface="Times New Roman" panose="02020603050405020304" pitchFamily="18" charset="0"/>
              </a:defRPr>
            </a:lvl3pPr>
            <a:lvl4pPr marL="1600200" indent="-228600" defTabSz="1106488">
              <a:defRPr>
                <a:solidFill>
                  <a:schemeClr val="accent1"/>
                </a:solidFill>
                <a:latin typeface="Times New Roman" panose="02020603050405020304" pitchFamily="18" charset="0"/>
              </a:defRPr>
            </a:lvl4pPr>
            <a:lvl5pPr marL="2057400" indent="-228600" defTabSz="1106488">
              <a:defRPr>
                <a:solidFill>
                  <a:schemeClr val="accent1"/>
                </a:solidFill>
                <a:latin typeface="Times New Roman" panose="02020603050405020304" pitchFamily="18" charset="0"/>
              </a:defRPr>
            </a:lvl5pPr>
            <a:lvl6pPr marL="2514600" indent="-228600" defTabSz="1106488"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106488"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106488"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106488" eaLnBrk="0" fontAlgn="base" hangingPunct="0">
              <a:spcBef>
                <a:spcPct val="0"/>
              </a:spcBef>
              <a:spcAft>
                <a:spcPct val="0"/>
              </a:spcAft>
              <a:defRPr>
                <a:solidFill>
                  <a:schemeClr val="accent1"/>
                </a:solidFill>
                <a:latin typeface="Times New Roman" panose="02020603050405020304" pitchFamily="18" charset="0"/>
              </a:defRPr>
            </a:lvl9pPr>
          </a:lstStyle>
          <a:p>
            <a:pPr algn="ctr">
              <a:defRPr/>
            </a:pPr>
            <a:r>
              <a:rPr lang="en-US" altLang="en-US" sz="1400" smtClean="0">
                <a:solidFill>
                  <a:schemeClr val="tx1"/>
                </a:solidFill>
              </a:rPr>
              <a:t>- </a:t>
            </a:r>
            <a:fld id="{BCFAC1D9-AFE2-48CB-8064-17FF6134B087}" type="slidenum">
              <a:rPr lang="en-US" altLang="en-US" sz="1400" smtClean="0">
                <a:solidFill>
                  <a:schemeClr val="tx1"/>
                </a:solidFill>
              </a:rPr>
              <a:pPr algn="ctr">
                <a:defRPr/>
              </a:pPr>
              <a:t>‹#›</a:t>
            </a:fld>
            <a:r>
              <a:rPr lang="en-US" altLang="en-US" sz="1400" smtClean="0">
                <a:solidFill>
                  <a:schemeClr val="tx1"/>
                </a:solidFill>
              </a:rPr>
              <a:t> -</a:t>
            </a:r>
          </a:p>
        </p:txBody>
      </p:sp>
    </p:spTree>
  </p:cSld>
  <p:clrMap bg1="lt1" tx1="dk1" bg2="lt2" tx2="dk2" accent1="accent1" accent2="accent2" accent3="accent3" accent4="accent4" accent5="accent5" accent6="accent6" hlink="hlink" folHlink="folHlink"/>
  <p:sldLayoutIdLst>
    <p:sldLayoutId id="2147483797"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defTabSz="1106488" rtl="0" eaLnBrk="0" fontAlgn="base" hangingPunct="0">
        <a:spcBef>
          <a:spcPct val="0"/>
        </a:spcBef>
        <a:spcAft>
          <a:spcPct val="0"/>
        </a:spcAft>
        <a:defRPr sz="3600">
          <a:solidFill>
            <a:schemeClr val="tx1"/>
          </a:solidFill>
          <a:latin typeface="+mj-lt"/>
          <a:ea typeface="+mj-ea"/>
          <a:cs typeface="+mj-cs"/>
        </a:defRPr>
      </a:lvl1pPr>
      <a:lvl2pPr algn="l" defTabSz="1106488" rtl="0" eaLnBrk="0" fontAlgn="base" hangingPunct="0">
        <a:spcBef>
          <a:spcPct val="0"/>
        </a:spcBef>
        <a:spcAft>
          <a:spcPct val="0"/>
        </a:spcAft>
        <a:defRPr sz="3600">
          <a:solidFill>
            <a:schemeClr val="tx1"/>
          </a:solidFill>
          <a:latin typeface="Times New Roman" pitchFamily="18" charset="0"/>
        </a:defRPr>
      </a:lvl2pPr>
      <a:lvl3pPr algn="l" defTabSz="1106488" rtl="0" eaLnBrk="0" fontAlgn="base" hangingPunct="0">
        <a:spcBef>
          <a:spcPct val="0"/>
        </a:spcBef>
        <a:spcAft>
          <a:spcPct val="0"/>
        </a:spcAft>
        <a:defRPr sz="3600">
          <a:solidFill>
            <a:schemeClr val="tx1"/>
          </a:solidFill>
          <a:latin typeface="Times New Roman" pitchFamily="18" charset="0"/>
        </a:defRPr>
      </a:lvl3pPr>
      <a:lvl4pPr algn="l" defTabSz="1106488" rtl="0" eaLnBrk="0" fontAlgn="base" hangingPunct="0">
        <a:spcBef>
          <a:spcPct val="0"/>
        </a:spcBef>
        <a:spcAft>
          <a:spcPct val="0"/>
        </a:spcAft>
        <a:defRPr sz="3600">
          <a:solidFill>
            <a:schemeClr val="tx1"/>
          </a:solidFill>
          <a:latin typeface="Times New Roman" pitchFamily="18" charset="0"/>
        </a:defRPr>
      </a:lvl4pPr>
      <a:lvl5pPr algn="l" defTabSz="1106488" rtl="0" eaLnBrk="0" fontAlgn="base" hangingPunct="0">
        <a:spcBef>
          <a:spcPct val="0"/>
        </a:spcBef>
        <a:spcAft>
          <a:spcPct val="0"/>
        </a:spcAft>
        <a:defRPr sz="3600">
          <a:solidFill>
            <a:schemeClr val="tx1"/>
          </a:solidFill>
          <a:latin typeface="Times New Roman" pitchFamily="18" charset="0"/>
        </a:defRPr>
      </a:lvl5pPr>
      <a:lvl6pPr marL="457200" algn="l" defTabSz="1106488" rtl="0" fontAlgn="base">
        <a:spcBef>
          <a:spcPct val="0"/>
        </a:spcBef>
        <a:spcAft>
          <a:spcPct val="0"/>
        </a:spcAft>
        <a:defRPr sz="3600">
          <a:solidFill>
            <a:schemeClr val="tx1"/>
          </a:solidFill>
          <a:latin typeface="Times New Roman" pitchFamily="18" charset="0"/>
        </a:defRPr>
      </a:lvl6pPr>
      <a:lvl7pPr marL="914400" algn="l" defTabSz="1106488" rtl="0" fontAlgn="base">
        <a:spcBef>
          <a:spcPct val="0"/>
        </a:spcBef>
        <a:spcAft>
          <a:spcPct val="0"/>
        </a:spcAft>
        <a:defRPr sz="3600">
          <a:solidFill>
            <a:schemeClr val="tx1"/>
          </a:solidFill>
          <a:latin typeface="Times New Roman" pitchFamily="18" charset="0"/>
        </a:defRPr>
      </a:lvl7pPr>
      <a:lvl8pPr marL="1371600" algn="l" defTabSz="1106488" rtl="0" fontAlgn="base">
        <a:spcBef>
          <a:spcPct val="0"/>
        </a:spcBef>
        <a:spcAft>
          <a:spcPct val="0"/>
        </a:spcAft>
        <a:defRPr sz="3600">
          <a:solidFill>
            <a:schemeClr val="tx1"/>
          </a:solidFill>
          <a:latin typeface="Times New Roman" pitchFamily="18" charset="0"/>
        </a:defRPr>
      </a:lvl8pPr>
      <a:lvl9pPr marL="1828800" algn="l" defTabSz="1106488" rtl="0" fontAlgn="base">
        <a:spcBef>
          <a:spcPct val="0"/>
        </a:spcBef>
        <a:spcAft>
          <a:spcPct val="0"/>
        </a:spcAft>
        <a:defRPr sz="3600">
          <a:solidFill>
            <a:schemeClr val="tx1"/>
          </a:solidFill>
          <a:latin typeface="Times New Roman" pitchFamily="18" charset="0"/>
        </a:defRPr>
      </a:lvl9pPr>
    </p:titleStyle>
    <p:bodyStyle>
      <a:lvl1pPr marL="377825" indent="-377825" algn="l" defTabSz="1106488" rtl="0" eaLnBrk="0" fontAlgn="base" hangingPunct="0">
        <a:spcBef>
          <a:spcPct val="20000"/>
        </a:spcBef>
        <a:spcAft>
          <a:spcPct val="0"/>
        </a:spcAft>
        <a:buClr>
          <a:srgbClr val="FF0000"/>
        </a:buClr>
        <a:buSzPct val="75000"/>
        <a:buFont typeface="Monotype Sorts" pitchFamily="2" charset="2"/>
        <a:buChar char="v"/>
        <a:defRPr sz="2800">
          <a:solidFill>
            <a:schemeClr val="tx1"/>
          </a:solidFill>
          <a:latin typeface="+mn-lt"/>
          <a:ea typeface="+mn-ea"/>
          <a:cs typeface="+mn-cs"/>
        </a:defRPr>
      </a:lvl1pPr>
      <a:lvl2pPr marL="806450" indent="-314325" algn="l" defTabSz="1106488" rtl="0" eaLnBrk="0" fontAlgn="base" hangingPunct="0">
        <a:spcBef>
          <a:spcPct val="20000"/>
        </a:spcBef>
        <a:spcAft>
          <a:spcPct val="0"/>
        </a:spcAft>
        <a:buClr>
          <a:srgbClr val="FF0000"/>
        </a:buClr>
        <a:buSzPct val="100000"/>
        <a:buChar char="»"/>
        <a:defRPr sz="2400">
          <a:solidFill>
            <a:schemeClr val="tx1"/>
          </a:solidFill>
          <a:latin typeface="+mn-lt"/>
        </a:defRPr>
      </a:lvl2pPr>
      <a:lvl3pPr marL="1171575" indent="-250825" algn="l" defTabSz="1106488" rtl="0" eaLnBrk="0" fontAlgn="base" hangingPunct="0">
        <a:spcBef>
          <a:spcPct val="20000"/>
        </a:spcBef>
        <a:spcAft>
          <a:spcPct val="0"/>
        </a:spcAft>
        <a:buClr>
          <a:srgbClr val="FF0000"/>
        </a:buClr>
        <a:buFont typeface="Wingdings" panose="05000000000000000000" pitchFamily="2" charset="2"/>
        <a:buChar char="Ÿ"/>
        <a:defRPr sz="2000">
          <a:solidFill>
            <a:schemeClr val="tx1"/>
          </a:solidFill>
          <a:latin typeface="+mn-lt"/>
        </a:defRPr>
      </a:lvl3pPr>
      <a:lvl4pPr marL="1538288" indent="-252413" algn="l" defTabSz="1106488" rtl="0" eaLnBrk="0" fontAlgn="base" hangingPunct="0">
        <a:spcBef>
          <a:spcPct val="20000"/>
        </a:spcBef>
        <a:spcAft>
          <a:spcPct val="0"/>
        </a:spcAft>
        <a:buClr>
          <a:srgbClr val="FF0000"/>
        </a:buClr>
        <a:buSzPct val="65000"/>
        <a:buFont typeface="Monotype Sorts" pitchFamily="2" charset="2"/>
        <a:buChar char="u"/>
        <a:defRPr>
          <a:solidFill>
            <a:schemeClr val="tx1"/>
          </a:solidFill>
          <a:latin typeface="+mn-lt"/>
        </a:defRPr>
      </a:lvl4pPr>
      <a:lvl5pPr marL="1905000" indent="-252413" algn="l" defTabSz="1106488" rtl="0" eaLnBrk="0" fontAlgn="base" hangingPunct="0">
        <a:spcBef>
          <a:spcPct val="20000"/>
        </a:spcBef>
        <a:spcAft>
          <a:spcPct val="0"/>
        </a:spcAft>
        <a:buClr>
          <a:srgbClr val="FF0000"/>
        </a:buClr>
        <a:buFont typeface="Monotype Sorts" pitchFamily="2" charset="2"/>
        <a:buChar char="â"/>
        <a:defRPr>
          <a:solidFill>
            <a:schemeClr val="tx1"/>
          </a:solidFill>
          <a:latin typeface="+mn-lt"/>
        </a:defRPr>
      </a:lvl5pPr>
      <a:lvl6pPr marL="23622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6pPr>
      <a:lvl7pPr marL="28194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7pPr>
      <a:lvl8pPr marL="32766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8pPr>
      <a:lvl9pPr marL="3733800" indent="-252413" algn="l" defTabSz="1106488" rtl="0" fontAlgn="base">
        <a:spcBef>
          <a:spcPct val="20000"/>
        </a:spcBef>
        <a:spcAft>
          <a:spcPct val="0"/>
        </a:spcAft>
        <a:buClr>
          <a:srgbClr val="FF0000"/>
        </a:buClr>
        <a:buFont typeface="Monotype Sorts" pitchFamily="2" charset="2"/>
        <a:buChar char="â"/>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notesSlide" Target="../notesSlides/notesSlide10.xml"/><Relationship Id="rId3" Type="http://schemas.openxmlformats.org/officeDocument/2006/relationships/tags" Target="../tags/tag422.xml"/><Relationship Id="rId21" Type="http://schemas.openxmlformats.org/officeDocument/2006/relationships/tags" Target="../tags/tag440.xml"/><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slideLayout" Target="../slideLayouts/slideLayout18.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tags" Target="../tags/tag439.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tags" Target="../tags/tag443.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10" Type="http://schemas.openxmlformats.org/officeDocument/2006/relationships/tags" Target="../tags/tag429.xml"/><Relationship Id="rId19" Type="http://schemas.openxmlformats.org/officeDocument/2006/relationships/tags" Target="../tags/tag438.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tags" Target="../tags/tag456.xml"/><Relationship Id="rId18" Type="http://schemas.openxmlformats.org/officeDocument/2006/relationships/tags" Target="../tags/tag461.xml"/><Relationship Id="rId26" Type="http://schemas.openxmlformats.org/officeDocument/2006/relationships/notesSlide" Target="../notesSlides/notesSlide11.xml"/><Relationship Id="rId3" Type="http://schemas.openxmlformats.org/officeDocument/2006/relationships/tags" Target="../tags/tag446.xml"/><Relationship Id="rId21" Type="http://schemas.openxmlformats.org/officeDocument/2006/relationships/tags" Target="../tags/tag464.xml"/><Relationship Id="rId7" Type="http://schemas.openxmlformats.org/officeDocument/2006/relationships/tags" Target="../tags/tag450.xml"/><Relationship Id="rId12" Type="http://schemas.openxmlformats.org/officeDocument/2006/relationships/tags" Target="../tags/tag455.xml"/><Relationship Id="rId17" Type="http://schemas.openxmlformats.org/officeDocument/2006/relationships/tags" Target="../tags/tag460.xml"/><Relationship Id="rId25" Type="http://schemas.openxmlformats.org/officeDocument/2006/relationships/slideLayout" Target="../slideLayouts/slideLayout18.xml"/><Relationship Id="rId2" Type="http://schemas.openxmlformats.org/officeDocument/2006/relationships/tags" Target="../tags/tag445.xml"/><Relationship Id="rId16" Type="http://schemas.openxmlformats.org/officeDocument/2006/relationships/tags" Target="../tags/tag459.xml"/><Relationship Id="rId20" Type="http://schemas.openxmlformats.org/officeDocument/2006/relationships/tags" Target="../tags/tag463.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tags" Target="../tags/tag454.xml"/><Relationship Id="rId24" Type="http://schemas.openxmlformats.org/officeDocument/2006/relationships/tags" Target="../tags/tag467.xml"/><Relationship Id="rId5" Type="http://schemas.openxmlformats.org/officeDocument/2006/relationships/tags" Target="../tags/tag448.xml"/><Relationship Id="rId15" Type="http://schemas.openxmlformats.org/officeDocument/2006/relationships/tags" Target="../tags/tag458.xml"/><Relationship Id="rId23" Type="http://schemas.openxmlformats.org/officeDocument/2006/relationships/tags" Target="../tags/tag466.xml"/><Relationship Id="rId10" Type="http://schemas.openxmlformats.org/officeDocument/2006/relationships/tags" Target="../tags/tag453.xml"/><Relationship Id="rId19" Type="http://schemas.openxmlformats.org/officeDocument/2006/relationships/tags" Target="../tags/tag462.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tags" Target="../tags/tag457.xml"/><Relationship Id="rId22" Type="http://schemas.openxmlformats.org/officeDocument/2006/relationships/tags" Target="../tags/tag465.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1.wmf"/><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slideLayout" Target="../slideLayouts/slideLayout18.xml"/><Relationship Id="rId3" Type="http://schemas.openxmlformats.org/officeDocument/2006/relationships/tags" Target="../tags/tag470.xml"/><Relationship Id="rId7" Type="http://schemas.openxmlformats.org/officeDocument/2006/relationships/tags" Target="../tags/tag474.xml"/><Relationship Id="rId12" Type="http://schemas.openxmlformats.org/officeDocument/2006/relationships/tags" Target="../tags/tag479.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tags" Target="../tags/tag478.xml"/><Relationship Id="rId5" Type="http://schemas.openxmlformats.org/officeDocument/2006/relationships/tags" Target="../tags/tag472.xml"/><Relationship Id="rId10" Type="http://schemas.openxmlformats.org/officeDocument/2006/relationships/tags" Target="../tags/tag477.xml"/><Relationship Id="rId4" Type="http://schemas.openxmlformats.org/officeDocument/2006/relationships/tags" Target="../tags/tag471.xml"/><Relationship Id="rId9" Type="http://schemas.openxmlformats.org/officeDocument/2006/relationships/tags" Target="../tags/tag476.xml"/></Relationships>
</file>

<file path=ppt/slides/_rels/slide19.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slideLayout" Target="../slideLayouts/slideLayout18.xml"/><Relationship Id="rId2" Type="http://schemas.openxmlformats.org/officeDocument/2006/relationships/tags" Target="../tags/tag481.xml"/><Relationship Id="rId16" Type="http://schemas.openxmlformats.org/officeDocument/2006/relationships/tags" Target="../tags/tag495.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5" Type="http://schemas.openxmlformats.org/officeDocument/2006/relationships/tags" Target="../tags/tag484.xml"/><Relationship Id="rId15" Type="http://schemas.openxmlformats.org/officeDocument/2006/relationships/tags" Target="../tags/tag494.xml"/><Relationship Id="rId10" Type="http://schemas.openxmlformats.org/officeDocument/2006/relationships/tags" Target="../tags/tag489.xml"/><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tags" Target="../tags/tag508.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slideLayout" Target="../slideLayouts/slideLayout18.xml"/><Relationship Id="rId2" Type="http://schemas.openxmlformats.org/officeDocument/2006/relationships/tags" Target="../tags/tag497.xml"/><Relationship Id="rId16" Type="http://schemas.openxmlformats.org/officeDocument/2006/relationships/tags" Target="../tags/tag511.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5" Type="http://schemas.openxmlformats.org/officeDocument/2006/relationships/tags" Target="../tags/tag510.xml"/><Relationship Id="rId10" Type="http://schemas.openxmlformats.org/officeDocument/2006/relationships/tags" Target="../tags/tag505.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tags" Target="../tags/tag509.xml"/></Relationships>
</file>

<file path=ppt/slides/_rels/slide21.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18" Type="http://schemas.openxmlformats.org/officeDocument/2006/relationships/image" Target="../media/image16.png"/><Relationship Id="rId3" Type="http://schemas.openxmlformats.org/officeDocument/2006/relationships/tags" Target="../tags/tag514.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notesSlide" Target="../notesSlides/notesSlide14.xml"/><Relationship Id="rId2" Type="http://schemas.openxmlformats.org/officeDocument/2006/relationships/tags" Target="../tags/tag513.xml"/><Relationship Id="rId16" Type="http://schemas.openxmlformats.org/officeDocument/2006/relationships/slideLayout" Target="../slideLayouts/slideLayout18.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tags" Target="../tags/tag522.xml"/><Relationship Id="rId5" Type="http://schemas.openxmlformats.org/officeDocument/2006/relationships/tags" Target="../tags/tag516.xml"/><Relationship Id="rId15" Type="http://schemas.openxmlformats.org/officeDocument/2006/relationships/tags" Target="../tags/tag526.xml"/><Relationship Id="rId10" Type="http://schemas.openxmlformats.org/officeDocument/2006/relationships/tags" Target="../tags/tag521.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s>
</file>

<file path=ppt/slides/_rels/slide22.xml.rels><?xml version="1.0" encoding="UTF-8" standalone="yes"?>
<Relationships xmlns="http://schemas.openxmlformats.org/package/2006/relationships"><Relationship Id="rId13" Type="http://schemas.openxmlformats.org/officeDocument/2006/relationships/tags" Target="../tags/tag538.xml"/><Relationship Id="rId18" Type="http://schemas.openxmlformats.org/officeDocument/2006/relationships/tags" Target="../tags/tag543.xml"/><Relationship Id="rId26" Type="http://schemas.openxmlformats.org/officeDocument/2006/relationships/tags" Target="../tags/tag551.xml"/><Relationship Id="rId39" Type="http://schemas.openxmlformats.org/officeDocument/2006/relationships/tags" Target="../tags/tag564.xml"/><Relationship Id="rId21" Type="http://schemas.openxmlformats.org/officeDocument/2006/relationships/tags" Target="../tags/tag546.xml"/><Relationship Id="rId34" Type="http://schemas.openxmlformats.org/officeDocument/2006/relationships/tags" Target="../tags/tag559.xml"/><Relationship Id="rId42" Type="http://schemas.openxmlformats.org/officeDocument/2006/relationships/tags" Target="../tags/tag567.xml"/><Relationship Id="rId47" Type="http://schemas.openxmlformats.org/officeDocument/2006/relationships/tags" Target="../tags/tag572.xml"/><Relationship Id="rId50" Type="http://schemas.openxmlformats.org/officeDocument/2006/relationships/tags" Target="../tags/tag575.xml"/><Relationship Id="rId55" Type="http://schemas.openxmlformats.org/officeDocument/2006/relationships/tags" Target="../tags/tag580.xml"/><Relationship Id="rId63" Type="http://schemas.openxmlformats.org/officeDocument/2006/relationships/tags" Target="../tags/tag588.xml"/><Relationship Id="rId68" Type="http://schemas.openxmlformats.org/officeDocument/2006/relationships/tags" Target="../tags/tag593.xml"/><Relationship Id="rId7" Type="http://schemas.openxmlformats.org/officeDocument/2006/relationships/tags" Target="../tags/tag532.xml"/><Relationship Id="rId71" Type="http://schemas.openxmlformats.org/officeDocument/2006/relationships/oleObject" Target="../embeddings/oleObject4.bin"/><Relationship Id="rId2" Type="http://schemas.openxmlformats.org/officeDocument/2006/relationships/tags" Target="../tags/tag527.xml"/><Relationship Id="rId16" Type="http://schemas.openxmlformats.org/officeDocument/2006/relationships/tags" Target="../tags/tag541.xml"/><Relationship Id="rId29" Type="http://schemas.openxmlformats.org/officeDocument/2006/relationships/tags" Target="../tags/tag554.xml"/><Relationship Id="rId1" Type="http://schemas.openxmlformats.org/officeDocument/2006/relationships/vmlDrawing" Target="../drawings/vmlDrawing3.vml"/><Relationship Id="rId6" Type="http://schemas.openxmlformats.org/officeDocument/2006/relationships/tags" Target="../tags/tag531.xml"/><Relationship Id="rId11" Type="http://schemas.openxmlformats.org/officeDocument/2006/relationships/tags" Target="../tags/tag536.xml"/><Relationship Id="rId24" Type="http://schemas.openxmlformats.org/officeDocument/2006/relationships/tags" Target="../tags/tag549.xml"/><Relationship Id="rId32" Type="http://schemas.openxmlformats.org/officeDocument/2006/relationships/tags" Target="../tags/tag557.xml"/><Relationship Id="rId37" Type="http://schemas.openxmlformats.org/officeDocument/2006/relationships/tags" Target="../tags/tag562.xml"/><Relationship Id="rId40" Type="http://schemas.openxmlformats.org/officeDocument/2006/relationships/tags" Target="../tags/tag565.xml"/><Relationship Id="rId45" Type="http://schemas.openxmlformats.org/officeDocument/2006/relationships/tags" Target="../tags/tag570.xml"/><Relationship Id="rId53" Type="http://schemas.openxmlformats.org/officeDocument/2006/relationships/tags" Target="../tags/tag578.xml"/><Relationship Id="rId58" Type="http://schemas.openxmlformats.org/officeDocument/2006/relationships/tags" Target="../tags/tag583.xml"/><Relationship Id="rId66" Type="http://schemas.openxmlformats.org/officeDocument/2006/relationships/tags" Target="../tags/tag591.xml"/><Relationship Id="rId5" Type="http://schemas.openxmlformats.org/officeDocument/2006/relationships/tags" Target="../tags/tag530.xml"/><Relationship Id="rId15" Type="http://schemas.openxmlformats.org/officeDocument/2006/relationships/tags" Target="../tags/tag540.xml"/><Relationship Id="rId23" Type="http://schemas.openxmlformats.org/officeDocument/2006/relationships/tags" Target="../tags/tag548.xml"/><Relationship Id="rId28" Type="http://schemas.openxmlformats.org/officeDocument/2006/relationships/tags" Target="../tags/tag553.xml"/><Relationship Id="rId36" Type="http://schemas.openxmlformats.org/officeDocument/2006/relationships/tags" Target="../tags/tag561.xml"/><Relationship Id="rId49" Type="http://schemas.openxmlformats.org/officeDocument/2006/relationships/tags" Target="../tags/tag574.xml"/><Relationship Id="rId57" Type="http://schemas.openxmlformats.org/officeDocument/2006/relationships/tags" Target="../tags/tag582.xml"/><Relationship Id="rId61" Type="http://schemas.openxmlformats.org/officeDocument/2006/relationships/tags" Target="../tags/tag586.xml"/><Relationship Id="rId10" Type="http://schemas.openxmlformats.org/officeDocument/2006/relationships/tags" Target="../tags/tag535.xml"/><Relationship Id="rId19" Type="http://schemas.openxmlformats.org/officeDocument/2006/relationships/tags" Target="../tags/tag544.xml"/><Relationship Id="rId31" Type="http://schemas.openxmlformats.org/officeDocument/2006/relationships/tags" Target="../tags/tag556.xml"/><Relationship Id="rId44" Type="http://schemas.openxmlformats.org/officeDocument/2006/relationships/tags" Target="../tags/tag569.xml"/><Relationship Id="rId52" Type="http://schemas.openxmlformats.org/officeDocument/2006/relationships/tags" Target="../tags/tag577.xml"/><Relationship Id="rId60" Type="http://schemas.openxmlformats.org/officeDocument/2006/relationships/tags" Target="../tags/tag585.xml"/><Relationship Id="rId65" Type="http://schemas.openxmlformats.org/officeDocument/2006/relationships/tags" Target="../tags/tag590.xml"/><Relationship Id="rId4" Type="http://schemas.openxmlformats.org/officeDocument/2006/relationships/tags" Target="../tags/tag529.xml"/><Relationship Id="rId9" Type="http://schemas.openxmlformats.org/officeDocument/2006/relationships/tags" Target="../tags/tag534.xml"/><Relationship Id="rId14" Type="http://schemas.openxmlformats.org/officeDocument/2006/relationships/tags" Target="../tags/tag539.xml"/><Relationship Id="rId22" Type="http://schemas.openxmlformats.org/officeDocument/2006/relationships/tags" Target="../tags/tag547.xml"/><Relationship Id="rId27" Type="http://schemas.openxmlformats.org/officeDocument/2006/relationships/tags" Target="../tags/tag552.xml"/><Relationship Id="rId30" Type="http://schemas.openxmlformats.org/officeDocument/2006/relationships/tags" Target="../tags/tag555.xml"/><Relationship Id="rId35" Type="http://schemas.openxmlformats.org/officeDocument/2006/relationships/tags" Target="../tags/tag560.xml"/><Relationship Id="rId43" Type="http://schemas.openxmlformats.org/officeDocument/2006/relationships/tags" Target="../tags/tag568.xml"/><Relationship Id="rId48" Type="http://schemas.openxmlformats.org/officeDocument/2006/relationships/tags" Target="../tags/tag573.xml"/><Relationship Id="rId56" Type="http://schemas.openxmlformats.org/officeDocument/2006/relationships/tags" Target="../tags/tag581.xml"/><Relationship Id="rId64" Type="http://schemas.openxmlformats.org/officeDocument/2006/relationships/tags" Target="../tags/tag589.xml"/><Relationship Id="rId69" Type="http://schemas.openxmlformats.org/officeDocument/2006/relationships/tags" Target="../tags/tag594.xml"/><Relationship Id="rId8" Type="http://schemas.openxmlformats.org/officeDocument/2006/relationships/tags" Target="../tags/tag533.xml"/><Relationship Id="rId51" Type="http://schemas.openxmlformats.org/officeDocument/2006/relationships/tags" Target="../tags/tag576.xml"/><Relationship Id="rId72" Type="http://schemas.openxmlformats.org/officeDocument/2006/relationships/image" Target="../media/image17.wmf"/><Relationship Id="rId3" Type="http://schemas.openxmlformats.org/officeDocument/2006/relationships/tags" Target="../tags/tag528.xml"/><Relationship Id="rId12" Type="http://schemas.openxmlformats.org/officeDocument/2006/relationships/tags" Target="../tags/tag537.xml"/><Relationship Id="rId17" Type="http://schemas.openxmlformats.org/officeDocument/2006/relationships/tags" Target="../tags/tag542.xml"/><Relationship Id="rId25" Type="http://schemas.openxmlformats.org/officeDocument/2006/relationships/tags" Target="../tags/tag550.xml"/><Relationship Id="rId33" Type="http://schemas.openxmlformats.org/officeDocument/2006/relationships/tags" Target="../tags/tag558.xml"/><Relationship Id="rId38" Type="http://schemas.openxmlformats.org/officeDocument/2006/relationships/tags" Target="../tags/tag563.xml"/><Relationship Id="rId46" Type="http://schemas.openxmlformats.org/officeDocument/2006/relationships/tags" Target="../tags/tag571.xml"/><Relationship Id="rId59" Type="http://schemas.openxmlformats.org/officeDocument/2006/relationships/tags" Target="../tags/tag584.xml"/><Relationship Id="rId67" Type="http://schemas.openxmlformats.org/officeDocument/2006/relationships/tags" Target="../tags/tag592.xml"/><Relationship Id="rId20" Type="http://schemas.openxmlformats.org/officeDocument/2006/relationships/tags" Target="../tags/tag545.xml"/><Relationship Id="rId41" Type="http://schemas.openxmlformats.org/officeDocument/2006/relationships/tags" Target="../tags/tag566.xml"/><Relationship Id="rId54" Type="http://schemas.openxmlformats.org/officeDocument/2006/relationships/tags" Target="../tags/tag579.xml"/><Relationship Id="rId62" Type="http://schemas.openxmlformats.org/officeDocument/2006/relationships/tags" Target="../tags/tag587.xml"/><Relationship Id="rId70"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tags" Target="../tags/tag602.xml"/><Relationship Id="rId13" Type="http://schemas.openxmlformats.org/officeDocument/2006/relationships/tags" Target="../tags/tag607.xml"/><Relationship Id="rId3" Type="http://schemas.openxmlformats.org/officeDocument/2006/relationships/tags" Target="../tags/tag597.xml"/><Relationship Id="rId7" Type="http://schemas.openxmlformats.org/officeDocument/2006/relationships/tags" Target="../tags/tag601.xml"/><Relationship Id="rId12" Type="http://schemas.openxmlformats.org/officeDocument/2006/relationships/tags" Target="../tags/tag606.xml"/><Relationship Id="rId2" Type="http://schemas.openxmlformats.org/officeDocument/2006/relationships/tags" Target="../tags/tag596.xml"/><Relationship Id="rId16" Type="http://schemas.openxmlformats.org/officeDocument/2006/relationships/slideLayout" Target="../slideLayouts/slideLayout18.xml"/><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tags" Target="../tags/tag605.xml"/><Relationship Id="rId5" Type="http://schemas.openxmlformats.org/officeDocument/2006/relationships/tags" Target="../tags/tag599.xml"/><Relationship Id="rId15" Type="http://schemas.openxmlformats.org/officeDocument/2006/relationships/tags" Target="../tags/tag609.xml"/><Relationship Id="rId10" Type="http://schemas.openxmlformats.org/officeDocument/2006/relationships/tags" Target="../tags/tag604.xml"/><Relationship Id="rId4" Type="http://schemas.openxmlformats.org/officeDocument/2006/relationships/tags" Target="../tags/tag598.xml"/><Relationship Id="rId9" Type="http://schemas.openxmlformats.org/officeDocument/2006/relationships/tags" Target="../tags/tag603.xml"/><Relationship Id="rId14" Type="http://schemas.openxmlformats.org/officeDocument/2006/relationships/tags" Target="../tags/tag608.xml"/></Relationships>
</file>

<file path=ppt/slides/_rels/slide24.xml.rels><?xml version="1.0" encoding="UTF-8" standalone="yes"?>
<Relationships xmlns="http://schemas.openxmlformats.org/package/2006/relationships"><Relationship Id="rId8" Type="http://schemas.openxmlformats.org/officeDocument/2006/relationships/tags" Target="../tags/tag617.xml"/><Relationship Id="rId3" Type="http://schemas.openxmlformats.org/officeDocument/2006/relationships/tags" Target="../tags/tag612.xml"/><Relationship Id="rId7" Type="http://schemas.openxmlformats.org/officeDocument/2006/relationships/tags" Target="../tags/tag616.xml"/><Relationship Id="rId2" Type="http://schemas.openxmlformats.org/officeDocument/2006/relationships/tags" Target="../tags/tag611.xml"/><Relationship Id="rId1" Type="http://schemas.openxmlformats.org/officeDocument/2006/relationships/tags" Target="../tags/tag610.xml"/><Relationship Id="rId6" Type="http://schemas.openxmlformats.org/officeDocument/2006/relationships/tags" Target="../tags/tag615.xml"/><Relationship Id="rId5" Type="http://schemas.openxmlformats.org/officeDocument/2006/relationships/tags" Target="../tags/tag614.xml"/><Relationship Id="rId4" Type="http://schemas.openxmlformats.org/officeDocument/2006/relationships/tags" Target="../tags/tag613.xml"/><Relationship Id="rId9"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tags" Target="../tags/tag625.xml"/><Relationship Id="rId3" Type="http://schemas.openxmlformats.org/officeDocument/2006/relationships/tags" Target="../tags/tag620.xml"/><Relationship Id="rId7" Type="http://schemas.openxmlformats.org/officeDocument/2006/relationships/tags" Target="../tags/tag624.xml"/><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tags" Target="../tags/tag623.xml"/><Relationship Id="rId5" Type="http://schemas.openxmlformats.org/officeDocument/2006/relationships/tags" Target="../tags/tag622.xml"/><Relationship Id="rId4" Type="http://schemas.openxmlformats.org/officeDocument/2006/relationships/tags" Target="../tags/tag621.xml"/><Relationship Id="rId9"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tags" Target="../tags/tag633.xml"/><Relationship Id="rId3" Type="http://schemas.openxmlformats.org/officeDocument/2006/relationships/tags" Target="../tags/tag628.xml"/><Relationship Id="rId7" Type="http://schemas.openxmlformats.org/officeDocument/2006/relationships/tags" Target="../tags/tag632.xml"/><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tags" Target="../tags/tag631.xml"/><Relationship Id="rId5" Type="http://schemas.openxmlformats.org/officeDocument/2006/relationships/tags" Target="../tags/tag630.xml"/><Relationship Id="rId4" Type="http://schemas.openxmlformats.org/officeDocument/2006/relationships/tags" Target="../tags/tag629.xml"/><Relationship Id="rId9"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tags" Target="../tags/tag641.xml"/><Relationship Id="rId13" Type="http://schemas.openxmlformats.org/officeDocument/2006/relationships/tags" Target="../tags/tag646.xml"/><Relationship Id="rId18" Type="http://schemas.openxmlformats.org/officeDocument/2006/relationships/tags" Target="../tags/tag651.xml"/><Relationship Id="rId26" Type="http://schemas.openxmlformats.org/officeDocument/2006/relationships/tags" Target="../tags/tag659.xml"/><Relationship Id="rId39" Type="http://schemas.openxmlformats.org/officeDocument/2006/relationships/tags" Target="../tags/tag672.xml"/><Relationship Id="rId3" Type="http://schemas.openxmlformats.org/officeDocument/2006/relationships/tags" Target="../tags/tag636.xml"/><Relationship Id="rId21" Type="http://schemas.openxmlformats.org/officeDocument/2006/relationships/tags" Target="../tags/tag654.xml"/><Relationship Id="rId34" Type="http://schemas.openxmlformats.org/officeDocument/2006/relationships/tags" Target="../tags/tag667.xml"/><Relationship Id="rId42" Type="http://schemas.openxmlformats.org/officeDocument/2006/relationships/notesSlide" Target="../notesSlides/notesSlide15.xml"/><Relationship Id="rId7" Type="http://schemas.openxmlformats.org/officeDocument/2006/relationships/tags" Target="../tags/tag640.xml"/><Relationship Id="rId12" Type="http://schemas.openxmlformats.org/officeDocument/2006/relationships/tags" Target="../tags/tag645.xml"/><Relationship Id="rId17" Type="http://schemas.openxmlformats.org/officeDocument/2006/relationships/tags" Target="../tags/tag650.xml"/><Relationship Id="rId25" Type="http://schemas.openxmlformats.org/officeDocument/2006/relationships/tags" Target="../tags/tag658.xml"/><Relationship Id="rId33" Type="http://schemas.openxmlformats.org/officeDocument/2006/relationships/tags" Target="../tags/tag666.xml"/><Relationship Id="rId38" Type="http://schemas.openxmlformats.org/officeDocument/2006/relationships/tags" Target="../tags/tag671.xml"/><Relationship Id="rId2" Type="http://schemas.openxmlformats.org/officeDocument/2006/relationships/tags" Target="../tags/tag635.xml"/><Relationship Id="rId16" Type="http://schemas.openxmlformats.org/officeDocument/2006/relationships/tags" Target="../tags/tag649.xml"/><Relationship Id="rId20" Type="http://schemas.openxmlformats.org/officeDocument/2006/relationships/tags" Target="../tags/tag653.xml"/><Relationship Id="rId29" Type="http://schemas.openxmlformats.org/officeDocument/2006/relationships/tags" Target="../tags/tag662.xml"/><Relationship Id="rId41" Type="http://schemas.openxmlformats.org/officeDocument/2006/relationships/slideLayout" Target="../slideLayouts/slideLayout18.xml"/><Relationship Id="rId1" Type="http://schemas.openxmlformats.org/officeDocument/2006/relationships/tags" Target="../tags/tag634.xml"/><Relationship Id="rId6" Type="http://schemas.openxmlformats.org/officeDocument/2006/relationships/tags" Target="../tags/tag639.xml"/><Relationship Id="rId11" Type="http://schemas.openxmlformats.org/officeDocument/2006/relationships/tags" Target="../tags/tag644.xml"/><Relationship Id="rId24" Type="http://schemas.openxmlformats.org/officeDocument/2006/relationships/tags" Target="../tags/tag657.xml"/><Relationship Id="rId32" Type="http://schemas.openxmlformats.org/officeDocument/2006/relationships/tags" Target="../tags/tag665.xml"/><Relationship Id="rId37" Type="http://schemas.openxmlformats.org/officeDocument/2006/relationships/tags" Target="../tags/tag670.xml"/><Relationship Id="rId40" Type="http://schemas.openxmlformats.org/officeDocument/2006/relationships/tags" Target="../tags/tag673.xml"/><Relationship Id="rId5" Type="http://schemas.openxmlformats.org/officeDocument/2006/relationships/tags" Target="../tags/tag638.xml"/><Relationship Id="rId15" Type="http://schemas.openxmlformats.org/officeDocument/2006/relationships/tags" Target="../tags/tag648.xml"/><Relationship Id="rId23" Type="http://schemas.openxmlformats.org/officeDocument/2006/relationships/tags" Target="../tags/tag656.xml"/><Relationship Id="rId28" Type="http://schemas.openxmlformats.org/officeDocument/2006/relationships/tags" Target="../tags/tag661.xml"/><Relationship Id="rId36" Type="http://schemas.openxmlformats.org/officeDocument/2006/relationships/tags" Target="../tags/tag669.xml"/><Relationship Id="rId10" Type="http://schemas.openxmlformats.org/officeDocument/2006/relationships/tags" Target="../tags/tag643.xml"/><Relationship Id="rId19" Type="http://schemas.openxmlformats.org/officeDocument/2006/relationships/tags" Target="../tags/tag652.xml"/><Relationship Id="rId31" Type="http://schemas.openxmlformats.org/officeDocument/2006/relationships/tags" Target="../tags/tag664.xml"/><Relationship Id="rId4" Type="http://schemas.openxmlformats.org/officeDocument/2006/relationships/tags" Target="../tags/tag637.xml"/><Relationship Id="rId9" Type="http://schemas.openxmlformats.org/officeDocument/2006/relationships/tags" Target="../tags/tag642.xml"/><Relationship Id="rId14" Type="http://schemas.openxmlformats.org/officeDocument/2006/relationships/tags" Target="../tags/tag647.xml"/><Relationship Id="rId22" Type="http://schemas.openxmlformats.org/officeDocument/2006/relationships/tags" Target="../tags/tag655.xml"/><Relationship Id="rId27" Type="http://schemas.openxmlformats.org/officeDocument/2006/relationships/tags" Target="../tags/tag660.xml"/><Relationship Id="rId30" Type="http://schemas.openxmlformats.org/officeDocument/2006/relationships/tags" Target="../tags/tag663.xml"/><Relationship Id="rId35" Type="http://schemas.openxmlformats.org/officeDocument/2006/relationships/tags" Target="../tags/tag6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notesSlide" Target="../notesSlides/notesSlide6.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tags" Target="../tags/tag124.xml"/><Relationship Id="rId21" Type="http://schemas.openxmlformats.org/officeDocument/2006/relationships/tags" Target="../tags/tag106.xml"/><Relationship Id="rId34" Type="http://schemas.openxmlformats.org/officeDocument/2006/relationships/tags" Target="../tags/tag119.xml"/><Relationship Id="rId42" Type="http://schemas.openxmlformats.org/officeDocument/2006/relationships/tags" Target="../tags/tag127.xml"/><Relationship Id="rId47" Type="http://schemas.openxmlformats.org/officeDocument/2006/relationships/tags" Target="../tags/tag132.xml"/><Relationship Id="rId50" Type="http://schemas.openxmlformats.org/officeDocument/2006/relationships/tags" Target="../tags/tag135.xml"/><Relationship Id="rId55" Type="http://schemas.openxmlformats.org/officeDocument/2006/relationships/tags" Target="../tags/tag140.xml"/><Relationship Id="rId63" Type="http://schemas.openxmlformats.org/officeDocument/2006/relationships/tags" Target="../tags/tag148.xml"/><Relationship Id="rId68" Type="http://schemas.openxmlformats.org/officeDocument/2006/relationships/tags" Target="../tags/tag153.xml"/><Relationship Id="rId76" Type="http://schemas.openxmlformats.org/officeDocument/2006/relationships/tags" Target="../tags/tag161.xml"/><Relationship Id="rId7" Type="http://schemas.openxmlformats.org/officeDocument/2006/relationships/tags" Target="../tags/tag92.xml"/><Relationship Id="rId71" Type="http://schemas.openxmlformats.org/officeDocument/2006/relationships/tags" Target="../tags/tag156.xml"/><Relationship Id="rId2" Type="http://schemas.openxmlformats.org/officeDocument/2006/relationships/tags" Target="../tags/tag87.xml"/><Relationship Id="rId16" Type="http://schemas.openxmlformats.org/officeDocument/2006/relationships/tags" Target="../tags/tag101.xml"/><Relationship Id="rId29" Type="http://schemas.openxmlformats.org/officeDocument/2006/relationships/tags" Target="../tags/tag114.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tags" Target="../tags/tag122.xml"/><Relationship Id="rId40" Type="http://schemas.openxmlformats.org/officeDocument/2006/relationships/tags" Target="../tags/tag125.xml"/><Relationship Id="rId45" Type="http://schemas.openxmlformats.org/officeDocument/2006/relationships/tags" Target="../tags/tag130.xml"/><Relationship Id="rId53" Type="http://schemas.openxmlformats.org/officeDocument/2006/relationships/tags" Target="../tags/tag138.xml"/><Relationship Id="rId58" Type="http://schemas.openxmlformats.org/officeDocument/2006/relationships/tags" Target="../tags/tag143.xml"/><Relationship Id="rId66" Type="http://schemas.openxmlformats.org/officeDocument/2006/relationships/tags" Target="../tags/tag151.xml"/><Relationship Id="rId74" Type="http://schemas.openxmlformats.org/officeDocument/2006/relationships/tags" Target="../tags/tag159.xml"/><Relationship Id="rId79" Type="http://schemas.openxmlformats.org/officeDocument/2006/relationships/tags" Target="../tags/tag164.xml"/><Relationship Id="rId5" Type="http://schemas.openxmlformats.org/officeDocument/2006/relationships/tags" Target="../tags/tag90.xml"/><Relationship Id="rId61" Type="http://schemas.openxmlformats.org/officeDocument/2006/relationships/tags" Target="../tags/tag146.xml"/><Relationship Id="rId82" Type="http://schemas.openxmlformats.org/officeDocument/2006/relationships/notesSlide" Target="../notesSlides/notesSlide7.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4" Type="http://schemas.openxmlformats.org/officeDocument/2006/relationships/tags" Target="../tags/tag129.xml"/><Relationship Id="rId52" Type="http://schemas.openxmlformats.org/officeDocument/2006/relationships/tags" Target="../tags/tag137.xml"/><Relationship Id="rId60" Type="http://schemas.openxmlformats.org/officeDocument/2006/relationships/tags" Target="../tags/tag145.xml"/><Relationship Id="rId65" Type="http://schemas.openxmlformats.org/officeDocument/2006/relationships/tags" Target="../tags/tag150.xml"/><Relationship Id="rId73" Type="http://schemas.openxmlformats.org/officeDocument/2006/relationships/tags" Target="../tags/tag158.xml"/><Relationship Id="rId78" Type="http://schemas.openxmlformats.org/officeDocument/2006/relationships/tags" Target="../tags/tag163.xml"/><Relationship Id="rId81" Type="http://schemas.openxmlformats.org/officeDocument/2006/relationships/slideLayout" Target="../slideLayouts/slideLayout18.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tags" Target="../tags/tag120.xml"/><Relationship Id="rId43" Type="http://schemas.openxmlformats.org/officeDocument/2006/relationships/tags" Target="../tags/tag128.xml"/><Relationship Id="rId48" Type="http://schemas.openxmlformats.org/officeDocument/2006/relationships/tags" Target="../tags/tag133.xml"/><Relationship Id="rId56" Type="http://schemas.openxmlformats.org/officeDocument/2006/relationships/tags" Target="../tags/tag141.xml"/><Relationship Id="rId64" Type="http://schemas.openxmlformats.org/officeDocument/2006/relationships/tags" Target="../tags/tag149.xml"/><Relationship Id="rId69" Type="http://schemas.openxmlformats.org/officeDocument/2006/relationships/tags" Target="../tags/tag154.xml"/><Relationship Id="rId77" Type="http://schemas.openxmlformats.org/officeDocument/2006/relationships/tags" Target="../tags/tag162.xml"/><Relationship Id="rId8" Type="http://schemas.openxmlformats.org/officeDocument/2006/relationships/tags" Target="../tags/tag93.xml"/><Relationship Id="rId51" Type="http://schemas.openxmlformats.org/officeDocument/2006/relationships/tags" Target="../tags/tag136.xml"/><Relationship Id="rId72" Type="http://schemas.openxmlformats.org/officeDocument/2006/relationships/tags" Target="../tags/tag157.xml"/><Relationship Id="rId80" Type="http://schemas.openxmlformats.org/officeDocument/2006/relationships/tags" Target="../tags/tag165.xml"/><Relationship Id="rId3" Type="http://schemas.openxmlformats.org/officeDocument/2006/relationships/tags" Target="../tags/tag88.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tags" Target="../tags/tag118.xml"/><Relationship Id="rId38" Type="http://schemas.openxmlformats.org/officeDocument/2006/relationships/tags" Target="../tags/tag123.xml"/><Relationship Id="rId46" Type="http://schemas.openxmlformats.org/officeDocument/2006/relationships/tags" Target="../tags/tag131.xml"/><Relationship Id="rId59" Type="http://schemas.openxmlformats.org/officeDocument/2006/relationships/tags" Target="../tags/tag144.xml"/><Relationship Id="rId67" Type="http://schemas.openxmlformats.org/officeDocument/2006/relationships/tags" Target="../tags/tag152.xml"/><Relationship Id="rId20" Type="http://schemas.openxmlformats.org/officeDocument/2006/relationships/tags" Target="../tags/tag105.xml"/><Relationship Id="rId41" Type="http://schemas.openxmlformats.org/officeDocument/2006/relationships/tags" Target="../tags/tag126.xml"/><Relationship Id="rId54" Type="http://schemas.openxmlformats.org/officeDocument/2006/relationships/tags" Target="../tags/tag139.xml"/><Relationship Id="rId62" Type="http://schemas.openxmlformats.org/officeDocument/2006/relationships/tags" Target="../tags/tag147.xml"/><Relationship Id="rId70" Type="http://schemas.openxmlformats.org/officeDocument/2006/relationships/tags" Target="../tags/tag155.xml"/><Relationship Id="rId75" Type="http://schemas.openxmlformats.org/officeDocument/2006/relationships/tags" Target="../tags/tag160.xml"/><Relationship Id="rId1" Type="http://schemas.openxmlformats.org/officeDocument/2006/relationships/tags" Target="../tags/tag86.xml"/><Relationship Id="rId6" Type="http://schemas.openxmlformats.org/officeDocument/2006/relationships/tags" Target="../tags/tag91.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tags" Target="../tags/tag121.xml"/><Relationship Id="rId49" Type="http://schemas.openxmlformats.org/officeDocument/2006/relationships/tags" Target="../tags/tag134.xml"/><Relationship Id="rId57" Type="http://schemas.openxmlformats.org/officeDocument/2006/relationships/tags" Target="../tags/tag142.xml"/></Relationships>
</file>

<file path=ppt/slides/_rels/slide8.xml.rels><?xml version="1.0" encoding="UTF-8" standalone="yes"?>
<Relationships xmlns="http://schemas.openxmlformats.org/package/2006/relationships"><Relationship Id="rId26" Type="http://schemas.openxmlformats.org/officeDocument/2006/relationships/tags" Target="../tags/tag191.xml"/><Relationship Id="rId117" Type="http://schemas.openxmlformats.org/officeDocument/2006/relationships/tags" Target="../tags/tag282.xml"/><Relationship Id="rId21" Type="http://schemas.openxmlformats.org/officeDocument/2006/relationships/tags" Target="../tags/tag186.xml"/><Relationship Id="rId42" Type="http://schemas.openxmlformats.org/officeDocument/2006/relationships/tags" Target="../tags/tag207.xml"/><Relationship Id="rId47" Type="http://schemas.openxmlformats.org/officeDocument/2006/relationships/tags" Target="../tags/tag212.xml"/><Relationship Id="rId63" Type="http://schemas.openxmlformats.org/officeDocument/2006/relationships/tags" Target="../tags/tag228.xml"/><Relationship Id="rId68" Type="http://schemas.openxmlformats.org/officeDocument/2006/relationships/tags" Target="../tags/tag233.xml"/><Relationship Id="rId84" Type="http://schemas.openxmlformats.org/officeDocument/2006/relationships/tags" Target="../tags/tag249.xml"/><Relationship Id="rId89" Type="http://schemas.openxmlformats.org/officeDocument/2006/relationships/tags" Target="../tags/tag254.xml"/><Relationship Id="rId112" Type="http://schemas.openxmlformats.org/officeDocument/2006/relationships/tags" Target="../tags/tag277.xml"/><Relationship Id="rId16" Type="http://schemas.openxmlformats.org/officeDocument/2006/relationships/tags" Target="../tags/tag181.xml"/><Relationship Id="rId107" Type="http://schemas.openxmlformats.org/officeDocument/2006/relationships/tags" Target="../tags/tag272.xml"/><Relationship Id="rId11" Type="http://schemas.openxmlformats.org/officeDocument/2006/relationships/tags" Target="../tags/tag176.xml"/><Relationship Id="rId32" Type="http://schemas.openxmlformats.org/officeDocument/2006/relationships/tags" Target="../tags/tag197.xml"/><Relationship Id="rId37" Type="http://schemas.openxmlformats.org/officeDocument/2006/relationships/tags" Target="../tags/tag202.xml"/><Relationship Id="rId53" Type="http://schemas.openxmlformats.org/officeDocument/2006/relationships/tags" Target="../tags/tag218.xml"/><Relationship Id="rId58" Type="http://schemas.openxmlformats.org/officeDocument/2006/relationships/tags" Target="../tags/tag223.xml"/><Relationship Id="rId74" Type="http://schemas.openxmlformats.org/officeDocument/2006/relationships/tags" Target="../tags/tag239.xml"/><Relationship Id="rId79" Type="http://schemas.openxmlformats.org/officeDocument/2006/relationships/tags" Target="../tags/tag244.xml"/><Relationship Id="rId102" Type="http://schemas.openxmlformats.org/officeDocument/2006/relationships/tags" Target="../tags/tag267.xml"/><Relationship Id="rId123" Type="http://schemas.openxmlformats.org/officeDocument/2006/relationships/tags" Target="../tags/tag288.xml"/><Relationship Id="rId5" Type="http://schemas.openxmlformats.org/officeDocument/2006/relationships/tags" Target="../tags/tag170.xml"/><Relationship Id="rId61" Type="http://schemas.openxmlformats.org/officeDocument/2006/relationships/tags" Target="../tags/tag226.xml"/><Relationship Id="rId82" Type="http://schemas.openxmlformats.org/officeDocument/2006/relationships/tags" Target="../tags/tag247.xml"/><Relationship Id="rId90" Type="http://schemas.openxmlformats.org/officeDocument/2006/relationships/tags" Target="../tags/tag255.xml"/><Relationship Id="rId95" Type="http://schemas.openxmlformats.org/officeDocument/2006/relationships/tags" Target="../tags/tag260.xml"/><Relationship Id="rId19" Type="http://schemas.openxmlformats.org/officeDocument/2006/relationships/tags" Target="../tags/tag18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tags" Target="../tags/tag200.xml"/><Relationship Id="rId43" Type="http://schemas.openxmlformats.org/officeDocument/2006/relationships/tags" Target="../tags/tag208.xml"/><Relationship Id="rId48" Type="http://schemas.openxmlformats.org/officeDocument/2006/relationships/tags" Target="../tags/tag213.xml"/><Relationship Id="rId56" Type="http://schemas.openxmlformats.org/officeDocument/2006/relationships/tags" Target="../tags/tag221.xml"/><Relationship Id="rId64" Type="http://schemas.openxmlformats.org/officeDocument/2006/relationships/tags" Target="../tags/tag229.xml"/><Relationship Id="rId69" Type="http://schemas.openxmlformats.org/officeDocument/2006/relationships/tags" Target="../tags/tag234.xml"/><Relationship Id="rId77" Type="http://schemas.openxmlformats.org/officeDocument/2006/relationships/tags" Target="../tags/tag242.xml"/><Relationship Id="rId100" Type="http://schemas.openxmlformats.org/officeDocument/2006/relationships/tags" Target="../tags/tag265.xml"/><Relationship Id="rId105" Type="http://schemas.openxmlformats.org/officeDocument/2006/relationships/tags" Target="../tags/tag270.xml"/><Relationship Id="rId113" Type="http://schemas.openxmlformats.org/officeDocument/2006/relationships/tags" Target="../tags/tag278.xml"/><Relationship Id="rId118" Type="http://schemas.openxmlformats.org/officeDocument/2006/relationships/tags" Target="../tags/tag283.xml"/><Relationship Id="rId126" Type="http://schemas.openxmlformats.org/officeDocument/2006/relationships/notesSlide" Target="../notesSlides/notesSlide8.xml"/><Relationship Id="rId8" Type="http://schemas.openxmlformats.org/officeDocument/2006/relationships/tags" Target="../tags/tag173.xml"/><Relationship Id="rId51" Type="http://schemas.openxmlformats.org/officeDocument/2006/relationships/tags" Target="../tags/tag216.xml"/><Relationship Id="rId72" Type="http://schemas.openxmlformats.org/officeDocument/2006/relationships/tags" Target="../tags/tag237.xml"/><Relationship Id="rId80" Type="http://schemas.openxmlformats.org/officeDocument/2006/relationships/tags" Target="../tags/tag245.xml"/><Relationship Id="rId85" Type="http://schemas.openxmlformats.org/officeDocument/2006/relationships/tags" Target="../tags/tag250.xml"/><Relationship Id="rId93" Type="http://schemas.openxmlformats.org/officeDocument/2006/relationships/tags" Target="../tags/tag258.xml"/><Relationship Id="rId98" Type="http://schemas.openxmlformats.org/officeDocument/2006/relationships/tags" Target="../tags/tag263.xml"/><Relationship Id="rId121" Type="http://schemas.openxmlformats.org/officeDocument/2006/relationships/tags" Target="../tags/tag286.xml"/><Relationship Id="rId3" Type="http://schemas.openxmlformats.org/officeDocument/2006/relationships/tags" Target="../tags/tag168.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38" Type="http://schemas.openxmlformats.org/officeDocument/2006/relationships/tags" Target="../tags/tag203.xml"/><Relationship Id="rId46" Type="http://schemas.openxmlformats.org/officeDocument/2006/relationships/tags" Target="../tags/tag211.xml"/><Relationship Id="rId59" Type="http://schemas.openxmlformats.org/officeDocument/2006/relationships/tags" Target="../tags/tag224.xml"/><Relationship Id="rId67" Type="http://schemas.openxmlformats.org/officeDocument/2006/relationships/tags" Target="../tags/tag232.xml"/><Relationship Id="rId103" Type="http://schemas.openxmlformats.org/officeDocument/2006/relationships/tags" Target="../tags/tag268.xml"/><Relationship Id="rId108" Type="http://schemas.openxmlformats.org/officeDocument/2006/relationships/tags" Target="../tags/tag273.xml"/><Relationship Id="rId116" Type="http://schemas.openxmlformats.org/officeDocument/2006/relationships/tags" Target="../tags/tag281.xml"/><Relationship Id="rId124" Type="http://schemas.openxmlformats.org/officeDocument/2006/relationships/tags" Target="../tags/tag289.xml"/><Relationship Id="rId20" Type="http://schemas.openxmlformats.org/officeDocument/2006/relationships/tags" Target="../tags/tag185.xml"/><Relationship Id="rId41" Type="http://schemas.openxmlformats.org/officeDocument/2006/relationships/tags" Target="../tags/tag206.xml"/><Relationship Id="rId54" Type="http://schemas.openxmlformats.org/officeDocument/2006/relationships/tags" Target="../tags/tag219.xml"/><Relationship Id="rId62" Type="http://schemas.openxmlformats.org/officeDocument/2006/relationships/tags" Target="../tags/tag227.xml"/><Relationship Id="rId70" Type="http://schemas.openxmlformats.org/officeDocument/2006/relationships/tags" Target="../tags/tag235.xml"/><Relationship Id="rId75" Type="http://schemas.openxmlformats.org/officeDocument/2006/relationships/tags" Target="../tags/tag240.xml"/><Relationship Id="rId83" Type="http://schemas.openxmlformats.org/officeDocument/2006/relationships/tags" Target="../tags/tag248.xml"/><Relationship Id="rId88" Type="http://schemas.openxmlformats.org/officeDocument/2006/relationships/tags" Target="../tags/tag253.xml"/><Relationship Id="rId91" Type="http://schemas.openxmlformats.org/officeDocument/2006/relationships/tags" Target="../tags/tag256.xml"/><Relationship Id="rId96" Type="http://schemas.openxmlformats.org/officeDocument/2006/relationships/tags" Target="../tags/tag261.xml"/><Relationship Id="rId111" Type="http://schemas.openxmlformats.org/officeDocument/2006/relationships/tags" Target="../tags/tag276.xml"/><Relationship Id="rId1" Type="http://schemas.openxmlformats.org/officeDocument/2006/relationships/tags" Target="../tags/tag166.xml"/><Relationship Id="rId6" Type="http://schemas.openxmlformats.org/officeDocument/2006/relationships/tags" Target="../tags/tag171.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36" Type="http://schemas.openxmlformats.org/officeDocument/2006/relationships/tags" Target="../tags/tag201.xml"/><Relationship Id="rId49" Type="http://schemas.openxmlformats.org/officeDocument/2006/relationships/tags" Target="../tags/tag214.xml"/><Relationship Id="rId57" Type="http://schemas.openxmlformats.org/officeDocument/2006/relationships/tags" Target="../tags/tag222.xml"/><Relationship Id="rId106" Type="http://schemas.openxmlformats.org/officeDocument/2006/relationships/tags" Target="../tags/tag271.xml"/><Relationship Id="rId114" Type="http://schemas.openxmlformats.org/officeDocument/2006/relationships/tags" Target="../tags/tag279.xml"/><Relationship Id="rId119" Type="http://schemas.openxmlformats.org/officeDocument/2006/relationships/tags" Target="../tags/tag284.xml"/><Relationship Id="rId10" Type="http://schemas.openxmlformats.org/officeDocument/2006/relationships/tags" Target="../tags/tag175.xml"/><Relationship Id="rId31" Type="http://schemas.openxmlformats.org/officeDocument/2006/relationships/tags" Target="../tags/tag196.xml"/><Relationship Id="rId44" Type="http://schemas.openxmlformats.org/officeDocument/2006/relationships/tags" Target="../tags/tag209.xml"/><Relationship Id="rId52" Type="http://schemas.openxmlformats.org/officeDocument/2006/relationships/tags" Target="../tags/tag217.xml"/><Relationship Id="rId60" Type="http://schemas.openxmlformats.org/officeDocument/2006/relationships/tags" Target="../tags/tag225.xml"/><Relationship Id="rId65" Type="http://schemas.openxmlformats.org/officeDocument/2006/relationships/tags" Target="../tags/tag230.xml"/><Relationship Id="rId73" Type="http://schemas.openxmlformats.org/officeDocument/2006/relationships/tags" Target="../tags/tag238.xml"/><Relationship Id="rId78" Type="http://schemas.openxmlformats.org/officeDocument/2006/relationships/tags" Target="../tags/tag243.xml"/><Relationship Id="rId81" Type="http://schemas.openxmlformats.org/officeDocument/2006/relationships/tags" Target="../tags/tag246.xml"/><Relationship Id="rId86" Type="http://schemas.openxmlformats.org/officeDocument/2006/relationships/tags" Target="../tags/tag251.xml"/><Relationship Id="rId94" Type="http://schemas.openxmlformats.org/officeDocument/2006/relationships/tags" Target="../tags/tag259.xml"/><Relationship Id="rId99" Type="http://schemas.openxmlformats.org/officeDocument/2006/relationships/tags" Target="../tags/tag264.xml"/><Relationship Id="rId101" Type="http://schemas.openxmlformats.org/officeDocument/2006/relationships/tags" Target="../tags/tag266.xml"/><Relationship Id="rId122" Type="http://schemas.openxmlformats.org/officeDocument/2006/relationships/tags" Target="../tags/tag287.xml"/><Relationship Id="rId4" Type="http://schemas.openxmlformats.org/officeDocument/2006/relationships/tags" Target="../tags/tag169.xml"/><Relationship Id="rId9" Type="http://schemas.openxmlformats.org/officeDocument/2006/relationships/tags" Target="../tags/tag174.xml"/><Relationship Id="rId13" Type="http://schemas.openxmlformats.org/officeDocument/2006/relationships/tags" Target="../tags/tag178.xml"/><Relationship Id="rId18" Type="http://schemas.openxmlformats.org/officeDocument/2006/relationships/tags" Target="../tags/tag183.xml"/><Relationship Id="rId39" Type="http://schemas.openxmlformats.org/officeDocument/2006/relationships/tags" Target="../tags/tag204.xml"/><Relationship Id="rId109" Type="http://schemas.openxmlformats.org/officeDocument/2006/relationships/tags" Target="../tags/tag274.xml"/><Relationship Id="rId34" Type="http://schemas.openxmlformats.org/officeDocument/2006/relationships/tags" Target="../tags/tag199.xml"/><Relationship Id="rId50" Type="http://schemas.openxmlformats.org/officeDocument/2006/relationships/tags" Target="../tags/tag215.xml"/><Relationship Id="rId55" Type="http://schemas.openxmlformats.org/officeDocument/2006/relationships/tags" Target="../tags/tag220.xml"/><Relationship Id="rId76" Type="http://schemas.openxmlformats.org/officeDocument/2006/relationships/tags" Target="../tags/tag241.xml"/><Relationship Id="rId97" Type="http://schemas.openxmlformats.org/officeDocument/2006/relationships/tags" Target="../tags/tag262.xml"/><Relationship Id="rId104" Type="http://schemas.openxmlformats.org/officeDocument/2006/relationships/tags" Target="../tags/tag269.xml"/><Relationship Id="rId120" Type="http://schemas.openxmlformats.org/officeDocument/2006/relationships/tags" Target="../tags/tag285.xml"/><Relationship Id="rId125" Type="http://schemas.openxmlformats.org/officeDocument/2006/relationships/slideLayout" Target="../slideLayouts/slideLayout18.xml"/><Relationship Id="rId7" Type="http://schemas.openxmlformats.org/officeDocument/2006/relationships/tags" Target="../tags/tag172.xml"/><Relationship Id="rId71" Type="http://schemas.openxmlformats.org/officeDocument/2006/relationships/tags" Target="../tags/tag236.xml"/><Relationship Id="rId92" Type="http://schemas.openxmlformats.org/officeDocument/2006/relationships/tags" Target="../tags/tag257.xml"/><Relationship Id="rId2" Type="http://schemas.openxmlformats.org/officeDocument/2006/relationships/tags" Target="../tags/tag167.xml"/><Relationship Id="rId29" Type="http://schemas.openxmlformats.org/officeDocument/2006/relationships/tags" Target="../tags/tag194.xml"/><Relationship Id="rId24" Type="http://schemas.openxmlformats.org/officeDocument/2006/relationships/tags" Target="../tags/tag189.xml"/><Relationship Id="rId40" Type="http://schemas.openxmlformats.org/officeDocument/2006/relationships/tags" Target="../tags/tag205.xml"/><Relationship Id="rId45" Type="http://schemas.openxmlformats.org/officeDocument/2006/relationships/tags" Target="../tags/tag210.xml"/><Relationship Id="rId66" Type="http://schemas.openxmlformats.org/officeDocument/2006/relationships/tags" Target="../tags/tag231.xml"/><Relationship Id="rId87" Type="http://schemas.openxmlformats.org/officeDocument/2006/relationships/tags" Target="../tags/tag252.xml"/><Relationship Id="rId110" Type="http://schemas.openxmlformats.org/officeDocument/2006/relationships/tags" Target="../tags/tag275.xml"/><Relationship Id="rId115" Type="http://schemas.openxmlformats.org/officeDocument/2006/relationships/tags" Target="../tags/tag280.xml"/></Relationships>
</file>

<file path=ppt/slides/_rels/slide9.xml.rels><?xml version="1.0" encoding="UTF-8" standalone="yes"?>
<Relationships xmlns="http://schemas.openxmlformats.org/package/2006/relationships"><Relationship Id="rId26" Type="http://schemas.openxmlformats.org/officeDocument/2006/relationships/tags" Target="../tags/tag315.xml"/><Relationship Id="rId117" Type="http://schemas.openxmlformats.org/officeDocument/2006/relationships/tags" Target="../tags/tag406.xml"/><Relationship Id="rId21" Type="http://schemas.openxmlformats.org/officeDocument/2006/relationships/tags" Target="../tags/tag310.xml"/><Relationship Id="rId42" Type="http://schemas.openxmlformats.org/officeDocument/2006/relationships/tags" Target="../tags/tag331.xml"/><Relationship Id="rId47" Type="http://schemas.openxmlformats.org/officeDocument/2006/relationships/tags" Target="../tags/tag336.xml"/><Relationship Id="rId63" Type="http://schemas.openxmlformats.org/officeDocument/2006/relationships/tags" Target="../tags/tag352.xml"/><Relationship Id="rId68" Type="http://schemas.openxmlformats.org/officeDocument/2006/relationships/tags" Target="../tags/tag357.xml"/><Relationship Id="rId84" Type="http://schemas.openxmlformats.org/officeDocument/2006/relationships/tags" Target="../tags/tag373.xml"/><Relationship Id="rId89" Type="http://schemas.openxmlformats.org/officeDocument/2006/relationships/tags" Target="../tags/tag378.xml"/><Relationship Id="rId112" Type="http://schemas.openxmlformats.org/officeDocument/2006/relationships/tags" Target="../tags/tag401.xml"/><Relationship Id="rId16" Type="http://schemas.openxmlformats.org/officeDocument/2006/relationships/tags" Target="../tags/tag305.xml"/><Relationship Id="rId107" Type="http://schemas.openxmlformats.org/officeDocument/2006/relationships/tags" Target="../tags/tag396.xml"/><Relationship Id="rId11" Type="http://schemas.openxmlformats.org/officeDocument/2006/relationships/tags" Target="../tags/tag300.xml"/><Relationship Id="rId32" Type="http://schemas.openxmlformats.org/officeDocument/2006/relationships/tags" Target="../tags/tag321.xml"/><Relationship Id="rId37" Type="http://schemas.openxmlformats.org/officeDocument/2006/relationships/tags" Target="../tags/tag326.xml"/><Relationship Id="rId53" Type="http://schemas.openxmlformats.org/officeDocument/2006/relationships/tags" Target="../tags/tag342.xml"/><Relationship Id="rId58" Type="http://schemas.openxmlformats.org/officeDocument/2006/relationships/tags" Target="../tags/tag347.xml"/><Relationship Id="rId74" Type="http://schemas.openxmlformats.org/officeDocument/2006/relationships/tags" Target="../tags/tag363.xml"/><Relationship Id="rId79" Type="http://schemas.openxmlformats.org/officeDocument/2006/relationships/tags" Target="../tags/tag368.xml"/><Relationship Id="rId102" Type="http://schemas.openxmlformats.org/officeDocument/2006/relationships/tags" Target="../tags/tag391.xml"/><Relationship Id="rId123" Type="http://schemas.openxmlformats.org/officeDocument/2006/relationships/tags" Target="../tags/tag412.xml"/><Relationship Id="rId128" Type="http://schemas.openxmlformats.org/officeDocument/2006/relationships/tags" Target="../tags/tag417.xml"/><Relationship Id="rId5" Type="http://schemas.openxmlformats.org/officeDocument/2006/relationships/tags" Target="../tags/tag294.xml"/><Relationship Id="rId90" Type="http://schemas.openxmlformats.org/officeDocument/2006/relationships/tags" Target="../tags/tag379.xml"/><Relationship Id="rId95" Type="http://schemas.openxmlformats.org/officeDocument/2006/relationships/tags" Target="../tags/tag384.xml"/><Relationship Id="rId19" Type="http://schemas.openxmlformats.org/officeDocument/2006/relationships/tags" Target="../tags/tag308.xml"/><Relationship Id="rId14" Type="http://schemas.openxmlformats.org/officeDocument/2006/relationships/tags" Target="../tags/tag303.xml"/><Relationship Id="rId22" Type="http://schemas.openxmlformats.org/officeDocument/2006/relationships/tags" Target="../tags/tag311.xml"/><Relationship Id="rId27" Type="http://schemas.openxmlformats.org/officeDocument/2006/relationships/tags" Target="../tags/tag316.xml"/><Relationship Id="rId30" Type="http://schemas.openxmlformats.org/officeDocument/2006/relationships/tags" Target="../tags/tag319.xml"/><Relationship Id="rId35" Type="http://schemas.openxmlformats.org/officeDocument/2006/relationships/tags" Target="../tags/tag324.xml"/><Relationship Id="rId43" Type="http://schemas.openxmlformats.org/officeDocument/2006/relationships/tags" Target="../tags/tag332.xml"/><Relationship Id="rId48" Type="http://schemas.openxmlformats.org/officeDocument/2006/relationships/tags" Target="../tags/tag337.xml"/><Relationship Id="rId56" Type="http://schemas.openxmlformats.org/officeDocument/2006/relationships/tags" Target="../tags/tag345.xml"/><Relationship Id="rId64" Type="http://schemas.openxmlformats.org/officeDocument/2006/relationships/tags" Target="../tags/tag353.xml"/><Relationship Id="rId69" Type="http://schemas.openxmlformats.org/officeDocument/2006/relationships/tags" Target="../tags/tag358.xml"/><Relationship Id="rId77" Type="http://schemas.openxmlformats.org/officeDocument/2006/relationships/tags" Target="../tags/tag366.xml"/><Relationship Id="rId100" Type="http://schemas.openxmlformats.org/officeDocument/2006/relationships/tags" Target="../tags/tag389.xml"/><Relationship Id="rId105" Type="http://schemas.openxmlformats.org/officeDocument/2006/relationships/tags" Target="../tags/tag394.xml"/><Relationship Id="rId113" Type="http://schemas.openxmlformats.org/officeDocument/2006/relationships/tags" Target="../tags/tag402.xml"/><Relationship Id="rId118" Type="http://schemas.openxmlformats.org/officeDocument/2006/relationships/tags" Target="../tags/tag407.xml"/><Relationship Id="rId126" Type="http://schemas.openxmlformats.org/officeDocument/2006/relationships/tags" Target="../tags/tag415.xml"/><Relationship Id="rId8" Type="http://schemas.openxmlformats.org/officeDocument/2006/relationships/tags" Target="../tags/tag297.xml"/><Relationship Id="rId51" Type="http://schemas.openxmlformats.org/officeDocument/2006/relationships/tags" Target="../tags/tag340.xml"/><Relationship Id="rId72" Type="http://schemas.openxmlformats.org/officeDocument/2006/relationships/tags" Target="../tags/tag361.xml"/><Relationship Id="rId80" Type="http://schemas.openxmlformats.org/officeDocument/2006/relationships/tags" Target="../tags/tag369.xml"/><Relationship Id="rId85" Type="http://schemas.openxmlformats.org/officeDocument/2006/relationships/tags" Target="../tags/tag374.xml"/><Relationship Id="rId93" Type="http://schemas.openxmlformats.org/officeDocument/2006/relationships/tags" Target="../tags/tag382.xml"/><Relationship Id="rId98" Type="http://schemas.openxmlformats.org/officeDocument/2006/relationships/tags" Target="../tags/tag387.xml"/><Relationship Id="rId121" Type="http://schemas.openxmlformats.org/officeDocument/2006/relationships/tags" Target="../tags/tag410.xml"/><Relationship Id="rId3" Type="http://schemas.openxmlformats.org/officeDocument/2006/relationships/tags" Target="../tags/tag292.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tags" Target="../tags/tag314.xml"/><Relationship Id="rId33" Type="http://schemas.openxmlformats.org/officeDocument/2006/relationships/tags" Target="../tags/tag322.xml"/><Relationship Id="rId38" Type="http://schemas.openxmlformats.org/officeDocument/2006/relationships/tags" Target="../tags/tag327.xml"/><Relationship Id="rId46" Type="http://schemas.openxmlformats.org/officeDocument/2006/relationships/tags" Target="../tags/tag335.xml"/><Relationship Id="rId59" Type="http://schemas.openxmlformats.org/officeDocument/2006/relationships/tags" Target="../tags/tag348.xml"/><Relationship Id="rId67" Type="http://schemas.openxmlformats.org/officeDocument/2006/relationships/tags" Target="../tags/tag356.xml"/><Relationship Id="rId103" Type="http://schemas.openxmlformats.org/officeDocument/2006/relationships/tags" Target="../tags/tag392.xml"/><Relationship Id="rId108" Type="http://schemas.openxmlformats.org/officeDocument/2006/relationships/tags" Target="../tags/tag397.xml"/><Relationship Id="rId116" Type="http://schemas.openxmlformats.org/officeDocument/2006/relationships/tags" Target="../tags/tag405.xml"/><Relationship Id="rId124" Type="http://schemas.openxmlformats.org/officeDocument/2006/relationships/tags" Target="../tags/tag413.xml"/><Relationship Id="rId129" Type="http://schemas.openxmlformats.org/officeDocument/2006/relationships/tags" Target="../tags/tag418.xml"/><Relationship Id="rId20" Type="http://schemas.openxmlformats.org/officeDocument/2006/relationships/tags" Target="../tags/tag309.xml"/><Relationship Id="rId41" Type="http://schemas.openxmlformats.org/officeDocument/2006/relationships/tags" Target="../tags/tag330.xml"/><Relationship Id="rId54" Type="http://schemas.openxmlformats.org/officeDocument/2006/relationships/tags" Target="../tags/tag343.xml"/><Relationship Id="rId62" Type="http://schemas.openxmlformats.org/officeDocument/2006/relationships/tags" Target="../tags/tag351.xml"/><Relationship Id="rId70" Type="http://schemas.openxmlformats.org/officeDocument/2006/relationships/tags" Target="../tags/tag359.xml"/><Relationship Id="rId75" Type="http://schemas.openxmlformats.org/officeDocument/2006/relationships/tags" Target="../tags/tag364.xml"/><Relationship Id="rId83" Type="http://schemas.openxmlformats.org/officeDocument/2006/relationships/tags" Target="../tags/tag372.xml"/><Relationship Id="rId88" Type="http://schemas.openxmlformats.org/officeDocument/2006/relationships/tags" Target="../tags/tag377.xml"/><Relationship Id="rId91" Type="http://schemas.openxmlformats.org/officeDocument/2006/relationships/tags" Target="../tags/tag380.xml"/><Relationship Id="rId96" Type="http://schemas.openxmlformats.org/officeDocument/2006/relationships/tags" Target="../tags/tag385.xml"/><Relationship Id="rId111" Type="http://schemas.openxmlformats.org/officeDocument/2006/relationships/tags" Target="../tags/tag400.xml"/><Relationship Id="rId132" Type="http://schemas.openxmlformats.org/officeDocument/2006/relationships/notesSlide" Target="../notesSlides/notesSlide9.xml"/><Relationship Id="rId1" Type="http://schemas.openxmlformats.org/officeDocument/2006/relationships/tags" Target="../tags/tag290.xml"/><Relationship Id="rId6" Type="http://schemas.openxmlformats.org/officeDocument/2006/relationships/tags" Target="../tags/tag295.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tags" Target="../tags/tag317.xml"/><Relationship Id="rId36" Type="http://schemas.openxmlformats.org/officeDocument/2006/relationships/tags" Target="../tags/tag325.xml"/><Relationship Id="rId49" Type="http://schemas.openxmlformats.org/officeDocument/2006/relationships/tags" Target="../tags/tag338.xml"/><Relationship Id="rId57" Type="http://schemas.openxmlformats.org/officeDocument/2006/relationships/tags" Target="../tags/tag346.xml"/><Relationship Id="rId106" Type="http://schemas.openxmlformats.org/officeDocument/2006/relationships/tags" Target="../tags/tag395.xml"/><Relationship Id="rId114" Type="http://schemas.openxmlformats.org/officeDocument/2006/relationships/tags" Target="../tags/tag403.xml"/><Relationship Id="rId119" Type="http://schemas.openxmlformats.org/officeDocument/2006/relationships/tags" Target="../tags/tag408.xml"/><Relationship Id="rId127" Type="http://schemas.openxmlformats.org/officeDocument/2006/relationships/tags" Target="../tags/tag416.xml"/><Relationship Id="rId10" Type="http://schemas.openxmlformats.org/officeDocument/2006/relationships/tags" Target="../tags/tag299.xml"/><Relationship Id="rId31" Type="http://schemas.openxmlformats.org/officeDocument/2006/relationships/tags" Target="../tags/tag320.xml"/><Relationship Id="rId44" Type="http://schemas.openxmlformats.org/officeDocument/2006/relationships/tags" Target="../tags/tag333.xml"/><Relationship Id="rId52" Type="http://schemas.openxmlformats.org/officeDocument/2006/relationships/tags" Target="../tags/tag341.xml"/><Relationship Id="rId60" Type="http://schemas.openxmlformats.org/officeDocument/2006/relationships/tags" Target="../tags/tag349.xml"/><Relationship Id="rId65" Type="http://schemas.openxmlformats.org/officeDocument/2006/relationships/tags" Target="../tags/tag354.xml"/><Relationship Id="rId73" Type="http://schemas.openxmlformats.org/officeDocument/2006/relationships/tags" Target="../tags/tag362.xml"/><Relationship Id="rId78" Type="http://schemas.openxmlformats.org/officeDocument/2006/relationships/tags" Target="../tags/tag367.xml"/><Relationship Id="rId81" Type="http://schemas.openxmlformats.org/officeDocument/2006/relationships/tags" Target="../tags/tag370.xml"/><Relationship Id="rId86" Type="http://schemas.openxmlformats.org/officeDocument/2006/relationships/tags" Target="../tags/tag375.xml"/><Relationship Id="rId94" Type="http://schemas.openxmlformats.org/officeDocument/2006/relationships/tags" Target="../tags/tag383.xml"/><Relationship Id="rId99" Type="http://schemas.openxmlformats.org/officeDocument/2006/relationships/tags" Target="../tags/tag388.xml"/><Relationship Id="rId101" Type="http://schemas.openxmlformats.org/officeDocument/2006/relationships/tags" Target="../tags/tag390.xml"/><Relationship Id="rId122" Type="http://schemas.openxmlformats.org/officeDocument/2006/relationships/tags" Target="../tags/tag411.xml"/><Relationship Id="rId130" Type="http://schemas.openxmlformats.org/officeDocument/2006/relationships/tags" Target="../tags/tag419.xml"/><Relationship Id="rId4" Type="http://schemas.openxmlformats.org/officeDocument/2006/relationships/tags" Target="../tags/tag293.xml"/><Relationship Id="rId9" Type="http://schemas.openxmlformats.org/officeDocument/2006/relationships/tags" Target="../tags/tag298.xml"/><Relationship Id="rId13" Type="http://schemas.openxmlformats.org/officeDocument/2006/relationships/tags" Target="../tags/tag302.xml"/><Relationship Id="rId18" Type="http://schemas.openxmlformats.org/officeDocument/2006/relationships/tags" Target="../tags/tag307.xml"/><Relationship Id="rId39" Type="http://schemas.openxmlformats.org/officeDocument/2006/relationships/tags" Target="../tags/tag328.xml"/><Relationship Id="rId109" Type="http://schemas.openxmlformats.org/officeDocument/2006/relationships/tags" Target="../tags/tag398.xml"/><Relationship Id="rId34" Type="http://schemas.openxmlformats.org/officeDocument/2006/relationships/tags" Target="../tags/tag323.xml"/><Relationship Id="rId50" Type="http://schemas.openxmlformats.org/officeDocument/2006/relationships/tags" Target="../tags/tag339.xml"/><Relationship Id="rId55" Type="http://schemas.openxmlformats.org/officeDocument/2006/relationships/tags" Target="../tags/tag344.xml"/><Relationship Id="rId76" Type="http://schemas.openxmlformats.org/officeDocument/2006/relationships/tags" Target="../tags/tag365.xml"/><Relationship Id="rId97" Type="http://schemas.openxmlformats.org/officeDocument/2006/relationships/tags" Target="../tags/tag386.xml"/><Relationship Id="rId104" Type="http://schemas.openxmlformats.org/officeDocument/2006/relationships/tags" Target="../tags/tag393.xml"/><Relationship Id="rId120" Type="http://schemas.openxmlformats.org/officeDocument/2006/relationships/tags" Target="../tags/tag409.xml"/><Relationship Id="rId125" Type="http://schemas.openxmlformats.org/officeDocument/2006/relationships/tags" Target="../tags/tag414.xml"/><Relationship Id="rId7" Type="http://schemas.openxmlformats.org/officeDocument/2006/relationships/tags" Target="../tags/tag296.xml"/><Relationship Id="rId71" Type="http://schemas.openxmlformats.org/officeDocument/2006/relationships/tags" Target="../tags/tag360.xml"/><Relationship Id="rId92" Type="http://schemas.openxmlformats.org/officeDocument/2006/relationships/tags" Target="../tags/tag381.xml"/><Relationship Id="rId2" Type="http://schemas.openxmlformats.org/officeDocument/2006/relationships/tags" Target="../tags/tag291.xml"/><Relationship Id="rId29" Type="http://schemas.openxmlformats.org/officeDocument/2006/relationships/tags" Target="../tags/tag318.xml"/><Relationship Id="rId24" Type="http://schemas.openxmlformats.org/officeDocument/2006/relationships/tags" Target="../tags/tag313.xml"/><Relationship Id="rId40" Type="http://schemas.openxmlformats.org/officeDocument/2006/relationships/tags" Target="../tags/tag329.xml"/><Relationship Id="rId45" Type="http://schemas.openxmlformats.org/officeDocument/2006/relationships/tags" Target="../tags/tag334.xml"/><Relationship Id="rId66" Type="http://schemas.openxmlformats.org/officeDocument/2006/relationships/tags" Target="../tags/tag355.xml"/><Relationship Id="rId87" Type="http://schemas.openxmlformats.org/officeDocument/2006/relationships/tags" Target="../tags/tag376.xml"/><Relationship Id="rId110" Type="http://schemas.openxmlformats.org/officeDocument/2006/relationships/tags" Target="../tags/tag399.xml"/><Relationship Id="rId115" Type="http://schemas.openxmlformats.org/officeDocument/2006/relationships/tags" Target="../tags/tag404.xml"/><Relationship Id="rId131" Type="http://schemas.openxmlformats.org/officeDocument/2006/relationships/slideLayout" Target="../slideLayouts/slideLayout18.xml"/><Relationship Id="rId61" Type="http://schemas.openxmlformats.org/officeDocument/2006/relationships/tags" Target="../tags/tag350.xml"/><Relationship Id="rId82" Type="http://schemas.openxmlformats.org/officeDocument/2006/relationships/tags" Target="../tags/tag3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2438400"/>
            <a:ext cx="8839200" cy="1447800"/>
          </a:xfrm>
          <a:noFill/>
        </p:spPr>
        <p:txBody>
          <a:bodyPr lIns="111125" tIns="55562" rIns="111125" bIns="55562"/>
          <a:lstStyle/>
          <a:p>
            <a:r>
              <a:rPr lang="en-US" altLang="en-US" sz="5400" dirty="0" smtClean="0"/>
              <a:t>EECS 583 – Class 17</a:t>
            </a:r>
            <a:br>
              <a:rPr lang="en-US" altLang="en-US" sz="5400" dirty="0" smtClean="0"/>
            </a:br>
            <a:r>
              <a:rPr lang="en-US" altLang="en-US" sz="5400" dirty="0" smtClean="0"/>
              <a:t>Automatic Parallelization Via</a:t>
            </a:r>
            <a:br>
              <a:rPr lang="en-US" altLang="en-US" sz="5400" dirty="0" smtClean="0"/>
            </a:br>
            <a:r>
              <a:rPr lang="en-US" altLang="en-US" sz="5400" dirty="0" smtClean="0"/>
              <a:t>Decoupled Software Pipelining</a:t>
            </a:r>
          </a:p>
        </p:txBody>
      </p:sp>
      <p:sp>
        <p:nvSpPr>
          <p:cNvPr id="7171" name="Rectangle 3"/>
          <p:cNvSpPr>
            <a:spLocks noGrp="1" noChangeArrowheads="1"/>
          </p:cNvSpPr>
          <p:nvPr>
            <p:ph type="subTitle" idx="1"/>
          </p:nvPr>
        </p:nvSpPr>
        <p:spPr>
          <a:noFill/>
        </p:spPr>
        <p:txBody>
          <a:bodyPr lIns="111125" tIns="55562" rIns="111125" bIns="55562"/>
          <a:lstStyle/>
          <a:p>
            <a:pPr algn="l">
              <a:lnSpc>
                <a:spcPct val="80000"/>
              </a:lnSpc>
            </a:pPr>
            <a:endParaRPr lang="en-US" altLang="en-US" i="1" dirty="0" smtClean="0"/>
          </a:p>
          <a:p>
            <a:pPr algn="l">
              <a:lnSpc>
                <a:spcPct val="80000"/>
              </a:lnSpc>
            </a:pPr>
            <a:r>
              <a:rPr lang="en-US" altLang="en-US" i="1" dirty="0" smtClean="0"/>
              <a:t>University of Michigan</a:t>
            </a:r>
          </a:p>
          <a:p>
            <a:pPr algn="l">
              <a:lnSpc>
                <a:spcPct val="80000"/>
              </a:lnSpc>
            </a:pPr>
            <a:endParaRPr lang="en-US" altLang="en-US" i="1" dirty="0" smtClean="0"/>
          </a:p>
          <a:p>
            <a:pPr algn="l">
              <a:lnSpc>
                <a:spcPct val="80000"/>
              </a:lnSpc>
            </a:pPr>
            <a:r>
              <a:rPr lang="en-US" altLang="en-US" i="1" dirty="0" smtClean="0"/>
              <a:t>November 10, 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idx="4294967295"/>
            <p:custDataLst>
              <p:tags r:id="rId1"/>
            </p:custDataLst>
          </p:nvPr>
        </p:nvSpPr>
        <p:spPr>
          <a:xfrm>
            <a:off x="838200" y="304800"/>
            <a:ext cx="8610600" cy="615950"/>
          </a:xfrm>
        </p:spPr>
        <p:txBody>
          <a:bodyPr lIns="101882" tIns="50941" rIns="101882" bIns="50941" anchor="ctr"/>
          <a:lstStyle/>
          <a:p>
            <a:pPr eaLnBrk="1" hangingPunct="1">
              <a:defRPr/>
            </a:pPr>
            <a:r>
              <a:rPr lang="en-US" smtClean="0">
                <a:effectLst>
                  <a:outerShdw blurRad="38100" dist="38100" dir="2700000" algn="tl">
                    <a:srgbClr val="C0C0C0"/>
                  </a:outerShdw>
                </a:effectLst>
              </a:rPr>
              <a:t>Our Objective: Automatic Extraction of Pipeline Parallelism using DSWP</a:t>
            </a:r>
          </a:p>
        </p:txBody>
      </p:sp>
      <p:pic>
        <p:nvPicPr>
          <p:cNvPr id="63491" name="Picture 3" descr="197"/>
          <p:cNvPicPr>
            <a:picLocks noChangeAspect="1" noChangeArrowheads="1"/>
          </p:cNvPicPr>
          <p:nvPr>
            <p:custDataLst>
              <p:tags r:id="rId2"/>
            </p:custDataLst>
          </p:nvPr>
        </p:nvPicPr>
        <p:blipFill>
          <a:blip r:embed="rId27">
            <a:extLst>
              <a:ext uri="{28A0092B-C50C-407E-A947-70E740481C1C}">
                <a14:useLocalDpi xmlns:a14="http://schemas.microsoft.com/office/drawing/2010/main" val="0"/>
              </a:ext>
            </a:extLst>
          </a:blip>
          <a:srcRect/>
          <a:stretch>
            <a:fillRect/>
          </a:stretch>
        </p:blipFill>
        <p:spPr bwMode="auto">
          <a:xfrm>
            <a:off x="246063" y="1377950"/>
            <a:ext cx="981233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Oval 5"/>
          <p:cNvSpPr>
            <a:spLocks noChangeArrowheads="1"/>
          </p:cNvSpPr>
          <p:nvPr>
            <p:custDataLst>
              <p:tags r:id="rId3"/>
            </p:custDataLst>
          </p:nvPr>
        </p:nvSpPr>
        <p:spPr bwMode="auto">
          <a:xfrm>
            <a:off x="503238" y="5603875"/>
            <a:ext cx="1454150" cy="1498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Find</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English</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Sentences</a:t>
            </a:r>
          </a:p>
        </p:txBody>
      </p:sp>
      <p:sp>
        <p:nvSpPr>
          <p:cNvPr id="63493" name="Oval 6"/>
          <p:cNvSpPr>
            <a:spLocks noChangeArrowheads="1"/>
          </p:cNvSpPr>
          <p:nvPr>
            <p:custDataLst>
              <p:tags r:id="rId4"/>
            </p:custDataLst>
          </p:nvPr>
        </p:nvSpPr>
        <p:spPr bwMode="auto">
          <a:xfrm>
            <a:off x="2219325" y="5603875"/>
            <a:ext cx="1454150" cy="14986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Parse</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Sentences</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(95%)</a:t>
            </a:r>
          </a:p>
        </p:txBody>
      </p:sp>
      <p:sp>
        <p:nvSpPr>
          <p:cNvPr id="63494" name="Oval 7"/>
          <p:cNvSpPr>
            <a:spLocks noChangeArrowheads="1"/>
          </p:cNvSpPr>
          <p:nvPr>
            <p:custDataLst>
              <p:tags r:id="rId5"/>
            </p:custDataLst>
          </p:nvPr>
        </p:nvSpPr>
        <p:spPr bwMode="auto">
          <a:xfrm>
            <a:off x="3905250" y="5637213"/>
            <a:ext cx="1454150" cy="1498600"/>
          </a:xfrm>
          <a:prstGeom prst="ellipse">
            <a:avLst/>
          </a:prstGeom>
          <a:noFill/>
          <a:ln w="28575">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Emit</a:t>
            </a:r>
          </a:p>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Results</a:t>
            </a:r>
          </a:p>
        </p:txBody>
      </p:sp>
      <p:sp>
        <p:nvSpPr>
          <p:cNvPr id="63495" name="Line 8"/>
          <p:cNvSpPr>
            <a:spLocks noChangeShapeType="1"/>
          </p:cNvSpPr>
          <p:nvPr>
            <p:custDataLst>
              <p:tags r:id="rId6"/>
            </p:custDataLst>
          </p:nvPr>
        </p:nvSpPr>
        <p:spPr bwMode="auto">
          <a:xfrm>
            <a:off x="1957388" y="6303963"/>
            <a:ext cx="261937"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496" name="Line 9"/>
          <p:cNvSpPr>
            <a:spLocks noChangeShapeType="1"/>
          </p:cNvSpPr>
          <p:nvPr>
            <p:custDataLst>
              <p:tags r:id="rId7"/>
            </p:custDataLst>
          </p:nvPr>
        </p:nvSpPr>
        <p:spPr bwMode="auto">
          <a:xfrm>
            <a:off x="3673475" y="6303963"/>
            <a:ext cx="261938"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497" name="Text Box 10"/>
          <p:cNvSpPr txBox="1">
            <a:spLocks noChangeArrowheads="1"/>
          </p:cNvSpPr>
          <p:nvPr>
            <p:custDataLst>
              <p:tags r:id="rId8"/>
            </p:custDataLst>
          </p:nvPr>
        </p:nvSpPr>
        <p:spPr bwMode="auto">
          <a:xfrm>
            <a:off x="1154113" y="7251700"/>
            <a:ext cx="36639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Decoupled Software Pipelining</a:t>
            </a:r>
          </a:p>
        </p:txBody>
      </p:sp>
      <p:sp>
        <p:nvSpPr>
          <p:cNvPr id="63498" name="Text Box 11"/>
          <p:cNvSpPr txBox="1">
            <a:spLocks noChangeArrowheads="1"/>
          </p:cNvSpPr>
          <p:nvPr>
            <p:custDataLst>
              <p:tags r:id="rId9"/>
            </p:custDataLst>
          </p:nvPr>
        </p:nvSpPr>
        <p:spPr bwMode="auto">
          <a:xfrm>
            <a:off x="5553075" y="7299325"/>
            <a:ext cx="44211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ea typeface="ＭＳ Ｐゴシック" panose="020B0600070205080204" pitchFamily="34" charset="-128"/>
              </a:rPr>
              <a:t>PS-DSWP (Spec DOALL Middle Stage)</a:t>
            </a:r>
          </a:p>
        </p:txBody>
      </p:sp>
      <p:sp>
        <p:nvSpPr>
          <p:cNvPr id="63499" name="Oval 12"/>
          <p:cNvSpPr>
            <a:spLocks noChangeArrowheads="1"/>
          </p:cNvSpPr>
          <p:nvPr>
            <p:custDataLst>
              <p:tags r:id="rId10"/>
            </p:custDataLst>
          </p:nvPr>
        </p:nvSpPr>
        <p:spPr bwMode="auto">
          <a:xfrm>
            <a:off x="6061075" y="5840413"/>
            <a:ext cx="922338" cy="9493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0" name="Oval 13"/>
          <p:cNvSpPr>
            <a:spLocks noChangeArrowheads="1"/>
          </p:cNvSpPr>
          <p:nvPr>
            <p:custDataLst>
              <p:tags r:id="rId11"/>
            </p:custDataLst>
          </p:nvPr>
        </p:nvSpPr>
        <p:spPr bwMode="auto">
          <a:xfrm>
            <a:off x="8410575" y="5840413"/>
            <a:ext cx="920750" cy="949325"/>
          </a:xfrm>
          <a:prstGeom prst="ellipse">
            <a:avLst/>
          </a:prstGeom>
          <a:noFill/>
          <a:ln w="28575">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1" name="Line 14"/>
          <p:cNvSpPr>
            <a:spLocks noChangeShapeType="1"/>
          </p:cNvSpPr>
          <p:nvPr>
            <p:custDataLst>
              <p:tags r:id="rId12"/>
            </p:custDataLst>
          </p:nvPr>
        </p:nvSpPr>
        <p:spPr bwMode="auto">
          <a:xfrm flipV="1">
            <a:off x="6983413" y="5603875"/>
            <a:ext cx="261937" cy="688975"/>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2" name="Line 15"/>
          <p:cNvSpPr>
            <a:spLocks noChangeShapeType="1"/>
          </p:cNvSpPr>
          <p:nvPr>
            <p:custDataLst>
              <p:tags r:id="rId13"/>
            </p:custDataLst>
          </p:nvPr>
        </p:nvSpPr>
        <p:spPr bwMode="auto">
          <a:xfrm>
            <a:off x="8167688" y="5603875"/>
            <a:ext cx="255587" cy="71120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3" name="Line 16"/>
          <p:cNvSpPr>
            <a:spLocks noChangeShapeType="1"/>
          </p:cNvSpPr>
          <p:nvPr>
            <p:custDataLst>
              <p:tags r:id="rId14"/>
            </p:custDataLst>
          </p:nvPr>
        </p:nvSpPr>
        <p:spPr bwMode="auto">
          <a:xfrm>
            <a:off x="6983413" y="6315075"/>
            <a:ext cx="252412" cy="474663"/>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4" name="Line 17"/>
          <p:cNvSpPr>
            <a:spLocks noChangeShapeType="1"/>
          </p:cNvSpPr>
          <p:nvPr>
            <p:custDataLst>
              <p:tags r:id="rId15"/>
            </p:custDataLst>
          </p:nvPr>
        </p:nvSpPr>
        <p:spPr bwMode="auto">
          <a:xfrm flipV="1">
            <a:off x="8158163" y="6292850"/>
            <a:ext cx="261937" cy="496888"/>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63505" name="Oval 18"/>
          <p:cNvSpPr>
            <a:spLocks noChangeArrowheads="1"/>
          </p:cNvSpPr>
          <p:nvPr>
            <p:custDataLst>
              <p:tags r:id="rId16"/>
            </p:custDataLst>
          </p:nvPr>
        </p:nvSpPr>
        <p:spPr bwMode="auto">
          <a:xfrm>
            <a:off x="7245350" y="51022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6" name="Oval 19"/>
          <p:cNvSpPr>
            <a:spLocks noChangeArrowheads="1"/>
          </p:cNvSpPr>
          <p:nvPr>
            <p:custDataLst>
              <p:tags r:id="rId17"/>
            </p:custDataLst>
          </p:nvPr>
        </p:nvSpPr>
        <p:spPr bwMode="auto">
          <a:xfrm>
            <a:off x="7245350" y="53054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7" name="Oval 20"/>
          <p:cNvSpPr>
            <a:spLocks noChangeArrowheads="1"/>
          </p:cNvSpPr>
          <p:nvPr>
            <p:custDataLst>
              <p:tags r:id="rId18"/>
            </p:custDataLst>
          </p:nvPr>
        </p:nvSpPr>
        <p:spPr bwMode="auto">
          <a:xfrm>
            <a:off x="7245350" y="55086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8" name="Oval 21"/>
          <p:cNvSpPr>
            <a:spLocks noChangeArrowheads="1"/>
          </p:cNvSpPr>
          <p:nvPr>
            <p:custDataLst>
              <p:tags r:id="rId19"/>
            </p:custDataLst>
          </p:nvPr>
        </p:nvSpPr>
        <p:spPr bwMode="auto">
          <a:xfrm>
            <a:off x="7235825" y="5711825"/>
            <a:ext cx="922338" cy="950913"/>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09" name="Oval 22"/>
          <p:cNvSpPr>
            <a:spLocks noChangeArrowheads="1"/>
          </p:cNvSpPr>
          <p:nvPr>
            <p:custDataLst>
              <p:tags r:id="rId20"/>
            </p:custDataLst>
          </p:nvPr>
        </p:nvSpPr>
        <p:spPr bwMode="auto">
          <a:xfrm>
            <a:off x="7245350" y="5983288"/>
            <a:ext cx="922338" cy="950912"/>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10" name="Oval 23"/>
          <p:cNvSpPr>
            <a:spLocks noChangeArrowheads="1"/>
          </p:cNvSpPr>
          <p:nvPr>
            <p:custDataLst>
              <p:tags r:id="rId21"/>
            </p:custDataLst>
          </p:nvPr>
        </p:nvSpPr>
        <p:spPr bwMode="auto">
          <a:xfrm>
            <a:off x="7235825" y="6256338"/>
            <a:ext cx="922338" cy="949325"/>
          </a:xfrm>
          <a:prstGeom prst="ellipse">
            <a:avLst/>
          </a:prstGeom>
          <a:solidFill>
            <a:srgbClr val="FFFFCC"/>
          </a:solidFill>
          <a:ln w="28575">
            <a:solidFill>
              <a:srgbClr val="CC3300"/>
            </a:solidFill>
            <a:round/>
            <a:headEnd/>
            <a:tailEnd/>
          </a:ln>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a typeface="ＭＳ Ｐゴシック" panose="020B0600070205080204" pitchFamily="34" charset="-128"/>
            </a:endParaRPr>
          </a:p>
        </p:txBody>
      </p:sp>
      <p:sp>
        <p:nvSpPr>
          <p:cNvPr id="63511" name="Line 24"/>
          <p:cNvSpPr>
            <a:spLocks noChangeShapeType="1"/>
          </p:cNvSpPr>
          <p:nvPr>
            <p:custDataLst>
              <p:tags r:id="rId22"/>
            </p:custDataLst>
          </p:nvPr>
        </p:nvSpPr>
        <p:spPr bwMode="auto">
          <a:xfrm>
            <a:off x="7235825" y="5983288"/>
            <a:ext cx="0" cy="476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2" name="Line 25"/>
          <p:cNvSpPr>
            <a:spLocks noChangeShapeType="1"/>
          </p:cNvSpPr>
          <p:nvPr>
            <p:custDataLst>
              <p:tags r:id="rId23"/>
            </p:custDataLst>
          </p:nvPr>
        </p:nvSpPr>
        <p:spPr bwMode="auto">
          <a:xfrm>
            <a:off x="8220075" y="5884863"/>
            <a:ext cx="0" cy="66516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3" name="Line 26"/>
          <p:cNvSpPr>
            <a:spLocks noChangeShapeType="1"/>
          </p:cNvSpPr>
          <p:nvPr>
            <p:custDataLst>
              <p:tags r:id="rId24"/>
            </p:custDataLst>
          </p:nvPr>
        </p:nvSpPr>
        <p:spPr bwMode="auto">
          <a:xfrm>
            <a:off x="7162800" y="5884863"/>
            <a:ext cx="0" cy="665162"/>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514" name="Text Box 26"/>
          <p:cNvSpPr txBox="1">
            <a:spLocks noChangeArrowheads="1"/>
          </p:cNvSpPr>
          <p:nvPr/>
        </p:nvSpPr>
        <p:spPr bwMode="auto">
          <a:xfrm>
            <a:off x="1371600" y="1600200"/>
            <a:ext cx="146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r>
              <a:rPr lang="en-US" altLang="en-US" sz="2400"/>
              <a:t>197.parser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tLang="en-US" smtClean="0"/>
              <a:t>Decoupled Software Pipelining</a:t>
            </a:r>
          </a:p>
        </p:txBody>
      </p:sp>
      <p:sp>
        <p:nvSpPr>
          <p:cNvPr id="65539" name="Rectangle 5"/>
          <p:cNvSpPr>
            <a:spLocks noGrp="1" noChangeArrowheads="1"/>
          </p:cNvSpPr>
          <p:nvPr>
            <p:ph type="subTitle" idx="1"/>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custDataLst>
              <p:tags r:id="rId1"/>
            </p:custDataLst>
          </p:nvPr>
        </p:nvSpPr>
        <p:spPr bwMode="auto">
          <a:xfrm>
            <a:off x="503238" y="1588"/>
            <a:ext cx="98901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r>
              <a:rPr lang="en-US" altLang="en-US" sz="3100">
                <a:solidFill>
                  <a:srgbClr val="990000"/>
                </a:solidFill>
              </a:rPr>
              <a:t>Decoupled Software Pipelining (DSWP)</a:t>
            </a:r>
            <a:br>
              <a:rPr lang="en-US" altLang="en-US" sz="3100">
                <a:solidFill>
                  <a:srgbClr val="990000"/>
                </a:solidFill>
              </a:rPr>
            </a:br>
            <a:endParaRPr lang="en-US" altLang="en-US" sz="3100">
              <a:solidFill>
                <a:srgbClr val="990000"/>
              </a:solidFill>
            </a:endParaRPr>
          </a:p>
        </p:txBody>
      </p:sp>
      <p:sp>
        <p:nvSpPr>
          <p:cNvPr id="66563" name="Text Box 7"/>
          <p:cNvSpPr txBox="1">
            <a:spLocks noChangeArrowheads="1"/>
          </p:cNvSpPr>
          <p:nvPr>
            <p:custDataLst>
              <p:tags r:id="rId2"/>
            </p:custDataLst>
          </p:nvPr>
        </p:nvSpPr>
        <p:spPr bwMode="auto">
          <a:xfrm>
            <a:off x="2536825" y="889000"/>
            <a:ext cx="4900613" cy="1552575"/>
          </a:xfrm>
          <a:prstGeom prst="rect">
            <a:avLst/>
          </a:prstGeom>
          <a:solidFill>
            <a:schemeClr val="bg1"/>
          </a:solidFill>
          <a:ln w="28575"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17413" name="Text Box 11"/>
          <p:cNvSpPr txBox="1">
            <a:spLocks noChangeArrowheads="1"/>
          </p:cNvSpPr>
          <p:nvPr>
            <p:custDataLst>
              <p:tags r:id="rId3"/>
            </p:custDataLst>
          </p:nvPr>
        </p:nvSpPr>
        <p:spPr bwMode="auto">
          <a:xfrm>
            <a:off x="3573463" y="6580188"/>
            <a:ext cx="3479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Inter-thread communication </a:t>
            </a:r>
          </a:p>
          <a:p>
            <a:pPr algn="ctr">
              <a:lnSpc>
                <a:spcPct val="90000"/>
              </a:lnSpc>
              <a:spcBef>
                <a:spcPct val="20000"/>
              </a:spcBef>
              <a:buClr>
                <a:schemeClr val="accent2"/>
              </a:buClr>
            </a:pPr>
            <a:r>
              <a:rPr lang="en-US" altLang="en-US" b="1">
                <a:solidFill>
                  <a:schemeClr val="tx1"/>
                </a:solidFill>
                <a:latin typeface="Tahoma" panose="020B0604030504040204" pitchFamily="34" charset="0"/>
              </a:rPr>
              <a:t>latency is a one-time cost</a:t>
            </a:r>
          </a:p>
        </p:txBody>
      </p:sp>
      <p:grpSp>
        <p:nvGrpSpPr>
          <p:cNvPr id="66565" name="Group 26"/>
          <p:cNvGrpSpPr>
            <a:grpSpLocks/>
          </p:cNvGrpSpPr>
          <p:nvPr>
            <p:custDataLst>
              <p:tags r:id="rId4"/>
            </p:custDataLst>
          </p:nvPr>
        </p:nvGrpSpPr>
        <p:grpSpPr bwMode="auto">
          <a:xfrm>
            <a:off x="157163" y="5662613"/>
            <a:ext cx="2781300" cy="1663700"/>
            <a:chOff x="298" y="3147"/>
            <a:chExt cx="1593" cy="925"/>
          </a:xfrm>
        </p:grpSpPr>
        <p:sp>
          <p:nvSpPr>
            <p:cNvPr id="66610" name="Line 27"/>
            <p:cNvSpPr>
              <a:spLocks noChangeShapeType="1"/>
            </p:cNvSpPr>
            <p:nvPr>
              <p:custDataLst>
                <p:tags r:id="rId17"/>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6611" name="Text Box 28"/>
            <p:cNvSpPr txBox="1">
              <a:spLocks noChangeArrowheads="1"/>
            </p:cNvSpPr>
            <p:nvPr>
              <p:custDataLst>
                <p:tags r:id="rId18"/>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66612" name="Line 29"/>
            <p:cNvSpPr>
              <a:spLocks noChangeShapeType="1"/>
            </p:cNvSpPr>
            <p:nvPr>
              <p:custDataLst>
                <p:tags r:id="rId19"/>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6613" name="Text Box 30"/>
            <p:cNvSpPr txBox="1">
              <a:spLocks noChangeArrowheads="1"/>
            </p:cNvSpPr>
            <p:nvPr>
              <p:custDataLst>
                <p:tags r:id="rId20"/>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66614" name="Text Box 31"/>
            <p:cNvSpPr txBox="1">
              <a:spLocks noChangeArrowheads="1"/>
            </p:cNvSpPr>
            <p:nvPr>
              <p:custDataLst>
                <p:tags r:id="rId21"/>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CC00"/>
                  </a:solidFill>
                  <a:latin typeface="Arial" panose="020B0604020202020204" pitchFamily="34" charset="0"/>
                </a:rPr>
                <a:t>register</a:t>
              </a:r>
              <a:endParaRPr lang="en-US" altLang="en-US" sz="1600" b="1">
                <a:solidFill>
                  <a:srgbClr val="00CC00"/>
                </a:solidFill>
                <a:latin typeface="Arial" panose="020B0604020202020204" pitchFamily="34" charset="0"/>
              </a:endParaRPr>
            </a:p>
          </p:txBody>
        </p:sp>
        <p:sp>
          <p:nvSpPr>
            <p:cNvPr id="66615" name="Text Box 33"/>
            <p:cNvSpPr txBox="1">
              <a:spLocks noChangeArrowheads="1"/>
            </p:cNvSpPr>
            <p:nvPr>
              <p:custDataLst>
                <p:tags r:id="rId22"/>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sp>
          <p:nvSpPr>
            <p:cNvPr id="66616" name="Rectangle 34"/>
            <p:cNvSpPr>
              <a:spLocks noChangeArrowheads="1"/>
            </p:cNvSpPr>
            <p:nvPr>
              <p:custDataLst>
                <p:tags r:id="rId23"/>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6617" name="Text Box 35"/>
            <p:cNvSpPr txBox="1">
              <a:spLocks noChangeArrowheads="1"/>
            </p:cNvSpPr>
            <p:nvPr>
              <p:custDataLst>
                <p:tags r:id="rId24"/>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communication queue</a:t>
              </a:r>
              <a:endParaRPr lang="en-US" altLang="en-US" sz="1600" b="1">
                <a:solidFill>
                  <a:schemeClr val="tx1"/>
                </a:solidFill>
                <a:latin typeface="Arial" panose="020B0604020202020204" pitchFamily="34" charset="0"/>
              </a:endParaRPr>
            </a:p>
          </p:txBody>
        </p:sp>
      </p:grpSp>
      <p:sp>
        <p:nvSpPr>
          <p:cNvPr id="66566" name="Text Box 37"/>
          <p:cNvSpPr txBox="1">
            <a:spLocks noChangeArrowheads="1"/>
          </p:cNvSpPr>
          <p:nvPr>
            <p:custDataLst>
              <p:tags r:id="rId5"/>
            </p:custDataLst>
          </p:nvPr>
        </p:nvSpPr>
        <p:spPr bwMode="auto">
          <a:xfrm>
            <a:off x="8083550" y="0"/>
            <a:ext cx="1974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[MICRO 2005]</a:t>
            </a:r>
          </a:p>
        </p:txBody>
      </p:sp>
      <p:sp>
        <p:nvSpPr>
          <p:cNvPr id="66567" name="Text Box 10"/>
          <p:cNvSpPr txBox="1">
            <a:spLocks noChangeArrowheads="1"/>
          </p:cNvSpPr>
          <p:nvPr>
            <p:custDataLst>
              <p:tags r:id="rId6"/>
            </p:custDataLst>
          </p:nvPr>
        </p:nvSpPr>
        <p:spPr bwMode="auto">
          <a:xfrm>
            <a:off x="647700" y="2613025"/>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1614861" name="Text Box 13"/>
          <p:cNvSpPr txBox="1">
            <a:spLocks noChangeArrowheads="1"/>
          </p:cNvSpPr>
          <p:nvPr>
            <p:custDataLst>
              <p:tags r:id="rId7"/>
            </p:custDataLst>
          </p:nvPr>
        </p:nvSpPr>
        <p:spPr bwMode="auto">
          <a:xfrm>
            <a:off x="3927475" y="2682875"/>
            <a:ext cx="9017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1614862" name="Text Box 14"/>
          <p:cNvSpPr txBox="1">
            <a:spLocks noChangeArrowheads="1"/>
          </p:cNvSpPr>
          <p:nvPr>
            <p:custDataLst>
              <p:tags r:id="rId8"/>
            </p:custDataLst>
          </p:nvPr>
        </p:nvSpPr>
        <p:spPr bwMode="auto">
          <a:xfrm>
            <a:off x="6427788" y="2635250"/>
            <a:ext cx="108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1</a:t>
            </a:r>
          </a:p>
        </p:txBody>
      </p:sp>
      <p:sp>
        <p:nvSpPr>
          <p:cNvPr id="1614863" name="Text Box 15"/>
          <p:cNvSpPr txBox="1">
            <a:spLocks noChangeArrowheads="1"/>
          </p:cNvSpPr>
          <p:nvPr>
            <p:custDataLst>
              <p:tags r:id="rId9"/>
            </p:custDataLst>
          </p:nvPr>
        </p:nvSpPr>
        <p:spPr bwMode="auto">
          <a:xfrm>
            <a:off x="7908925" y="2635250"/>
            <a:ext cx="10890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2</a:t>
            </a:r>
          </a:p>
        </p:txBody>
      </p:sp>
      <p:sp>
        <p:nvSpPr>
          <p:cNvPr id="1614864" name="Line 16"/>
          <p:cNvSpPr>
            <a:spLocks noChangeShapeType="1"/>
          </p:cNvSpPr>
          <p:nvPr>
            <p:custDataLst>
              <p:tags r:id="rId10"/>
            </p:custDataLst>
          </p:nvPr>
        </p:nvSpPr>
        <p:spPr bwMode="auto">
          <a:xfrm flipH="1">
            <a:off x="7745413" y="2854325"/>
            <a:ext cx="0" cy="287813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4865" name="Line 17"/>
          <p:cNvSpPr>
            <a:spLocks noChangeShapeType="1"/>
          </p:cNvSpPr>
          <p:nvPr>
            <p:custDataLst>
              <p:tags r:id="rId11"/>
            </p:custDataLst>
          </p:nvPr>
        </p:nvSpPr>
        <p:spPr bwMode="auto">
          <a:xfrm>
            <a:off x="7213600" y="3460750"/>
            <a:ext cx="360363" cy="238125"/>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wrap="none"/>
          <a:lstStyle/>
          <a:p>
            <a:endParaRPr lang="en-US"/>
          </a:p>
        </p:txBody>
      </p:sp>
      <p:sp>
        <p:nvSpPr>
          <p:cNvPr id="1614870" name="Rectangle 22"/>
          <p:cNvSpPr>
            <a:spLocks noChangeArrowheads="1"/>
          </p:cNvSpPr>
          <p:nvPr>
            <p:custDataLst>
              <p:tags r:id="rId12"/>
            </p:custDataLst>
          </p:nvPr>
        </p:nvSpPr>
        <p:spPr bwMode="auto">
          <a:xfrm rot="2041855">
            <a:off x="7516813" y="3746500"/>
            <a:ext cx="455612" cy="150813"/>
          </a:xfrm>
          <a:prstGeom prst="rect">
            <a:avLst/>
          </a:prstGeom>
          <a:solidFill>
            <a:srgbClr val="FF0000"/>
          </a:solidFill>
          <a:ln w="38100" algn="ctr">
            <a:solidFill>
              <a:srgbClr val="FF0000"/>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1614873" name="Line 25"/>
          <p:cNvSpPr>
            <a:spLocks noChangeShapeType="1"/>
          </p:cNvSpPr>
          <p:nvPr>
            <p:custDataLst>
              <p:tags r:id="rId13"/>
            </p:custDataLst>
          </p:nvPr>
        </p:nvSpPr>
        <p:spPr bwMode="auto">
          <a:xfrm>
            <a:off x="7897813" y="3925888"/>
            <a:ext cx="455612" cy="303212"/>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wrap="none"/>
          <a:lstStyle/>
          <a:p>
            <a:endParaRPr lang="en-US"/>
          </a:p>
        </p:txBody>
      </p:sp>
      <p:sp>
        <p:nvSpPr>
          <p:cNvPr id="38" name="Oval 37"/>
          <p:cNvSpPr/>
          <p:nvPr/>
        </p:nvSpPr>
        <p:spPr bwMode="auto">
          <a:xfrm>
            <a:off x="2544763" y="2755900"/>
            <a:ext cx="455612"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40" name="Oval 39"/>
          <p:cNvSpPr/>
          <p:nvPr/>
        </p:nvSpPr>
        <p:spPr bwMode="auto">
          <a:xfrm>
            <a:off x="2544763" y="3740150"/>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1" name="Oval 40"/>
          <p:cNvSpPr/>
          <p:nvPr/>
        </p:nvSpPr>
        <p:spPr bwMode="auto">
          <a:xfrm>
            <a:off x="2544763" y="47228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42" name="Oval 41"/>
          <p:cNvSpPr/>
          <p:nvPr/>
        </p:nvSpPr>
        <p:spPr bwMode="auto">
          <a:xfrm>
            <a:off x="1584325" y="37417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66579" name="Straight Arrow Connector 43"/>
          <p:cNvCxnSpPr>
            <a:cxnSpLocks noChangeShapeType="1"/>
            <a:stCxn id="40" idx="4"/>
            <a:endCxn id="41" idx="0"/>
          </p:cNvCxnSpPr>
          <p:nvPr/>
        </p:nvCxnSpPr>
        <p:spPr bwMode="auto">
          <a:xfrm rot="5400000">
            <a:off x="2510632" y="4460081"/>
            <a:ext cx="525462" cy="317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66580" name="Curved Connector 49"/>
          <p:cNvCxnSpPr>
            <a:cxnSpLocks noChangeShapeType="1"/>
            <a:stCxn id="41" idx="5"/>
            <a:endCxn id="41" idx="7"/>
          </p:cNvCxnSpPr>
          <p:nvPr/>
        </p:nvCxnSpPr>
        <p:spPr bwMode="auto">
          <a:xfrm rot="5400000" flipH="1">
            <a:off x="2773362" y="4951413"/>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66581" name="Curved Connector 49"/>
          <p:cNvCxnSpPr>
            <a:cxnSpLocks noChangeShapeType="1"/>
            <a:stCxn id="38" idx="5"/>
            <a:endCxn id="38" idx="7"/>
          </p:cNvCxnSpPr>
          <p:nvPr/>
        </p:nvCxnSpPr>
        <p:spPr bwMode="auto">
          <a:xfrm rot="5400000" flipH="1">
            <a:off x="2773363" y="2984500"/>
            <a:ext cx="322262" cy="1588"/>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66582" name="Straight Arrow Connector 66"/>
          <p:cNvCxnSpPr>
            <a:cxnSpLocks noChangeShapeType="1"/>
            <a:stCxn id="38" idx="4"/>
            <a:endCxn id="40" idx="0"/>
          </p:cNvCxnSpPr>
          <p:nvPr/>
        </p:nvCxnSpPr>
        <p:spPr bwMode="auto">
          <a:xfrm rot="16200000" flipH="1">
            <a:off x="2508250" y="3476625"/>
            <a:ext cx="528638"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66583" name="Straight Arrow Connector 70"/>
          <p:cNvCxnSpPr>
            <a:cxnSpLocks noChangeShapeType="1"/>
            <a:stCxn id="42" idx="7"/>
            <a:endCxn id="38" idx="3"/>
          </p:cNvCxnSpPr>
          <p:nvPr/>
        </p:nvCxnSpPr>
        <p:spPr bwMode="auto">
          <a:xfrm rot="5400000" flipH="1" flipV="1">
            <a:off x="1962150" y="3159125"/>
            <a:ext cx="661988" cy="636588"/>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66584" name="Straight Arrow Connector 76"/>
          <p:cNvCxnSpPr>
            <a:cxnSpLocks noChangeShapeType="1"/>
            <a:stCxn id="42" idx="5"/>
            <a:endCxn id="41" idx="2"/>
          </p:cNvCxnSpPr>
          <p:nvPr/>
        </p:nvCxnSpPr>
        <p:spPr bwMode="auto">
          <a:xfrm rot="16200000" flipH="1">
            <a:off x="1850232" y="4256881"/>
            <a:ext cx="819150" cy="569913"/>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66585" name="Curved Connector 49"/>
          <p:cNvCxnSpPr>
            <a:cxnSpLocks noChangeShapeType="1"/>
            <a:stCxn id="42" idx="3"/>
            <a:endCxn id="42" idx="1"/>
          </p:cNvCxnSpPr>
          <p:nvPr/>
        </p:nvCxnSpPr>
        <p:spPr bwMode="auto">
          <a:xfrm rot="5400000" flipH="1">
            <a:off x="1490662" y="3970338"/>
            <a:ext cx="322263" cy="1588"/>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66586" name="Straight Arrow Connector 93"/>
          <p:cNvCxnSpPr>
            <a:cxnSpLocks noChangeShapeType="1"/>
            <a:stCxn id="42" idx="6"/>
            <a:endCxn id="40" idx="2"/>
          </p:cNvCxnSpPr>
          <p:nvPr/>
        </p:nvCxnSpPr>
        <p:spPr bwMode="auto">
          <a:xfrm flipV="1">
            <a:off x="2041525" y="3968750"/>
            <a:ext cx="503238" cy="1588"/>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66587" name="Straight Arrow Connector 103"/>
          <p:cNvCxnSpPr>
            <a:cxnSpLocks noChangeShapeType="1"/>
            <a:stCxn id="38" idx="2"/>
            <a:endCxn id="42" idx="0"/>
          </p:cNvCxnSpPr>
          <p:nvPr/>
        </p:nvCxnSpPr>
        <p:spPr bwMode="auto">
          <a:xfrm rot="10800000" flipV="1">
            <a:off x="1812925" y="2984500"/>
            <a:ext cx="731838"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106" name="Oval 105"/>
          <p:cNvSpPr/>
          <p:nvPr/>
        </p:nvSpPr>
        <p:spPr bwMode="auto">
          <a:xfrm>
            <a:off x="4970463" y="2655888"/>
            <a:ext cx="668337"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D</a:t>
            </a:r>
          </a:p>
        </p:txBody>
      </p:sp>
      <p:sp>
        <p:nvSpPr>
          <p:cNvPr id="108" name="Oval 107"/>
          <p:cNvSpPr/>
          <p:nvPr/>
        </p:nvSpPr>
        <p:spPr bwMode="auto">
          <a:xfrm>
            <a:off x="4600575" y="36560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109" name="Oval 108"/>
          <p:cNvSpPr/>
          <p:nvPr/>
        </p:nvSpPr>
        <p:spPr bwMode="auto">
          <a:xfrm>
            <a:off x="5076825" y="465772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113" name="Straight Arrow Connector 112"/>
          <p:cNvCxnSpPr>
            <a:cxnSpLocks noChangeShapeType="1"/>
            <a:stCxn id="106" idx="4"/>
            <a:endCxn id="108" idx="7"/>
          </p:cNvCxnSpPr>
          <p:nvPr/>
        </p:nvCxnSpPr>
        <p:spPr bwMode="auto">
          <a:xfrm rot="5400000">
            <a:off x="4842669" y="3261519"/>
            <a:ext cx="611187" cy="314325"/>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15" name="Straight Arrow Connector 114"/>
          <p:cNvCxnSpPr>
            <a:cxnSpLocks noChangeShapeType="1"/>
            <a:stCxn id="106" idx="4"/>
            <a:endCxn id="109" idx="0"/>
          </p:cNvCxnSpPr>
          <p:nvPr/>
        </p:nvCxnSpPr>
        <p:spPr bwMode="auto">
          <a:xfrm rot="5400000">
            <a:off x="4532313" y="3884613"/>
            <a:ext cx="1544637"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06" idx="3"/>
            <a:endCxn id="108" idx="0"/>
          </p:cNvCxnSpPr>
          <p:nvPr/>
        </p:nvCxnSpPr>
        <p:spPr bwMode="auto">
          <a:xfrm rot="5400000">
            <a:off x="4644232" y="3231356"/>
            <a:ext cx="609600" cy="239713"/>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129" name="Straight Arrow Connector 128"/>
          <p:cNvCxnSpPr>
            <a:cxnSpLocks noChangeShapeType="1"/>
            <a:stCxn id="108" idx="4"/>
            <a:endCxn id="109" idx="1"/>
          </p:cNvCxnSpPr>
          <p:nvPr/>
        </p:nvCxnSpPr>
        <p:spPr bwMode="auto">
          <a:xfrm rot="16200000" flipH="1">
            <a:off x="4680744" y="4261644"/>
            <a:ext cx="611187" cy="31432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sp>
        <p:nvSpPr>
          <p:cNvPr id="130" name="Line 12"/>
          <p:cNvSpPr>
            <a:spLocks noChangeShapeType="1"/>
          </p:cNvSpPr>
          <p:nvPr>
            <p:custDataLst>
              <p:tags r:id="rId14"/>
            </p:custDataLst>
          </p:nvPr>
        </p:nvSpPr>
        <p:spPr bwMode="auto">
          <a:xfrm>
            <a:off x="4711700" y="3343275"/>
            <a:ext cx="927100"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1" name="Oval 130"/>
          <p:cNvSpPr/>
          <p:nvPr/>
        </p:nvSpPr>
        <p:spPr bwMode="auto">
          <a:xfrm>
            <a:off x="6756400" y="3175000"/>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sp>
        <p:nvSpPr>
          <p:cNvPr id="132" name="Oval 131"/>
          <p:cNvSpPr/>
          <p:nvPr/>
        </p:nvSpPr>
        <p:spPr bwMode="auto">
          <a:xfrm>
            <a:off x="6756400" y="4024313"/>
            <a:ext cx="455613"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cxnSp>
        <p:nvCxnSpPr>
          <p:cNvPr id="134" name="Straight Arrow Connector 133"/>
          <p:cNvCxnSpPr>
            <a:cxnSpLocks noChangeShapeType="1"/>
            <a:stCxn id="131" idx="4"/>
            <a:endCxn id="132" idx="0"/>
          </p:cNvCxnSpPr>
          <p:nvPr/>
        </p:nvCxnSpPr>
        <p:spPr bwMode="auto">
          <a:xfrm rot="5400000">
            <a:off x="6788943" y="3828257"/>
            <a:ext cx="392113" cy="0"/>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36" name="Curved Connector 49"/>
          <p:cNvCxnSpPr>
            <a:cxnSpLocks noChangeShapeType="1"/>
            <a:stCxn id="131" idx="3"/>
            <a:endCxn id="131" idx="1"/>
          </p:cNvCxnSpPr>
          <p:nvPr/>
        </p:nvCxnSpPr>
        <p:spPr bwMode="auto">
          <a:xfrm rot="5400000" flipH="1">
            <a:off x="6661944" y="3404394"/>
            <a:ext cx="323850" cy="1588"/>
          </a:xfrm>
          <a:prstGeom prst="curvedConnector5">
            <a:avLst>
              <a:gd name="adj1" fmla="val -41287"/>
              <a:gd name="adj2" fmla="val 26950634"/>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144" name="Curved Connector 49"/>
          <p:cNvCxnSpPr>
            <a:cxnSpLocks noChangeShapeType="1"/>
            <a:stCxn id="132" idx="3"/>
            <a:endCxn id="132" idx="1"/>
          </p:cNvCxnSpPr>
          <p:nvPr/>
        </p:nvCxnSpPr>
        <p:spPr bwMode="auto">
          <a:xfrm rot="5400000" flipH="1">
            <a:off x="6661150" y="4252913"/>
            <a:ext cx="322263" cy="1587"/>
          </a:xfrm>
          <a:prstGeom prst="curvedConnector5">
            <a:avLst>
              <a:gd name="adj1" fmla="val -53083"/>
              <a:gd name="adj2" fmla="val 26950634"/>
              <a:gd name="adj3" fmla="val 141287"/>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158" name="Curved Connector 49"/>
          <p:cNvCxnSpPr>
            <a:cxnSpLocks noChangeShapeType="1"/>
            <a:stCxn id="132" idx="6"/>
            <a:endCxn id="131" idx="5"/>
          </p:cNvCxnSpPr>
          <p:nvPr/>
        </p:nvCxnSpPr>
        <p:spPr bwMode="auto">
          <a:xfrm flipH="1" flipV="1">
            <a:off x="7146925" y="3565525"/>
            <a:ext cx="65088" cy="687388"/>
          </a:xfrm>
          <a:prstGeom prst="curvedConnector4">
            <a:avLst>
              <a:gd name="adj1" fmla="val -345847"/>
              <a:gd name="adj2" fmla="val 61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172" name="Oval 171"/>
          <p:cNvSpPr/>
          <p:nvPr/>
        </p:nvSpPr>
        <p:spPr bwMode="auto">
          <a:xfrm>
            <a:off x="8199438" y="42243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173" name="Oval 172"/>
          <p:cNvSpPr/>
          <p:nvPr/>
        </p:nvSpPr>
        <p:spPr bwMode="auto">
          <a:xfrm>
            <a:off x="8201025" y="5065713"/>
            <a:ext cx="455613"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174" name="Straight Arrow Connector 173"/>
          <p:cNvCxnSpPr>
            <a:cxnSpLocks noChangeShapeType="1"/>
            <a:stCxn id="172" idx="4"/>
            <a:endCxn id="173" idx="0"/>
          </p:cNvCxnSpPr>
          <p:nvPr/>
        </p:nvCxnSpPr>
        <p:spPr bwMode="auto">
          <a:xfrm rot="16200000" flipH="1">
            <a:off x="8236744" y="4872832"/>
            <a:ext cx="384175" cy="1587"/>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178" name="Curved Connector 49"/>
          <p:cNvCxnSpPr>
            <a:cxnSpLocks noChangeShapeType="1"/>
            <a:stCxn id="173" idx="5"/>
            <a:endCxn id="173" idx="7"/>
          </p:cNvCxnSpPr>
          <p:nvPr/>
        </p:nvCxnSpPr>
        <p:spPr bwMode="auto">
          <a:xfrm rot="5400000" flipH="1">
            <a:off x="8429625" y="5294313"/>
            <a:ext cx="322263" cy="1587"/>
          </a:xfrm>
          <a:prstGeom prst="curvedConnector5">
            <a:avLst>
              <a:gd name="adj1" fmla="val -38338"/>
              <a:gd name="adj2" fmla="val -26977912"/>
              <a:gd name="adj3" fmla="val 132440"/>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184" name="Line 25"/>
          <p:cNvSpPr>
            <a:spLocks noChangeShapeType="1"/>
          </p:cNvSpPr>
          <p:nvPr>
            <p:custDataLst>
              <p:tags r:id="rId15"/>
            </p:custDataLst>
          </p:nvPr>
        </p:nvSpPr>
        <p:spPr bwMode="auto">
          <a:xfrm>
            <a:off x="7897813" y="3938588"/>
            <a:ext cx="455612" cy="1195387"/>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wrap="none"/>
          <a:lstStyle/>
          <a:p>
            <a:endParaRPr lang="en-US"/>
          </a:p>
        </p:txBody>
      </p:sp>
      <p:sp>
        <p:nvSpPr>
          <p:cNvPr id="185" name="Rectangle 22"/>
          <p:cNvSpPr>
            <a:spLocks noChangeArrowheads="1"/>
          </p:cNvSpPr>
          <p:nvPr>
            <p:custDataLst>
              <p:tags r:id="rId16"/>
            </p:custDataLst>
          </p:nvPr>
        </p:nvSpPr>
        <p:spPr bwMode="auto">
          <a:xfrm>
            <a:off x="7516813" y="4294188"/>
            <a:ext cx="455612" cy="150812"/>
          </a:xfrm>
          <a:prstGeom prst="rect">
            <a:avLst/>
          </a:prstGeom>
          <a:solidFill>
            <a:srgbClr val="00B050"/>
          </a:solidFill>
          <a:ln w="38100" algn="ctr">
            <a:solidFill>
              <a:srgbClr val="00B050"/>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cxnSp>
        <p:nvCxnSpPr>
          <p:cNvPr id="188" name="Straight Arrow Connector 187"/>
          <p:cNvCxnSpPr>
            <a:cxnSpLocks noChangeShapeType="1"/>
          </p:cNvCxnSpPr>
          <p:nvPr/>
        </p:nvCxnSpPr>
        <p:spPr bwMode="auto">
          <a:xfrm>
            <a:off x="7191375" y="4367213"/>
            <a:ext cx="319088" cy="1587"/>
          </a:xfrm>
          <a:prstGeom prst="straightConnector1">
            <a:avLst/>
          </a:prstGeom>
          <a:noFill/>
          <a:ln w="19050" algn="ctr">
            <a:solidFill>
              <a:srgbClr val="00B050"/>
            </a:solidFill>
            <a:round/>
            <a:headEnd/>
            <a:tailEnd type="triangle" w="med" len="med"/>
          </a:ln>
          <a:extLst>
            <a:ext uri="{909E8E84-426E-40DD-AFC4-6F175D3DCCD1}">
              <a14:hiddenFill xmlns:a14="http://schemas.microsoft.com/office/drawing/2010/main">
                <a:noFill/>
              </a14:hiddenFill>
            </a:ext>
          </a:extLst>
        </p:spPr>
      </p:cxnSp>
      <p:cxnSp>
        <p:nvCxnSpPr>
          <p:cNvPr id="189" name="Straight Arrow Connector 188"/>
          <p:cNvCxnSpPr>
            <a:cxnSpLocks noChangeShapeType="1"/>
          </p:cNvCxnSpPr>
          <p:nvPr/>
        </p:nvCxnSpPr>
        <p:spPr bwMode="auto">
          <a:xfrm>
            <a:off x="7908925" y="4370388"/>
            <a:ext cx="320675" cy="1587"/>
          </a:xfrm>
          <a:prstGeom prst="straightConnector1">
            <a:avLst/>
          </a:prstGeom>
          <a:noFill/>
          <a:ln w="19050" algn="ctr">
            <a:solidFill>
              <a:srgbClr val="00B05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4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148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148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148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148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148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148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614861" grpId="0"/>
      <p:bldP spid="1614862" grpId="0"/>
      <p:bldP spid="1614863" grpId="0"/>
      <p:bldP spid="1614870" grpId="0" animBg="1"/>
      <p:bldP spid="106" grpId="0" animBg="1"/>
      <p:bldP spid="108" grpId="0" animBg="1"/>
      <p:bldP spid="109" grpId="0" animBg="1"/>
      <p:bldP spid="131" grpId="0" animBg="1"/>
      <p:bldP spid="132" grpId="0" animBg="1"/>
      <p:bldP spid="172" grpId="0" animBg="1"/>
      <p:bldP spid="173" grpId="0" animBg="1"/>
      <p:bldP spid="1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381000"/>
            <a:ext cx="7772400" cy="214313"/>
          </a:xfrm>
        </p:spPr>
        <p:txBody>
          <a:bodyPr/>
          <a:lstStyle/>
          <a:p>
            <a:pPr eaLnBrk="1" hangingPunct="1"/>
            <a:r>
              <a:rPr lang="pt-BR" altLang="en-US" smtClean="0"/>
              <a:t>Implementing DSWP</a:t>
            </a:r>
            <a:endParaRPr lang="en-US" altLang="en-US" smtClean="0"/>
          </a:p>
        </p:txBody>
      </p:sp>
      <p:grpSp>
        <p:nvGrpSpPr>
          <p:cNvPr id="68611" name="Group 3"/>
          <p:cNvGrpSpPr>
            <a:grpSpLocks/>
          </p:cNvGrpSpPr>
          <p:nvPr/>
        </p:nvGrpSpPr>
        <p:grpSpPr bwMode="auto">
          <a:xfrm>
            <a:off x="5283200" y="665163"/>
            <a:ext cx="4457700" cy="5156200"/>
            <a:chOff x="3207" y="902"/>
            <a:chExt cx="2553" cy="2866"/>
          </a:xfrm>
        </p:grpSpPr>
        <p:pic>
          <p:nvPicPr>
            <p:cNvPr id="686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 y="1071"/>
              <a:ext cx="2553" cy="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5" name="Text Box 5"/>
            <p:cNvSpPr txBox="1">
              <a:spLocks noChangeArrowheads="1"/>
            </p:cNvSpPr>
            <p:nvPr/>
          </p:nvSpPr>
          <p:spPr bwMode="auto">
            <a:xfrm>
              <a:off x="3364" y="90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L1:</a:t>
              </a:r>
              <a:endParaRPr lang="en-US" altLang="en-US" sz="2200" b="1">
                <a:solidFill>
                  <a:schemeClr val="tx1"/>
                </a:solidFill>
                <a:latin typeface="Times" panose="02020603050405020304" pitchFamily="18" charset="0"/>
              </a:endParaRPr>
            </a:p>
          </p:txBody>
        </p:sp>
        <p:sp>
          <p:nvSpPr>
            <p:cNvPr id="68626" name="Text Box 6"/>
            <p:cNvSpPr txBox="1">
              <a:spLocks noChangeArrowheads="1"/>
            </p:cNvSpPr>
            <p:nvPr/>
          </p:nvSpPr>
          <p:spPr bwMode="auto">
            <a:xfrm>
              <a:off x="3267" y="2547"/>
              <a:ext cx="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Aux:</a:t>
              </a:r>
              <a:endParaRPr lang="en-US" altLang="en-US" sz="2200" b="1">
                <a:solidFill>
                  <a:schemeClr val="tx1"/>
                </a:solidFill>
                <a:latin typeface="Times" panose="02020603050405020304" pitchFamily="18" charset="0"/>
              </a:endParaRPr>
            </a:p>
          </p:txBody>
        </p:sp>
        <p:sp>
          <p:nvSpPr>
            <p:cNvPr id="68627" name="Line 7"/>
            <p:cNvSpPr>
              <a:spLocks noChangeShapeType="1"/>
            </p:cNvSpPr>
            <p:nvPr/>
          </p:nvSpPr>
          <p:spPr bwMode="auto">
            <a:xfrm>
              <a:off x="4622" y="1725"/>
              <a:ext cx="121" cy="1113"/>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686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763588"/>
            <a:ext cx="3403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Text Box 9"/>
          <p:cNvSpPr txBox="1">
            <a:spLocks noChangeArrowheads="1"/>
          </p:cNvSpPr>
          <p:nvPr/>
        </p:nvSpPr>
        <p:spPr bwMode="auto">
          <a:xfrm>
            <a:off x="987425" y="839788"/>
            <a:ext cx="7239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a:solidFill>
                  <a:schemeClr val="tx1"/>
                </a:solidFill>
                <a:latin typeface="Tahoma" panose="020B0604030504040204" pitchFamily="34" charset="0"/>
              </a:rPr>
              <a:t>DFG</a:t>
            </a:r>
            <a:endParaRPr lang="en-US" altLang="en-US" sz="2200" baseline="-25000">
              <a:solidFill>
                <a:schemeClr val="tx1"/>
              </a:solidFill>
              <a:latin typeface="Tahoma" panose="020B0604030504040204" pitchFamily="34" charset="0"/>
            </a:endParaRPr>
          </a:p>
        </p:txBody>
      </p:sp>
      <p:sp>
        <p:nvSpPr>
          <p:cNvPr id="68614" name="Line 10"/>
          <p:cNvSpPr>
            <a:spLocks noChangeShapeType="1"/>
          </p:cNvSpPr>
          <p:nvPr/>
        </p:nvSpPr>
        <p:spPr bwMode="auto">
          <a:xfrm>
            <a:off x="930275" y="3494088"/>
            <a:ext cx="37607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8615" name="Line 11"/>
          <p:cNvSpPr>
            <a:spLocks noChangeShapeType="1"/>
          </p:cNvSpPr>
          <p:nvPr/>
        </p:nvSpPr>
        <p:spPr bwMode="auto">
          <a:xfrm flipH="1">
            <a:off x="6000750" y="1493838"/>
            <a:ext cx="1606550" cy="2219325"/>
          </a:xfrm>
          <a:prstGeom prst="line">
            <a:avLst/>
          </a:prstGeom>
          <a:noFill/>
          <a:ln w="2857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68616" name="Group 12"/>
          <p:cNvGrpSpPr>
            <a:grpSpLocks/>
          </p:cNvGrpSpPr>
          <p:nvPr/>
        </p:nvGrpSpPr>
        <p:grpSpPr bwMode="auto">
          <a:xfrm>
            <a:off x="8056563" y="5713413"/>
            <a:ext cx="2001837" cy="1700212"/>
            <a:chOff x="4444" y="515"/>
            <a:chExt cx="1146" cy="945"/>
          </a:xfrm>
        </p:grpSpPr>
        <p:sp>
          <p:nvSpPr>
            <p:cNvPr id="68617" name="Line 13"/>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Text Box 14"/>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68619" name="Line 15"/>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0" name="Text Box 16"/>
            <p:cNvSpPr txBox="1">
              <a:spLocks noChangeArrowheads="1"/>
            </p:cNvSpPr>
            <p:nvPr/>
          </p:nvSpPr>
          <p:spPr bwMode="auto">
            <a:xfrm>
              <a:off x="4746" y="1268"/>
              <a:ext cx="7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68621" name="Text Box 17"/>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68622" name="Text Box 18"/>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68623" name="Text Box 19"/>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57200"/>
            <a:ext cx="9051925" cy="609600"/>
          </a:xfrm>
        </p:spPr>
        <p:txBody>
          <a:bodyPr/>
          <a:lstStyle/>
          <a:p>
            <a:pPr eaLnBrk="1" hangingPunct="1"/>
            <a:r>
              <a:rPr lang="en-US" altLang="en-US" smtClean="0"/>
              <a:t>Optimization: Node Splitting</a:t>
            </a:r>
            <a:br>
              <a:rPr lang="en-US" altLang="en-US" smtClean="0"/>
            </a:br>
            <a:r>
              <a:rPr lang="en-US" altLang="en-US" smtClean="0"/>
              <a:t>To Eliminate Cross Thread Control</a:t>
            </a:r>
          </a:p>
        </p:txBody>
      </p:sp>
      <p:pic>
        <p:nvPicPr>
          <p:cNvPr id="131379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08713" y="1101725"/>
            <a:ext cx="3806825" cy="473075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1313796" name="Text Box 4"/>
          <p:cNvSpPr txBox="1">
            <a:spLocks noChangeArrowheads="1"/>
          </p:cNvSpPr>
          <p:nvPr/>
        </p:nvSpPr>
        <p:spPr bwMode="auto">
          <a:xfrm>
            <a:off x="5743575" y="1187450"/>
            <a:ext cx="52863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L1</a:t>
            </a:r>
            <a:endParaRPr lang="en-US" altLang="en-US" sz="2200" b="1">
              <a:solidFill>
                <a:schemeClr val="tx1"/>
              </a:solidFill>
              <a:latin typeface="Times" panose="02020603050405020304" pitchFamily="18" charset="0"/>
            </a:endParaRPr>
          </a:p>
        </p:txBody>
      </p:sp>
      <p:sp>
        <p:nvSpPr>
          <p:cNvPr id="1313797" name="Text Box 5"/>
          <p:cNvSpPr txBox="1">
            <a:spLocks noChangeArrowheads="1"/>
          </p:cNvSpPr>
          <p:nvPr/>
        </p:nvSpPr>
        <p:spPr bwMode="auto">
          <a:xfrm>
            <a:off x="5743575" y="3775075"/>
            <a:ext cx="52863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L2</a:t>
            </a:r>
            <a:endParaRPr lang="en-US" altLang="en-US" sz="2200" b="1">
              <a:solidFill>
                <a:schemeClr val="tx1"/>
              </a:solidFill>
              <a:latin typeface="Times" panose="02020603050405020304" pitchFamily="18" charset="0"/>
            </a:endParaRPr>
          </a:p>
        </p:txBody>
      </p:sp>
      <p:sp>
        <p:nvSpPr>
          <p:cNvPr id="1313798" name="Line 6"/>
          <p:cNvSpPr>
            <a:spLocks noChangeShapeType="1"/>
          </p:cNvSpPr>
          <p:nvPr/>
        </p:nvSpPr>
        <p:spPr bwMode="auto">
          <a:xfrm>
            <a:off x="7983538" y="1797050"/>
            <a:ext cx="211137" cy="2046288"/>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13799" name="Line 7"/>
          <p:cNvSpPr>
            <a:spLocks noChangeShapeType="1"/>
          </p:cNvSpPr>
          <p:nvPr/>
        </p:nvSpPr>
        <p:spPr bwMode="auto">
          <a:xfrm>
            <a:off x="8296275" y="2362200"/>
            <a:ext cx="66675" cy="2830513"/>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138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055688"/>
            <a:ext cx="2376488"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3801" name="Freeform 9"/>
          <p:cNvSpPr>
            <a:spLocks/>
          </p:cNvSpPr>
          <p:nvPr/>
        </p:nvSpPr>
        <p:spPr bwMode="auto">
          <a:xfrm flipH="1">
            <a:off x="3975100" y="2357438"/>
            <a:ext cx="2152650" cy="1354137"/>
          </a:xfrm>
          <a:custGeom>
            <a:avLst/>
            <a:gdLst>
              <a:gd name="T0" fmla="*/ 0 w 798"/>
              <a:gd name="T1" fmla="*/ 2147483646 h 657"/>
              <a:gd name="T2" fmla="*/ 2147483646 w 798"/>
              <a:gd name="T3" fmla="*/ 2147483646 h 657"/>
              <a:gd name="T4" fmla="*/ 2147483646 w 798"/>
              <a:gd name="T5" fmla="*/ 2147483646 h 657"/>
              <a:gd name="T6" fmla="*/ 2147483646 w 798"/>
              <a:gd name="T7" fmla="*/ 0 h 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657">
                <a:moveTo>
                  <a:pt x="0" y="605"/>
                </a:moveTo>
                <a:cubicBezTo>
                  <a:pt x="159" y="631"/>
                  <a:pt x="318" y="657"/>
                  <a:pt x="411" y="605"/>
                </a:cubicBezTo>
                <a:cubicBezTo>
                  <a:pt x="504" y="553"/>
                  <a:pt x="491" y="391"/>
                  <a:pt x="556" y="290"/>
                </a:cubicBezTo>
                <a:cubicBezTo>
                  <a:pt x="621" y="189"/>
                  <a:pt x="753" y="44"/>
                  <a:pt x="798"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06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055688"/>
            <a:ext cx="170656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7" name="Line 11"/>
          <p:cNvSpPr>
            <a:spLocks noChangeShapeType="1"/>
          </p:cNvSpPr>
          <p:nvPr/>
        </p:nvSpPr>
        <p:spPr bwMode="auto">
          <a:xfrm>
            <a:off x="508000" y="3668713"/>
            <a:ext cx="223837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313804" name="Group 12"/>
          <p:cNvGrpSpPr>
            <a:grpSpLocks/>
          </p:cNvGrpSpPr>
          <p:nvPr/>
        </p:nvGrpSpPr>
        <p:grpSpPr bwMode="auto">
          <a:xfrm>
            <a:off x="2073275" y="3276600"/>
            <a:ext cx="3040063" cy="174625"/>
            <a:chOff x="1187" y="1821"/>
            <a:chExt cx="1741" cy="97"/>
          </a:xfrm>
        </p:grpSpPr>
        <p:sp>
          <p:nvSpPr>
            <p:cNvPr id="70677" name="Line 13"/>
            <p:cNvSpPr>
              <a:spLocks noChangeShapeType="1"/>
            </p:cNvSpPr>
            <p:nvPr/>
          </p:nvSpPr>
          <p:spPr bwMode="auto">
            <a:xfrm flipV="1">
              <a:off x="1187" y="1821"/>
              <a:ext cx="1741" cy="25"/>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0678" name="Line 14"/>
            <p:cNvSpPr>
              <a:spLocks noChangeShapeType="1"/>
            </p:cNvSpPr>
            <p:nvPr/>
          </p:nvSpPr>
          <p:spPr bwMode="auto">
            <a:xfrm>
              <a:off x="1187" y="1846"/>
              <a:ext cx="1137" cy="72"/>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0669" name="Group 15"/>
          <p:cNvGrpSpPr>
            <a:grpSpLocks/>
          </p:cNvGrpSpPr>
          <p:nvPr/>
        </p:nvGrpSpPr>
        <p:grpSpPr bwMode="auto">
          <a:xfrm>
            <a:off x="8056563" y="5713413"/>
            <a:ext cx="2001837" cy="1700212"/>
            <a:chOff x="4444" y="515"/>
            <a:chExt cx="1146" cy="945"/>
          </a:xfrm>
        </p:grpSpPr>
        <p:sp>
          <p:nvSpPr>
            <p:cNvPr id="70670" name="Line 16"/>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Text Box 17"/>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70672" name="Line 18"/>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Text Box 19"/>
            <p:cNvSpPr txBox="1">
              <a:spLocks noChangeArrowheads="1"/>
            </p:cNvSpPr>
            <p:nvPr/>
          </p:nvSpPr>
          <p:spPr bwMode="auto">
            <a:xfrm>
              <a:off x="4746" y="1268"/>
              <a:ext cx="761"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70674" name="Text Box 20"/>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70675" name="Text Box 21"/>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70676" name="Text Box 22"/>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3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38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38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37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3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37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137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796" grpId="0"/>
      <p:bldP spid="13137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38" y="1187450"/>
            <a:ext cx="2232025"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Rectangle 3"/>
          <p:cNvSpPr>
            <a:spLocks noGrp="1" noChangeArrowheads="1"/>
          </p:cNvSpPr>
          <p:nvPr>
            <p:ph type="title"/>
          </p:nvPr>
        </p:nvSpPr>
        <p:spPr>
          <a:xfrm>
            <a:off x="0" y="685800"/>
            <a:ext cx="8382000" cy="457200"/>
          </a:xfrm>
        </p:spPr>
        <p:txBody>
          <a:bodyPr/>
          <a:lstStyle/>
          <a:p>
            <a:pPr eaLnBrk="1" hangingPunct="1"/>
            <a:r>
              <a:rPr lang="en-US" altLang="en-US" smtClean="0"/>
              <a:t>Optimization: Node Splitting To Reduce Communication</a:t>
            </a:r>
          </a:p>
        </p:txBody>
      </p:sp>
      <p:pic>
        <p:nvPicPr>
          <p:cNvPr id="131482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03913" y="752475"/>
            <a:ext cx="4068762" cy="499110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1314821" name="Text Box 5"/>
          <p:cNvSpPr txBox="1">
            <a:spLocks noChangeArrowheads="1"/>
          </p:cNvSpPr>
          <p:nvPr/>
        </p:nvSpPr>
        <p:spPr bwMode="auto">
          <a:xfrm>
            <a:off x="5481638" y="838200"/>
            <a:ext cx="52863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L1</a:t>
            </a:r>
            <a:endParaRPr lang="en-US" altLang="en-US" sz="2200" b="1">
              <a:solidFill>
                <a:schemeClr val="tx1"/>
              </a:solidFill>
              <a:latin typeface="Times" panose="02020603050405020304" pitchFamily="18" charset="0"/>
            </a:endParaRPr>
          </a:p>
        </p:txBody>
      </p:sp>
      <p:sp>
        <p:nvSpPr>
          <p:cNvPr id="1314822" name="Text Box 6"/>
          <p:cNvSpPr txBox="1">
            <a:spLocks noChangeArrowheads="1"/>
          </p:cNvSpPr>
          <p:nvPr/>
        </p:nvSpPr>
        <p:spPr bwMode="auto">
          <a:xfrm>
            <a:off x="5481638" y="3425825"/>
            <a:ext cx="52863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b="1">
                <a:solidFill>
                  <a:schemeClr val="tx1"/>
                </a:solidFill>
                <a:latin typeface="Times" panose="02020603050405020304" pitchFamily="18" charset="0"/>
              </a:rPr>
              <a:t>L2</a:t>
            </a:r>
            <a:endParaRPr lang="en-US" altLang="en-US" sz="2200" b="1">
              <a:solidFill>
                <a:schemeClr val="tx1"/>
              </a:solidFill>
              <a:latin typeface="Times" panose="02020603050405020304" pitchFamily="18" charset="0"/>
            </a:endParaRPr>
          </a:p>
        </p:txBody>
      </p:sp>
      <p:sp>
        <p:nvSpPr>
          <p:cNvPr id="1314823" name="Line 7"/>
          <p:cNvSpPr>
            <a:spLocks noChangeShapeType="1"/>
          </p:cNvSpPr>
          <p:nvPr/>
        </p:nvSpPr>
        <p:spPr bwMode="auto">
          <a:xfrm>
            <a:off x="8142288" y="1577975"/>
            <a:ext cx="211137" cy="2046288"/>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14824" name="Freeform 8"/>
          <p:cNvSpPr>
            <a:spLocks/>
          </p:cNvSpPr>
          <p:nvPr/>
        </p:nvSpPr>
        <p:spPr bwMode="auto">
          <a:xfrm>
            <a:off x="3719513" y="1492250"/>
            <a:ext cx="1395412" cy="2479675"/>
          </a:xfrm>
          <a:custGeom>
            <a:avLst/>
            <a:gdLst>
              <a:gd name="T0" fmla="*/ 0 w 799"/>
              <a:gd name="T1" fmla="*/ 0 h 1379"/>
              <a:gd name="T2" fmla="*/ 2147483646 w 799"/>
              <a:gd name="T3" fmla="*/ 2147483646 h 1379"/>
              <a:gd name="T4" fmla="*/ 2147483646 w 799"/>
              <a:gd name="T5" fmla="*/ 2147483646 h 1379"/>
              <a:gd name="T6" fmla="*/ 2147483646 w 799"/>
              <a:gd name="T7" fmla="*/ 2147483646 h 13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9" h="1379">
                <a:moveTo>
                  <a:pt x="0" y="0"/>
                </a:moveTo>
                <a:cubicBezTo>
                  <a:pt x="157" y="103"/>
                  <a:pt x="315" y="206"/>
                  <a:pt x="388" y="363"/>
                </a:cubicBezTo>
                <a:cubicBezTo>
                  <a:pt x="461" y="520"/>
                  <a:pt x="368" y="774"/>
                  <a:pt x="436" y="943"/>
                </a:cubicBezTo>
                <a:cubicBezTo>
                  <a:pt x="504" y="1112"/>
                  <a:pt x="739" y="1306"/>
                  <a:pt x="799" y="1379"/>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6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055688"/>
            <a:ext cx="2376488"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0" name="Freeform 10"/>
          <p:cNvSpPr>
            <a:spLocks/>
          </p:cNvSpPr>
          <p:nvPr/>
        </p:nvSpPr>
        <p:spPr bwMode="auto">
          <a:xfrm flipH="1">
            <a:off x="1060450" y="2357438"/>
            <a:ext cx="2152650" cy="1354137"/>
          </a:xfrm>
          <a:custGeom>
            <a:avLst/>
            <a:gdLst>
              <a:gd name="T0" fmla="*/ 0 w 798"/>
              <a:gd name="T1" fmla="*/ 2147483646 h 657"/>
              <a:gd name="T2" fmla="*/ 2147483646 w 798"/>
              <a:gd name="T3" fmla="*/ 2147483646 h 657"/>
              <a:gd name="T4" fmla="*/ 2147483646 w 798"/>
              <a:gd name="T5" fmla="*/ 2147483646 h 657"/>
              <a:gd name="T6" fmla="*/ 2147483646 w 798"/>
              <a:gd name="T7" fmla="*/ 0 h 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657">
                <a:moveTo>
                  <a:pt x="0" y="605"/>
                </a:moveTo>
                <a:cubicBezTo>
                  <a:pt x="159" y="631"/>
                  <a:pt x="318" y="657"/>
                  <a:pt x="411" y="605"/>
                </a:cubicBezTo>
                <a:cubicBezTo>
                  <a:pt x="504" y="553"/>
                  <a:pt x="491" y="391"/>
                  <a:pt x="556" y="290"/>
                </a:cubicBezTo>
                <a:cubicBezTo>
                  <a:pt x="621" y="189"/>
                  <a:pt x="753" y="44"/>
                  <a:pt x="798"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314827" name="Group 11"/>
          <p:cNvGrpSpPr>
            <a:grpSpLocks/>
          </p:cNvGrpSpPr>
          <p:nvPr/>
        </p:nvGrpSpPr>
        <p:grpSpPr bwMode="auto">
          <a:xfrm>
            <a:off x="2114550" y="2276475"/>
            <a:ext cx="2449513" cy="174625"/>
            <a:chOff x="1211" y="1265"/>
            <a:chExt cx="1403" cy="97"/>
          </a:xfrm>
        </p:grpSpPr>
        <p:sp>
          <p:nvSpPr>
            <p:cNvPr id="71700" name="Line 12"/>
            <p:cNvSpPr>
              <a:spLocks noChangeShapeType="1"/>
            </p:cNvSpPr>
            <p:nvPr/>
          </p:nvSpPr>
          <p:spPr bwMode="auto">
            <a:xfrm flipV="1">
              <a:off x="1211" y="1265"/>
              <a:ext cx="1403" cy="24"/>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1701" name="Line 13"/>
            <p:cNvSpPr>
              <a:spLocks noChangeShapeType="1"/>
            </p:cNvSpPr>
            <p:nvPr/>
          </p:nvSpPr>
          <p:spPr bwMode="auto">
            <a:xfrm>
              <a:off x="1211" y="1289"/>
              <a:ext cx="1040" cy="73"/>
            </a:xfrm>
            <a:prstGeom prst="line">
              <a:avLst/>
            </a:prstGeom>
            <a:noFill/>
            <a:ln w="76200" cap="rnd">
              <a:solidFill>
                <a:srgbClr val="99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1692" name="Group 14"/>
          <p:cNvGrpSpPr>
            <a:grpSpLocks/>
          </p:cNvGrpSpPr>
          <p:nvPr/>
        </p:nvGrpSpPr>
        <p:grpSpPr bwMode="auto">
          <a:xfrm>
            <a:off x="8056563" y="5713413"/>
            <a:ext cx="2001837" cy="1700212"/>
            <a:chOff x="4444" y="515"/>
            <a:chExt cx="1146" cy="945"/>
          </a:xfrm>
        </p:grpSpPr>
        <p:sp>
          <p:nvSpPr>
            <p:cNvPr id="71693" name="Line 15"/>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4" name="Text Box 16"/>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71695" name="Line 17"/>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Text Box 18"/>
            <p:cNvSpPr txBox="1">
              <a:spLocks noChangeArrowheads="1"/>
            </p:cNvSpPr>
            <p:nvPr/>
          </p:nvSpPr>
          <p:spPr bwMode="auto">
            <a:xfrm>
              <a:off x="4746" y="1268"/>
              <a:ext cx="761"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71697" name="Text Box 19"/>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71698" name="Text Box 20"/>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71699" name="Text Box 21"/>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48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48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48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48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48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48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1" grpId="0"/>
      <p:bldP spid="13148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1754188"/>
            <a:ext cx="3963988"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1884363"/>
            <a:ext cx="1663700"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275" y="1012825"/>
            <a:ext cx="1716088" cy="636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Rectangle 5"/>
          <p:cNvSpPr>
            <a:spLocks noGrp="1" noChangeArrowheads="1"/>
          </p:cNvSpPr>
          <p:nvPr>
            <p:ph type="title"/>
          </p:nvPr>
        </p:nvSpPr>
        <p:spPr>
          <a:xfrm>
            <a:off x="609600" y="304800"/>
            <a:ext cx="8686800" cy="434975"/>
          </a:xfrm>
        </p:spPr>
        <p:txBody>
          <a:bodyPr/>
          <a:lstStyle/>
          <a:p>
            <a:pPr eaLnBrk="1" hangingPunct="1"/>
            <a:r>
              <a:rPr lang="pt-BR" altLang="en-US" smtClean="0"/>
              <a:t>Constraint: Strongly Connected Components</a:t>
            </a:r>
            <a:endParaRPr lang="en-US" altLang="en-US" smtClean="0"/>
          </a:p>
        </p:txBody>
      </p:sp>
      <p:sp>
        <p:nvSpPr>
          <p:cNvPr id="72710" name="Text Box 6"/>
          <p:cNvSpPr txBox="1">
            <a:spLocks noChangeArrowheads="1"/>
          </p:cNvSpPr>
          <p:nvPr/>
        </p:nvSpPr>
        <p:spPr bwMode="auto">
          <a:xfrm>
            <a:off x="7396163" y="1144588"/>
            <a:ext cx="22447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pt-BR" altLang="en-US" sz="2200">
                <a:solidFill>
                  <a:schemeClr val="tx1"/>
                </a:solidFill>
                <a:latin typeface="Tahoma" panose="020B0604030504040204" pitchFamily="34" charset="0"/>
              </a:rPr>
              <a:t>Solution: DAG</a:t>
            </a:r>
            <a:r>
              <a:rPr lang="pt-BR" altLang="en-US" sz="2200" baseline="-25000">
                <a:solidFill>
                  <a:schemeClr val="tx1"/>
                </a:solidFill>
                <a:latin typeface="Tahoma" panose="020B0604030504040204" pitchFamily="34" charset="0"/>
              </a:rPr>
              <a:t>SCC</a:t>
            </a:r>
          </a:p>
          <a:p>
            <a:pPr algn="ctr">
              <a:lnSpc>
                <a:spcPct val="90000"/>
              </a:lnSpc>
              <a:spcBef>
                <a:spcPct val="20000"/>
              </a:spcBef>
              <a:buClr>
                <a:schemeClr val="accent2"/>
              </a:buClr>
            </a:pPr>
            <a:r>
              <a:rPr lang="pt-BR" altLang="en-US" sz="2200" baseline="-25000">
                <a:solidFill>
                  <a:schemeClr val="tx1"/>
                </a:solidFill>
                <a:latin typeface="Tahoma" panose="020B0604030504040204" pitchFamily="34" charset="0"/>
              </a:rPr>
              <a:t> </a:t>
            </a:r>
            <a:endParaRPr lang="en-US" altLang="en-US" sz="2200" baseline="-25000">
              <a:solidFill>
                <a:schemeClr val="tx1"/>
              </a:solidFill>
              <a:latin typeface="Tahoma" panose="020B0604030504040204" pitchFamily="34" charset="0"/>
            </a:endParaRPr>
          </a:p>
        </p:txBody>
      </p:sp>
      <p:sp>
        <p:nvSpPr>
          <p:cNvPr id="72711" name="Line 7"/>
          <p:cNvSpPr>
            <a:spLocks noChangeShapeType="1"/>
          </p:cNvSpPr>
          <p:nvPr/>
        </p:nvSpPr>
        <p:spPr bwMode="auto">
          <a:xfrm>
            <a:off x="7648575" y="2754313"/>
            <a:ext cx="18605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2" name="Line 8"/>
          <p:cNvSpPr>
            <a:spLocks noChangeShapeType="1"/>
          </p:cNvSpPr>
          <p:nvPr/>
        </p:nvSpPr>
        <p:spPr bwMode="auto">
          <a:xfrm>
            <a:off x="5535613" y="3189288"/>
            <a:ext cx="211137" cy="2046287"/>
          </a:xfrm>
          <a:prstGeom prst="line">
            <a:avLst/>
          </a:prstGeom>
          <a:noFill/>
          <a:ln w="28575">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3" name="Text Box 9"/>
          <p:cNvSpPr txBox="1">
            <a:spLocks noChangeArrowheads="1"/>
          </p:cNvSpPr>
          <p:nvPr/>
        </p:nvSpPr>
        <p:spPr bwMode="auto">
          <a:xfrm>
            <a:off x="423863" y="1101725"/>
            <a:ext cx="13684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Consider:</a:t>
            </a:r>
          </a:p>
        </p:txBody>
      </p:sp>
      <p:sp>
        <p:nvSpPr>
          <p:cNvPr id="72714" name="Line 10"/>
          <p:cNvSpPr>
            <a:spLocks noChangeShapeType="1"/>
          </p:cNvSpPr>
          <p:nvPr/>
        </p:nvSpPr>
        <p:spPr bwMode="auto">
          <a:xfrm>
            <a:off x="1311275" y="5410200"/>
            <a:ext cx="18605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5" name="Line 11"/>
          <p:cNvSpPr>
            <a:spLocks noChangeShapeType="1"/>
          </p:cNvSpPr>
          <p:nvPr/>
        </p:nvSpPr>
        <p:spPr bwMode="auto">
          <a:xfrm flipV="1">
            <a:off x="5367338" y="3451225"/>
            <a:ext cx="633412" cy="2524125"/>
          </a:xfrm>
          <a:prstGeom prst="line">
            <a:avLst/>
          </a:prstGeom>
          <a:noFill/>
          <a:ln w="28575">
            <a:solidFill>
              <a:srgbClr val="FFCC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2716" name="Group 12"/>
          <p:cNvGrpSpPr>
            <a:grpSpLocks/>
          </p:cNvGrpSpPr>
          <p:nvPr/>
        </p:nvGrpSpPr>
        <p:grpSpPr bwMode="auto">
          <a:xfrm>
            <a:off x="8056563" y="5713413"/>
            <a:ext cx="2001837" cy="1700212"/>
            <a:chOff x="4444" y="515"/>
            <a:chExt cx="1146" cy="945"/>
          </a:xfrm>
        </p:grpSpPr>
        <p:sp>
          <p:nvSpPr>
            <p:cNvPr id="72720" name="Line 13"/>
            <p:cNvSpPr>
              <a:spLocks noChangeShapeType="1"/>
            </p:cNvSpPr>
            <p:nvPr/>
          </p:nvSpPr>
          <p:spPr bwMode="auto">
            <a:xfrm>
              <a:off x="4453" y="1180"/>
              <a:ext cx="288"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Text Box 14"/>
            <p:cNvSpPr txBox="1">
              <a:spLocks noChangeArrowheads="1"/>
            </p:cNvSpPr>
            <p:nvPr/>
          </p:nvSpPr>
          <p:spPr bwMode="auto">
            <a:xfrm>
              <a:off x="4755" y="1076"/>
              <a:ext cx="8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72722" name="Line 15"/>
            <p:cNvSpPr>
              <a:spLocks noChangeShapeType="1"/>
            </p:cNvSpPr>
            <p:nvPr/>
          </p:nvSpPr>
          <p:spPr bwMode="auto">
            <a:xfrm>
              <a:off x="4444" y="1372"/>
              <a:ext cx="288" cy="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3" name="Text Box 16"/>
            <p:cNvSpPr txBox="1">
              <a:spLocks noChangeArrowheads="1"/>
            </p:cNvSpPr>
            <p:nvPr/>
          </p:nvSpPr>
          <p:spPr bwMode="auto">
            <a:xfrm>
              <a:off x="4746" y="1268"/>
              <a:ext cx="7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72724" name="Text Box 17"/>
            <p:cNvSpPr txBox="1">
              <a:spLocks noChangeArrowheads="1"/>
            </p:cNvSpPr>
            <p:nvPr/>
          </p:nvSpPr>
          <p:spPr bwMode="auto">
            <a:xfrm>
              <a:off x="4756" y="515"/>
              <a:ext cx="5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FF00"/>
                  </a:solidFill>
                  <a:latin typeface="Arial" panose="020B0604020202020204" pitchFamily="34" charset="0"/>
                </a:rPr>
                <a:t>register</a:t>
              </a:r>
              <a:endParaRPr lang="en-US" altLang="en-US" sz="1600" b="1">
                <a:solidFill>
                  <a:srgbClr val="00FF00"/>
                </a:solidFill>
                <a:latin typeface="Arial" panose="020B0604020202020204" pitchFamily="34" charset="0"/>
              </a:endParaRPr>
            </a:p>
          </p:txBody>
        </p:sp>
        <p:sp>
          <p:nvSpPr>
            <p:cNvPr id="72725" name="Text Box 18"/>
            <p:cNvSpPr txBox="1">
              <a:spLocks noChangeArrowheads="1"/>
            </p:cNvSpPr>
            <p:nvPr/>
          </p:nvSpPr>
          <p:spPr bwMode="auto">
            <a:xfrm>
              <a:off x="4765" y="892"/>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CC00"/>
                  </a:solidFill>
                  <a:latin typeface="Arial" panose="020B0604020202020204" pitchFamily="34" charset="0"/>
                </a:rPr>
                <a:t>memory</a:t>
              </a:r>
              <a:endParaRPr lang="en-US" altLang="en-US" sz="1600" b="1">
                <a:solidFill>
                  <a:srgbClr val="FFCC00"/>
                </a:solidFill>
                <a:latin typeface="Arial" panose="020B0604020202020204" pitchFamily="34" charset="0"/>
              </a:endParaRPr>
            </a:p>
          </p:txBody>
        </p:sp>
        <p:sp>
          <p:nvSpPr>
            <p:cNvPr id="72726" name="Text Box 19"/>
            <p:cNvSpPr txBox="1">
              <a:spLocks noChangeArrowheads="1"/>
            </p:cNvSpPr>
            <p:nvPr/>
          </p:nvSpPr>
          <p:spPr bwMode="auto">
            <a:xfrm>
              <a:off x="4762" y="704"/>
              <a:ext cx="4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grpSp>
      <p:sp>
        <p:nvSpPr>
          <p:cNvPr id="72717" name="Line 20"/>
          <p:cNvSpPr>
            <a:spLocks noChangeShapeType="1"/>
          </p:cNvSpPr>
          <p:nvPr/>
        </p:nvSpPr>
        <p:spPr bwMode="auto">
          <a:xfrm>
            <a:off x="7648575" y="4103688"/>
            <a:ext cx="18605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8" name="Line 21"/>
          <p:cNvSpPr>
            <a:spLocks noChangeShapeType="1"/>
          </p:cNvSpPr>
          <p:nvPr/>
        </p:nvSpPr>
        <p:spPr bwMode="auto">
          <a:xfrm>
            <a:off x="5662613" y="3189288"/>
            <a:ext cx="211137" cy="2046287"/>
          </a:xfrm>
          <a:prstGeom prst="line">
            <a:avLst/>
          </a:prstGeom>
          <a:noFill/>
          <a:ln w="2857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19" name="Text Box 22"/>
          <p:cNvSpPr txBox="1">
            <a:spLocks noChangeArrowheads="1"/>
          </p:cNvSpPr>
          <p:nvPr/>
        </p:nvSpPr>
        <p:spPr bwMode="auto">
          <a:xfrm>
            <a:off x="2733675" y="6846888"/>
            <a:ext cx="48037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Eliminates pipelined/decoupled property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609600"/>
            <a:ext cx="8686800" cy="615950"/>
          </a:xfrm>
        </p:spPr>
        <p:txBody>
          <a:bodyPr/>
          <a:lstStyle/>
          <a:p>
            <a:r>
              <a:rPr lang="en-US" altLang="en-US" smtClean="0"/>
              <a:t>2 Extensions to the Basic Transformation</a:t>
            </a:r>
          </a:p>
        </p:txBody>
      </p:sp>
      <p:sp>
        <p:nvSpPr>
          <p:cNvPr id="74755" name="Rectangle 3"/>
          <p:cNvSpPr>
            <a:spLocks noGrp="1" noChangeArrowheads="1"/>
          </p:cNvSpPr>
          <p:nvPr>
            <p:ph type="body" idx="1"/>
          </p:nvPr>
        </p:nvSpPr>
        <p:spPr/>
        <p:txBody>
          <a:bodyPr/>
          <a:lstStyle/>
          <a:p>
            <a:r>
              <a:rPr lang="en-US" altLang="en-US" smtClean="0"/>
              <a:t>Speculation</a:t>
            </a:r>
          </a:p>
          <a:p>
            <a:pPr lvl="1"/>
            <a:r>
              <a:rPr lang="en-US" altLang="en-US" smtClean="0"/>
              <a:t>Break statistically unlikely dependences</a:t>
            </a:r>
          </a:p>
          <a:p>
            <a:pPr lvl="1"/>
            <a:r>
              <a:rPr lang="en-US" altLang="en-US" smtClean="0"/>
              <a:t>Form better-balanced pipelines</a:t>
            </a:r>
          </a:p>
          <a:p>
            <a:r>
              <a:rPr lang="en-US" altLang="en-US" smtClean="0"/>
              <a:t>Parallel Stages</a:t>
            </a:r>
          </a:p>
          <a:p>
            <a:pPr lvl="1"/>
            <a:r>
              <a:rPr lang="en-US" altLang="en-US" smtClean="0"/>
              <a:t>Execute multiple copies of certain “large” stages</a:t>
            </a:r>
          </a:p>
          <a:p>
            <a:pPr lvl="1"/>
            <a:r>
              <a:rPr lang="en-US" altLang="en-US" smtClean="0"/>
              <a:t>Stages that contain inner loops perfect candidates</a:t>
            </a:r>
          </a:p>
          <a:p>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838200" y="381000"/>
            <a:ext cx="7772400" cy="615950"/>
          </a:xfrm>
        </p:spPr>
        <p:txBody>
          <a:bodyPr lIns="101870" tIns="50935" rIns="101870" bIns="50935" anchor="ctr"/>
          <a:lstStyle/>
          <a:p>
            <a:pPr eaLnBrk="1" hangingPunct="1"/>
            <a:r>
              <a:rPr lang="en-US" altLang="en-US" smtClean="0"/>
              <a:t>Why Speculation?</a:t>
            </a:r>
            <a:br>
              <a:rPr lang="en-US" altLang="en-US" smtClean="0"/>
            </a:br>
            <a:endParaRPr lang="en-US" altLang="en-US" smtClean="0"/>
          </a:p>
        </p:txBody>
      </p:sp>
      <p:sp>
        <p:nvSpPr>
          <p:cNvPr id="75779" name="Text Box 7"/>
          <p:cNvSpPr txBox="1">
            <a:spLocks noChangeArrowheads="1"/>
          </p:cNvSpPr>
          <p:nvPr>
            <p:custDataLst>
              <p:tags r:id="rId1"/>
            </p:custDataLst>
          </p:nvPr>
        </p:nvSpPr>
        <p:spPr bwMode="auto">
          <a:xfrm>
            <a:off x="2536825" y="889000"/>
            <a:ext cx="4900613" cy="148431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75780" name="Text Box 10"/>
          <p:cNvSpPr txBox="1">
            <a:spLocks noChangeArrowheads="1"/>
          </p:cNvSpPr>
          <p:nvPr>
            <p:custDataLst>
              <p:tags r:id="rId2"/>
            </p:custDataLst>
          </p:nvPr>
        </p:nvSpPr>
        <p:spPr bwMode="auto">
          <a:xfrm>
            <a:off x="1165225" y="2984500"/>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30" name="Oval 29"/>
          <p:cNvSpPr/>
          <p:nvPr/>
        </p:nvSpPr>
        <p:spPr bwMode="auto">
          <a:xfrm>
            <a:off x="3060700" y="312737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1" name="Oval 30"/>
          <p:cNvSpPr/>
          <p:nvPr/>
        </p:nvSpPr>
        <p:spPr bwMode="auto">
          <a:xfrm>
            <a:off x="3062288" y="41100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2" name="Oval 31"/>
          <p:cNvSpPr/>
          <p:nvPr/>
        </p:nvSpPr>
        <p:spPr bwMode="auto">
          <a:xfrm>
            <a:off x="3062288" y="5094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33" name="Oval 32"/>
          <p:cNvSpPr/>
          <p:nvPr/>
        </p:nvSpPr>
        <p:spPr bwMode="auto">
          <a:xfrm>
            <a:off x="2101850" y="4113213"/>
            <a:ext cx="455613"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5785" name="Straight Arrow Connector 33"/>
          <p:cNvCxnSpPr>
            <a:cxnSpLocks noChangeShapeType="1"/>
            <a:stCxn id="31" idx="4"/>
            <a:endCxn id="32" idx="0"/>
          </p:cNvCxnSpPr>
          <p:nvPr/>
        </p:nvCxnSpPr>
        <p:spPr bwMode="auto">
          <a:xfrm rot="5400000">
            <a:off x="3028156" y="4831557"/>
            <a:ext cx="523875"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5786" name="Curved Connector 49"/>
          <p:cNvCxnSpPr>
            <a:cxnSpLocks noChangeShapeType="1"/>
            <a:stCxn id="32" idx="5"/>
            <a:endCxn id="32" idx="7"/>
          </p:cNvCxnSpPr>
          <p:nvPr/>
        </p:nvCxnSpPr>
        <p:spPr bwMode="auto">
          <a:xfrm rot="5400000" flipH="1">
            <a:off x="3290887" y="5322888"/>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787" name="Curved Connector 49"/>
          <p:cNvCxnSpPr>
            <a:cxnSpLocks noChangeShapeType="1"/>
            <a:stCxn id="30" idx="5"/>
            <a:endCxn id="30" idx="7"/>
          </p:cNvCxnSpPr>
          <p:nvPr/>
        </p:nvCxnSpPr>
        <p:spPr bwMode="auto">
          <a:xfrm rot="5400000" flipH="1">
            <a:off x="3290095" y="3355181"/>
            <a:ext cx="322262" cy="3175"/>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788" name="Straight Arrow Connector 36"/>
          <p:cNvCxnSpPr>
            <a:cxnSpLocks noChangeShapeType="1"/>
            <a:stCxn id="30" idx="4"/>
            <a:endCxn id="31" idx="0"/>
          </p:cNvCxnSpPr>
          <p:nvPr/>
        </p:nvCxnSpPr>
        <p:spPr bwMode="auto">
          <a:xfrm rot="16200000" flipH="1">
            <a:off x="3024981" y="3847307"/>
            <a:ext cx="530225"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789" name="Straight Arrow Connector 37"/>
          <p:cNvCxnSpPr>
            <a:cxnSpLocks noChangeShapeType="1"/>
            <a:stCxn id="33" idx="7"/>
            <a:endCxn id="30" idx="3"/>
          </p:cNvCxnSpPr>
          <p:nvPr/>
        </p:nvCxnSpPr>
        <p:spPr bwMode="auto">
          <a:xfrm rot="5400000" flipH="1" flipV="1">
            <a:off x="2477294" y="3529807"/>
            <a:ext cx="663575" cy="636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0" name="Straight Arrow Connector 38"/>
          <p:cNvCxnSpPr>
            <a:cxnSpLocks noChangeShapeType="1"/>
            <a:stCxn id="33" idx="5"/>
            <a:endCxn id="32" idx="2"/>
          </p:cNvCxnSpPr>
          <p:nvPr/>
        </p:nvCxnSpPr>
        <p:spPr bwMode="auto">
          <a:xfrm rot="16200000" flipH="1">
            <a:off x="2366169" y="4626769"/>
            <a:ext cx="820738" cy="571500"/>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1" name="Curved Connector 49"/>
          <p:cNvCxnSpPr>
            <a:cxnSpLocks noChangeShapeType="1"/>
            <a:stCxn id="33" idx="3"/>
            <a:endCxn id="33" idx="1"/>
          </p:cNvCxnSpPr>
          <p:nvPr/>
        </p:nvCxnSpPr>
        <p:spPr bwMode="auto">
          <a:xfrm rot="5400000" flipH="1">
            <a:off x="2005807" y="4341019"/>
            <a:ext cx="323850" cy="1587"/>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75792" name="Straight Arrow Connector 40"/>
          <p:cNvCxnSpPr>
            <a:cxnSpLocks noChangeShapeType="1"/>
            <a:stCxn id="33" idx="6"/>
            <a:endCxn id="31" idx="2"/>
          </p:cNvCxnSpPr>
          <p:nvPr/>
        </p:nvCxnSpPr>
        <p:spPr bwMode="auto">
          <a:xfrm flipV="1">
            <a:off x="2557463" y="4338638"/>
            <a:ext cx="504825"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3" name="Straight Arrow Connector 41"/>
          <p:cNvCxnSpPr>
            <a:cxnSpLocks noChangeShapeType="1"/>
            <a:stCxn id="30" idx="2"/>
            <a:endCxn id="33" idx="0"/>
          </p:cNvCxnSpPr>
          <p:nvPr/>
        </p:nvCxnSpPr>
        <p:spPr bwMode="auto">
          <a:xfrm rot="10800000" flipV="1">
            <a:off x="2330450" y="3355975"/>
            <a:ext cx="730250"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5794" name="Text Box 13"/>
          <p:cNvSpPr txBox="1">
            <a:spLocks noChangeArrowheads="1"/>
          </p:cNvSpPr>
          <p:nvPr>
            <p:custDataLst>
              <p:tags r:id="rId3"/>
            </p:custDataLst>
          </p:nvPr>
        </p:nvSpPr>
        <p:spPr bwMode="auto">
          <a:xfrm>
            <a:off x="5383213" y="2992438"/>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44" name="Oval 43"/>
          <p:cNvSpPr/>
          <p:nvPr/>
        </p:nvSpPr>
        <p:spPr bwMode="auto">
          <a:xfrm>
            <a:off x="6427788" y="2967038"/>
            <a:ext cx="668337"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D</a:t>
            </a:r>
          </a:p>
        </p:txBody>
      </p:sp>
      <p:sp>
        <p:nvSpPr>
          <p:cNvPr id="45" name="Oval 44"/>
          <p:cNvSpPr/>
          <p:nvPr/>
        </p:nvSpPr>
        <p:spPr bwMode="auto">
          <a:xfrm>
            <a:off x="6057900" y="396716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6" name="Oval 45"/>
          <p:cNvSpPr/>
          <p:nvPr/>
        </p:nvSpPr>
        <p:spPr bwMode="auto">
          <a:xfrm>
            <a:off x="6532563" y="4967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75798" name="Straight Arrow Connector 46"/>
          <p:cNvCxnSpPr>
            <a:cxnSpLocks noChangeShapeType="1"/>
            <a:stCxn id="44" idx="4"/>
            <a:endCxn id="45" idx="7"/>
          </p:cNvCxnSpPr>
          <p:nvPr/>
        </p:nvCxnSpPr>
        <p:spPr bwMode="auto">
          <a:xfrm rot="5400000">
            <a:off x="6298407" y="3571081"/>
            <a:ext cx="611188" cy="314325"/>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799" name="Straight Arrow Connector 47"/>
          <p:cNvCxnSpPr>
            <a:cxnSpLocks noChangeShapeType="1"/>
            <a:stCxn id="44" idx="4"/>
            <a:endCxn id="46" idx="0"/>
          </p:cNvCxnSpPr>
          <p:nvPr/>
        </p:nvCxnSpPr>
        <p:spPr bwMode="auto">
          <a:xfrm rot="5400000">
            <a:off x="5989638" y="4195763"/>
            <a:ext cx="1544637"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5800" name="Straight Arrow Connector 48"/>
          <p:cNvCxnSpPr>
            <a:cxnSpLocks noChangeShapeType="1"/>
            <a:stCxn id="44" idx="3"/>
            <a:endCxn id="45" idx="0"/>
          </p:cNvCxnSpPr>
          <p:nvPr/>
        </p:nvCxnSpPr>
        <p:spPr bwMode="auto">
          <a:xfrm rot="5400000">
            <a:off x="6099969" y="3542506"/>
            <a:ext cx="611188" cy="238125"/>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5801" name="Straight Arrow Connector 49"/>
          <p:cNvCxnSpPr>
            <a:cxnSpLocks noChangeShapeType="1"/>
            <a:stCxn id="45" idx="4"/>
            <a:endCxn id="46" idx="1"/>
          </p:cNvCxnSpPr>
          <p:nvPr/>
        </p:nvCxnSpPr>
        <p:spPr bwMode="auto">
          <a:xfrm rot="16200000" flipH="1">
            <a:off x="6138863" y="4572000"/>
            <a:ext cx="609600" cy="31432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grpSp>
        <p:nvGrpSpPr>
          <p:cNvPr id="75802" name="Group 26"/>
          <p:cNvGrpSpPr>
            <a:grpSpLocks/>
          </p:cNvGrpSpPr>
          <p:nvPr>
            <p:custDataLst>
              <p:tags r:id="rId4"/>
            </p:custDataLst>
          </p:nvPr>
        </p:nvGrpSpPr>
        <p:grpSpPr bwMode="auto">
          <a:xfrm>
            <a:off x="142875" y="4995863"/>
            <a:ext cx="2528888" cy="1468437"/>
            <a:chOff x="298" y="3147"/>
            <a:chExt cx="1593" cy="925"/>
          </a:xfrm>
        </p:grpSpPr>
        <p:sp>
          <p:nvSpPr>
            <p:cNvPr id="75803" name="Line 27"/>
            <p:cNvSpPr>
              <a:spLocks noChangeShapeType="1"/>
            </p:cNvSpPr>
            <p:nvPr>
              <p:custDataLst>
                <p:tags r:id="rId5"/>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5804" name="Text Box 28"/>
            <p:cNvSpPr txBox="1">
              <a:spLocks noChangeArrowheads="1"/>
            </p:cNvSpPr>
            <p:nvPr>
              <p:custDataLst>
                <p:tags r:id="rId6"/>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5805" name="Line 29"/>
            <p:cNvSpPr>
              <a:spLocks noChangeShapeType="1"/>
            </p:cNvSpPr>
            <p:nvPr>
              <p:custDataLst>
                <p:tags r:id="rId7"/>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5806" name="Text Box 30"/>
            <p:cNvSpPr txBox="1">
              <a:spLocks noChangeArrowheads="1"/>
            </p:cNvSpPr>
            <p:nvPr>
              <p:custDataLst>
                <p:tags r:id="rId8"/>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5807" name="Text Box 31"/>
            <p:cNvSpPr txBox="1">
              <a:spLocks noChangeArrowheads="1"/>
            </p:cNvSpPr>
            <p:nvPr>
              <p:custDataLst>
                <p:tags r:id="rId9"/>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5808" name="Text Box 33"/>
            <p:cNvSpPr txBox="1">
              <a:spLocks noChangeArrowheads="1"/>
            </p:cNvSpPr>
            <p:nvPr>
              <p:custDataLst>
                <p:tags r:id="rId10"/>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5809" name="Rectangle 34"/>
            <p:cNvSpPr>
              <a:spLocks noChangeArrowheads="1"/>
            </p:cNvSpPr>
            <p:nvPr>
              <p:custDataLst>
                <p:tags r:id="rId11"/>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5810" name="Text Box 35"/>
            <p:cNvSpPr txBox="1">
              <a:spLocks noChangeArrowheads="1"/>
            </p:cNvSpPr>
            <p:nvPr>
              <p:custDataLst>
                <p:tags r:id="rId12"/>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838200" y="381000"/>
            <a:ext cx="7772400" cy="615950"/>
          </a:xfrm>
        </p:spPr>
        <p:txBody>
          <a:bodyPr lIns="101870" tIns="50935" rIns="101870" bIns="50935" anchor="ctr"/>
          <a:lstStyle/>
          <a:p>
            <a:pPr eaLnBrk="1" hangingPunct="1"/>
            <a:r>
              <a:rPr lang="en-US" altLang="en-US" smtClean="0"/>
              <a:t>Why Speculation?</a:t>
            </a:r>
            <a:br>
              <a:rPr lang="en-US" altLang="en-US" smtClean="0"/>
            </a:br>
            <a:endParaRPr lang="en-US" altLang="en-US" smtClean="0"/>
          </a:p>
        </p:txBody>
      </p:sp>
      <p:sp>
        <p:nvSpPr>
          <p:cNvPr id="76803" name="Text Box 7"/>
          <p:cNvSpPr txBox="1">
            <a:spLocks noChangeArrowheads="1"/>
          </p:cNvSpPr>
          <p:nvPr>
            <p:custDataLst>
              <p:tags r:id="rId1"/>
            </p:custDataLst>
          </p:nvPr>
        </p:nvSpPr>
        <p:spPr bwMode="auto">
          <a:xfrm>
            <a:off x="2536825" y="889000"/>
            <a:ext cx="4900613" cy="148431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a:t>
            </a:r>
            <a:r>
              <a:rPr lang="en-US" altLang="en-US" sz="2200" b="1">
                <a:solidFill>
                  <a:srgbClr val="0000FF"/>
                </a:solidFill>
                <a:latin typeface="Courier New" panose="02070309020205020404" pitchFamily="49" charset="0"/>
              </a:rPr>
              <a:t>cost &lt; T</a:t>
            </a:r>
            <a:r>
              <a:rPr lang="en-US" altLang="en-US" sz="2200" b="1">
                <a:solidFill>
                  <a:schemeClr val="tx1"/>
                </a:solidFill>
                <a:latin typeface="Courier New" panose="02070309020205020404" pitchFamily="49" charset="0"/>
              </a:rPr>
              <a:t> &amp;&amp; 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76804" name="Text Box 10"/>
          <p:cNvSpPr txBox="1">
            <a:spLocks noChangeArrowheads="1"/>
          </p:cNvSpPr>
          <p:nvPr>
            <p:custDataLst>
              <p:tags r:id="rId2"/>
            </p:custDataLst>
          </p:nvPr>
        </p:nvSpPr>
        <p:spPr bwMode="auto">
          <a:xfrm>
            <a:off x="1165225" y="2984500"/>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30" name="Oval 29"/>
          <p:cNvSpPr/>
          <p:nvPr/>
        </p:nvSpPr>
        <p:spPr bwMode="auto">
          <a:xfrm>
            <a:off x="3060700" y="312737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1" name="Oval 30"/>
          <p:cNvSpPr/>
          <p:nvPr/>
        </p:nvSpPr>
        <p:spPr bwMode="auto">
          <a:xfrm>
            <a:off x="3062288" y="41100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2" name="Oval 31"/>
          <p:cNvSpPr/>
          <p:nvPr/>
        </p:nvSpPr>
        <p:spPr bwMode="auto">
          <a:xfrm>
            <a:off x="3062288" y="5094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33" name="Oval 32"/>
          <p:cNvSpPr/>
          <p:nvPr/>
        </p:nvSpPr>
        <p:spPr bwMode="auto">
          <a:xfrm>
            <a:off x="2101850" y="4113213"/>
            <a:ext cx="455613"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6809" name="Straight Arrow Connector 33"/>
          <p:cNvCxnSpPr>
            <a:cxnSpLocks noChangeShapeType="1"/>
            <a:stCxn id="31" idx="4"/>
            <a:endCxn id="32" idx="0"/>
          </p:cNvCxnSpPr>
          <p:nvPr/>
        </p:nvCxnSpPr>
        <p:spPr bwMode="auto">
          <a:xfrm rot="5400000">
            <a:off x="3028156" y="4831557"/>
            <a:ext cx="523875"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6810" name="Curved Connector 49"/>
          <p:cNvCxnSpPr>
            <a:cxnSpLocks noChangeShapeType="1"/>
            <a:stCxn id="32" idx="5"/>
            <a:endCxn id="32" idx="7"/>
          </p:cNvCxnSpPr>
          <p:nvPr/>
        </p:nvCxnSpPr>
        <p:spPr bwMode="auto">
          <a:xfrm rot="5400000" flipH="1">
            <a:off x="3290887" y="5322888"/>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6811" name="Curved Connector 49"/>
          <p:cNvCxnSpPr>
            <a:cxnSpLocks noChangeShapeType="1"/>
            <a:stCxn id="30" idx="5"/>
            <a:endCxn id="30" idx="7"/>
          </p:cNvCxnSpPr>
          <p:nvPr/>
        </p:nvCxnSpPr>
        <p:spPr bwMode="auto">
          <a:xfrm rot="5400000" flipH="1">
            <a:off x="3290095" y="3355181"/>
            <a:ext cx="322262" cy="3175"/>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6812" name="Straight Arrow Connector 36"/>
          <p:cNvCxnSpPr>
            <a:cxnSpLocks noChangeShapeType="1"/>
            <a:stCxn id="30" idx="4"/>
            <a:endCxn id="31" idx="0"/>
          </p:cNvCxnSpPr>
          <p:nvPr/>
        </p:nvCxnSpPr>
        <p:spPr bwMode="auto">
          <a:xfrm rot="16200000" flipH="1">
            <a:off x="3024981" y="3847307"/>
            <a:ext cx="530225"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6813" name="Straight Arrow Connector 37"/>
          <p:cNvCxnSpPr>
            <a:cxnSpLocks noChangeShapeType="1"/>
            <a:stCxn id="33" idx="7"/>
            <a:endCxn id="30" idx="3"/>
          </p:cNvCxnSpPr>
          <p:nvPr/>
        </p:nvCxnSpPr>
        <p:spPr bwMode="auto">
          <a:xfrm rot="5400000" flipH="1" flipV="1">
            <a:off x="2477294" y="3529807"/>
            <a:ext cx="663575" cy="636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6814" name="Straight Arrow Connector 38"/>
          <p:cNvCxnSpPr>
            <a:cxnSpLocks noChangeShapeType="1"/>
            <a:stCxn id="33" idx="5"/>
            <a:endCxn id="32" idx="2"/>
          </p:cNvCxnSpPr>
          <p:nvPr/>
        </p:nvCxnSpPr>
        <p:spPr bwMode="auto">
          <a:xfrm rot="16200000" flipH="1">
            <a:off x="2366169" y="4626769"/>
            <a:ext cx="820738" cy="571500"/>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6815" name="Curved Connector 49"/>
          <p:cNvCxnSpPr>
            <a:cxnSpLocks noChangeShapeType="1"/>
            <a:stCxn id="33" idx="3"/>
            <a:endCxn id="33" idx="1"/>
          </p:cNvCxnSpPr>
          <p:nvPr/>
        </p:nvCxnSpPr>
        <p:spPr bwMode="auto">
          <a:xfrm rot="5400000" flipH="1">
            <a:off x="2005807" y="4341019"/>
            <a:ext cx="323850" cy="1587"/>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76816" name="Straight Arrow Connector 40"/>
          <p:cNvCxnSpPr>
            <a:cxnSpLocks noChangeShapeType="1"/>
            <a:stCxn id="33" idx="6"/>
            <a:endCxn id="31" idx="2"/>
          </p:cNvCxnSpPr>
          <p:nvPr/>
        </p:nvCxnSpPr>
        <p:spPr bwMode="auto">
          <a:xfrm flipV="1">
            <a:off x="2557463" y="4338638"/>
            <a:ext cx="504825"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76817" name="Straight Arrow Connector 41"/>
          <p:cNvCxnSpPr>
            <a:cxnSpLocks noChangeShapeType="1"/>
            <a:stCxn id="30" idx="2"/>
            <a:endCxn id="33" idx="0"/>
          </p:cNvCxnSpPr>
          <p:nvPr/>
        </p:nvCxnSpPr>
        <p:spPr bwMode="auto">
          <a:xfrm rot="10800000" flipV="1">
            <a:off x="2330450" y="3355975"/>
            <a:ext cx="730250"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6818" name="Text Box 13"/>
          <p:cNvSpPr txBox="1">
            <a:spLocks noChangeArrowheads="1"/>
          </p:cNvSpPr>
          <p:nvPr>
            <p:custDataLst>
              <p:tags r:id="rId3"/>
            </p:custDataLst>
          </p:nvPr>
        </p:nvSpPr>
        <p:spPr bwMode="auto">
          <a:xfrm>
            <a:off x="5383213" y="2992438"/>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44" name="Oval 43"/>
          <p:cNvSpPr/>
          <p:nvPr/>
        </p:nvSpPr>
        <p:spPr bwMode="auto">
          <a:xfrm>
            <a:off x="6427788" y="2967038"/>
            <a:ext cx="668337"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D</a:t>
            </a:r>
          </a:p>
        </p:txBody>
      </p:sp>
      <p:sp>
        <p:nvSpPr>
          <p:cNvPr id="45" name="Oval 44"/>
          <p:cNvSpPr/>
          <p:nvPr/>
        </p:nvSpPr>
        <p:spPr bwMode="auto">
          <a:xfrm>
            <a:off x="6057900" y="396716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6" name="Oval 45"/>
          <p:cNvSpPr/>
          <p:nvPr/>
        </p:nvSpPr>
        <p:spPr bwMode="auto">
          <a:xfrm>
            <a:off x="6532563" y="4967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47" name="Straight Arrow Connector 46"/>
          <p:cNvCxnSpPr>
            <a:cxnSpLocks noChangeShapeType="1"/>
            <a:stCxn id="44" idx="4"/>
            <a:endCxn id="45" idx="7"/>
          </p:cNvCxnSpPr>
          <p:nvPr/>
        </p:nvCxnSpPr>
        <p:spPr bwMode="auto">
          <a:xfrm rot="5400000">
            <a:off x="6298407" y="3571081"/>
            <a:ext cx="611188" cy="314325"/>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48" name="Straight Arrow Connector 47"/>
          <p:cNvCxnSpPr>
            <a:cxnSpLocks noChangeShapeType="1"/>
            <a:stCxn id="44" idx="4"/>
            <a:endCxn id="46" idx="0"/>
          </p:cNvCxnSpPr>
          <p:nvPr/>
        </p:nvCxnSpPr>
        <p:spPr bwMode="auto">
          <a:xfrm rot="5400000">
            <a:off x="5989638" y="4195763"/>
            <a:ext cx="1544637" cy="1587"/>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49" name="Straight Arrow Connector 48"/>
          <p:cNvCxnSpPr>
            <a:cxnSpLocks noChangeShapeType="1"/>
            <a:stCxn id="44" idx="3"/>
            <a:endCxn id="45" idx="0"/>
          </p:cNvCxnSpPr>
          <p:nvPr/>
        </p:nvCxnSpPr>
        <p:spPr bwMode="auto">
          <a:xfrm rot="5400000">
            <a:off x="6099969" y="3542506"/>
            <a:ext cx="611188" cy="238125"/>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50" name="Straight Arrow Connector 49"/>
          <p:cNvCxnSpPr>
            <a:cxnSpLocks noChangeShapeType="1"/>
            <a:stCxn id="45" idx="4"/>
            <a:endCxn id="46" idx="1"/>
          </p:cNvCxnSpPr>
          <p:nvPr/>
        </p:nvCxnSpPr>
        <p:spPr bwMode="auto">
          <a:xfrm rot="16200000" flipH="1">
            <a:off x="6138863" y="4572000"/>
            <a:ext cx="609600" cy="31432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26" name="Curved Connector 49"/>
          <p:cNvCxnSpPr>
            <a:cxnSpLocks noChangeShapeType="1"/>
            <a:stCxn id="32" idx="4"/>
            <a:endCxn id="33" idx="4"/>
          </p:cNvCxnSpPr>
          <p:nvPr/>
        </p:nvCxnSpPr>
        <p:spPr bwMode="auto">
          <a:xfrm rot="5400000" flipH="1">
            <a:off x="2319337" y="4579938"/>
            <a:ext cx="982663" cy="960438"/>
          </a:xfrm>
          <a:prstGeom prst="curvedConnector3">
            <a:avLst>
              <a:gd name="adj1" fmla="val -23292"/>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53" name="Oval 52"/>
          <p:cNvSpPr/>
          <p:nvPr/>
        </p:nvSpPr>
        <p:spPr bwMode="auto">
          <a:xfrm>
            <a:off x="6197600" y="3967163"/>
            <a:ext cx="11938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  B  C  D</a:t>
            </a:r>
          </a:p>
        </p:txBody>
      </p:sp>
      <p:sp>
        <p:nvSpPr>
          <p:cNvPr id="54" name="Text Box 22"/>
          <p:cNvSpPr txBox="1">
            <a:spLocks noChangeArrowheads="1"/>
          </p:cNvSpPr>
          <p:nvPr>
            <p:custDataLst>
              <p:tags r:id="rId4"/>
            </p:custDataLst>
          </p:nvPr>
        </p:nvSpPr>
        <p:spPr bwMode="auto">
          <a:xfrm>
            <a:off x="3933825" y="5753100"/>
            <a:ext cx="17224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Predictable</a:t>
            </a:r>
          </a:p>
          <a:p>
            <a:pPr algn="ctr">
              <a:lnSpc>
                <a:spcPct val="90000"/>
              </a:lnSpc>
              <a:spcBef>
                <a:spcPct val="20000"/>
              </a:spcBef>
              <a:buClr>
                <a:schemeClr val="accent2"/>
              </a:buClr>
            </a:pPr>
            <a:r>
              <a:rPr lang="en-US" altLang="en-US" b="1">
                <a:solidFill>
                  <a:schemeClr val="tx1"/>
                </a:solidFill>
                <a:latin typeface="Tahoma" panose="020B0604030504040204" pitchFamily="34" charset="0"/>
              </a:rPr>
              <a:t>Dependences</a:t>
            </a:r>
          </a:p>
        </p:txBody>
      </p:sp>
      <p:sp>
        <p:nvSpPr>
          <p:cNvPr id="55" name="Line 23"/>
          <p:cNvSpPr>
            <a:spLocks noChangeShapeType="1"/>
          </p:cNvSpPr>
          <p:nvPr>
            <p:custDataLst>
              <p:tags r:id="rId5"/>
            </p:custDataLst>
          </p:nvPr>
        </p:nvSpPr>
        <p:spPr bwMode="auto">
          <a:xfrm>
            <a:off x="3060700" y="3848100"/>
            <a:ext cx="1892300" cy="1905000"/>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6" name="Line 24"/>
          <p:cNvSpPr>
            <a:spLocks noChangeShapeType="1"/>
          </p:cNvSpPr>
          <p:nvPr>
            <p:custDataLst>
              <p:tags r:id="rId6"/>
            </p:custDataLst>
          </p:nvPr>
        </p:nvSpPr>
        <p:spPr bwMode="auto">
          <a:xfrm>
            <a:off x="2924175" y="4967288"/>
            <a:ext cx="1714500" cy="785812"/>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7" name="Line 26"/>
          <p:cNvSpPr>
            <a:spLocks noChangeShapeType="1"/>
          </p:cNvSpPr>
          <p:nvPr>
            <p:custDataLst>
              <p:tags r:id="rId7"/>
            </p:custDataLst>
          </p:nvPr>
        </p:nvSpPr>
        <p:spPr bwMode="auto">
          <a:xfrm>
            <a:off x="2762250" y="4424363"/>
            <a:ext cx="2038350" cy="1328737"/>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nvGrpSpPr>
          <p:cNvPr id="76832" name="Group 26"/>
          <p:cNvGrpSpPr>
            <a:grpSpLocks/>
          </p:cNvGrpSpPr>
          <p:nvPr>
            <p:custDataLst>
              <p:tags r:id="rId8"/>
            </p:custDataLst>
          </p:nvPr>
        </p:nvGrpSpPr>
        <p:grpSpPr bwMode="auto">
          <a:xfrm>
            <a:off x="142875" y="4995863"/>
            <a:ext cx="2528888" cy="1468437"/>
            <a:chOff x="298" y="3147"/>
            <a:chExt cx="1593" cy="925"/>
          </a:xfrm>
        </p:grpSpPr>
        <p:sp>
          <p:nvSpPr>
            <p:cNvPr id="76833" name="Line 27"/>
            <p:cNvSpPr>
              <a:spLocks noChangeShapeType="1"/>
            </p:cNvSpPr>
            <p:nvPr>
              <p:custDataLst>
                <p:tags r:id="rId9"/>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6834" name="Text Box 28"/>
            <p:cNvSpPr txBox="1">
              <a:spLocks noChangeArrowheads="1"/>
            </p:cNvSpPr>
            <p:nvPr>
              <p:custDataLst>
                <p:tags r:id="rId10"/>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6835" name="Line 29"/>
            <p:cNvSpPr>
              <a:spLocks noChangeShapeType="1"/>
            </p:cNvSpPr>
            <p:nvPr>
              <p:custDataLst>
                <p:tags r:id="rId11"/>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6836" name="Text Box 30"/>
            <p:cNvSpPr txBox="1">
              <a:spLocks noChangeArrowheads="1"/>
            </p:cNvSpPr>
            <p:nvPr>
              <p:custDataLst>
                <p:tags r:id="rId12"/>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6837" name="Text Box 31"/>
            <p:cNvSpPr txBox="1">
              <a:spLocks noChangeArrowheads="1"/>
            </p:cNvSpPr>
            <p:nvPr>
              <p:custDataLst>
                <p:tags r:id="rId13"/>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6838" name="Text Box 33"/>
            <p:cNvSpPr txBox="1">
              <a:spLocks noChangeArrowheads="1"/>
            </p:cNvSpPr>
            <p:nvPr>
              <p:custDataLst>
                <p:tags r:id="rId14"/>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6839" name="Rectangle 34"/>
            <p:cNvSpPr>
              <a:spLocks noChangeArrowheads="1"/>
            </p:cNvSpPr>
            <p:nvPr>
              <p:custDataLst>
                <p:tags r:id="rId15"/>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6840" name="Text Box 35"/>
            <p:cNvSpPr txBox="1">
              <a:spLocks noChangeArrowheads="1"/>
            </p:cNvSpPr>
            <p:nvPr>
              <p:custDataLst>
                <p:tags r:id="rId16"/>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dissolve">
                                      <p:cBhvr>
                                        <p:cTn id="33" dur="500"/>
                                        <p:tgtEl>
                                          <p:spTgt spid="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dissolve">
                                      <p:cBhvr>
                                        <p:cTn id="38" dur="500"/>
                                        <p:tgtEl>
                                          <p:spTgt spid="54"/>
                                        </p:tgtEl>
                                      </p:cBhvr>
                                    </p:animEffect>
                                  </p:childTnLst>
                                </p:cTn>
                              </p:par>
                              <p:par>
                                <p:cTn id="39" presetID="9"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dissolve">
                                      <p:cBhvr>
                                        <p:cTn id="41" dur="500"/>
                                        <p:tgtEl>
                                          <p:spTgt spid="56"/>
                                        </p:tgtEl>
                                      </p:cBhvr>
                                    </p:animEffect>
                                  </p:childTnLst>
                                </p:cTn>
                              </p:par>
                              <p:par>
                                <p:cTn id="42" presetID="9"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dissolve">
                                      <p:cBhvr>
                                        <p:cTn id="44" dur="500"/>
                                        <p:tgtEl>
                                          <p:spTgt spid="57"/>
                                        </p:tgtEl>
                                      </p:cBhvr>
                                    </p:animEffect>
                                  </p:childTnLst>
                                </p:cTn>
                              </p:par>
                              <p:par>
                                <p:cTn id="45" presetID="9"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3" grpId="0" animBg="1"/>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Announcements + Reading Material</a:t>
            </a:r>
          </a:p>
        </p:txBody>
      </p:sp>
      <p:sp>
        <p:nvSpPr>
          <p:cNvPr id="7171" name="Rectangle 3"/>
          <p:cNvSpPr>
            <a:spLocks noGrp="1" noChangeArrowheads="1"/>
          </p:cNvSpPr>
          <p:nvPr>
            <p:ph type="body" idx="1"/>
          </p:nvPr>
        </p:nvSpPr>
        <p:spPr/>
        <p:txBody>
          <a:bodyPr/>
          <a:lstStyle/>
          <a:p>
            <a:r>
              <a:rPr lang="en-US" altLang="en-US" dirty="0" smtClean="0"/>
              <a:t>Research paper presentations</a:t>
            </a:r>
          </a:p>
          <a:p>
            <a:pPr lvl="1"/>
            <a:r>
              <a:rPr lang="en-US" altLang="en-US" dirty="0" smtClean="0">
                <a:solidFill>
                  <a:srgbClr val="FF0000"/>
                </a:solidFill>
              </a:rPr>
              <a:t>3 more </a:t>
            </a:r>
            <a:r>
              <a:rPr lang="en-US" altLang="en-US" dirty="0" smtClean="0">
                <a:solidFill>
                  <a:srgbClr val="FF0000"/>
                </a:solidFill>
              </a:rPr>
              <a:t>today + my </a:t>
            </a:r>
            <a:r>
              <a:rPr lang="en-US" altLang="en-US" dirty="0" smtClean="0">
                <a:solidFill>
                  <a:srgbClr val="FF0000"/>
                </a:solidFill>
              </a:rPr>
              <a:t>last presentation today</a:t>
            </a:r>
          </a:p>
          <a:p>
            <a:pPr lvl="1"/>
            <a:r>
              <a:rPr lang="en-US" altLang="en-US" dirty="0" smtClean="0">
                <a:solidFill>
                  <a:srgbClr val="FF0000"/>
                </a:solidFill>
              </a:rPr>
              <a:t>Fill out quizzes (feedback forms) on canvas</a:t>
            </a:r>
          </a:p>
          <a:p>
            <a:r>
              <a:rPr lang="en-US" altLang="en-US" dirty="0" smtClean="0"/>
              <a:t>Reading material</a:t>
            </a:r>
          </a:p>
          <a:p>
            <a:pPr lvl="1"/>
            <a:r>
              <a:rPr lang="en-US" altLang="en-US" sz="1800" dirty="0" smtClean="0"/>
              <a:t>“Revisiting the Sequential Programming Model for Multi-Core,” M. J. Bridges, N. </a:t>
            </a:r>
            <a:r>
              <a:rPr lang="en-US" altLang="en-US" sz="1800" dirty="0" err="1" smtClean="0"/>
              <a:t>Vachharajani</a:t>
            </a:r>
            <a:r>
              <a:rPr lang="en-US" altLang="en-US" sz="1800" dirty="0" smtClean="0"/>
              <a:t>, Y. Zhang, T. </a:t>
            </a:r>
            <a:r>
              <a:rPr lang="en-US" altLang="en-US" sz="1800" dirty="0" err="1" smtClean="0"/>
              <a:t>Jablin</a:t>
            </a:r>
            <a:r>
              <a:rPr lang="en-US" altLang="en-US" sz="1800" dirty="0" smtClean="0"/>
              <a:t>, and D. I. August, Proc 40th IEEE/ACM International Symposium on Microarchitecture, December 2007. </a:t>
            </a:r>
          </a:p>
          <a:p>
            <a:pPr lvl="1"/>
            <a:r>
              <a:rPr lang="en-US" altLang="en-US" sz="1800" dirty="0" smtClean="0"/>
              <a:t>“Automatic Thread Extraction with Decoupled Software Pipelining,” G. </a:t>
            </a:r>
            <a:r>
              <a:rPr lang="en-US" altLang="en-US" sz="1800" dirty="0" err="1" smtClean="0"/>
              <a:t>Ottoni</a:t>
            </a:r>
            <a:r>
              <a:rPr lang="en-US" altLang="en-US" sz="1800" dirty="0" smtClean="0"/>
              <a:t>, R. </a:t>
            </a:r>
            <a:r>
              <a:rPr lang="en-US" altLang="en-US" sz="1800" dirty="0" err="1" smtClean="0"/>
              <a:t>Rangan</a:t>
            </a:r>
            <a:r>
              <a:rPr lang="en-US" altLang="en-US" sz="1800" dirty="0" smtClean="0"/>
              <a:t>, A. </a:t>
            </a:r>
            <a:r>
              <a:rPr lang="en-US" altLang="en-US" sz="1800" dirty="0" err="1" smtClean="0"/>
              <a:t>Stoler</a:t>
            </a:r>
            <a:r>
              <a:rPr lang="en-US" altLang="en-US" sz="1800" dirty="0" smtClean="0"/>
              <a:t>, and D. I. August, </a:t>
            </a:r>
            <a:r>
              <a:rPr lang="en-US" altLang="en-US" sz="1800" i="1" dirty="0" smtClean="0"/>
              <a:t>Proceedings of the 38th IEEE/ACM International Symposium on Microarchitecture</a:t>
            </a:r>
            <a:r>
              <a:rPr lang="en-US" altLang="en-US" sz="1800" dirty="0" smtClean="0"/>
              <a:t>, Nov. 2005</a:t>
            </a:r>
          </a:p>
          <a:p>
            <a:pPr lvl="1"/>
            <a:endParaRPr lang="en-US" altLang="en-US" dirty="0" smtClean="0">
              <a:latin typeface="Arial" panose="020B0604020202020204" pitchFamily="34" charset="0"/>
            </a:endParaRPr>
          </a:p>
          <a:p>
            <a:pPr lvl="1"/>
            <a:endParaRPr lang="en-US" altLang="en-US" dirty="0" smtClean="0"/>
          </a:p>
        </p:txBody>
      </p:sp>
    </p:spTree>
    <p:extLst>
      <p:ext uri="{BB962C8B-B14F-4D97-AF65-F5344CB8AC3E}">
        <p14:creationId xmlns:p14="http://schemas.microsoft.com/office/powerpoint/2010/main" val="3486750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838200" y="381000"/>
            <a:ext cx="7772400" cy="615950"/>
          </a:xfrm>
        </p:spPr>
        <p:txBody>
          <a:bodyPr lIns="101870" tIns="50935" rIns="101870" bIns="50935" anchor="ctr"/>
          <a:lstStyle/>
          <a:p>
            <a:pPr eaLnBrk="1" hangingPunct="1"/>
            <a:r>
              <a:rPr lang="en-US" altLang="en-US" smtClean="0"/>
              <a:t>Why Speculation?</a:t>
            </a:r>
            <a:br>
              <a:rPr lang="en-US" altLang="en-US" smtClean="0"/>
            </a:br>
            <a:endParaRPr lang="en-US" altLang="en-US" smtClean="0"/>
          </a:p>
        </p:txBody>
      </p:sp>
      <p:sp>
        <p:nvSpPr>
          <p:cNvPr id="77827" name="Text Box 7"/>
          <p:cNvSpPr txBox="1">
            <a:spLocks noChangeArrowheads="1"/>
          </p:cNvSpPr>
          <p:nvPr>
            <p:custDataLst>
              <p:tags r:id="rId1"/>
            </p:custDataLst>
          </p:nvPr>
        </p:nvSpPr>
        <p:spPr bwMode="auto">
          <a:xfrm>
            <a:off x="2536825" y="889000"/>
            <a:ext cx="4900613" cy="148431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a:t>
            </a:r>
            <a:r>
              <a:rPr lang="en-US" altLang="en-US" sz="2200" b="1">
                <a:solidFill>
                  <a:srgbClr val="0000FF"/>
                </a:solidFill>
                <a:latin typeface="Courier New" panose="02070309020205020404" pitchFamily="49" charset="0"/>
              </a:rPr>
              <a:t>cost &lt; T</a:t>
            </a:r>
            <a:r>
              <a:rPr lang="en-US" altLang="en-US" sz="2200" b="1">
                <a:solidFill>
                  <a:schemeClr val="tx1"/>
                </a:solidFill>
                <a:latin typeface="Courier New" panose="02070309020205020404" pitchFamily="49" charset="0"/>
              </a:rPr>
              <a:t> &amp;&amp; 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77828" name="Text Box 10"/>
          <p:cNvSpPr txBox="1">
            <a:spLocks noChangeArrowheads="1"/>
          </p:cNvSpPr>
          <p:nvPr>
            <p:custDataLst>
              <p:tags r:id="rId2"/>
            </p:custDataLst>
          </p:nvPr>
        </p:nvSpPr>
        <p:spPr bwMode="auto">
          <a:xfrm>
            <a:off x="1165225" y="2984500"/>
            <a:ext cx="1446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Graph</a:t>
            </a:r>
          </a:p>
        </p:txBody>
      </p:sp>
      <p:sp>
        <p:nvSpPr>
          <p:cNvPr id="30" name="Oval 29"/>
          <p:cNvSpPr/>
          <p:nvPr/>
        </p:nvSpPr>
        <p:spPr bwMode="auto">
          <a:xfrm>
            <a:off x="3060700" y="3127375"/>
            <a:ext cx="457200" cy="455613"/>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1" name="Oval 30"/>
          <p:cNvSpPr/>
          <p:nvPr/>
        </p:nvSpPr>
        <p:spPr bwMode="auto">
          <a:xfrm>
            <a:off x="3062288" y="41100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2" name="Oval 31"/>
          <p:cNvSpPr/>
          <p:nvPr/>
        </p:nvSpPr>
        <p:spPr bwMode="auto">
          <a:xfrm>
            <a:off x="3062288" y="509428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sp>
        <p:nvSpPr>
          <p:cNvPr id="33" name="Oval 32"/>
          <p:cNvSpPr/>
          <p:nvPr/>
        </p:nvSpPr>
        <p:spPr bwMode="auto">
          <a:xfrm>
            <a:off x="2101850" y="4113213"/>
            <a:ext cx="455613"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7833" name="Straight Arrow Connector 33"/>
          <p:cNvCxnSpPr>
            <a:cxnSpLocks noChangeShapeType="1"/>
            <a:stCxn id="31" idx="4"/>
            <a:endCxn id="32" idx="0"/>
          </p:cNvCxnSpPr>
          <p:nvPr/>
        </p:nvCxnSpPr>
        <p:spPr bwMode="auto">
          <a:xfrm rot="5400000">
            <a:off x="3028156" y="4831557"/>
            <a:ext cx="523875"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7834" name="Curved Connector 49"/>
          <p:cNvCxnSpPr>
            <a:cxnSpLocks noChangeShapeType="1"/>
            <a:stCxn id="32" idx="5"/>
            <a:endCxn id="32" idx="7"/>
          </p:cNvCxnSpPr>
          <p:nvPr/>
        </p:nvCxnSpPr>
        <p:spPr bwMode="auto">
          <a:xfrm rot="5400000" flipH="1">
            <a:off x="3290887" y="5322888"/>
            <a:ext cx="322263" cy="1588"/>
          </a:xfrm>
          <a:prstGeom prst="curvedConnector5">
            <a:avLst>
              <a:gd name="adj1" fmla="val -34398"/>
              <a:gd name="adj2" fmla="val -19542889"/>
              <a:gd name="adj3" fmla="val 12675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7835" name="Curved Connector 49"/>
          <p:cNvCxnSpPr>
            <a:cxnSpLocks noChangeShapeType="1"/>
            <a:stCxn id="30" idx="5"/>
            <a:endCxn id="30" idx="7"/>
          </p:cNvCxnSpPr>
          <p:nvPr/>
        </p:nvCxnSpPr>
        <p:spPr bwMode="auto">
          <a:xfrm rot="5400000" flipH="1">
            <a:off x="3290095" y="3355181"/>
            <a:ext cx="322262" cy="3175"/>
          </a:xfrm>
          <a:prstGeom prst="curvedConnector5">
            <a:avLst>
              <a:gd name="adj1" fmla="val -42046"/>
              <a:gd name="adj2" fmla="val -21942264"/>
              <a:gd name="adj3" fmla="val 14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7836" name="Straight Arrow Connector 36"/>
          <p:cNvCxnSpPr>
            <a:cxnSpLocks noChangeShapeType="1"/>
            <a:stCxn id="30" idx="4"/>
            <a:endCxn id="31" idx="0"/>
          </p:cNvCxnSpPr>
          <p:nvPr/>
        </p:nvCxnSpPr>
        <p:spPr bwMode="auto">
          <a:xfrm rot="16200000" flipH="1">
            <a:off x="3024981" y="3847307"/>
            <a:ext cx="530225"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38" name="Straight Arrow Connector 37"/>
          <p:cNvCxnSpPr>
            <a:stCxn id="33" idx="7"/>
            <a:endCxn id="30" idx="3"/>
          </p:cNvCxnSpPr>
          <p:nvPr/>
        </p:nvCxnSpPr>
        <p:spPr bwMode="auto">
          <a:xfrm rot="5400000" flipH="1" flipV="1">
            <a:off x="2477294" y="3529807"/>
            <a:ext cx="663575" cy="636587"/>
          </a:xfrm>
          <a:prstGeom prst="straightConnector1">
            <a:avLst/>
          </a:prstGeom>
          <a:noFill/>
          <a:ln w="25400" cap="flat" cmpd="sng" algn="ctr">
            <a:solidFill>
              <a:schemeClr val="bg1">
                <a:lumMod val="75000"/>
              </a:schemeClr>
            </a:solidFill>
            <a:prstDash val="solid"/>
            <a:round/>
            <a:headEnd type="none" w="med" len="med"/>
            <a:tailEnd type="triangle" w="med" len="lg"/>
          </a:ln>
          <a:effectLst/>
        </p:spPr>
      </p:cxnSp>
      <p:cxnSp>
        <p:nvCxnSpPr>
          <p:cNvPr id="39" name="Straight Arrow Connector 38"/>
          <p:cNvCxnSpPr>
            <a:stCxn id="33" idx="5"/>
            <a:endCxn id="32" idx="2"/>
          </p:cNvCxnSpPr>
          <p:nvPr/>
        </p:nvCxnSpPr>
        <p:spPr bwMode="auto">
          <a:xfrm rot="16200000" flipH="1">
            <a:off x="2366169" y="4626769"/>
            <a:ext cx="820738" cy="571500"/>
          </a:xfrm>
          <a:prstGeom prst="straightConnector1">
            <a:avLst/>
          </a:prstGeom>
          <a:noFill/>
          <a:ln w="25400" cap="flat" cmpd="sng" algn="ctr">
            <a:solidFill>
              <a:schemeClr val="bg1">
                <a:lumMod val="75000"/>
              </a:schemeClr>
            </a:solidFill>
            <a:prstDash val="solid"/>
            <a:round/>
            <a:headEnd type="none" w="med" len="med"/>
            <a:tailEnd type="triangle" w="med" len="lg"/>
          </a:ln>
          <a:effectLst/>
        </p:spPr>
      </p:cxnSp>
      <p:cxnSp>
        <p:nvCxnSpPr>
          <p:cNvPr id="77839" name="Curved Connector 49"/>
          <p:cNvCxnSpPr>
            <a:cxnSpLocks noChangeShapeType="1"/>
            <a:stCxn id="33" idx="3"/>
            <a:endCxn id="33" idx="1"/>
          </p:cNvCxnSpPr>
          <p:nvPr/>
        </p:nvCxnSpPr>
        <p:spPr bwMode="auto">
          <a:xfrm rot="5400000" flipH="1">
            <a:off x="2005807" y="4341019"/>
            <a:ext cx="323850" cy="1587"/>
          </a:xfrm>
          <a:prstGeom prst="curvedConnector5">
            <a:avLst>
              <a:gd name="adj1" fmla="val -35389"/>
              <a:gd name="adj2" fmla="val 32348935"/>
              <a:gd name="adj3" fmla="val 135389"/>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41" name="Straight Arrow Connector 40"/>
          <p:cNvCxnSpPr>
            <a:stCxn id="33" idx="6"/>
            <a:endCxn id="31" idx="2"/>
          </p:cNvCxnSpPr>
          <p:nvPr/>
        </p:nvCxnSpPr>
        <p:spPr bwMode="auto">
          <a:xfrm flipV="1">
            <a:off x="2557463" y="4338638"/>
            <a:ext cx="504825" cy="1587"/>
          </a:xfrm>
          <a:prstGeom prst="straightConnector1">
            <a:avLst/>
          </a:prstGeom>
          <a:noFill/>
          <a:ln w="25400" cap="flat" cmpd="sng" algn="ctr">
            <a:solidFill>
              <a:schemeClr val="bg1">
                <a:lumMod val="75000"/>
              </a:schemeClr>
            </a:solidFill>
            <a:prstDash val="solid"/>
            <a:round/>
            <a:headEnd type="none" w="med" len="med"/>
            <a:tailEnd type="triangle" w="med" len="lg"/>
          </a:ln>
          <a:effectLst/>
        </p:spPr>
      </p:cxnSp>
      <p:cxnSp>
        <p:nvCxnSpPr>
          <p:cNvPr id="77841" name="Straight Arrow Connector 41"/>
          <p:cNvCxnSpPr>
            <a:cxnSpLocks noChangeShapeType="1"/>
            <a:stCxn id="30" idx="2"/>
            <a:endCxn id="33" idx="0"/>
          </p:cNvCxnSpPr>
          <p:nvPr/>
        </p:nvCxnSpPr>
        <p:spPr bwMode="auto">
          <a:xfrm rot="10800000" flipV="1">
            <a:off x="2330450" y="3355975"/>
            <a:ext cx="730250" cy="75723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7842" name="Text Box 13"/>
          <p:cNvSpPr txBox="1">
            <a:spLocks noChangeArrowheads="1"/>
          </p:cNvSpPr>
          <p:nvPr>
            <p:custDataLst>
              <p:tags r:id="rId3"/>
            </p:custDataLst>
          </p:nvPr>
        </p:nvSpPr>
        <p:spPr bwMode="auto">
          <a:xfrm>
            <a:off x="5307013" y="2992438"/>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44" name="Oval 43"/>
          <p:cNvSpPr/>
          <p:nvPr/>
        </p:nvSpPr>
        <p:spPr bwMode="auto">
          <a:xfrm>
            <a:off x="6286500" y="2967038"/>
            <a:ext cx="457200"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45" name="Oval 44"/>
          <p:cNvSpPr/>
          <p:nvPr/>
        </p:nvSpPr>
        <p:spPr bwMode="auto">
          <a:xfrm>
            <a:off x="6286500" y="38814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46" name="Oval 45"/>
          <p:cNvSpPr/>
          <p:nvPr/>
        </p:nvSpPr>
        <p:spPr bwMode="auto">
          <a:xfrm>
            <a:off x="6286500" y="47958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77846" name="Straight Arrow Connector 48"/>
          <p:cNvCxnSpPr>
            <a:cxnSpLocks noChangeShapeType="1"/>
            <a:stCxn id="44" idx="4"/>
            <a:endCxn id="45" idx="0"/>
          </p:cNvCxnSpPr>
          <p:nvPr/>
        </p:nvCxnSpPr>
        <p:spPr bwMode="auto">
          <a:xfrm rot="16200000" flipH="1">
            <a:off x="6285706" y="3652044"/>
            <a:ext cx="458788" cy="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7847" name="Straight Arrow Connector 49"/>
          <p:cNvCxnSpPr>
            <a:cxnSpLocks noChangeShapeType="1"/>
            <a:stCxn id="45" idx="4"/>
            <a:endCxn id="46" idx="0"/>
          </p:cNvCxnSpPr>
          <p:nvPr/>
        </p:nvCxnSpPr>
        <p:spPr bwMode="auto">
          <a:xfrm rot="5400000">
            <a:off x="6286500" y="4567238"/>
            <a:ext cx="458787"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77848" name="Curved Connector 49"/>
          <p:cNvCxnSpPr>
            <a:cxnSpLocks noChangeShapeType="1"/>
            <a:stCxn id="32" idx="4"/>
            <a:endCxn id="33" idx="4"/>
          </p:cNvCxnSpPr>
          <p:nvPr/>
        </p:nvCxnSpPr>
        <p:spPr bwMode="auto">
          <a:xfrm rot="5400000" flipH="1">
            <a:off x="2319337" y="4579938"/>
            <a:ext cx="982663" cy="960438"/>
          </a:xfrm>
          <a:prstGeom prst="curvedConnector3">
            <a:avLst>
              <a:gd name="adj1" fmla="val -23292"/>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7849" name="Text Box 22"/>
          <p:cNvSpPr txBox="1">
            <a:spLocks noChangeArrowheads="1"/>
          </p:cNvSpPr>
          <p:nvPr>
            <p:custDataLst>
              <p:tags r:id="rId4"/>
            </p:custDataLst>
          </p:nvPr>
        </p:nvSpPr>
        <p:spPr bwMode="auto">
          <a:xfrm>
            <a:off x="3933825" y="5753100"/>
            <a:ext cx="17224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Predictable</a:t>
            </a:r>
          </a:p>
          <a:p>
            <a:pPr algn="ctr">
              <a:lnSpc>
                <a:spcPct val="90000"/>
              </a:lnSpc>
              <a:spcBef>
                <a:spcPct val="20000"/>
              </a:spcBef>
              <a:buClr>
                <a:schemeClr val="accent2"/>
              </a:buClr>
            </a:pPr>
            <a:r>
              <a:rPr lang="en-US" altLang="en-US" b="1">
                <a:solidFill>
                  <a:schemeClr val="tx1"/>
                </a:solidFill>
                <a:latin typeface="Tahoma" panose="020B0604030504040204" pitchFamily="34" charset="0"/>
              </a:rPr>
              <a:t>Dependences</a:t>
            </a:r>
          </a:p>
        </p:txBody>
      </p:sp>
      <p:sp>
        <p:nvSpPr>
          <p:cNvPr id="77850" name="Line 23"/>
          <p:cNvSpPr>
            <a:spLocks noChangeShapeType="1"/>
          </p:cNvSpPr>
          <p:nvPr>
            <p:custDataLst>
              <p:tags r:id="rId5"/>
            </p:custDataLst>
          </p:nvPr>
        </p:nvSpPr>
        <p:spPr bwMode="auto">
          <a:xfrm>
            <a:off x="3060700" y="3848100"/>
            <a:ext cx="1892300" cy="1905000"/>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77851" name="Line 24"/>
          <p:cNvSpPr>
            <a:spLocks noChangeShapeType="1"/>
          </p:cNvSpPr>
          <p:nvPr>
            <p:custDataLst>
              <p:tags r:id="rId6"/>
            </p:custDataLst>
          </p:nvPr>
        </p:nvSpPr>
        <p:spPr bwMode="auto">
          <a:xfrm>
            <a:off x="2924175" y="4967288"/>
            <a:ext cx="1714500" cy="785812"/>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77852" name="Line 26"/>
          <p:cNvSpPr>
            <a:spLocks noChangeShapeType="1"/>
          </p:cNvSpPr>
          <p:nvPr>
            <p:custDataLst>
              <p:tags r:id="rId7"/>
            </p:custDataLst>
          </p:nvPr>
        </p:nvSpPr>
        <p:spPr bwMode="auto">
          <a:xfrm>
            <a:off x="2762250" y="4424363"/>
            <a:ext cx="2038350" cy="1328737"/>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61" name="Oval 60"/>
          <p:cNvSpPr/>
          <p:nvPr/>
        </p:nvSpPr>
        <p:spPr bwMode="auto">
          <a:xfrm>
            <a:off x="6286500" y="57102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7854" name="Straight Arrow Connector 61"/>
          <p:cNvCxnSpPr>
            <a:cxnSpLocks noChangeShapeType="1"/>
            <a:stCxn id="46" idx="4"/>
            <a:endCxn id="61" idx="0"/>
          </p:cNvCxnSpPr>
          <p:nvPr/>
        </p:nvCxnSpPr>
        <p:spPr bwMode="auto">
          <a:xfrm rot="5400000">
            <a:off x="6286500" y="5481638"/>
            <a:ext cx="458787"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2" name="Curved Connector 81"/>
          <p:cNvCxnSpPr>
            <a:stCxn id="61" idx="2"/>
            <a:endCxn id="46" idx="2"/>
          </p:cNvCxnSpPr>
          <p:nvPr/>
        </p:nvCxnSpPr>
        <p:spPr bwMode="auto">
          <a:xfrm rot="10800000">
            <a:off x="6286500" y="5024438"/>
            <a:ext cx="1588" cy="914400"/>
          </a:xfrm>
          <a:prstGeom prst="curvedConnector3">
            <a:avLst>
              <a:gd name="adj1" fmla="val 14395466"/>
            </a:avLst>
          </a:prstGeom>
          <a:noFill/>
          <a:ln w="25400" cap="flat" cmpd="sng" algn="ctr">
            <a:solidFill>
              <a:schemeClr val="bg1">
                <a:lumMod val="75000"/>
              </a:schemeClr>
            </a:solidFill>
            <a:prstDash val="solid"/>
            <a:round/>
            <a:headEnd type="none" w="med" len="med"/>
            <a:tailEnd type="triangle" w="med" len="lg"/>
          </a:ln>
          <a:effectLst/>
        </p:spPr>
      </p:cxnSp>
      <p:cxnSp>
        <p:nvCxnSpPr>
          <p:cNvPr id="85" name="Curved Connector 84"/>
          <p:cNvCxnSpPr>
            <a:stCxn id="61" idx="2"/>
            <a:endCxn id="45" idx="2"/>
          </p:cNvCxnSpPr>
          <p:nvPr/>
        </p:nvCxnSpPr>
        <p:spPr bwMode="auto">
          <a:xfrm rot="10800000">
            <a:off x="6286500" y="4110038"/>
            <a:ext cx="1588" cy="1828800"/>
          </a:xfrm>
          <a:prstGeom prst="curvedConnector3">
            <a:avLst>
              <a:gd name="adj1" fmla="val 19793772"/>
            </a:avLst>
          </a:prstGeom>
          <a:noFill/>
          <a:ln w="25400" cap="flat" cmpd="sng" algn="ctr">
            <a:solidFill>
              <a:schemeClr val="bg1">
                <a:lumMod val="75000"/>
              </a:schemeClr>
            </a:solidFill>
            <a:prstDash val="solid"/>
            <a:round/>
            <a:headEnd type="none" w="med" len="med"/>
            <a:tailEnd type="triangle" w="med" len="lg"/>
          </a:ln>
          <a:effectLst/>
        </p:spPr>
      </p:cxnSp>
      <p:cxnSp>
        <p:nvCxnSpPr>
          <p:cNvPr id="89" name="Curved Connector 88"/>
          <p:cNvCxnSpPr>
            <a:stCxn id="61" idx="2"/>
            <a:endCxn id="44" idx="2"/>
          </p:cNvCxnSpPr>
          <p:nvPr/>
        </p:nvCxnSpPr>
        <p:spPr bwMode="auto">
          <a:xfrm rot="10800000">
            <a:off x="6286500" y="3195638"/>
            <a:ext cx="1588" cy="2743200"/>
          </a:xfrm>
          <a:prstGeom prst="curvedConnector3">
            <a:avLst>
              <a:gd name="adj1" fmla="val 28790941"/>
            </a:avLst>
          </a:prstGeom>
          <a:noFill/>
          <a:ln w="25400" cap="flat" cmpd="sng" algn="ctr">
            <a:solidFill>
              <a:schemeClr val="bg1">
                <a:lumMod val="75000"/>
              </a:schemeClr>
            </a:solidFill>
            <a:prstDash val="solid"/>
            <a:round/>
            <a:headEnd type="none" w="med" len="med"/>
            <a:tailEnd type="triangle" w="med" len="lg"/>
          </a:ln>
          <a:effectLst/>
        </p:spPr>
      </p:cxnSp>
      <p:cxnSp>
        <p:nvCxnSpPr>
          <p:cNvPr id="77858" name="Curved Connector 35"/>
          <p:cNvCxnSpPr>
            <a:cxnSpLocks noChangeShapeType="1"/>
            <a:stCxn id="44" idx="6"/>
            <a:endCxn id="61" idx="6"/>
          </p:cNvCxnSpPr>
          <p:nvPr/>
        </p:nvCxnSpPr>
        <p:spPr bwMode="auto">
          <a:xfrm>
            <a:off x="6743700" y="3195638"/>
            <a:ext cx="1588" cy="2743200"/>
          </a:xfrm>
          <a:prstGeom prst="curvedConnector3">
            <a:avLst>
              <a:gd name="adj1" fmla="val 14395468"/>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grpSp>
        <p:nvGrpSpPr>
          <p:cNvPr id="77859" name="Group 26"/>
          <p:cNvGrpSpPr>
            <a:grpSpLocks/>
          </p:cNvGrpSpPr>
          <p:nvPr>
            <p:custDataLst>
              <p:tags r:id="rId8"/>
            </p:custDataLst>
          </p:nvPr>
        </p:nvGrpSpPr>
        <p:grpSpPr bwMode="auto">
          <a:xfrm>
            <a:off x="142875" y="4995863"/>
            <a:ext cx="2528888" cy="1468437"/>
            <a:chOff x="298" y="3147"/>
            <a:chExt cx="1593" cy="925"/>
          </a:xfrm>
        </p:grpSpPr>
        <p:sp>
          <p:nvSpPr>
            <p:cNvPr id="77860" name="Line 27"/>
            <p:cNvSpPr>
              <a:spLocks noChangeShapeType="1"/>
            </p:cNvSpPr>
            <p:nvPr>
              <p:custDataLst>
                <p:tags r:id="rId9"/>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61" name="Text Box 28"/>
            <p:cNvSpPr txBox="1">
              <a:spLocks noChangeArrowheads="1"/>
            </p:cNvSpPr>
            <p:nvPr>
              <p:custDataLst>
                <p:tags r:id="rId10"/>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7862" name="Line 29"/>
            <p:cNvSpPr>
              <a:spLocks noChangeShapeType="1"/>
            </p:cNvSpPr>
            <p:nvPr>
              <p:custDataLst>
                <p:tags r:id="rId11"/>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7863" name="Text Box 30"/>
            <p:cNvSpPr txBox="1">
              <a:spLocks noChangeArrowheads="1"/>
            </p:cNvSpPr>
            <p:nvPr>
              <p:custDataLst>
                <p:tags r:id="rId12"/>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7864" name="Text Box 31"/>
            <p:cNvSpPr txBox="1">
              <a:spLocks noChangeArrowheads="1"/>
            </p:cNvSpPr>
            <p:nvPr>
              <p:custDataLst>
                <p:tags r:id="rId13"/>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7865" name="Text Box 33"/>
            <p:cNvSpPr txBox="1">
              <a:spLocks noChangeArrowheads="1"/>
            </p:cNvSpPr>
            <p:nvPr>
              <p:custDataLst>
                <p:tags r:id="rId14"/>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7866" name="Rectangle 34"/>
            <p:cNvSpPr>
              <a:spLocks noChangeArrowheads="1"/>
            </p:cNvSpPr>
            <p:nvPr>
              <p:custDataLst>
                <p:tags r:id="rId15"/>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7867" name="Text Box 35"/>
            <p:cNvSpPr txBox="1">
              <a:spLocks noChangeArrowheads="1"/>
            </p:cNvSpPr>
            <p:nvPr>
              <p:custDataLst>
                <p:tags r:id="rId16"/>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custDataLst>
              <p:tags r:id="rId1"/>
            </p:custDataLst>
          </p:nvPr>
        </p:nvSpPr>
        <p:spPr>
          <a:xfrm>
            <a:off x="685800" y="304800"/>
            <a:ext cx="7772400" cy="615950"/>
          </a:xfrm>
        </p:spPr>
        <p:txBody>
          <a:bodyPr lIns="101870" tIns="50935" rIns="101870" bIns="50935" anchor="ctr"/>
          <a:lstStyle/>
          <a:p>
            <a:pPr eaLnBrk="1" hangingPunct="1"/>
            <a:r>
              <a:rPr lang="en-US" altLang="en-US" smtClean="0"/>
              <a:t>Execution Paradigm</a:t>
            </a:r>
            <a:br>
              <a:rPr lang="en-US" altLang="en-US" smtClean="0"/>
            </a:br>
            <a:endParaRPr lang="en-US" altLang="en-US" smtClean="0"/>
          </a:p>
        </p:txBody>
      </p:sp>
      <p:pic>
        <p:nvPicPr>
          <p:cNvPr id="78851"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4763" y="676275"/>
            <a:ext cx="3582987"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78852" name="Text Box 14"/>
          <p:cNvSpPr txBox="1">
            <a:spLocks noChangeArrowheads="1"/>
          </p:cNvSpPr>
          <p:nvPr>
            <p:custDataLst>
              <p:tags r:id="rId2"/>
            </p:custDataLst>
          </p:nvPr>
        </p:nvSpPr>
        <p:spPr bwMode="auto">
          <a:xfrm>
            <a:off x="7588250" y="2759075"/>
            <a:ext cx="1312863" cy="492125"/>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lIns="0" tIns="0" rIns="0" bIns="0">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1600">
                <a:solidFill>
                  <a:srgbClr val="FF0000"/>
                </a:solidFill>
                <a:latin typeface="Tahoma" panose="020B0604030504040204" pitchFamily="34" charset="0"/>
              </a:rPr>
              <a:t>Misspeculation</a:t>
            </a:r>
          </a:p>
          <a:p>
            <a:pPr>
              <a:lnSpc>
                <a:spcPct val="90000"/>
              </a:lnSpc>
              <a:spcBef>
                <a:spcPct val="20000"/>
              </a:spcBef>
              <a:buClr>
                <a:schemeClr val="accent2"/>
              </a:buClr>
            </a:pPr>
            <a:r>
              <a:rPr lang="en-US" altLang="en-US" sz="1600">
                <a:solidFill>
                  <a:srgbClr val="FF0000"/>
                </a:solidFill>
                <a:latin typeface="Tahoma" panose="020B0604030504040204" pitchFamily="34" charset="0"/>
              </a:rPr>
              <a:t>detected</a:t>
            </a:r>
          </a:p>
        </p:txBody>
      </p:sp>
      <p:sp>
        <p:nvSpPr>
          <p:cNvPr id="78853" name="Text Box 13"/>
          <p:cNvSpPr txBox="1">
            <a:spLocks noChangeArrowheads="1"/>
          </p:cNvSpPr>
          <p:nvPr>
            <p:custDataLst>
              <p:tags r:id="rId3"/>
            </p:custDataLst>
          </p:nvPr>
        </p:nvSpPr>
        <p:spPr bwMode="auto">
          <a:xfrm>
            <a:off x="839788" y="1903413"/>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37" name="Oval 36"/>
          <p:cNvSpPr/>
          <p:nvPr/>
        </p:nvSpPr>
        <p:spPr bwMode="auto">
          <a:xfrm>
            <a:off x="1819275" y="1878013"/>
            <a:ext cx="457200"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38" name="Oval 37"/>
          <p:cNvSpPr/>
          <p:nvPr/>
        </p:nvSpPr>
        <p:spPr bwMode="auto">
          <a:xfrm>
            <a:off x="1819275" y="27924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39" name="Oval 38"/>
          <p:cNvSpPr/>
          <p:nvPr/>
        </p:nvSpPr>
        <p:spPr bwMode="auto">
          <a:xfrm>
            <a:off x="1819275" y="37068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78857" name="Straight Arrow Connector 48"/>
          <p:cNvCxnSpPr>
            <a:cxnSpLocks noChangeShapeType="1"/>
            <a:stCxn id="37" idx="4"/>
            <a:endCxn id="38" idx="0"/>
          </p:cNvCxnSpPr>
          <p:nvPr/>
        </p:nvCxnSpPr>
        <p:spPr bwMode="auto">
          <a:xfrm rot="16200000" flipH="1">
            <a:off x="1818481" y="2563019"/>
            <a:ext cx="458788" cy="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78858" name="Straight Arrow Connector 49"/>
          <p:cNvCxnSpPr>
            <a:cxnSpLocks noChangeShapeType="1"/>
            <a:stCxn id="38" idx="4"/>
            <a:endCxn id="39" idx="0"/>
          </p:cNvCxnSpPr>
          <p:nvPr/>
        </p:nvCxnSpPr>
        <p:spPr bwMode="auto">
          <a:xfrm rot="5400000">
            <a:off x="1819275" y="3478213"/>
            <a:ext cx="458787"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sp>
        <p:nvSpPr>
          <p:cNvPr id="42" name="Oval 41"/>
          <p:cNvSpPr/>
          <p:nvPr/>
        </p:nvSpPr>
        <p:spPr bwMode="auto">
          <a:xfrm>
            <a:off x="1819275" y="4621213"/>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78860" name="Straight Arrow Connector 61"/>
          <p:cNvCxnSpPr>
            <a:cxnSpLocks noChangeShapeType="1"/>
            <a:stCxn id="39" idx="4"/>
            <a:endCxn id="42" idx="0"/>
          </p:cNvCxnSpPr>
          <p:nvPr/>
        </p:nvCxnSpPr>
        <p:spPr bwMode="auto">
          <a:xfrm rot="5400000">
            <a:off x="1819275" y="4392613"/>
            <a:ext cx="458787"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44" name="Curved Connector 43"/>
          <p:cNvCxnSpPr>
            <a:stCxn id="42" idx="2"/>
            <a:endCxn id="39" idx="2"/>
          </p:cNvCxnSpPr>
          <p:nvPr/>
        </p:nvCxnSpPr>
        <p:spPr bwMode="auto">
          <a:xfrm rot="10800000">
            <a:off x="1819275" y="3935413"/>
            <a:ext cx="1588" cy="914400"/>
          </a:xfrm>
          <a:prstGeom prst="curvedConnector3">
            <a:avLst>
              <a:gd name="adj1" fmla="val 14395466"/>
            </a:avLst>
          </a:prstGeom>
          <a:noFill/>
          <a:ln w="25400" cap="flat" cmpd="sng" algn="ctr">
            <a:solidFill>
              <a:schemeClr val="bg1">
                <a:lumMod val="75000"/>
              </a:schemeClr>
            </a:solidFill>
            <a:prstDash val="solid"/>
            <a:round/>
            <a:headEnd type="none" w="med" len="med"/>
            <a:tailEnd type="triangle" w="med" len="lg"/>
          </a:ln>
          <a:effectLst/>
        </p:spPr>
      </p:cxnSp>
      <p:cxnSp>
        <p:nvCxnSpPr>
          <p:cNvPr id="45" name="Curved Connector 44"/>
          <p:cNvCxnSpPr>
            <a:stCxn id="42" idx="2"/>
            <a:endCxn id="38" idx="2"/>
          </p:cNvCxnSpPr>
          <p:nvPr/>
        </p:nvCxnSpPr>
        <p:spPr bwMode="auto">
          <a:xfrm rot="10800000">
            <a:off x="1819275" y="3021013"/>
            <a:ext cx="1588" cy="1828800"/>
          </a:xfrm>
          <a:prstGeom prst="curvedConnector3">
            <a:avLst>
              <a:gd name="adj1" fmla="val 19793772"/>
            </a:avLst>
          </a:prstGeom>
          <a:noFill/>
          <a:ln w="25400" cap="flat" cmpd="sng" algn="ctr">
            <a:solidFill>
              <a:schemeClr val="bg1">
                <a:lumMod val="75000"/>
              </a:schemeClr>
            </a:solidFill>
            <a:prstDash val="solid"/>
            <a:round/>
            <a:headEnd type="none" w="med" len="med"/>
            <a:tailEnd type="triangle" w="med" len="lg"/>
          </a:ln>
          <a:effectLst/>
        </p:spPr>
      </p:cxnSp>
      <p:cxnSp>
        <p:nvCxnSpPr>
          <p:cNvPr id="46" name="Curved Connector 45"/>
          <p:cNvCxnSpPr>
            <a:stCxn id="42" idx="2"/>
            <a:endCxn id="37" idx="2"/>
          </p:cNvCxnSpPr>
          <p:nvPr/>
        </p:nvCxnSpPr>
        <p:spPr bwMode="auto">
          <a:xfrm rot="10800000">
            <a:off x="1819275" y="2106613"/>
            <a:ext cx="1588" cy="2743200"/>
          </a:xfrm>
          <a:prstGeom prst="curvedConnector3">
            <a:avLst>
              <a:gd name="adj1" fmla="val 28790941"/>
            </a:avLst>
          </a:prstGeom>
          <a:noFill/>
          <a:ln w="25400" cap="flat" cmpd="sng" algn="ctr">
            <a:solidFill>
              <a:schemeClr val="bg1">
                <a:lumMod val="75000"/>
              </a:schemeClr>
            </a:solidFill>
            <a:prstDash val="solid"/>
            <a:round/>
            <a:headEnd type="none" w="med" len="med"/>
            <a:tailEnd type="triangle" w="med" len="lg"/>
          </a:ln>
          <a:effectLst/>
        </p:spPr>
      </p:cxnSp>
      <p:cxnSp>
        <p:nvCxnSpPr>
          <p:cNvPr id="78864" name="Curved Connector 31"/>
          <p:cNvCxnSpPr>
            <a:cxnSpLocks noChangeShapeType="1"/>
            <a:stCxn id="37" idx="6"/>
            <a:endCxn id="42" idx="6"/>
          </p:cNvCxnSpPr>
          <p:nvPr/>
        </p:nvCxnSpPr>
        <p:spPr bwMode="auto">
          <a:xfrm>
            <a:off x="2276475" y="2105025"/>
            <a:ext cx="1588" cy="2744788"/>
          </a:xfrm>
          <a:prstGeom prst="curvedConnector3">
            <a:avLst>
              <a:gd name="adj1" fmla="val 14395468"/>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78865" name="Line 16"/>
          <p:cNvSpPr>
            <a:spLocks noChangeShapeType="1"/>
          </p:cNvSpPr>
          <p:nvPr>
            <p:custDataLst>
              <p:tags r:id="rId4"/>
            </p:custDataLst>
          </p:nvPr>
        </p:nvSpPr>
        <p:spPr bwMode="auto">
          <a:xfrm>
            <a:off x="1209675" y="2555875"/>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66" name="Line 16"/>
          <p:cNvSpPr>
            <a:spLocks noChangeShapeType="1"/>
          </p:cNvSpPr>
          <p:nvPr>
            <p:custDataLst>
              <p:tags r:id="rId5"/>
            </p:custDataLst>
          </p:nvPr>
        </p:nvSpPr>
        <p:spPr bwMode="auto">
          <a:xfrm>
            <a:off x="1219200" y="3403600"/>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67" name="Line 16"/>
          <p:cNvSpPr>
            <a:spLocks noChangeShapeType="1"/>
          </p:cNvSpPr>
          <p:nvPr>
            <p:custDataLst>
              <p:tags r:id="rId6"/>
            </p:custDataLst>
          </p:nvPr>
        </p:nvSpPr>
        <p:spPr bwMode="auto">
          <a:xfrm>
            <a:off x="1219200" y="4375150"/>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cxnSp>
        <p:nvCxnSpPr>
          <p:cNvPr id="78868" name="Straight Arrow Connector 51"/>
          <p:cNvCxnSpPr>
            <a:cxnSpLocks noChangeShapeType="1"/>
          </p:cNvCxnSpPr>
          <p:nvPr/>
        </p:nvCxnSpPr>
        <p:spPr bwMode="auto">
          <a:xfrm rot="10800000" flipV="1">
            <a:off x="7307263" y="3249613"/>
            <a:ext cx="455612" cy="3159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Rectangle 54"/>
          <p:cNvSpPr/>
          <p:nvPr/>
        </p:nvSpPr>
        <p:spPr bwMode="auto">
          <a:xfrm>
            <a:off x="4048125" y="3992563"/>
            <a:ext cx="3316288" cy="549275"/>
          </a:xfrm>
          <a:prstGeom prst="rect">
            <a:avLst/>
          </a:prstGeom>
          <a:solidFill>
            <a:schemeClr val="bg1">
              <a:lumMod val="75000"/>
              <a:alpha val="90000"/>
            </a:schemeClr>
          </a:solidFill>
          <a:ln w="12700" cap="flat" cmpd="sng" algn="ctr">
            <a:solidFill>
              <a:schemeClr val="tx1"/>
            </a:solidFill>
            <a:prstDash val="solid"/>
            <a:round/>
            <a:headEnd type="none" w="med" len="med"/>
            <a:tailEnd type="none" w="med" len="med"/>
          </a:ln>
          <a:effectLst/>
        </p:spPr>
        <p:txBody>
          <a:bodyPr wrap="none"/>
          <a:lstStyle/>
          <a:p>
            <a:pPr marL="342900" indent="-342900" algn="ctr">
              <a:lnSpc>
                <a:spcPct val="90000"/>
              </a:lnSpc>
              <a:spcBef>
                <a:spcPct val="20000"/>
              </a:spcBef>
              <a:buClr>
                <a:schemeClr val="accent2"/>
              </a:buClr>
              <a:defRPr/>
            </a:pPr>
            <a:r>
              <a:rPr lang="en-US" sz="1600" b="1" dirty="0" err="1">
                <a:solidFill>
                  <a:schemeClr val="tx1"/>
                </a:solidFill>
                <a:latin typeface="Tahoma" pitchFamily="34" charset="0"/>
              </a:rPr>
              <a:t>Misspeculation</a:t>
            </a:r>
            <a:r>
              <a:rPr lang="en-US" sz="1600" b="1" dirty="0">
                <a:solidFill>
                  <a:schemeClr val="tx1"/>
                </a:solidFill>
                <a:latin typeface="Tahoma" pitchFamily="34" charset="0"/>
              </a:rPr>
              <a:t> Recovery</a:t>
            </a:r>
          </a:p>
          <a:p>
            <a:pPr marL="342900" indent="-342900" algn="ctr">
              <a:lnSpc>
                <a:spcPct val="90000"/>
              </a:lnSpc>
              <a:spcBef>
                <a:spcPct val="20000"/>
              </a:spcBef>
              <a:buClr>
                <a:schemeClr val="accent2"/>
              </a:buClr>
              <a:defRPr/>
            </a:pPr>
            <a:r>
              <a:rPr lang="en-US" sz="1600" b="1" dirty="0">
                <a:solidFill>
                  <a:schemeClr val="tx1"/>
                </a:solidFill>
                <a:latin typeface="Tahoma" pitchFamily="34" charset="0"/>
              </a:rPr>
              <a:t>Rerun Iteration 4</a:t>
            </a:r>
          </a:p>
        </p:txBody>
      </p:sp>
      <p:grpSp>
        <p:nvGrpSpPr>
          <p:cNvPr id="78870" name="Group 26"/>
          <p:cNvGrpSpPr>
            <a:grpSpLocks/>
          </p:cNvGrpSpPr>
          <p:nvPr>
            <p:custDataLst>
              <p:tags r:id="rId7"/>
            </p:custDataLst>
          </p:nvPr>
        </p:nvGrpSpPr>
        <p:grpSpPr bwMode="auto">
          <a:xfrm>
            <a:off x="142875" y="4995863"/>
            <a:ext cx="2528888" cy="1468437"/>
            <a:chOff x="298" y="3147"/>
            <a:chExt cx="1593" cy="925"/>
          </a:xfrm>
        </p:grpSpPr>
        <p:sp>
          <p:nvSpPr>
            <p:cNvPr id="78871" name="Line 27"/>
            <p:cNvSpPr>
              <a:spLocks noChangeShapeType="1"/>
            </p:cNvSpPr>
            <p:nvPr>
              <p:custDataLst>
                <p:tags r:id="rId8"/>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72" name="Text Box 28"/>
            <p:cNvSpPr txBox="1">
              <a:spLocks noChangeArrowheads="1"/>
            </p:cNvSpPr>
            <p:nvPr>
              <p:custDataLst>
                <p:tags r:id="rId9"/>
              </p:custDataLst>
            </p:nvPr>
          </p:nvSpPr>
          <p:spPr bwMode="auto">
            <a:xfrm>
              <a:off x="609" y="3534"/>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intra-iteration</a:t>
              </a:r>
              <a:endParaRPr lang="en-US" altLang="en-US" sz="1400" b="1">
                <a:solidFill>
                  <a:schemeClr val="tx1"/>
                </a:solidFill>
                <a:latin typeface="Arial" panose="020B0604020202020204" pitchFamily="34" charset="0"/>
              </a:endParaRPr>
            </a:p>
          </p:txBody>
        </p:sp>
        <p:sp>
          <p:nvSpPr>
            <p:cNvPr id="78873" name="Line 29"/>
            <p:cNvSpPr>
              <a:spLocks noChangeShapeType="1"/>
            </p:cNvSpPr>
            <p:nvPr>
              <p:custDataLst>
                <p:tags r:id="rId10"/>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74" name="Text Box 30"/>
            <p:cNvSpPr txBox="1">
              <a:spLocks noChangeArrowheads="1"/>
            </p:cNvSpPr>
            <p:nvPr>
              <p:custDataLst>
                <p:tags r:id="rId11"/>
              </p:custDataLst>
            </p:nvPr>
          </p:nvSpPr>
          <p:spPr bwMode="auto">
            <a:xfrm>
              <a:off x="600" y="3726"/>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loop-carried</a:t>
              </a:r>
              <a:endParaRPr lang="en-US" altLang="en-US" sz="1400" b="1">
                <a:solidFill>
                  <a:schemeClr val="tx1"/>
                </a:solidFill>
                <a:latin typeface="Arial" panose="020B0604020202020204" pitchFamily="34" charset="0"/>
              </a:endParaRPr>
            </a:p>
          </p:txBody>
        </p:sp>
        <p:sp>
          <p:nvSpPr>
            <p:cNvPr id="78875" name="Text Box 31"/>
            <p:cNvSpPr txBox="1">
              <a:spLocks noChangeArrowheads="1"/>
            </p:cNvSpPr>
            <p:nvPr>
              <p:custDataLst>
                <p:tags r:id="rId12"/>
              </p:custDataLst>
            </p:nvPr>
          </p:nvSpPr>
          <p:spPr bwMode="auto">
            <a:xfrm>
              <a:off x="610" y="3147"/>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00CC00"/>
                  </a:solidFill>
                  <a:latin typeface="Arial" panose="020B0604020202020204" pitchFamily="34" charset="0"/>
                </a:rPr>
                <a:t>register</a:t>
              </a:r>
              <a:endParaRPr lang="en-US" altLang="en-US" sz="1400" b="1">
                <a:solidFill>
                  <a:srgbClr val="00CC00"/>
                </a:solidFill>
                <a:latin typeface="Arial" panose="020B0604020202020204" pitchFamily="34" charset="0"/>
              </a:endParaRPr>
            </a:p>
          </p:txBody>
        </p:sp>
        <p:sp>
          <p:nvSpPr>
            <p:cNvPr id="78876" name="Text Box 33"/>
            <p:cNvSpPr txBox="1">
              <a:spLocks noChangeArrowheads="1"/>
            </p:cNvSpPr>
            <p:nvPr>
              <p:custDataLst>
                <p:tags r:id="rId13"/>
              </p:custDataLst>
            </p:nvPr>
          </p:nvSpPr>
          <p:spPr bwMode="auto">
            <a:xfrm>
              <a:off x="616" y="3336"/>
              <a:ext cx="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rgbClr val="FF0000"/>
                  </a:solidFill>
                  <a:latin typeface="Arial" panose="020B0604020202020204" pitchFamily="34" charset="0"/>
                </a:rPr>
                <a:t>control</a:t>
              </a:r>
              <a:endParaRPr lang="en-US" altLang="en-US" sz="1400" b="1">
                <a:solidFill>
                  <a:srgbClr val="FF0000"/>
                </a:solidFill>
                <a:latin typeface="Arial" panose="020B0604020202020204" pitchFamily="34" charset="0"/>
              </a:endParaRPr>
            </a:p>
          </p:txBody>
        </p:sp>
        <p:sp>
          <p:nvSpPr>
            <p:cNvPr id="78877" name="Rectangle 34"/>
            <p:cNvSpPr>
              <a:spLocks noChangeArrowheads="1"/>
            </p:cNvSpPr>
            <p:nvPr>
              <p:custDataLst>
                <p:tags r:id="rId14"/>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anchor="ct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sz="1600" b="1">
                <a:solidFill>
                  <a:schemeClr val="tx1"/>
                </a:solidFill>
                <a:latin typeface="Tahoma" panose="020B0604030504040204" pitchFamily="34" charset="0"/>
              </a:endParaRPr>
            </a:p>
          </p:txBody>
        </p:sp>
        <p:sp>
          <p:nvSpPr>
            <p:cNvPr id="78878" name="Text Box 35"/>
            <p:cNvSpPr txBox="1">
              <a:spLocks noChangeArrowheads="1"/>
            </p:cNvSpPr>
            <p:nvPr>
              <p:custDataLst>
                <p:tags r:id="rId15"/>
              </p:custDataLst>
            </p:nvPr>
          </p:nvSpPr>
          <p:spPr bwMode="auto">
            <a:xfrm>
              <a:off x="591" y="3880"/>
              <a:ext cx="1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400" b="1">
                  <a:solidFill>
                    <a:schemeClr val="tx1"/>
                  </a:solidFill>
                  <a:latin typeface="Arial" panose="020B0604020202020204" pitchFamily="34" charset="0"/>
                </a:rPr>
                <a:t>communication queue</a:t>
              </a:r>
              <a:endParaRPr lang="en-US" altLang="en-US" sz="14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838200" y="381000"/>
            <a:ext cx="7772400" cy="615950"/>
          </a:xfrm>
        </p:spPr>
        <p:txBody>
          <a:bodyPr lIns="101870" tIns="50935" rIns="101870" bIns="50935" anchor="ctr"/>
          <a:lstStyle/>
          <a:p>
            <a:pPr eaLnBrk="1" hangingPunct="1"/>
            <a:r>
              <a:rPr lang="en-US" altLang="en-US" smtClean="0"/>
              <a:t>Understanding PMT Performance</a:t>
            </a:r>
            <a:br>
              <a:rPr lang="en-US" altLang="en-US" smtClean="0"/>
            </a:br>
            <a:endParaRPr lang="en-US" altLang="en-US" smtClean="0"/>
          </a:p>
        </p:txBody>
      </p:sp>
      <p:grpSp>
        <p:nvGrpSpPr>
          <p:cNvPr id="80899" name="Group 279"/>
          <p:cNvGrpSpPr>
            <a:grpSpLocks/>
          </p:cNvGrpSpPr>
          <p:nvPr/>
        </p:nvGrpSpPr>
        <p:grpSpPr bwMode="auto">
          <a:xfrm>
            <a:off x="1281113" y="892175"/>
            <a:ext cx="2274887" cy="5181600"/>
            <a:chOff x="923925" y="1155700"/>
            <a:chExt cx="2066925" cy="4572001"/>
          </a:xfrm>
        </p:grpSpPr>
        <p:sp>
          <p:nvSpPr>
            <p:cNvPr id="80943" name="Line 93"/>
            <p:cNvSpPr>
              <a:spLocks noChangeShapeType="1"/>
            </p:cNvSpPr>
            <p:nvPr>
              <p:custDataLst>
                <p:tags r:id="rId33"/>
              </p:custDataLst>
            </p:nvPr>
          </p:nvSpPr>
          <p:spPr bwMode="auto">
            <a:xfrm>
              <a:off x="1301750" y="1550988"/>
              <a:ext cx="0" cy="414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80944" name="Group 94"/>
            <p:cNvGrpSpPr>
              <a:grpSpLocks/>
            </p:cNvGrpSpPr>
            <p:nvPr/>
          </p:nvGrpSpPr>
          <p:grpSpPr bwMode="auto">
            <a:xfrm>
              <a:off x="923925" y="1443038"/>
              <a:ext cx="474663" cy="331077"/>
              <a:chOff x="340" y="368"/>
              <a:chExt cx="340" cy="268"/>
            </a:xfrm>
          </p:grpSpPr>
          <p:sp>
            <p:nvSpPr>
              <p:cNvPr id="80984" name="Line 95"/>
              <p:cNvSpPr>
                <a:spLocks noChangeShapeType="1"/>
              </p:cNvSpPr>
              <p:nvPr>
                <p:custDataLst>
                  <p:tags r:id="rId6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5" name="Text Box 96"/>
              <p:cNvSpPr txBox="1">
                <a:spLocks noChangeArrowheads="1"/>
              </p:cNvSpPr>
              <p:nvPr>
                <p:custDataLst>
                  <p:tags r:id="rId69"/>
                </p:custDataLst>
              </p:nvPr>
            </p:nvSpPr>
            <p:spPr bwMode="auto">
              <a:xfrm>
                <a:off x="340" y="368"/>
                <a:ext cx="15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80945" name="Group 97"/>
            <p:cNvGrpSpPr>
              <a:grpSpLocks/>
            </p:cNvGrpSpPr>
            <p:nvPr/>
          </p:nvGrpSpPr>
          <p:grpSpPr bwMode="auto">
            <a:xfrm>
              <a:off x="923925" y="2147888"/>
              <a:ext cx="474663" cy="331077"/>
              <a:chOff x="340" y="368"/>
              <a:chExt cx="340" cy="268"/>
            </a:xfrm>
          </p:grpSpPr>
          <p:sp>
            <p:nvSpPr>
              <p:cNvPr id="80982" name="Line 98"/>
              <p:cNvSpPr>
                <a:spLocks noChangeShapeType="1"/>
              </p:cNvSpPr>
              <p:nvPr>
                <p:custDataLst>
                  <p:tags r:id="rId6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3" name="Text Box 99"/>
              <p:cNvSpPr txBox="1">
                <a:spLocks noChangeArrowheads="1"/>
              </p:cNvSpPr>
              <p:nvPr>
                <p:custDataLst>
                  <p:tags r:id="rId67"/>
                </p:custDataLst>
              </p:nvPr>
            </p:nvSpPr>
            <p:spPr bwMode="auto">
              <a:xfrm>
                <a:off x="340" y="368"/>
                <a:ext cx="15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80946" name="Group 100"/>
            <p:cNvGrpSpPr>
              <a:grpSpLocks/>
            </p:cNvGrpSpPr>
            <p:nvPr/>
          </p:nvGrpSpPr>
          <p:grpSpPr bwMode="auto">
            <a:xfrm>
              <a:off x="923925" y="2903538"/>
              <a:ext cx="474663" cy="332340"/>
              <a:chOff x="340" y="368"/>
              <a:chExt cx="340" cy="270"/>
            </a:xfrm>
          </p:grpSpPr>
          <p:sp>
            <p:nvSpPr>
              <p:cNvPr id="80980" name="Line 101"/>
              <p:cNvSpPr>
                <a:spLocks noChangeShapeType="1"/>
              </p:cNvSpPr>
              <p:nvPr>
                <p:custDataLst>
                  <p:tags r:id="rId6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1" name="Text Box 102"/>
              <p:cNvSpPr txBox="1">
                <a:spLocks noChangeArrowheads="1"/>
              </p:cNvSpPr>
              <p:nvPr>
                <p:custDataLst>
                  <p:tags r:id="rId65"/>
                </p:custDataLst>
              </p:nvPr>
            </p:nvSpPr>
            <p:spPr bwMode="auto">
              <a:xfrm>
                <a:off x="340" y="368"/>
                <a:ext cx="15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80947" name="Group 103"/>
            <p:cNvGrpSpPr>
              <a:grpSpLocks/>
            </p:cNvGrpSpPr>
            <p:nvPr/>
          </p:nvGrpSpPr>
          <p:grpSpPr bwMode="auto">
            <a:xfrm>
              <a:off x="923925" y="3603625"/>
              <a:ext cx="474663" cy="332313"/>
              <a:chOff x="340" y="368"/>
              <a:chExt cx="340" cy="269"/>
            </a:xfrm>
          </p:grpSpPr>
          <p:sp>
            <p:nvSpPr>
              <p:cNvPr id="80978" name="Line 104"/>
              <p:cNvSpPr>
                <a:spLocks noChangeShapeType="1"/>
              </p:cNvSpPr>
              <p:nvPr>
                <p:custDataLst>
                  <p:tags r:id="rId6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9" name="Text Box 105"/>
              <p:cNvSpPr txBox="1">
                <a:spLocks noChangeArrowheads="1"/>
              </p:cNvSpPr>
              <p:nvPr>
                <p:custDataLst>
                  <p:tags r:id="rId63"/>
                </p:custDataLst>
              </p:nvPr>
            </p:nvSpPr>
            <p:spPr bwMode="auto">
              <a:xfrm>
                <a:off x="340" y="368"/>
                <a:ext cx="15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80948" name="Group 106"/>
            <p:cNvGrpSpPr>
              <a:grpSpLocks/>
            </p:cNvGrpSpPr>
            <p:nvPr/>
          </p:nvGrpSpPr>
          <p:grpSpPr bwMode="auto">
            <a:xfrm>
              <a:off x="923925" y="4324350"/>
              <a:ext cx="474663" cy="331077"/>
              <a:chOff x="340" y="368"/>
              <a:chExt cx="340" cy="268"/>
            </a:xfrm>
          </p:grpSpPr>
          <p:sp>
            <p:nvSpPr>
              <p:cNvPr id="80976" name="Line 107"/>
              <p:cNvSpPr>
                <a:spLocks noChangeShapeType="1"/>
              </p:cNvSpPr>
              <p:nvPr>
                <p:custDataLst>
                  <p:tags r:id="rId6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7" name="Text Box 108"/>
              <p:cNvSpPr txBox="1">
                <a:spLocks noChangeArrowheads="1"/>
              </p:cNvSpPr>
              <p:nvPr>
                <p:custDataLst>
                  <p:tags r:id="rId61"/>
                </p:custDataLst>
              </p:nvPr>
            </p:nvSpPr>
            <p:spPr bwMode="auto">
              <a:xfrm>
                <a:off x="340" y="368"/>
                <a:ext cx="15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80949" name="Group 109"/>
            <p:cNvGrpSpPr>
              <a:grpSpLocks/>
            </p:cNvGrpSpPr>
            <p:nvPr/>
          </p:nvGrpSpPr>
          <p:grpSpPr bwMode="auto">
            <a:xfrm>
              <a:off x="923925" y="5043488"/>
              <a:ext cx="474663" cy="332340"/>
              <a:chOff x="340" y="368"/>
              <a:chExt cx="340" cy="270"/>
            </a:xfrm>
          </p:grpSpPr>
          <p:sp>
            <p:nvSpPr>
              <p:cNvPr id="80974" name="Line 110"/>
              <p:cNvSpPr>
                <a:spLocks noChangeShapeType="1"/>
              </p:cNvSpPr>
              <p:nvPr>
                <p:custDataLst>
                  <p:tags r:id="rId5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5" name="Text Box 111"/>
              <p:cNvSpPr txBox="1">
                <a:spLocks noChangeArrowheads="1"/>
              </p:cNvSpPr>
              <p:nvPr>
                <p:custDataLst>
                  <p:tags r:id="rId59"/>
                </p:custDataLst>
              </p:nvPr>
            </p:nvSpPr>
            <p:spPr bwMode="auto">
              <a:xfrm>
                <a:off x="340" y="368"/>
                <a:ext cx="15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80950" name="Oval 112"/>
            <p:cNvSpPr>
              <a:spLocks noChangeArrowheads="1"/>
            </p:cNvSpPr>
            <p:nvPr>
              <p:custDataLst>
                <p:tags r:id="rId34"/>
              </p:custDataLst>
            </p:nvPr>
          </p:nvSpPr>
          <p:spPr bwMode="auto">
            <a:xfrm>
              <a:off x="1590675" y="1624013"/>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A:1</a:t>
              </a:r>
            </a:p>
          </p:txBody>
        </p:sp>
        <p:sp>
          <p:nvSpPr>
            <p:cNvPr id="80951" name="Line 113"/>
            <p:cNvSpPr>
              <a:spLocks noChangeShapeType="1"/>
            </p:cNvSpPr>
            <p:nvPr>
              <p:custDataLst>
                <p:tags r:id="rId35"/>
              </p:custDataLst>
            </p:nvPr>
          </p:nvSpPr>
          <p:spPr bwMode="auto">
            <a:xfrm>
              <a:off x="1806575" y="2055813"/>
              <a:ext cx="0" cy="28733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52" name="Oval 114"/>
            <p:cNvSpPr>
              <a:spLocks noChangeArrowheads="1"/>
            </p:cNvSpPr>
            <p:nvPr>
              <p:custDataLst>
                <p:tags r:id="rId36"/>
              </p:custDataLst>
            </p:nvPr>
          </p:nvSpPr>
          <p:spPr bwMode="auto">
            <a:xfrm>
              <a:off x="1590675" y="2343150"/>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A:2</a:t>
              </a:r>
            </a:p>
          </p:txBody>
        </p:sp>
        <p:sp>
          <p:nvSpPr>
            <p:cNvPr id="80953" name="Oval 115"/>
            <p:cNvSpPr>
              <a:spLocks noChangeArrowheads="1"/>
            </p:cNvSpPr>
            <p:nvPr>
              <p:custDataLst>
                <p:tags r:id="rId37"/>
              </p:custDataLst>
            </p:nvPr>
          </p:nvSpPr>
          <p:spPr bwMode="auto">
            <a:xfrm>
              <a:off x="2344738" y="2343150"/>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B:1</a:t>
              </a:r>
            </a:p>
          </p:txBody>
        </p:sp>
        <p:sp>
          <p:nvSpPr>
            <p:cNvPr id="80954" name="Oval 116"/>
            <p:cNvSpPr>
              <a:spLocks noChangeArrowheads="1"/>
            </p:cNvSpPr>
            <p:nvPr>
              <p:custDataLst>
                <p:tags r:id="rId38"/>
              </p:custDataLst>
            </p:nvPr>
          </p:nvSpPr>
          <p:spPr bwMode="auto">
            <a:xfrm>
              <a:off x="2344738" y="3062288"/>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B:2</a:t>
              </a:r>
            </a:p>
          </p:txBody>
        </p:sp>
        <p:sp>
          <p:nvSpPr>
            <p:cNvPr id="80955" name="Oval 117"/>
            <p:cNvSpPr>
              <a:spLocks noChangeArrowheads="1"/>
            </p:cNvSpPr>
            <p:nvPr>
              <p:custDataLst>
                <p:tags r:id="rId39"/>
              </p:custDataLst>
            </p:nvPr>
          </p:nvSpPr>
          <p:spPr bwMode="auto">
            <a:xfrm>
              <a:off x="2344738" y="3783013"/>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B:3</a:t>
              </a:r>
            </a:p>
          </p:txBody>
        </p:sp>
        <p:sp>
          <p:nvSpPr>
            <p:cNvPr id="80956" name="Line 118"/>
            <p:cNvSpPr>
              <a:spLocks noChangeShapeType="1"/>
            </p:cNvSpPr>
            <p:nvPr>
              <p:custDataLst>
                <p:tags r:id="rId40"/>
              </p:custDataLst>
            </p:nvPr>
          </p:nvSpPr>
          <p:spPr bwMode="auto">
            <a:xfrm>
              <a:off x="1824038" y="4214813"/>
              <a:ext cx="0" cy="28733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57" name="Oval 119"/>
            <p:cNvSpPr>
              <a:spLocks noChangeArrowheads="1"/>
            </p:cNvSpPr>
            <p:nvPr>
              <p:custDataLst>
                <p:tags r:id="rId41"/>
              </p:custDataLst>
            </p:nvPr>
          </p:nvSpPr>
          <p:spPr bwMode="auto">
            <a:xfrm>
              <a:off x="2344738" y="4502150"/>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B:4</a:t>
              </a:r>
            </a:p>
          </p:txBody>
        </p:sp>
        <p:sp>
          <p:nvSpPr>
            <p:cNvPr id="80958" name="Oval 120"/>
            <p:cNvSpPr>
              <a:spLocks noChangeArrowheads="1"/>
            </p:cNvSpPr>
            <p:nvPr>
              <p:custDataLst>
                <p:tags r:id="rId42"/>
              </p:custDataLst>
            </p:nvPr>
          </p:nvSpPr>
          <p:spPr bwMode="auto">
            <a:xfrm>
              <a:off x="1590675" y="3067050"/>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A:3</a:t>
              </a:r>
            </a:p>
          </p:txBody>
        </p:sp>
        <p:sp>
          <p:nvSpPr>
            <p:cNvPr id="80959" name="Line 121"/>
            <p:cNvSpPr>
              <a:spLocks noChangeShapeType="1"/>
            </p:cNvSpPr>
            <p:nvPr>
              <p:custDataLst>
                <p:tags r:id="rId43"/>
              </p:custDataLst>
            </p:nvPr>
          </p:nvSpPr>
          <p:spPr bwMode="auto">
            <a:xfrm>
              <a:off x="1806575" y="3498850"/>
              <a:ext cx="0" cy="28733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60" name="Oval 122"/>
            <p:cNvSpPr>
              <a:spLocks noChangeArrowheads="1"/>
            </p:cNvSpPr>
            <p:nvPr>
              <p:custDataLst>
                <p:tags r:id="rId44"/>
              </p:custDataLst>
            </p:nvPr>
          </p:nvSpPr>
          <p:spPr bwMode="auto">
            <a:xfrm>
              <a:off x="1590675" y="3786188"/>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A:4</a:t>
              </a:r>
            </a:p>
          </p:txBody>
        </p:sp>
        <p:sp>
          <p:nvSpPr>
            <p:cNvPr id="80961" name="Oval 123"/>
            <p:cNvSpPr>
              <a:spLocks noChangeArrowheads="1"/>
            </p:cNvSpPr>
            <p:nvPr>
              <p:custDataLst>
                <p:tags r:id="rId45"/>
              </p:custDataLst>
            </p:nvPr>
          </p:nvSpPr>
          <p:spPr bwMode="auto">
            <a:xfrm>
              <a:off x="1590675" y="4506913"/>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A:5</a:t>
              </a:r>
            </a:p>
          </p:txBody>
        </p:sp>
        <p:sp>
          <p:nvSpPr>
            <p:cNvPr id="80962" name="Line 124"/>
            <p:cNvSpPr>
              <a:spLocks noChangeShapeType="1"/>
            </p:cNvSpPr>
            <p:nvPr>
              <p:custDataLst>
                <p:tags r:id="rId46"/>
              </p:custDataLst>
            </p:nvPr>
          </p:nvSpPr>
          <p:spPr bwMode="auto">
            <a:xfrm>
              <a:off x="1806575" y="4938713"/>
              <a:ext cx="0" cy="28733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63" name="Oval 125"/>
            <p:cNvSpPr>
              <a:spLocks noChangeArrowheads="1"/>
            </p:cNvSpPr>
            <p:nvPr>
              <p:custDataLst>
                <p:tags r:id="rId47"/>
              </p:custDataLst>
            </p:nvPr>
          </p:nvSpPr>
          <p:spPr bwMode="auto">
            <a:xfrm>
              <a:off x="1590675" y="5226050"/>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A:6</a:t>
              </a:r>
            </a:p>
          </p:txBody>
        </p:sp>
        <p:sp>
          <p:nvSpPr>
            <p:cNvPr id="80964" name="Oval 126"/>
            <p:cNvSpPr>
              <a:spLocks noChangeArrowheads="1"/>
            </p:cNvSpPr>
            <p:nvPr>
              <p:custDataLst>
                <p:tags r:id="rId48"/>
              </p:custDataLst>
            </p:nvPr>
          </p:nvSpPr>
          <p:spPr bwMode="auto">
            <a:xfrm>
              <a:off x="2344738" y="5226050"/>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B:5</a:t>
              </a:r>
            </a:p>
          </p:txBody>
        </p:sp>
        <p:sp>
          <p:nvSpPr>
            <p:cNvPr id="80965" name="Line 127"/>
            <p:cNvSpPr>
              <a:spLocks noChangeShapeType="1"/>
            </p:cNvSpPr>
            <p:nvPr>
              <p:custDataLst>
                <p:tags r:id="rId49"/>
              </p:custDataLst>
            </p:nvPr>
          </p:nvSpPr>
          <p:spPr bwMode="auto">
            <a:xfrm>
              <a:off x="2005013" y="1911350"/>
              <a:ext cx="53975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66" name="Line 128"/>
            <p:cNvSpPr>
              <a:spLocks noChangeShapeType="1"/>
            </p:cNvSpPr>
            <p:nvPr>
              <p:custDataLst>
                <p:tags r:id="rId50"/>
              </p:custDataLst>
            </p:nvPr>
          </p:nvSpPr>
          <p:spPr bwMode="auto">
            <a:xfrm>
              <a:off x="2020888" y="4791075"/>
              <a:ext cx="53975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67" name="Line 129"/>
            <p:cNvSpPr>
              <a:spLocks noChangeShapeType="1"/>
            </p:cNvSpPr>
            <p:nvPr>
              <p:custDataLst>
                <p:tags r:id="rId51"/>
              </p:custDataLst>
            </p:nvPr>
          </p:nvSpPr>
          <p:spPr bwMode="auto">
            <a:xfrm>
              <a:off x="2165350" y="1443038"/>
              <a:ext cx="0" cy="428466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8" name="Text Box 130"/>
            <p:cNvSpPr txBox="1">
              <a:spLocks noChangeArrowheads="1"/>
            </p:cNvSpPr>
            <p:nvPr>
              <p:custDataLst>
                <p:tags r:id="rId52"/>
              </p:custDataLst>
            </p:nvPr>
          </p:nvSpPr>
          <p:spPr bwMode="auto">
            <a:xfrm>
              <a:off x="1264326" y="1155700"/>
              <a:ext cx="862541" cy="3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80969" name="Text Box 131"/>
            <p:cNvSpPr txBox="1">
              <a:spLocks noChangeArrowheads="1"/>
            </p:cNvSpPr>
            <p:nvPr>
              <p:custDataLst>
                <p:tags r:id="rId53"/>
              </p:custDataLst>
            </p:nvPr>
          </p:nvSpPr>
          <p:spPr bwMode="auto">
            <a:xfrm>
              <a:off x="2126867" y="1155700"/>
              <a:ext cx="863983" cy="3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80970" name="Line 132"/>
            <p:cNvSpPr>
              <a:spLocks noChangeShapeType="1"/>
            </p:cNvSpPr>
            <p:nvPr>
              <p:custDataLst>
                <p:tags r:id="rId54"/>
              </p:custDataLst>
            </p:nvPr>
          </p:nvSpPr>
          <p:spPr bwMode="auto">
            <a:xfrm>
              <a:off x="2005013" y="2632075"/>
              <a:ext cx="53975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71" name="Line 133"/>
            <p:cNvSpPr>
              <a:spLocks noChangeShapeType="1"/>
            </p:cNvSpPr>
            <p:nvPr>
              <p:custDataLst>
                <p:tags r:id="rId55"/>
              </p:custDataLst>
            </p:nvPr>
          </p:nvSpPr>
          <p:spPr bwMode="auto">
            <a:xfrm>
              <a:off x="2005013" y="3351213"/>
              <a:ext cx="53975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72" name="Line 134"/>
            <p:cNvSpPr>
              <a:spLocks noChangeShapeType="1"/>
            </p:cNvSpPr>
            <p:nvPr>
              <p:custDataLst>
                <p:tags r:id="rId56"/>
              </p:custDataLst>
            </p:nvPr>
          </p:nvSpPr>
          <p:spPr bwMode="auto">
            <a:xfrm>
              <a:off x="2005013" y="4071938"/>
              <a:ext cx="53975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73" name="Line 135"/>
            <p:cNvSpPr>
              <a:spLocks noChangeShapeType="1"/>
            </p:cNvSpPr>
            <p:nvPr>
              <p:custDataLst>
                <p:tags r:id="rId57"/>
              </p:custDataLst>
            </p:nvPr>
          </p:nvSpPr>
          <p:spPr bwMode="auto">
            <a:xfrm>
              <a:off x="1824038" y="2774950"/>
              <a:ext cx="0" cy="288925"/>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80900" name="Group 298"/>
          <p:cNvGrpSpPr>
            <a:grpSpLocks/>
          </p:cNvGrpSpPr>
          <p:nvPr/>
        </p:nvGrpSpPr>
        <p:grpSpPr bwMode="auto">
          <a:xfrm>
            <a:off x="4275138" y="892175"/>
            <a:ext cx="2273300" cy="5181600"/>
            <a:chOff x="3886754" y="787400"/>
            <a:chExt cx="2066925" cy="4572001"/>
          </a:xfrm>
        </p:grpSpPr>
        <p:sp>
          <p:nvSpPr>
            <p:cNvPr id="80909" name="Line 93"/>
            <p:cNvSpPr>
              <a:spLocks noChangeShapeType="1"/>
            </p:cNvSpPr>
            <p:nvPr>
              <p:custDataLst>
                <p:tags r:id="rId8"/>
              </p:custDataLst>
            </p:nvPr>
          </p:nvSpPr>
          <p:spPr bwMode="auto">
            <a:xfrm>
              <a:off x="4264579" y="1182688"/>
              <a:ext cx="0" cy="414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80910" name="Group 94"/>
            <p:cNvGrpSpPr>
              <a:grpSpLocks/>
            </p:cNvGrpSpPr>
            <p:nvPr/>
          </p:nvGrpSpPr>
          <p:grpSpPr bwMode="auto">
            <a:xfrm>
              <a:off x="3886754" y="1074738"/>
              <a:ext cx="474663" cy="331077"/>
              <a:chOff x="340" y="368"/>
              <a:chExt cx="340" cy="268"/>
            </a:xfrm>
          </p:grpSpPr>
          <p:sp>
            <p:nvSpPr>
              <p:cNvPr id="80941" name="Line 95"/>
              <p:cNvSpPr>
                <a:spLocks noChangeShapeType="1"/>
              </p:cNvSpPr>
              <p:nvPr>
                <p:custDataLst>
                  <p:tags r:id="rId3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42" name="Text Box 96"/>
              <p:cNvSpPr txBox="1">
                <a:spLocks noChangeArrowheads="1"/>
              </p:cNvSpPr>
              <p:nvPr>
                <p:custDataLst>
                  <p:tags r:id="rId32"/>
                </p:custDataLst>
              </p:nvPr>
            </p:nvSpPr>
            <p:spPr bwMode="auto">
              <a:xfrm>
                <a:off x="340" y="368"/>
                <a:ext cx="15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80911" name="Group 97"/>
            <p:cNvGrpSpPr>
              <a:grpSpLocks/>
            </p:cNvGrpSpPr>
            <p:nvPr/>
          </p:nvGrpSpPr>
          <p:grpSpPr bwMode="auto">
            <a:xfrm>
              <a:off x="3886754" y="1779588"/>
              <a:ext cx="474663" cy="331077"/>
              <a:chOff x="340" y="368"/>
              <a:chExt cx="340" cy="268"/>
            </a:xfrm>
          </p:grpSpPr>
          <p:sp>
            <p:nvSpPr>
              <p:cNvPr id="80939" name="Line 98"/>
              <p:cNvSpPr>
                <a:spLocks noChangeShapeType="1"/>
              </p:cNvSpPr>
              <p:nvPr>
                <p:custDataLst>
                  <p:tags r:id="rId2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40" name="Text Box 99"/>
              <p:cNvSpPr txBox="1">
                <a:spLocks noChangeArrowheads="1"/>
              </p:cNvSpPr>
              <p:nvPr>
                <p:custDataLst>
                  <p:tags r:id="rId30"/>
                </p:custDataLst>
              </p:nvPr>
            </p:nvSpPr>
            <p:spPr bwMode="auto">
              <a:xfrm>
                <a:off x="340" y="368"/>
                <a:ext cx="15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80912" name="Group 100"/>
            <p:cNvGrpSpPr>
              <a:grpSpLocks/>
            </p:cNvGrpSpPr>
            <p:nvPr/>
          </p:nvGrpSpPr>
          <p:grpSpPr bwMode="auto">
            <a:xfrm>
              <a:off x="3886754" y="2535238"/>
              <a:ext cx="474663" cy="332340"/>
              <a:chOff x="340" y="368"/>
              <a:chExt cx="340" cy="270"/>
            </a:xfrm>
          </p:grpSpPr>
          <p:sp>
            <p:nvSpPr>
              <p:cNvPr id="80937" name="Line 101"/>
              <p:cNvSpPr>
                <a:spLocks noChangeShapeType="1"/>
              </p:cNvSpPr>
              <p:nvPr>
                <p:custDataLst>
                  <p:tags r:id="rId2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38" name="Text Box 102"/>
              <p:cNvSpPr txBox="1">
                <a:spLocks noChangeArrowheads="1"/>
              </p:cNvSpPr>
              <p:nvPr>
                <p:custDataLst>
                  <p:tags r:id="rId28"/>
                </p:custDataLst>
              </p:nvPr>
            </p:nvSpPr>
            <p:spPr bwMode="auto">
              <a:xfrm>
                <a:off x="340" y="368"/>
                <a:ext cx="15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80913" name="Group 103"/>
            <p:cNvGrpSpPr>
              <a:grpSpLocks/>
            </p:cNvGrpSpPr>
            <p:nvPr/>
          </p:nvGrpSpPr>
          <p:grpSpPr bwMode="auto">
            <a:xfrm>
              <a:off x="3886754" y="3235325"/>
              <a:ext cx="474663" cy="332313"/>
              <a:chOff x="340" y="368"/>
              <a:chExt cx="340" cy="269"/>
            </a:xfrm>
          </p:grpSpPr>
          <p:sp>
            <p:nvSpPr>
              <p:cNvPr id="80935" name="Line 104"/>
              <p:cNvSpPr>
                <a:spLocks noChangeShapeType="1"/>
              </p:cNvSpPr>
              <p:nvPr>
                <p:custDataLst>
                  <p:tags r:id="rId2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36" name="Text Box 105"/>
              <p:cNvSpPr txBox="1">
                <a:spLocks noChangeArrowheads="1"/>
              </p:cNvSpPr>
              <p:nvPr>
                <p:custDataLst>
                  <p:tags r:id="rId26"/>
                </p:custDataLst>
              </p:nvPr>
            </p:nvSpPr>
            <p:spPr bwMode="auto">
              <a:xfrm>
                <a:off x="340" y="368"/>
                <a:ext cx="15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80914" name="Group 106"/>
            <p:cNvGrpSpPr>
              <a:grpSpLocks/>
            </p:cNvGrpSpPr>
            <p:nvPr/>
          </p:nvGrpSpPr>
          <p:grpSpPr bwMode="auto">
            <a:xfrm>
              <a:off x="3886754" y="3956050"/>
              <a:ext cx="474663" cy="331077"/>
              <a:chOff x="340" y="368"/>
              <a:chExt cx="340" cy="268"/>
            </a:xfrm>
          </p:grpSpPr>
          <p:sp>
            <p:nvSpPr>
              <p:cNvPr id="80933" name="Line 107"/>
              <p:cNvSpPr>
                <a:spLocks noChangeShapeType="1"/>
              </p:cNvSpPr>
              <p:nvPr>
                <p:custDataLst>
                  <p:tags r:id="rId2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34" name="Text Box 108"/>
              <p:cNvSpPr txBox="1">
                <a:spLocks noChangeArrowheads="1"/>
              </p:cNvSpPr>
              <p:nvPr>
                <p:custDataLst>
                  <p:tags r:id="rId24"/>
                </p:custDataLst>
              </p:nvPr>
            </p:nvSpPr>
            <p:spPr bwMode="auto">
              <a:xfrm>
                <a:off x="340" y="368"/>
                <a:ext cx="15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80915" name="Group 109"/>
            <p:cNvGrpSpPr>
              <a:grpSpLocks/>
            </p:cNvGrpSpPr>
            <p:nvPr/>
          </p:nvGrpSpPr>
          <p:grpSpPr bwMode="auto">
            <a:xfrm>
              <a:off x="3886754" y="4675188"/>
              <a:ext cx="474663" cy="332340"/>
              <a:chOff x="340" y="368"/>
              <a:chExt cx="340" cy="270"/>
            </a:xfrm>
          </p:grpSpPr>
          <p:sp>
            <p:nvSpPr>
              <p:cNvPr id="80931" name="Line 110"/>
              <p:cNvSpPr>
                <a:spLocks noChangeShapeType="1"/>
              </p:cNvSpPr>
              <p:nvPr>
                <p:custDataLst>
                  <p:tags r:id="rId2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32" name="Text Box 111"/>
              <p:cNvSpPr txBox="1">
                <a:spLocks noChangeArrowheads="1"/>
              </p:cNvSpPr>
              <p:nvPr>
                <p:custDataLst>
                  <p:tags r:id="rId22"/>
                </p:custDataLst>
              </p:nvPr>
            </p:nvSpPr>
            <p:spPr bwMode="auto">
              <a:xfrm>
                <a:off x="340" y="368"/>
                <a:ext cx="15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80916" name="Oval 112"/>
            <p:cNvSpPr>
              <a:spLocks noChangeArrowheads="1"/>
            </p:cNvSpPr>
            <p:nvPr>
              <p:custDataLst>
                <p:tags r:id="rId9"/>
              </p:custDataLst>
            </p:nvPr>
          </p:nvSpPr>
          <p:spPr bwMode="auto">
            <a:xfrm>
              <a:off x="4553504" y="1255713"/>
              <a:ext cx="431800" cy="11430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A:1</a:t>
              </a:r>
            </a:p>
            <a:p>
              <a:pPr algn="ctr">
                <a:lnSpc>
                  <a:spcPct val="90000"/>
                </a:lnSpc>
                <a:spcBef>
                  <a:spcPct val="20000"/>
                </a:spcBef>
                <a:buClr>
                  <a:schemeClr val="accent2"/>
                </a:buClr>
              </a:pPr>
              <a:r>
                <a:rPr lang="en-US" altLang="en-US" sz="1400" b="1">
                  <a:solidFill>
                    <a:schemeClr val="tx1"/>
                  </a:solidFill>
                </a:rPr>
                <a:t>B:1</a:t>
              </a:r>
            </a:p>
          </p:txBody>
        </p:sp>
        <p:sp>
          <p:nvSpPr>
            <p:cNvPr id="80917" name="Oval 115"/>
            <p:cNvSpPr>
              <a:spLocks noChangeArrowheads="1"/>
            </p:cNvSpPr>
            <p:nvPr>
              <p:custDataLst>
                <p:tags r:id="rId10"/>
              </p:custDataLst>
            </p:nvPr>
          </p:nvSpPr>
          <p:spPr bwMode="auto">
            <a:xfrm>
              <a:off x="5307567" y="2729865"/>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C:1</a:t>
              </a:r>
            </a:p>
          </p:txBody>
        </p:sp>
        <p:sp>
          <p:nvSpPr>
            <p:cNvPr id="80918" name="Oval 117"/>
            <p:cNvSpPr>
              <a:spLocks noChangeArrowheads="1"/>
            </p:cNvSpPr>
            <p:nvPr>
              <p:custDataLst>
                <p:tags r:id="rId11"/>
              </p:custDataLst>
            </p:nvPr>
          </p:nvSpPr>
          <p:spPr bwMode="auto">
            <a:xfrm>
              <a:off x="5307567" y="4165473"/>
              <a:ext cx="431800" cy="4302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C:3</a:t>
              </a:r>
            </a:p>
          </p:txBody>
        </p:sp>
        <p:sp>
          <p:nvSpPr>
            <p:cNvPr id="80919" name="Oval 120"/>
            <p:cNvSpPr>
              <a:spLocks noChangeArrowheads="1"/>
            </p:cNvSpPr>
            <p:nvPr>
              <p:custDataLst>
                <p:tags r:id="rId12"/>
              </p:custDataLst>
            </p:nvPr>
          </p:nvSpPr>
          <p:spPr bwMode="auto">
            <a:xfrm>
              <a:off x="4553504" y="2698749"/>
              <a:ext cx="431800" cy="11430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A:2</a:t>
              </a:r>
            </a:p>
            <a:p>
              <a:pPr algn="ctr">
                <a:lnSpc>
                  <a:spcPct val="90000"/>
                </a:lnSpc>
                <a:spcBef>
                  <a:spcPct val="20000"/>
                </a:spcBef>
                <a:buClr>
                  <a:schemeClr val="accent2"/>
                </a:buClr>
              </a:pPr>
              <a:r>
                <a:rPr lang="en-US" altLang="en-US" sz="1400" b="1">
                  <a:solidFill>
                    <a:schemeClr val="tx1"/>
                  </a:solidFill>
                </a:rPr>
                <a:t>B:2</a:t>
              </a:r>
            </a:p>
          </p:txBody>
        </p:sp>
        <p:sp>
          <p:nvSpPr>
            <p:cNvPr id="80920" name="Oval 123"/>
            <p:cNvSpPr>
              <a:spLocks noChangeArrowheads="1"/>
            </p:cNvSpPr>
            <p:nvPr>
              <p:custDataLst>
                <p:tags r:id="rId13"/>
              </p:custDataLst>
            </p:nvPr>
          </p:nvSpPr>
          <p:spPr bwMode="auto">
            <a:xfrm>
              <a:off x="4553504" y="4138612"/>
              <a:ext cx="431800" cy="11430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A:3</a:t>
              </a:r>
            </a:p>
            <a:p>
              <a:pPr algn="ctr">
                <a:lnSpc>
                  <a:spcPct val="90000"/>
                </a:lnSpc>
                <a:spcBef>
                  <a:spcPct val="20000"/>
                </a:spcBef>
                <a:buClr>
                  <a:schemeClr val="accent2"/>
                </a:buClr>
              </a:pPr>
              <a:r>
                <a:rPr lang="en-US" altLang="en-US" sz="1400" b="1">
                  <a:solidFill>
                    <a:schemeClr val="tx1"/>
                  </a:solidFill>
                </a:rPr>
                <a:t>B:3</a:t>
              </a:r>
            </a:p>
          </p:txBody>
        </p:sp>
        <p:sp>
          <p:nvSpPr>
            <p:cNvPr id="80921" name="Line 127"/>
            <p:cNvSpPr>
              <a:spLocks noChangeShapeType="1"/>
            </p:cNvSpPr>
            <p:nvPr>
              <p:custDataLst>
                <p:tags r:id="rId14"/>
              </p:custDataLst>
            </p:nvPr>
          </p:nvSpPr>
          <p:spPr bwMode="auto">
            <a:xfrm>
              <a:off x="4858304" y="2354263"/>
              <a:ext cx="53975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22" name="Line 129"/>
            <p:cNvSpPr>
              <a:spLocks noChangeShapeType="1"/>
            </p:cNvSpPr>
            <p:nvPr>
              <p:custDataLst>
                <p:tags r:id="rId15"/>
              </p:custDataLst>
            </p:nvPr>
          </p:nvSpPr>
          <p:spPr bwMode="auto">
            <a:xfrm>
              <a:off x="5128179" y="1074738"/>
              <a:ext cx="0" cy="4284663"/>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23" name="Text Box 130"/>
            <p:cNvSpPr txBox="1">
              <a:spLocks noChangeArrowheads="1"/>
            </p:cNvSpPr>
            <p:nvPr>
              <p:custDataLst>
                <p:tags r:id="rId16"/>
              </p:custDataLst>
            </p:nvPr>
          </p:nvSpPr>
          <p:spPr bwMode="auto">
            <a:xfrm>
              <a:off x="4225949" y="787400"/>
              <a:ext cx="864587" cy="3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80924" name="Text Box 131"/>
            <p:cNvSpPr txBox="1">
              <a:spLocks noChangeArrowheads="1"/>
            </p:cNvSpPr>
            <p:nvPr>
              <p:custDataLst>
                <p:tags r:id="rId17"/>
              </p:custDataLst>
            </p:nvPr>
          </p:nvSpPr>
          <p:spPr bwMode="auto">
            <a:xfrm>
              <a:off x="5090536" y="787400"/>
              <a:ext cx="863143" cy="3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80925" name="Line 135"/>
            <p:cNvSpPr>
              <a:spLocks noChangeShapeType="1"/>
            </p:cNvSpPr>
            <p:nvPr>
              <p:custDataLst>
                <p:tags r:id="rId18"/>
              </p:custDataLst>
            </p:nvPr>
          </p:nvSpPr>
          <p:spPr bwMode="auto">
            <a:xfrm>
              <a:off x="4770991" y="2409824"/>
              <a:ext cx="0" cy="288925"/>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26" name="Line 135"/>
            <p:cNvSpPr>
              <a:spLocks noChangeShapeType="1"/>
            </p:cNvSpPr>
            <p:nvPr>
              <p:custDataLst>
                <p:tags r:id="rId19"/>
              </p:custDataLst>
            </p:nvPr>
          </p:nvSpPr>
          <p:spPr bwMode="auto">
            <a:xfrm>
              <a:off x="4770991" y="3841749"/>
              <a:ext cx="0" cy="288925"/>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27" name="Line 127"/>
            <p:cNvSpPr>
              <a:spLocks noChangeShapeType="1"/>
            </p:cNvSpPr>
            <p:nvPr>
              <p:custDataLst>
                <p:tags r:id="rId20"/>
              </p:custDataLst>
            </p:nvPr>
          </p:nvSpPr>
          <p:spPr bwMode="auto">
            <a:xfrm>
              <a:off x="4858304" y="3775075"/>
              <a:ext cx="53975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0928" name="TextBox 280"/>
            <p:cNvSpPr txBox="1">
              <a:spLocks noChangeArrowheads="1"/>
            </p:cNvSpPr>
            <p:nvPr/>
          </p:nvSpPr>
          <p:spPr bwMode="auto">
            <a:xfrm rot="-5400000">
              <a:off x="5340968" y="3451975"/>
              <a:ext cx="379600" cy="40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300">
                  <a:solidFill>
                    <a:schemeClr val="tx1"/>
                  </a:solidFill>
                </a:rPr>
                <a:t>I</a:t>
              </a:r>
              <a:r>
                <a:rPr lang="en-US" altLang="en-US" sz="1600">
                  <a:solidFill>
                    <a:schemeClr val="tx1"/>
                  </a:solidFill>
                </a:rPr>
                <a:t>dle </a:t>
              </a:r>
              <a:br>
                <a:rPr lang="en-US" altLang="en-US" sz="1600">
                  <a:solidFill>
                    <a:schemeClr val="tx1"/>
                  </a:solidFill>
                </a:rPr>
              </a:br>
              <a:r>
                <a:rPr lang="en-US" altLang="en-US" sz="1600">
                  <a:solidFill>
                    <a:schemeClr val="tx1"/>
                  </a:solidFill>
                </a:rPr>
                <a:t>Time</a:t>
              </a:r>
            </a:p>
          </p:txBody>
        </p:sp>
        <p:cxnSp>
          <p:nvCxnSpPr>
            <p:cNvPr id="80929" name="Straight Arrow Connector 282"/>
            <p:cNvCxnSpPr>
              <a:cxnSpLocks noChangeShapeType="1"/>
              <a:stCxn id="80928" idx="3"/>
              <a:endCxn id="80917" idx="4"/>
            </p:cNvCxnSpPr>
            <p:nvPr/>
          </p:nvCxnSpPr>
          <p:spPr bwMode="auto">
            <a:xfrm rot="16200000" flipV="1">
              <a:off x="5369182" y="3314363"/>
              <a:ext cx="308572" cy="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0930" name="Straight Arrow Connector 284"/>
            <p:cNvCxnSpPr>
              <a:cxnSpLocks noChangeShapeType="1"/>
              <a:stCxn id="80928" idx="1"/>
              <a:endCxn id="80918" idx="0"/>
            </p:cNvCxnSpPr>
            <p:nvPr/>
          </p:nvCxnSpPr>
          <p:spPr bwMode="auto">
            <a:xfrm rot="5400000">
              <a:off x="5361069" y="4003073"/>
              <a:ext cx="324798" cy="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80901" name="Text Box 100"/>
          <p:cNvSpPr txBox="1">
            <a:spLocks noChangeArrowheads="1"/>
          </p:cNvSpPr>
          <p:nvPr>
            <p:custDataLst>
              <p:tags r:id="rId2"/>
            </p:custDataLst>
          </p:nvPr>
        </p:nvSpPr>
        <p:spPr bwMode="auto">
          <a:xfrm>
            <a:off x="1760538" y="6521450"/>
            <a:ext cx="13160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cycle/iter</a:t>
            </a:r>
          </a:p>
        </p:txBody>
      </p:sp>
      <p:sp>
        <p:nvSpPr>
          <p:cNvPr id="80902" name="Text Box 101"/>
          <p:cNvSpPr txBox="1">
            <a:spLocks noChangeArrowheads="1"/>
          </p:cNvSpPr>
          <p:nvPr>
            <p:custDataLst>
              <p:tags r:id="rId3"/>
            </p:custDataLst>
          </p:nvPr>
        </p:nvSpPr>
        <p:spPr bwMode="auto">
          <a:xfrm>
            <a:off x="-11113" y="6521450"/>
            <a:ext cx="1781176"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Slowest thread:</a:t>
            </a:r>
          </a:p>
        </p:txBody>
      </p:sp>
      <p:sp>
        <p:nvSpPr>
          <p:cNvPr id="80903" name="Text Box 101"/>
          <p:cNvSpPr txBox="1">
            <a:spLocks noChangeArrowheads="1"/>
          </p:cNvSpPr>
          <p:nvPr>
            <p:custDataLst>
              <p:tags r:id="rId4"/>
            </p:custDataLst>
          </p:nvPr>
        </p:nvSpPr>
        <p:spPr bwMode="auto">
          <a:xfrm>
            <a:off x="92075" y="6889750"/>
            <a:ext cx="1679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Iteration Rate:</a:t>
            </a:r>
          </a:p>
        </p:txBody>
      </p:sp>
      <p:sp>
        <p:nvSpPr>
          <p:cNvPr id="80904" name="Text Box 100"/>
          <p:cNvSpPr txBox="1">
            <a:spLocks noChangeArrowheads="1"/>
          </p:cNvSpPr>
          <p:nvPr>
            <p:custDataLst>
              <p:tags r:id="rId5"/>
            </p:custDataLst>
          </p:nvPr>
        </p:nvSpPr>
        <p:spPr bwMode="auto">
          <a:xfrm>
            <a:off x="1760538" y="6889750"/>
            <a:ext cx="13160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iter/cycle</a:t>
            </a:r>
          </a:p>
        </p:txBody>
      </p:sp>
      <p:sp>
        <p:nvSpPr>
          <p:cNvPr id="80905" name="Text Box 100"/>
          <p:cNvSpPr txBox="1">
            <a:spLocks noChangeArrowheads="1"/>
          </p:cNvSpPr>
          <p:nvPr>
            <p:custDataLst>
              <p:tags r:id="rId6"/>
            </p:custDataLst>
          </p:nvPr>
        </p:nvSpPr>
        <p:spPr bwMode="auto">
          <a:xfrm>
            <a:off x="4754563" y="6521450"/>
            <a:ext cx="13160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2 cycle/iter</a:t>
            </a:r>
          </a:p>
        </p:txBody>
      </p:sp>
      <p:sp>
        <p:nvSpPr>
          <p:cNvPr id="80906" name="Text Box 100"/>
          <p:cNvSpPr txBox="1">
            <a:spLocks noChangeArrowheads="1"/>
          </p:cNvSpPr>
          <p:nvPr>
            <p:custDataLst>
              <p:tags r:id="rId7"/>
            </p:custDataLst>
          </p:nvPr>
        </p:nvSpPr>
        <p:spPr bwMode="auto">
          <a:xfrm>
            <a:off x="4657725" y="6889750"/>
            <a:ext cx="1511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0.5 iter/cycle</a:t>
            </a:r>
          </a:p>
        </p:txBody>
      </p:sp>
      <p:graphicFrame>
        <p:nvGraphicFramePr>
          <p:cNvPr id="80907" name="Object 2"/>
          <p:cNvGraphicFramePr>
            <a:graphicFrameLocks noChangeAspect="1"/>
          </p:cNvGraphicFramePr>
          <p:nvPr/>
        </p:nvGraphicFramePr>
        <p:xfrm>
          <a:off x="7370763" y="2214563"/>
          <a:ext cx="1693862" cy="508000"/>
        </p:xfrm>
        <a:graphic>
          <a:graphicData uri="http://schemas.openxmlformats.org/presentationml/2006/ole">
            <mc:AlternateContent xmlns:mc="http://schemas.openxmlformats.org/markup-compatibility/2006">
              <mc:Choice xmlns:v="urn:schemas-microsoft-com:vml" Requires="v">
                <p:oleObj spid="_x0000_s80992" name="Equation" r:id="rId71" imgW="761669" imgH="228501" progId="Equation.3">
                  <p:embed/>
                </p:oleObj>
              </mc:Choice>
              <mc:Fallback>
                <p:oleObj name="Equation" r:id="rId71" imgW="761669" imgH="228501" progId="Equation.3">
                  <p:embed/>
                  <p:pic>
                    <p:nvPicPr>
                      <p:cNvPr id="0" name="Object 2"/>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7370763" y="2214563"/>
                        <a:ext cx="169386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1" name="TextBox 300"/>
          <p:cNvSpPr txBox="1">
            <a:spLocks noChangeArrowheads="1"/>
          </p:cNvSpPr>
          <p:nvPr/>
        </p:nvSpPr>
        <p:spPr bwMode="auto">
          <a:xfrm>
            <a:off x="6716713" y="3317875"/>
            <a:ext cx="3173412"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rgbClr val="CC3300"/>
              </a:buClr>
              <a:buFont typeface="Times New Roman" panose="02020603050405020304" pitchFamily="18" charset="0"/>
              <a:buAutoNum type="arabicPeriod"/>
            </a:pPr>
            <a:r>
              <a:rPr lang="en-US" altLang="en-US" sz="2000" b="1">
                <a:solidFill>
                  <a:schemeClr val="tx1"/>
                </a:solidFill>
                <a:cs typeface="Times New Roman" panose="02020603050405020304" pitchFamily="18" charset="0"/>
              </a:rPr>
              <a:t>Rate </a:t>
            </a:r>
            <a:r>
              <a:rPr lang="en-US" altLang="en-US" sz="2000" b="1" i="1">
                <a:solidFill>
                  <a:schemeClr val="tx1"/>
                </a:solidFill>
                <a:cs typeface="Times New Roman" panose="02020603050405020304" pitchFamily="18" charset="0"/>
              </a:rPr>
              <a:t>t</a:t>
            </a:r>
            <a:r>
              <a:rPr lang="en-US" altLang="en-US" sz="2000" b="1" i="1" baseline="-25000">
                <a:solidFill>
                  <a:schemeClr val="tx1"/>
                </a:solidFill>
                <a:cs typeface="Times New Roman" panose="02020603050405020304" pitchFamily="18" charset="0"/>
              </a:rPr>
              <a:t>i</a:t>
            </a:r>
            <a:r>
              <a:rPr lang="en-US" altLang="en-US" sz="2000" b="1">
                <a:solidFill>
                  <a:schemeClr val="tx1"/>
                </a:solidFill>
                <a:cs typeface="Times New Roman" panose="02020603050405020304" pitchFamily="18" charset="0"/>
              </a:rPr>
              <a:t> </a:t>
            </a:r>
            <a:r>
              <a:rPr lang="en-US" altLang="en-US" sz="2000" b="1">
                <a:solidFill>
                  <a:schemeClr val="tx1"/>
                </a:solidFill>
              </a:rPr>
              <a:t>is at least as large as the longest dependence recurrence.</a:t>
            </a:r>
          </a:p>
          <a:p>
            <a:pPr>
              <a:lnSpc>
                <a:spcPct val="90000"/>
              </a:lnSpc>
              <a:spcBef>
                <a:spcPct val="20000"/>
              </a:spcBef>
              <a:buClr>
                <a:srgbClr val="CC3300"/>
              </a:buClr>
              <a:buFont typeface="Times New Roman" panose="02020603050405020304" pitchFamily="18" charset="0"/>
              <a:buAutoNum type="arabicPeriod"/>
            </a:pPr>
            <a:endParaRPr lang="en-US" altLang="en-US" sz="2000" b="1">
              <a:solidFill>
                <a:schemeClr val="tx1"/>
              </a:solidFill>
            </a:endParaRPr>
          </a:p>
          <a:p>
            <a:pPr>
              <a:lnSpc>
                <a:spcPct val="90000"/>
              </a:lnSpc>
              <a:spcBef>
                <a:spcPct val="20000"/>
              </a:spcBef>
              <a:buClr>
                <a:srgbClr val="CC3300"/>
              </a:buClr>
              <a:buFont typeface="Times New Roman" panose="02020603050405020304" pitchFamily="18" charset="0"/>
              <a:buAutoNum type="arabicPeriod"/>
            </a:pPr>
            <a:r>
              <a:rPr lang="en-US" altLang="en-US" sz="2000" b="1">
                <a:solidFill>
                  <a:schemeClr val="tx1"/>
                </a:solidFill>
              </a:rPr>
              <a:t>NP-hard to find longest recurrence.</a:t>
            </a:r>
          </a:p>
          <a:p>
            <a:pPr>
              <a:lnSpc>
                <a:spcPct val="90000"/>
              </a:lnSpc>
              <a:spcBef>
                <a:spcPct val="20000"/>
              </a:spcBef>
              <a:buClr>
                <a:srgbClr val="CC3300"/>
              </a:buClr>
              <a:buFont typeface="Times New Roman" panose="02020603050405020304" pitchFamily="18" charset="0"/>
              <a:buAutoNum type="arabicPeriod"/>
            </a:pPr>
            <a:endParaRPr lang="en-US" altLang="en-US" sz="2000" b="1">
              <a:solidFill>
                <a:schemeClr val="tx1"/>
              </a:solidFill>
            </a:endParaRPr>
          </a:p>
          <a:p>
            <a:pPr>
              <a:lnSpc>
                <a:spcPct val="90000"/>
              </a:lnSpc>
              <a:spcBef>
                <a:spcPct val="20000"/>
              </a:spcBef>
              <a:buClr>
                <a:srgbClr val="CC3300"/>
              </a:buClr>
              <a:buFont typeface="Times New Roman" panose="02020603050405020304" pitchFamily="18" charset="0"/>
              <a:buAutoNum type="arabicPeriod"/>
            </a:pPr>
            <a:r>
              <a:rPr lang="en-US" altLang="en-US" sz="2000" b="1">
                <a:solidFill>
                  <a:schemeClr val="tx1"/>
                </a:solidFill>
              </a:rPr>
              <a:t>Large loops </a:t>
            </a:r>
            <a:r>
              <a:rPr lang="en-US" altLang="en-US" sz="2000" b="1">
                <a:solidFill>
                  <a:schemeClr val="tx1"/>
                </a:solidFill>
                <a:sym typeface="Wingdings" panose="05000000000000000000" pitchFamily="2" charset="2"/>
              </a:rPr>
              <a:t>make problem difficult in practice.</a:t>
            </a:r>
            <a:endParaRPr lang="en-US" altLang="en-US" sz="2000"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dissolve">
                                      <p:cBhvr>
                                        <p:cTn id="7"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838200" y="304800"/>
            <a:ext cx="7772400" cy="615950"/>
          </a:xfrm>
        </p:spPr>
        <p:txBody>
          <a:bodyPr lIns="101870" tIns="50935" rIns="101870" bIns="50935" anchor="ctr"/>
          <a:lstStyle/>
          <a:p>
            <a:pPr eaLnBrk="1" hangingPunct="1"/>
            <a:r>
              <a:rPr lang="en-US" altLang="en-US" smtClean="0"/>
              <a:t>Selecting Dependences To Speculate</a:t>
            </a:r>
            <a:br>
              <a:rPr lang="en-US" altLang="en-US" smtClean="0"/>
            </a:br>
            <a:endParaRPr lang="en-US" altLang="en-US" smtClean="0"/>
          </a:p>
        </p:txBody>
      </p:sp>
      <p:sp>
        <p:nvSpPr>
          <p:cNvPr id="81923" name="Text Box 7"/>
          <p:cNvSpPr txBox="1">
            <a:spLocks noChangeArrowheads="1"/>
          </p:cNvSpPr>
          <p:nvPr>
            <p:custDataLst>
              <p:tags r:id="rId1"/>
            </p:custDataLst>
          </p:nvPr>
        </p:nvSpPr>
        <p:spPr bwMode="auto">
          <a:xfrm>
            <a:off x="2536825" y="889000"/>
            <a:ext cx="4900613" cy="148431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 while(cost &lt; T &amp;&amp; node)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   node = node-&gt;next;</a:t>
            </a:r>
          </a:p>
        </p:txBody>
      </p:sp>
      <p:sp>
        <p:nvSpPr>
          <p:cNvPr id="81924" name="Text Box 10"/>
          <p:cNvSpPr txBox="1">
            <a:spLocks noChangeArrowheads="1"/>
          </p:cNvSpPr>
          <p:nvPr>
            <p:custDataLst>
              <p:tags r:id="rId2"/>
            </p:custDataLst>
          </p:nvPr>
        </p:nvSpPr>
        <p:spPr bwMode="auto">
          <a:xfrm>
            <a:off x="1014413" y="3382963"/>
            <a:ext cx="16240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Dependence</a:t>
            </a:r>
          </a:p>
          <a:p>
            <a:pPr algn="ctr">
              <a:lnSpc>
                <a:spcPct val="90000"/>
              </a:lnSpc>
              <a:spcBef>
                <a:spcPct val="20000"/>
              </a:spcBef>
              <a:buClr>
                <a:schemeClr val="accent2"/>
              </a:buClr>
            </a:pPr>
            <a:r>
              <a:rPr lang="en-US" altLang="en-US" b="1">
                <a:solidFill>
                  <a:schemeClr val="tx1"/>
                </a:solidFill>
                <a:latin typeface="Tahoma" panose="020B0604030504040204" pitchFamily="34" charset="0"/>
              </a:rPr>
              <a:t>Graph</a:t>
            </a:r>
          </a:p>
        </p:txBody>
      </p:sp>
      <p:sp>
        <p:nvSpPr>
          <p:cNvPr id="81925" name="Oval 29"/>
          <p:cNvSpPr>
            <a:spLocks noChangeArrowheads="1"/>
          </p:cNvSpPr>
          <p:nvPr/>
        </p:nvSpPr>
        <p:spPr bwMode="auto">
          <a:xfrm>
            <a:off x="3114675" y="3544888"/>
            <a:ext cx="503238" cy="515937"/>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D</a:t>
            </a:r>
          </a:p>
        </p:txBody>
      </p:sp>
      <p:sp>
        <p:nvSpPr>
          <p:cNvPr id="81926" name="Oval 30"/>
          <p:cNvSpPr>
            <a:spLocks noChangeArrowheads="1"/>
          </p:cNvSpPr>
          <p:nvPr/>
        </p:nvSpPr>
        <p:spPr bwMode="auto">
          <a:xfrm>
            <a:off x="3117850" y="4657725"/>
            <a:ext cx="501650" cy="519113"/>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B</a:t>
            </a:r>
          </a:p>
        </p:txBody>
      </p:sp>
      <p:sp>
        <p:nvSpPr>
          <p:cNvPr id="81927" name="Oval 31"/>
          <p:cNvSpPr>
            <a:spLocks noChangeArrowheads="1"/>
          </p:cNvSpPr>
          <p:nvPr/>
        </p:nvSpPr>
        <p:spPr bwMode="auto">
          <a:xfrm>
            <a:off x="3117850" y="5773738"/>
            <a:ext cx="501650" cy="5175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C</a:t>
            </a:r>
          </a:p>
        </p:txBody>
      </p:sp>
      <p:sp>
        <p:nvSpPr>
          <p:cNvPr id="81928" name="Oval 32"/>
          <p:cNvSpPr>
            <a:spLocks noChangeArrowheads="1"/>
          </p:cNvSpPr>
          <p:nvPr/>
        </p:nvSpPr>
        <p:spPr bwMode="auto">
          <a:xfrm>
            <a:off x="2060575" y="4660900"/>
            <a:ext cx="501650" cy="5175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A</a:t>
            </a:r>
          </a:p>
        </p:txBody>
      </p:sp>
      <p:cxnSp>
        <p:nvCxnSpPr>
          <p:cNvPr id="19465" name="Straight Arrow Connector 33"/>
          <p:cNvCxnSpPr>
            <a:cxnSpLocks noChangeShapeType="1"/>
            <a:stCxn id="81926" idx="4"/>
            <a:endCxn id="81927" idx="0"/>
          </p:cNvCxnSpPr>
          <p:nvPr/>
        </p:nvCxnSpPr>
        <p:spPr bwMode="auto">
          <a:xfrm>
            <a:off x="3368675" y="5186363"/>
            <a:ext cx="0" cy="577850"/>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cxnSp>
        <p:nvCxnSpPr>
          <p:cNvPr id="81930" name="Curved Connector 49"/>
          <p:cNvCxnSpPr>
            <a:cxnSpLocks noChangeShapeType="1"/>
            <a:stCxn id="81927" idx="5"/>
            <a:endCxn id="81927" idx="7"/>
          </p:cNvCxnSpPr>
          <p:nvPr/>
        </p:nvCxnSpPr>
        <p:spPr bwMode="auto">
          <a:xfrm rot="5400000" flipH="1" flipV="1">
            <a:off x="3355181" y="6031707"/>
            <a:ext cx="384175" cy="1588"/>
          </a:xfrm>
          <a:prstGeom prst="curvedConnector5">
            <a:avLst>
              <a:gd name="adj1" fmla="val -76861"/>
              <a:gd name="adj2" fmla="val -41400000"/>
              <a:gd name="adj3" fmla="val 17686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1931" name="Curved Connector 49"/>
          <p:cNvCxnSpPr>
            <a:cxnSpLocks noChangeShapeType="1"/>
            <a:stCxn id="81925" idx="5"/>
            <a:endCxn id="81925" idx="7"/>
          </p:cNvCxnSpPr>
          <p:nvPr/>
        </p:nvCxnSpPr>
        <p:spPr bwMode="auto">
          <a:xfrm rot="5400000" flipH="1" flipV="1">
            <a:off x="3354388" y="3802063"/>
            <a:ext cx="382587" cy="1587"/>
          </a:xfrm>
          <a:prstGeom prst="curvedConnector5">
            <a:avLst>
              <a:gd name="adj1" fmla="val -76764"/>
              <a:gd name="adj2" fmla="val -41500000"/>
              <a:gd name="adj3" fmla="val 17718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1932" name="Straight Arrow Connector 36"/>
          <p:cNvCxnSpPr>
            <a:cxnSpLocks noChangeShapeType="1"/>
            <a:stCxn id="81925" idx="4"/>
            <a:endCxn id="81926" idx="0"/>
          </p:cNvCxnSpPr>
          <p:nvPr/>
        </p:nvCxnSpPr>
        <p:spPr bwMode="auto">
          <a:xfrm>
            <a:off x="3367088" y="4070350"/>
            <a:ext cx="1587" cy="57785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38" name="Straight Arrow Connector 37"/>
          <p:cNvCxnSpPr>
            <a:cxnSpLocks noChangeShapeType="1"/>
            <a:stCxn id="81928" idx="7"/>
            <a:endCxn id="81925" idx="3"/>
          </p:cNvCxnSpPr>
          <p:nvPr/>
        </p:nvCxnSpPr>
        <p:spPr bwMode="auto">
          <a:xfrm flipV="1">
            <a:off x="2489200" y="3994150"/>
            <a:ext cx="698500" cy="733425"/>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39" name="Straight Arrow Connector 38"/>
          <p:cNvCxnSpPr>
            <a:cxnSpLocks noChangeShapeType="1"/>
            <a:stCxn id="81928" idx="5"/>
            <a:endCxn id="81927" idx="2"/>
          </p:cNvCxnSpPr>
          <p:nvPr/>
        </p:nvCxnSpPr>
        <p:spPr bwMode="auto">
          <a:xfrm>
            <a:off x="2489200" y="5111750"/>
            <a:ext cx="619125" cy="920750"/>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81935" name="Curved Connector 49"/>
          <p:cNvCxnSpPr>
            <a:cxnSpLocks noChangeShapeType="1"/>
            <a:stCxn id="81928" idx="3"/>
            <a:endCxn id="81928" idx="1"/>
          </p:cNvCxnSpPr>
          <p:nvPr/>
        </p:nvCxnSpPr>
        <p:spPr bwMode="auto">
          <a:xfrm rot="5400000" flipH="1" flipV="1">
            <a:off x="1942306" y="4918869"/>
            <a:ext cx="384175" cy="1588"/>
          </a:xfrm>
          <a:prstGeom prst="curvedConnector5">
            <a:avLst>
              <a:gd name="adj1" fmla="val -76861"/>
              <a:gd name="adj2" fmla="val 41400000"/>
              <a:gd name="adj3" fmla="val 176861"/>
            </a:avLst>
          </a:prstGeom>
          <a:noFill/>
          <a:ln w="25400" algn="ctr">
            <a:solidFill>
              <a:srgbClr val="FF0000"/>
            </a:solidFill>
            <a:prstDash val="dash"/>
            <a:round/>
            <a:headEnd/>
            <a:tailEnd type="triangle" w="med" len="lg"/>
          </a:ln>
          <a:extLst>
            <a:ext uri="{909E8E84-426E-40DD-AFC4-6F175D3DCCD1}">
              <a14:hiddenFill xmlns:a14="http://schemas.microsoft.com/office/drawing/2010/main">
                <a:noFill/>
              </a14:hiddenFill>
            </a:ext>
          </a:extLst>
        </p:spPr>
      </p:cxnSp>
      <p:cxnSp>
        <p:nvCxnSpPr>
          <p:cNvPr id="41" name="Straight Arrow Connector 40"/>
          <p:cNvCxnSpPr>
            <a:cxnSpLocks noChangeShapeType="1"/>
            <a:stCxn id="81928" idx="6"/>
            <a:endCxn id="81926" idx="2"/>
          </p:cNvCxnSpPr>
          <p:nvPr/>
        </p:nvCxnSpPr>
        <p:spPr bwMode="auto">
          <a:xfrm flipV="1">
            <a:off x="2571750" y="4918075"/>
            <a:ext cx="536575" cy="1588"/>
          </a:xfrm>
          <a:prstGeom prst="straightConnector1">
            <a:avLst/>
          </a:prstGeom>
          <a:noFill/>
          <a:ln w="25400" algn="ctr">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81937" name="Straight Arrow Connector 41"/>
          <p:cNvCxnSpPr>
            <a:cxnSpLocks noChangeShapeType="1"/>
            <a:stCxn id="81925" idx="2"/>
            <a:endCxn id="81928" idx="0"/>
          </p:cNvCxnSpPr>
          <p:nvPr/>
        </p:nvCxnSpPr>
        <p:spPr bwMode="auto">
          <a:xfrm flipH="1">
            <a:off x="2311400" y="3803650"/>
            <a:ext cx="793750" cy="847725"/>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19474" name="Text Box 13"/>
          <p:cNvSpPr txBox="1">
            <a:spLocks noChangeArrowheads="1"/>
          </p:cNvSpPr>
          <p:nvPr>
            <p:custDataLst>
              <p:tags r:id="rId3"/>
            </p:custDataLst>
          </p:nvPr>
        </p:nvSpPr>
        <p:spPr bwMode="auto">
          <a:xfrm>
            <a:off x="6146800" y="3390900"/>
            <a:ext cx="1003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DAG</a:t>
            </a:r>
            <a:r>
              <a:rPr lang="en-US" altLang="en-US" b="1" baseline="-25000">
                <a:solidFill>
                  <a:schemeClr val="tx1"/>
                </a:solidFill>
                <a:latin typeface="Tahoma" panose="020B0604030504040204" pitchFamily="34" charset="0"/>
              </a:rPr>
              <a:t>SCC</a:t>
            </a:r>
          </a:p>
        </p:txBody>
      </p:sp>
      <p:sp>
        <p:nvSpPr>
          <p:cNvPr id="44" name="Oval 43"/>
          <p:cNvSpPr>
            <a:spLocks noChangeArrowheads="1"/>
          </p:cNvSpPr>
          <p:nvPr/>
        </p:nvSpPr>
        <p:spPr bwMode="auto">
          <a:xfrm>
            <a:off x="7229475" y="3362325"/>
            <a:ext cx="503238" cy="515938"/>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D</a:t>
            </a:r>
          </a:p>
        </p:txBody>
      </p:sp>
      <p:sp>
        <p:nvSpPr>
          <p:cNvPr id="45" name="Oval 44"/>
          <p:cNvSpPr>
            <a:spLocks noChangeArrowheads="1"/>
          </p:cNvSpPr>
          <p:nvPr/>
        </p:nvSpPr>
        <p:spPr bwMode="auto">
          <a:xfrm>
            <a:off x="7229475" y="4398963"/>
            <a:ext cx="503238" cy="5175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B</a:t>
            </a:r>
          </a:p>
        </p:txBody>
      </p:sp>
      <p:sp>
        <p:nvSpPr>
          <p:cNvPr id="46" name="Oval 45"/>
          <p:cNvSpPr>
            <a:spLocks noChangeArrowheads="1"/>
          </p:cNvSpPr>
          <p:nvPr/>
        </p:nvSpPr>
        <p:spPr bwMode="auto">
          <a:xfrm>
            <a:off x="7229475" y="5435600"/>
            <a:ext cx="503238" cy="5175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C</a:t>
            </a:r>
          </a:p>
        </p:txBody>
      </p:sp>
      <p:cxnSp>
        <p:nvCxnSpPr>
          <p:cNvPr id="19478" name="Straight Arrow Connector 48"/>
          <p:cNvCxnSpPr>
            <a:cxnSpLocks noChangeShapeType="1"/>
            <a:stCxn id="44" idx="4"/>
            <a:endCxn id="45" idx="0"/>
          </p:cNvCxnSpPr>
          <p:nvPr/>
        </p:nvCxnSpPr>
        <p:spPr bwMode="auto">
          <a:xfrm>
            <a:off x="7481888" y="3887788"/>
            <a:ext cx="0" cy="50165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19479" name="Straight Arrow Connector 49"/>
          <p:cNvCxnSpPr>
            <a:cxnSpLocks noChangeShapeType="1"/>
            <a:stCxn id="45" idx="4"/>
            <a:endCxn id="46" idx="0"/>
          </p:cNvCxnSpPr>
          <p:nvPr/>
        </p:nvCxnSpPr>
        <p:spPr bwMode="auto">
          <a:xfrm>
            <a:off x="7481888" y="4926013"/>
            <a:ext cx="0" cy="500062"/>
          </a:xfrm>
          <a:prstGeom prst="straightConnector1">
            <a:avLst/>
          </a:prstGeom>
          <a:noFill/>
          <a:ln w="25400" algn="ctr">
            <a:solidFill>
              <a:srgbClr val="B2B2B2"/>
            </a:solidFill>
            <a:round/>
            <a:headEnd/>
            <a:tailEnd type="triangle" w="med" len="lg"/>
          </a:ln>
          <a:extLst>
            <a:ext uri="{909E8E84-426E-40DD-AFC4-6F175D3DCCD1}">
              <a14:hiddenFill xmlns:a14="http://schemas.microsoft.com/office/drawing/2010/main">
                <a:noFill/>
              </a14:hiddenFill>
            </a:ext>
          </a:extLst>
        </p:spPr>
      </p:cxnSp>
      <p:cxnSp>
        <p:nvCxnSpPr>
          <p:cNvPr id="81944" name="Curved Connector 49"/>
          <p:cNvCxnSpPr>
            <a:cxnSpLocks noChangeShapeType="1"/>
            <a:stCxn id="81927" idx="4"/>
            <a:endCxn id="81928" idx="4"/>
          </p:cNvCxnSpPr>
          <p:nvPr/>
        </p:nvCxnSpPr>
        <p:spPr bwMode="auto">
          <a:xfrm rot="16200000" flipV="1">
            <a:off x="2283619" y="5215731"/>
            <a:ext cx="1112838" cy="1057275"/>
          </a:xfrm>
          <a:prstGeom prst="curvedConnector3">
            <a:avLst>
              <a:gd name="adj1" fmla="val -19685"/>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61" name="Oval 60"/>
          <p:cNvSpPr>
            <a:spLocks noChangeArrowheads="1"/>
          </p:cNvSpPr>
          <p:nvPr/>
        </p:nvSpPr>
        <p:spPr bwMode="auto">
          <a:xfrm>
            <a:off x="7229475" y="6472238"/>
            <a:ext cx="503238" cy="5175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A</a:t>
            </a:r>
          </a:p>
        </p:txBody>
      </p:sp>
      <p:cxnSp>
        <p:nvCxnSpPr>
          <p:cNvPr id="19486" name="Straight Arrow Connector 61"/>
          <p:cNvCxnSpPr>
            <a:cxnSpLocks noChangeShapeType="1"/>
            <a:stCxn id="46" idx="4"/>
            <a:endCxn id="61" idx="0"/>
          </p:cNvCxnSpPr>
          <p:nvPr/>
        </p:nvCxnSpPr>
        <p:spPr bwMode="auto">
          <a:xfrm>
            <a:off x="7481888" y="5962650"/>
            <a:ext cx="0" cy="500063"/>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2" name="Curved Connector 81"/>
          <p:cNvCxnSpPr>
            <a:cxnSpLocks noChangeShapeType="1"/>
            <a:stCxn id="61" idx="2"/>
            <a:endCxn id="46" idx="2"/>
          </p:cNvCxnSpPr>
          <p:nvPr/>
        </p:nvCxnSpPr>
        <p:spPr bwMode="auto">
          <a:xfrm rot="10800000" flipH="1">
            <a:off x="7219950" y="5694363"/>
            <a:ext cx="1588" cy="1036637"/>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5" name="Curved Connector 84"/>
          <p:cNvCxnSpPr>
            <a:cxnSpLocks noChangeShapeType="1"/>
            <a:stCxn id="61" idx="2"/>
            <a:endCxn id="45" idx="2"/>
          </p:cNvCxnSpPr>
          <p:nvPr/>
        </p:nvCxnSpPr>
        <p:spPr bwMode="auto">
          <a:xfrm rot="10800000" flipH="1">
            <a:off x="7219950" y="4657725"/>
            <a:ext cx="1588" cy="2073275"/>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9" name="Curved Connector 88"/>
          <p:cNvCxnSpPr>
            <a:cxnSpLocks noChangeShapeType="1"/>
            <a:stCxn id="61" idx="2"/>
            <a:endCxn id="44" idx="2"/>
          </p:cNvCxnSpPr>
          <p:nvPr/>
        </p:nvCxnSpPr>
        <p:spPr bwMode="auto">
          <a:xfrm rot="10800000" flipH="1">
            <a:off x="7219950" y="3621088"/>
            <a:ext cx="1588" cy="3109912"/>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19490" name="Curved Connector 35"/>
          <p:cNvCxnSpPr>
            <a:cxnSpLocks noChangeShapeType="1"/>
            <a:stCxn id="44" idx="6"/>
            <a:endCxn id="61" idx="6"/>
          </p:cNvCxnSpPr>
          <p:nvPr/>
        </p:nvCxnSpPr>
        <p:spPr bwMode="auto">
          <a:xfrm>
            <a:off x="7742238" y="3621088"/>
            <a:ext cx="1587" cy="3109912"/>
          </a:xfrm>
          <a:prstGeom prst="curvedConnector3">
            <a:avLst>
              <a:gd name="adj1" fmla="val 13700000"/>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35" name="Line 16"/>
          <p:cNvSpPr>
            <a:spLocks noChangeShapeType="1"/>
          </p:cNvSpPr>
          <p:nvPr>
            <p:custDataLst>
              <p:tags r:id="rId4"/>
            </p:custDataLst>
          </p:nvPr>
        </p:nvSpPr>
        <p:spPr bwMode="auto">
          <a:xfrm>
            <a:off x="6550025" y="4124325"/>
            <a:ext cx="18446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6" name="Line 16"/>
          <p:cNvSpPr>
            <a:spLocks noChangeShapeType="1"/>
          </p:cNvSpPr>
          <p:nvPr>
            <p:custDataLst>
              <p:tags r:id="rId5"/>
            </p:custDataLst>
          </p:nvPr>
        </p:nvSpPr>
        <p:spPr bwMode="auto">
          <a:xfrm>
            <a:off x="6561138" y="5084763"/>
            <a:ext cx="184308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7" name="Line 16"/>
          <p:cNvSpPr>
            <a:spLocks noChangeShapeType="1"/>
          </p:cNvSpPr>
          <p:nvPr>
            <p:custDataLst>
              <p:tags r:id="rId6"/>
            </p:custDataLst>
          </p:nvPr>
        </p:nvSpPr>
        <p:spPr bwMode="auto">
          <a:xfrm>
            <a:off x="6561138" y="6184900"/>
            <a:ext cx="184308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 name="TextBox 33"/>
          <p:cNvSpPr txBox="1">
            <a:spLocks noChangeArrowheads="1"/>
          </p:cNvSpPr>
          <p:nvPr/>
        </p:nvSpPr>
        <p:spPr bwMode="auto">
          <a:xfrm>
            <a:off x="8253413" y="3490913"/>
            <a:ext cx="9350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300" b="1">
                <a:solidFill>
                  <a:schemeClr val="tx1"/>
                </a:solidFill>
                <a:latin typeface="Tahoma" panose="020B0604030504040204" pitchFamily="34" charset="0"/>
              </a:rPr>
              <a:t>Thread 1</a:t>
            </a:r>
          </a:p>
        </p:txBody>
      </p:sp>
      <p:sp>
        <p:nvSpPr>
          <p:cNvPr id="40" name="TextBox 39"/>
          <p:cNvSpPr txBox="1">
            <a:spLocks noChangeArrowheads="1"/>
          </p:cNvSpPr>
          <p:nvPr/>
        </p:nvSpPr>
        <p:spPr bwMode="auto">
          <a:xfrm>
            <a:off x="8253413" y="4530725"/>
            <a:ext cx="9350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300" b="1">
                <a:solidFill>
                  <a:schemeClr val="tx1"/>
                </a:solidFill>
                <a:latin typeface="Tahoma" panose="020B0604030504040204" pitchFamily="34" charset="0"/>
              </a:rPr>
              <a:t>Thread 2</a:t>
            </a:r>
          </a:p>
        </p:txBody>
      </p:sp>
      <p:sp>
        <p:nvSpPr>
          <p:cNvPr id="42" name="TextBox 41"/>
          <p:cNvSpPr txBox="1">
            <a:spLocks noChangeArrowheads="1"/>
          </p:cNvSpPr>
          <p:nvPr/>
        </p:nvSpPr>
        <p:spPr bwMode="auto">
          <a:xfrm>
            <a:off x="8253413" y="5556250"/>
            <a:ext cx="9350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300" b="1">
                <a:solidFill>
                  <a:schemeClr val="tx1"/>
                </a:solidFill>
                <a:latin typeface="Tahoma" panose="020B0604030504040204" pitchFamily="34" charset="0"/>
              </a:rPr>
              <a:t>Thread 3</a:t>
            </a:r>
          </a:p>
        </p:txBody>
      </p:sp>
      <p:sp>
        <p:nvSpPr>
          <p:cNvPr id="43" name="TextBox 42"/>
          <p:cNvSpPr txBox="1">
            <a:spLocks noChangeArrowheads="1"/>
          </p:cNvSpPr>
          <p:nvPr/>
        </p:nvSpPr>
        <p:spPr bwMode="auto">
          <a:xfrm>
            <a:off x="8253413" y="6581775"/>
            <a:ext cx="9350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300" b="1">
                <a:solidFill>
                  <a:schemeClr val="tx1"/>
                </a:solidFill>
                <a:latin typeface="Tahoma" panose="020B0604030504040204" pitchFamily="34" charset="0"/>
              </a:rPr>
              <a:t>Thread 4</a:t>
            </a:r>
          </a:p>
        </p:txBody>
      </p:sp>
      <p:grpSp>
        <p:nvGrpSpPr>
          <p:cNvPr id="81958" name="Group 26"/>
          <p:cNvGrpSpPr>
            <a:grpSpLocks/>
          </p:cNvGrpSpPr>
          <p:nvPr>
            <p:custDataLst>
              <p:tags r:id="rId7"/>
            </p:custDataLst>
          </p:nvPr>
        </p:nvGrpSpPr>
        <p:grpSpPr bwMode="auto">
          <a:xfrm>
            <a:off x="157163" y="5662613"/>
            <a:ext cx="2870200" cy="1663700"/>
            <a:chOff x="298" y="3147"/>
            <a:chExt cx="1644" cy="925"/>
          </a:xfrm>
        </p:grpSpPr>
        <p:sp>
          <p:nvSpPr>
            <p:cNvPr id="81959" name="Line 27"/>
            <p:cNvSpPr>
              <a:spLocks noChangeShapeType="1"/>
            </p:cNvSpPr>
            <p:nvPr>
              <p:custDataLst>
                <p:tags r:id="rId8"/>
              </p:custDataLst>
            </p:nvPr>
          </p:nvSpPr>
          <p:spPr bwMode="auto">
            <a:xfrm>
              <a:off x="307" y="3638"/>
              <a:ext cx="28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1960" name="Text Box 28"/>
            <p:cNvSpPr txBox="1">
              <a:spLocks noChangeArrowheads="1"/>
            </p:cNvSpPr>
            <p:nvPr>
              <p:custDataLst>
                <p:tags r:id="rId9"/>
              </p:custDataLst>
            </p:nvPr>
          </p:nvSpPr>
          <p:spPr bwMode="auto">
            <a:xfrm>
              <a:off x="609" y="3534"/>
              <a:ext cx="8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intra-iteration</a:t>
              </a:r>
              <a:endParaRPr lang="en-US" altLang="en-US" sz="1600" b="1">
                <a:solidFill>
                  <a:schemeClr val="tx1"/>
                </a:solidFill>
                <a:latin typeface="Arial" panose="020B0604020202020204" pitchFamily="34" charset="0"/>
              </a:endParaRPr>
            </a:p>
          </p:txBody>
        </p:sp>
        <p:sp>
          <p:nvSpPr>
            <p:cNvPr id="81961" name="Line 29"/>
            <p:cNvSpPr>
              <a:spLocks noChangeShapeType="1"/>
            </p:cNvSpPr>
            <p:nvPr>
              <p:custDataLst>
                <p:tags r:id="rId10"/>
              </p:custDataLst>
            </p:nvPr>
          </p:nvSpPr>
          <p:spPr bwMode="auto">
            <a:xfrm>
              <a:off x="298" y="3830"/>
              <a:ext cx="288" cy="0"/>
            </a:xfrm>
            <a:prstGeom prst="line">
              <a:avLst/>
            </a:prstGeom>
            <a:noFill/>
            <a:ln w="1905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1962" name="Text Box 30"/>
            <p:cNvSpPr txBox="1">
              <a:spLocks noChangeArrowheads="1"/>
            </p:cNvSpPr>
            <p:nvPr>
              <p:custDataLst>
                <p:tags r:id="rId11"/>
              </p:custDataLst>
            </p:nvPr>
          </p:nvSpPr>
          <p:spPr bwMode="auto">
            <a:xfrm>
              <a:off x="600" y="3726"/>
              <a:ext cx="7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loop-carried</a:t>
              </a:r>
              <a:endParaRPr lang="en-US" altLang="en-US" sz="1600" b="1">
                <a:solidFill>
                  <a:schemeClr val="tx1"/>
                </a:solidFill>
                <a:latin typeface="Arial" panose="020B0604020202020204" pitchFamily="34" charset="0"/>
              </a:endParaRPr>
            </a:p>
          </p:txBody>
        </p:sp>
        <p:sp>
          <p:nvSpPr>
            <p:cNvPr id="81963" name="Text Box 31"/>
            <p:cNvSpPr txBox="1">
              <a:spLocks noChangeArrowheads="1"/>
            </p:cNvSpPr>
            <p:nvPr>
              <p:custDataLst>
                <p:tags r:id="rId12"/>
              </p:custDataLst>
            </p:nvPr>
          </p:nvSpPr>
          <p:spPr bwMode="auto">
            <a:xfrm>
              <a:off x="610" y="3147"/>
              <a:ext cx="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00CC00"/>
                  </a:solidFill>
                  <a:latin typeface="Arial" panose="020B0604020202020204" pitchFamily="34" charset="0"/>
                </a:rPr>
                <a:t>register</a:t>
              </a:r>
              <a:endParaRPr lang="en-US" altLang="en-US" sz="1600" b="1">
                <a:solidFill>
                  <a:srgbClr val="00CC00"/>
                </a:solidFill>
                <a:latin typeface="Arial" panose="020B0604020202020204" pitchFamily="34" charset="0"/>
              </a:endParaRPr>
            </a:p>
          </p:txBody>
        </p:sp>
        <p:sp>
          <p:nvSpPr>
            <p:cNvPr id="81964" name="Text Box 33"/>
            <p:cNvSpPr txBox="1">
              <a:spLocks noChangeArrowheads="1"/>
            </p:cNvSpPr>
            <p:nvPr>
              <p:custDataLst>
                <p:tags r:id="rId13"/>
              </p:custDataLst>
            </p:nvPr>
          </p:nvSpPr>
          <p:spPr bwMode="auto">
            <a:xfrm>
              <a:off x="616" y="3336"/>
              <a:ext cx="5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rgbClr val="FF0000"/>
                  </a:solidFill>
                  <a:latin typeface="Arial" panose="020B0604020202020204" pitchFamily="34" charset="0"/>
                </a:rPr>
                <a:t>control</a:t>
              </a:r>
              <a:endParaRPr lang="en-US" altLang="en-US" sz="1600" b="1">
                <a:solidFill>
                  <a:srgbClr val="FF0000"/>
                </a:solidFill>
                <a:latin typeface="Arial" panose="020B0604020202020204" pitchFamily="34" charset="0"/>
              </a:endParaRPr>
            </a:p>
          </p:txBody>
        </p:sp>
        <p:sp>
          <p:nvSpPr>
            <p:cNvPr id="81965" name="Rectangle 34"/>
            <p:cNvSpPr>
              <a:spLocks noChangeArrowheads="1"/>
            </p:cNvSpPr>
            <p:nvPr>
              <p:custDataLst>
                <p:tags r:id="rId14"/>
              </p:custDataLst>
            </p:nvPr>
          </p:nvSpPr>
          <p:spPr bwMode="auto">
            <a:xfrm>
              <a:off x="298" y="3929"/>
              <a:ext cx="287" cy="95"/>
            </a:xfrm>
            <a:prstGeom prst="rect">
              <a:avLst/>
            </a:prstGeom>
            <a:solidFill>
              <a:schemeClr val="tx1"/>
            </a:solidFill>
            <a:ln w="38100" algn="ctr">
              <a:solidFill>
                <a:schemeClr val="tx1"/>
              </a:solidFill>
              <a:miter lim="800000"/>
              <a:headEnd/>
              <a:tailEnd/>
            </a:ln>
          </p:spPr>
          <p:txBody>
            <a:bodyPr wrap="none" lIns="101870" tIns="50935" rIns="101870" bIns="50935"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81966" name="Text Box 35"/>
            <p:cNvSpPr txBox="1">
              <a:spLocks noChangeArrowheads="1"/>
            </p:cNvSpPr>
            <p:nvPr>
              <p:custDataLst>
                <p:tags r:id="rId15"/>
              </p:custDataLst>
            </p:nvPr>
          </p:nvSpPr>
          <p:spPr bwMode="auto">
            <a:xfrm>
              <a:off x="591" y="3880"/>
              <a:ext cx="13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pt-BR" altLang="en-US" sz="1600" b="1">
                  <a:solidFill>
                    <a:schemeClr val="tx1"/>
                  </a:solidFill>
                  <a:latin typeface="Arial" panose="020B0604020202020204" pitchFamily="34" charset="0"/>
                </a:rPr>
                <a:t>communication queue</a:t>
              </a:r>
              <a:endParaRPr lang="en-US" altLang="en-US" sz="1600" b="1">
                <a:solidFill>
                  <a:schemeClr val="tx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mph" presetSubtype="2" fill="hold" nodeType="clickEffect">
                                  <p:stCondLst>
                                    <p:cond delay="0"/>
                                  </p:stCondLst>
                                  <p:childTnLst>
                                    <p:animClr clrSpc="rgb" dir="cw">
                                      <p:cBhvr>
                                        <p:cTn id="6" dur="500" fill="hold"/>
                                        <p:tgtEl>
                                          <p:spTgt spid="38"/>
                                        </p:tgtEl>
                                        <p:attrNameLst>
                                          <p:attrName>stroke.color</p:attrName>
                                        </p:attrNameLst>
                                      </p:cBhvr>
                                      <p:to>
                                        <a:srgbClr val="B2B2B2"/>
                                      </p:to>
                                    </p:animClr>
                                    <p:set>
                                      <p:cBhvr>
                                        <p:cTn id="7" dur="500" fill="hold"/>
                                        <p:tgtEl>
                                          <p:spTgt spid="38"/>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41"/>
                                        </p:tgtEl>
                                        <p:attrNameLst>
                                          <p:attrName>stroke.color</p:attrName>
                                        </p:attrNameLst>
                                      </p:cBhvr>
                                      <p:to>
                                        <a:srgbClr val="B2B2B2"/>
                                      </p:to>
                                    </p:animClr>
                                    <p:set>
                                      <p:cBhvr>
                                        <p:cTn id="10" dur="500" fill="hold"/>
                                        <p:tgtEl>
                                          <p:spTgt spid="41"/>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39"/>
                                        </p:tgtEl>
                                        <p:attrNameLst>
                                          <p:attrName>stroke.color</p:attrName>
                                        </p:attrNameLst>
                                      </p:cBhvr>
                                      <p:to>
                                        <a:srgbClr val="B2B2B2"/>
                                      </p:to>
                                    </p:animClr>
                                    <p:set>
                                      <p:cBhvr>
                                        <p:cTn id="13" dur="500" fill="hold"/>
                                        <p:tgtEl>
                                          <p:spTgt spid="39"/>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500" fill="hold"/>
                                        <p:tgtEl>
                                          <p:spTgt spid="19465"/>
                                        </p:tgtEl>
                                        <p:attrNameLst>
                                          <p:attrName>stroke.color</p:attrName>
                                        </p:attrNameLst>
                                      </p:cBhvr>
                                      <p:to>
                                        <a:srgbClr val="B2B2B2"/>
                                      </p:to>
                                    </p:animClr>
                                    <p:set>
                                      <p:cBhvr>
                                        <p:cTn id="16" dur="500" fill="hold"/>
                                        <p:tgtEl>
                                          <p:spTgt spid="19465"/>
                                        </p:tgtEl>
                                        <p:attrNameLst>
                                          <p:attrName>stroke.on</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474"/>
                                        </p:tgtEl>
                                        <p:attrNameLst>
                                          <p:attrName>style.visibility</p:attrName>
                                        </p:attrNameLst>
                                      </p:cBhvr>
                                      <p:to>
                                        <p:strVal val="visible"/>
                                      </p:to>
                                    </p:set>
                                    <p:animEffect transition="in" filter="dissolve">
                                      <p:cBhvr>
                                        <p:cTn id="21" dur="500"/>
                                        <p:tgtEl>
                                          <p:spTgt spid="1947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dissolve">
                                      <p:cBhvr>
                                        <p:cTn id="24" dur="500"/>
                                        <p:tgtEl>
                                          <p:spTgt spid="4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dissolve">
                                      <p:cBhvr>
                                        <p:cTn id="30" dur="500"/>
                                        <p:tgtEl>
                                          <p:spTgt spid="46"/>
                                        </p:tgtEl>
                                      </p:cBhvr>
                                    </p:animEffect>
                                  </p:childTnLst>
                                </p:cTn>
                              </p:par>
                              <p:par>
                                <p:cTn id="31" presetID="9" presetClass="entr" presetSubtype="0" fill="hold" nodeType="withEffect">
                                  <p:stCondLst>
                                    <p:cond delay="0"/>
                                  </p:stCondLst>
                                  <p:childTnLst>
                                    <p:set>
                                      <p:cBhvr>
                                        <p:cTn id="32" dur="1" fill="hold">
                                          <p:stCondLst>
                                            <p:cond delay="0"/>
                                          </p:stCondLst>
                                        </p:cTn>
                                        <p:tgtEl>
                                          <p:spTgt spid="19478"/>
                                        </p:tgtEl>
                                        <p:attrNameLst>
                                          <p:attrName>style.visibility</p:attrName>
                                        </p:attrNameLst>
                                      </p:cBhvr>
                                      <p:to>
                                        <p:strVal val="visible"/>
                                      </p:to>
                                    </p:set>
                                    <p:animEffect transition="in" filter="dissolve">
                                      <p:cBhvr>
                                        <p:cTn id="33" dur="500"/>
                                        <p:tgtEl>
                                          <p:spTgt spid="19478"/>
                                        </p:tgtEl>
                                      </p:cBhvr>
                                    </p:animEffect>
                                  </p:childTnLst>
                                </p:cTn>
                              </p:par>
                              <p:par>
                                <p:cTn id="34" presetID="9" presetClass="entr" presetSubtype="0" fill="hold" nodeType="withEffect">
                                  <p:stCondLst>
                                    <p:cond delay="0"/>
                                  </p:stCondLst>
                                  <p:childTnLst>
                                    <p:set>
                                      <p:cBhvr>
                                        <p:cTn id="35" dur="1" fill="hold">
                                          <p:stCondLst>
                                            <p:cond delay="0"/>
                                          </p:stCondLst>
                                        </p:cTn>
                                        <p:tgtEl>
                                          <p:spTgt spid="19479"/>
                                        </p:tgtEl>
                                        <p:attrNameLst>
                                          <p:attrName>style.visibility</p:attrName>
                                        </p:attrNameLst>
                                      </p:cBhvr>
                                      <p:to>
                                        <p:strVal val="visible"/>
                                      </p:to>
                                    </p:set>
                                    <p:animEffect transition="in" filter="dissolve">
                                      <p:cBhvr>
                                        <p:cTn id="36" dur="500"/>
                                        <p:tgtEl>
                                          <p:spTgt spid="1947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dissolve">
                                      <p:cBhvr>
                                        <p:cTn id="39" dur="500"/>
                                        <p:tgtEl>
                                          <p:spTgt spid="61"/>
                                        </p:tgtEl>
                                      </p:cBhvr>
                                    </p:animEffect>
                                  </p:childTnLst>
                                </p:cTn>
                              </p:par>
                              <p:par>
                                <p:cTn id="40" presetID="9" presetClass="entr" presetSubtype="0" fill="hold" nodeType="withEffect">
                                  <p:stCondLst>
                                    <p:cond delay="0"/>
                                  </p:stCondLst>
                                  <p:childTnLst>
                                    <p:set>
                                      <p:cBhvr>
                                        <p:cTn id="41" dur="1" fill="hold">
                                          <p:stCondLst>
                                            <p:cond delay="0"/>
                                          </p:stCondLst>
                                        </p:cTn>
                                        <p:tgtEl>
                                          <p:spTgt spid="19486"/>
                                        </p:tgtEl>
                                        <p:attrNameLst>
                                          <p:attrName>style.visibility</p:attrName>
                                        </p:attrNameLst>
                                      </p:cBhvr>
                                      <p:to>
                                        <p:strVal val="visible"/>
                                      </p:to>
                                    </p:set>
                                    <p:animEffect transition="in" filter="dissolve">
                                      <p:cBhvr>
                                        <p:cTn id="42" dur="500"/>
                                        <p:tgtEl>
                                          <p:spTgt spid="19486"/>
                                        </p:tgtEl>
                                      </p:cBhvr>
                                    </p:animEffect>
                                  </p:childTnLst>
                                </p:cTn>
                              </p:par>
                              <p:par>
                                <p:cTn id="43" presetID="9"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dissolve">
                                      <p:cBhvr>
                                        <p:cTn id="45" dur="500"/>
                                        <p:tgtEl>
                                          <p:spTgt spid="82"/>
                                        </p:tgtEl>
                                      </p:cBhvr>
                                    </p:animEffect>
                                  </p:childTnLst>
                                </p:cTn>
                              </p:par>
                              <p:par>
                                <p:cTn id="46" presetID="9" presetClass="entr" presetSubtype="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dissolve">
                                      <p:cBhvr>
                                        <p:cTn id="48" dur="500"/>
                                        <p:tgtEl>
                                          <p:spTgt spid="85"/>
                                        </p:tgtEl>
                                      </p:cBhvr>
                                    </p:animEffect>
                                  </p:childTnLst>
                                </p:cTn>
                              </p:par>
                              <p:par>
                                <p:cTn id="49" presetID="9" presetClass="entr" presetSubtype="0" fill="hold"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dissolve">
                                      <p:cBhvr>
                                        <p:cTn id="51" dur="500"/>
                                        <p:tgtEl>
                                          <p:spTgt spid="89"/>
                                        </p:tgtEl>
                                      </p:cBhvr>
                                    </p:animEffect>
                                  </p:childTnLst>
                                </p:cTn>
                              </p:par>
                              <p:par>
                                <p:cTn id="52" presetID="9" presetClass="entr" presetSubtype="0" fill="hold" nodeType="withEffect">
                                  <p:stCondLst>
                                    <p:cond delay="0"/>
                                  </p:stCondLst>
                                  <p:childTnLst>
                                    <p:set>
                                      <p:cBhvr>
                                        <p:cTn id="53" dur="1" fill="hold">
                                          <p:stCondLst>
                                            <p:cond delay="0"/>
                                          </p:stCondLst>
                                        </p:cTn>
                                        <p:tgtEl>
                                          <p:spTgt spid="19490"/>
                                        </p:tgtEl>
                                        <p:attrNameLst>
                                          <p:attrName>style.visibility</p:attrName>
                                        </p:attrNameLst>
                                      </p:cBhvr>
                                      <p:to>
                                        <p:strVal val="visible"/>
                                      </p:to>
                                    </p:set>
                                    <p:animEffect transition="in" filter="dissolve">
                                      <p:cBhvr>
                                        <p:cTn id="54" dur="500"/>
                                        <p:tgtEl>
                                          <p:spTgt spid="1949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dissolve">
                                      <p:cBhvr>
                                        <p:cTn id="59" dur="500"/>
                                        <p:tgtEl>
                                          <p:spTgt spid="35"/>
                                        </p:tgtEl>
                                      </p:cBhvr>
                                    </p:animEffect>
                                  </p:childTnLst>
                                </p:cTn>
                              </p:par>
                              <p:par>
                                <p:cTn id="60" presetID="9"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dissolve">
                                      <p:cBhvr>
                                        <p:cTn id="62" dur="500"/>
                                        <p:tgtEl>
                                          <p:spTgt spid="36"/>
                                        </p:tgtEl>
                                      </p:cBhvr>
                                    </p:animEffect>
                                  </p:childTnLst>
                                </p:cTn>
                              </p:par>
                              <p:par>
                                <p:cTn id="63" presetID="9"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dissolve">
                                      <p:cBhvr>
                                        <p:cTn id="65" dur="500"/>
                                        <p:tgtEl>
                                          <p:spTgt spid="3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dissolve">
                                      <p:cBhvr>
                                        <p:cTn id="68" dur="500"/>
                                        <p:tgtEl>
                                          <p:spTgt spid="4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dissolve">
                                      <p:cBhvr>
                                        <p:cTn id="71" dur="500"/>
                                        <p:tgtEl>
                                          <p:spTgt spid="40"/>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dissolve">
                                      <p:cBhvr>
                                        <p:cTn id="74" dur="500"/>
                                        <p:tgtEl>
                                          <p:spTgt spid="3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dissolve">
                                      <p:cBhvr>
                                        <p:cTn id="77" dur="500"/>
                                        <p:tgtEl>
                                          <p:spTgt spid="4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7" presetClass="emph" presetSubtype="2" fill="hold" nodeType="clickEffect">
                                  <p:stCondLst>
                                    <p:cond delay="0"/>
                                  </p:stCondLst>
                                  <p:childTnLst>
                                    <p:animClr clrSpc="rgb" dir="cw">
                                      <p:cBhvr>
                                        <p:cTn id="81" dur="500" fill="hold"/>
                                        <p:tgtEl>
                                          <p:spTgt spid="19479"/>
                                        </p:tgtEl>
                                        <p:attrNameLst>
                                          <p:attrName>stroke.color</p:attrName>
                                        </p:attrNameLst>
                                      </p:cBhvr>
                                      <p:to>
                                        <a:srgbClr val="00B050"/>
                                      </p:to>
                                    </p:animClr>
                                    <p:set>
                                      <p:cBhvr>
                                        <p:cTn id="82" dur="500" fill="hold"/>
                                        <p:tgtEl>
                                          <p:spTgt spid="1947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44" grpId="0" animBg="1"/>
      <p:bldP spid="45" grpId="0" animBg="1"/>
      <p:bldP spid="46" grpId="0" animBg="1"/>
      <p:bldP spid="61" grpId="0" animBg="1"/>
      <p:bldP spid="34" grpId="0"/>
      <p:bldP spid="40"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lIns="101870" tIns="50935" rIns="101870" bIns="50935" anchor="ctr"/>
          <a:lstStyle/>
          <a:p>
            <a:pPr eaLnBrk="1" hangingPunct="1"/>
            <a:r>
              <a:rPr lang="en-US" altLang="en-US" smtClean="0"/>
              <a:t>Detecting Misspeculation</a:t>
            </a:r>
            <a:br>
              <a:rPr lang="en-US" altLang="en-US" smtClean="0"/>
            </a:br>
            <a:endParaRPr lang="en-US" altLang="en-US" smtClean="0"/>
          </a:p>
        </p:txBody>
      </p:sp>
      <p:sp>
        <p:nvSpPr>
          <p:cNvPr id="82947" name="Text Box 13"/>
          <p:cNvSpPr txBox="1">
            <a:spLocks noChangeArrowheads="1"/>
          </p:cNvSpPr>
          <p:nvPr>
            <p:custDataLst>
              <p:tags r:id="rId1"/>
            </p:custDataLst>
          </p:nvPr>
        </p:nvSpPr>
        <p:spPr bwMode="auto">
          <a:xfrm>
            <a:off x="6630988" y="2420938"/>
            <a:ext cx="9032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DAG</a:t>
            </a:r>
            <a:r>
              <a:rPr lang="en-US" altLang="en-US" sz="1600" b="1" baseline="-25000">
                <a:solidFill>
                  <a:schemeClr val="tx1"/>
                </a:solidFill>
                <a:latin typeface="Tahoma" panose="020B0604030504040204" pitchFamily="34" charset="0"/>
              </a:rPr>
              <a:t>SCC</a:t>
            </a:r>
          </a:p>
        </p:txBody>
      </p:sp>
      <p:sp>
        <p:nvSpPr>
          <p:cNvPr id="22" name="Oval 21"/>
          <p:cNvSpPr/>
          <p:nvPr/>
        </p:nvSpPr>
        <p:spPr bwMode="auto">
          <a:xfrm>
            <a:off x="7610475" y="2395538"/>
            <a:ext cx="457200" cy="455612"/>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D</a:t>
            </a:r>
          </a:p>
        </p:txBody>
      </p:sp>
      <p:sp>
        <p:nvSpPr>
          <p:cNvPr id="23" name="Oval 22"/>
          <p:cNvSpPr/>
          <p:nvPr/>
        </p:nvSpPr>
        <p:spPr bwMode="auto">
          <a:xfrm>
            <a:off x="7610475" y="33099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B</a:t>
            </a:r>
          </a:p>
        </p:txBody>
      </p:sp>
      <p:sp>
        <p:nvSpPr>
          <p:cNvPr id="24" name="Oval 23"/>
          <p:cNvSpPr/>
          <p:nvPr/>
        </p:nvSpPr>
        <p:spPr bwMode="auto">
          <a:xfrm>
            <a:off x="7610475" y="42243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C</a:t>
            </a:r>
          </a:p>
        </p:txBody>
      </p:sp>
      <p:cxnSp>
        <p:nvCxnSpPr>
          <p:cNvPr id="82951" name="Straight Arrow Connector 48"/>
          <p:cNvCxnSpPr>
            <a:cxnSpLocks noChangeShapeType="1"/>
            <a:stCxn id="22" idx="4"/>
            <a:endCxn id="23" idx="0"/>
          </p:cNvCxnSpPr>
          <p:nvPr/>
        </p:nvCxnSpPr>
        <p:spPr bwMode="auto">
          <a:xfrm rot="16200000" flipH="1">
            <a:off x="7609681" y="3080544"/>
            <a:ext cx="458788" cy="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2952" name="Straight Arrow Connector 49"/>
          <p:cNvCxnSpPr>
            <a:cxnSpLocks noChangeShapeType="1"/>
            <a:stCxn id="23" idx="4"/>
            <a:endCxn id="24" idx="0"/>
          </p:cNvCxnSpPr>
          <p:nvPr/>
        </p:nvCxnSpPr>
        <p:spPr bwMode="auto">
          <a:xfrm rot="5400000">
            <a:off x="7610475" y="3995738"/>
            <a:ext cx="458787" cy="1588"/>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sp>
        <p:nvSpPr>
          <p:cNvPr id="27" name="Oval 26"/>
          <p:cNvSpPr/>
          <p:nvPr/>
        </p:nvSpPr>
        <p:spPr bwMode="auto">
          <a:xfrm>
            <a:off x="7610475" y="5138738"/>
            <a:ext cx="457200" cy="457200"/>
          </a:xfrm>
          <a:prstGeom prst="ellipse">
            <a:avLst/>
          </a:prstGeom>
          <a:noFill/>
          <a:ln w="19050" cap="flat" cmpd="sng" algn="ctr">
            <a:solidFill>
              <a:schemeClr val="tx1"/>
            </a:solidFill>
            <a:prstDash val="solid"/>
            <a:round/>
            <a:headEnd type="none" w="med" len="med"/>
            <a:tailEnd type="none" w="med" len="med"/>
          </a:ln>
          <a:effectLst/>
        </p:spPr>
        <p:txBody>
          <a:bodyPr wrap="none" lIns="0" tIns="0" rIns="0" bIns="0" anchor="ctr"/>
          <a:lstStyle/>
          <a:p>
            <a:pPr marL="342900" indent="-342900" algn="ctr">
              <a:lnSpc>
                <a:spcPct val="90000"/>
              </a:lnSpc>
              <a:spcBef>
                <a:spcPct val="20000"/>
              </a:spcBef>
              <a:buClr>
                <a:schemeClr val="accent2"/>
              </a:buClr>
              <a:defRPr/>
            </a:pPr>
            <a:r>
              <a:rPr lang="en-US" sz="1600" dirty="0">
                <a:solidFill>
                  <a:schemeClr val="tx1"/>
                </a:solidFill>
                <a:latin typeface="+mn-lt"/>
              </a:rPr>
              <a:t>A</a:t>
            </a:r>
          </a:p>
        </p:txBody>
      </p:sp>
      <p:cxnSp>
        <p:nvCxnSpPr>
          <p:cNvPr id="82954" name="Straight Arrow Connector 61"/>
          <p:cNvCxnSpPr>
            <a:cxnSpLocks noChangeShapeType="1"/>
            <a:stCxn id="24" idx="4"/>
            <a:endCxn id="27" idx="0"/>
          </p:cNvCxnSpPr>
          <p:nvPr/>
        </p:nvCxnSpPr>
        <p:spPr bwMode="auto">
          <a:xfrm rot="5400000">
            <a:off x="7610475" y="4910138"/>
            <a:ext cx="458787" cy="1588"/>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29" name="Curved Connector 28"/>
          <p:cNvCxnSpPr>
            <a:stCxn id="27" idx="2"/>
            <a:endCxn id="24" idx="2"/>
          </p:cNvCxnSpPr>
          <p:nvPr/>
        </p:nvCxnSpPr>
        <p:spPr bwMode="auto">
          <a:xfrm rot="10800000">
            <a:off x="7610475" y="4452938"/>
            <a:ext cx="1588" cy="914400"/>
          </a:xfrm>
          <a:prstGeom prst="curvedConnector3">
            <a:avLst>
              <a:gd name="adj1" fmla="val 14395466"/>
            </a:avLst>
          </a:prstGeom>
          <a:noFill/>
          <a:ln w="25400" cap="flat" cmpd="sng" algn="ctr">
            <a:solidFill>
              <a:schemeClr val="bg1">
                <a:lumMod val="75000"/>
              </a:schemeClr>
            </a:solidFill>
            <a:prstDash val="solid"/>
            <a:round/>
            <a:headEnd type="none" w="med" len="med"/>
            <a:tailEnd type="triangle" w="med" len="lg"/>
          </a:ln>
          <a:effectLst/>
        </p:spPr>
      </p:cxnSp>
      <p:cxnSp>
        <p:nvCxnSpPr>
          <p:cNvPr id="30" name="Curved Connector 29"/>
          <p:cNvCxnSpPr>
            <a:stCxn id="27" idx="2"/>
            <a:endCxn id="23" idx="2"/>
          </p:cNvCxnSpPr>
          <p:nvPr/>
        </p:nvCxnSpPr>
        <p:spPr bwMode="auto">
          <a:xfrm rot="10800000">
            <a:off x="7610475" y="3538538"/>
            <a:ext cx="1588" cy="1828800"/>
          </a:xfrm>
          <a:prstGeom prst="curvedConnector3">
            <a:avLst>
              <a:gd name="adj1" fmla="val 19793772"/>
            </a:avLst>
          </a:prstGeom>
          <a:noFill/>
          <a:ln w="25400" cap="flat" cmpd="sng" algn="ctr">
            <a:solidFill>
              <a:schemeClr val="bg1">
                <a:lumMod val="75000"/>
              </a:schemeClr>
            </a:solidFill>
            <a:prstDash val="solid"/>
            <a:round/>
            <a:headEnd type="none" w="med" len="med"/>
            <a:tailEnd type="triangle" w="med" len="lg"/>
          </a:ln>
          <a:effectLst/>
        </p:spPr>
      </p:cxnSp>
      <p:cxnSp>
        <p:nvCxnSpPr>
          <p:cNvPr id="31" name="Curved Connector 30"/>
          <p:cNvCxnSpPr>
            <a:stCxn id="27" idx="2"/>
            <a:endCxn id="22" idx="2"/>
          </p:cNvCxnSpPr>
          <p:nvPr/>
        </p:nvCxnSpPr>
        <p:spPr bwMode="auto">
          <a:xfrm rot="10800000">
            <a:off x="7610475" y="2624138"/>
            <a:ext cx="1588" cy="2743200"/>
          </a:xfrm>
          <a:prstGeom prst="curvedConnector3">
            <a:avLst>
              <a:gd name="adj1" fmla="val 28790941"/>
            </a:avLst>
          </a:prstGeom>
          <a:noFill/>
          <a:ln w="25400" cap="flat" cmpd="sng" algn="ctr">
            <a:solidFill>
              <a:schemeClr val="bg1">
                <a:lumMod val="75000"/>
              </a:schemeClr>
            </a:solidFill>
            <a:prstDash val="solid"/>
            <a:round/>
            <a:headEnd type="none" w="med" len="med"/>
            <a:tailEnd type="triangle" w="med" len="lg"/>
          </a:ln>
          <a:effectLst/>
        </p:spPr>
      </p:cxnSp>
      <p:cxnSp>
        <p:nvCxnSpPr>
          <p:cNvPr id="82958" name="Curved Connector 31"/>
          <p:cNvCxnSpPr>
            <a:cxnSpLocks noChangeShapeType="1"/>
            <a:stCxn id="22" idx="6"/>
            <a:endCxn id="27" idx="6"/>
          </p:cNvCxnSpPr>
          <p:nvPr/>
        </p:nvCxnSpPr>
        <p:spPr bwMode="auto">
          <a:xfrm>
            <a:off x="8067675" y="2622550"/>
            <a:ext cx="1588" cy="2744788"/>
          </a:xfrm>
          <a:prstGeom prst="curvedConnector3">
            <a:avLst>
              <a:gd name="adj1" fmla="val 14395468"/>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82959" name="Line 16"/>
          <p:cNvSpPr>
            <a:spLocks noChangeShapeType="1"/>
          </p:cNvSpPr>
          <p:nvPr>
            <p:custDataLst>
              <p:tags r:id="rId2"/>
            </p:custDataLst>
          </p:nvPr>
        </p:nvSpPr>
        <p:spPr bwMode="auto">
          <a:xfrm>
            <a:off x="7000875" y="3073400"/>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60" name="Line 16"/>
          <p:cNvSpPr>
            <a:spLocks noChangeShapeType="1"/>
          </p:cNvSpPr>
          <p:nvPr>
            <p:custDataLst>
              <p:tags r:id="rId3"/>
            </p:custDataLst>
          </p:nvPr>
        </p:nvSpPr>
        <p:spPr bwMode="auto">
          <a:xfrm>
            <a:off x="7010400" y="3921125"/>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61" name="Line 16"/>
          <p:cNvSpPr>
            <a:spLocks noChangeShapeType="1"/>
          </p:cNvSpPr>
          <p:nvPr>
            <p:custDataLst>
              <p:tags r:id="rId4"/>
            </p:custDataLst>
          </p:nvPr>
        </p:nvSpPr>
        <p:spPr bwMode="auto">
          <a:xfrm>
            <a:off x="7010400" y="4892675"/>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82962" name="Group 44"/>
          <p:cNvGrpSpPr>
            <a:grpSpLocks/>
          </p:cNvGrpSpPr>
          <p:nvPr/>
        </p:nvGrpSpPr>
        <p:grpSpPr bwMode="auto">
          <a:xfrm>
            <a:off x="800100" y="1201738"/>
            <a:ext cx="5133975" cy="1089025"/>
            <a:chOff x="457200" y="709857"/>
            <a:chExt cx="5133975" cy="1088854"/>
          </a:xfrm>
        </p:grpSpPr>
        <p:sp>
          <p:nvSpPr>
            <p:cNvPr id="82975" name="Text Box 7"/>
            <p:cNvSpPr txBox="1">
              <a:spLocks noChangeArrowheads="1"/>
            </p:cNvSpPr>
            <p:nvPr>
              <p:custDataLst>
                <p:tags r:id="rId8"/>
              </p:custDataLst>
            </p:nvPr>
          </p:nvSpPr>
          <p:spPr bwMode="auto">
            <a:xfrm>
              <a:off x="781050" y="743189"/>
              <a:ext cx="4810125" cy="1042824"/>
            </a:xfrm>
            <a:prstGeom prst="rect">
              <a:avLst/>
            </a:prstGeom>
            <a:solidFill>
              <a:schemeClr val="bg1"/>
            </a:solidFill>
            <a:ln w="28575" algn="ctr">
              <a:solidFill>
                <a:schemeClr val="tx1"/>
              </a:solidFill>
              <a:bevel/>
              <a:headEnd/>
              <a:tailEnd/>
            </a:ln>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A</a:t>
              </a:r>
              <a:r>
                <a:rPr lang="en-US" altLang="en-US" sz="2000" b="1" baseline="30000">
                  <a:solidFill>
                    <a:schemeClr val="tx1"/>
                  </a:solidFill>
                  <a:latin typeface="Courier New" panose="02070309020205020404" pitchFamily="49" charset="0"/>
                </a:rPr>
                <a:t>1</a:t>
              </a:r>
              <a:r>
                <a:rPr lang="en-US" altLang="en-US" sz="2000" b="1">
                  <a:solidFill>
                    <a:schemeClr val="tx1"/>
                  </a:solidFill>
                  <a:latin typeface="Courier New" panose="02070309020205020404" pitchFamily="49" charset="0"/>
                </a:rPr>
                <a:t>: while(consume(4)) </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D</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node = node-&gt;next</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produce({0,1},node);</a:t>
              </a:r>
            </a:p>
          </p:txBody>
        </p:sp>
        <p:sp>
          <p:nvSpPr>
            <p:cNvPr id="82976" name="TextBox 39"/>
            <p:cNvSpPr txBox="1">
              <a:spLocks noChangeArrowheads="1"/>
            </p:cNvSpPr>
            <p:nvPr/>
          </p:nvSpPr>
          <p:spPr bwMode="auto">
            <a:xfrm rot="-5400000">
              <a:off x="69142" y="1097915"/>
              <a:ext cx="1088854"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1</a:t>
              </a:r>
            </a:p>
          </p:txBody>
        </p:sp>
      </p:grpSp>
      <p:grpSp>
        <p:nvGrpSpPr>
          <p:cNvPr id="82963" name="Group 46"/>
          <p:cNvGrpSpPr>
            <a:grpSpLocks/>
          </p:cNvGrpSpPr>
          <p:nvPr/>
        </p:nvGrpSpPr>
        <p:grpSpPr bwMode="auto">
          <a:xfrm>
            <a:off x="790575" y="3843338"/>
            <a:ext cx="5143500" cy="1347787"/>
            <a:chOff x="448068" y="3668978"/>
            <a:chExt cx="5143107" cy="1348207"/>
          </a:xfrm>
        </p:grpSpPr>
        <p:sp>
          <p:nvSpPr>
            <p:cNvPr id="82973" name="Text Box 7"/>
            <p:cNvSpPr txBox="1">
              <a:spLocks noChangeArrowheads="1"/>
            </p:cNvSpPr>
            <p:nvPr>
              <p:custDataLst>
                <p:tags r:id="rId7"/>
              </p:custDataLst>
            </p:nvPr>
          </p:nvSpPr>
          <p:spPr bwMode="auto">
            <a:xfrm>
              <a:off x="781418" y="3668978"/>
              <a:ext cx="4809757" cy="1348207"/>
            </a:xfrm>
            <a:prstGeom prst="rect">
              <a:avLst/>
            </a:prstGeom>
            <a:solidFill>
              <a:schemeClr val="bg1"/>
            </a:solidFill>
            <a:ln w="28575" algn="ctr">
              <a:solidFill>
                <a:schemeClr val="tx1"/>
              </a:solidFill>
              <a:miter lim="800000"/>
              <a:headEnd/>
              <a:tailEnd/>
            </a:ln>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A</a:t>
              </a:r>
              <a:r>
                <a:rPr lang="en-US" altLang="en-US" sz="2000" b="1" baseline="30000">
                  <a:solidFill>
                    <a:schemeClr val="tx1"/>
                  </a:solidFill>
                  <a:latin typeface="Courier New" panose="02070309020205020404" pitchFamily="49" charset="0"/>
                </a:rPr>
                <a:t>3</a:t>
              </a:r>
              <a:r>
                <a:rPr lang="en-US" altLang="en-US" sz="2000" b="1">
                  <a:solidFill>
                    <a:schemeClr val="tx1"/>
                  </a:solidFill>
                  <a:latin typeface="Courier New" panose="02070309020205020404" pitchFamily="49" charset="0"/>
                </a:rPr>
                <a:t>: while(consume(6)) </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B</a:t>
              </a:r>
              <a:r>
                <a:rPr lang="en-US" altLang="en-US" sz="2000" b="1" baseline="30000">
                  <a:solidFill>
                    <a:schemeClr val="tx1"/>
                  </a:solidFill>
                  <a:latin typeface="Courier New" panose="02070309020205020404" pitchFamily="49" charset="0"/>
                </a:rPr>
                <a:t>3</a:t>
              </a:r>
              <a:r>
                <a:rPr lang="en-US" altLang="en-US" sz="2000" b="1">
                  <a:solidFill>
                    <a:schemeClr val="tx1"/>
                  </a:solidFill>
                  <a:latin typeface="Courier New" panose="02070309020205020404" pitchFamily="49" charset="0"/>
                </a:rPr>
                <a:t>:   ncost = consume(2);</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C</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cost += ncost;</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produce(3,cost);</a:t>
              </a:r>
            </a:p>
          </p:txBody>
        </p:sp>
        <p:sp>
          <p:nvSpPr>
            <p:cNvPr id="82974" name="TextBox 41"/>
            <p:cNvSpPr txBox="1">
              <a:spLocks noChangeArrowheads="1"/>
            </p:cNvSpPr>
            <p:nvPr/>
          </p:nvSpPr>
          <p:spPr bwMode="auto">
            <a:xfrm rot="-5400000">
              <a:off x="59743" y="4177991"/>
              <a:ext cx="1089364" cy="31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3</a:t>
              </a:r>
            </a:p>
          </p:txBody>
        </p:sp>
      </p:grpSp>
      <p:grpSp>
        <p:nvGrpSpPr>
          <p:cNvPr id="82964" name="Group 45"/>
          <p:cNvGrpSpPr>
            <a:grpSpLocks/>
          </p:cNvGrpSpPr>
          <p:nvPr/>
        </p:nvGrpSpPr>
        <p:grpSpPr bwMode="auto">
          <a:xfrm>
            <a:off x="790575" y="2403475"/>
            <a:ext cx="5143500" cy="1347788"/>
            <a:chOff x="448068" y="2234142"/>
            <a:chExt cx="5143107" cy="1346600"/>
          </a:xfrm>
        </p:grpSpPr>
        <p:sp>
          <p:nvSpPr>
            <p:cNvPr id="82971" name="Text Box 7"/>
            <p:cNvSpPr txBox="1">
              <a:spLocks noChangeArrowheads="1"/>
            </p:cNvSpPr>
            <p:nvPr>
              <p:custDataLst>
                <p:tags r:id="rId6"/>
              </p:custDataLst>
            </p:nvPr>
          </p:nvSpPr>
          <p:spPr bwMode="auto">
            <a:xfrm>
              <a:off x="781418" y="2234142"/>
              <a:ext cx="4809757" cy="1346600"/>
            </a:xfrm>
            <a:prstGeom prst="rect">
              <a:avLst/>
            </a:prstGeom>
            <a:solidFill>
              <a:schemeClr val="bg1"/>
            </a:solidFill>
            <a:ln w="28575" algn="ctr">
              <a:solidFill>
                <a:schemeClr val="tx1"/>
              </a:solidFill>
              <a:miter lim="800000"/>
              <a:headEnd/>
              <a:tailEnd/>
            </a:ln>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A</a:t>
              </a:r>
              <a:r>
                <a:rPr lang="en-US" altLang="en-US" sz="2000" b="1" baseline="30000">
                  <a:solidFill>
                    <a:schemeClr val="tx1"/>
                  </a:solidFill>
                  <a:latin typeface="Courier New" panose="02070309020205020404" pitchFamily="49" charset="0"/>
                </a:rPr>
                <a:t>2</a:t>
              </a:r>
              <a:r>
                <a:rPr lang="en-US" altLang="en-US" sz="2000" b="1">
                  <a:solidFill>
                    <a:schemeClr val="tx1"/>
                  </a:solidFill>
                  <a:latin typeface="Courier New" panose="02070309020205020404" pitchFamily="49" charset="0"/>
                </a:rPr>
                <a:t>: while(consume(5)) </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B</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ncost = doit(node);</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produce(2,ncost);</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D</a:t>
              </a:r>
              <a:r>
                <a:rPr lang="en-US" altLang="en-US" sz="2000" b="1" baseline="30000">
                  <a:solidFill>
                    <a:schemeClr val="tx1"/>
                  </a:solidFill>
                  <a:latin typeface="Courier New" panose="02070309020205020404" pitchFamily="49" charset="0"/>
                </a:rPr>
                <a:t>2</a:t>
              </a:r>
              <a:r>
                <a:rPr lang="en-US" altLang="en-US" sz="2000" b="1">
                  <a:solidFill>
                    <a:schemeClr val="tx1"/>
                  </a:solidFill>
                  <a:latin typeface="Courier New" panose="02070309020205020404" pitchFamily="49" charset="0"/>
                </a:rPr>
                <a:t>:   node = consume(0);</a:t>
              </a:r>
            </a:p>
          </p:txBody>
        </p:sp>
        <p:sp>
          <p:nvSpPr>
            <p:cNvPr id="82972" name="TextBox 42"/>
            <p:cNvSpPr txBox="1">
              <a:spLocks noChangeArrowheads="1"/>
            </p:cNvSpPr>
            <p:nvPr/>
          </p:nvSpPr>
          <p:spPr bwMode="auto">
            <a:xfrm rot="-5400000">
              <a:off x="60392" y="2743948"/>
              <a:ext cx="1088065" cy="31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2</a:t>
              </a:r>
            </a:p>
          </p:txBody>
        </p:sp>
      </p:grpSp>
      <p:grpSp>
        <p:nvGrpSpPr>
          <p:cNvPr id="82965" name="Group 47"/>
          <p:cNvGrpSpPr>
            <a:grpSpLocks/>
          </p:cNvGrpSpPr>
          <p:nvPr/>
        </p:nvGrpSpPr>
        <p:grpSpPr bwMode="auto">
          <a:xfrm>
            <a:off x="790575" y="5281613"/>
            <a:ext cx="5143500" cy="1652587"/>
            <a:chOff x="448068" y="5103814"/>
            <a:chExt cx="5143107" cy="1653203"/>
          </a:xfrm>
        </p:grpSpPr>
        <p:sp>
          <p:nvSpPr>
            <p:cNvPr id="82969" name="Text Box 7"/>
            <p:cNvSpPr txBox="1">
              <a:spLocks noChangeArrowheads="1"/>
            </p:cNvSpPr>
            <p:nvPr>
              <p:custDataLst>
                <p:tags r:id="rId5"/>
              </p:custDataLst>
            </p:nvPr>
          </p:nvSpPr>
          <p:spPr bwMode="auto">
            <a:xfrm>
              <a:off x="781418" y="5103814"/>
              <a:ext cx="4809757" cy="1653203"/>
            </a:xfrm>
            <a:prstGeom prst="rect">
              <a:avLst/>
            </a:prstGeom>
            <a:solidFill>
              <a:schemeClr val="bg1"/>
            </a:solidFill>
            <a:ln w="28575" algn="ctr">
              <a:solidFill>
                <a:schemeClr val="tx1"/>
              </a:solidFill>
              <a:miter lim="800000"/>
              <a:headEnd/>
              <a:tailEnd/>
            </a:ln>
          </p:spPr>
          <p:txBody>
            <a:bodyPr>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A</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while(cost &lt; T &amp;&amp; node)</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B</a:t>
              </a:r>
              <a:r>
                <a:rPr lang="en-US" altLang="en-US" sz="2000" b="1" baseline="30000">
                  <a:solidFill>
                    <a:schemeClr val="tx1"/>
                  </a:solidFill>
                  <a:latin typeface="Courier New" panose="02070309020205020404" pitchFamily="49" charset="0"/>
                </a:rPr>
                <a:t>4</a:t>
              </a:r>
              <a:r>
                <a:rPr lang="en-US" altLang="en-US" sz="2000" b="1">
                  <a:solidFill>
                    <a:schemeClr val="tx1"/>
                  </a:solidFill>
                  <a:latin typeface="Courier New" panose="02070309020205020404" pitchFamily="49" charset="0"/>
                </a:rPr>
                <a:t>:   cost = consume(3); </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C</a:t>
              </a:r>
              <a:r>
                <a:rPr lang="en-US" altLang="en-US" sz="2000" b="1" baseline="30000">
                  <a:solidFill>
                    <a:schemeClr val="tx1"/>
                  </a:solidFill>
                  <a:latin typeface="Courier New" panose="02070309020205020404" pitchFamily="49" charset="0"/>
                </a:rPr>
                <a:t>4</a:t>
              </a:r>
              <a:r>
                <a:rPr lang="en-US" altLang="en-US" sz="2000" b="1">
                  <a:solidFill>
                    <a:schemeClr val="tx1"/>
                  </a:solidFill>
                  <a:latin typeface="Courier New" panose="02070309020205020404" pitchFamily="49" charset="0"/>
                </a:rPr>
                <a:t>:   node = consume(1);</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produce({4,5,6},cost &lt; T </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a:t>
              </a:r>
              <a:r>
                <a:rPr lang="en-US" altLang="en-US" sz="2000" b="1" baseline="30000">
                  <a:solidFill>
                    <a:schemeClr val="tx1"/>
                  </a:solidFill>
                  <a:latin typeface="Courier New" panose="02070309020205020404" pitchFamily="49" charset="0"/>
                </a:rPr>
                <a:t> </a:t>
              </a:r>
              <a:r>
                <a:rPr lang="en-US" altLang="en-US" sz="2000" b="1">
                  <a:solidFill>
                    <a:schemeClr val="tx1"/>
                  </a:solidFill>
                  <a:latin typeface="Courier New" panose="02070309020205020404" pitchFamily="49" charset="0"/>
                </a:rPr>
                <a:t>                   &amp;&amp; node);</a:t>
              </a:r>
            </a:p>
          </p:txBody>
        </p:sp>
        <p:sp>
          <p:nvSpPr>
            <p:cNvPr id="82970" name="TextBox 43"/>
            <p:cNvSpPr txBox="1">
              <a:spLocks noChangeArrowheads="1"/>
            </p:cNvSpPr>
            <p:nvPr/>
          </p:nvSpPr>
          <p:spPr bwMode="auto">
            <a:xfrm rot="-5400000">
              <a:off x="59710" y="5766912"/>
              <a:ext cx="1089430" cy="31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600" b="1">
                  <a:solidFill>
                    <a:schemeClr val="tx1"/>
                  </a:solidFill>
                  <a:latin typeface="Tahoma" panose="020B0604030504040204" pitchFamily="34" charset="0"/>
                </a:rPr>
                <a:t>Thread 4</a:t>
              </a:r>
            </a:p>
          </p:txBody>
        </p:sp>
      </p:grpSp>
      <p:sp>
        <p:nvSpPr>
          <p:cNvPr id="54" name="Freeform 53"/>
          <p:cNvSpPr>
            <a:spLocks noChangeArrowheads="1"/>
          </p:cNvSpPr>
          <p:nvPr/>
        </p:nvSpPr>
        <p:spPr bwMode="auto">
          <a:xfrm>
            <a:off x="2289175" y="804863"/>
            <a:ext cx="825500" cy="5516562"/>
          </a:xfrm>
          <a:custGeom>
            <a:avLst/>
            <a:gdLst>
              <a:gd name="T0" fmla="*/ 101600 w 825500"/>
              <a:gd name="T1" fmla="*/ 5516562 h 5516562"/>
              <a:gd name="T2" fmla="*/ 120650 w 825500"/>
              <a:gd name="T3" fmla="*/ 820737 h 5516562"/>
              <a:gd name="T4" fmla="*/ 825500 w 825500"/>
              <a:gd name="T5" fmla="*/ 592137 h 5516562"/>
              <a:gd name="T6" fmla="*/ 0 60000 65536"/>
              <a:gd name="T7" fmla="*/ 0 60000 65536"/>
              <a:gd name="T8" fmla="*/ 0 60000 65536"/>
              <a:gd name="T9" fmla="*/ 0 w 825500"/>
              <a:gd name="T10" fmla="*/ 0 h 5516562"/>
              <a:gd name="T11" fmla="*/ 825500 w 825500"/>
              <a:gd name="T12" fmla="*/ 5516562 h 5516562"/>
            </a:gdLst>
            <a:ahLst/>
            <a:cxnLst>
              <a:cxn ang="T6">
                <a:pos x="T0" y="T1"/>
              </a:cxn>
              <a:cxn ang="T7">
                <a:pos x="T2" y="T3"/>
              </a:cxn>
              <a:cxn ang="T8">
                <a:pos x="T4" y="T5"/>
              </a:cxn>
            </a:cxnLst>
            <a:rect l="T9" t="T10" r="T11" b="T12"/>
            <a:pathLst>
              <a:path w="825500" h="5516562">
                <a:moveTo>
                  <a:pt x="101600" y="5516562"/>
                </a:moveTo>
                <a:cubicBezTo>
                  <a:pt x="50800" y="3579018"/>
                  <a:pt x="0" y="1641474"/>
                  <a:pt x="120650" y="820737"/>
                </a:cubicBezTo>
                <a:cubicBezTo>
                  <a:pt x="241300" y="0"/>
                  <a:pt x="533400" y="296068"/>
                  <a:pt x="825500" y="592137"/>
                </a:cubicBezTo>
              </a:path>
            </a:pathLst>
          </a:custGeom>
          <a:noFill/>
          <a:ln w="57150" algn="ctr">
            <a:solidFill>
              <a:srgbClr val="B2B2B2"/>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5" name="Freeform 54"/>
          <p:cNvSpPr>
            <a:spLocks noChangeArrowheads="1"/>
          </p:cNvSpPr>
          <p:nvPr/>
        </p:nvSpPr>
        <p:spPr bwMode="auto">
          <a:xfrm>
            <a:off x="2409825" y="2087563"/>
            <a:ext cx="600075" cy="4243387"/>
          </a:xfrm>
          <a:custGeom>
            <a:avLst/>
            <a:gdLst>
              <a:gd name="T0" fmla="*/ 0 w 600075"/>
              <a:gd name="T1" fmla="*/ 4243387 h 4243387"/>
              <a:gd name="T2" fmla="*/ 152400 w 600075"/>
              <a:gd name="T3" fmla="*/ 633412 h 4243387"/>
              <a:gd name="T4" fmla="*/ 600075 w 600075"/>
              <a:gd name="T5" fmla="*/ 442912 h 4243387"/>
              <a:gd name="T6" fmla="*/ 0 60000 65536"/>
              <a:gd name="T7" fmla="*/ 0 60000 65536"/>
              <a:gd name="T8" fmla="*/ 0 60000 65536"/>
              <a:gd name="T9" fmla="*/ 0 w 600075"/>
              <a:gd name="T10" fmla="*/ 0 h 4243387"/>
              <a:gd name="T11" fmla="*/ 600075 w 600075"/>
              <a:gd name="T12" fmla="*/ 4243387 h 4243387"/>
            </a:gdLst>
            <a:ahLst/>
            <a:cxnLst>
              <a:cxn ang="T6">
                <a:pos x="T0" y="T1"/>
              </a:cxn>
              <a:cxn ang="T7">
                <a:pos x="T2" y="T3"/>
              </a:cxn>
              <a:cxn ang="T8">
                <a:pos x="T4" y="T5"/>
              </a:cxn>
            </a:cxnLst>
            <a:rect l="T9" t="T10" r="T11" b="T12"/>
            <a:pathLst>
              <a:path w="600075" h="4243387">
                <a:moveTo>
                  <a:pt x="0" y="4243387"/>
                </a:moveTo>
                <a:cubicBezTo>
                  <a:pt x="26194" y="2755105"/>
                  <a:pt x="52388" y="1266824"/>
                  <a:pt x="152400" y="633412"/>
                </a:cubicBezTo>
                <a:cubicBezTo>
                  <a:pt x="252412" y="0"/>
                  <a:pt x="426243" y="221456"/>
                  <a:pt x="600075" y="442912"/>
                </a:cubicBezTo>
              </a:path>
            </a:pathLst>
          </a:custGeom>
          <a:noFill/>
          <a:ln w="57150" algn="ctr">
            <a:solidFill>
              <a:srgbClr val="B2B2B2"/>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6" name="Freeform 55"/>
          <p:cNvSpPr>
            <a:spLocks noChangeArrowheads="1"/>
          </p:cNvSpPr>
          <p:nvPr/>
        </p:nvSpPr>
        <p:spPr bwMode="auto">
          <a:xfrm>
            <a:off x="2409825" y="3686175"/>
            <a:ext cx="657225" cy="2625725"/>
          </a:xfrm>
          <a:custGeom>
            <a:avLst/>
            <a:gdLst>
              <a:gd name="T0" fmla="*/ 0 w 657225"/>
              <a:gd name="T1" fmla="*/ 2625725 h 2625725"/>
              <a:gd name="T2" fmla="*/ 257175 w 657225"/>
              <a:gd name="T3" fmla="*/ 387350 h 2625725"/>
              <a:gd name="T4" fmla="*/ 657225 w 657225"/>
              <a:gd name="T5" fmla="*/ 301625 h 2625725"/>
              <a:gd name="T6" fmla="*/ 0 60000 65536"/>
              <a:gd name="T7" fmla="*/ 0 60000 65536"/>
              <a:gd name="T8" fmla="*/ 0 60000 65536"/>
              <a:gd name="T9" fmla="*/ 0 w 657225"/>
              <a:gd name="T10" fmla="*/ 0 h 2625725"/>
              <a:gd name="T11" fmla="*/ 657225 w 657225"/>
              <a:gd name="T12" fmla="*/ 2625725 h 2625725"/>
            </a:gdLst>
            <a:ahLst/>
            <a:cxnLst>
              <a:cxn ang="T6">
                <a:pos x="T0" y="T1"/>
              </a:cxn>
              <a:cxn ang="T7">
                <a:pos x="T2" y="T3"/>
              </a:cxn>
              <a:cxn ang="T8">
                <a:pos x="T4" y="T5"/>
              </a:cxn>
            </a:cxnLst>
            <a:rect l="T9" t="T10" r="T11" b="T12"/>
            <a:pathLst>
              <a:path w="657225" h="2625725">
                <a:moveTo>
                  <a:pt x="0" y="2625725"/>
                </a:moveTo>
                <a:cubicBezTo>
                  <a:pt x="73819" y="1700212"/>
                  <a:pt x="147638" y="774700"/>
                  <a:pt x="257175" y="387350"/>
                </a:cubicBezTo>
                <a:cubicBezTo>
                  <a:pt x="366712" y="0"/>
                  <a:pt x="511968" y="150812"/>
                  <a:pt x="657225" y="301625"/>
                </a:cubicBezTo>
              </a:path>
            </a:pathLst>
          </a:custGeom>
          <a:noFill/>
          <a:ln w="57150" algn="ctr">
            <a:solidFill>
              <a:srgbClr val="B2B2B2"/>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par>
                                <p:cTn id="8" presetID="9"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par>
                                <p:cTn id="11" presetID="9"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838200" y="228600"/>
            <a:ext cx="7772400" cy="615950"/>
          </a:xfrm>
        </p:spPr>
        <p:txBody>
          <a:bodyPr lIns="101870" tIns="50935" rIns="101870" bIns="50935" anchor="ctr"/>
          <a:lstStyle/>
          <a:p>
            <a:pPr eaLnBrk="1" hangingPunct="1"/>
            <a:r>
              <a:rPr lang="en-US" altLang="en-US" smtClean="0"/>
              <a:t>Detecting Misspeculation</a:t>
            </a:r>
            <a:br>
              <a:rPr lang="en-US" altLang="en-US" smtClean="0"/>
            </a:br>
            <a:endParaRPr lang="en-US" altLang="en-US" smtClean="0"/>
          </a:p>
        </p:txBody>
      </p:sp>
      <p:sp>
        <p:nvSpPr>
          <p:cNvPr id="83971" name="Text Box 13"/>
          <p:cNvSpPr txBox="1">
            <a:spLocks noChangeArrowheads="1"/>
          </p:cNvSpPr>
          <p:nvPr>
            <p:custDataLst>
              <p:tags r:id="rId1"/>
            </p:custDataLst>
          </p:nvPr>
        </p:nvSpPr>
        <p:spPr bwMode="auto">
          <a:xfrm>
            <a:off x="6911975" y="2185988"/>
            <a:ext cx="1003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DAG</a:t>
            </a:r>
            <a:r>
              <a:rPr lang="en-US" altLang="en-US" b="1" baseline="-25000">
                <a:solidFill>
                  <a:schemeClr val="tx1"/>
                </a:solidFill>
                <a:latin typeface="Tahoma" panose="020B0604030504040204" pitchFamily="34" charset="0"/>
              </a:rPr>
              <a:t>SCC</a:t>
            </a:r>
          </a:p>
        </p:txBody>
      </p:sp>
      <p:sp>
        <p:nvSpPr>
          <p:cNvPr id="83972" name="Oval 21"/>
          <p:cNvSpPr>
            <a:spLocks noChangeArrowheads="1"/>
          </p:cNvSpPr>
          <p:nvPr/>
        </p:nvSpPr>
        <p:spPr bwMode="auto">
          <a:xfrm>
            <a:off x="7994650" y="2157413"/>
            <a:ext cx="503238" cy="515937"/>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D</a:t>
            </a:r>
          </a:p>
        </p:txBody>
      </p:sp>
      <p:sp>
        <p:nvSpPr>
          <p:cNvPr id="83973" name="Oval 22"/>
          <p:cNvSpPr>
            <a:spLocks noChangeArrowheads="1"/>
          </p:cNvSpPr>
          <p:nvPr/>
        </p:nvSpPr>
        <p:spPr bwMode="auto">
          <a:xfrm>
            <a:off x="7994650" y="3194050"/>
            <a:ext cx="503238" cy="5175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B</a:t>
            </a:r>
          </a:p>
        </p:txBody>
      </p:sp>
      <p:sp>
        <p:nvSpPr>
          <p:cNvPr id="83974" name="Oval 23"/>
          <p:cNvSpPr>
            <a:spLocks noChangeArrowheads="1"/>
          </p:cNvSpPr>
          <p:nvPr/>
        </p:nvSpPr>
        <p:spPr bwMode="auto">
          <a:xfrm>
            <a:off x="7994650" y="4229100"/>
            <a:ext cx="503238" cy="519113"/>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C</a:t>
            </a:r>
          </a:p>
        </p:txBody>
      </p:sp>
      <p:cxnSp>
        <p:nvCxnSpPr>
          <p:cNvPr id="83975" name="Straight Arrow Connector 48"/>
          <p:cNvCxnSpPr>
            <a:cxnSpLocks noChangeShapeType="1"/>
            <a:stCxn id="83972" idx="4"/>
            <a:endCxn id="83973" idx="0"/>
          </p:cNvCxnSpPr>
          <p:nvPr/>
        </p:nvCxnSpPr>
        <p:spPr bwMode="auto">
          <a:xfrm>
            <a:off x="8247063" y="2682875"/>
            <a:ext cx="0" cy="50165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3976" name="Straight Arrow Connector 49"/>
          <p:cNvCxnSpPr>
            <a:cxnSpLocks noChangeShapeType="1"/>
            <a:stCxn id="83973" idx="4"/>
            <a:endCxn id="83974" idx="0"/>
          </p:cNvCxnSpPr>
          <p:nvPr/>
        </p:nvCxnSpPr>
        <p:spPr bwMode="auto">
          <a:xfrm>
            <a:off x="8247063" y="3721100"/>
            <a:ext cx="0" cy="49847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sp>
        <p:nvSpPr>
          <p:cNvPr id="83977" name="Oval 26"/>
          <p:cNvSpPr>
            <a:spLocks noChangeArrowheads="1"/>
          </p:cNvSpPr>
          <p:nvPr/>
        </p:nvSpPr>
        <p:spPr bwMode="auto">
          <a:xfrm>
            <a:off x="7994650" y="5265738"/>
            <a:ext cx="503238" cy="519112"/>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A</a:t>
            </a:r>
          </a:p>
        </p:txBody>
      </p:sp>
      <p:cxnSp>
        <p:nvCxnSpPr>
          <p:cNvPr id="83978" name="Straight Arrow Connector 61"/>
          <p:cNvCxnSpPr>
            <a:cxnSpLocks noChangeShapeType="1"/>
            <a:stCxn id="83974" idx="4"/>
            <a:endCxn id="83977" idx="0"/>
          </p:cNvCxnSpPr>
          <p:nvPr/>
        </p:nvCxnSpPr>
        <p:spPr bwMode="auto">
          <a:xfrm>
            <a:off x="8247063" y="4757738"/>
            <a:ext cx="0" cy="498475"/>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3979" name="Curved Connector 28"/>
          <p:cNvCxnSpPr>
            <a:cxnSpLocks noChangeShapeType="1"/>
            <a:stCxn id="83977" idx="2"/>
            <a:endCxn id="83974" idx="2"/>
          </p:cNvCxnSpPr>
          <p:nvPr/>
        </p:nvCxnSpPr>
        <p:spPr bwMode="auto">
          <a:xfrm rot="10800000" flipH="1">
            <a:off x="7985125" y="4489450"/>
            <a:ext cx="1588" cy="1036638"/>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3980" name="Curved Connector 29"/>
          <p:cNvCxnSpPr>
            <a:cxnSpLocks noChangeShapeType="1"/>
            <a:stCxn id="83977" idx="2"/>
            <a:endCxn id="83973" idx="2"/>
          </p:cNvCxnSpPr>
          <p:nvPr/>
        </p:nvCxnSpPr>
        <p:spPr bwMode="auto">
          <a:xfrm rot="10800000" flipH="1">
            <a:off x="7985125" y="3452813"/>
            <a:ext cx="1588" cy="2073275"/>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3981" name="Curved Connector 30"/>
          <p:cNvCxnSpPr>
            <a:cxnSpLocks noChangeShapeType="1"/>
            <a:stCxn id="83977" idx="2"/>
            <a:endCxn id="83972" idx="2"/>
          </p:cNvCxnSpPr>
          <p:nvPr/>
        </p:nvCxnSpPr>
        <p:spPr bwMode="auto">
          <a:xfrm rot="10800000" flipH="1">
            <a:off x="7985125" y="2416175"/>
            <a:ext cx="1588" cy="3109913"/>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3982" name="Curved Connector 31"/>
          <p:cNvCxnSpPr>
            <a:cxnSpLocks noChangeShapeType="1"/>
            <a:stCxn id="83972" idx="6"/>
            <a:endCxn id="83977" idx="6"/>
          </p:cNvCxnSpPr>
          <p:nvPr/>
        </p:nvCxnSpPr>
        <p:spPr bwMode="auto">
          <a:xfrm>
            <a:off x="8507413" y="2416175"/>
            <a:ext cx="1587" cy="3109913"/>
          </a:xfrm>
          <a:prstGeom prst="curvedConnector3">
            <a:avLst>
              <a:gd name="adj1" fmla="val 13700000"/>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83983" name="Line 16"/>
          <p:cNvSpPr>
            <a:spLocks noChangeShapeType="1"/>
          </p:cNvSpPr>
          <p:nvPr>
            <p:custDataLst>
              <p:tags r:id="rId2"/>
            </p:custDataLst>
          </p:nvPr>
        </p:nvSpPr>
        <p:spPr bwMode="auto">
          <a:xfrm>
            <a:off x="7323138" y="2925763"/>
            <a:ext cx="18446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4" name="Line 16"/>
          <p:cNvSpPr>
            <a:spLocks noChangeShapeType="1"/>
          </p:cNvSpPr>
          <p:nvPr>
            <p:custDataLst>
              <p:tags r:id="rId3"/>
            </p:custDataLst>
          </p:nvPr>
        </p:nvSpPr>
        <p:spPr bwMode="auto">
          <a:xfrm>
            <a:off x="7334250" y="3886200"/>
            <a:ext cx="18446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85" name="Line 16"/>
          <p:cNvSpPr>
            <a:spLocks noChangeShapeType="1"/>
          </p:cNvSpPr>
          <p:nvPr>
            <p:custDataLst>
              <p:tags r:id="rId4"/>
            </p:custDataLst>
          </p:nvPr>
        </p:nvSpPr>
        <p:spPr bwMode="auto">
          <a:xfrm>
            <a:off x="7334250" y="4987925"/>
            <a:ext cx="18446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83986" name="Group 44"/>
          <p:cNvGrpSpPr>
            <a:grpSpLocks/>
          </p:cNvGrpSpPr>
          <p:nvPr/>
        </p:nvGrpSpPr>
        <p:grpSpPr bwMode="auto">
          <a:xfrm>
            <a:off x="503238" y="812800"/>
            <a:ext cx="5646737" cy="1217613"/>
            <a:chOff x="457200" y="717704"/>
            <a:chExt cx="5133975" cy="1074561"/>
          </a:xfrm>
        </p:grpSpPr>
        <p:sp>
          <p:nvSpPr>
            <p:cNvPr id="83999" name="Text Box 7"/>
            <p:cNvSpPr txBox="1">
              <a:spLocks noChangeArrowheads="1"/>
            </p:cNvSpPr>
            <p:nvPr>
              <p:custDataLst>
                <p:tags r:id="rId8"/>
              </p:custDataLst>
            </p:nvPr>
          </p:nvSpPr>
          <p:spPr bwMode="auto">
            <a:xfrm>
              <a:off x="780509" y="742922"/>
              <a:ext cx="4810666" cy="1012917"/>
            </a:xfrm>
            <a:prstGeom prst="rect">
              <a:avLst/>
            </a:prstGeom>
            <a:solidFill>
              <a:schemeClr val="bg1"/>
            </a:solidFill>
            <a:ln w="28575" algn="ctr">
              <a:solidFill>
                <a:schemeClr val="tx1"/>
              </a:solidFill>
              <a:bevel/>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1</a:t>
              </a:r>
              <a:r>
                <a:rPr lang="en-US" altLang="en-US" sz="2200" b="1">
                  <a:solidFill>
                    <a:schemeClr val="tx1"/>
                  </a:solidFill>
                  <a:latin typeface="Courier New" panose="02070309020205020404" pitchFamily="49" charset="0"/>
                </a:rPr>
                <a:t>: while(</a:t>
              </a:r>
              <a:r>
                <a:rPr lang="en-US" altLang="en-US" sz="2200" b="1">
                  <a:solidFill>
                    <a:srgbClr val="0000FF"/>
                  </a:solidFill>
                  <a:latin typeface="Courier New" panose="02070309020205020404" pitchFamily="49" charset="0"/>
                </a:rPr>
                <a:t>TRUE</a:t>
              </a:r>
              <a:r>
                <a:rPr lang="en-US" altLang="en-US" sz="2200" b="1">
                  <a:solidFill>
                    <a:schemeClr val="tx1"/>
                  </a:solidFill>
                  <a:latin typeface="Courier New" panose="02070309020205020404" pitchFamily="49" charset="0"/>
                </a:rPr>
                <a:t>)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node = node-&gt;next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produce({0,1},node);</a:t>
              </a:r>
            </a:p>
          </p:txBody>
        </p:sp>
        <p:sp>
          <p:nvSpPr>
            <p:cNvPr id="84000" name="TextBox 39"/>
            <p:cNvSpPr txBox="1">
              <a:spLocks noChangeArrowheads="1"/>
            </p:cNvSpPr>
            <p:nvPr/>
          </p:nvSpPr>
          <p:spPr bwMode="auto">
            <a:xfrm rot="-5400000">
              <a:off x="78687" y="1096217"/>
              <a:ext cx="1074561" cy="3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1</a:t>
              </a:r>
            </a:p>
          </p:txBody>
        </p:sp>
      </p:grpSp>
      <p:grpSp>
        <p:nvGrpSpPr>
          <p:cNvPr id="83987" name="Group 46"/>
          <p:cNvGrpSpPr>
            <a:grpSpLocks/>
          </p:cNvGrpSpPr>
          <p:nvPr/>
        </p:nvGrpSpPr>
        <p:grpSpPr bwMode="auto">
          <a:xfrm>
            <a:off x="492125" y="3797300"/>
            <a:ext cx="5657850" cy="1484313"/>
            <a:chOff x="448068" y="3668978"/>
            <a:chExt cx="5143107" cy="1308846"/>
          </a:xfrm>
        </p:grpSpPr>
        <p:sp>
          <p:nvSpPr>
            <p:cNvPr id="83997" name="Text Box 7"/>
            <p:cNvSpPr txBox="1">
              <a:spLocks noChangeArrowheads="1"/>
            </p:cNvSpPr>
            <p:nvPr>
              <p:custDataLst>
                <p:tags r:id="rId7"/>
              </p:custDataLst>
            </p:nvPr>
          </p:nvSpPr>
          <p:spPr bwMode="auto">
            <a:xfrm>
              <a:off x="781418" y="3668978"/>
              <a:ext cx="4809757" cy="1308846"/>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3</a:t>
              </a:r>
              <a:r>
                <a:rPr lang="en-US" altLang="en-US" sz="2200" b="1">
                  <a:solidFill>
                    <a:schemeClr val="tx1"/>
                  </a:solidFill>
                  <a:latin typeface="Courier New" panose="02070309020205020404" pitchFamily="49" charset="0"/>
                </a:rPr>
                <a:t>: while(</a:t>
              </a:r>
              <a:r>
                <a:rPr lang="en-US" altLang="en-US" sz="2200" b="1">
                  <a:solidFill>
                    <a:srgbClr val="0000FF"/>
                  </a:solidFill>
                  <a:latin typeface="Courier New" panose="02070309020205020404" pitchFamily="49" charset="0"/>
                </a:rPr>
                <a:t>TRUE</a:t>
              </a:r>
              <a:r>
                <a:rPr lang="en-US" altLang="en-US" sz="2200" b="1">
                  <a:solidFill>
                    <a:schemeClr val="tx1"/>
                  </a:solidFill>
                  <a:latin typeface="Courier New" panose="02070309020205020404" pitchFamily="49" charset="0"/>
                </a:rPr>
                <a:t>)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a:t>
              </a:r>
              <a:r>
                <a:rPr lang="en-US" altLang="en-US" sz="2200" b="1" baseline="30000">
                  <a:solidFill>
                    <a:schemeClr val="tx1"/>
                  </a:solidFill>
                  <a:latin typeface="Courier New" panose="02070309020205020404" pitchFamily="49" charset="0"/>
                </a:rPr>
                <a:t>3</a:t>
              </a:r>
              <a:r>
                <a:rPr lang="en-US" altLang="en-US" sz="2200" b="1">
                  <a:solidFill>
                    <a:schemeClr val="tx1"/>
                  </a:solidFill>
                  <a:latin typeface="Courier New" panose="02070309020205020404" pitchFamily="49" charset="0"/>
                </a:rPr>
                <a:t>:   ncost = consume(2);</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produce(3,cost);</a:t>
              </a:r>
            </a:p>
          </p:txBody>
        </p:sp>
        <p:sp>
          <p:nvSpPr>
            <p:cNvPr id="83998" name="TextBox 41"/>
            <p:cNvSpPr txBox="1">
              <a:spLocks noChangeArrowheads="1"/>
            </p:cNvSpPr>
            <p:nvPr/>
          </p:nvSpPr>
          <p:spPr bwMode="auto">
            <a:xfrm rot="-5400000">
              <a:off x="69969" y="4175862"/>
              <a:ext cx="1073674" cy="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3</a:t>
              </a:r>
            </a:p>
          </p:txBody>
        </p:sp>
      </p:grpSp>
      <p:grpSp>
        <p:nvGrpSpPr>
          <p:cNvPr id="83988" name="Group 45"/>
          <p:cNvGrpSpPr>
            <a:grpSpLocks/>
          </p:cNvGrpSpPr>
          <p:nvPr/>
        </p:nvGrpSpPr>
        <p:grpSpPr bwMode="auto">
          <a:xfrm>
            <a:off x="492125" y="2166938"/>
            <a:ext cx="5657850" cy="1484312"/>
            <a:chOff x="448068" y="2234141"/>
            <a:chExt cx="5143107" cy="1309189"/>
          </a:xfrm>
        </p:grpSpPr>
        <p:sp>
          <p:nvSpPr>
            <p:cNvPr id="83995" name="Text Box 7"/>
            <p:cNvSpPr txBox="1">
              <a:spLocks noChangeArrowheads="1"/>
            </p:cNvSpPr>
            <p:nvPr>
              <p:custDataLst>
                <p:tags r:id="rId6"/>
              </p:custDataLst>
            </p:nvPr>
          </p:nvSpPr>
          <p:spPr bwMode="auto">
            <a:xfrm>
              <a:off x="781418" y="2234141"/>
              <a:ext cx="4809757" cy="1309189"/>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2</a:t>
              </a:r>
              <a:r>
                <a:rPr lang="en-US" altLang="en-US" sz="2200" b="1">
                  <a:solidFill>
                    <a:schemeClr val="tx1"/>
                  </a:solidFill>
                  <a:latin typeface="Courier New" panose="02070309020205020404" pitchFamily="49" charset="0"/>
                </a:rPr>
                <a:t>: while(</a:t>
              </a:r>
              <a:r>
                <a:rPr lang="en-US" altLang="en-US" sz="2200" b="1">
                  <a:solidFill>
                    <a:srgbClr val="0000FF"/>
                  </a:solidFill>
                  <a:latin typeface="Courier New" panose="02070309020205020404" pitchFamily="49" charset="0"/>
                </a:rPr>
                <a:t>TRUE</a:t>
              </a:r>
              <a:r>
                <a:rPr lang="en-US" altLang="en-US" sz="2200" b="1">
                  <a:solidFill>
                    <a:schemeClr val="tx1"/>
                  </a:solidFill>
                  <a:latin typeface="Courier New" panose="02070309020205020404" pitchFamily="49" charset="0"/>
                </a:rPr>
                <a:t>)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produce(2,ncost);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a:t>
              </a:r>
              <a:r>
                <a:rPr lang="en-US" altLang="en-US" sz="2200" b="1" baseline="30000">
                  <a:solidFill>
                    <a:schemeClr val="tx1"/>
                  </a:solidFill>
                  <a:latin typeface="Courier New" panose="02070309020205020404" pitchFamily="49" charset="0"/>
                </a:rPr>
                <a:t>2</a:t>
              </a:r>
              <a:r>
                <a:rPr lang="en-US" altLang="en-US" sz="2200" b="1">
                  <a:solidFill>
                    <a:schemeClr val="tx1"/>
                  </a:solidFill>
                  <a:latin typeface="Courier New" panose="02070309020205020404" pitchFamily="49" charset="0"/>
                </a:rPr>
                <a:t>:   node = consume(0);</a:t>
              </a:r>
            </a:p>
          </p:txBody>
        </p:sp>
        <p:sp>
          <p:nvSpPr>
            <p:cNvPr id="83996" name="TextBox 42"/>
            <p:cNvSpPr txBox="1">
              <a:spLocks noChangeArrowheads="1"/>
            </p:cNvSpPr>
            <p:nvPr/>
          </p:nvSpPr>
          <p:spPr bwMode="auto">
            <a:xfrm rot="-5400000">
              <a:off x="69828" y="2741200"/>
              <a:ext cx="1073955" cy="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2</a:t>
              </a:r>
            </a:p>
          </p:txBody>
        </p:sp>
      </p:grpSp>
      <p:grpSp>
        <p:nvGrpSpPr>
          <p:cNvPr id="83989" name="Group 47"/>
          <p:cNvGrpSpPr>
            <a:grpSpLocks/>
          </p:cNvGrpSpPr>
          <p:nvPr/>
        </p:nvGrpSpPr>
        <p:grpSpPr bwMode="auto">
          <a:xfrm>
            <a:off x="492125" y="5427663"/>
            <a:ext cx="5657850" cy="1820862"/>
            <a:chOff x="448068" y="5103813"/>
            <a:chExt cx="5143107" cy="1606573"/>
          </a:xfrm>
        </p:grpSpPr>
        <p:sp>
          <p:nvSpPr>
            <p:cNvPr id="83993" name="Text Box 7"/>
            <p:cNvSpPr txBox="1">
              <a:spLocks noChangeArrowheads="1"/>
            </p:cNvSpPr>
            <p:nvPr>
              <p:custDataLst>
                <p:tags r:id="rId5"/>
              </p:custDataLst>
            </p:nvPr>
          </p:nvSpPr>
          <p:spPr bwMode="auto">
            <a:xfrm>
              <a:off x="781418" y="5103813"/>
              <a:ext cx="4809757" cy="160657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while(cost &lt; T &amp;&amp; 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a:t>
              </a:r>
              <a:r>
                <a:rPr lang="en-US" altLang="en-US" sz="2200" b="1" baseline="30000">
                  <a:solidFill>
                    <a:schemeClr val="tx1"/>
                  </a:solidFill>
                  <a:latin typeface="Courier New" panose="02070309020205020404" pitchFamily="49" charset="0"/>
                </a:rPr>
                <a:t>4</a:t>
              </a:r>
              <a:r>
                <a:rPr lang="en-US" altLang="en-US" sz="2200" b="1">
                  <a:solidFill>
                    <a:schemeClr val="tx1"/>
                  </a:solidFill>
                  <a:latin typeface="Courier New" panose="02070309020205020404" pitchFamily="49" charset="0"/>
                </a:rPr>
                <a:t>:   cost = consume(3);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a:t>
              </a:r>
              <a:r>
                <a:rPr lang="en-US" altLang="en-US" sz="2200" b="1" baseline="30000">
                  <a:solidFill>
                    <a:schemeClr val="tx1"/>
                  </a:solidFill>
                  <a:latin typeface="Courier New" panose="02070309020205020404" pitchFamily="49" charset="0"/>
                </a:rPr>
                <a:t>4</a:t>
              </a:r>
              <a:r>
                <a:rPr lang="en-US" altLang="en-US" sz="2200" b="1">
                  <a:solidFill>
                    <a:schemeClr val="tx1"/>
                  </a:solidFill>
                  <a:latin typeface="Courier New" panose="02070309020205020404" pitchFamily="49" charset="0"/>
                </a:rPr>
                <a:t>:   node = consume(1);</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produce({4,5,6},cost &lt; T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&amp;&amp; node);</a:t>
              </a:r>
            </a:p>
          </p:txBody>
        </p:sp>
        <p:sp>
          <p:nvSpPr>
            <p:cNvPr id="83994" name="TextBox 43"/>
            <p:cNvSpPr txBox="1">
              <a:spLocks noChangeArrowheads="1"/>
            </p:cNvSpPr>
            <p:nvPr/>
          </p:nvSpPr>
          <p:spPr bwMode="auto">
            <a:xfrm rot="-5400000">
              <a:off x="69647" y="5765170"/>
              <a:ext cx="1074317" cy="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4</a:t>
              </a:r>
            </a:p>
          </p:txBody>
        </p:sp>
      </p:grpSp>
      <p:sp>
        <p:nvSpPr>
          <p:cNvPr id="83990" name="Freeform 53"/>
          <p:cNvSpPr>
            <a:spLocks noChangeArrowheads="1"/>
          </p:cNvSpPr>
          <p:nvPr/>
        </p:nvSpPr>
        <p:spPr bwMode="auto">
          <a:xfrm>
            <a:off x="2141538" y="354013"/>
            <a:ext cx="908050" cy="6253162"/>
          </a:xfrm>
          <a:custGeom>
            <a:avLst/>
            <a:gdLst>
              <a:gd name="T0" fmla="*/ 163628 w 825500"/>
              <a:gd name="T1" fmla="*/ 10323439 h 5516562"/>
              <a:gd name="T2" fmla="*/ 194310 w 825500"/>
              <a:gd name="T3" fmla="*/ 1535889 h 5516562"/>
              <a:gd name="T4" fmla="*/ 1329477 w 825500"/>
              <a:gd name="T5" fmla="*/ 1108097 h 5516562"/>
              <a:gd name="T6" fmla="*/ 0 60000 65536"/>
              <a:gd name="T7" fmla="*/ 0 60000 65536"/>
              <a:gd name="T8" fmla="*/ 0 60000 65536"/>
              <a:gd name="T9" fmla="*/ 0 w 825500"/>
              <a:gd name="T10" fmla="*/ 0 h 5516562"/>
              <a:gd name="T11" fmla="*/ 825500 w 825500"/>
              <a:gd name="T12" fmla="*/ 5516562 h 5516562"/>
            </a:gdLst>
            <a:ahLst/>
            <a:cxnLst>
              <a:cxn ang="T6">
                <a:pos x="T0" y="T1"/>
              </a:cxn>
              <a:cxn ang="T7">
                <a:pos x="T2" y="T3"/>
              </a:cxn>
              <a:cxn ang="T8">
                <a:pos x="T4" y="T5"/>
              </a:cxn>
            </a:cxnLst>
            <a:rect l="T9" t="T10" r="T11" b="T12"/>
            <a:pathLst>
              <a:path w="825500" h="5516562">
                <a:moveTo>
                  <a:pt x="101600" y="5516562"/>
                </a:moveTo>
                <a:cubicBezTo>
                  <a:pt x="50800" y="3579018"/>
                  <a:pt x="0" y="1641474"/>
                  <a:pt x="120650" y="820737"/>
                </a:cubicBezTo>
                <a:cubicBezTo>
                  <a:pt x="241300" y="0"/>
                  <a:pt x="533400" y="296068"/>
                  <a:pt x="825500" y="592137"/>
                </a:cubicBezTo>
              </a:path>
            </a:pathLst>
          </a:custGeom>
          <a:noFill/>
          <a:ln w="57150" algn="ctr">
            <a:solidFill>
              <a:srgbClr val="B2B2B2"/>
            </a:solidFill>
            <a:round/>
            <a:headEnd/>
            <a:tailEnd type="triangle" w="med" len="lg"/>
          </a:ln>
          <a:extLst>
            <a:ext uri="{909E8E84-426E-40DD-AFC4-6F175D3DCCD1}">
              <a14:hiddenFill xmlns:a14="http://schemas.microsoft.com/office/drawing/2010/main">
                <a:solidFill>
                  <a:srgbClr val="FFFFFF"/>
                </a:solidFill>
              </a14:hiddenFill>
            </a:ext>
          </a:extLst>
        </p:spPr>
        <p:txBody>
          <a:bodyPr lIns="101870" tIns="50935" rIns="101870" bIns="50935" anchor="ctr"/>
          <a:lstStyle/>
          <a:p>
            <a:endParaRPr lang="en-US"/>
          </a:p>
        </p:txBody>
      </p:sp>
      <p:sp>
        <p:nvSpPr>
          <p:cNvPr id="83991" name="Freeform 54"/>
          <p:cNvSpPr>
            <a:spLocks noChangeArrowheads="1"/>
          </p:cNvSpPr>
          <p:nvPr/>
        </p:nvSpPr>
        <p:spPr bwMode="auto">
          <a:xfrm>
            <a:off x="2273300" y="1808163"/>
            <a:ext cx="660400" cy="4808537"/>
          </a:xfrm>
          <a:custGeom>
            <a:avLst/>
            <a:gdLst>
              <a:gd name="T0" fmla="*/ 0 w 600075"/>
              <a:gd name="T1" fmla="*/ 7928924 h 4243387"/>
              <a:gd name="T2" fmla="*/ 246033 w 600075"/>
              <a:gd name="T3" fmla="*/ 1183554 h 4243387"/>
              <a:gd name="T4" fmla="*/ 968752 w 600075"/>
              <a:gd name="T5" fmla="*/ 827598 h 4243387"/>
              <a:gd name="T6" fmla="*/ 0 60000 65536"/>
              <a:gd name="T7" fmla="*/ 0 60000 65536"/>
              <a:gd name="T8" fmla="*/ 0 60000 65536"/>
              <a:gd name="T9" fmla="*/ 0 w 600075"/>
              <a:gd name="T10" fmla="*/ 0 h 4243387"/>
              <a:gd name="T11" fmla="*/ 600075 w 600075"/>
              <a:gd name="T12" fmla="*/ 4243387 h 4243387"/>
            </a:gdLst>
            <a:ahLst/>
            <a:cxnLst>
              <a:cxn ang="T6">
                <a:pos x="T0" y="T1"/>
              </a:cxn>
              <a:cxn ang="T7">
                <a:pos x="T2" y="T3"/>
              </a:cxn>
              <a:cxn ang="T8">
                <a:pos x="T4" y="T5"/>
              </a:cxn>
            </a:cxnLst>
            <a:rect l="T9" t="T10" r="T11" b="T12"/>
            <a:pathLst>
              <a:path w="600075" h="4243387">
                <a:moveTo>
                  <a:pt x="0" y="4243387"/>
                </a:moveTo>
                <a:cubicBezTo>
                  <a:pt x="26194" y="2755105"/>
                  <a:pt x="52388" y="1266824"/>
                  <a:pt x="152400" y="633412"/>
                </a:cubicBezTo>
                <a:cubicBezTo>
                  <a:pt x="252412" y="0"/>
                  <a:pt x="426243" y="221456"/>
                  <a:pt x="600075" y="442912"/>
                </a:cubicBezTo>
              </a:path>
            </a:pathLst>
          </a:custGeom>
          <a:noFill/>
          <a:ln w="57150" algn="ctr">
            <a:solidFill>
              <a:srgbClr val="B2B2B2"/>
            </a:solidFill>
            <a:round/>
            <a:headEnd/>
            <a:tailEnd type="triangle" w="med" len="lg"/>
          </a:ln>
          <a:extLst>
            <a:ext uri="{909E8E84-426E-40DD-AFC4-6F175D3DCCD1}">
              <a14:hiddenFill xmlns:a14="http://schemas.microsoft.com/office/drawing/2010/main">
                <a:solidFill>
                  <a:srgbClr val="FFFFFF"/>
                </a:solidFill>
              </a14:hiddenFill>
            </a:ext>
          </a:extLst>
        </p:spPr>
        <p:txBody>
          <a:bodyPr lIns="101870" tIns="50935" rIns="101870" bIns="50935" anchor="ctr"/>
          <a:lstStyle/>
          <a:p>
            <a:endParaRPr lang="en-US"/>
          </a:p>
        </p:txBody>
      </p:sp>
      <p:sp>
        <p:nvSpPr>
          <p:cNvPr id="83992" name="Freeform 55"/>
          <p:cNvSpPr>
            <a:spLocks noChangeArrowheads="1"/>
          </p:cNvSpPr>
          <p:nvPr/>
        </p:nvSpPr>
        <p:spPr bwMode="auto">
          <a:xfrm>
            <a:off x="2273300" y="3619500"/>
            <a:ext cx="723900" cy="2976563"/>
          </a:xfrm>
          <a:custGeom>
            <a:avLst/>
            <a:gdLst>
              <a:gd name="T0" fmla="*/ 0 w 657225"/>
              <a:gd name="T1" fmla="*/ 4915621 h 2625725"/>
              <a:gd name="T2" fmla="*/ 416917 w 657225"/>
              <a:gd name="T3" fmla="*/ 725158 h 2625725"/>
              <a:gd name="T4" fmla="*/ 1065458 w 657225"/>
              <a:gd name="T5" fmla="*/ 564672 h 2625725"/>
              <a:gd name="T6" fmla="*/ 0 60000 65536"/>
              <a:gd name="T7" fmla="*/ 0 60000 65536"/>
              <a:gd name="T8" fmla="*/ 0 60000 65536"/>
              <a:gd name="T9" fmla="*/ 0 w 657225"/>
              <a:gd name="T10" fmla="*/ 0 h 2625725"/>
              <a:gd name="T11" fmla="*/ 657225 w 657225"/>
              <a:gd name="T12" fmla="*/ 2625725 h 2625725"/>
            </a:gdLst>
            <a:ahLst/>
            <a:cxnLst>
              <a:cxn ang="T6">
                <a:pos x="T0" y="T1"/>
              </a:cxn>
              <a:cxn ang="T7">
                <a:pos x="T2" y="T3"/>
              </a:cxn>
              <a:cxn ang="T8">
                <a:pos x="T4" y="T5"/>
              </a:cxn>
            </a:cxnLst>
            <a:rect l="T9" t="T10" r="T11" b="T12"/>
            <a:pathLst>
              <a:path w="657225" h="2625725">
                <a:moveTo>
                  <a:pt x="0" y="2625725"/>
                </a:moveTo>
                <a:cubicBezTo>
                  <a:pt x="73819" y="1700212"/>
                  <a:pt x="147638" y="774700"/>
                  <a:pt x="257175" y="387350"/>
                </a:cubicBezTo>
                <a:cubicBezTo>
                  <a:pt x="366712" y="0"/>
                  <a:pt x="511968" y="150812"/>
                  <a:pt x="657225" y="301625"/>
                </a:cubicBezTo>
              </a:path>
            </a:pathLst>
          </a:custGeom>
          <a:noFill/>
          <a:ln w="57150" algn="ctr">
            <a:solidFill>
              <a:srgbClr val="B2B2B2"/>
            </a:solidFill>
            <a:round/>
            <a:headEnd/>
            <a:tailEnd type="triangle" w="med" len="lg"/>
          </a:ln>
          <a:extLst>
            <a:ext uri="{909E8E84-426E-40DD-AFC4-6F175D3DCCD1}">
              <a14:hiddenFill xmlns:a14="http://schemas.microsoft.com/office/drawing/2010/main">
                <a:solidFill>
                  <a:srgbClr val="FFFFFF"/>
                </a:solidFill>
              </a14:hiddenFill>
            </a:ext>
          </a:extLst>
        </p:spPr>
        <p:txBody>
          <a:bodyPr lIns="101870" tIns="50935" rIns="101870" bIns="50935" anchor="ct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838200" y="381000"/>
            <a:ext cx="7772400" cy="615950"/>
          </a:xfrm>
        </p:spPr>
        <p:txBody>
          <a:bodyPr lIns="101870" tIns="50935" rIns="101870" bIns="50935" anchor="ctr"/>
          <a:lstStyle/>
          <a:p>
            <a:pPr eaLnBrk="1" hangingPunct="1"/>
            <a:r>
              <a:rPr lang="en-US" altLang="en-US" smtClean="0"/>
              <a:t>Detecting Misspeculation</a:t>
            </a:r>
            <a:br>
              <a:rPr lang="en-US" altLang="en-US" smtClean="0"/>
            </a:br>
            <a:endParaRPr lang="en-US" altLang="en-US" smtClean="0"/>
          </a:p>
        </p:txBody>
      </p:sp>
      <p:sp>
        <p:nvSpPr>
          <p:cNvPr id="84995" name="Text Box 13"/>
          <p:cNvSpPr txBox="1">
            <a:spLocks noChangeArrowheads="1"/>
          </p:cNvSpPr>
          <p:nvPr>
            <p:custDataLst>
              <p:tags r:id="rId1"/>
            </p:custDataLst>
          </p:nvPr>
        </p:nvSpPr>
        <p:spPr bwMode="auto">
          <a:xfrm>
            <a:off x="6911975" y="2185988"/>
            <a:ext cx="1003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DAG</a:t>
            </a:r>
            <a:r>
              <a:rPr lang="en-US" altLang="en-US" b="1" baseline="-25000">
                <a:solidFill>
                  <a:schemeClr val="tx1"/>
                </a:solidFill>
                <a:latin typeface="Tahoma" panose="020B0604030504040204" pitchFamily="34" charset="0"/>
              </a:rPr>
              <a:t>SCC</a:t>
            </a:r>
          </a:p>
        </p:txBody>
      </p:sp>
      <p:sp>
        <p:nvSpPr>
          <p:cNvPr id="84996" name="Oval 21"/>
          <p:cNvSpPr>
            <a:spLocks noChangeArrowheads="1"/>
          </p:cNvSpPr>
          <p:nvPr/>
        </p:nvSpPr>
        <p:spPr bwMode="auto">
          <a:xfrm>
            <a:off x="7994650" y="2157413"/>
            <a:ext cx="503238" cy="515937"/>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D</a:t>
            </a:r>
          </a:p>
        </p:txBody>
      </p:sp>
      <p:sp>
        <p:nvSpPr>
          <p:cNvPr id="84997" name="Oval 22"/>
          <p:cNvSpPr>
            <a:spLocks noChangeArrowheads="1"/>
          </p:cNvSpPr>
          <p:nvPr/>
        </p:nvSpPr>
        <p:spPr bwMode="auto">
          <a:xfrm>
            <a:off x="7994650" y="3194050"/>
            <a:ext cx="503238" cy="51752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B</a:t>
            </a:r>
          </a:p>
        </p:txBody>
      </p:sp>
      <p:sp>
        <p:nvSpPr>
          <p:cNvPr id="84998" name="Oval 23"/>
          <p:cNvSpPr>
            <a:spLocks noChangeArrowheads="1"/>
          </p:cNvSpPr>
          <p:nvPr/>
        </p:nvSpPr>
        <p:spPr bwMode="auto">
          <a:xfrm>
            <a:off x="7994650" y="4229100"/>
            <a:ext cx="503238" cy="519113"/>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C</a:t>
            </a:r>
          </a:p>
        </p:txBody>
      </p:sp>
      <p:cxnSp>
        <p:nvCxnSpPr>
          <p:cNvPr id="84999" name="Straight Arrow Connector 48"/>
          <p:cNvCxnSpPr>
            <a:cxnSpLocks noChangeShapeType="1"/>
            <a:stCxn id="84996" idx="4"/>
            <a:endCxn id="84997" idx="0"/>
          </p:cNvCxnSpPr>
          <p:nvPr/>
        </p:nvCxnSpPr>
        <p:spPr bwMode="auto">
          <a:xfrm>
            <a:off x="8247063" y="2682875"/>
            <a:ext cx="0" cy="501650"/>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5000" name="Straight Arrow Connector 49"/>
          <p:cNvCxnSpPr>
            <a:cxnSpLocks noChangeShapeType="1"/>
            <a:stCxn id="84997" idx="4"/>
            <a:endCxn id="84998" idx="0"/>
          </p:cNvCxnSpPr>
          <p:nvPr/>
        </p:nvCxnSpPr>
        <p:spPr bwMode="auto">
          <a:xfrm>
            <a:off x="8247063" y="3721100"/>
            <a:ext cx="0" cy="498475"/>
          </a:xfrm>
          <a:prstGeom prst="straightConnector1">
            <a:avLst/>
          </a:prstGeom>
          <a:noFill/>
          <a:ln w="25400" algn="ctr">
            <a:solidFill>
              <a:srgbClr val="00B050"/>
            </a:solidFill>
            <a:round/>
            <a:headEnd/>
            <a:tailEnd type="triangle" w="med" len="lg"/>
          </a:ln>
          <a:extLst>
            <a:ext uri="{909E8E84-426E-40DD-AFC4-6F175D3DCCD1}">
              <a14:hiddenFill xmlns:a14="http://schemas.microsoft.com/office/drawing/2010/main">
                <a:noFill/>
              </a14:hiddenFill>
            </a:ext>
          </a:extLst>
        </p:spPr>
      </p:cxnSp>
      <p:sp>
        <p:nvSpPr>
          <p:cNvPr id="85001" name="Oval 26"/>
          <p:cNvSpPr>
            <a:spLocks noChangeArrowheads="1"/>
          </p:cNvSpPr>
          <p:nvPr/>
        </p:nvSpPr>
        <p:spPr bwMode="auto">
          <a:xfrm>
            <a:off x="7994650" y="5265738"/>
            <a:ext cx="503238" cy="519112"/>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rPr>
              <a:t>A</a:t>
            </a:r>
          </a:p>
        </p:txBody>
      </p:sp>
      <p:cxnSp>
        <p:nvCxnSpPr>
          <p:cNvPr id="85002" name="Straight Arrow Connector 61"/>
          <p:cNvCxnSpPr>
            <a:cxnSpLocks noChangeShapeType="1"/>
            <a:stCxn id="84998" idx="4"/>
            <a:endCxn id="85001" idx="0"/>
          </p:cNvCxnSpPr>
          <p:nvPr/>
        </p:nvCxnSpPr>
        <p:spPr bwMode="auto">
          <a:xfrm>
            <a:off x="8247063" y="4757738"/>
            <a:ext cx="0" cy="498475"/>
          </a:xfrm>
          <a:prstGeom prst="straightConnector1">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cxnSp>
        <p:nvCxnSpPr>
          <p:cNvPr id="85003" name="Curved Connector 28"/>
          <p:cNvCxnSpPr>
            <a:cxnSpLocks noChangeShapeType="1"/>
            <a:stCxn id="85001" idx="2"/>
            <a:endCxn id="84998" idx="2"/>
          </p:cNvCxnSpPr>
          <p:nvPr/>
        </p:nvCxnSpPr>
        <p:spPr bwMode="auto">
          <a:xfrm rot="10800000" flipH="1">
            <a:off x="7985125" y="4489450"/>
            <a:ext cx="1588" cy="1036638"/>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5004" name="Curved Connector 29"/>
          <p:cNvCxnSpPr>
            <a:cxnSpLocks noChangeShapeType="1"/>
            <a:stCxn id="85001" idx="2"/>
            <a:endCxn id="84997" idx="2"/>
          </p:cNvCxnSpPr>
          <p:nvPr/>
        </p:nvCxnSpPr>
        <p:spPr bwMode="auto">
          <a:xfrm rot="10800000" flipH="1">
            <a:off x="7985125" y="3452813"/>
            <a:ext cx="1588" cy="2073275"/>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5005" name="Curved Connector 30"/>
          <p:cNvCxnSpPr>
            <a:cxnSpLocks noChangeShapeType="1"/>
            <a:stCxn id="85001" idx="2"/>
            <a:endCxn id="84996" idx="2"/>
          </p:cNvCxnSpPr>
          <p:nvPr/>
        </p:nvCxnSpPr>
        <p:spPr bwMode="auto">
          <a:xfrm rot="10800000" flipH="1">
            <a:off x="7985125" y="2416175"/>
            <a:ext cx="1588" cy="3109913"/>
          </a:xfrm>
          <a:prstGeom prst="curvedConnector3">
            <a:avLst>
              <a:gd name="adj1" fmla="val -13800000"/>
            </a:avLst>
          </a:prstGeom>
          <a:noFill/>
          <a:ln w="25400" algn="ctr">
            <a:solidFill>
              <a:srgbClr val="BFBFBF"/>
            </a:solidFill>
            <a:round/>
            <a:headEnd/>
            <a:tailEnd type="triangle" w="med" len="lg"/>
          </a:ln>
          <a:extLst>
            <a:ext uri="{909E8E84-426E-40DD-AFC4-6F175D3DCCD1}">
              <a14:hiddenFill xmlns:a14="http://schemas.microsoft.com/office/drawing/2010/main">
                <a:noFill/>
              </a14:hiddenFill>
            </a:ext>
          </a:extLst>
        </p:spPr>
      </p:cxnSp>
      <p:cxnSp>
        <p:nvCxnSpPr>
          <p:cNvPr id="85006" name="Curved Connector 31"/>
          <p:cNvCxnSpPr>
            <a:cxnSpLocks noChangeShapeType="1"/>
            <a:stCxn id="84996" idx="6"/>
            <a:endCxn id="85001" idx="6"/>
          </p:cNvCxnSpPr>
          <p:nvPr/>
        </p:nvCxnSpPr>
        <p:spPr bwMode="auto">
          <a:xfrm>
            <a:off x="8507413" y="2416175"/>
            <a:ext cx="1587" cy="3109913"/>
          </a:xfrm>
          <a:prstGeom prst="curvedConnector3">
            <a:avLst>
              <a:gd name="adj1" fmla="val 13700000"/>
            </a:avLst>
          </a:prstGeom>
          <a:noFill/>
          <a:ln w="25400" algn="ctr">
            <a:solidFill>
              <a:srgbClr val="00B050"/>
            </a:solidFill>
            <a:prstDash val="dash"/>
            <a:round/>
            <a:headEnd/>
            <a:tailEnd type="triangle" w="med" len="lg"/>
          </a:ln>
          <a:extLst>
            <a:ext uri="{909E8E84-426E-40DD-AFC4-6F175D3DCCD1}">
              <a14:hiddenFill xmlns:a14="http://schemas.microsoft.com/office/drawing/2010/main">
                <a:noFill/>
              </a14:hiddenFill>
            </a:ext>
          </a:extLst>
        </p:spPr>
      </p:cxnSp>
      <p:sp>
        <p:nvSpPr>
          <p:cNvPr id="85007" name="Line 16"/>
          <p:cNvSpPr>
            <a:spLocks noChangeShapeType="1"/>
          </p:cNvSpPr>
          <p:nvPr>
            <p:custDataLst>
              <p:tags r:id="rId2"/>
            </p:custDataLst>
          </p:nvPr>
        </p:nvSpPr>
        <p:spPr bwMode="auto">
          <a:xfrm>
            <a:off x="7323138" y="2925763"/>
            <a:ext cx="18446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5008" name="Line 16"/>
          <p:cNvSpPr>
            <a:spLocks noChangeShapeType="1"/>
          </p:cNvSpPr>
          <p:nvPr>
            <p:custDataLst>
              <p:tags r:id="rId3"/>
            </p:custDataLst>
          </p:nvPr>
        </p:nvSpPr>
        <p:spPr bwMode="auto">
          <a:xfrm>
            <a:off x="7334250" y="3886200"/>
            <a:ext cx="18446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5009" name="Line 16"/>
          <p:cNvSpPr>
            <a:spLocks noChangeShapeType="1"/>
          </p:cNvSpPr>
          <p:nvPr>
            <p:custDataLst>
              <p:tags r:id="rId4"/>
            </p:custDataLst>
          </p:nvPr>
        </p:nvSpPr>
        <p:spPr bwMode="auto">
          <a:xfrm>
            <a:off x="7334250" y="4987925"/>
            <a:ext cx="18446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85010" name="Group 44"/>
          <p:cNvGrpSpPr>
            <a:grpSpLocks/>
          </p:cNvGrpSpPr>
          <p:nvPr/>
        </p:nvGrpSpPr>
        <p:grpSpPr bwMode="auto">
          <a:xfrm>
            <a:off x="503238" y="812800"/>
            <a:ext cx="5646737" cy="1217613"/>
            <a:chOff x="457200" y="717704"/>
            <a:chExt cx="5133975" cy="1074561"/>
          </a:xfrm>
        </p:grpSpPr>
        <p:sp>
          <p:nvSpPr>
            <p:cNvPr id="85020" name="Text Box 7"/>
            <p:cNvSpPr txBox="1">
              <a:spLocks noChangeArrowheads="1"/>
            </p:cNvSpPr>
            <p:nvPr>
              <p:custDataLst>
                <p:tags r:id="rId8"/>
              </p:custDataLst>
            </p:nvPr>
          </p:nvSpPr>
          <p:spPr bwMode="auto">
            <a:xfrm>
              <a:off x="780509" y="742922"/>
              <a:ext cx="4810666" cy="1012917"/>
            </a:xfrm>
            <a:prstGeom prst="rect">
              <a:avLst/>
            </a:prstGeom>
            <a:solidFill>
              <a:schemeClr val="bg1"/>
            </a:solidFill>
            <a:ln w="28575" algn="ctr">
              <a:solidFill>
                <a:schemeClr val="tx1"/>
              </a:solidFill>
              <a:bevel/>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1</a:t>
              </a:r>
              <a:r>
                <a:rPr lang="en-US" altLang="en-US" sz="2200" b="1">
                  <a:solidFill>
                    <a:schemeClr val="tx1"/>
                  </a:solidFill>
                  <a:latin typeface="Courier New" panose="02070309020205020404" pitchFamily="49" charset="0"/>
                </a:rPr>
                <a:t>: while(TRUE)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node = node-&gt;next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produce({0,1},node);</a:t>
              </a:r>
            </a:p>
          </p:txBody>
        </p:sp>
        <p:sp>
          <p:nvSpPr>
            <p:cNvPr id="85021" name="TextBox 39"/>
            <p:cNvSpPr txBox="1">
              <a:spLocks noChangeArrowheads="1"/>
            </p:cNvSpPr>
            <p:nvPr/>
          </p:nvSpPr>
          <p:spPr bwMode="auto">
            <a:xfrm rot="-5400000">
              <a:off x="78687" y="1096217"/>
              <a:ext cx="1074561" cy="3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1</a:t>
              </a:r>
            </a:p>
          </p:txBody>
        </p:sp>
      </p:grpSp>
      <p:grpSp>
        <p:nvGrpSpPr>
          <p:cNvPr id="85011" name="Group 46"/>
          <p:cNvGrpSpPr>
            <a:grpSpLocks/>
          </p:cNvGrpSpPr>
          <p:nvPr/>
        </p:nvGrpSpPr>
        <p:grpSpPr bwMode="auto">
          <a:xfrm>
            <a:off x="492125" y="3797300"/>
            <a:ext cx="5657850" cy="1484313"/>
            <a:chOff x="448068" y="3668978"/>
            <a:chExt cx="5143107" cy="1308846"/>
          </a:xfrm>
        </p:grpSpPr>
        <p:sp>
          <p:nvSpPr>
            <p:cNvPr id="85018" name="Text Box 7"/>
            <p:cNvSpPr txBox="1">
              <a:spLocks noChangeArrowheads="1"/>
            </p:cNvSpPr>
            <p:nvPr>
              <p:custDataLst>
                <p:tags r:id="rId7"/>
              </p:custDataLst>
            </p:nvPr>
          </p:nvSpPr>
          <p:spPr bwMode="auto">
            <a:xfrm>
              <a:off x="781418" y="3668978"/>
              <a:ext cx="4809757" cy="1308846"/>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3</a:t>
              </a:r>
              <a:r>
                <a:rPr lang="en-US" altLang="en-US" sz="2200" b="1">
                  <a:solidFill>
                    <a:schemeClr val="tx1"/>
                  </a:solidFill>
                  <a:latin typeface="Courier New" panose="02070309020205020404" pitchFamily="49" charset="0"/>
                </a:rPr>
                <a:t>: while(TRUE)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a:t>
              </a:r>
              <a:r>
                <a:rPr lang="en-US" altLang="en-US" sz="2200" b="1" baseline="30000">
                  <a:solidFill>
                    <a:schemeClr val="tx1"/>
                  </a:solidFill>
                  <a:latin typeface="Courier New" panose="02070309020205020404" pitchFamily="49" charset="0"/>
                </a:rPr>
                <a:t>3</a:t>
              </a:r>
              <a:r>
                <a:rPr lang="en-US" altLang="en-US" sz="2200" b="1">
                  <a:solidFill>
                    <a:schemeClr val="tx1"/>
                  </a:solidFill>
                  <a:latin typeface="Courier New" panose="02070309020205020404" pitchFamily="49" charset="0"/>
                </a:rPr>
                <a:t>:   ncost = consume(2);</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cost += 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produce(3,cost);</a:t>
              </a:r>
            </a:p>
          </p:txBody>
        </p:sp>
        <p:sp>
          <p:nvSpPr>
            <p:cNvPr id="85019" name="TextBox 41"/>
            <p:cNvSpPr txBox="1">
              <a:spLocks noChangeArrowheads="1"/>
            </p:cNvSpPr>
            <p:nvPr/>
          </p:nvSpPr>
          <p:spPr bwMode="auto">
            <a:xfrm rot="-5400000">
              <a:off x="69969" y="4175862"/>
              <a:ext cx="1073674" cy="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3</a:t>
              </a:r>
            </a:p>
          </p:txBody>
        </p:sp>
      </p:grpSp>
      <p:grpSp>
        <p:nvGrpSpPr>
          <p:cNvPr id="85012" name="Group 45"/>
          <p:cNvGrpSpPr>
            <a:grpSpLocks/>
          </p:cNvGrpSpPr>
          <p:nvPr/>
        </p:nvGrpSpPr>
        <p:grpSpPr bwMode="auto">
          <a:xfrm>
            <a:off x="492125" y="2166938"/>
            <a:ext cx="5657850" cy="1484312"/>
            <a:chOff x="448068" y="2234142"/>
            <a:chExt cx="5143107" cy="1308622"/>
          </a:xfrm>
        </p:grpSpPr>
        <p:sp>
          <p:nvSpPr>
            <p:cNvPr id="85016" name="Text Box 7"/>
            <p:cNvSpPr txBox="1">
              <a:spLocks noChangeArrowheads="1"/>
            </p:cNvSpPr>
            <p:nvPr>
              <p:custDataLst>
                <p:tags r:id="rId6"/>
              </p:custDataLst>
            </p:nvPr>
          </p:nvSpPr>
          <p:spPr bwMode="auto">
            <a:xfrm>
              <a:off x="781418" y="2234142"/>
              <a:ext cx="4809757" cy="1308622"/>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2</a:t>
              </a:r>
              <a:r>
                <a:rPr lang="en-US" altLang="en-US" sz="2200" b="1">
                  <a:solidFill>
                    <a:schemeClr val="tx1"/>
                  </a:solidFill>
                  <a:latin typeface="Courier New" panose="02070309020205020404" pitchFamily="49" charset="0"/>
                </a:rPr>
                <a:t>: while(TRUE)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ncost = doit(node);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produce(2,ncost);</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D</a:t>
              </a:r>
              <a:r>
                <a:rPr lang="en-US" altLang="en-US" sz="2200" b="1" baseline="30000">
                  <a:solidFill>
                    <a:schemeClr val="tx1"/>
                  </a:solidFill>
                  <a:latin typeface="Courier New" panose="02070309020205020404" pitchFamily="49" charset="0"/>
                </a:rPr>
                <a:t>2</a:t>
              </a:r>
              <a:r>
                <a:rPr lang="en-US" altLang="en-US" sz="2200" b="1">
                  <a:solidFill>
                    <a:schemeClr val="tx1"/>
                  </a:solidFill>
                  <a:latin typeface="Courier New" panose="02070309020205020404" pitchFamily="49" charset="0"/>
                </a:rPr>
                <a:t>:   node = consume(0);</a:t>
              </a:r>
            </a:p>
          </p:txBody>
        </p:sp>
        <p:sp>
          <p:nvSpPr>
            <p:cNvPr id="85017" name="TextBox 42"/>
            <p:cNvSpPr txBox="1">
              <a:spLocks noChangeArrowheads="1"/>
            </p:cNvSpPr>
            <p:nvPr/>
          </p:nvSpPr>
          <p:spPr bwMode="auto">
            <a:xfrm rot="-5400000">
              <a:off x="70061" y="2740912"/>
              <a:ext cx="1073490" cy="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2</a:t>
              </a:r>
            </a:p>
          </p:txBody>
        </p:sp>
      </p:grpSp>
      <p:grpSp>
        <p:nvGrpSpPr>
          <p:cNvPr id="85013" name="Group 47"/>
          <p:cNvGrpSpPr>
            <a:grpSpLocks/>
          </p:cNvGrpSpPr>
          <p:nvPr/>
        </p:nvGrpSpPr>
        <p:grpSpPr bwMode="auto">
          <a:xfrm>
            <a:off x="492125" y="5427663"/>
            <a:ext cx="5657850" cy="1820862"/>
            <a:chOff x="448068" y="5103813"/>
            <a:chExt cx="5143107" cy="1606573"/>
          </a:xfrm>
        </p:grpSpPr>
        <p:sp>
          <p:nvSpPr>
            <p:cNvPr id="85014" name="Text Box 7"/>
            <p:cNvSpPr txBox="1">
              <a:spLocks noChangeArrowheads="1"/>
            </p:cNvSpPr>
            <p:nvPr>
              <p:custDataLst>
                <p:tags r:id="rId5"/>
              </p:custDataLst>
            </p:nvPr>
          </p:nvSpPr>
          <p:spPr bwMode="auto">
            <a:xfrm>
              <a:off x="781418" y="5103813"/>
              <a:ext cx="4809757" cy="1606573"/>
            </a:xfrm>
            <a:prstGeom prst="rect">
              <a:avLst/>
            </a:prstGeom>
            <a:solidFill>
              <a:schemeClr val="bg1"/>
            </a:solidFill>
            <a:ln w="28575"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1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A</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while(cost &lt; T &amp;&amp; node)</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B</a:t>
              </a:r>
              <a:r>
                <a:rPr lang="en-US" altLang="en-US" sz="2200" b="1" baseline="30000">
                  <a:solidFill>
                    <a:schemeClr val="tx1"/>
                  </a:solidFill>
                  <a:latin typeface="Courier New" panose="02070309020205020404" pitchFamily="49" charset="0"/>
                </a:rPr>
                <a:t>4</a:t>
              </a:r>
              <a:r>
                <a:rPr lang="en-US" altLang="en-US" sz="2200" b="1">
                  <a:solidFill>
                    <a:schemeClr val="tx1"/>
                  </a:solidFill>
                  <a:latin typeface="Courier New" panose="02070309020205020404" pitchFamily="49" charset="0"/>
                </a:rPr>
                <a:t>:   cost = consume(3); </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C</a:t>
              </a:r>
              <a:r>
                <a:rPr lang="en-US" altLang="en-US" sz="2200" b="1" baseline="30000">
                  <a:solidFill>
                    <a:schemeClr val="tx1"/>
                  </a:solidFill>
                  <a:latin typeface="Courier New" panose="02070309020205020404" pitchFamily="49" charset="0"/>
                </a:rPr>
                <a:t>4</a:t>
              </a:r>
              <a:r>
                <a:rPr lang="en-US" altLang="en-US" sz="2200" b="1">
                  <a:solidFill>
                    <a:schemeClr val="tx1"/>
                  </a:solidFill>
                  <a:latin typeface="Courier New" panose="02070309020205020404" pitchFamily="49" charset="0"/>
                </a:rPr>
                <a:t>:   node = consume(1);</a:t>
              </a:r>
            </a:p>
            <a:p>
              <a:pPr>
                <a:lnSpc>
                  <a:spcPct val="50000"/>
                </a:lnSpc>
                <a:spcBef>
                  <a:spcPct val="50000"/>
                </a:spcBef>
                <a:buClr>
                  <a:schemeClr val="accent2"/>
                </a:buClr>
              </a:pPr>
              <a:r>
                <a:rPr lang="en-US" altLang="en-US" sz="2200" b="1">
                  <a:solidFill>
                    <a:schemeClr val="tx1"/>
                  </a:solidFill>
                  <a:latin typeface="Courier New" panose="02070309020205020404" pitchFamily="49" charset="0"/>
                </a:rPr>
                <a:t> </a:t>
              </a:r>
              <a:r>
                <a:rPr lang="en-US" altLang="en-US" sz="2200" b="1" baseline="30000">
                  <a:solidFill>
                    <a:schemeClr val="tx1"/>
                  </a:solidFill>
                  <a:latin typeface="Courier New" panose="02070309020205020404" pitchFamily="49" charset="0"/>
                </a:rPr>
                <a:t> </a:t>
              </a:r>
              <a:r>
                <a:rPr lang="en-US" altLang="en-US" sz="2200" b="1">
                  <a:solidFill>
                    <a:schemeClr val="tx1"/>
                  </a:solidFill>
                  <a:latin typeface="Courier New" panose="02070309020205020404" pitchFamily="49" charset="0"/>
                </a:rPr>
                <a:t>    </a:t>
              </a:r>
              <a:r>
                <a:rPr lang="en-US" altLang="en-US" sz="2200" b="1">
                  <a:solidFill>
                    <a:srgbClr val="0000FF"/>
                  </a:solidFill>
                  <a:latin typeface="Courier New" panose="02070309020205020404" pitchFamily="49" charset="0"/>
                </a:rPr>
                <a:t>if(!(cost &lt; T &amp;&amp; node))</a:t>
              </a:r>
            </a:p>
            <a:p>
              <a:pPr>
                <a:lnSpc>
                  <a:spcPct val="50000"/>
                </a:lnSpc>
                <a:spcBef>
                  <a:spcPct val="50000"/>
                </a:spcBef>
                <a:buClr>
                  <a:schemeClr val="accent2"/>
                </a:buClr>
              </a:pPr>
              <a:r>
                <a:rPr lang="en-US" altLang="en-US" sz="2200" b="1">
                  <a:solidFill>
                    <a:srgbClr val="0000FF"/>
                  </a:solidFill>
                  <a:latin typeface="Courier New" panose="02070309020205020404" pitchFamily="49" charset="0"/>
                </a:rPr>
                <a:t>        FLAG_MISSPEC();</a:t>
              </a:r>
            </a:p>
          </p:txBody>
        </p:sp>
        <p:sp>
          <p:nvSpPr>
            <p:cNvPr id="85015" name="TextBox 43"/>
            <p:cNvSpPr txBox="1">
              <a:spLocks noChangeArrowheads="1"/>
            </p:cNvSpPr>
            <p:nvPr/>
          </p:nvSpPr>
          <p:spPr bwMode="auto">
            <a:xfrm rot="-5400000">
              <a:off x="69647" y="5765170"/>
              <a:ext cx="1074317" cy="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Thread 4</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37"/>
          <p:cNvSpPr>
            <a:spLocks noGrp="1"/>
          </p:cNvSpPr>
          <p:nvPr>
            <p:ph type="title" idx="4294967295"/>
          </p:nvPr>
        </p:nvSpPr>
        <p:spPr/>
        <p:txBody>
          <a:bodyPr lIns="101870" tIns="50935" rIns="101870" bIns="50935" anchor="ctr"/>
          <a:lstStyle/>
          <a:p>
            <a:pPr eaLnBrk="1" hangingPunct="1"/>
            <a:r>
              <a:rPr lang="en-US" altLang="en-US" smtClean="0"/>
              <a:t>Adding Parallel Stages to DSWP</a:t>
            </a:r>
          </a:p>
        </p:txBody>
      </p:sp>
      <p:sp>
        <p:nvSpPr>
          <p:cNvPr id="87043" name="TextBox 137"/>
          <p:cNvSpPr txBox="1">
            <a:spLocks noChangeArrowheads="1"/>
          </p:cNvSpPr>
          <p:nvPr/>
        </p:nvSpPr>
        <p:spPr bwMode="auto">
          <a:xfrm>
            <a:off x="6621463" y="3800475"/>
            <a:ext cx="15446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en-US" altLang="en-US" sz="2200" b="1">
                <a:solidFill>
                  <a:schemeClr val="tx1"/>
                </a:solidFill>
                <a:latin typeface="Calibri" panose="020F0502020204030204" pitchFamily="34" charset="0"/>
              </a:rPr>
              <a:t>LD = 1 cycle</a:t>
            </a:r>
          </a:p>
          <a:p>
            <a:pPr eaLnBrk="1" hangingPunct="1"/>
            <a:r>
              <a:rPr lang="en-US" altLang="en-US" sz="2200" b="1">
                <a:solidFill>
                  <a:schemeClr val="tx1"/>
                </a:solidFill>
                <a:latin typeface="Calibri" panose="020F0502020204030204" pitchFamily="34" charset="0"/>
              </a:rPr>
              <a:t>X = 2 cycles</a:t>
            </a:r>
          </a:p>
          <a:p>
            <a:pPr eaLnBrk="1" hangingPunct="1"/>
            <a:endParaRPr lang="en-US" altLang="en-US" sz="2200">
              <a:solidFill>
                <a:schemeClr val="tx1"/>
              </a:solidFill>
              <a:latin typeface="Calibri" panose="020F0502020204030204" pitchFamily="34" charset="0"/>
            </a:endParaRPr>
          </a:p>
        </p:txBody>
      </p:sp>
      <p:sp>
        <p:nvSpPr>
          <p:cNvPr id="87044" name="Text Box 4"/>
          <p:cNvSpPr txBox="1">
            <a:spLocks noChangeArrowheads="1"/>
          </p:cNvSpPr>
          <p:nvPr>
            <p:custDataLst>
              <p:tags r:id="rId1"/>
            </p:custDataLst>
          </p:nvPr>
        </p:nvSpPr>
        <p:spPr bwMode="auto">
          <a:xfrm>
            <a:off x="4945063" y="2763838"/>
            <a:ext cx="4778375" cy="703262"/>
          </a:xfrm>
          <a:prstGeom prst="rect">
            <a:avLst/>
          </a:prstGeom>
          <a:solidFill>
            <a:schemeClr val="bg1"/>
          </a:solidFill>
          <a:ln w="19050" algn="ctr">
            <a:solidFill>
              <a:schemeClr val="tx1"/>
            </a:solidFill>
            <a:miter lim="800000"/>
            <a:headEnd/>
            <a:tailEnd/>
          </a:ln>
        </p:spPr>
        <p:txBody>
          <a:bodyPr lIns="101870" tIns="50935" rIns="101870" bIns="50935">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lnSpc>
                <a:spcPct val="50000"/>
              </a:lnSpc>
              <a:spcBef>
                <a:spcPct val="50000"/>
              </a:spcBef>
            </a:pPr>
            <a:endParaRPr lang="en-US" altLang="en-US" sz="400">
              <a:solidFill>
                <a:schemeClr val="tx1"/>
              </a:solidFill>
              <a:latin typeface="Courier New" panose="02070309020205020404" pitchFamily="49" charset="0"/>
            </a:endParaRPr>
          </a:p>
          <a:p>
            <a:pPr eaLnBrk="1" hangingPunct="1">
              <a:lnSpc>
                <a:spcPct val="50000"/>
              </a:lnSpc>
              <a:spcBef>
                <a:spcPct val="50000"/>
              </a:spcBef>
            </a:pPr>
            <a:r>
              <a:rPr lang="en-US" altLang="en-US">
                <a:solidFill>
                  <a:schemeClr val="tx1"/>
                </a:solidFill>
                <a:latin typeface="Courier New" panose="02070309020205020404" pitchFamily="49" charset="0"/>
              </a:rPr>
              <a:t>while(ptr = ptr-&gt;next)    // LD</a:t>
            </a:r>
          </a:p>
          <a:p>
            <a:pPr eaLnBrk="1" hangingPunct="1">
              <a:lnSpc>
                <a:spcPct val="50000"/>
              </a:lnSpc>
              <a:spcBef>
                <a:spcPct val="50000"/>
              </a:spcBef>
            </a:pPr>
            <a:r>
              <a:rPr lang="en-US" altLang="en-US">
                <a:solidFill>
                  <a:schemeClr val="tx1"/>
                </a:solidFill>
                <a:latin typeface="Courier New" panose="02070309020205020404" pitchFamily="49" charset="0"/>
              </a:rPr>
              <a:t>  ptr-&gt;val = ptr-&gt;val + 1; // X</a:t>
            </a:r>
          </a:p>
        </p:txBody>
      </p:sp>
      <p:sp>
        <p:nvSpPr>
          <p:cNvPr id="87045" name="TextBox 168"/>
          <p:cNvSpPr txBox="1">
            <a:spLocks noChangeArrowheads="1"/>
          </p:cNvSpPr>
          <p:nvPr/>
        </p:nvSpPr>
        <p:spPr bwMode="auto">
          <a:xfrm>
            <a:off x="5970588" y="5354638"/>
            <a:ext cx="38735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en-US" altLang="en-US" sz="2200" b="1">
                <a:solidFill>
                  <a:schemeClr val="tx1"/>
                </a:solidFill>
                <a:latin typeface="Calibri" panose="020F0502020204030204" pitchFamily="34" charset="0"/>
              </a:rPr>
              <a:t>Throughput</a:t>
            </a:r>
          </a:p>
          <a:p>
            <a:pPr eaLnBrk="1" hangingPunct="1"/>
            <a:r>
              <a:rPr lang="en-US" altLang="en-US" sz="2200" b="1">
                <a:solidFill>
                  <a:schemeClr val="tx1"/>
                </a:solidFill>
                <a:latin typeface="Calibri" panose="020F0502020204030204" pitchFamily="34" charset="0"/>
              </a:rPr>
              <a:t>DSWP:  1/2 iteration/cycle</a:t>
            </a:r>
          </a:p>
          <a:p>
            <a:pPr eaLnBrk="1" hangingPunct="1"/>
            <a:r>
              <a:rPr lang="en-US" altLang="en-US" sz="2200" b="1">
                <a:solidFill>
                  <a:schemeClr val="tx1"/>
                </a:solidFill>
                <a:latin typeface="Calibri" panose="020F0502020204030204" pitchFamily="34" charset="0"/>
              </a:rPr>
              <a:t>DOACROSS:  1/2 iteration/cycle</a:t>
            </a:r>
          </a:p>
          <a:p>
            <a:pPr eaLnBrk="1" hangingPunct="1"/>
            <a:r>
              <a:rPr lang="en-US" altLang="en-US" sz="2200" b="1">
                <a:solidFill>
                  <a:schemeClr val="tx1"/>
                </a:solidFill>
                <a:latin typeface="Calibri" panose="020F0502020204030204" pitchFamily="34" charset="0"/>
              </a:rPr>
              <a:t>PS-DSWP:  1 iteration/cycle</a:t>
            </a:r>
          </a:p>
          <a:p>
            <a:pPr eaLnBrk="1" hangingPunct="1"/>
            <a:endParaRPr lang="en-US" altLang="en-US" sz="2200" b="1">
              <a:solidFill>
                <a:schemeClr val="tx1"/>
              </a:solidFill>
              <a:latin typeface="Calibri" panose="020F0502020204030204" pitchFamily="34" charset="0"/>
            </a:endParaRPr>
          </a:p>
        </p:txBody>
      </p:sp>
      <p:sp>
        <p:nvSpPr>
          <p:cNvPr id="87046" name="TextBox 123"/>
          <p:cNvSpPr txBox="1">
            <a:spLocks noChangeArrowheads="1"/>
          </p:cNvSpPr>
          <p:nvPr/>
        </p:nvSpPr>
        <p:spPr bwMode="auto">
          <a:xfrm>
            <a:off x="6286500" y="4848225"/>
            <a:ext cx="314483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r>
              <a:rPr lang="en-US" altLang="en-US" sz="2200" b="1">
                <a:solidFill>
                  <a:schemeClr val="tx1"/>
                </a:solidFill>
                <a:latin typeface="Calibri" panose="020F0502020204030204" pitchFamily="34" charset="0"/>
              </a:rPr>
              <a:t>Comm. Latency = 2 cycles</a:t>
            </a:r>
          </a:p>
        </p:txBody>
      </p:sp>
      <p:sp>
        <p:nvSpPr>
          <p:cNvPr id="87047" name="Line 95"/>
          <p:cNvSpPr>
            <a:spLocks noChangeShapeType="1"/>
          </p:cNvSpPr>
          <p:nvPr>
            <p:custDataLst>
              <p:tags r:id="rId2"/>
            </p:custDataLst>
          </p:nvPr>
        </p:nvSpPr>
        <p:spPr bwMode="auto">
          <a:xfrm>
            <a:off x="1468438" y="1770063"/>
            <a:ext cx="1952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48" name="Text Box 96"/>
          <p:cNvSpPr txBox="1">
            <a:spLocks noChangeArrowheads="1"/>
          </p:cNvSpPr>
          <p:nvPr>
            <p:custDataLst>
              <p:tags r:id="rId3"/>
            </p:custDataLst>
          </p:nvPr>
        </p:nvSpPr>
        <p:spPr bwMode="auto">
          <a:xfrm>
            <a:off x="1174750" y="1668463"/>
            <a:ext cx="22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0</a:t>
            </a:r>
          </a:p>
        </p:txBody>
      </p:sp>
      <p:sp>
        <p:nvSpPr>
          <p:cNvPr id="87049" name="Line 98"/>
          <p:cNvSpPr>
            <a:spLocks noChangeShapeType="1"/>
          </p:cNvSpPr>
          <p:nvPr>
            <p:custDataLst>
              <p:tags r:id="rId4"/>
            </p:custDataLst>
          </p:nvPr>
        </p:nvSpPr>
        <p:spPr bwMode="auto">
          <a:xfrm>
            <a:off x="1468438" y="2409825"/>
            <a:ext cx="1952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50" name="Text Box 99"/>
          <p:cNvSpPr txBox="1">
            <a:spLocks noChangeArrowheads="1"/>
          </p:cNvSpPr>
          <p:nvPr>
            <p:custDataLst>
              <p:tags r:id="rId5"/>
            </p:custDataLst>
          </p:nvPr>
        </p:nvSpPr>
        <p:spPr bwMode="auto">
          <a:xfrm>
            <a:off x="1174750" y="2306638"/>
            <a:ext cx="22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1</a:t>
            </a:r>
          </a:p>
        </p:txBody>
      </p:sp>
      <p:grpSp>
        <p:nvGrpSpPr>
          <p:cNvPr id="87051" name="Group 100"/>
          <p:cNvGrpSpPr>
            <a:grpSpLocks/>
          </p:cNvGrpSpPr>
          <p:nvPr/>
        </p:nvGrpSpPr>
        <p:grpSpPr bwMode="auto">
          <a:xfrm>
            <a:off x="1174750" y="2990850"/>
            <a:ext cx="488950" cy="366713"/>
            <a:chOff x="340" y="368"/>
            <a:chExt cx="340" cy="329"/>
          </a:xfrm>
        </p:grpSpPr>
        <p:sp>
          <p:nvSpPr>
            <p:cNvPr id="87097" name="Line 101"/>
            <p:cNvSpPr>
              <a:spLocks noChangeShapeType="1"/>
            </p:cNvSpPr>
            <p:nvPr>
              <p:custDataLst>
                <p:tags r:id="rId3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98" name="Text Box 102"/>
            <p:cNvSpPr txBox="1">
              <a:spLocks noChangeArrowheads="1"/>
            </p:cNvSpPr>
            <p:nvPr>
              <p:custDataLst>
                <p:tags r:id="rId40"/>
              </p:custDataLst>
            </p:nvPr>
          </p:nvSpPr>
          <p:spPr bwMode="auto">
            <a:xfrm>
              <a:off x="340" y="368"/>
              <a:ext cx="159"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2</a:t>
              </a:r>
            </a:p>
          </p:txBody>
        </p:sp>
      </p:grpSp>
      <p:grpSp>
        <p:nvGrpSpPr>
          <p:cNvPr id="87052" name="Group 103"/>
          <p:cNvGrpSpPr>
            <a:grpSpLocks/>
          </p:cNvGrpSpPr>
          <p:nvPr/>
        </p:nvGrpSpPr>
        <p:grpSpPr bwMode="auto">
          <a:xfrm>
            <a:off x="1174750" y="3624263"/>
            <a:ext cx="488950" cy="366712"/>
            <a:chOff x="340" y="368"/>
            <a:chExt cx="340" cy="327"/>
          </a:xfrm>
        </p:grpSpPr>
        <p:sp>
          <p:nvSpPr>
            <p:cNvPr id="87095" name="Line 104"/>
            <p:cNvSpPr>
              <a:spLocks noChangeShapeType="1"/>
            </p:cNvSpPr>
            <p:nvPr>
              <p:custDataLst>
                <p:tags r:id="rId3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96" name="Text Box 105"/>
            <p:cNvSpPr txBox="1">
              <a:spLocks noChangeArrowheads="1"/>
            </p:cNvSpPr>
            <p:nvPr>
              <p:custDataLst>
                <p:tags r:id="rId38"/>
              </p:custDataLst>
            </p:nvPr>
          </p:nvSpPr>
          <p:spPr bwMode="auto">
            <a:xfrm>
              <a:off x="340" y="368"/>
              <a:ext cx="1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3</a:t>
              </a:r>
            </a:p>
          </p:txBody>
        </p:sp>
      </p:grpSp>
      <p:grpSp>
        <p:nvGrpSpPr>
          <p:cNvPr id="87053" name="Group 106"/>
          <p:cNvGrpSpPr>
            <a:grpSpLocks/>
          </p:cNvGrpSpPr>
          <p:nvPr/>
        </p:nvGrpSpPr>
        <p:grpSpPr bwMode="auto">
          <a:xfrm>
            <a:off x="1174750" y="4276725"/>
            <a:ext cx="488950" cy="366713"/>
            <a:chOff x="340" y="368"/>
            <a:chExt cx="340" cy="327"/>
          </a:xfrm>
        </p:grpSpPr>
        <p:sp>
          <p:nvSpPr>
            <p:cNvPr id="87093" name="Line 107"/>
            <p:cNvSpPr>
              <a:spLocks noChangeShapeType="1"/>
            </p:cNvSpPr>
            <p:nvPr>
              <p:custDataLst>
                <p:tags r:id="rId3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94" name="Text Box 108"/>
            <p:cNvSpPr txBox="1">
              <a:spLocks noChangeArrowheads="1"/>
            </p:cNvSpPr>
            <p:nvPr>
              <p:custDataLst>
                <p:tags r:id="rId36"/>
              </p:custDataLst>
            </p:nvPr>
          </p:nvSpPr>
          <p:spPr bwMode="auto">
            <a:xfrm>
              <a:off x="340" y="368"/>
              <a:ext cx="1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4</a:t>
              </a:r>
            </a:p>
          </p:txBody>
        </p:sp>
      </p:grpSp>
      <p:grpSp>
        <p:nvGrpSpPr>
          <p:cNvPr id="87054" name="Group 109"/>
          <p:cNvGrpSpPr>
            <a:grpSpLocks/>
          </p:cNvGrpSpPr>
          <p:nvPr/>
        </p:nvGrpSpPr>
        <p:grpSpPr bwMode="auto">
          <a:xfrm>
            <a:off x="1174750" y="4927600"/>
            <a:ext cx="488950" cy="366713"/>
            <a:chOff x="340" y="368"/>
            <a:chExt cx="340" cy="329"/>
          </a:xfrm>
        </p:grpSpPr>
        <p:sp>
          <p:nvSpPr>
            <p:cNvPr id="87091" name="Line 110"/>
            <p:cNvSpPr>
              <a:spLocks noChangeShapeType="1"/>
            </p:cNvSpPr>
            <p:nvPr>
              <p:custDataLst>
                <p:tags r:id="rId3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92" name="Text Box 111"/>
            <p:cNvSpPr txBox="1">
              <a:spLocks noChangeArrowheads="1"/>
            </p:cNvSpPr>
            <p:nvPr>
              <p:custDataLst>
                <p:tags r:id="rId34"/>
              </p:custDataLst>
            </p:nvPr>
          </p:nvSpPr>
          <p:spPr bwMode="auto">
            <a:xfrm>
              <a:off x="340" y="368"/>
              <a:ext cx="159"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5</a:t>
              </a:r>
            </a:p>
          </p:txBody>
        </p:sp>
      </p:grpSp>
      <p:sp>
        <p:nvSpPr>
          <p:cNvPr id="87055" name="Oval 112"/>
          <p:cNvSpPr>
            <a:spLocks noChangeArrowheads="1"/>
          </p:cNvSpPr>
          <p:nvPr>
            <p:custDataLst>
              <p:tags r:id="rId6"/>
            </p:custDataLst>
          </p:nvPr>
        </p:nvSpPr>
        <p:spPr bwMode="auto">
          <a:xfrm>
            <a:off x="1816100" y="1831975"/>
            <a:ext cx="446088" cy="390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LD:1</a:t>
            </a:r>
          </a:p>
        </p:txBody>
      </p:sp>
      <p:sp>
        <p:nvSpPr>
          <p:cNvPr id="87056" name="Line 113"/>
          <p:cNvSpPr>
            <a:spLocks noChangeShapeType="1"/>
          </p:cNvSpPr>
          <p:nvPr>
            <p:custDataLst>
              <p:tags r:id="rId7"/>
            </p:custDataLst>
          </p:nvPr>
        </p:nvSpPr>
        <p:spPr bwMode="auto">
          <a:xfrm>
            <a:off x="2038350" y="2222500"/>
            <a:ext cx="0" cy="2603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057" name="Oval 114"/>
          <p:cNvSpPr>
            <a:spLocks noChangeArrowheads="1"/>
          </p:cNvSpPr>
          <p:nvPr>
            <p:custDataLst>
              <p:tags r:id="rId8"/>
            </p:custDataLst>
          </p:nvPr>
        </p:nvSpPr>
        <p:spPr bwMode="auto">
          <a:xfrm>
            <a:off x="1816100" y="2482850"/>
            <a:ext cx="446088" cy="390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LD:2</a:t>
            </a:r>
          </a:p>
        </p:txBody>
      </p:sp>
      <p:sp>
        <p:nvSpPr>
          <p:cNvPr id="87058" name="Oval 115"/>
          <p:cNvSpPr>
            <a:spLocks noChangeArrowheads="1"/>
          </p:cNvSpPr>
          <p:nvPr>
            <p:custDataLst>
              <p:tags r:id="rId9"/>
            </p:custDataLst>
          </p:nvPr>
        </p:nvSpPr>
        <p:spPr bwMode="auto">
          <a:xfrm>
            <a:off x="2590800" y="3149600"/>
            <a:ext cx="444500" cy="10160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X:1</a:t>
            </a:r>
          </a:p>
        </p:txBody>
      </p:sp>
      <p:sp>
        <p:nvSpPr>
          <p:cNvPr id="87059" name="Oval 117"/>
          <p:cNvSpPr>
            <a:spLocks noChangeArrowheads="1"/>
          </p:cNvSpPr>
          <p:nvPr>
            <p:custDataLst>
              <p:tags r:id="rId10"/>
            </p:custDataLst>
          </p:nvPr>
        </p:nvSpPr>
        <p:spPr bwMode="auto">
          <a:xfrm>
            <a:off x="2590800" y="4454525"/>
            <a:ext cx="444500" cy="100647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X:3</a:t>
            </a:r>
          </a:p>
        </p:txBody>
      </p:sp>
      <p:sp>
        <p:nvSpPr>
          <p:cNvPr id="87060" name="Line 118"/>
          <p:cNvSpPr>
            <a:spLocks noChangeShapeType="1"/>
          </p:cNvSpPr>
          <p:nvPr>
            <p:custDataLst>
              <p:tags r:id="rId11"/>
            </p:custDataLst>
          </p:nvPr>
        </p:nvSpPr>
        <p:spPr bwMode="auto">
          <a:xfrm>
            <a:off x="2055813" y="4178300"/>
            <a:ext cx="0" cy="258763"/>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061" name="Oval 120"/>
          <p:cNvSpPr>
            <a:spLocks noChangeArrowheads="1"/>
          </p:cNvSpPr>
          <p:nvPr>
            <p:custDataLst>
              <p:tags r:id="rId12"/>
            </p:custDataLst>
          </p:nvPr>
        </p:nvSpPr>
        <p:spPr bwMode="auto">
          <a:xfrm>
            <a:off x="1816100" y="3138488"/>
            <a:ext cx="446088" cy="3889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LD:3</a:t>
            </a:r>
          </a:p>
        </p:txBody>
      </p:sp>
      <p:sp>
        <p:nvSpPr>
          <p:cNvPr id="87062" name="Line 121"/>
          <p:cNvSpPr>
            <a:spLocks noChangeShapeType="1"/>
          </p:cNvSpPr>
          <p:nvPr>
            <p:custDataLst>
              <p:tags r:id="rId13"/>
            </p:custDataLst>
          </p:nvPr>
        </p:nvSpPr>
        <p:spPr bwMode="auto">
          <a:xfrm>
            <a:off x="2038350" y="3527425"/>
            <a:ext cx="0" cy="26193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063" name="Oval 122"/>
          <p:cNvSpPr>
            <a:spLocks noChangeArrowheads="1"/>
          </p:cNvSpPr>
          <p:nvPr>
            <p:custDataLst>
              <p:tags r:id="rId14"/>
            </p:custDataLst>
          </p:nvPr>
        </p:nvSpPr>
        <p:spPr bwMode="auto">
          <a:xfrm>
            <a:off x="1816100" y="3789363"/>
            <a:ext cx="446088" cy="390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LD:4</a:t>
            </a:r>
          </a:p>
        </p:txBody>
      </p:sp>
      <p:sp>
        <p:nvSpPr>
          <p:cNvPr id="87064" name="Oval 123"/>
          <p:cNvSpPr>
            <a:spLocks noChangeArrowheads="1"/>
          </p:cNvSpPr>
          <p:nvPr>
            <p:custDataLst>
              <p:tags r:id="rId15"/>
            </p:custDataLst>
          </p:nvPr>
        </p:nvSpPr>
        <p:spPr bwMode="auto">
          <a:xfrm>
            <a:off x="1816100" y="4441825"/>
            <a:ext cx="446088" cy="390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LD:5</a:t>
            </a:r>
          </a:p>
        </p:txBody>
      </p:sp>
      <p:sp>
        <p:nvSpPr>
          <p:cNvPr id="87065" name="Line 124"/>
          <p:cNvSpPr>
            <a:spLocks noChangeShapeType="1"/>
          </p:cNvSpPr>
          <p:nvPr>
            <p:custDataLst>
              <p:tags r:id="rId16"/>
            </p:custDataLst>
          </p:nvPr>
        </p:nvSpPr>
        <p:spPr bwMode="auto">
          <a:xfrm>
            <a:off x="2038350" y="4832350"/>
            <a:ext cx="0" cy="2603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066" name="Oval 125"/>
          <p:cNvSpPr>
            <a:spLocks noChangeArrowheads="1"/>
          </p:cNvSpPr>
          <p:nvPr>
            <p:custDataLst>
              <p:tags r:id="rId17"/>
            </p:custDataLst>
          </p:nvPr>
        </p:nvSpPr>
        <p:spPr bwMode="auto">
          <a:xfrm>
            <a:off x="1816100" y="5092700"/>
            <a:ext cx="446088" cy="390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LD:6</a:t>
            </a:r>
          </a:p>
        </p:txBody>
      </p:sp>
      <p:sp>
        <p:nvSpPr>
          <p:cNvPr id="87067" name="Oval 126"/>
          <p:cNvSpPr>
            <a:spLocks noChangeArrowheads="1"/>
          </p:cNvSpPr>
          <p:nvPr>
            <p:custDataLst>
              <p:tags r:id="rId18"/>
            </p:custDataLst>
          </p:nvPr>
        </p:nvSpPr>
        <p:spPr bwMode="auto">
          <a:xfrm>
            <a:off x="2590800" y="5761038"/>
            <a:ext cx="444500" cy="107156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X:5</a:t>
            </a:r>
          </a:p>
        </p:txBody>
      </p:sp>
      <p:sp>
        <p:nvSpPr>
          <p:cNvPr id="87068" name="Line 135"/>
          <p:cNvSpPr>
            <a:spLocks noChangeShapeType="1"/>
          </p:cNvSpPr>
          <p:nvPr>
            <p:custDataLst>
              <p:tags r:id="rId19"/>
            </p:custDataLst>
          </p:nvPr>
        </p:nvSpPr>
        <p:spPr bwMode="auto">
          <a:xfrm>
            <a:off x="2055813" y="2874963"/>
            <a:ext cx="0" cy="2603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87069" name="Group 106"/>
          <p:cNvGrpSpPr>
            <a:grpSpLocks/>
          </p:cNvGrpSpPr>
          <p:nvPr/>
        </p:nvGrpSpPr>
        <p:grpSpPr bwMode="auto">
          <a:xfrm>
            <a:off x="1174750" y="5567363"/>
            <a:ext cx="488950" cy="366712"/>
            <a:chOff x="340" y="368"/>
            <a:chExt cx="340" cy="327"/>
          </a:xfrm>
        </p:grpSpPr>
        <p:sp>
          <p:nvSpPr>
            <p:cNvPr id="87089" name="Line 107"/>
            <p:cNvSpPr>
              <a:spLocks noChangeShapeType="1"/>
            </p:cNvSpPr>
            <p:nvPr>
              <p:custDataLst>
                <p:tags r:id="rId3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90" name="Text Box 108"/>
            <p:cNvSpPr txBox="1">
              <a:spLocks noChangeArrowheads="1"/>
            </p:cNvSpPr>
            <p:nvPr>
              <p:custDataLst>
                <p:tags r:id="rId32"/>
              </p:custDataLst>
            </p:nvPr>
          </p:nvSpPr>
          <p:spPr bwMode="auto">
            <a:xfrm>
              <a:off x="340" y="368"/>
              <a:ext cx="1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6</a:t>
              </a:r>
            </a:p>
          </p:txBody>
        </p:sp>
      </p:grpSp>
      <p:sp>
        <p:nvSpPr>
          <p:cNvPr id="87070" name="Line 110"/>
          <p:cNvSpPr>
            <a:spLocks noChangeShapeType="1"/>
          </p:cNvSpPr>
          <p:nvPr>
            <p:custDataLst>
              <p:tags r:id="rId20"/>
            </p:custDataLst>
          </p:nvPr>
        </p:nvSpPr>
        <p:spPr bwMode="auto">
          <a:xfrm>
            <a:off x="1468438" y="6319838"/>
            <a:ext cx="1952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71" name="Text Box 111"/>
          <p:cNvSpPr txBox="1">
            <a:spLocks noChangeArrowheads="1"/>
          </p:cNvSpPr>
          <p:nvPr>
            <p:custDataLst>
              <p:tags r:id="rId21"/>
            </p:custDataLst>
          </p:nvPr>
        </p:nvSpPr>
        <p:spPr bwMode="auto">
          <a:xfrm>
            <a:off x="1130300" y="6218238"/>
            <a:ext cx="22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rPr>
              <a:t>7</a:t>
            </a:r>
          </a:p>
        </p:txBody>
      </p:sp>
      <p:sp>
        <p:nvSpPr>
          <p:cNvPr id="87072" name="Oval 123"/>
          <p:cNvSpPr>
            <a:spLocks noChangeArrowheads="1"/>
          </p:cNvSpPr>
          <p:nvPr>
            <p:custDataLst>
              <p:tags r:id="rId22"/>
            </p:custDataLst>
          </p:nvPr>
        </p:nvSpPr>
        <p:spPr bwMode="auto">
          <a:xfrm>
            <a:off x="1816100" y="5732463"/>
            <a:ext cx="446088" cy="3889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LD:7</a:t>
            </a:r>
          </a:p>
        </p:txBody>
      </p:sp>
      <p:sp>
        <p:nvSpPr>
          <p:cNvPr id="87073" name="Line 124"/>
          <p:cNvSpPr>
            <a:spLocks noChangeShapeType="1"/>
          </p:cNvSpPr>
          <p:nvPr>
            <p:custDataLst>
              <p:tags r:id="rId23"/>
            </p:custDataLst>
          </p:nvPr>
        </p:nvSpPr>
        <p:spPr bwMode="auto">
          <a:xfrm>
            <a:off x="2038350" y="6122988"/>
            <a:ext cx="0" cy="2603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074" name="Oval 125"/>
          <p:cNvSpPr>
            <a:spLocks noChangeArrowheads="1"/>
          </p:cNvSpPr>
          <p:nvPr>
            <p:custDataLst>
              <p:tags r:id="rId24"/>
            </p:custDataLst>
          </p:nvPr>
        </p:nvSpPr>
        <p:spPr bwMode="auto">
          <a:xfrm>
            <a:off x="1816100" y="6383338"/>
            <a:ext cx="446088" cy="390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LD:8</a:t>
            </a:r>
          </a:p>
        </p:txBody>
      </p:sp>
      <p:sp>
        <p:nvSpPr>
          <p:cNvPr id="87075" name="Line 124"/>
          <p:cNvSpPr>
            <a:spLocks noChangeShapeType="1"/>
          </p:cNvSpPr>
          <p:nvPr>
            <p:custDataLst>
              <p:tags r:id="rId25"/>
            </p:custDataLst>
          </p:nvPr>
        </p:nvSpPr>
        <p:spPr bwMode="auto">
          <a:xfrm>
            <a:off x="2038350" y="5462588"/>
            <a:ext cx="0" cy="2603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cxnSp>
        <p:nvCxnSpPr>
          <p:cNvPr id="121" name="Straight Arrow Connector 120"/>
          <p:cNvCxnSpPr/>
          <p:nvPr/>
        </p:nvCxnSpPr>
        <p:spPr>
          <a:xfrm rot="5400000">
            <a:off x="-950118" y="4255294"/>
            <a:ext cx="5035550" cy="15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5400000">
            <a:off x="-104775" y="4254500"/>
            <a:ext cx="5037138" cy="1588"/>
          </a:xfrm>
          <a:prstGeom prst="straightConnector1">
            <a:avLst/>
          </a:prstGeom>
          <a:ln w="31750">
            <a:solidFill>
              <a:srgbClr val="0000FF"/>
            </a:solidFill>
            <a:tailEnd type="none"/>
          </a:ln>
        </p:spPr>
        <p:style>
          <a:lnRef idx="1">
            <a:schemeClr val="accent1"/>
          </a:lnRef>
          <a:fillRef idx="0">
            <a:schemeClr val="accent1"/>
          </a:fillRef>
          <a:effectRef idx="0">
            <a:schemeClr val="accent1"/>
          </a:effectRef>
          <a:fontRef idx="minor">
            <a:schemeClr val="tx1"/>
          </a:fontRef>
        </p:style>
      </p:cxnSp>
      <p:sp>
        <p:nvSpPr>
          <p:cNvPr id="87078" name="Text Box 88"/>
          <p:cNvSpPr txBox="1">
            <a:spLocks noChangeArrowheads="1"/>
          </p:cNvSpPr>
          <p:nvPr>
            <p:custDataLst>
              <p:tags r:id="rId26"/>
            </p:custDataLst>
          </p:nvPr>
        </p:nvSpPr>
        <p:spPr bwMode="auto">
          <a:xfrm>
            <a:off x="1511300" y="143986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latin typeface="Calibri" panose="020F0502020204030204" pitchFamily="34" charset="0"/>
              </a:rPr>
              <a:t>Core 1</a:t>
            </a:r>
          </a:p>
        </p:txBody>
      </p:sp>
      <p:sp>
        <p:nvSpPr>
          <p:cNvPr id="87079" name="Text Box 88"/>
          <p:cNvSpPr txBox="1">
            <a:spLocks noChangeArrowheads="1"/>
          </p:cNvSpPr>
          <p:nvPr>
            <p:custDataLst>
              <p:tags r:id="rId27"/>
            </p:custDataLst>
          </p:nvPr>
        </p:nvSpPr>
        <p:spPr bwMode="auto">
          <a:xfrm>
            <a:off x="2401888" y="1439863"/>
            <a:ext cx="862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latin typeface="Calibri" panose="020F0502020204030204" pitchFamily="34" charset="0"/>
              </a:rPr>
              <a:t>Core 2</a:t>
            </a:r>
          </a:p>
        </p:txBody>
      </p:sp>
      <p:cxnSp>
        <p:nvCxnSpPr>
          <p:cNvPr id="107" name="Straight Arrow Connector 106"/>
          <p:cNvCxnSpPr/>
          <p:nvPr/>
        </p:nvCxnSpPr>
        <p:spPr>
          <a:xfrm rot="5400000">
            <a:off x="745332" y="4255294"/>
            <a:ext cx="5035550" cy="1587"/>
          </a:xfrm>
          <a:prstGeom prst="straightConnector1">
            <a:avLst/>
          </a:prstGeom>
          <a:ln w="31750">
            <a:solidFill>
              <a:srgbClr val="0000FF"/>
            </a:solidFill>
            <a:tailEnd type="none"/>
          </a:ln>
        </p:spPr>
        <p:style>
          <a:lnRef idx="1">
            <a:schemeClr val="accent1"/>
          </a:lnRef>
          <a:fillRef idx="0">
            <a:schemeClr val="accent1"/>
          </a:fillRef>
          <a:effectRef idx="0">
            <a:schemeClr val="accent1"/>
          </a:effectRef>
          <a:fontRef idx="minor">
            <a:schemeClr val="tx1"/>
          </a:fontRef>
        </p:style>
      </p:cxnSp>
      <p:sp>
        <p:nvSpPr>
          <p:cNvPr id="87081" name="Text Box 88"/>
          <p:cNvSpPr txBox="1">
            <a:spLocks noChangeArrowheads="1"/>
          </p:cNvSpPr>
          <p:nvPr>
            <p:custDataLst>
              <p:tags r:id="rId28"/>
            </p:custDataLst>
          </p:nvPr>
        </p:nvSpPr>
        <p:spPr bwMode="auto">
          <a:xfrm>
            <a:off x="3240088" y="1439863"/>
            <a:ext cx="862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9" tIns="45715" rIns="91429" bIns="45715">
            <a:spAutoFit/>
          </a:bodyP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eaLnBrk="1" hangingPunct="1">
              <a:spcBef>
                <a:spcPct val="50000"/>
              </a:spcBef>
            </a:pPr>
            <a:r>
              <a:rPr lang="en-US" altLang="en-US">
                <a:solidFill>
                  <a:schemeClr val="tx1"/>
                </a:solidFill>
                <a:latin typeface="Calibri" panose="020F0502020204030204" pitchFamily="34" charset="0"/>
              </a:rPr>
              <a:t>Core 3</a:t>
            </a:r>
          </a:p>
        </p:txBody>
      </p:sp>
      <p:sp>
        <p:nvSpPr>
          <p:cNvPr id="87082" name="Oval 115"/>
          <p:cNvSpPr>
            <a:spLocks noChangeArrowheads="1"/>
          </p:cNvSpPr>
          <p:nvPr>
            <p:custDataLst>
              <p:tags r:id="rId29"/>
            </p:custDataLst>
          </p:nvPr>
        </p:nvSpPr>
        <p:spPr bwMode="auto">
          <a:xfrm>
            <a:off x="3276600" y="3802063"/>
            <a:ext cx="444500" cy="101441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X:2</a:t>
            </a:r>
          </a:p>
        </p:txBody>
      </p:sp>
      <p:sp>
        <p:nvSpPr>
          <p:cNvPr id="87083" name="Oval 117"/>
          <p:cNvSpPr>
            <a:spLocks noChangeArrowheads="1"/>
          </p:cNvSpPr>
          <p:nvPr>
            <p:custDataLst>
              <p:tags r:id="rId30"/>
            </p:custDataLst>
          </p:nvPr>
        </p:nvSpPr>
        <p:spPr bwMode="auto">
          <a:xfrm>
            <a:off x="3276600" y="5105400"/>
            <a:ext cx="444500" cy="100647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anchor="ctr"/>
          <a:lstStyle>
            <a:lvl1pPr marL="342900" indent="-342900">
              <a:defRPr>
                <a:solidFill>
                  <a:schemeClr val="accent1"/>
                </a:solidFill>
                <a:latin typeface="Times New Roman" panose="02020603050405020304" pitchFamily="18" charset="0"/>
              </a:defRPr>
            </a:lvl1pPr>
            <a:lvl2pPr marL="742950" indent="-285750">
              <a:defRPr>
                <a:solidFill>
                  <a:schemeClr val="accent1"/>
                </a:solidFill>
                <a:latin typeface="Times New Roman" panose="02020603050405020304" pitchFamily="18" charset="0"/>
              </a:defRPr>
            </a:lvl2pPr>
            <a:lvl3pPr marL="1143000" indent="-228600">
              <a:defRPr>
                <a:solidFill>
                  <a:schemeClr val="accent1"/>
                </a:solidFill>
                <a:latin typeface="Times New Roman" panose="02020603050405020304" pitchFamily="18" charset="0"/>
              </a:defRPr>
            </a:lvl3pPr>
            <a:lvl4pPr marL="1600200" indent="-228600">
              <a:defRPr>
                <a:solidFill>
                  <a:schemeClr val="accent1"/>
                </a:solidFill>
                <a:latin typeface="Times New Roman" panose="02020603050405020304" pitchFamily="18" charset="0"/>
              </a:defRPr>
            </a:lvl4pPr>
            <a:lvl5pPr marL="2057400" indent="-228600">
              <a:defRPr>
                <a:solidFill>
                  <a:schemeClr val="accent1"/>
                </a:solidFill>
                <a:latin typeface="Times New Roman" panose="02020603050405020304" pitchFamily="18" charset="0"/>
              </a:defRPr>
            </a:lvl5pPr>
            <a:lvl6pPr marL="2514600" indent="-228600" eaLnBrk="0" fontAlgn="base" hangingPunct="0">
              <a:spcBef>
                <a:spcPct val="0"/>
              </a:spcBef>
              <a:spcAft>
                <a:spcPct val="0"/>
              </a:spcAft>
              <a:defRPr>
                <a:solidFill>
                  <a:schemeClr val="accent1"/>
                </a:solidFill>
                <a:latin typeface="Times New Roman" panose="02020603050405020304" pitchFamily="18" charset="0"/>
              </a:defRPr>
            </a:lvl6pPr>
            <a:lvl7pPr marL="2971800" indent="-228600" eaLnBrk="0" fontAlgn="base" hangingPunct="0">
              <a:spcBef>
                <a:spcPct val="0"/>
              </a:spcBef>
              <a:spcAft>
                <a:spcPct val="0"/>
              </a:spcAft>
              <a:defRPr>
                <a:solidFill>
                  <a:schemeClr val="accent1"/>
                </a:solidFill>
                <a:latin typeface="Times New Roman" panose="02020603050405020304" pitchFamily="18" charset="0"/>
              </a:defRPr>
            </a:lvl7pPr>
            <a:lvl8pPr marL="3429000" indent="-228600" eaLnBrk="0" fontAlgn="base" hangingPunct="0">
              <a:spcBef>
                <a:spcPct val="0"/>
              </a:spcBef>
              <a:spcAft>
                <a:spcPct val="0"/>
              </a:spcAft>
              <a:defRPr>
                <a:solidFill>
                  <a:schemeClr val="accent1"/>
                </a:solidFill>
                <a:latin typeface="Times New Roman" panose="02020603050405020304" pitchFamily="18" charset="0"/>
              </a:defRPr>
            </a:lvl8pPr>
            <a:lvl9pPr marL="3886200" indent="-228600"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r>
              <a:rPr lang="en-US" altLang="en-US" sz="1300">
                <a:solidFill>
                  <a:schemeClr val="tx1"/>
                </a:solidFill>
              </a:rPr>
              <a:t>X:4</a:t>
            </a:r>
          </a:p>
        </p:txBody>
      </p:sp>
      <p:cxnSp>
        <p:nvCxnSpPr>
          <p:cNvPr id="126" name="Straight Arrow Connector 125"/>
          <p:cNvCxnSpPr>
            <a:stCxn id="87055" idx="6"/>
            <a:endCxn id="87058" idx="0"/>
          </p:cNvCxnSpPr>
          <p:nvPr/>
        </p:nvCxnSpPr>
        <p:spPr>
          <a:xfrm>
            <a:off x="2262188" y="2027238"/>
            <a:ext cx="550862" cy="112236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87057" idx="6"/>
            <a:endCxn id="87082" idx="0"/>
          </p:cNvCxnSpPr>
          <p:nvPr/>
        </p:nvCxnSpPr>
        <p:spPr>
          <a:xfrm>
            <a:off x="2262188" y="2678113"/>
            <a:ext cx="1236662" cy="112395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87061" idx="6"/>
            <a:endCxn id="87059" idx="0"/>
          </p:cNvCxnSpPr>
          <p:nvPr/>
        </p:nvCxnSpPr>
        <p:spPr>
          <a:xfrm>
            <a:off x="2262188" y="3333750"/>
            <a:ext cx="550862" cy="1120775"/>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87063" idx="6"/>
            <a:endCxn id="87083" idx="0"/>
          </p:cNvCxnSpPr>
          <p:nvPr/>
        </p:nvCxnSpPr>
        <p:spPr>
          <a:xfrm>
            <a:off x="2262188" y="3984625"/>
            <a:ext cx="1236662" cy="1120775"/>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87064" idx="6"/>
            <a:endCxn id="87067" idx="0"/>
          </p:cNvCxnSpPr>
          <p:nvPr/>
        </p:nvCxnSpPr>
        <p:spPr>
          <a:xfrm>
            <a:off x="2262188" y="4637088"/>
            <a:ext cx="550862" cy="112395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smtClean="0"/>
              <a:t>Things to Think About</a:t>
            </a:r>
          </a:p>
        </p:txBody>
      </p:sp>
      <p:sp>
        <p:nvSpPr>
          <p:cNvPr id="89091" name="Rectangle 3"/>
          <p:cNvSpPr>
            <a:spLocks noGrp="1" noChangeArrowheads="1"/>
          </p:cNvSpPr>
          <p:nvPr>
            <p:ph type="body" idx="1"/>
          </p:nvPr>
        </p:nvSpPr>
        <p:spPr>
          <a:xfrm>
            <a:off x="503238" y="1447800"/>
            <a:ext cx="9051925" cy="5349875"/>
          </a:xfrm>
        </p:spPr>
        <p:txBody>
          <a:bodyPr/>
          <a:lstStyle/>
          <a:p>
            <a:r>
              <a:rPr lang="en-US" altLang="en-US" dirty="0" smtClean="0"/>
              <a:t>How do you decide what dependences to speculate?</a:t>
            </a:r>
          </a:p>
          <a:p>
            <a:pPr lvl="1"/>
            <a:r>
              <a:rPr lang="en-US" altLang="en-US" dirty="0" smtClean="0"/>
              <a:t>Look solely at profile data?</a:t>
            </a:r>
          </a:p>
          <a:p>
            <a:pPr lvl="1"/>
            <a:r>
              <a:rPr lang="en-US" altLang="en-US" dirty="0" smtClean="0"/>
              <a:t>How do you ensure enough profile coverage?</a:t>
            </a:r>
          </a:p>
          <a:p>
            <a:pPr lvl="1"/>
            <a:r>
              <a:rPr lang="en-US" altLang="en-US" dirty="0" smtClean="0"/>
              <a:t>What about code structure?</a:t>
            </a:r>
          </a:p>
          <a:p>
            <a:pPr lvl="1"/>
            <a:r>
              <a:rPr lang="en-US" altLang="en-US" dirty="0" smtClean="0"/>
              <a:t>What if you are wrong?  Undo speculation decisions at run-time?</a:t>
            </a:r>
          </a:p>
          <a:p>
            <a:r>
              <a:rPr lang="en-US" altLang="en-US" dirty="0" smtClean="0"/>
              <a:t>How do you manage speculation in a pipeline?</a:t>
            </a:r>
          </a:p>
          <a:p>
            <a:pPr lvl="1"/>
            <a:r>
              <a:rPr lang="en-US" altLang="en-US" dirty="0" smtClean="0"/>
              <a:t>Traditional definition of a transaction is broken</a:t>
            </a:r>
          </a:p>
          <a:p>
            <a:pPr lvl="1"/>
            <a:r>
              <a:rPr lang="en-US" altLang="en-US" dirty="0" smtClean="0"/>
              <a:t>Transaction execution spread out across multiple cores</a:t>
            </a:r>
          </a:p>
          <a:p>
            <a:r>
              <a:rPr lang="en-US" altLang="en-US" dirty="0" smtClean="0"/>
              <a:t>How many cores can DSWP realistically scale to?</a:t>
            </a:r>
          </a:p>
          <a:p>
            <a:pPr lvl="1"/>
            <a:r>
              <a:rPr lang="en-US" altLang="en-US" dirty="0" smtClean="0"/>
              <a:t>Can a pipeline be adjusted when the number of available cores increases/decreases, or based on what else is running on the processor?</a:t>
            </a:r>
          </a:p>
          <a:p>
            <a:pPr lvl="1"/>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747252" y="829468"/>
            <a:ext cx="7772400" cy="615950"/>
          </a:xfrm>
        </p:spPr>
        <p:txBody>
          <a:bodyPr lIns="101882" tIns="50941" rIns="101882" bIns="50941" anchor="ctr"/>
          <a:lstStyle/>
          <a:p>
            <a:pPr eaLnBrk="1" hangingPunct="1"/>
            <a:r>
              <a:rPr lang="en-US" altLang="en-US" dirty="0" smtClean="0"/>
              <a:t>Moore’s Law</a:t>
            </a:r>
          </a:p>
        </p:txBody>
      </p:sp>
      <p:sp>
        <p:nvSpPr>
          <p:cNvPr id="11267" name="Text Box 3"/>
          <p:cNvSpPr txBox="1">
            <a:spLocks noChangeArrowheads="1"/>
          </p:cNvSpPr>
          <p:nvPr/>
        </p:nvSpPr>
        <p:spPr bwMode="auto">
          <a:xfrm>
            <a:off x="1622425" y="7058025"/>
            <a:ext cx="29162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b="1">
                <a:solidFill>
                  <a:schemeClr val="tx1"/>
                </a:solidFill>
                <a:latin typeface="Tahoma" panose="020B0604030504040204" pitchFamily="34" charset="0"/>
              </a:rPr>
              <a:t>Source: Intel/Wikipedia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00200"/>
            <a:ext cx="9374764" cy="5943602"/>
          </a:xfrm>
          <a:prstGeom prst="rect">
            <a:avLst/>
          </a:prstGeom>
        </p:spPr>
      </p:pic>
      <p:pic>
        <p:nvPicPr>
          <p:cNvPr id="11269" name="Picture 21" descr="gordonMoore_1_2005-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52400"/>
            <a:ext cx="124716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495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idx="4294967295"/>
          </p:nvPr>
        </p:nvSpPr>
        <p:spPr>
          <a:xfrm>
            <a:off x="457200" y="609600"/>
            <a:ext cx="9144000" cy="615950"/>
          </a:xfrm>
        </p:spPr>
        <p:txBody>
          <a:bodyPr lIns="101882" tIns="50941" rIns="101882" bIns="50941" anchor="ctr"/>
          <a:lstStyle/>
          <a:p>
            <a:pPr eaLnBrk="1" hangingPunct="1">
              <a:defRPr/>
            </a:pPr>
            <a:r>
              <a:rPr lang="en-US" smtClean="0">
                <a:effectLst>
                  <a:outerShdw blurRad="38100" dist="38100" dir="2700000" algn="tl">
                    <a:srgbClr val="C0C0C0"/>
                  </a:outerShdw>
                </a:effectLst>
              </a:rPr>
              <a:t>Compilers are the Answer? - Proebsting’s Law</a:t>
            </a:r>
          </a:p>
        </p:txBody>
      </p:sp>
      <p:sp>
        <p:nvSpPr>
          <p:cNvPr id="517123" name="Rectangle 3"/>
          <p:cNvSpPr>
            <a:spLocks noGrp="1" noChangeArrowheads="1"/>
          </p:cNvSpPr>
          <p:nvPr>
            <p:ph type="body" sz="half" idx="4294967295"/>
          </p:nvPr>
        </p:nvSpPr>
        <p:spPr>
          <a:xfrm>
            <a:off x="503238" y="1641475"/>
            <a:ext cx="9147175" cy="5353050"/>
          </a:xfrm>
        </p:spPr>
        <p:txBody>
          <a:bodyPr lIns="101882" tIns="50941" rIns="101882" bIns="50941"/>
          <a:lstStyle/>
          <a:p>
            <a:pPr marL="342900" indent="-342900" defTabSz="914400" eaLnBrk="1" hangingPunct="1">
              <a:lnSpc>
                <a:spcPct val="90000"/>
              </a:lnSpc>
            </a:pPr>
            <a:r>
              <a:rPr lang="en-US" altLang="en-US" sz="2000" smtClean="0"/>
              <a:t>“Compiler Advances Double Computing Power Every 18 Years”</a:t>
            </a:r>
            <a:br>
              <a:rPr lang="en-US" altLang="en-US" sz="2000" smtClean="0"/>
            </a:br>
            <a:r>
              <a:rPr lang="en-US" altLang="en-US" sz="2000" smtClean="0"/>
              <a:t/>
            </a:r>
            <a:br>
              <a:rPr lang="en-US" altLang="en-US" sz="2000" smtClean="0"/>
            </a:br>
            <a:endParaRPr lang="en-US" altLang="en-US" sz="2000" smtClean="0"/>
          </a:p>
          <a:p>
            <a:pPr marL="342900" indent="-342900" defTabSz="914400" eaLnBrk="1" hangingPunct="1">
              <a:lnSpc>
                <a:spcPct val="90000"/>
              </a:lnSpc>
            </a:pPr>
            <a:r>
              <a:rPr lang="en-US" altLang="en-US" sz="2000" smtClean="0"/>
              <a:t>Run your favorite set of benchmarks with your favorite state-of-the-art optimizing compiler. Run the benchmarks both with and without optimizations enabled. The ratio of of those numbers represents the entirety of the contribution of compiler optimizations to speeding up those benchmarks. Let's assume that this ratio is about 4X for typical real-world applications, and let's further assume that compiler optimization work has been going on for about 36 years. Therefore, compiler optimization advances double computing power every 18 years. QED.</a:t>
            </a:r>
          </a:p>
          <a:p>
            <a:pPr marL="342900" indent="-342900" defTabSz="914400" eaLnBrk="1" hangingPunct="1">
              <a:lnSpc>
                <a:spcPct val="90000"/>
              </a:lnSpc>
            </a:pPr>
            <a:endParaRPr lang="en-US" altLang="en-US" sz="2000" smtClean="0">
              <a:solidFill>
                <a:srgbClr val="FF0000"/>
              </a:solidFill>
            </a:endParaRPr>
          </a:p>
        </p:txBody>
      </p:sp>
      <p:graphicFrame>
        <p:nvGraphicFramePr>
          <p:cNvPr id="517124" name="Object 5"/>
          <p:cNvGraphicFramePr>
            <a:graphicFrameLocks noGrp="1" noChangeAspect="1"/>
          </p:cNvGraphicFramePr>
          <p:nvPr>
            <p:ph sz="half" idx="4294967295"/>
          </p:nvPr>
        </p:nvGraphicFramePr>
        <p:xfrm>
          <a:off x="1519238" y="1341438"/>
          <a:ext cx="6773862" cy="5081587"/>
        </p:xfrm>
        <a:graphic>
          <a:graphicData uri="http://schemas.openxmlformats.org/presentationml/2006/ole">
            <mc:AlternateContent xmlns:mc="http://schemas.openxmlformats.org/markup-compatibility/2006">
              <mc:Choice xmlns:v="urn:schemas-microsoft-com:vml" Requires="v">
                <p:oleObj spid="_x0000_s81924" name="Chart" r:id="rId4" imgW="3362249" imgH="2447849" progId="Excel.Chart.8">
                  <p:embed/>
                </p:oleObj>
              </mc:Choice>
              <mc:Fallback>
                <p:oleObj name="Chart" r:id="rId4" imgW="3362249" imgH="24478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1341438"/>
                        <a:ext cx="6773862" cy="508158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126" name="Text Box 6"/>
          <p:cNvSpPr txBox="1">
            <a:spLocks noChangeArrowheads="1"/>
          </p:cNvSpPr>
          <p:nvPr/>
        </p:nvSpPr>
        <p:spPr bwMode="auto">
          <a:xfrm>
            <a:off x="698500" y="6434138"/>
            <a:ext cx="83010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r>
              <a:rPr lang="en-US" altLang="en-US" sz="3100">
                <a:solidFill>
                  <a:srgbClr val="FF0000"/>
                </a:solidFill>
                <a:latin typeface="Arial" panose="020B0604020202020204" pitchFamily="34" charset="0"/>
                <a:ea typeface="ＭＳ Ｐゴシック" panose="020B0600070205080204" pitchFamily="34" charset="-128"/>
              </a:rPr>
              <a:t>Conclusion – Compilers not about performance!</a:t>
            </a:r>
          </a:p>
        </p:txBody>
      </p:sp>
    </p:spTree>
    <p:extLst>
      <p:ext uri="{BB962C8B-B14F-4D97-AF65-F5344CB8AC3E}">
        <p14:creationId xmlns:p14="http://schemas.microsoft.com/office/powerpoint/2010/main" val="45824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7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517123">
                                            <p:txEl>
                                              <p:pRg st="0" end="0"/>
                                            </p:txEl>
                                          </p:spTgt>
                                        </p:tgtEl>
                                      </p:cBhvr>
                                    </p:animEffect>
                                    <p:set>
                                      <p:cBhvr>
                                        <p:cTn id="15" dur="1" fill="hold">
                                          <p:stCondLst>
                                            <p:cond delay="499"/>
                                          </p:stCondLst>
                                        </p:cTn>
                                        <p:tgtEl>
                                          <p:spTgt spid="517123">
                                            <p:txEl>
                                              <p:pRg st="0" end="0"/>
                                            </p:txEl>
                                          </p:spTgt>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517123">
                                            <p:txEl>
                                              <p:pRg st="1" end="1"/>
                                            </p:txEl>
                                          </p:spTgt>
                                        </p:tgtEl>
                                      </p:cBhvr>
                                    </p:animEffect>
                                    <p:set>
                                      <p:cBhvr>
                                        <p:cTn id="18" dur="1" fill="hold">
                                          <p:stCondLst>
                                            <p:cond delay="499"/>
                                          </p:stCondLst>
                                        </p:cTn>
                                        <p:tgtEl>
                                          <p:spTgt spid="517123">
                                            <p:txEl>
                                              <p:pRg st="1" end="1"/>
                                            </p:txEl>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171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7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p:bldP spid="517123" grpId="1" build="p"/>
      <p:bldOleChart spid="517124" grpId="0"/>
      <p:bldP spid="517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6626" name="Object 2"/>
          <p:cNvGraphicFramePr>
            <a:graphicFrameLocks noGrp="1" noChangeAspect="1"/>
          </p:cNvGraphicFramePr>
          <p:nvPr>
            <p:ph sz="half" idx="2"/>
          </p:nvPr>
        </p:nvGraphicFramePr>
        <p:xfrm>
          <a:off x="377825" y="1520825"/>
          <a:ext cx="9039225" cy="4953000"/>
        </p:xfrm>
        <a:graphic>
          <a:graphicData uri="http://schemas.openxmlformats.org/presentationml/2006/ole">
            <mc:AlternateContent xmlns:mc="http://schemas.openxmlformats.org/markup-compatibility/2006">
              <mc:Choice xmlns:v="urn:schemas-microsoft-com:vml" Requires="v">
                <p:oleObj spid="_x0000_s82950" name="Chart" r:id="rId4" imgW="7362825" imgH="3914775" progId="Excel.Chart.8">
                  <p:embed/>
                </p:oleObj>
              </mc:Choice>
              <mc:Fallback>
                <p:oleObj name="Chart" r:id="rId4" imgW="7362825" imgH="39147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520825"/>
                        <a:ext cx="90392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3"/>
          <p:cNvSpPr>
            <a:spLocks noGrp="1" noChangeArrowheads="1"/>
          </p:cNvSpPr>
          <p:nvPr>
            <p:ph type="title"/>
          </p:nvPr>
        </p:nvSpPr>
        <p:spPr/>
        <p:txBody>
          <a:bodyPr/>
          <a:lstStyle/>
          <a:p>
            <a:r>
              <a:rPr lang="en-US" altLang="en-US" sz="3200" smtClean="0"/>
              <a:t>DOALL Coverage – Provable and Profiled</a:t>
            </a:r>
          </a:p>
        </p:txBody>
      </p:sp>
      <p:graphicFrame>
        <p:nvGraphicFramePr>
          <p:cNvPr id="1306628" name="Object 4"/>
          <p:cNvGraphicFramePr>
            <a:graphicFrameLocks noGrp="1" noChangeAspect="1"/>
          </p:cNvGraphicFramePr>
          <p:nvPr>
            <p:ph sz="half" idx="1"/>
          </p:nvPr>
        </p:nvGraphicFramePr>
        <p:xfrm>
          <a:off x="377825" y="1519238"/>
          <a:ext cx="9039225" cy="4948237"/>
        </p:xfrm>
        <a:graphic>
          <a:graphicData uri="http://schemas.openxmlformats.org/presentationml/2006/ole">
            <mc:AlternateContent xmlns:mc="http://schemas.openxmlformats.org/markup-compatibility/2006">
              <mc:Choice xmlns:v="urn:schemas-microsoft-com:vml" Requires="v">
                <p:oleObj spid="_x0000_s82951" name="Chart" r:id="rId6" imgW="7362825" imgH="3914775" progId="Excel.Chart.8">
                  <p:embed/>
                </p:oleObj>
              </mc:Choice>
              <mc:Fallback>
                <p:oleObj name="Chart" r:id="rId6" imgW="7362825" imgH="3914775"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25" y="1519238"/>
                        <a:ext cx="9039225" cy="494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1306629" name="Rectangle 5"/>
          <p:cNvSpPr>
            <a:spLocks noChangeArrowheads="1"/>
          </p:cNvSpPr>
          <p:nvPr/>
        </p:nvSpPr>
        <p:spPr bwMode="auto">
          <a:xfrm>
            <a:off x="2047875" y="5999163"/>
            <a:ext cx="5938838" cy="78263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eaLnBrk="1" hangingPunct="1">
              <a:spcBef>
                <a:spcPct val="20000"/>
              </a:spcBef>
            </a:pPr>
            <a:r>
              <a:rPr lang="en-US" altLang="en-US" b="1">
                <a:solidFill>
                  <a:srgbClr val="FF0000"/>
                </a:solidFill>
                <a:latin typeface="Arial" panose="020B0604020202020204" pitchFamily="34" charset="0"/>
              </a:rPr>
              <a:t>Still not good enough!</a:t>
            </a:r>
          </a:p>
        </p:txBody>
      </p:sp>
    </p:spTree>
    <p:extLst>
      <p:ext uri="{BB962C8B-B14F-4D97-AF65-F5344CB8AC3E}">
        <p14:creationId xmlns:p14="http://schemas.microsoft.com/office/powerpoint/2010/main" val="292196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066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066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06626" grpId="0"/>
      <p:bldP spid="13066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custDataLst>
              <p:tags r:id="rId1"/>
            </p:custDataLst>
          </p:nvPr>
        </p:nvSpPr>
        <p:spPr>
          <a:xfrm>
            <a:off x="381000" y="82550"/>
            <a:ext cx="10058400" cy="527050"/>
          </a:xfrm>
        </p:spPr>
        <p:txBody>
          <a:bodyPr lIns="101882" tIns="50941" rIns="101882" bIns="50941" anchor="ctr"/>
          <a:lstStyle/>
          <a:p>
            <a:pPr eaLnBrk="1" hangingPunct="1"/>
            <a:r>
              <a:rPr lang="en-US" altLang="en-US" smtClean="0"/>
              <a:t>What About Non-Scientific Codes???</a:t>
            </a:r>
            <a:endParaRPr lang="en-US" altLang="en-US" sz="4800" smtClean="0"/>
          </a:p>
        </p:txBody>
      </p:sp>
      <p:sp>
        <p:nvSpPr>
          <p:cNvPr id="51203" name="Text Box 3"/>
          <p:cNvSpPr txBox="1">
            <a:spLocks noChangeArrowheads="1"/>
          </p:cNvSpPr>
          <p:nvPr>
            <p:custDataLst>
              <p:tags r:id="rId2"/>
            </p:custDataLst>
          </p:nvPr>
        </p:nvSpPr>
        <p:spPr bwMode="auto">
          <a:xfrm>
            <a:off x="628650" y="1135063"/>
            <a:ext cx="3898900" cy="776287"/>
          </a:xfrm>
          <a:prstGeom prst="rect">
            <a:avLst/>
          </a:prstGeom>
          <a:solidFill>
            <a:schemeClr val="bg1"/>
          </a:solidFill>
          <a:ln w="19050"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6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for(i=1; i&lt;=N; i++) // C</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a[i] = a[i] + 1;  // X</a:t>
            </a:r>
          </a:p>
        </p:txBody>
      </p:sp>
      <p:sp>
        <p:nvSpPr>
          <p:cNvPr id="51204" name="Text Box 4"/>
          <p:cNvSpPr txBox="1">
            <a:spLocks noChangeArrowheads="1"/>
          </p:cNvSpPr>
          <p:nvPr>
            <p:custDataLst>
              <p:tags r:id="rId3"/>
            </p:custDataLst>
          </p:nvPr>
        </p:nvSpPr>
        <p:spPr bwMode="auto">
          <a:xfrm>
            <a:off x="4926013" y="1135063"/>
            <a:ext cx="5132387" cy="776287"/>
          </a:xfrm>
          <a:prstGeom prst="rect">
            <a:avLst/>
          </a:prstGeom>
          <a:solidFill>
            <a:schemeClr val="bg1"/>
          </a:solidFill>
          <a:ln w="19050"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6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while(ptr = ptr-&gt;next)    // LD</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ptr-&gt;val = ptr-&gt;val + 1; // X</a:t>
            </a:r>
          </a:p>
        </p:txBody>
      </p:sp>
      <p:sp>
        <p:nvSpPr>
          <p:cNvPr id="51205" name="Text Box 5"/>
          <p:cNvSpPr txBox="1">
            <a:spLocks noChangeArrowheads="1"/>
          </p:cNvSpPr>
          <p:nvPr>
            <p:custDataLst>
              <p:tags r:id="rId4"/>
            </p:custDataLst>
          </p:nvPr>
        </p:nvSpPr>
        <p:spPr bwMode="auto">
          <a:xfrm>
            <a:off x="542925" y="703263"/>
            <a:ext cx="33575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a:solidFill>
                  <a:schemeClr val="tx1"/>
                </a:solidFill>
                <a:latin typeface="Tahoma" panose="020B0604030504040204" pitchFamily="34" charset="0"/>
              </a:rPr>
              <a:t>Scientific Codes (FORTRAN-like)</a:t>
            </a:r>
          </a:p>
        </p:txBody>
      </p:sp>
      <p:sp>
        <p:nvSpPr>
          <p:cNvPr id="51206" name="Text Box 6"/>
          <p:cNvSpPr txBox="1">
            <a:spLocks noChangeArrowheads="1"/>
          </p:cNvSpPr>
          <p:nvPr>
            <p:custDataLst>
              <p:tags r:id="rId5"/>
            </p:custDataLst>
          </p:nvPr>
        </p:nvSpPr>
        <p:spPr bwMode="auto">
          <a:xfrm>
            <a:off x="4860925" y="704850"/>
            <a:ext cx="4111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a:solidFill>
                  <a:schemeClr val="tx1"/>
                </a:solidFill>
                <a:latin typeface="Tahoma" panose="020B0604030504040204" pitchFamily="34" charset="0"/>
              </a:rPr>
              <a:t>General-purpose Codes (legacy C/C++)</a:t>
            </a:r>
          </a:p>
        </p:txBody>
      </p:sp>
      <p:sp>
        <p:nvSpPr>
          <p:cNvPr id="51207" name="Line 7"/>
          <p:cNvSpPr>
            <a:spLocks noChangeShapeType="1"/>
          </p:cNvSpPr>
          <p:nvPr>
            <p:custDataLst>
              <p:tags r:id="rId6"/>
            </p:custDataLst>
          </p:nvPr>
        </p:nvSpPr>
        <p:spPr bwMode="auto">
          <a:xfrm>
            <a:off x="8158163" y="2457450"/>
            <a:ext cx="0" cy="4692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1208" name="Group 8"/>
          <p:cNvGrpSpPr>
            <a:grpSpLocks/>
          </p:cNvGrpSpPr>
          <p:nvPr>
            <p:custDataLst>
              <p:tags r:id="rId7"/>
            </p:custDataLst>
          </p:nvPr>
        </p:nvGrpSpPr>
        <p:grpSpPr bwMode="auto">
          <a:xfrm>
            <a:off x="7742238" y="2335213"/>
            <a:ext cx="522287" cy="385762"/>
            <a:chOff x="340" y="368"/>
            <a:chExt cx="340" cy="275"/>
          </a:xfrm>
        </p:grpSpPr>
        <p:sp>
          <p:nvSpPr>
            <p:cNvPr id="51294" name="Line 9"/>
            <p:cNvSpPr>
              <a:spLocks noChangeShapeType="1"/>
            </p:cNvSpPr>
            <p:nvPr>
              <p:custDataLst>
                <p:tags r:id="rId8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5" name="Text Box 10"/>
            <p:cNvSpPr txBox="1">
              <a:spLocks noChangeArrowheads="1"/>
            </p:cNvSpPr>
            <p:nvPr>
              <p:custDataLst>
                <p:tags r:id="rId8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1209" name="Group 11"/>
          <p:cNvGrpSpPr>
            <a:grpSpLocks/>
          </p:cNvGrpSpPr>
          <p:nvPr>
            <p:custDataLst>
              <p:tags r:id="rId8"/>
            </p:custDataLst>
          </p:nvPr>
        </p:nvGrpSpPr>
        <p:grpSpPr bwMode="auto">
          <a:xfrm>
            <a:off x="7742238" y="3133725"/>
            <a:ext cx="522287" cy="385763"/>
            <a:chOff x="340" y="368"/>
            <a:chExt cx="340" cy="275"/>
          </a:xfrm>
        </p:grpSpPr>
        <p:sp>
          <p:nvSpPr>
            <p:cNvPr id="51292" name="Line 12"/>
            <p:cNvSpPr>
              <a:spLocks noChangeShapeType="1"/>
            </p:cNvSpPr>
            <p:nvPr>
              <p:custDataLst>
                <p:tags r:id="rId8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3" name="Text Box 13"/>
            <p:cNvSpPr txBox="1">
              <a:spLocks noChangeArrowheads="1"/>
            </p:cNvSpPr>
            <p:nvPr>
              <p:custDataLst>
                <p:tags r:id="rId8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1210" name="Group 14"/>
          <p:cNvGrpSpPr>
            <a:grpSpLocks/>
          </p:cNvGrpSpPr>
          <p:nvPr>
            <p:custDataLst>
              <p:tags r:id="rId9"/>
            </p:custDataLst>
          </p:nvPr>
        </p:nvGrpSpPr>
        <p:grpSpPr bwMode="auto">
          <a:xfrm>
            <a:off x="7742238" y="3990975"/>
            <a:ext cx="522287" cy="384175"/>
            <a:chOff x="340" y="368"/>
            <a:chExt cx="340" cy="276"/>
          </a:xfrm>
        </p:grpSpPr>
        <p:sp>
          <p:nvSpPr>
            <p:cNvPr id="51290" name="Line 15"/>
            <p:cNvSpPr>
              <a:spLocks noChangeShapeType="1"/>
            </p:cNvSpPr>
            <p:nvPr>
              <p:custDataLst>
                <p:tags r:id="rId8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91" name="Text Box 16"/>
            <p:cNvSpPr txBox="1">
              <a:spLocks noChangeArrowheads="1"/>
            </p:cNvSpPr>
            <p:nvPr>
              <p:custDataLst>
                <p:tags r:id="rId81"/>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1211" name="Group 17"/>
          <p:cNvGrpSpPr>
            <a:grpSpLocks/>
          </p:cNvGrpSpPr>
          <p:nvPr>
            <p:custDataLst>
              <p:tags r:id="rId10"/>
            </p:custDataLst>
          </p:nvPr>
        </p:nvGrpSpPr>
        <p:grpSpPr bwMode="auto">
          <a:xfrm>
            <a:off x="7742238" y="4784725"/>
            <a:ext cx="522287" cy="384175"/>
            <a:chOff x="340" y="368"/>
            <a:chExt cx="340" cy="275"/>
          </a:xfrm>
        </p:grpSpPr>
        <p:sp>
          <p:nvSpPr>
            <p:cNvPr id="51288" name="Line 18"/>
            <p:cNvSpPr>
              <a:spLocks noChangeShapeType="1"/>
            </p:cNvSpPr>
            <p:nvPr>
              <p:custDataLst>
                <p:tags r:id="rId7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9" name="Text Box 19"/>
            <p:cNvSpPr txBox="1">
              <a:spLocks noChangeArrowheads="1"/>
            </p:cNvSpPr>
            <p:nvPr>
              <p:custDataLst>
                <p:tags r:id="rId79"/>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1212" name="Group 20"/>
          <p:cNvGrpSpPr>
            <a:grpSpLocks/>
          </p:cNvGrpSpPr>
          <p:nvPr>
            <p:custDataLst>
              <p:tags r:id="rId11"/>
            </p:custDataLst>
          </p:nvPr>
        </p:nvGrpSpPr>
        <p:grpSpPr bwMode="auto">
          <a:xfrm>
            <a:off x="7742238" y="5600700"/>
            <a:ext cx="522287" cy="385763"/>
            <a:chOff x="340" y="368"/>
            <a:chExt cx="340" cy="275"/>
          </a:xfrm>
        </p:grpSpPr>
        <p:sp>
          <p:nvSpPr>
            <p:cNvPr id="51286" name="Line 21"/>
            <p:cNvSpPr>
              <a:spLocks noChangeShapeType="1"/>
            </p:cNvSpPr>
            <p:nvPr>
              <p:custDataLst>
                <p:tags r:id="rId7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7" name="Text Box 22"/>
            <p:cNvSpPr txBox="1">
              <a:spLocks noChangeArrowheads="1"/>
            </p:cNvSpPr>
            <p:nvPr>
              <p:custDataLst>
                <p:tags r:id="rId7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1213" name="Group 23"/>
          <p:cNvGrpSpPr>
            <a:grpSpLocks/>
          </p:cNvGrpSpPr>
          <p:nvPr>
            <p:custDataLst>
              <p:tags r:id="rId12"/>
            </p:custDataLst>
          </p:nvPr>
        </p:nvGrpSpPr>
        <p:grpSpPr bwMode="auto">
          <a:xfrm>
            <a:off x="7742238" y="6415088"/>
            <a:ext cx="522287" cy="385762"/>
            <a:chOff x="340" y="368"/>
            <a:chExt cx="340" cy="276"/>
          </a:xfrm>
        </p:grpSpPr>
        <p:sp>
          <p:nvSpPr>
            <p:cNvPr id="51284" name="Line 24"/>
            <p:cNvSpPr>
              <a:spLocks noChangeShapeType="1"/>
            </p:cNvSpPr>
            <p:nvPr>
              <p:custDataLst>
                <p:tags r:id="rId7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5" name="Text Box 25"/>
            <p:cNvSpPr txBox="1">
              <a:spLocks noChangeArrowheads="1"/>
            </p:cNvSpPr>
            <p:nvPr>
              <p:custDataLst>
                <p:tags r:id="rId75"/>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1214" name="Oval 26"/>
          <p:cNvSpPr>
            <a:spLocks noChangeArrowheads="1"/>
          </p:cNvSpPr>
          <p:nvPr>
            <p:custDataLst>
              <p:tags r:id="rId13"/>
            </p:custDataLst>
          </p:nvPr>
        </p:nvSpPr>
        <p:spPr bwMode="auto">
          <a:xfrm>
            <a:off x="8475663" y="2540000"/>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1215" name="Line 27"/>
          <p:cNvSpPr>
            <a:spLocks noChangeShapeType="1"/>
          </p:cNvSpPr>
          <p:nvPr>
            <p:custDataLst>
              <p:tags r:id="rId14"/>
            </p:custDataLst>
          </p:nvPr>
        </p:nvSpPr>
        <p:spPr bwMode="auto">
          <a:xfrm>
            <a:off x="8713788" y="3030538"/>
            <a:ext cx="0" cy="325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6" name="Oval 28"/>
          <p:cNvSpPr>
            <a:spLocks noChangeArrowheads="1"/>
          </p:cNvSpPr>
          <p:nvPr>
            <p:custDataLst>
              <p:tags r:id="rId15"/>
            </p:custDataLst>
          </p:nvPr>
        </p:nvSpPr>
        <p:spPr bwMode="auto">
          <a:xfrm>
            <a:off x="8475663" y="3355975"/>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1217" name="Oval 29"/>
          <p:cNvSpPr>
            <a:spLocks noChangeArrowheads="1"/>
          </p:cNvSpPr>
          <p:nvPr>
            <p:custDataLst>
              <p:tags r:id="rId16"/>
            </p:custDataLst>
          </p:nvPr>
        </p:nvSpPr>
        <p:spPr bwMode="auto">
          <a:xfrm>
            <a:off x="9305925" y="3355975"/>
            <a:ext cx="474663"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1218" name="Line 30"/>
          <p:cNvSpPr>
            <a:spLocks noChangeShapeType="1"/>
          </p:cNvSpPr>
          <p:nvPr>
            <p:custDataLst>
              <p:tags r:id="rId17"/>
            </p:custDataLst>
          </p:nvPr>
        </p:nvSpPr>
        <p:spPr bwMode="auto">
          <a:xfrm>
            <a:off x="9544050" y="3844925"/>
            <a:ext cx="0" cy="3254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9" name="Oval 31"/>
          <p:cNvSpPr>
            <a:spLocks noChangeArrowheads="1"/>
          </p:cNvSpPr>
          <p:nvPr>
            <p:custDataLst>
              <p:tags r:id="rId18"/>
            </p:custDataLst>
          </p:nvPr>
        </p:nvSpPr>
        <p:spPr bwMode="auto">
          <a:xfrm>
            <a:off x="9305925" y="4170363"/>
            <a:ext cx="474663" cy="48736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1220" name="Oval 32"/>
          <p:cNvSpPr>
            <a:spLocks noChangeArrowheads="1"/>
          </p:cNvSpPr>
          <p:nvPr>
            <p:custDataLst>
              <p:tags r:id="rId19"/>
            </p:custDataLst>
          </p:nvPr>
        </p:nvSpPr>
        <p:spPr bwMode="auto">
          <a:xfrm>
            <a:off x="9305925" y="4987925"/>
            <a:ext cx="474663"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1221" name="Line 33"/>
          <p:cNvSpPr>
            <a:spLocks noChangeShapeType="1"/>
          </p:cNvSpPr>
          <p:nvPr>
            <p:custDataLst>
              <p:tags r:id="rId20"/>
            </p:custDataLst>
          </p:nvPr>
        </p:nvSpPr>
        <p:spPr bwMode="auto">
          <a:xfrm>
            <a:off x="9544050" y="5476875"/>
            <a:ext cx="0" cy="3254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2" name="Oval 34"/>
          <p:cNvSpPr>
            <a:spLocks noChangeArrowheads="1"/>
          </p:cNvSpPr>
          <p:nvPr>
            <p:custDataLst>
              <p:tags r:id="rId21"/>
            </p:custDataLst>
          </p:nvPr>
        </p:nvSpPr>
        <p:spPr bwMode="auto">
          <a:xfrm>
            <a:off x="9305925" y="5802313"/>
            <a:ext cx="474663" cy="48736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1223" name="Oval 35"/>
          <p:cNvSpPr>
            <a:spLocks noChangeArrowheads="1"/>
          </p:cNvSpPr>
          <p:nvPr>
            <p:custDataLst>
              <p:tags r:id="rId22"/>
            </p:custDataLst>
          </p:nvPr>
        </p:nvSpPr>
        <p:spPr bwMode="auto">
          <a:xfrm>
            <a:off x="8475663" y="4175125"/>
            <a:ext cx="476250" cy="4889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1224" name="Line 36"/>
          <p:cNvSpPr>
            <a:spLocks noChangeShapeType="1"/>
          </p:cNvSpPr>
          <p:nvPr>
            <p:custDataLst>
              <p:tags r:id="rId23"/>
            </p:custDataLst>
          </p:nvPr>
        </p:nvSpPr>
        <p:spPr bwMode="auto">
          <a:xfrm>
            <a:off x="8713788" y="4665663"/>
            <a:ext cx="0" cy="325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5" name="Oval 37"/>
          <p:cNvSpPr>
            <a:spLocks noChangeArrowheads="1"/>
          </p:cNvSpPr>
          <p:nvPr>
            <p:custDataLst>
              <p:tags r:id="rId24"/>
            </p:custDataLst>
          </p:nvPr>
        </p:nvSpPr>
        <p:spPr bwMode="auto">
          <a:xfrm>
            <a:off x="8475663" y="4991100"/>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1226" name="Oval 38"/>
          <p:cNvSpPr>
            <a:spLocks noChangeArrowheads="1"/>
          </p:cNvSpPr>
          <p:nvPr>
            <p:custDataLst>
              <p:tags r:id="rId25"/>
            </p:custDataLst>
          </p:nvPr>
        </p:nvSpPr>
        <p:spPr bwMode="auto">
          <a:xfrm>
            <a:off x="8475663" y="5807075"/>
            <a:ext cx="476250" cy="4889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1227" name="Line 39"/>
          <p:cNvSpPr>
            <a:spLocks noChangeShapeType="1"/>
          </p:cNvSpPr>
          <p:nvPr>
            <p:custDataLst>
              <p:tags r:id="rId26"/>
            </p:custDataLst>
          </p:nvPr>
        </p:nvSpPr>
        <p:spPr bwMode="auto">
          <a:xfrm>
            <a:off x="8713788" y="6297613"/>
            <a:ext cx="0" cy="325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8" name="Oval 40"/>
          <p:cNvSpPr>
            <a:spLocks noChangeArrowheads="1"/>
          </p:cNvSpPr>
          <p:nvPr>
            <p:custDataLst>
              <p:tags r:id="rId27"/>
            </p:custDataLst>
          </p:nvPr>
        </p:nvSpPr>
        <p:spPr bwMode="auto">
          <a:xfrm>
            <a:off x="8475663" y="6623050"/>
            <a:ext cx="476250"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1229" name="Oval 41"/>
          <p:cNvSpPr>
            <a:spLocks noChangeArrowheads="1"/>
          </p:cNvSpPr>
          <p:nvPr>
            <p:custDataLst>
              <p:tags r:id="rId28"/>
            </p:custDataLst>
          </p:nvPr>
        </p:nvSpPr>
        <p:spPr bwMode="auto">
          <a:xfrm>
            <a:off x="9305925" y="6623050"/>
            <a:ext cx="474663" cy="48736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1230" name="Line 42"/>
          <p:cNvSpPr>
            <a:spLocks noChangeShapeType="1"/>
          </p:cNvSpPr>
          <p:nvPr>
            <p:custDataLst>
              <p:tags r:id="rId29"/>
            </p:custDataLst>
          </p:nvPr>
        </p:nvSpPr>
        <p:spPr bwMode="auto">
          <a:xfrm>
            <a:off x="8950325" y="2865438"/>
            <a:ext cx="593725" cy="49053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1" name="Line 43"/>
          <p:cNvSpPr>
            <a:spLocks noChangeShapeType="1"/>
          </p:cNvSpPr>
          <p:nvPr>
            <p:custDataLst>
              <p:tags r:id="rId30"/>
            </p:custDataLst>
          </p:nvPr>
        </p:nvSpPr>
        <p:spPr bwMode="auto">
          <a:xfrm>
            <a:off x="8950325" y="4497388"/>
            <a:ext cx="593725" cy="49053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2" name="Line 44"/>
          <p:cNvSpPr>
            <a:spLocks noChangeShapeType="1"/>
          </p:cNvSpPr>
          <p:nvPr>
            <p:custDataLst>
              <p:tags r:id="rId31"/>
            </p:custDataLst>
          </p:nvPr>
        </p:nvSpPr>
        <p:spPr bwMode="auto">
          <a:xfrm>
            <a:off x="8950325" y="6129338"/>
            <a:ext cx="593725" cy="49053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3" name="Line 45"/>
          <p:cNvSpPr>
            <a:spLocks noChangeShapeType="1"/>
          </p:cNvSpPr>
          <p:nvPr>
            <p:custDataLst>
              <p:tags r:id="rId32"/>
            </p:custDataLst>
          </p:nvPr>
        </p:nvSpPr>
        <p:spPr bwMode="auto">
          <a:xfrm flipH="1">
            <a:off x="8712200" y="5314950"/>
            <a:ext cx="633413" cy="4889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4" name="Line 46"/>
          <p:cNvSpPr>
            <a:spLocks noChangeShapeType="1"/>
          </p:cNvSpPr>
          <p:nvPr>
            <p:custDataLst>
              <p:tags r:id="rId33"/>
            </p:custDataLst>
          </p:nvPr>
        </p:nvSpPr>
        <p:spPr bwMode="auto">
          <a:xfrm flipH="1">
            <a:off x="8712200" y="3683000"/>
            <a:ext cx="633413" cy="48895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35" name="Line 47"/>
          <p:cNvSpPr>
            <a:spLocks noChangeShapeType="1"/>
          </p:cNvSpPr>
          <p:nvPr>
            <p:custDataLst>
              <p:tags r:id="rId34"/>
            </p:custDataLst>
          </p:nvPr>
        </p:nvSpPr>
        <p:spPr bwMode="auto">
          <a:xfrm>
            <a:off x="9109075" y="2335213"/>
            <a:ext cx="0" cy="4856162"/>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36" name="Text Box 48"/>
          <p:cNvSpPr txBox="1">
            <a:spLocks noChangeArrowheads="1"/>
          </p:cNvSpPr>
          <p:nvPr>
            <p:custDataLst>
              <p:tags r:id="rId35"/>
            </p:custDataLst>
          </p:nvPr>
        </p:nvSpPr>
        <p:spPr bwMode="auto">
          <a:xfrm>
            <a:off x="4832350" y="2303463"/>
            <a:ext cx="304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chemeClr val="tx1"/>
                </a:solidFill>
                <a:latin typeface="Tahoma" panose="020B0604030504040204" pitchFamily="34" charset="0"/>
              </a:rPr>
              <a:t>Cyclic Multithreading </a:t>
            </a:r>
          </a:p>
          <a:p>
            <a:pPr>
              <a:lnSpc>
                <a:spcPct val="90000"/>
              </a:lnSpc>
              <a:spcBef>
                <a:spcPct val="20000"/>
              </a:spcBef>
              <a:buClr>
                <a:schemeClr val="accent2"/>
              </a:buClr>
            </a:pPr>
            <a:r>
              <a:rPr lang="en-US" altLang="en-US" sz="2200">
                <a:solidFill>
                  <a:schemeClr val="tx1"/>
                </a:solidFill>
                <a:latin typeface="Tahoma" panose="020B0604030504040204" pitchFamily="34" charset="0"/>
              </a:rPr>
              <a:t>(CMT) </a:t>
            </a: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r>
              <a:rPr lang="en-US" altLang="en-US" sz="2200">
                <a:solidFill>
                  <a:schemeClr val="tx1"/>
                </a:solidFill>
                <a:latin typeface="Tahoma" panose="020B0604030504040204" pitchFamily="34" charset="0"/>
              </a:rPr>
              <a:t>Example: DOACROSS</a:t>
            </a:r>
          </a:p>
          <a:p>
            <a:pPr>
              <a:lnSpc>
                <a:spcPct val="90000"/>
              </a:lnSpc>
              <a:spcBef>
                <a:spcPct val="20000"/>
              </a:spcBef>
              <a:buClr>
                <a:schemeClr val="accent2"/>
              </a:buClr>
            </a:pPr>
            <a:r>
              <a:rPr lang="en-US" altLang="en-US" sz="2000">
                <a:solidFill>
                  <a:schemeClr val="tx1"/>
                </a:solidFill>
                <a:latin typeface="Tahoma" panose="020B0604030504040204" pitchFamily="34" charset="0"/>
              </a:rPr>
              <a:t>[Cytron, ICPP 86]</a:t>
            </a:r>
          </a:p>
        </p:txBody>
      </p:sp>
      <p:sp>
        <p:nvSpPr>
          <p:cNvPr id="51237" name="Text Box 49"/>
          <p:cNvSpPr txBox="1">
            <a:spLocks noChangeArrowheads="1"/>
          </p:cNvSpPr>
          <p:nvPr>
            <p:custDataLst>
              <p:tags r:id="rId36"/>
            </p:custDataLst>
          </p:nvPr>
        </p:nvSpPr>
        <p:spPr bwMode="auto">
          <a:xfrm>
            <a:off x="355600" y="2293938"/>
            <a:ext cx="2338388"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chemeClr val="tx1"/>
                </a:solidFill>
                <a:latin typeface="Tahoma" panose="020B0604030504040204" pitchFamily="34" charset="0"/>
              </a:rPr>
              <a:t>Independent </a:t>
            </a:r>
          </a:p>
          <a:p>
            <a:pPr>
              <a:lnSpc>
                <a:spcPct val="90000"/>
              </a:lnSpc>
              <a:spcBef>
                <a:spcPct val="20000"/>
              </a:spcBef>
              <a:buClr>
                <a:schemeClr val="accent2"/>
              </a:buClr>
            </a:pPr>
            <a:r>
              <a:rPr lang="en-US" altLang="en-US" sz="2200">
                <a:solidFill>
                  <a:schemeClr val="tx1"/>
                </a:solidFill>
                <a:latin typeface="Tahoma" panose="020B0604030504040204" pitchFamily="34" charset="0"/>
              </a:rPr>
              <a:t>Multithreading </a:t>
            </a:r>
          </a:p>
          <a:p>
            <a:pPr>
              <a:lnSpc>
                <a:spcPct val="90000"/>
              </a:lnSpc>
              <a:spcBef>
                <a:spcPct val="20000"/>
              </a:spcBef>
              <a:buClr>
                <a:schemeClr val="accent2"/>
              </a:buClr>
            </a:pPr>
            <a:r>
              <a:rPr lang="en-US" altLang="en-US" sz="2200">
                <a:solidFill>
                  <a:schemeClr val="tx1"/>
                </a:solidFill>
                <a:latin typeface="Tahoma" panose="020B0604030504040204" pitchFamily="34" charset="0"/>
              </a:rPr>
              <a:t>(IMT)</a:t>
            </a: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r>
              <a:rPr lang="en-US" altLang="en-US" sz="2200">
                <a:solidFill>
                  <a:schemeClr val="tx1"/>
                </a:solidFill>
                <a:latin typeface="Tahoma" panose="020B0604030504040204" pitchFamily="34" charset="0"/>
              </a:rPr>
              <a:t>Example: DOALL </a:t>
            </a:r>
          </a:p>
          <a:p>
            <a:pPr>
              <a:lnSpc>
                <a:spcPct val="90000"/>
              </a:lnSpc>
              <a:spcBef>
                <a:spcPct val="20000"/>
              </a:spcBef>
              <a:buClr>
                <a:schemeClr val="accent2"/>
              </a:buClr>
            </a:pPr>
            <a:r>
              <a:rPr lang="en-US" altLang="en-US" sz="2200">
                <a:solidFill>
                  <a:schemeClr val="tx1"/>
                </a:solidFill>
                <a:latin typeface="Tahoma" panose="020B0604030504040204" pitchFamily="34" charset="0"/>
              </a:rPr>
              <a:t>parallelization</a:t>
            </a:r>
            <a:endParaRPr lang="en-US" altLang="en-US" sz="2000">
              <a:solidFill>
                <a:schemeClr val="tx1"/>
              </a:solidFill>
              <a:latin typeface="Tahoma" panose="020B0604030504040204" pitchFamily="34" charset="0"/>
            </a:endParaRPr>
          </a:p>
        </p:txBody>
      </p:sp>
      <p:grpSp>
        <p:nvGrpSpPr>
          <p:cNvPr id="51238" name="Group 50"/>
          <p:cNvGrpSpPr>
            <a:grpSpLocks/>
          </p:cNvGrpSpPr>
          <p:nvPr>
            <p:custDataLst>
              <p:tags r:id="rId37"/>
            </p:custDataLst>
          </p:nvPr>
        </p:nvGrpSpPr>
        <p:grpSpPr bwMode="auto">
          <a:xfrm>
            <a:off x="2474913" y="2009775"/>
            <a:ext cx="2316162" cy="5140325"/>
            <a:chOff x="1417" y="1117"/>
            <a:chExt cx="1327" cy="2857"/>
          </a:xfrm>
        </p:grpSpPr>
        <p:grpSp>
          <p:nvGrpSpPr>
            <p:cNvPr id="51243" name="Group 51"/>
            <p:cNvGrpSpPr>
              <a:grpSpLocks/>
            </p:cNvGrpSpPr>
            <p:nvPr/>
          </p:nvGrpSpPr>
          <p:grpSpPr bwMode="auto">
            <a:xfrm>
              <a:off x="1417" y="1298"/>
              <a:ext cx="1145" cy="2676"/>
              <a:chOff x="1417" y="1298"/>
              <a:chExt cx="1145" cy="2676"/>
            </a:xfrm>
          </p:grpSpPr>
          <p:sp>
            <p:nvSpPr>
              <p:cNvPr id="51247" name="Line 52"/>
              <p:cNvSpPr>
                <a:spLocks noChangeShapeType="1"/>
              </p:cNvSpPr>
              <p:nvPr>
                <p:custDataLst>
                  <p:tags r:id="rId43"/>
                </p:custDataLst>
              </p:nvPr>
            </p:nvSpPr>
            <p:spPr bwMode="auto">
              <a:xfrm>
                <a:off x="1655"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1248" name="Group 53"/>
              <p:cNvGrpSpPr>
                <a:grpSpLocks/>
              </p:cNvGrpSpPr>
              <p:nvPr/>
            </p:nvGrpSpPr>
            <p:grpSpPr bwMode="auto">
              <a:xfrm>
                <a:off x="1417" y="1298"/>
                <a:ext cx="299" cy="214"/>
                <a:chOff x="340" y="368"/>
                <a:chExt cx="340" cy="275"/>
              </a:xfrm>
            </p:grpSpPr>
            <p:sp>
              <p:nvSpPr>
                <p:cNvPr id="51282" name="Line 54"/>
                <p:cNvSpPr>
                  <a:spLocks noChangeShapeType="1"/>
                </p:cNvSpPr>
                <p:nvPr>
                  <p:custDataLst>
                    <p:tags r:id="rId7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3" name="Text Box 55"/>
                <p:cNvSpPr txBox="1">
                  <a:spLocks noChangeArrowheads="1"/>
                </p:cNvSpPr>
                <p:nvPr>
                  <p:custDataLst>
                    <p:tags r:id="rId7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1249" name="Group 56"/>
              <p:cNvGrpSpPr>
                <a:grpSpLocks/>
              </p:cNvGrpSpPr>
              <p:nvPr/>
            </p:nvGrpSpPr>
            <p:grpSpPr bwMode="auto">
              <a:xfrm>
                <a:off x="1417" y="1742"/>
                <a:ext cx="299" cy="214"/>
                <a:chOff x="340" y="368"/>
                <a:chExt cx="340" cy="275"/>
              </a:xfrm>
            </p:grpSpPr>
            <p:sp>
              <p:nvSpPr>
                <p:cNvPr id="51280" name="Line 57"/>
                <p:cNvSpPr>
                  <a:spLocks noChangeShapeType="1"/>
                </p:cNvSpPr>
                <p:nvPr>
                  <p:custDataLst>
                    <p:tags r:id="rId7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81" name="Text Box 58"/>
                <p:cNvSpPr txBox="1">
                  <a:spLocks noChangeArrowheads="1"/>
                </p:cNvSpPr>
                <p:nvPr>
                  <p:custDataLst>
                    <p:tags r:id="rId7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1250" name="Group 59"/>
              <p:cNvGrpSpPr>
                <a:grpSpLocks/>
              </p:cNvGrpSpPr>
              <p:nvPr/>
            </p:nvGrpSpPr>
            <p:grpSpPr bwMode="auto">
              <a:xfrm>
                <a:off x="1417" y="2218"/>
                <a:ext cx="299" cy="214"/>
                <a:chOff x="340" y="368"/>
                <a:chExt cx="340" cy="276"/>
              </a:xfrm>
            </p:grpSpPr>
            <p:sp>
              <p:nvSpPr>
                <p:cNvPr id="51278" name="Line 60"/>
                <p:cNvSpPr>
                  <a:spLocks noChangeShapeType="1"/>
                </p:cNvSpPr>
                <p:nvPr>
                  <p:custDataLst>
                    <p:tags r:id="rId6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9" name="Text Box 61"/>
                <p:cNvSpPr txBox="1">
                  <a:spLocks noChangeArrowheads="1"/>
                </p:cNvSpPr>
                <p:nvPr>
                  <p:custDataLst>
                    <p:tags r:id="rId6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1251" name="Group 62"/>
              <p:cNvGrpSpPr>
                <a:grpSpLocks/>
              </p:cNvGrpSpPr>
              <p:nvPr/>
            </p:nvGrpSpPr>
            <p:grpSpPr bwMode="auto">
              <a:xfrm>
                <a:off x="1417" y="2659"/>
                <a:ext cx="299" cy="214"/>
                <a:chOff x="340" y="368"/>
                <a:chExt cx="340" cy="275"/>
              </a:xfrm>
            </p:grpSpPr>
            <p:sp>
              <p:nvSpPr>
                <p:cNvPr id="51276" name="Line 63"/>
                <p:cNvSpPr>
                  <a:spLocks noChangeShapeType="1"/>
                </p:cNvSpPr>
                <p:nvPr>
                  <p:custDataLst>
                    <p:tags r:id="rId6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7" name="Text Box 64"/>
                <p:cNvSpPr txBox="1">
                  <a:spLocks noChangeArrowheads="1"/>
                </p:cNvSpPr>
                <p:nvPr>
                  <p:custDataLst>
                    <p:tags r:id="rId6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1252" name="Group 65"/>
              <p:cNvGrpSpPr>
                <a:grpSpLocks/>
              </p:cNvGrpSpPr>
              <p:nvPr/>
            </p:nvGrpSpPr>
            <p:grpSpPr bwMode="auto">
              <a:xfrm>
                <a:off x="1417" y="3113"/>
                <a:ext cx="299" cy="214"/>
                <a:chOff x="340" y="368"/>
                <a:chExt cx="340" cy="275"/>
              </a:xfrm>
            </p:grpSpPr>
            <p:sp>
              <p:nvSpPr>
                <p:cNvPr id="51274" name="Line 66"/>
                <p:cNvSpPr>
                  <a:spLocks noChangeShapeType="1"/>
                </p:cNvSpPr>
                <p:nvPr>
                  <p:custDataLst>
                    <p:tags r:id="rId6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5" name="Text Box 67"/>
                <p:cNvSpPr txBox="1">
                  <a:spLocks noChangeArrowheads="1"/>
                </p:cNvSpPr>
                <p:nvPr>
                  <p:custDataLst>
                    <p:tags r:id="rId6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1253" name="Group 68"/>
              <p:cNvGrpSpPr>
                <a:grpSpLocks/>
              </p:cNvGrpSpPr>
              <p:nvPr/>
            </p:nvGrpSpPr>
            <p:grpSpPr bwMode="auto">
              <a:xfrm>
                <a:off x="1417" y="3566"/>
                <a:ext cx="299" cy="214"/>
                <a:chOff x="340" y="368"/>
                <a:chExt cx="340" cy="276"/>
              </a:xfrm>
            </p:grpSpPr>
            <p:sp>
              <p:nvSpPr>
                <p:cNvPr id="51272" name="Line 69"/>
                <p:cNvSpPr>
                  <a:spLocks noChangeShapeType="1"/>
                </p:cNvSpPr>
                <p:nvPr>
                  <p:custDataLst>
                    <p:tags r:id="rId6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73" name="Text Box 70"/>
                <p:cNvSpPr txBox="1">
                  <a:spLocks noChangeArrowheads="1"/>
                </p:cNvSpPr>
                <p:nvPr>
                  <p:custDataLst>
                    <p:tags r:id="rId6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1254" name="Oval 71"/>
              <p:cNvSpPr>
                <a:spLocks noChangeArrowheads="1"/>
              </p:cNvSpPr>
              <p:nvPr>
                <p:custDataLst>
                  <p:tags r:id="rId44"/>
                </p:custDataLst>
              </p:nvPr>
            </p:nvSpPr>
            <p:spPr bwMode="auto">
              <a:xfrm>
                <a:off x="1837"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C:1</a:t>
                </a:r>
              </a:p>
            </p:txBody>
          </p:sp>
          <p:sp>
            <p:nvSpPr>
              <p:cNvPr id="51255" name="Line 72"/>
              <p:cNvSpPr>
                <a:spLocks noChangeShapeType="1"/>
              </p:cNvSpPr>
              <p:nvPr>
                <p:custDataLst>
                  <p:tags r:id="rId45"/>
                </p:custDataLst>
              </p:nvPr>
            </p:nvSpPr>
            <p:spPr bwMode="auto">
              <a:xfrm>
                <a:off x="1973"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56" name="Oval 73"/>
              <p:cNvSpPr>
                <a:spLocks noChangeArrowheads="1"/>
              </p:cNvSpPr>
              <p:nvPr>
                <p:custDataLst>
                  <p:tags r:id="rId46"/>
                </p:custDataLst>
              </p:nvPr>
            </p:nvSpPr>
            <p:spPr bwMode="auto">
              <a:xfrm>
                <a:off x="1837"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1257" name="Oval 74"/>
              <p:cNvSpPr>
                <a:spLocks noChangeArrowheads="1"/>
              </p:cNvSpPr>
              <p:nvPr>
                <p:custDataLst>
                  <p:tags r:id="rId47"/>
                </p:custDataLst>
              </p:nvPr>
            </p:nvSpPr>
            <p:spPr bwMode="auto">
              <a:xfrm>
                <a:off x="2290"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C:2</a:t>
                </a:r>
              </a:p>
            </p:txBody>
          </p:sp>
          <p:sp>
            <p:nvSpPr>
              <p:cNvPr id="51258" name="Line 75"/>
              <p:cNvSpPr>
                <a:spLocks noChangeShapeType="1"/>
              </p:cNvSpPr>
              <p:nvPr>
                <p:custDataLst>
                  <p:tags r:id="rId48"/>
                </p:custDataLst>
              </p:nvPr>
            </p:nvSpPr>
            <p:spPr bwMode="auto">
              <a:xfrm>
                <a:off x="2426"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59" name="Oval 76"/>
              <p:cNvSpPr>
                <a:spLocks noChangeArrowheads="1"/>
              </p:cNvSpPr>
              <p:nvPr>
                <p:custDataLst>
                  <p:tags r:id="rId49"/>
                </p:custDataLst>
              </p:nvPr>
            </p:nvSpPr>
            <p:spPr bwMode="auto">
              <a:xfrm>
                <a:off x="2290"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1260" name="Oval 77"/>
              <p:cNvSpPr>
                <a:spLocks noChangeArrowheads="1"/>
              </p:cNvSpPr>
              <p:nvPr>
                <p:custDataLst>
                  <p:tags r:id="rId50"/>
                </p:custDataLst>
              </p:nvPr>
            </p:nvSpPr>
            <p:spPr bwMode="auto">
              <a:xfrm>
                <a:off x="2290" y="2319"/>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C:4</a:t>
                </a:r>
              </a:p>
            </p:txBody>
          </p:sp>
          <p:sp>
            <p:nvSpPr>
              <p:cNvPr id="51261" name="Line 78"/>
              <p:cNvSpPr>
                <a:spLocks noChangeShapeType="1"/>
              </p:cNvSpPr>
              <p:nvPr>
                <p:custDataLst>
                  <p:tags r:id="rId51"/>
                </p:custDataLst>
              </p:nvPr>
            </p:nvSpPr>
            <p:spPr bwMode="auto">
              <a:xfrm>
                <a:off x="2426" y="2591"/>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62" name="Oval 79"/>
              <p:cNvSpPr>
                <a:spLocks noChangeArrowheads="1"/>
              </p:cNvSpPr>
              <p:nvPr>
                <p:custDataLst>
                  <p:tags r:id="rId52"/>
                </p:custDataLst>
              </p:nvPr>
            </p:nvSpPr>
            <p:spPr bwMode="auto">
              <a:xfrm>
                <a:off x="2290"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1263" name="Oval 80"/>
              <p:cNvSpPr>
                <a:spLocks noChangeArrowheads="1"/>
              </p:cNvSpPr>
              <p:nvPr>
                <p:custDataLst>
                  <p:tags r:id="rId53"/>
                </p:custDataLst>
              </p:nvPr>
            </p:nvSpPr>
            <p:spPr bwMode="auto">
              <a:xfrm>
                <a:off x="1837"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C:3</a:t>
                </a:r>
              </a:p>
            </p:txBody>
          </p:sp>
          <p:sp>
            <p:nvSpPr>
              <p:cNvPr id="51264" name="Line 81"/>
              <p:cNvSpPr>
                <a:spLocks noChangeShapeType="1"/>
              </p:cNvSpPr>
              <p:nvPr>
                <p:custDataLst>
                  <p:tags r:id="rId54"/>
                </p:custDataLst>
              </p:nvPr>
            </p:nvSpPr>
            <p:spPr bwMode="auto">
              <a:xfrm>
                <a:off x="1973"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65" name="Oval 82"/>
              <p:cNvSpPr>
                <a:spLocks noChangeArrowheads="1"/>
              </p:cNvSpPr>
              <p:nvPr>
                <p:custDataLst>
                  <p:tags r:id="rId55"/>
                </p:custDataLst>
              </p:nvPr>
            </p:nvSpPr>
            <p:spPr bwMode="auto">
              <a:xfrm>
                <a:off x="1837"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1266" name="Oval 83"/>
              <p:cNvSpPr>
                <a:spLocks noChangeArrowheads="1"/>
              </p:cNvSpPr>
              <p:nvPr>
                <p:custDataLst>
                  <p:tags r:id="rId56"/>
                </p:custDataLst>
              </p:nvPr>
            </p:nvSpPr>
            <p:spPr bwMode="auto">
              <a:xfrm>
                <a:off x="1837"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C:5</a:t>
                </a:r>
              </a:p>
            </p:txBody>
          </p:sp>
          <p:sp>
            <p:nvSpPr>
              <p:cNvPr id="51267" name="Line 84"/>
              <p:cNvSpPr>
                <a:spLocks noChangeShapeType="1"/>
              </p:cNvSpPr>
              <p:nvPr>
                <p:custDataLst>
                  <p:tags r:id="rId57"/>
                </p:custDataLst>
              </p:nvPr>
            </p:nvSpPr>
            <p:spPr bwMode="auto">
              <a:xfrm>
                <a:off x="1973"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68" name="Oval 85"/>
              <p:cNvSpPr>
                <a:spLocks noChangeArrowheads="1"/>
              </p:cNvSpPr>
              <p:nvPr>
                <p:custDataLst>
                  <p:tags r:id="rId58"/>
                </p:custDataLst>
              </p:nvPr>
            </p:nvSpPr>
            <p:spPr bwMode="auto">
              <a:xfrm>
                <a:off x="1837"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1269" name="Oval 86"/>
              <p:cNvSpPr>
                <a:spLocks noChangeArrowheads="1"/>
              </p:cNvSpPr>
              <p:nvPr>
                <p:custDataLst>
                  <p:tags r:id="rId59"/>
                </p:custDataLst>
              </p:nvPr>
            </p:nvSpPr>
            <p:spPr bwMode="auto">
              <a:xfrm>
                <a:off x="2290"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C:6</a:t>
                </a:r>
              </a:p>
            </p:txBody>
          </p:sp>
          <p:sp>
            <p:nvSpPr>
              <p:cNvPr id="51270" name="Line 87"/>
              <p:cNvSpPr>
                <a:spLocks noChangeShapeType="1"/>
              </p:cNvSpPr>
              <p:nvPr>
                <p:custDataLst>
                  <p:tags r:id="rId60"/>
                </p:custDataLst>
              </p:nvPr>
            </p:nvSpPr>
            <p:spPr bwMode="auto">
              <a:xfrm>
                <a:off x="2426"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71" name="Oval 88"/>
              <p:cNvSpPr>
                <a:spLocks noChangeArrowheads="1"/>
              </p:cNvSpPr>
              <p:nvPr>
                <p:custDataLst>
                  <p:tags r:id="rId61"/>
                </p:custDataLst>
              </p:nvPr>
            </p:nvSpPr>
            <p:spPr bwMode="auto">
              <a:xfrm>
                <a:off x="2290"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X:6</a:t>
                </a:r>
              </a:p>
            </p:txBody>
          </p:sp>
        </p:grpSp>
        <p:sp>
          <p:nvSpPr>
            <p:cNvPr id="51244" name="Line 89"/>
            <p:cNvSpPr>
              <a:spLocks noChangeShapeType="1"/>
            </p:cNvSpPr>
            <p:nvPr>
              <p:custDataLst>
                <p:tags r:id="rId40"/>
              </p:custDataLst>
            </p:nvPr>
          </p:nvSpPr>
          <p:spPr bwMode="auto">
            <a:xfrm>
              <a:off x="2200" y="1275"/>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245" name="Text Box 90"/>
            <p:cNvSpPr txBox="1">
              <a:spLocks noChangeArrowheads="1"/>
            </p:cNvSpPr>
            <p:nvPr>
              <p:custDataLst>
                <p:tags r:id="rId41"/>
              </p:custDataLst>
            </p:nvPr>
          </p:nvSpPr>
          <p:spPr bwMode="auto">
            <a:xfrm>
              <a:off x="1656"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1246" name="Text Box 91"/>
            <p:cNvSpPr txBox="1">
              <a:spLocks noChangeArrowheads="1"/>
            </p:cNvSpPr>
            <p:nvPr>
              <p:custDataLst>
                <p:tags r:id="rId42"/>
              </p:custDataLst>
            </p:nvPr>
          </p:nvSpPr>
          <p:spPr bwMode="auto">
            <a:xfrm>
              <a:off x="2200"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grpSp>
      <p:sp>
        <p:nvSpPr>
          <p:cNvPr id="51239" name="Text Box 92"/>
          <p:cNvSpPr txBox="1">
            <a:spLocks noChangeArrowheads="1"/>
          </p:cNvSpPr>
          <p:nvPr>
            <p:custDataLst>
              <p:tags r:id="rId38"/>
            </p:custDataLst>
          </p:nvPr>
        </p:nvSpPr>
        <p:spPr bwMode="auto">
          <a:xfrm>
            <a:off x="8120063" y="2009775"/>
            <a:ext cx="9493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1240" name="Text Box 93"/>
          <p:cNvSpPr txBox="1">
            <a:spLocks noChangeArrowheads="1"/>
          </p:cNvSpPr>
          <p:nvPr>
            <p:custDataLst>
              <p:tags r:id="rId39"/>
            </p:custDataLst>
          </p:nvPr>
        </p:nvSpPr>
        <p:spPr bwMode="auto">
          <a:xfrm>
            <a:off x="9069388" y="2009775"/>
            <a:ext cx="9509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1241" name="Oval 94"/>
          <p:cNvSpPr>
            <a:spLocks noChangeArrowheads="1"/>
          </p:cNvSpPr>
          <p:nvPr/>
        </p:nvSpPr>
        <p:spPr bwMode="auto">
          <a:xfrm>
            <a:off x="3003550" y="2382838"/>
            <a:ext cx="852488" cy="1614487"/>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1242" name="Oval 95"/>
          <p:cNvSpPr>
            <a:spLocks noChangeArrowheads="1"/>
          </p:cNvSpPr>
          <p:nvPr/>
        </p:nvSpPr>
        <p:spPr bwMode="auto">
          <a:xfrm>
            <a:off x="8283575" y="2382838"/>
            <a:ext cx="852488" cy="1614487"/>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custDataLst>
              <p:tags r:id="rId1"/>
            </p:custDataLst>
          </p:nvPr>
        </p:nvSpPr>
        <p:spPr>
          <a:xfrm>
            <a:off x="228600" y="228600"/>
            <a:ext cx="9051925" cy="450850"/>
          </a:xfrm>
        </p:spPr>
        <p:txBody>
          <a:bodyPr lIns="101882" tIns="50941" rIns="101882" bIns="50941" anchor="ctr"/>
          <a:lstStyle/>
          <a:p>
            <a:pPr eaLnBrk="1" hangingPunct="1"/>
            <a:r>
              <a:rPr lang="en-US" altLang="en-US" smtClean="0"/>
              <a:t>Alternative Parallelization Approaches</a:t>
            </a:r>
          </a:p>
        </p:txBody>
      </p:sp>
      <p:grpSp>
        <p:nvGrpSpPr>
          <p:cNvPr id="53251" name="Group 3"/>
          <p:cNvGrpSpPr>
            <a:grpSpLocks/>
          </p:cNvGrpSpPr>
          <p:nvPr>
            <p:custDataLst>
              <p:tags r:id="rId2"/>
            </p:custDataLst>
          </p:nvPr>
        </p:nvGrpSpPr>
        <p:grpSpPr bwMode="auto">
          <a:xfrm>
            <a:off x="2317750" y="2009775"/>
            <a:ext cx="2276475" cy="5181600"/>
            <a:chOff x="4434" y="1117"/>
            <a:chExt cx="1304" cy="2880"/>
          </a:xfrm>
        </p:grpSpPr>
        <p:sp>
          <p:nvSpPr>
            <p:cNvPr id="53301" name="Line 4"/>
            <p:cNvSpPr>
              <a:spLocks noChangeShapeType="1"/>
            </p:cNvSpPr>
            <p:nvPr>
              <p:custDataLst>
                <p:tags r:id="rId44"/>
              </p:custDataLst>
            </p:nvPr>
          </p:nvSpPr>
          <p:spPr bwMode="auto">
            <a:xfrm>
              <a:off x="4672"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3302" name="Group 5"/>
            <p:cNvGrpSpPr>
              <a:grpSpLocks/>
            </p:cNvGrpSpPr>
            <p:nvPr/>
          </p:nvGrpSpPr>
          <p:grpSpPr bwMode="auto">
            <a:xfrm>
              <a:off x="4434" y="1298"/>
              <a:ext cx="299" cy="214"/>
              <a:chOff x="340" y="368"/>
              <a:chExt cx="340" cy="275"/>
            </a:xfrm>
          </p:grpSpPr>
          <p:sp>
            <p:nvSpPr>
              <p:cNvPr id="53342" name="Line 6"/>
              <p:cNvSpPr>
                <a:spLocks noChangeShapeType="1"/>
              </p:cNvSpPr>
              <p:nvPr>
                <p:custDataLst>
                  <p:tags r:id="rId7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3" name="Text Box 7"/>
              <p:cNvSpPr txBox="1">
                <a:spLocks noChangeArrowheads="1"/>
              </p:cNvSpPr>
              <p:nvPr>
                <p:custDataLst>
                  <p:tags r:id="rId80"/>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3303" name="Group 8"/>
            <p:cNvGrpSpPr>
              <a:grpSpLocks/>
            </p:cNvGrpSpPr>
            <p:nvPr/>
          </p:nvGrpSpPr>
          <p:grpSpPr bwMode="auto">
            <a:xfrm>
              <a:off x="4434" y="1742"/>
              <a:ext cx="299" cy="214"/>
              <a:chOff x="340" y="368"/>
              <a:chExt cx="340" cy="275"/>
            </a:xfrm>
          </p:grpSpPr>
          <p:sp>
            <p:nvSpPr>
              <p:cNvPr id="53340" name="Line 9"/>
              <p:cNvSpPr>
                <a:spLocks noChangeShapeType="1"/>
              </p:cNvSpPr>
              <p:nvPr>
                <p:custDataLst>
                  <p:tags r:id="rId7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41" name="Text Box 10"/>
              <p:cNvSpPr txBox="1">
                <a:spLocks noChangeArrowheads="1"/>
              </p:cNvSpPr>
              <p:nvPr>
                <p:custDataLst>
                  <p:tags r:id="rId78"/>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3304" name="Group 11"/>
            <p:cNvGrpSpPr>
              <a:grpSpLocks/>
            </p:cNvGrpSpPr>
            <p:nvPr/>
          </p:nvGrpSpPr>
          <p:grpSpPr bwMode="auto">
            <a:xfrm>
              <a:off x="4434" y="2218"/>
              <a:ext cx="299" cy="214"/>
              <a:chOff x="340" y="368"/>
              <a:chExt cx="340" cy="276"/>
            </a:xfrm>
          </p:grpSpPr>
          <p:sp>
            <p:nvSpPr>
              <p:cNvPr id="53338" name="Line 12"/>
              <p:cNvSpPr>
                <a:spLocks noChangeShapeType="1"/>
              </p:cNvSpPr>
              <p:nvPr>
                <p:custDataLst>
                  <p:tags r:id="rId7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9" name="Text Box 13"/>
              <p:cNvSpPr txBox="1">
                <a:spLocks noChangeArrowheads="1"/>
              </p:cNvSpPr>
              <p:nvPr>
                <p:custDataLst>
                  <p:tags r:id="rId76"/>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3305" name="Group 14"/>
            <p:cNvGrpSpPr>
              <a:grpSpLocks/>
            </p:cNvGrpSpPr>
            <p:nvPr/>
          </p:nvGrpSpPr>
          <p:grpSpPr bwMode="auto">
            <a:xfrm>
              <a:off x="4434" y="2659"/>
              <a:ext cx="299" cy="214"/>
              <a:chOff x="340" y="368"/>
              <a:chExt cx="340" cy="275"/>
            </a:xfrm>
          </p:grpSpPr>
          <p:sp>
            <p:nvSpPr>
              <p:cNvPr id="53336" name="Line 15"/>
              <p:cNvSpPr>
                <a:spLocks noChangeShapeType="1"/>
              </p:cNvSpPr>
              <p:nvPr>
                <p:custDataLst>
                  <p:tags r:id="rId7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7" name="Text Box 16"/>
              <p:cNvSpPr txBox="1">
                <a:spLocks noChangeArrowheads="1"/>
              </p:cNvSpPr>
              <p:nvPr>
                <p:custDataLst>
                  <p:tags r:id="rId74"/>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3306" name="Group 17"/>
            <p:cNvGrpSpPr>
              <a:grpSpLocks/>
            </p:cNvGrpSpPr>
            <p:nvPr/>
          </p:nvGrpSpPr>
          <p:grpSpPr bwMode="auto">
            <a:xfrm>
              <a:off x="4434" y="3113"/>
              <a:ext cx="299" cy="214"/>
              <a:chOff x="340" y="368"/>
              <a:chExt cx="340" cy="275"/>
            </a:xfrm>
          </p:grpSpPr>
          <p:sp>
            <p:nvSpPr>
              <p:cNvPr id="53334" name="Line 18"/>
              <p:cNvSpPr>
                <a:spLocks noChangeShapeType="1"/>
              </p:cNvSpPr>
              <p:nvPr>
                <p:custDataLst>
                  <p:tags r:id="rId7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5" name="Text Box 19"/>
              <p:cNvSpPr txBox="1">
                <a:spLocks noChangeArrowheads="1"/>
              </p:cNvSpPr>
              <p:nvPr>
                <p:custDataLst>
                  <p:tags r:id="rId72"/>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3307" name="Group 20"/>
            <p:cNvGrpSpPr>
              <a:grpSpLocks/>
            </p:cNvGrpSpPr>
            <p:nvPr/>
          </p:nvGrpSpPr>
          <p:grpSpPr bwMode="auto">
            <a:xfrm>
              <a:off x="4434" y="3566"/>
              <a:ext cx="299" cy="214"/>
              <a:chOff x="340" y="368"/>
              <a:chExt cx="340" cy="276"/>
            </a:xfrm>
          </p:grpSpPr>
          <p:sp>
            <p:nvSpPr>
              <p:cNvPr id="53332" name="Line 21"/>
              <p:cNvSpPr>
                <a:spLocks noChangeShapeType="1"/>
              </p:cNvSpPr>
              <p:nvPr>
                <p:custDataLst>
                  <p:tags r:id="rId6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3" name="Text Box 22"/>
              <p:cNvSpPr txBox="1">
                <a:spLocks noChangeArrowheads="1"/>
              </p:cNvSpPr>
              <p:nvPr>
                <p:custDataLst>
                  <p:tags r:id="rId70"/>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3308" name="Oval 23"/>
            <p:cNvSpPr>
              <a:spLocks noChangeArrowheads="1"/>
            </p:cNvSpPr>
            <p:nvPr>
              <p:custDataLst>
                <p:tags r:id="rId45"/>
              </p:custDataLst>
            </p:nvPr>
          </p:nvSpPr>
          <p:spPr bwMode="auto">
            <a:xfrm>
              <a:off x="4854"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3309" name="Line 24"/>
            <p:cNvSpPr>
              <a:spLocks noChangeShapeType="1"/>
            </p:cNvSpPr>
            <p:nvPr>
              <p:custDataLst>
                <p:tags r:id="rId46"/>
              </p:custDataLst>
            </p:nvPr>
          </p:nvSpPr>
          <p:spPr bwMode="auto">
            <a:xfrm>
              <a:off x="4990"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0" name="Oval 25"/>
            <p:cNvSpPr>
              <a:spLocks noChangeArrowheads="1"/>
            </p:cNvSpPr>
            <p:nvPr>
              <p:custDataLst>
                <p:tags r:id="rId47"/>
              </p:custDataLst>
            </p:nvPr>
          </p:nvSpPr>
          <p:spPr bwMode="auto">
            <a:xfrm>
              <a:off x="4854"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3311" name="Oval 26"/>
            <p:cNvSpPr>
              <a:spLocks noChangeArrowheads="1"/>
            </p:cNvSpPr>
            <p:nvPr>
              <p:custDataLst>
                <p:tags r:id="rId48"/>
              </p:custDataLst>
            </p:nvPr>
          </p:nvSpPr>
          <p:spPr bwMode="auto">
            <a:xfrm>
              <a:off x="5329"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3312" name="Line 27"/>
            <p:cNvSpPr>
              <a:spLocks noChangeShapeType="1"/>
            </p:cNvSpPr>
            <p:nvPr>
              <p:custDataLst>
                <p:tags r:id="rId49"/>
              </p:custDataLst>
            </p:nvPr>
          </p:nvSpPr>
          <p:spPr bwMode="auto">
            <a:xfrm>
              <a:off x="5465" y="2137"/>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3" name="Oval 28"/>
            <p:cNvSpPr>
              <a:spLocks noChangeArrowheads="1"/>
            </p:cNvSpPr>
            <p:nvPr>
              <p:custDataLst>
                <p:tags r:id="rId50"/>
              </p:custDataLst>
            </p:nvPr>
          </p:nvSpPr>
          <p:spPr bwMode="auto">
            <a:xfrm>
              <a:off x="5329" y="231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3314" name="Oval 29"/>
            <p:cNvSpPr>
              <a:spLocks noChangeArrowheads="1"/>
            </p:cNvSpPr>
            <p:nvPr>
              <p:custDataLst>
                <p:tags r:id="rId51"/>
              </p:custDataLst>
            </p:nvPr>
          </p:nvSpPr>
          <p:spPr bwMode="auto">
            <a:xfrm>
              <a:off x="5329"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3315" name="Line 30"/>
            <p:cNvSpPr>
              <a:spLocks noChangeShapeType="1"/>
            </p:cNvSpPr>
            <p:nvPr>
              <p:custDataLst>
                <p:tags r:id="rId52"/>
              </p:custDataLst>
            </p:nvPr>
          </p:nvSpPr>
          <p:spPr bwMode="auto">
            <a:xfrm>
              <a:off x="5465" y="304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6" name="Oval 31"/>
            <p:cNvSpPr>
              <a:spLocks noChangeArrowheads="1"/>
            </p:cNvSpPr>
            <p:nvPr>
              <p:custDataLst>
                <p:tags r:id="rId53"/>
              </p:custDataLst>
            </p:nvPr>
          </p:nvSpPr>
          <p:spPr bwMode="auto">
            <a:xfrm>
              <a:off x="5329" y="322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3317" name="Oval 32"/>
            <p:cNvSpPr>
              <a:spLocks noChangeArrowheads="1"/>
            </p:cNvSpPr>
            <p:nvPr>
              <p:custDataLst>
                <p:tags r:id="rId54"/>
              </p:custDataLst>
            </p:nvPr>
          </p:nvSpPr>
          <p:spPr bwMode="auto">
            <a:xfrm>
              <a:off x="4854"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3318" name="Line 33"/>
            <p:cNvSpPr>
              <a:spLocks noChangeShapeType="1"/>
            </p:cNvSpPr>
            <p:nvPr>
              <p:custDataLst>
                <p:tags r:id="rId55"/>
              </p:custDataLst>
            </p:nvPr>
          </p:nvSpPr>
          <p:spPr bwMode="auto">
            <a:xfrm>
              <a:off x="4990"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19" name="Oval 34"/>
            <p:cNvSpPr>
              <a:spLocks noChangeArrowheads="1"/>
            </p:cNvSpPr>
            <p:nvPr>
              <p:custDataLst>
                <p:tags r:id="rId56"/>
              </p:custDataLst>
            </p:nvPr>
          </p:nvSpPr>
          <p:spPr bwMode="auto">
            <a:xfrm>
              <a:off x="4854"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3320" name="Oval 35"/>
            <p:cNvSpPr>
              <a:spLocks noChangeArrowheads="1"/>
            </p:cNvSpPr>
            <p:nvPr>
              <p:custDataLst>
                <p:tags r:id="rId57"/>
              </p:custDataLst>
            </p:nvPr>
          </p:nvSpPr>
          <p:spPr bwMode="auto">
            <a:xfrm>
              <a:off x="4854"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3321" name="Line 36"/>
            <p:cNvSpPr>
              <a:spLocks noChangeShapeType="1"/>
            </p:cNvSpPr>
            <p:nvPr>
              <p:custDataLst>
                <p:tags r:id="rId58"/>
              </p:custDataLst>
            </p:nvPr>
          </p:nvSpPr>
          <p:spPr bwMode="auto">
            <a:xfrm>
              <a:off x="4990"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2" name="Oval 37"/>
            <p:cNvSpPr>
              <a:spLocks noChangeArrowheads="1"/>
            </p:cNvSpPr>
            <p:nvPr>
              <p:custDataLst>
                <p:tags r:id="rId59"/>
              </p:custDataLst>
            </p:nvPr>
          </p:nvSpPr>
          <p:spPr bwMode="auto">
            <a:xfrm>
              <a:off x="4854"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3323" name="Oval 38"/>
            <p:cNvSpPr>
              <a:spLocks noChangeArrowheads="1"/>
            </p:cNvSpPr>
            <p:nvPr>
              <p:custDataLst>
                <p:tags r:id="rId60"/>
              </p:custDataLst>
            </p:nvPr>
          </p:nvSpPr>
          <p:spPr bwMode="auto">
            <a:xfrm>
              <a:off x="5329"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3324" name="Line 39"/>
            <p:cNvSpPr>
              <a:spLocks noChangeShapeType="1"/>
            </p:cNvSpPr>
            <p:nvPr>
              <p:custDataLst>
                <p:tags r:id="rId61"/>
              </p:custDataLst>
            </p:nvPr>
          </p:nvSpPr>
          <p:spPr bwMode="auto">
            <a:xfrm>
              <a:off x="5125" y="1593"/>
              <a:ext cx="340"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5" name="Line 40"/>
            <p:cNvSpPr>
              <a:spLocks noChangeShapeType="1"/>
            </p:cNvSpPr>
            <p:nvPr>
              <p:custDataLst>
                <p:tags r:id="rId62"/>
              </p:custDataLst>
            </p:nvPr>
          </p:nvSpPr>
          <p:spPr bwMode="auto">
            <a:xfrm>
              <a:off x="5125" y="2500"/>
              <a:ext cx="340"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6" name="Line 41"/>
            <p:cNvSpPr>
              <a:spLocks noChangeShapeType="1"/>
            </p:cNvSpPr>
            <p:nvPr>
              <p:custDataLst>
                <p:tags r:id="rId63"/>
              </p:custDataLst>
            </p:nvPr>
          </p:nvSpPr>
          <p:spPr bwMode="auto">
            <a:xfrm>
              <a:off x="5125" y="3407"/>
              <a:ext cx="340"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7" name="Line 42"/>
            <p:cNvSpPr>
              <a:spLocks noChangeShapeType="1"/>
            </p:cNvSpPr>
            <p:nvPr>
              <p:custDataLst>
                <p:tags r:id="rId64"/>
              </p:custDataLst>
            </p:nvPr>
          </p:nvSpPr>
          <p:spPr bwMode="auto">
            <a:xfrm flipH="1">
              <a:off x="4989" y="2954"/>
              <a:ext cx="363"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8" name="Line 43"/>
            <p:cNvSpPr>
              <a:spLocks noChangeShapeType="1"/>
            </p:cNvSpPr>
            <p:nvPr>
              <p:custDataLst>
                <p:tags r:id="rId65"/>
              </p:custDataLst>
            </p:nvPr>
          </p:nvSpPr>
          <p:spPr bwMode="auto">
            <a:xfrm flipH="1">
              <a:off x="4989" y="2047"/>
              <a:ext cx="363" cy="27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329" name="Line 44"/>
            <p:cNvSpPr>
              <a:spLocks noChangeShapeType="1"/>
            </p:cNvSpPr>
            <p:nvPr>
              <p:custDataLst>
                <p:tags r:id="rId66"/>
              </p:custDataLst>
            </p:nvPr>
          </p:nvSpPr>
          <p:spPr bwMode="auto">
            <a:xfrm>
              <a:off x="5216" y="1298"/>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30" name="Text Box 45"/>
            <p:cNvSpPr txBox="1">
              <a:spLocks noChangeArrowheads="1"/>
            </p:cNvSpPr>
            <p:nvPr>
              <p:custDataLst>
                <p:tags r:id="rId67"/>
              </p:custDataLst>
            </p:nvPr>
          </p:nvSpPr>
          <p:spPr bwMode="auto">
            <a:xfrm>
              <a:off x="4650"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3331" name="Text Box 46"/>
            <p:cNvSpPr txBox="1">
              <a:spLocks noChangeArrowheads="1"/>
            </p:cNvSpPr>
            <p:nvPr>
              <p:custDataLst>
                <p:tags r:id="rId68"/>
              </p:custDataLst>
            </p:nvPr>
          </p:nvSpPr>
          <p:spPr bwMode="auto">
            <a:xfrm>
              <a:off x="5194"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grpSp>
      <p:sp>
        <p:nvSpPr>
          <p:cNvPr id="53252" name="Text Box 47"/>
          <p:cNvSpPr txBox="1">
            <a:spLocks noChangeArrowheads="1"/>
          </p:cNvSpPr>
          <p:nvPr>
            <p:custDataLst>
              <p:tags r:id="rId3"/>
            </p:custDataLst>
          </p:nvPr>
        </p:nvSpPr>
        <p:spPr bwMode="auto">
          <a:xfrm>
            <a:off x="2690813" y="790575"/>
            <a:ext cx="5310187" cy="774700"/>
          </a:xfrm>
          <a:prstGeom prst="rect">
            <a:avLst/>
          </a:prstGeom>
          <a:solidFill>
            <a:schemeClr val="bg1"/>
          </a:solidFill>
          <a:ln w="19050" algn="ctr">
            <a:solidFill>
              <a:schemeClr val="tx1"/>
            </a:solidFill>
            <a:miter lim="800000"/>
            <a:headEnd/>
            <a:tailEnd/>
          </a:ln>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50000"/>
              </a:lnSpc>
              <a:spcBef>
                <a:spcPct val="50000"/>
              </a:spcBef>
              <a:buClr>
                <a:schemeClr val="accent2"/>
              </a:buClr>
            </a:pPr>
            <a:endParaRPr lang="en-US" altLang="en-US" sz="600" b="1">
              <a:solidFill>
                <a:schemeClr val="tx1"/>
              </a:solidFill>
              <a:latin typeface="Courier New" panose="02070309020205020404" pitchFamily="49" charset="0"/>
            </a:endParaRP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while(ptr = ptr-&gt;next)    // LD</a:t>
            </a:r>
          </a:p>
          <a:p>
            <a:pPr>
              <a:lnSpc>
                <a:spcPct val="50000"/>
              </a:lnSpc>
              <a:spcBef>
                <a:spcPct val="50000"/>
              </a:spcBef>
              <a:buClr>
                <a:schemeClr val="accent2"/>
              </a:buClr>
            </a:pPr>
            <a:r>
              <a:rPr lang="en-US" altLang="en-US" sz="2000" b="1">
                <a:solidFill>
                  <a:schemeClr val="tx1"/>
                </a:solidFill>
                <a:latin typeface="Courier New" panose="02070309020205020404" pitchFamily="49" charset="0"/>
              </a:rPr>
              <a:t>  ptr-&gt;val = ptr-&gt;val + 1; // X</a:t>
            </a:r>
          </a:p>
        </p:txBody>
      </p:sp>
      <p:grpSp>
        <p:nvGrpSpPr>
          <p:cNvPr id="53253" name="Group 48"/>
          <p:cNvGrpSpPr>
            <a:grpSpLocks/>
          </p:cNvGrpSpPr>
          <p:nvPr>
            <p:custDataLst>
              <p:tags r:id="rId4"/>
            </p:custDataLst>
          </p:nvPr>
        </p:nvGrpSpPr>
        <p:grpSpPr bwMode="auto">
          <a:xfrm>
            <a:off x="7485063" y="2009775"/>
            <a:ext cx="2276475" cy="5181600"/>
            <a:chOff x="2993" y="1117"/>
            <a:chExt cx="1304" cy="2880"/>
          </a:xfrm>
        </p:grpSpPr>
        <p:sp>
          <p:nvSpPr>
            <p:cNvPr id="53258" name="Line 49"/>
            <p:cNvSpPr>
              <a:spLocks noChangeShapeType="1"/>
            </p:cNvSpPr>
            <p:nvPr>
              <p:custDataLst>
                <p:tags r:id="rId7"/>
              </p:custDataLst>
            </p:nvPr>
          </p:nvSpPr>
          <p:spPr bwMode="auto">
            <a:xfrm>
              <a:off x="3231"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3259" name="Group 50"/>
            <p:cNvGrpSpPr>
              <a:grpSpLocks/>
            </p:cNvGrpSpPr>
            <p:nvPr/>
          </p:nvGrpSpPr>
          <p:grpSpPr bwMode="auto">
            <a:xfrm>
              <a:off x="2993" y="1298"/>
              <a:ext cx="299" cy="214"/>
              <a:chOff x="340" y="368"/>
              <a:chExt cx="340" cy="275"/>
            </a:xfrm>
          </p:grpSpPr>
          <p:sp>
            <p:nvSpPr>
              <p:cNvPr id="53299" name="Line 51"/>
              <p:cNvSpPr>
                <a:spLocks noChangeShapeType="1"/>
              </p:cNvSpPr>
              <p:nvPr>
                <p:custDataLst>
                  <p:tags r:id="rId4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300" name="Text Box 52"/>
              <p:cNvSpPr txBox="1">
                <a:spLocks noChangeArrowheads="1"/>
              </p:cNvSpPr>
              <p:nvPr>
                <p:custDataLst>
                  <p:tags r:id="rId4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3260" name="Group 53"/>
            <p:cNvGrpSpPr>
              <a:grpSpLocks/>
            </p:cNvGrpSpPr>
            <p:nvPr/>
          </p:nvGrpSpPr>
          <p:grpSpPr bwMode="auto">
            <a:xfrm>
              <a:off x="2993" y="1742"/>
              <a:ext cx="299" cy="214"/>
              <a:chOff x="340" y="368"/>
              <a:chExt cx="340" cy="275"/>
            </a:xfrm>
          </p:grpSpPr>
          <p:sp>
            <p:nvSpPr>
              <p:cNvPr id="53297" name="Line 54"/>
              <p:cNvSpPr>
                <a:spLocks noChangeShapeType="1"/>
              </p:cNvSpPr>
              <p:nvPr>
                <p:custDataLst>
                  <p:tags r:id="rId4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8" name="Text Box 55"/>
              <p:cNvSpPr txBox="1">
                <a:spLocks noChangeArrowheads="1"/>
              </p:cNvSpPr>
              <p:nvPr>
                <p:custDataLst>
                  <p:tags r:id="rId4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3261" name="Group 56"/>
            <p:cNvGrpSpPr>
              <a:grpSpLocks/>
            </p:cNvGrpSpPr>
            <p:nvPr/>
          </p:nvGrpSpPr>
          <p:grpSpPr bwMode="auto">
            <a:xfrm>
              <a:off x="2993" y="2218"/>
              <a:ext cx="299" cy="214"/>
              <a:chOff x="340" y="368"/>
              <a:chExt cx="340" cy="276"/>
            </a:xfrm>
          </p:grpSpPr>
          <p:sp>
            <p:nvSpPr>
              <p:cNvPr id="53295" name="Line 57"/>
              <p:cNvSpPr>
                <a:spLocks noChangeShapeType="1"/>
              </p:cNvSpPr>
              <p:nvPr>
                <p:custDataLst>
                  <p:tags r:id="rId3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6" name="Text Box 58"/>
              <p:cNvSpPr txBox="1">
                <a:spLocks noChangeArrowheads="1"/>
              </p:cNvSpPr>
              <p:nvPr>
                <p:custDataLst>
                  <p:tags r:id="rId3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3262" name="Group 59"/>
            <p:cNvGrpSpPr>
              <a:grpSpLocks/>
            </p:cNvGrpSpPr>
            <p:nvPr/>
          </p:nvGrpSpPr>
          <p:grpSpPr bwMode="auto">
            <a:xfrm>
              <a:off x="2993" y="2659"/>
              <a:ext cx="299" cy="214"/>
              <a:chOff x="340" y="368"/>
              <a:chExt cx="340" cy="275"/>
            </a:xfrm>
          </p:grpSpPr>
          <p:sp>
            <p:nvSpPr>
              <p:cNvPr id="53293" name="Line 60"/>
              <p:cNvSpPr>
                <a:spLocks noChangeShapeType="1"/>
              </p:cNvSpPr>
              <p:nvPr>
                <p:custDataLst>
                  <p:tags r:id="rId3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4" name="Text Box 61"/>
              <p:cNvSpPr txBox="1">
                <a:spLocks noChangeArrowheads="1"/>
              </p:cNvSpPr>
              <p:nvPr>
                <p:custDataLst>
                  <p:tags r:id="rId3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3263" name="Group 62"/>
            <p:cNvGrpSpPr>
              <a:grpSpLocks/>
            </p:cNvGrpSpPr>
            <p:nvPr/>
          </p:nvGrpSpPr>
          <p:grpSpPr bwMode="auto">
            <a:xfrm>
              <a:off x="2993" y="3113"/>
              <a:ext cx="299" cy="214"/>
              <a:chOff x="340" y="368"/>
              <a:chExt cx="340" cy="275"/>
            </a:xfrm>
          </p:grpSpPr>
          <p:sp>
            <p:nvSpPr>
              <p:cNvPr id="53291" name="Line 63"/>
              <p:cNvSpPr>
                <a:spLocks noChangeShapeType="1"/>
              </p:cNvSpPr>
              <p:nvPr>
                <p:custDataLst>
                  <p:tags r:id="rId3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2" name="Text Box 64"/>
              <p:cNvSpPr txBox="1">
                <a:spLocks noChangeArrowheads="1"/>
              </p:cNvSpPr>
              <p:nvPr>
                <p:custDataLst>
                  <p:tags r:id="rId3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3264" name="Group 65"/>
            <p:cNvGrpSpPr>
              <a:grpSpLocks/>
            </p:cNvGrpSpPr>
            <p:nvPr/>
          </p:nvGrpSpPr>
          <p:grpSpPr bwMode="auto">
            <a:xfrm>
              <a:off x="2993" y="3566"/>
              <a:ext cx="299" cy="214"/>
              <a:chOff x="340" y="368"/>
              <a:chExt cx="340" cy="276"/>
            </a:xfrm>
          </p:grpSpPr>
          <p:sp>
            <p:nvSpPr>
              <p:cNvPr id="53289" name="Line 66"/>
              <p:cNvSpPr>
                <a:spLocks noChangeShapeType="1"/>
              </p:cNvSpPr>
              <p:nvPr>
                <p:custDataLst>
                  <p:tags r:id="rId3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90" name="Text Box 67"/>
              <p:cNvSpPr txBox="1">
                <a:spLocks noChangeArrowheads="1"/>
              </p:cNvSpPr>
              <p:nvPr>
                <p:custDataLst>
                  <p:tags r:id="rId3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3265" name="Oval 68"/>
            <p:cNvSpPr>
              <a:spLocks noChangeArrowheads="1"/>
            </p:cNvSpPr>
            <p:nvPr>
              <p:custDataLst>
                <p:tags r:id="rId8"/>
              </p:custDataLst>
            </p:nvPr>
          </p:nvSpPr>
          <p:spPr bwMode="auto">
            <a:xfrm>
              <a:off x="3413"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3266" name="Line 69"/>
            <p:cNvSpPr>
              <a:spLocks noChangeShapeType="1"/>
            </p:cNvSpPr>
            <p:nvPr>
              <p:custDataLst>
                <p:tags r:id="rId9"/>
              </p:custDataLst>
            </p:nvPr>
          </p:nvSpPr>
          <p:spPr bwMode="auto">
            <a:xfrm>
              <a:off x="3549" y="1684"/>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67" name="Oval 70"/>
            <p:cNvSpPr>
              <a:spLocks noChangeArrowheads="1"/>
            </p:cNvSpPr>
            <p:nvPr>
              <p:custDataLst>
                <p:tags r:id="rId10"/>
              </p:custDataLst>
            </p:nvPr>
          </p:nvSpPr>
          <p:spPr bwMode="auto">
            <a:xfrm>
              <a:off x="3413"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3268" name="Oval 71"/>
            <p:cNvSpPr>
              <a:spLocks noChangeArrowheads="1"/>
            </p:cNvSpPr>
            <p:nvPr>
              <p:custDataLst>
                <p:tags r:id="rId11"/>
              </p:custDataLst>
            </p:nvPr>
          </p:nvSpPr>
          <p:spPr bwMode="auto">
            <a:xfrm>
              <a:off x="3888"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3269" name="Oval 72"/>
            <p:cNvSpPr>
              <a:spLocks noChangeArrowheads="1"/>
            </p:cNvSpPr>
            <p:nvPr>
              <p:custDataLst>
                <p:tags r:id="rId12"/>
              </p:custDataLst>
            </p:nvPr>
          </p:nvSpPr>
          <p:spPr bwMode="auto">
            <a:xfrm>
              <a:off x="3888" y="231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3270" name="Oval 73"/>
            <p:cNvSpPr>
              <a:spLocks noChangeArrowheads="1"/>
            </p:cNvSpPr>
            <p:nvPr>
              <p:custDataLst>
                <p:tags r:id="rId13"/>
              </p:custDataLst>
            </p:nvPr>
          </p:nvSpPr>
          <p:spPr bwMode="auto">
            <a:xfrm>
              <a:off x="3888"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3271" name="Line 74"/>
            <p:cNvSpPr>
              <a:spLocks noChangeShapeType="1"/>
            </p:cNvSpPr>
            <p:nvPr>
              <p:custDataLst>
                <p:tags r:id="rId14"/>
              </p:custDataLst>
            </p:nvPr>
          </p:nvSpPr>
          <p:spPr bwMode="auto">
            <a:xfrm>
              <a:off x="3560" y="3044"/>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72" name="Oval 75"/>
            <p:cNvSpPr>
              <a:spLocks noChangeArrowheads="1"/>
            </p:cNvSpPr>
            <p:nvPr>
              <p:custDataLst>
                <p:tags r:id="rId15"/>
              </p:custDataLst>
            </p:nvPr>
          </p:nvSpPr>
          <p:spPr bwMode="auto">
            <a:xfrm>
              <a:off x="3888" y="322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3273" name="Oval 76"/>
            <p:cNvSpPr>
              <a:spLocks noChangeArrowheads="1"/>
            </p:cNvSpPr>
            <p:nvPr>
              <p:custDataLst>
                <p:tags r:id="rId16"/>
              </p:custDataLst>
            </p:nvPr>
          </p:nvSpPr>
          <p:spPr bwMode="auto">
            <a:xfrm>
              <a:off x="3413"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3274" name="Line 77"/>
            <p:cNvSpPr>
              <a:spLocks noChangeShapeType="1"/>
            </p:cNvSpPr>
            <p:nvPr>
              <p:custDataLst>
                <p:tags r:id="rId17"/>
              </p:custDataLst>
            </p:nvPr>
          </p:nvSpPr>
          <p:spPr bwMode="auto">
            <a:xfrm>
              <a:off x="3549" y="2593"/>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75" name="Oval 78"/>
            <p:cNvSpPr>
              <a:spLocks noChangeArrowheads="1"/>
            </p:cNvSpPr>
            <p:nvPr>
              <p:custDataLst>
                <p:tags r:id="rId18"/>
              </p:custDataLst>
            </p:nvPr>
          </p:nvSpPr>
          <p:spPr bwMode="auto">
            <a:xfrm>
              <a:off x="3413"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3276" name="Oval 79"/>
            <p:cNvSpPr>
              <a:spLocks noChangeArrowheads="1"/>
            </p:cNvSpPr>
            <p:nvPr>
              <p:custDataLst>
                <p:tags r:id="rId19"/>
              </p:custDataLst>
            </p:nvPr>
          </p:nvSpPr>
          <p:spPr bwMode="auto">
            <a:xfrm>
              <a:off x="3413"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3277" name="Line 80"/>
            <p:cNvSpPr>
              <a:spLocks noChangeShapeType="1"/>
            </p:cNvSpPr>
            <p:nvPr>
              <p:custDataLst>
                <p:tags r:id="rId20"/>
              </p:custDataLst>
            </p:nvPr>
          </p:nvSpPr>
          <p:spPr bwMode="auto">
            <a:xfrm>
              <a:off x="3549" y="3500"/>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78" name="Oval 81"/>
            <p:cNvSpPr>
              <a:spLocks noChangeArrowheads="1"/>
            </p:cNvSpPr>
            <p:nvPr>
              <p:custDataLst>
                <p:tags r:id="rId21"/>
              </p:custDataLst>
            </p:nvPr>
          </p:nvSpPr>
          <p:spPr bwMode="auto">
            <a:xfrm>
              <a:off x="3413"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3279" name="Oval 82"/>
            <p:cNvSpPr>
              <a:spLocks noChangeArrowheads="1"/>
            </p:cNvSpPr>
            <p:nvPr>
              <p:custDataLst>
                <p:tags r:id="rId22"/>
              </p:custDataLst>
            </p:nvPr>
          </p:nvSpPr>
          <p:spPr bwMode="auto">
            <a:xfrm>
              <a:off x="3888"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3280" name="Line 83"/>
            <p:cNvSpPr>
              <a:spLocks noChangeShapeType="1"/>
            </p:cNvSpPr>
            <p:nvPr>
              <p:custDataLst>
                <p:tags r:id="rId23"/>
              </p:custDataLst>
            </p:nvPr>
          </p:nvSpPr>
          <p:spPr bwMode="auto">
            <a:xfrm>
              <a:off x="3674" y="1593"/>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1" name="Line 84"/>
            <p:cNvSpPr>
              <a:spLocks noChangeShapeType="1"/>
            </p:cNvSpPr>
            <p:nvPr>
              <p:custDataLst>
                <p:tags r:id="rId24"/>
              </p:custDataLst>
            </p:nvPr>
          </p:nvSpPr>
          <p:spPr bwMode="auto">
            <a:xfrm>
              <a:off x="3684" y="3407"/>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2" name="Line 85"/>
            <p:cNvSpPr>
              <a:spLocks noChangeShapeType="1"/>
            </p:cNvSpPr>
            <p:nvPr>
              <p:custDataLst>
                <p:tags r:id="rId25"/>
              </p:custDataLst>
            </p:nvPr>
          </p:nvSpPr>
          <p:spPr bwMode="auto">
            <a:xfrm>
              <a:off x="3775" y="1298"/>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83" name="Text Box 86"/>
            <p:cNvSpPr txBox="1">
              <a:spLocks noChangeArrowheads="1"/>
            </p:cNvSpPr>
            <p:nvPr>
              <p:custDataLst>
                <p:tags r:id="rId26"/>
              </p:custDataLst>
            </p:nvPr>
          </p:nvSpPr>
          <p:spPr bwMode="auto">
            <a:xfrm>
              <a:off x="3209"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3284" name="Text Box 87"/>
            <p:cNvSpPr txBox="1">
              <a:spLocks noChangeArrowheads="1"/>
            </p:cNvSpPr>
            <p:nvPr>
              <p:custDataLst>
                <p:tags r:id="rId27"/>
              </p:custDataLst>
            </p:nvPr>
          </p:nvSpPr>
          <p:spPr bwMode="auto">
            <a:xfrm>
              <a:off x="3753"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3285" name="Line 88"/>
            <p:cNvSpPr>
              <a:spLocks noChangeShapeType="1"/>
            </p:cNvSpPr>
            <p:nvPr>
              <p:custDataLst>
                <p:tags r:id="rId28"/>
              </p:custDataLst>
            </p:nvPr>
          </p:nvSpPr>
          <p:spPr bwMode="auto">
            <a:xfrm>
              <a:off x="3674" y="2047"/>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6" name="Line 89"/>
            <p:cNvSpPr>
              <a:spLocks noChangeShapeType="1"/>
            </p:cNvSpPr>
            <p:nvPr>
              <p:custDataLst>
                <p:tags r:id="rId29"/>
              </p:custDataLst>
            </p:nvPr>
          </p:nvSpPr>
          <p:spPr bwMode="auto">
            <a:xfrm>
              <a:off x="3674" y="2500"/>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7" name="Line 90"/>
            <p:cNvSpPr>
              <a:spLocks noChangeShapeType="1"/>
            </p:cNvSpPr>
            <p:nvPr>
              <p:custDataLst>
                <p:tags r:id="rId30"/>
              </p:custDataLst>
            </p:nvPr>
          </p:nvSpPr>
          <p:spPr bwMode="auto">
            <a:xfrm>
              <a:off x="3674" y="2954"/>
              <a:ext cx="340" cy="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8" name="Line 91"/>
            <p:cNvSpPr>
              <a:spLocks noChangeShapeType="1"/>
            </p:cNvSpPr>
            <p:nvPr>
              <p:custDataLst>
                <p:tags r:id="rId31"/>
              </p:custDataLst>
            </p:nvPr>
          </p:nvSpPr>
          <p:spPr bwMode="auto">
            <a:xfrm>
              <a:off x="3560" y="2137"/>
              <a:ext cx="0" cy="18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53254" name="Text Box 92"/>
          <p:cNvSpPr txBox="1">
            <a:spLocks noChangeArrowheads="1"/>
          </p:cNvSpPr>
          <p:nvPr>
            <p:custDataLst>
              <p:tags r:id="rId5"/>
            </p:custDataLst>
          </p:nvPr>
        </p:nvSpPr>
        <p:spPr bwMode="auto">
          <a:xfrm>
            <a:off x="4832350" y="2317750"/>
            <a:ext cx="3048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rgbClr val="FF0000"/>
                </a:solidFill>
                <a:latin typeface="Tahoma" panose="020B0604030504040204" pitchFamily="34" charset="0"/>
              </a:rPr>
              <a:t>Pipelined </a:t>
            </a:r>
          </a:p>
          <a:p>
            <a:pPr>
              <a:lnSpc>
                <a:spcPct val="90000"/>
              </a:lnSpc>
              <a:spcBef>
                <a:spcPct val="20000"/>
              </a:spcBef>
              <a:buClr>
                <a:schemeClr val="accent2"/>
              </a:buClr>
            </a:pPr>
            <a:r>
              <a:rPr lang="en-US" altLang="en-US" sz="2200">
                <a:solidFill>
                  <a:srgbClr val="FF0000"/>
                </a:solidFill>
                <a:latin typeface="Tahoma" panose="020B0604030504040204" pitchFamily="34" charset="0"/>
              </a:rPr>
              <a:t>Multithreading (PMT)</a:t>
            </a: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endParaRPr lang="en-US" altLang="en-US" sz="2200">
              <a:solidFill>
                <a:schemeClr val="tx1"/>
              </a:solidFill>
              <a:latin typeface="Tahoma" panose="020B0604030504040204" pitchFamily="34" charset="0"/>
            </a:endParaRPr>
          </a:p>
          <a:p>
            <a:pPr>
              <a:lnSpc>
                <a:spcPct val="90000"/>
              </a:lnSpc>
              <a:spcBef>
                <a:spcPct val="20000"/>
              </a:spcBef>
              <a:buClr>
                <a:schemeClr val="accent2"/>
              </a:buClr>
            </a:pPr>
            <a:r>
              <a:rPr lang="en-US" altLang="en-US" sz="2200">
                <a:solidFill>
                  <a:schemeClr val="tx1"/>
                </a:solidFill>
                <a:latin typeface="Tahoma" panose="020B0604030504040204" pitchFamily="34" charset="0"/>
              </a:rPr>
              <a:t>Example: DSWP</a:t>
            </a:r>
          </a:p>
          <a:p>
            <a:pPr>
              <a:lnSpc>
                <a:spcPct val="90000"/>
              </a:lnSpc>
              <a:spcBef>
                <a:spcPct val="20000"/>
              </a:spcBef>
              <a:buClr>
                <a:schemeClr val="accent2"/>
              </a:buClr>
            </a:pPr>
            <a:r>
              <a:rPr lang="en-US" altLang="en-US" sz="2000" b="1">
                <a:solidFill>
                  <a:schemeClr val="tx1"/>
                </a:solidFill>
                <a:latin typeface="Tahoma" panose="020B0604030504040204" pitchFamily="34" charset="0"/>
              </a:rPr>
              <a:t>[PACT 2004]</a:t>
            </a:r>
          </a:p>
          <a:p>
            <a:pPr>
              <a:lnSpc>
                <a:spcPct val="90000"/>
              </a:lnSpc>
              <a:spcBef>
                <a:spcPct val="20000"/>
              </a:spcBef>
              <a:buClr>
                <a:schemeClr val="accent2"/>
              </a:buClr>
            </a:pPr>
            <a:endParaRPr lang="en-US" altLang="en-US" sz="2000">
              <a:solidFill>
                <a:schemeClr val="tx1"/>
              </a:solidFill>
              <a:latin typeface="Tahoma" panose="020B0604030504040204" pitchFamily="34" charset="0"/>
            </a:endParaRPr>
          </a:p>
        </p:txBody>
      </p:sp>
      <p:sp>
        <p:nvSpPr>
          <p:cNvPr id="53255" name="Text Box 93"/>
          <p:cNvSpPr txBox="1">
            <a:spLocks noChangeArrowheads="1"/>
          </p:cNvSpPr>
          <p:nvPr>
            <p:custDataLst>
              <p:tags r:id="rId6"/>
            </p:custDataLst>
          </p:nvPr>
        </p:nvSpPr>
        <p:spPr bwMode="auto">
          <a:xfrm>
            <a:off x="434975" y="2335213"/>
            <a:ext cx="20208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nSpc>
                <a:spcPct val="90000"/>
              </a:lnSpc>
              <a:spcBef>
                <a:spcPct val="20000"/>
              </a:spcBef>
              <a:buClr>
                <a:schemeClr val="accent2"/>
              </a:buClr>
            </a:pPr>
            <a:r>
              <a:rPr lang="en-US" altLang="en-US" sz="2200">
                <a:solidFill>
                  <a:schemeClr val="tx1"/>
                </a:solidFill>
                <a:latin typeface="Tahoma" panose="020B0604030504040204" pitchFamily="34" charset="0"/>
              </a:rPr>
              <a:t>Cyclic </a:t>
            </a:r>
          </a:p>
          <a:p>
            <a:pPr>
              <a:lnSpc>
                <a:spcPct val="90000"/>
              </a:lnSpc>
              <a:spcBef>
                <a:spcPct val="20000"/>
              </a:spcBef>
              <a:buClr>
                <a:schemeClr val="accent2"/>
              </a:buClr>
            </a:pPr>
            <a:r>
              <a:rPr lang="en-US" altLang="en-US" sz="2200">
                <a:solidFill>
                  <a:schemeClr val="tx1"/>
                </a:solidFill>
                <a:latin typeface="Tahoma" panose="020B0604030504040204" pitchFamily="34" charset="0"/>
              </a:rPr>
              <a:t>Multithreading</a:t>
            </a:r>
          </a:p>
          <a:p>
            <a:pPr>
              <a:lnSpc>
                <a:spcPct val="90000"/>
              </a:lnSpc>
              <a:spcBef>
                <a:spcPct val="20000"/>
              </a:spcBef>
              <a:buClr>
                <a:schemeClr val="accent2"/>
              </a:buClr>
            </a:pPr>
            <a:r>
              <a:rPr lang="en-US" altLang="en-US" sz="2200">
                <a:solidFill>
                  <a:schemeClr val="tx1"/>
                </a:solidFill>
                <a:latin typeface="Tahoma" panose="020B0604030504040204" pitchFamily="34" charset="0"/>
              </a:rPr>
              <a:t>(CMT)</a:t>
            </a:r>
          </a:p>
        </p:txBody>
      </p:sp>
      <p:sp>
        <p:nvSpPr>
          <p:cNvPr id="53256" name="Oval 94"/>
          <p:cNvSpPr>
            <a:spLocks noChangeArrowheads="1"/>
          </p:cNvSpPr>
          <p:nvPr/>
        </p:nvSpPr>
        <p:spPr bwMode="auto">
          <a:xfrm rot="-2993339">
            <a:off x="8435975" y="2139950"/>
            <a:ext cx="863600" cy="2095500"/>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3257" name="Oval 95"/>
          <p:cNvSpPr>
            <a:spLocks noChangeArrowheads="1"/>
          </p:cNvSpPr>
          <p:nvPr/>
        </p:nvSpPr>
        <p:spPr bwMode="auto">
          <a:xfrm>
            <a:off x="2835275" y="2382838"/>
            <a:ext cx="852488" cy="1614487"/>
          </a:xfrm>
          <a:prstGeom prst="ellipse">
            <a:avLst/>
          </a:prstGeom>
          <a:noFill/>
          <a:ln w="381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101882" tIns="50941" rIns="101882" bIns="50941" anchor="ctr">
            <a:spAutoFit/>
          </a:bodyP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1"/>
            </p:custDataLst>
          </p:nvPr>
        </p:nvSpPr>
        <p:spPr>
          <a:xfrm>
            <a:off x="838200" y="609600"/>
            <a:ext cx="7772400" cy="287338"/>
          </a:xfrm>
        </p:spPr>
        <p:txBody>
          <a:bodyPr lIns="101882" tIns="50941" rIns="101882" bIns="50941" anchor="ctr"/>
          <a:lstStyle/>
          <a:p>
            <a:pPr eaLnBrk="1" hangingPunct="1"/>
            <a:r>
              <a:rPr lang="en-US" altLang="en-US" smtClean="0"/>
              <a:t>Comparison: IMT, PMT, CMT</a:t>
            </a:r>
            <a:br>
              <a:rPr lang="en-US" altLang="en-US" smtClean="0"/>
            </a:br>
            <a:endParaRPr lang="en-US" altLang="en-US" smtClean="0"/>
          </a:p>
        </p:txBody>
      </p:sp>
      <p:grpSp>
        <p:nvGrpSpPr>
          <p:cNvPr id="59395" name="Group 3"/>
          <p:cNvGrpSpPr>
            <a:grpSpLocks/>
          </p:cNvGrpSpPr>
          <p:nvPr>
            <p:custDataLst>
              <p:tags r:id="rId2"/>
            </p:custDataLst>
          </p:nvPr>
        </p:nvGrpSpPr>
        <p:grpSpPr bwMode="auto">
          <a:xfrm>
            <a:off x="1444625" y="790575"/>
            <a:ext cx="2316163" cy="5627688"/>
            <a:chOff x="419" y="439"/>
            <a:chExt cx="1327" cy="3128"/>
          </a:xfrm>
        </p:grpSpPr>
        <p:grpSp>
          <p:nvGrpSpPr>
            <p:cNvPr id="59489" name="Group 4"/>
            <p:cNvGrpSpPr>
              <a:grpSpLocks/>
            </p:cNvGrpSpPr>
            <p:nvPr/>
          </p:nvGrpSpPr>
          <p:grpSpPr bwMode="auto">
            <a:xfrm>
              <a:off x="419" y="709"/>
              <a:ext cx="1327" cy="2857"/>
              <a:chOff x="1417" y="1117"/>
              <a:chExt cx="1327" cy="2857"/>
            </a:xfrm>
          </p:grpSpPr>
          <p:grpSp>
            <p:nvGrpSpPr>
              <p:cNvPr id="59497" name="Group 5"/>
              <p:cNvGrpSpPr>
                <a:grpSpLocks/>
              </p:cNvGrpSpPr>
              <p:nvPr/>
            </p:nvGrpSpPr>
            <p:grpSpPr bwMode="auto">
              <a:xfrm>
                <a:off x="1417" y="1298"/>
                <a:ext cx="1145" cy="2676"/>
                <a:chOff x="1417" y="1298"/>
                <a:chExt cx="1145" cy="2676"/>
              </a:xfrm>
            </p:grpSpPr>
            <p:sp>
              <p:nvSpPr>
                <p:cNvPr id="59501" name="Line 6"/>
                <p:cNvSpPr>
                  <a:spLocks noChangeShapeType="1"/>
                </p:cNvSpPr>
                <p:nvPr>
                  <p:custDataLst>
                    <p:tags r:id="rId94"/>
                  </p:custDataLst>
                </p:nvPr>
              </p:nvSpPr>
              <p:spPr bwMode="auto">
                <a:xfrm>
                  <a:off x="1655"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9502" name="Group 7"/>
                <p:cNvGrpSpPr>
                  <a:grpSpLocks/>
                </p:cNvGrpSpPr>
                <p:nvPr/>
              </p:nvGrpSpPr>
              <p:grpSpPr bwMode="auto">
                <a:xfrm>
                  <a:off x="1417" y="1298"/>
                  <a:ext cx="299" cy="214"/>
                  <a:chOff x="340" y="368"/>
                  <a:chExt cx="340" cy="275"/>
                </a:xfrm>
              </p:grpSpPr>
              <p:sp>
                <p:nvSpPr>
                  <p:cNvPr id="59536" name="Line 8"/>
                  <p:cNvSpPr>
                    <a:spLocks noChangeShapeType="1"/>
                  </p:cNvSpPr>
                  <p:nvPr>
                    <p:custDataLst>
                      <p:tags r:id="rId12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7" name="Text Box 9"/>
                  <p:cNvSpPr txBox="1">
                    <a:spLocks noChangeArrowheads="1"/>
                  </p:cNvSpPr>
                  <p:nvPr>
                    <p:custDataLst>
                      <p:tags r:id="rId124"/>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9503" name="Group 10"/>
                <p:cNvGrpSpPr>
                  <a:grpSpLocks/>
                </p:cNvGrpSpPr>
                <p:nvPr/>
              </p:nvGrpSpPr>
              <p:grpSpPr bwMode="auto">
                <a:xfrm>
                  <a:off x="1417" y="1742"/>
                  <a:ext cx="299" cy="214"/>
                  <a:chOff x="340" y="368"/>
                  <a:chExt cx="340" cy="275"/>
                </a:xfrm>
              </p:grpSpPr>
              <p:sp>
                <p:nvSpPr>
                  <p:cNvPr id="59534" name="Line 11"/>
                  <p:cNvSpPr>
                    <a:spLocks noChangeShapeType="1"/>
                  </p:cNvSpPr>
                  <p:nvPr>
                    <p:custDataLst>
                      <p:tags r:id="rId12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5" name="Text Box 12"/>
                  <p:cNvSpPr txBox="1">
                    <a:spLocks noChangeArrowheads="1"/>
                  </p:cNvSpPr>
                  <p:nvPr>
                    <p:custDataLst>
                      <p:tags r:id="rId122"/>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9504" name="Group 13"/>
                <p:cNvGrpSpPr>
                  <a:grpSpLocks/>
                </p:cNvGrpSpPr>
                <p:nvPr/>
              </p:nvGrpSpPr>
              <p:grpSpPr bwMode="auto">
                <a:xfrm>
                  <a:off x="1417" y="2218"/>
                  <a:ext cx="299" cy="214"/>
                  <a:chOff x="340" y="368"/>
                  <a:chExt cx="340" cy="276"/>
                </a:xfrm>
              </p:grpSpPr>
              <p:sp>
                <p:nvSpPr>
                  <p:cNvPr id="59532" name="Line 14"/>
                  <p:cNvSpPr>
                    <a:spLocks noChangeShapeType="1"/>
                  </p:cNvSpPr>
                  <p:nvPr>
                    <p:custDataLst>
                      <p:tags r:id="rId11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3" name="Text Box 15"/>
                  <p:cNvSpPr txBox="1">
                    <a:spLocks noChangeArrowheads="1"/>
                  </p:cNvSpPr>
                  <p:nvPr>
                    <p:custDataLst>
                      <p:tags r:id="rId120"/>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9505" name="Group 16"/>
                <p:cNvGrpSpPr>
                  <a:grpSpLocks/>
                </p:cNvGrpSpPr>
                <p:nvPr/>
              </p:nvGrpSpPr>
              <p:grpSpPr bwMode="auto">
                <a:xfrm>
                  <a:off x="1417" y="2659"/>
                  <a:ext cx="299" cy="214"/>
                  <a:chOff x="340" y="368"/>
                  <a:chExt cx="340" cy="275"/>
                </a:xfrm>
              </p:grpSpPr>
              <p:sp>
                <p:nvSpPr>
                  <p:cNvPr id="59530" name="Line 17"/>
                  <p:cNvSpPr>
                    <a:spLocks noChangeShapeType="1"/>
                  </p:cNvSpPr>
                  <p:nvPr>
                    <p:custDataLst>
                      <p:tags r:id="rId11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31" name="Text Box 18"/>
                  <p:cNvSpPr txBox="1">
                    <a:spLocks noChangeArrowheads="1"/>
                  </p:cNvSpPr>
                  <p:nvPr>
                    <p:custDataLst>
                      <p:tags r:id="rId118"/>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9506" name="Group 19"/>
                <p:cNvGrpSpPr>
                  <a:grpSpLocks/>
                </p:cNvGrpSpPr>
                <p:nvPr/>
              </p:nvGrpSpPr>
              <p:grpSpPr bwMode="auto">
                <a:xfrm>
                  <a:off x="1417" y="3113"/>
                  <a:ext cx="299" cy="214"/>
                  <a:chOff x="340" y="368"/>
                  <a:chExt cx="340" cy="275"/>
                </a:xfrm>
              </p:grpSpPr>
              <p:sp>
                <p:nvSpPr>
                  <p:cNvPr id="59528" name="Line 20"/>
                  <p:cNvSpPr>
                    <a:spLocks noChangeShapeType="1"/>
                  </p:cNvSpPr>
                  <p:nvPr>
                    <p:custDataLst>
                      <p:tags r:id="rId11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29" name="Text Box 21"/>
                  <p:cNvSpPr txBox="1">
                    <a:spLocks noChangeArrowheads="1"/>
                  </p:cNvSpPr>
                  <p:nvPr>
                    <p:custDataLst>
                      <p:tags r:id="rId116"/>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9507" name="Group 22"/>
                <p:cNvGrpSpPr>
                  <a:grpSpLocks/>
                </p:cNvGrpSpPr>
                <p:nvPr/>
              </p:nvGrpSpPr>
              <p:grpSpPr bwMode="auto">
                <a:xfrm>
                  <a:off x="1417" y="3566"/>
                  <a:ext cx="299" cy="214"/>
                  <a:chOff x="340" y="368"/>
                  <a:chExt cx="340" cy="276"/>
                </a:xfrm>
              </p:grpSpPr>
              <p:sp>
                <p:nvSpPr>
                  <p:cNvPr id="59526" name="Line 23"/>
                  <p:cNvSpPr>
                    <a:spLocks noChangeShapeType="1"/>
                  </p:cNvSpPr>
                  <p:nvPr>
                    <p:custDataLst>
                      <p:tags r:id="rId11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527" name="Text Box 24"/>
                  <p:cNvSpPr txBox="1">
                    <a:spLocks noChangeArrowheads="1"/>
                  </p:cNvSpPr>
                  <p:nvPr>
                    <p:custDataLst>
                      <p:tags r:id="rId114"/>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9508" name="Oval 25"/>
                <p:cNvSpPr>
                  <a:spLocks noChangeArrowheads="1"/>
                </p:cNvSpPr>
                <p:nvPr>
                  <p:custDataLst>
                    <p:tags r:id="rId95"/>
                  </p:custDataLst>
                </p:nvPr>
              </p:nvSpPr>
              <p:spPr bwMode="auto">
                <a:xfrm>
                  <a:off x="1837"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C:1</a:t>
                  </a:r>
                </a:p>
              </p:txBody>
            </p:sp>
            <p:sp>
              <p:nvSpPr>
                <p:cNvPr id="59509" name="Line 26"/>
                <p:cNvSpPr>
                  <a:spLocks noChangeShapeType="1"/>
                </p:cNvSpPr>
                <p:nvPr>
                  <p:custDataLst>
                    <p:tags r:id="rId96"/>
                  </p:custDataLst>
                </p:nvPr>
              </p:nvSpPr>
              <p:spPr bwMode="auto">
                <a:xfrm>
                  <a:off x="1973"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0" name="Oval 27"/>
                <p:cNvSpPr>
                  <a:spLocks noChangeArrowheads="1"/>
                </p:cNvSpPr>
                <p:nvPr>
                  <p:custDataLst>
                    <p:tags r:id="rId97"/>
                  </p:custDataLst>
                </p:nvPr>
              </p:nvSpPr>
              <p:spPr bwMode="auto">
                <a:xfrm>
                  <a:off x="1837"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9511" name="Oval 28"/>
                <p:cNvSpPr>
                  <a:spLocks noChangeArrowheads="1"/>
                </p:cNvSpPr>
                <p:nvPr>
                  <p:custDataLst>
                    <p:tags r:id="rId98"/>
                  </p:custDataLst>
                </p:nvPr>
              </p:nvSpPr>
              <p:spPr bwMode="auto">
                <a:xfrm>
                  <a:off x="2290"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C:2</a:t>
                  </a:r>
                </a:p>
              </p:txBody>
            </p:sp>
            <p:sp>
              <p:nvSpPr>
                <p:cNvPr id="59512" name="Line 29"/>
                <p:cNvSpPr>
                  <a:spLocks noChangeShapeType="1"/>
                </p:cNvSpPr>
                <p:nvPr>
                  <p:custDataLst>
                    <p:tags r:id="rId99"/>
                  </p:custDataLst>
                </p:nvPr>
              </p:nvSpPr>
              <p:spPr bwMode="auto">
                <a:xfrm>
                  <a:off x="2426"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3" name="Oval 30"/>
                <p:cNvSpPr>
                  <a:spLocks noChangeArrowheads="1"/>
                </p:cNvSpPr>
                <p:nvPr>
                  <p:custDataLst>
                    <p:tags r:id="rId100"/>
                  </p:custDataLst>
                </p:nvPr>
              </p:nvSpPr>
              <p:spPr bwMode="auto">
                <a:xfrm>
                  <a:off x="2290"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9514" name="Oval 31"/>
                <p:cNvSpPr>
                  <a:spLocks noChangeArrowheads="1"/>
                </p:cNvSpPr>
                <p:nvPr>
                  <p:custDataLst>
                    <p:tags r:id="rId101"/>
                  </p:custDataLst>
                </p:nvPr>
              </p:nvSpPr>
              <p:spPr bwMode="auto">
                <a:xfrm>
                  <a:off x="2290" y="2319"/>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C:4</a:t>
                  </a:r>
                </a:p>
              </p:txBody>
            </p:sp>
            <p:sp>
              <p:nvSpPr>
                <p:cNvPr id="59515" name="Line 32"/>
                <p:cNvSpPr>
                  <a:spLocks noChangeShapeType="1"/>
                </p:cNvSpPr>
                <p:nvPr>
                  <p:custDataLst>
                    <p:tags r:id="rId102"/>
                  </p:custDataLst>
                </p:nvPr>
              </p:nvSpPr>
              <p:spPr bwMode="auto">
                <a:xfrm>
                  <a:off x="2426" y="2591"/>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6" name="Oval 33"/>
                <p:cNvSpPr>
                  <a:spLocks noChangeArrowheads="1"/>
                </p:cNvSpPr>
                <p:nvPr>
                  <p:custDataLst>
                    <p:tags r:id="rId103"/>
                  </p:custDataLst>
                </p:nvPr>
              </p:nvSpPr>
              <p:spPr bwMode="auto">
                <a:xfrm>
                  <a:off x="2290"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9517" name="Oval 34"/>
                <p:cNvSpPr>
                  <a:spLocks noChangeArrowheads="1"/>
                </p:cNvSpPr>
                <p:nvPr>
                  <p:custDataLst>
                    <p:tags r:id="rId104"/>
                  </p:custDataLst>
                </p:nvPr>
              </p:nvSpPr>
              <p:spPr bwMode="auto">
                <a:xfrm>
                  <a:off x="1837"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C:3</a:t>
                  </a:r>
                </a:p>
              </p:txBody>
            </p:sp>
            <p:sp>
              <p:nvSpPr>
                <p:cNvPr id="59518" name="Line 35"/>
                <p:cNvSpPr>
                  <a:spLocks noChangeShapeType="1"/>
                </p:cNvSpPr>
                <p:nvPr>
                  <p:custDataLst>
                    <p:tags r:id="rId105"/>
                  </p:custDataLst>
                </p:nvPr>
              </p:nvSpPr>
              <p:spPr bwMode="auto">
                <a:xfrm>
                  <a:off x="1973"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19" name="Oval 36"/>
                <p:cNvSpPr>
                  <a:spLocks noChangeArrowheads="1"/>
                </p:cNvSpPr>
                <p:nvPr>
                  <p:custDataLst>
                    <p:tags r:id="rId106"/>
                  </p:custDataLst>
                </p:nvPr>
              </p:nvSpPr>
              <p:spPr bwMode="auto">
                <a:xfrm>
                  <a:off x="1837"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9520" name="Oval 37"/>
                <p:cNvSpPr>
                  <a:spLocks noChangeArrowheads="1"/>
                </p:cNvSpPr>
                <p:nvPr>
                  <p:custDataLst>
                    <p:tags r:id="rId107"/>
                  </p:custDataLst>
                </p:nvPr>
              </p:nvSpPr>
              <p:spPr bwMode="auto">
                <a:xfrm>
                  <a:off x="1837"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C:5</a:t>
                  </a:r>
                </a:p>
              </p:txBody>
            </p:sp>
            <p:sp>
              <p:nvSpPr>
                <p:cNvPr id="59521" name="Line 38"/>
                <p:cNvSpPr>
                  <a:spLocks noChangeShapeType="1"/>
                </p:cNvSpPr>
                <p:nvPr>
                  <p:custDataLst>
                    <p:tags r:id="rId108"/>
                  </p:custDataLst>
                </p:nvPr>
              </p:nvSpPr>
              <p:spPr bwMode="auto">
                <a:xfrm>
                  <a:off x="1973"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22" name="Oval 39"/>
                <p:cNvSpPr>
                  <a:spLocks noChangeArrowheads="1"/>
                </p:cNvSpPr>
                <p:nvPr>
                  <p:custDataLst>
                    <p:tags r:id="rId109"/>
                  </p:custDataLst>
                </p:nvPr>
              </p:nvSpPr>
              <p:spPr bwMode="auto">
                <a:xfrm>
                  <a:off x="1837"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59523" name="Oval 40"/>
                <p:cNvSpPr>
                  <a:spLocks noChangeArrowheads="1"/>
                </p:cNvSpPr>
                <p:nvPr>
                  <p:custDataLst>
                    <p:tags r:id="rId110"/>
                  </p:custDataLst>
                </p:nvPr>
              </p:nvSpPr>
              <p:spPr bwMode="auto">
                <a:xfrm>
                  <a:off x="2290"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C:6</a:t>
                  </a:r>
                </a:p>
              </p:txBody>
            </p:sp>
            <p:sp>
              <p:nvSpPr>
                <p:cNvPr id="59524" name="Line 41"/>
                <p:cNvSpPr>
                  <a:spLocks noChangeShapeType="1"/>
                </p:cNvSpPr>
                <p:nvPr>
                  <p:custDataLst>
                    <p:tags r:id="rId111"/>
                  </p:custDataLst>
                </p:nvPr>
              </p:nvSpPr>
              <p:spPr bwMode="auto">
                <a:xfrm>
                  <a:off x="2426"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525" name="Oval 42"/>
                <p:cNvSpPr>
                  <a:spLocks noChangeArrowheads="1"/>
                </p:cNvSpPr>
                <p:nvPr>
                  <p:custDataLst>
                    <p:tags r:id="rId112"/>
                  </p:custDataLst>
                </p:nvPr>
              </p:nvSpPr>
              <p:spPr bwMode="auto">
                <a:xfrm>
                  <a:off x="2290"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X:6</a:t>
                  </a:r>
                </a:p>
              </p:txBody>
            </p:sp>
          </p:grpSp>
          <p:sp>
            <p:nvSpPr>
              <p:cNvPr id="59498" name="Line 43"/>
              <p:cNvSpPr>
                <a:spLocks noChangeShapeType="1"/>
              </p:cNvSpPr>
              <p:nvPr>
                <p:custDataLst>
                  <p:tags r:id="rId91"/>
                </p:custDataLst>
              </p:nvPr>
            </p:nvSpPr>
            <p:spPr bwMode="auto">
              <a:xfrm>
                <a:off x="2200" y="1275"/>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99" name="Text Box 44"/>
              <p:cNvSpPr txBox="1">
                <a:spLocks noChangeArrowheads="1"/>
              </p:cNvSpPr>
              <p:nvPr>
                <p:custDataLst>
                  <p:tags r:id="rId92"/>
                </p:custDataLst>
              </p:nvPr>
            </p:nvSpPr>
            <p:spPr bwMode="auto">
              <a:xfrm>
                <a:off x="1656"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9500" name="Text Box 45"/>
              <p:cNvSpPr txBox="1">
                <a:spLocks noChangeArrowheads="1"/>
              </p:cNvSpPr>
              <p:nvPr>
                <p:custDataLst>
                  <p:tags r:id="rId93"/>
                </p:custDataLst>
              </p:nvPr>
            </p:nvSpPr>
            <p:spPr bwMode="auto">
              <a:xfrm>
                <a:off x="2200" y="1117"/>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grpSp>
        <p:sp>
          <p:nvSpPr>
            <p:cNvPr id="59490" name="Text Box 46"/>
            <p:cNvSpPr txBox="1">
              <a:spLocks noChangeArrowheads="1"/>
            </p:cNvSpPr>
            <p:nvPr>
              <p:custDataLst>
                <p:tags r:id="rId84"/>
              </p:custDataLst>
            </p:nvPr>
          </p:nvSpPr>
          <p:spPr bwMode="auto">
            <a:xfrm>
              <a:off x="1022" y="439"/>
              <a:ext cx="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IMT</a:t>
              </a:r>
            </a:p>
          </p:txBody>
        </p:sp>
        <p:sp>
          <p:nvSpPr>
            <p:cNvPr id="59491" name="Oval 47"/>
            <p:cNvSpPr>
              <a:spLocks noChangeArrowheads="1"/>
            </p:cNvSpPr>
            <p:nvPr>
              <p:custDataLst>
                <p:tags r:id="rId85"/>
              </p:custDataLst>
            </p:nvPr>
          </p:nvSpPr>
          <p:spPr bwMode="auto">
            <a:xfrm>
              <a:off x="816" y="1434"/>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2" name="Oval 48"/>
            <p:cNvSpPr>
              <a:spLocks noChangeArrowheads="1"/>
            </p:cNvSpPr>
            <p:nvPr>
              <p:custDataLst>
                <p:tags r:id="rId86"/>
              </p:custDataLst>
            </p:nvPr>
          </p:nvSpPr>
          <p:spPr bwMode="auto">
            <a:xfrm>
              <a:off x="1269" y="1434"/>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3" name="Oval 49"/>
            <p:cNvSpPr>
              <a:spLocks noChangeArrowheads="1"/>
            </p:cNvSpPr>
            <p:nvPr>
              <p:custDataLst>
                <p:tags r:id="rId87"/>
              </p:custDataLst>
            </p:nvPr>
          </p:nvSpPr>
          <p:spPr bwMode="auto">
            <a:xfrm>
              <a:off x="1270"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4" name="Oval 50"/>
            <p:cNvSpPr>
              <a:spLocks noChangeArrowheads="1"/>
            </p:cNvSpPr>
            <p:nvPr>
              <p:custDataLst>
                <p:tags r:id="rId88"/>
              </p:custDataLst>
            </p:nvPr>
          </p:nvSpPr>
          <p:spPr bwMode="auto">
            <a:xfrm>
              <a:off x="816"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5" name="Oval 51"/>
            <p:cNvSpPr>
              <a:spLocks noChangeArrowheads="1"/>
            </p:cNvSpPr>
            <p:nvPr>
              <p:custDataLst>
                <p:tags r:id="rId89"/>
              </p:custDataLst>
            </p:nvPr>
          </p:nvSpPr>
          <p:spPr bwMode="auto">
            <a:xfrm>
              <a:off x="816" y="3249"/>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96" name="Oval 52"/>
            <p:cNvSpPr>
              <a:spLocks noChangeArrowheads="1"/>
            </p:cNvSpPr>
            <p:nvPr>
              <p:custDataLst>
                <p:tags r:id="rId90"/>
              </p:custDataLst>
            </p:nvPr>
          </p:nvSpPr>
          <p:spPr bwMode="auto">
            <a:xfrm>
              <a:off x="1270" y="3249"/>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grpSp>
      <p:grpSp>
        <p:nvGrpSpPr>
          <p:cNvPr id="59396" name="Group 53"/>
          <p:cNvGrpSpPr>
            <a:grpSpLocks/>
          </p:cNvGrpSpPr>
          <p:nvPr>
            <p:custDataLst>
              <p:tags r:id="rId3"/>
            </p:custDataLst>
          </p:nvPr>
        </p:nvGrpSpPr>
        <p:grpSpPr bwMode="auto">
          <a:xfrm>
            <a:off x="4276725" y="790575"/>
            <a:ext cx="2276475" cy="5667375"/>
            <a:chOff x="4071" y="439"/>
            <a:chExt cx="1304" cy="3150"/>
          </a:xfrm>
        </p:grpSpPr>
        <p:sp>
          <p:nvSpPr>
            <p:cNvPr id="59443" name="Line 54"/>
            <p:cNvSpPr>
              <a:spLocks noChangeShapeType="1"/>
            </p:cNvSpPr>
            <p:nvPr>
              <p:custDataLst>
                <p:tags r:id="rId44"/>
              </p:custDataLst>
            </p:nvPr>
          </p:nvSpPr>
          <p:spPr bwMode="auto">
            <a:xfrm>
              <a:off x="4309" y="958"/>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9444" name="Group 55"/>
            <p:cNvGrpSpPr>
              <a:grpSpLocks/>
            </p:cNvGrpSpPr>
            <p:nvPr/>
          </p:nvGrpSpPr>
          <p:grpSpPr bwMode="auto">
            <a:xfrm>
              <a:off x="4071" y="890"/>
              <a:ext cx="299" cy="214"/>
              <a:chOff x="340" y="368"/>
              <a:chExt cx="340" cy="275"/>
            </a:xfrm>
          </p:grpSpPr>
          <p:sp>
            <p:nvSpPr>
              <p:cNvPr id="59487" name="Line 56"/>
              <p:cNvSpPr>
                <a:spLocks noChangeShapeType="1"/>
              </p:cNvSpPr>
              <p:nvPr>
                <p:custDataLst>
                  <p:tags r:id="rId8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8" name="Text Box 57"/>
              <p:cNvSpPr txBox="1">
                <a:spLocks noChangeArrowheads="1"/>
              </p:cNvSpPr>
              <p:nvPr>
                <p:custDataLst>
                  <p:tags r:id="rId8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9445" name="Group 58"/>
            <p:cNvGrpSpPr>
              <a:grpSpLocks/>
            </p:cNvGrpSpPr>
            <p:nvPr/>
          </p:nvGrpSpPr>
          <p:grpSpPr bwMode="auto">
            <a:xfrm>
              <a:off x="4071" y="1334"/>
              <a:ext cx="299" cy="214"/>
              <a:chOff x="340" y="368"/>
              <a:chExt cx="340" cy="275"/>
            </a:xfrm>
          </p:grpSpPr>
          <p:sp>
            <p:nvSpPr>
              <p:cNvPr id="59485" name="Line 59"/>
              <p:cNvSpPr>
                <a:spLocks noChangeShapeType="1"/>
              </p:cNvSpPr>
              <p:nvPr>
                <p:custDataLst>
                  <p:tags r:id="rId8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6" name="Text Box 60"/>
              <p:cNvSpPr txBox="1">
                <a:spLocks noChangeArrowheads="1"/>
              </p:cNvSpPr>
              <p:nvPr>
                <p:custDataLst>
                  <p:tags r:id="rId8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9446" name="Group 61"/>
            <p:cNvGrpSpPr>
              <a:grpSpLocks/>
            </p:cNvGrpSpPr>
            <p:nvPr/>
          </p:nvGrpSpPr>
          <p:grpSpPr bwMode="auto">
            <a:xfrm>
              <a:off x="4071" y="1810"/>
              <a:ext cx="299" cy="214"/>
              <a:chOff x="340" y="368"/>
              <a:chExt cx="340" cy="276"/>
            </a:xfrm>
          </p:grpSpPr>
          <p:sp>
            <p:nvSpPr>
              <p:cNvPr id="59483" name="Line 62"/>
              <p:cNvSpPr>
                <a:spLocks noChangeShapeType="1"/>
              </p:cNvSpPr>
              <p:nvPr>
                <p:custDataLst>
                  <p:tags r:id="rId7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4" name="Text Box 63"/>
              <p:cNvSpPr txBox="1">
                <a:spLocks noChangeArrowheads="1"/>
              </p:cNvSpPr>
              <p:nvPr>
                <p:custDataLst>
                  <p:tags r:id="rId7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9447" name="Group 64"/>
            <p:cNvGrpSpPr>
              <a:grpSpLocks/>
            </p:cNvGrpSpPr>
            <p:nvPr/>
          </p:nvGrpSpPr>
          <p:grpSpPr bwMode="auto">
            <a:xfrm>
              <a:off x="4071" y="2251"/>
              <a:ext cx="299" cy="214"/>
              <a:chOff x="340" y="368"/>
              <a:chExt cx="340" cy="275"/>
            </a:xfrm>
          </p:grpSpPr>
          <p:sp>
            <p:nvSpPr>
              <p:cNvPr id="59481" name="Line 65"/>
              <p:cNvSpPr>
                <a:spLocks noChangeShapeType="1"/>
              </p:cNvSpPr>
              <p:nvPr>
                <p:custDataLst>
                  <p:tags r:id="rId7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2" name="Text Box 66"/>
              <p:cNvSpPr txBox="1">
                <a:spLocks noChangeArrowheads="1"/>
              </p:cNvSpPr>
              <p:nvPr>
                <p:custDataLst>
                  <p:tags r:id="rId7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9448" name="Group 67"/>
            <p:cNvGrpSpPr>
              <a:grpSpLocks/>
            </p:cNvGrpSpPr>
            <p:nvPr/>
          </p:nvGrpSpPr>
          <p:grpSpPr bwMode="auto">
            <a:xfrm>
              <a:off x="4071" y="2705"/>
              <a:ext cx="299" cy="214"/>
              <a:chOff x="340" y="368"/>
              <a:chExt cx="340" cy="275"/>
            </a:xfrm>
          </p:grpSpPr>
          <p:sp>
            <p:nvSpPr>
              <p:cNvPr id="59479" name="Line 68"/>
              <p:cNvSpPr>
                <a:spLocks noChangeShapeType="1"/>
              </p:cNvSpPr>
              <p:nvPr>
                <p:custDataLst>
                  <p:tags r:id="rId7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80" name="Text Box 69"/>
              <p:cNvSpPr txBox="1">
                <a:spLocks noChangeArrowheads="1"/>
              </p:cNvSpPr>
              <p:nvPr>
                <p:custDataLst>
                  <p:tags r:id="rId7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9449" name="Group 70"/>
            <p:cNvGrpSpPr>
              <a:grpSpLocks/>
            </p:cNvGrpSpPr>
            <p:nvPr/>
          </p:nvGrpSpPr>
          <p:grpSpPr bwMode="auto">
            <a:xfrm>
              <a:off x="4071" y="3158"/>
              <a:ext cx="299" cy="214"/>
              <a:chOff x="340" y="368"/>
              <a:chExt cx="340" cy="276"/>
            </a:xfrm>
          </p:grpSpPr>
          <p:sp>
            <p:nvSpPr>
              <p:cNvPr id="59477" name="Line 71"/>
              <p:cNvSpPr>
                <a:spLocks noChangeShapeType="1"/>
              </p:cNvSpPr>
              <p:nvPr>
                <p:custDataLst>
                  <p:tags r:id="rId7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78" name="Text Box 72"/>
              <p:cNvSpPr txBox="1">
                <a:spLocks noChangeArrowheads="1"/>
              </p:cNvSpPr>
              <p:nvPr>
                <p:custDataLst>
                  <p:tags r:id="rId7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9450" name="Oval 73"/>
            <p:cNvSpPr>
              <a:spLocks noChangeArrowheads="1"/>
            </p:cNvSpPr>
            <p:nvPr>
              <p:custDataLst>
                <p:tags r:id="rId45"/>
              </p:custDataLst>
            </p:nvPr>
          </p:nvSpPr>
          <p:spPr bwMode="auto">
            <a:xfrm>
              <a:off x="4491" y="100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9451" name="Line 74"/>
            <p:cNvSpPr>
              <a:spLocks noChangeShapeType="1"/>
            </p:cNvSpPr>
            <p:nvPr>
              <p:custDataLst>
                <p:tags r:id="rId46"/>
              </p:custDataLst>
            </p:nvPr>
          </p:nvSpPr>
          <p:spPr bwMode="auto">
            <a:xfrm>
              <a:off x="4627" y="1276"/>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52" name="Oval 75"/>
            <p:cNvSpPr>
              <a:spLocks noChangeArrowheads="1"/>
            </p:cNvSpPr>
            <p:nvPr>
              <p:custDataLst>
                <p:tags r:id="rId47"/>
              </p:custDataLst>
            </p:nvPr>
          </p:nvSpPr>
          <p:spPr bwMode="auto">
            <a:xfrm>
              <a:off x="4491" y="1457"/>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9453" name="Oval 76"/>
            <p:cNvSpPr>
              <a:spLocks noChangeArrowheads="1"/>
            </p:cNvSpPr>
            <p:nvPr>
              <p:custDataLst>
                <p:tags r:id="rId48"/>
              </p:custDataLst>
            </p:nvPr>
          </p:nvSpPr>
          <p:spPr bwMode="auto">
            <a:xfrm>
              <a:off x="4966" y="191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9454" name="Oval 77"/>
            <p:cNvSpPr>
              <a:spLocks noChangeArrowheads="1"/>
            </p:cNvSpPr>
            <p:nvPr>
              <p:custDataLst>
                <p:tags r:id="rId49"/>
              </p:custDataLst>
            </p:nvPr>
          </p:nvSpPr>
          <p:spPr bwMode="auto">
            <a:xfrm>
              <a:off x="4966" y="236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9455" name="Oval 78"/>
            <p:cNvSpPr>
              <a:spLocks noChangeArrowheads="1"/>
            </p:cNvSpPr>
            <p:nvPr>
              <p:custDataLst>
                <p:tags r:id="rId50"/>
              </p:custDataLst>
            </p:nvPr>
          </p:nvSpPr>
          <p:spPr bwMode="auto">
            <a:xfrm>
              <a:off x="4966" y="2817"/>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9456" name="Line 79"/>
            <p:cNvSpPr>
              <a:spLocks noChangeShapeType="1"/>
            </p:cNvSpPr>
            <p:nvPr>
              <p:custDataLst>
                <p:tags r:id="rId51"/>
              </p:custDataLst>
            </p:nvPr>
          </p:nvSpPr>
          <p:spPr bwMode="auto">
            <a:xfrm>
              <a:off x="4638" y="2636"/>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57" name="Oval 80"/>
            <p:cNvSpPr>
              <a:spLocks noChangeArrowheads="1"/>
            </p:cNvSpPr>
            <p:nvPr>
              <p:custDataLst>
                <p:tags r:id="rId52"/>
              </p:custDataLst>
            </p:nvPr>
          </p:nvSpPr>
          <p:spPr bwMode="auto">
            <a:xfrm>
              <a:off x="4966" y="327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59458" name="Oval 81"/>
            <p:cNvSpPr>
              <a:spLocks noChangeArrowheads="1"/>
            </p:cNvSpPr>
            <p:nvPr>
              <p:custDataLst>
                <p:tags r:id="rId53"/>
              </p:custDataLst>
            </p:nvPr>
          </p:nvSpPr>
          <p:spPr bwMode="auto">
            <a:xfrm>
              <a:off x="4491" y="191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9459" name="Line 82"/>
            <p:cNvSpPr>
              <a:spLocks noChangeShapeType="1"/>
            </p:cNvSpPr>
            <p:nvPr>
              <p:custDataLst>
                <p:tags r:id="rId54"/>
              </p:custDataLst>
            </p:nvPr>
          </p:nvSpPr>
          <p:spPr bwMode="auto">
            <a:xfrm>
              <a:off x="4627" y="2185"/>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0" name="Oval 83"/>
            <p:cNvSpPr>
              <a:spLocks noChangeArrowheads="1"/>
            </p:cNvSpPr>
            <p:nvPr>
              <p:custDataLst>
                <p:tags r:id="rId55"/>
              </p:custDataLst>
            </p:nvPr>
          </p:nvSpPr>
          <p:spPr bwMode="auto">
            <a:xfrm>
              <a:off x="4491" y="2366"/>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59461" name="Oval 84"/>
            <p:cNvSpPr>
              <a:spLocks noChangeArrowheads="1"/>
            </p:cNvSpPr>
            <p:nvPr>
              <p:custDataLst>
                <p:tags r:id="rId56"/>
              </p:custDataLst>
            </p:nvPr>
          </p:nvSpPr>
          <p:spPr bwMode="auto">
            <a:xfrm>
              <a:off x="4491" y="282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59462" name="Line 85"/>
            <p:cNvSpPr>
              <a:spLocks noChangeShapeType="1"/>
            </p:cNvSpPr>
            <p:nvPr>
              <p:custDataLst>
                <p:tags r:id="rId57"/>
              </p:custDataLst>
            </p:nvPr>
          </p:nvSpPr>
          <p:spPr bwMode="auto">
            <a:xfrm>
              <a:off x="4627" y="3092"/>
              <a:ext cx="0" cy="1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3" name="Oval 86"/>
            <p:cNvSpPr>
              <a:spLocks noChangeArrowheads="1"/>
            </p:cNvSpPr>
            <p:nvPr>
              <p:custDataLst>
                <p:tags r:id="rId58"/>
              </p:custDataLst>
            </p:nvPr>
          </p:nvSpPr>
          <p:spPr bwMode="auto">
            <a:xfrm>
              <a:off x="4491" y="327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59464" name="Line 87"/>
            <p:cNvSpPr>
              <a:spLocks noChangeShapeType="1"/>
            </p:cNvSpPr>
            <p:nvPr>
              <p:custDataLst>
                <p:tags r:id="rId59"/>
              </p:custDataLst>
            </p:nvPr>
          </p:nvSpPr>
          <p:spPr bwMode="auto">
            <a:xfrm>
              <a:off x="4853" y="890"/>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65" name="Text Box 88"/>
            <p:cNvSpPr txBox="1">
              <a:spLocks noChangeArrowheads="1"/>
            </p:cNvSpPr>
            <p:nvPr>
              <p:custDataLst>
                <p:tags r:id="rId60"/>
              </p:custDataLst>
            </p:nvPr>
          </p:nvSpPr>
          <p:spPr bwMode="auto">
            <a:xfrm>
              <a:off x="4287"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9466" name="Text Box 89"/>
            <p:cNvSpPr txBox="1">
              <a:spLocks noChangeArrowheads="1"/>
            </p:cNvSpPr>
            <p:nvPr>
              <p:custDataLst>
                <p:tags r:id="rId61"/>
              </p:custDataLst>
            </p:nvPr>
          </p:nvSpPr>
          <p:spPr bwMode="auto">
            <a:xfrm>
              <a:off x="4831"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9467" name="Line 90"/>
            <p:cNvSpPr>
              <a:spLocks noChangeShapeType="1"/>
            </p:cNvSpPr>
            <p:nvPr>
              <p:custDataLst>
                <p:tags r:id="rId62"/>
              </p:custDataLst>
            </p:nvPr>
          </p:nvSpPr>
          <p:spPr bwMode="auto">
            <a:xfrm>
              <a:off x="4717" y="1230"/>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8" name="Line 91"/>
            <p:cNvSpPr>
              <a:spLocks noChangeShapeType="1"/>
            </p:cNvSpPr>
            <p:nvPr>
              <p:custDataLst>
                <p:tags r:id="rId63"/>
              </p:custDataLst>
            </p:nvPr>
          </p:nvSpPr>
          <p:spPr bwMode="auto">
            <a:xfrm>
              <a:off x="4638" y="1729"/>
              <a:ext cx="0" cy="18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69" name="Text Box 92"/>
            <p:cNvSpPr txBox="1">
              <a:spLocks noChangeArrowheads="1"/>
            </p:cNvSpPr>
            <p:nvPr>
              <p:custDataLst>
                <p:tags r:id="rId64"/>
              </p:custDataLst>
            </p:nvPr>
          </p:nvSpPr>
          <p:spPr bwMode="auto">
            <a:xfrm>
              <a:off x="4645" y="439"/>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PMT</a:t>
              </a:r>
            </a:p>
          </p:txBody>
        </p:sp>
        <p:sp>
          <p:nvSpPr>
            <p:cNvPr id="59470" name="Line 93"/>
            <p:cNvSpPr>
              <a:spLocks noChangeShapeType="1"/>
            </p:cNvSpPr>
            <p:nvPr>
              <p:custDataLst>
                <p:tags r:id="rId65"/>
              </p:custDataLst>
            </p:nvPr>
          </p:nvSpPr>
          <p:spPr bwMode="auto">
            <a:xfrm>
              <a:off x="4717" y="1684"/>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71" name="Line 94"/>
            <p:cNvSpPr>
              <a:spLocks noChangeShapeType="1"/>
            </p:cNvSpPr>
            <p:nvPr>
              <p:custDataLst>
                <p:tags r:id="rId66"/>
              </p:custDataLst>
            </p:nvPr>
          </p:nvSpPr>
          <p:spPr bwMode="auto">
            <a:xfrm>
              <a:off x="4717" y="2137"/>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72" name="Line 95"/>
            <p:cNvSpPr>
              <a:spLocks noChangeShapeType="1"/>
            </p:cNvSpPr>
            <p:nvPr>
              <p:custDataLst>
                <p:tags r:id="rId67"/>
              </p:custDataLst>
            </p:nvPr>
          </p:nvSpPr>
          <p:spPr bwMode="auto">
            <a:xfrm>
              <a:off x="4717" y="2590"/>
              <a:ext cx="375" cy="6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73" name="Oval 96"/>
            <p:cNvSpPr>
              <a:spLocks noChangeArrowheads="1"/>
            </p:cNvSpPr>
            <p:nvPr>
              <p:custDataLst>
                <p:tags r:id="rId68"/>
              </p:custDataLst>
            </p:nvPr>
          </p:nvSpPr>
          <p:spPr bwMode="auto">
            <a:xfrm>
              <a:off x="4943" y="1888"/>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74" name="Oval 97"/>
            <p:cNvSpPr>
              <a:spLocks noChangeArrowheads="1"/>
            </p:cNvSpPr>
            <p:nvPr>
              <p:custDataLst>
                <p:tags r:id="rId69"/>
              </p:custDataLst>
            </p:nvPr>
          </p:nvSpPr>
          <p:spPr bwMode="auto">
            <a:xfrm>
              <a:off x="4944"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75" name="Oval 98"/>
            <p:cNvSpPr>
              <a:spLocks noChangeArrowheads="1"/>
            </p:cNvSpPr>
            <p:nvPr>
              <p:custDataLst>
                <p:tags r:id="rId70"/>
              </p:custDataLst>
            </p:nvPr>
          </p:nvSpPr>
          <p:spPr bwMode="auto">
            <a:xfrm>
              <a:off x="4943" y="2795"/>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76" name="Oval 99"/>
            <p:cNvSpPr>
              <a:spLocks noChangeArrowheads="1"/>
            </p:cNvSpPr>
            <p:nvPr>
              <p:custDataLst>
                <p:tags r:id="rId71"/>
              </p:custDataLst>
            </p:nvPr>
          </p:nvSpPr>
          <p:spPr bwMode="auto">
            <a:xfrm>
              <a:off x="4943" y="3248"/>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grpSp>
      <p:sp>
        <p:nvSpPr>
          <p:cNvPr id="1610852" name="Text Box 100"/>
          <p:cNvSpPr txBox="1">
            <a:spLocks noChangeArrowheads="1"/>
          </p:cNvSpPr>
          <p:nvPr>
            <p:custDataLst>
              <p:tags r:id="rId4"/>
            </p:custDataLst>
          </p:nvPr>
        </p:nvSpPr>
        <p:spPr bwMode="auto">
          <a:xfrm>
            <a:off x="2154238" y="6538913"/>
            <a:ext cx="12890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iter/cycle</a:t>
            </a:r>
          </a:p>
        </p:txBody>
      </p:sp>
      <p:sp>
        <p:nvSpPr>
          <p:cNvPr id="1610853" name="Text Box 101"/>
          <p:cNvSpPr txBox="1">
            <a:spLocks noChangeArrowheads="1"/>
          </p:cNvSpPr>
          <p:nvPr>
            <p:custDataLst>
              <p:tags r:id="rId5"/>
            </p:custDataLst>
          </p:nvPr>
        </p:nvSpPr>
        <p:spPr bwMode="auto">
          <a:xfrm>
            <a:off x="354013" y="6542088"/>
            <a:ext cx="17224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lat(comm) = 1:</a:t>
            </a:r>
          </a:p>
        </p:txBody>
      </p:sp>
      <p:sp>
        <p:nvSpPr>
          <p:cNvPr id="1610854" name="Text Box 102"/>
          <p:cNvSpPr txBox="1">
            <a:spLocks noChangeArrowheads="1"/>
          </p:cNvSpPr>
          <p:nvPr>
            <p:custDataLst>
              <p:tags r:id="rId6"/>
            </p:custDataLst>
          </p:nvPr>
        </p:nvSpPr>
        <p:spPr bwMode="auto">
          <a:xfrm>
            <a:off x="7920038" y="6550025"/>
            <a:ext cx="12874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iter/cycle</a:t>
            </a:r>
          </a:p>
        </p:txBody>
      </p:sp>
      <p:sp>
        <p:nvSpPr>
          <p:cNvPr id="1610855" name="Text Box 103"/>
          <p:cNvSpPr txBox="1">
            <a:spLocks noChangeArrowheads="1"/>
          </p:cNvSpPr>
          <p:nvPr>
            <p:custDataLst>
              <p:tags r:id="rId7"/>
            </p:custDataLst>
          </p:nvPr>
        </p:nvSpPr>
        <p:spPr bwMode="auto">
          <a:xfrm>
            <a:off x="4965700" y="6538913"/>
            <a:ext cx="12890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chemeClr val="tx1"/>
                </a:solidFill>
                <a:latin typeface="Tahoma" panose="020B0604030504040204" pitchFamily="34" charset="0"/>
              </a:rPr>
              <a:t>1 iter/cycle</a:t>
            </a:r>
          </a:p>
        </p:txBody>
      </p:sp>
      <p:sp>
        <p:nvSpPr>
          <p:cNvPr id="1610856" name="Text Box 104"/>
          <p:cNvSpPr txBox="1">
            <a:spLocks noChangeArrowheads="1"/>
          </p:cNvSpPr>
          <p:nvPr>
            <p:custDataLst>
              <p:tags r:id="rId8"/>
            </p:custDataLst>
          </p:nvPr>
        </p:nvSpPr>
        <p:spPr bwMode="auto">
          <a:xfrm>
            <a:off x="2157413" y="6824663"/>
            <a:ext cx="12874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1 iter/cycle</a:t>
            </a:r>
          </a:p>
        </p:txBody>
      </p:sp>
      <p:sp>
        <p:nvSpPr>
          <p:cNvPr id="1610857" name="Text Box 105"/>
          <p:cNvSpPr txBox="1">
            <a:spLocks noChangeArrowheads="1"/>
          </p:cNvSpPr>
          <p:nvPr>
            <p:custDataLst>
              <p:tags r:id="rId9"/>
            </p:custDataLst>
          </p:nvPr>
        </p:nvSpPr>
        <p:spPr bwMode="auto">
          <a:xfrm>
            <a:off x="336550" y="6827838"/>
            <a:ext cx="17224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lat(comm) = 2:</a:t>
            </a:r>
          </a:p>
        </p:txBody>
      </p:sp>
      <p:sp>
        <p:nvSpPr>
          <p:cNvPr id="1610858" name="Text Box 106"/>
          <p:cNvSpPr txBox="1">
            <a:spLocks noChangeArrowheads="1"/>
          </p:cNvSpPr>
          <p:nvPr>
            <p:custDataLst>
              <p:tags r:id="rId10"/>
            </p:custDataLst>
          </p:nvPr>
        </p:nvSpPr>
        <p:spPr bwMode="auto">
          <a:xfrm>
            <a:off x="7826375" y="6837363"/>
            <a:ext cx="14795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0.5 iter/cycle</a:t>
            </a:r>
          </a:p>
        </p:txBody>
      </p:sp>
      <p:sp>
        <p:nvSpPr>
          <p:cNvPr id="1610859" name="Text Box 107"/>
          <p:cNvSpPr txBox="1">
            <a:spLocks noChangeArrowheads="1"/>
          </p:cNvSpPr>
          <p:nvPr>
            <p:custDataLst>
              <p:tags r:id="rId11"/>
            </p:custDataLst>
          </p:nvPr>
        </p:nvSpPr>
        <p:spPr bwMode="auto">
          <a:xfrm>
            <a:off x="4968875" y="6824663"/>
            <a:ext cx="12874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a:solidFill>
                  <a:srgbClr val="FF0000"/>
                </a:solidFill>
                <a:latin typeface="Tahoma" panose="020B0604030504040204" pitchFamily="34" charset="0"/>
              </a:rPr>
              <a:t>1 iter/cycle</a:t>
            </a:r>
          </a:p>
        </p:txBody>
      </p:sp>
      <p:grpSp>
        <p:nvGrpSpPr>
          <p:cNvPr id="59405" name="Group 108"/>
          <p:cNvGrpSpPr>
            <a:grpSpLocks/>
          </p:cNvGrpSpPr>
          <p:nvPr>
            <p:custDataLst>
              <p:tags r:id="rId12"/>
            </p:custDataLst>
          </p:nvPr>
        </p:nvGrpSpPr>
        <p:grpSpPr bwMode="auto">
          <a:xfrm>
            <a:off x="7227888" y="790575"/>
            <a:ext cx="2276475" cy="5667375"/>
            <a:chOff x="2143" y="439"/>
            <a:chExt cx="1304" cy="3150"/>
          </a:xfrm>
        </p:grpSpPr>
        <p:sp>
          <p:nvSpPr>
            <p:cNvPr id="59406" name="Line 109"/>
            <p:cNvSpPr>
              <a:spLocks noChangeShapeType="1"/>
            </p:cNvSpPr>
            <p:nvPr>
              <p:custDataLst>
                <p:tags r:id="rId13"/>
              </p:custDataLst>
            </p:nvPr>
          </p:nvSpPr>
          <p:spPr bwMode="auto">
            <a:xfrm>
              <a:off x="2381" y="958"/>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59407" name="Group 110"/>
            <p:cNvGrpSpPr>
              <a:grpSpLocks/>
            </p:cNvGrpSpPr>
            <p:nvPr/>
          </p:nvGrpSpPr>
          <p:grpSpPr bwMode="auto">
            <a:xfrm>
              <a:off x="2143" y="890"/>
              <a:ext cx="299" cy="214"/>
              <a:chOff x="340" y="368"/>
              <a:chExt cx="340" cy="275"/>
            </a:xfrm>
          </p:grpSpPr>
          <p:sp>
            <p:nvSpPr>
              <p:cNvPr id="59441" name="Line 111"/>
              <p:cNvSpPr>
                <a:spLocks noChangeShapeType="1"/>
              </p:cNvSpPr>
              <p:nvPr>
                <p:custDataLst>
                  <p:tags r:id="rId4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42" name="Text Box 112"/>
              <p:cNvSpPr txBox="1">
                <a:spLocks noChangeArrowheads="1"/>
              </p:cNvSpPr>
              <p:nvPr>
                <p:custDataLst>
                  <p:tags r:id="rId43"/>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59408" name="Group 113"/>
            <p:cNvGrpSpPr>
              <a:grpSpLocks/>
            </p:cNvGrpSpPr>
            <p:nvPr/>
          </p:nvGrpSpPr>
          <p:grpSpPr bwMode="auto">
            <a:xfrm>
              <a:off x="2143" y="1334"/>
              <a:ext cx="299" cy="214"/>
              <a:chOff x="340" y="368"/>
              <a:chExt cx="340" cy="275"/>
            </a:xfrm>
          </p:grpSpPr>
          <p:sp>
            <p:nvSpPr>
              <p:cNvPr id="59439" name="Line 114"/>
              <p:cNvSpPr>
                <a:spLocks noChangeShapeType="1"/>
              </p:cNvSpPr>
              <p:nvPr>
                <p:custDataLst>
                  <p:tags r:id="rId4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40" name="Text Box 115"/>
              <p:cNvSpPr txBox="1">
                <a:spLocks noChangeArrowheads="1"/>
              </p:cNvSpPr>
              <p:nvPr>
                <p:custDataLst>
                  <p:tags r:id="rId41"/>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59409" name="Group 116"/>
            <p:cNvGrpSpPr>
              <a:grpSpLocks/>
            </p:cNvGrpSpPr>
            <p:nvPr/>
          </p:nvGrpSpPr>
          <p:grpSpPr bwMode="auto">
            <a:xfrm>
              <a:off x="2143" y="1810"/>
              <a:ext cx="299" cy="214"/>
              <a:chOff x="340" y="368"/>
              <a:chExt cx="340" cy="276"/>
            </a:xfrm>
          </p:grpSpPr>
          <p:sp>
            <p:nvSpPr>
              <p:cNvPr id="59437" name="Line 117"/>
              <p:cNvSpPr>
                <a:spLocks noChangeShapeType="1"/>
              </p:cNvSpPr>
              <p:nvPr>
                <p:custDataLst>
                  <p:tags r:id="rId3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8" name="Text Box 118"/>
              <p:cNvSpPr txBox="1">
                <a:spLocks noChangeArrowheads="1"/>
              </p:cNvSpPr>
              <p:nvPr>
                <p:custDataLst>
                  <p:tags r:id="rId39"/>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59410" name="Group 119"/>
            <p:cNvGrpSpPr>
              <a:grpSpLocks/>
            </p:cNvGrpSpPr>
            <p:nvPr/>
          </p:nvGrpSpPr>
          <p:grpSpPr bwMode="auto">
            <a:xfrm>
              <a:off x="2143" y="2251"/>
              <a:ext cx="299" cy="214"/>
              <a:chOff x="340" y="368"/>
              <a:chExt cx="340" cy="275"/>
            </a:xfrm>
          </p:grpSpPr>
          <p:sp>
            <p:nvSpPr>
              <p:cNvPr id="59435" name="Line 120"/>
              <p:cNvSpPr>
                <a:spLocks noChangeShapeType="1"/>
              </p:cNvSpPr>
              <p:nvPr>
                <p:custDataLst>
                  <p:tags r:id="rId3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6" name="Text Box 121"/>
              <p:cNvSpPr txBox="1">
                <a:spLocks noChangeArrowheads="1"/>
              </p:cNvSpPr>
              <p:nvPr>
                <p:custDataLst>
                  <p:tags r:id="rId37"/>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59411" name="Group 122"/>
            <p:cNvGrpSpPr>
              <a:grpSpLocks/>
            </p:cNvGrpSpPr>
            <p:nvPr/>
          </p:nvGrpSpPr>
          <p:grpSpPr bwMode="auto">
            <a:xfrm>
              <a:off x="2143" y="2705"/>
              <a:ext cx="299" cy="214"/>
              <a:chOff x="340" y="368"/>
              <a:chExt cx="340" cy="275"/>
            </a:xfrm>
          </p:grpSpPr>
          <p:sp>
            <p:nvSpPr>
              <p:cNvPr id="59433" name="Line 123"/>
              <p:cNvSpPr>
                <a:spLocks noChangeShapeType="1"/>
              </p:cNvSpPr>
              <p:nvPr>
                <p:custDataLst>
                  <p:tags r:id="rId3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4" name="Text Box 124"/>
              <p:cNvSpPr txBox="1">
                <a:spLocks noChangeArrowheads="1"/>
              </p:cNvSpPr>
              <p:nvPr>
                <p:custDataLst>
                  <p:tags r:id="rId35"/>
                </p:custDataLst>
              </p:nvPr>
            </p:nvSpPr>
            <p:spPr bwMode="auto">
              <a:xfrm>
                <a:off x="340" y="368"/>
                <a:ext cx="15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59412" name="Group 125"/>
            <p:cNvGrpSpPr>
              <a:grpSpLocks/>
            </p:cNvGrpSpPr>
            <p:nvPr/>
          </p:nvGrpSpPr>
          <p:grpSpPr bwMode="auto">
            <a:xfrm>
              <a:off x="2143" y="3158"/>
              <a:ext cx="299" cy="214"/>
              <a:chOff x="340" y="368"/>
              <a:chExt cx="340" cy="276"/>
            </a:xfrm>
          </p:grpSpPr>
          <p:sp>
            <p:nvSpPr>
              <p:cNvPr id="59431" name="Line 126"/>
              <p:cNvSpPr>
                <a:spLocks noChangeShapeType="1"/>
              </p:cNvSpPr>
              <p:nvPr>
                <p:custDataLst>
                  <p:tags r:id="rId3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32" name="Text Box 127"/>
              <p:cNvSpPr txBox="1">
                <a:spLocks noChangeArrowheads="1"/>
              </p:cNvSpPr>
              <p:nvPr>
                <p:custDataLst>
                  <p:tags r:id="rId33"/>
                </p:custDataLst>
              </p:nvPr>
            </p:nvSpPr>
            <p:spPr bwMode="auto">
              <a:xfrm>
                <a:off x="340" y="368"/>
                <a:ext cx="15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59413" name="Oval 128"/>
            <p:cNvSpPr>
              <a:spLocks noChangeArrowheads="1"/>
            </p:cNvSpPr>
            <p:nvPr>
              <p:custDataLst>
                <p:tags r:id="rId14"/>
              </p:custDataLst>
            </p:nvPr>
          </p:nvSpPr>
          <p:spPr bwMode="auto">
            <a:xfrm>
              <a:off x="2563" y="100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59414" name="Line 129"/>
            <p:cNvSpPr>
              <a:spLocks noChangeShapeType="1"/>
            </p:cNvSpPr>
            <p:nvPr>
              <p:custDataLst>
                <p:tags r:id="rId15"/>
              </p:custDataLst>
            </p:nvPr>
          </p:nvSpPr>
          <p:spPr bwMode="auto">
            <a:xfrm>
              <a:off x="2699" y="1276"/>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15" name="Oval 130"/>
            <p:cNvSpPr>
              <a:spLocks noChangeArrowheads="1"/>
            </p:cNvSpPr>
            <p:nvPr>
              <p:custDataLst>
                <p:tags r:id="rId16"/>
              </p:custDataLst>
            </p:nvPr>
          </p:nvSpPr>
          <p:spPr bwMode="auto">
            <a:xfrm>
              <a:off x="2563" y="1457"/>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59416" name="Oval 131"/>
            <p:cNvSpPr>
              <a:spLocks noChangeArrowheads="1"/>
            </p:cNvSpPr>
            <p:nvPr>
              <p:custDataLst>
                <p:tags r:id="rId17"/>
              </p:custDataLst>
            </p:nvPr>
          </p:nvSpPr>
          <p:spPr bwMode="auto">
            <a:xfrm>
              <a:off x="3038" y="191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59417" name="Line 132"/>
            <p:cNvSpPr>
              <a:spLocks noChangeShapeType="1"/>
            </p:cNvSpPr>
            <p:nvPr>
              <p:custDataLst>
                <p:tags r:id="rId18"/>
              </p:custDataLst>
            </p:nvPr>
          </p:nvSpPr>
          <p:spPr bwMode="auto">
            <a:xfrm>
              <a:off x="3174" y="2182"/>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18" name="Oval 133"/>
            <p:cNvSpPr>
              <a:spLocks noChangeArrowheads="1"/>
            </p:cNvSpPr>
            <p:nvPr>
              <p:custDataLst>
                <p:tags r:id="rId19"/>
              </p:custDataLst>
            </p:nvPr>
          </p:nvSpPr>
          <p:spPr bwMode="auto">
            <a:xfrm>
              <a:off x="3038" y="236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59419" name="Oval 134"/>
            <p:cNvSpPr>
              <a:spLocks noChangeArrowheads="1"/>
            </p:cNvSpPr>
            <p:nvPr>
              <p:custDataLst>
                <p:tags r:id="rId20"/>
              </p:custDataLst>
            </p:nvPr>
          </p:nvSpPr>
          <p:spPr bwMode="auto">
            <a:xfrm>
              <a:off x="2563" y="2820"/>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59420" name="Line 135"/>
            <p:cNvSpPr>
              <a:spLocks noChangeShapeType="1"/>
            </p:cNvSpPr>
            <p:nvPr>
              <p:custDataLst>
                <p:tags r:id="rId21"/>
              </p:custDataLst>
            </p:nvPr>
          </p:nvSpPr>
          <p:spPr bwMode="auto">
            <a:xfrm>
              <a:off x="2699" y="3092"/>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21" name="Oval 136"/>
            <p:cNvSpPr>
              <a:spLocks noChangeArrowheads="1"/>
            </p:cNvSpPr>
            <p:nvPr>
              <p:custDataLst>
                <p:tags r:id="rId22"/>
              </p:custDataLst>
            </p:nvPr>
          </p:nvSpPr>
          <p:spPr bwMode="auto">
            <a:xfrm>
              <a:off x="2563" y="3273"/>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59422" name="Line 137"/>
            <p:cNvSpPr>
              <a:spLocks noChangeShapeType="1"/>
            </p:cNvSpPr>
            <p:nvPr>
              <p:custDataLst>
                <p:tags r:id="rId23"/>
              </p:custDataLst>
            </p:nvPr>
          </p:nvSpPr>
          <p:spPr bwMode="auto">
            <a:xfrm>
              <a:off x="2812" y="1230"/>
              <a:ext cx="363" cy="6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23" name="Line 138"/>
            <p:cNvSpPr>
              <a:spLocks noChangeShapeType="1"/>
            </p:cNvSpPr>
            <p:nvPr>
              <p:custDataLst>
                <p:tags r:id="rId24"/>
              </p:custDataLst>
            </p:nvPr>
          </p:nvSpPr>
          <p:spPr bwMode="auto">
            <a:xfrm flipH="1">
              <a:off x="2698" y="2137"/>
              <a:ext cx="363" cy="681"/>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9424" name="Line 139"/>
            <p:cNvSpPr>
              <a:spLocks noChangeShapeType="1"/>
            </p:cNvSpPr>
            <p:nvPr>
              <p:custDataLst>
                <p:tags r:id="rId25"/>
              </p:custDataLst>
            </p:nvPr>
          </p:nvSpPr>
          <p:spPr bwMode="auto">
            <a:xfrm>
              <a:off x="2925" y="890"/>
              <a:ext cx="0" cy="2699"/>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425" name="Text Box 140"/>
            <p:cNvSpPr txBox="1">
              <a:spLocks noChangeArrowheads="1"/>
            </p:cNvSpPr>
            <p:nvPr>
              <p:custDataLst>
                <p:tags r:id="rId26"/>
              </p:custDataLst>
            </p:nvPr>
          </p:nvSpPr>
          <p:spPr bwMode="auto">
            <a:xfrm>
              <a:off x="2359"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59426" name="Text Box 141"/>
            <p:cNvSpPr txBox="1">
              <a:spLocks noChangeArrowheads="1"/>
            </p:cNvSpPr>
            <p:nvPr>
              <p:custDataLst>
                <p:tags r:id="rId27"/>
              </p:custDataLst>
            </p:nvPr>
          </p:nvSpPr>
          <p:spPr bwMode="auto">
            <a:xfrm>
              <a:off x="2903" y="709"/>
              <a:ext cx="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59427" name="Text Box 142"/>
            <p:cNvSpPr txBox="1">
              <a:spLocks noChangeArrowheads="1"/>
            </p:cNvSpPr>
            <p:nvPr>
              <p:custDataLst>
                <p:tags r:id="rId28"/>
              </p:custDataLst>
            </p:nvPr>
          </p:nvSpPr>
          <p:spPr bwMode="auto">
            <a:xfrm>
              <a:off x="2708" y="439"/>
              <a:ext cx="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CMT</a:t>
              </a:r>
            </a:p>
          </p:txBody>
        </p:sp>
        <p:sp>
          <p:nvSpPr>
            <p:cNvPr id="59428" name="Oval 143"/>
            <p:cNvSpPr>
              <a:spLocks noChangeArrowheads="1"/>
            </p:cNvSpPr>
            <p:nvPr>
              <p:custDataLst>
                <p:tags r:id="rId29"/>
              </p:custDataLst>
            </p:nvPr>
          </p:nvSpPr>
          <p:spPr bwMode="auto">
            <a:xfrm>
              <a:off x="2539" y="1434"/>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29" name="Oval 144"/>
            <p:cNvSpPr>
              <a:spLocks noChangeArrowheads="1"/>
            </p:cNvSpPr>
            <p:nvPr>
              <p:custDataLst>
                <p:tags r:id="rId30"/>
              </p:custDataLst>
            </p:nvPr>
          </p:nvSpPr>
          <p:spPr bwMode="auto">
            <a:xfrm>
              <a:off x="3016" y="2341"/>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59430" name="Oval 145"/>
            <p:cNvSpPr>
              <a:spLocks noChangeArrowheads="1"/>
            </p:cNvSpPr>
            <p:nvPr>
              <p:custDataLst>
                <p:tags r:id="rId31"/>
              </p:custDataLst>
            </p:nvPr>
          </p:nvSpPr>
          <p:spPr bwMode="auto">
            <a:xfrm>
              <a:off x="2540" y="3249"/>
              <a:ext cx="318" cy="31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108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08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08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08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08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08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08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0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852" grpId="0"/>
      <p:bldP spid="1610853" grpId="0"/>
      <p:bldP spid="1610854" grpId="0"/>
      <p:bldP spid="1610855" grpId="0"/>
      <p:bldP spid="1610856" grpId="0"/>
      <p:bldP spid="1610857" grpId="0"/>
      <p:bldP spid="1610858" grpId="0"/>
      <p:bldP spid="16108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custDataLst>
              <p:tags r:id="rId1"/>
            </p:custDataLst>
          </p:nvPr>
        </p:nvSpPr>
        <p:spPr>
          <a:xfrm>
            <a:off x="838200" y="457200"/>
            <a:ext cx="7772400" cy="287338"/>
          </a:xfrm>
        </p:spPr>
        <p:txBody>
          <a:bodyPr lIns="101882" tIns="50941" rIns="101882" bIns="50941" anchor="ctr"/>
          <a:lstStyle/>
          <a:p>
            <a:pPr eaLnBrk="1" hangingPunct="1"/>
            <a:r>
              <a:rPr lang="en-US" altLang="en-US" smtClean="0"/>
              <a:t>Comparison: IMT, PMT, CMT</a:t>
            </a:r>
            <a:br>
              <a:rPr lang="en-US" altLang="en-US" smtClean="0"/>
            </a:br>
            <a:endParaRPr lang="en-US" altLang="en-US" smtClean="0"/>
          </a:p>
        </p:txBody>
      </p:sp>
      <p:grpSp>
        <p:nvGrpSpPr>
          <p:cNvPr id="61443" name="Group 3"/>
          <p:cNvGrpSpPr>
            <a:grpSpLocks/>
          </p:cNvGrpSpPr>
          <p:nvPr>
            <p:custDataLst>
              <p:tags r:id="rId2"/>
            </p:custDataLst>
          </p:nvPr>
        </p:nvGrpSpPr>
        <p:grpSpPr bwMode="auto">
          <a:xfrm>
            <a:off x="1444625" y="2087563"/>
            <a:ext cx="1890713" cy="4332287"/>
            <a:chOff x="1417" y="1298"/>
            <a:chExt cx="1145" cy="2676"/>
          </a:xfrm>
        </p:grpSpPr>
        <p:sp>
          <p:nvSpPr>
            <p:cNvPr id="61541" name="Line 4"/>
            <p:cNvSpPr>
              <a:spLocks noChangeShapeType="1"/>
            </p:cNvSpPr>
            <p:nvPr>
              <p:custDataLst>
                <p:tags r:id="rId100"/>
              </p:custDataLst>
            </p:nvPr>
          </p:nvSpPr>
          <p:spPr bwMode="auto">
            <a:xfrm>
              <a:off x="1655" y="1366"/>
              <a:ext cx="0" cy="26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1542" name="Group 5"/>
            <p:cNvGrpSpPr>
              <a:grpSpLocks/>
            </p:cNvGrpSpPr>
            <p:nvPr/>
          </p:nvGrpSpPr>
          <p:grpSpPr bwMode="auto">
            <a:xfrm>
              <a:off x="1417" y="1298"/>
              <a:ext cx="299" cy="237"/>
              <a:chOff x="340" y="368"/>
              <a:chExt cx="340" cy="305"/>
            </a:xfrm>
          </p:grpSpPr>
          <p:sp>
            <p:nvSpPr>
              <p:cNvPr id="61576" name="Line 6"/>
              <p:cNvSpPr>
                <a:spLocks noChangeShapeType="1"/>
              </p:cNvSpPr>
              <p:nvPr>
                <p:custDataLst>
                  <p:tags r:id="rId12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7" name="Text Box 7"/>
              <p:cNvSpPr txBox="1">
                <a:spLocks noChangeArrowheads="1"/>
              </p:cNvSpPr>
              <p:nvPr>
                <p:custDataLst>
                  <p:tags r:id="rId130"/>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61543" name="Group 8"/>
            <p:cNvGrpSpPr>
              <a:grpSpLocks/>
            </p:cNvGrpSpPr>
            <p:nvPr/>
          </p:nvGrpSpPr>
          <p:grpSpPr bwMode="auto">
            <a:xfrm>
              <a:off x="1417" y="1742"/>
              <a:ext cx="299" cy="239"/>
              <a:chOff x="340" y="368"/>
              <a:chExt cx="340" cy="307"/>
            </a:xfrm>
          </p:grpSpPr>
          <p:sp>
            <p:nvSpPr>
              <p:cNvPr id="61574" name="Line 9"/>
              <p:cNvSpPr>
                <a:spLocks noChangeShapeType="1"/>
              </p:cNvSpPr>
              <p:nvPr>
                <p:custDataLst>
                  <p:tags r:id="rId127"/>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5" name="Text Box 10"/>
              <p:cNvSpPr txBox="1">
                <a:spLocks noChangeArrowheads="1"/>
              </p:cNvSpPr>
              <p:nvPr>
                <p:custDataLst>
                  <p:tags r:id="rId128"/>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61544" name="Group 11"/>
            <p:cNvGrpSpPr>
              <a:grpSpLocks/>
            </p:cNvGrpSpPr>
            <p:nvPr/>
          </p:nvGrpSpPr>
          <p:grpSpPr bwMode="auto">
            <a:xfrm>
              <a:off x="1417" y="2218"/>
              <a:ext cx="299" cy="239"/>
              <a:chOff x="340" y="368"/>
              <a:chExt cx="340" cy="308"/>
            </a:xfrm>
          </p:grpSpPr>
          <p:sp>
            <p:nvSpPr>
              <p:cNvPr id="61572" name="Line 12"/>
              <p:cNvSpPr>
                <a:spLocks noChangeShapeType="1"/>
              </p:cNvSpPr>
              <p:nvPr>
                <p:custDataLst>
                  <p:tags r:id="rId125"/>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3" name="Text Box 13"/>
              <p:cNvSpPr txBox="1">
                <a:spLocks noChangeArrowheads="1"/>
              </p:cNvSpPr>
              <p:nvPr>
                <p:custDataLst>
                  <p:tags r:id="rId126"/>
                </p:custDataLst>
              </p:nvPr>
            </p:nvSpPr>
            <p:spPr bwMode="auto">
              <a:xfrm>
                <a:off x="340" y="368"/>
                <a:ext cx="15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61545" name="Group 14"/>
            <p:cNvGrpSpPr>
              <a:grpSpLocks/>
            </p:cNvGrpSpPr>
            <p:nvPr/>
          </p:nvGrpSpPr>
          <p:grpSpPr bwMode="auto">
            <a:xfrm>
              <a:off x="1417" y="2659"/>
              <a:ext cx="299" cy="239"/>
              <a:chOff x="340" y="368"/>
              <a:chExt cx="340" cy="307"/>
            </a:xfrm>
          </p:grpSpPr>
          <p:sp>
            <p:nvSpPr>
              <p:cNvPr id="61570" name="Line 15"/>
              <p:cNvSpPr>
                <a:spLocks noChangeShapeType="1"/>
              </p:cNvSpPr>
              <p:nvPr>
                <p:custDataLst>
                  <p:tags r:id="rId123"/>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71" name="Text Box 16"/>
              <p:cNvSpPr txBox="1">
                <a:spLocks noChangeArrowheads="1"/>
              </p:cNvSpPr>
              <p:nvPr>
                <p:custDataLst>
                  <p:tags r:id="rId124"/>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61546" name="Group 17"/>
            <p:cNvGrpSpPr>
              <a:grpSpLocks/>
            </p:cNvGrpSpPr>
            <p:nvPr/>
          </p:nvGrpSpPr>
          <p:grpSpPr bwMode="auto">
            <a:xfrm>
              <a:off x="1417" y="3113"/>
              <a:ext cx="299" cy="237"/>
              <a:chOff x="340" y="368"/>
              <a:chExt cx="340" cy="305"/>
            </a:xfrm>
          </p:grpSpPr>
          <p:sp>
            <p:nvSpPr>
              <p:cNvPr id="61568" name="Line 18"/>
              <p:cNvSpPr>
                <a:spLocks noChangeShapeType="1"/>
              </p:cNvSpPr>
              <p:nvPr>
                <p:custDataLst>
                  <p:tags r:id="rId121"/>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69" name="Text Box 19"/>
              <p:cNvSpPr txBox="1">
                <a:spLocks noChangeArrowheads="1"/>
              </p:cNvSpPr>
              <p:nvPr>
                <p:custDataLst>
                  <p:tags r:id="rId122"/>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61547" name="Group 20"/>
            <p:cNvGrpSpPr>
              <a:grpSpLocks/>
            </p:cNvGrpSpPr>
            <p:nvPr/>
          </p:nvGrpSpPr>
          <p:grpSpPr bwMode="auto">
            <a:xfrm>
              <a:off x="1417" y="3566"/>
              <a:ext cx="299" cy="239"/>
              <a:chOff x="340" y="368"/>
              <a:chExt cx="340" cy="308"/>
            </a:xfrm>
          </p:grpSpPr>
          <p:sp>
            <p:nvSpPr>
              <p:cNvPr id="61566" name="Line 21"/>
              <p:cNvSpPr>
                <a:spLocks noChangeShapeType="1"/>
              </p:cNvSpPr>
              <p:nvPr>
                <p:custDataLst>
                  <p:tags r:id="rId119"/>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67" name="Text Box 22"/>
              <p:cNvSpPr txBox="1">
                <a:spLocks noChangeArrowheads="1"/>
              </p:cNvSpPr>
              <p:nvPr>
                <p:custDataLst>
                  <p:tags r:id="rId120"/>
                </p:custDataLst>
              </p:nvPr>
            </p:nvSpPr>
            <p:spPr bwMode="auto">
              <a:xfrm>
                <a:off x="340" y="368"/>
                <a:ext cx="15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61548" name="Oval 23"/>
            <p:cNvSpPr>
              <a:spLocks noChangeArrowheads="1"/>
            </p:cNvSpPr>
            <p:nvPr>
              <p:custDataLst>
                <p:tags r:id="rId101"/>
              </p:custDataLst>
            </p:nvPr>
          </p:nvSpPr>
          <p:spPr bwMode="auto">
            <a:xfrm>
              <a:off x="1837"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C:1</a:t>
              </a:r>
            </a:p>
          </p:txBody>
        </p:sp>
        <p:sp>
          <p:nvSpPr>
            <p:cNvPr id="61549" name="Line 24"/>
            <p:cNvSpPr>
              <a:spLocks noChangeShapeType="1"/>
            </p:cNvSpPr>
            <p:nvPr>
              <p:custDataLst>
                <p:tags r:id="rId102"/>
              </p:custDataLst>
            </p:nvPr>
          </p:nvSpPr>
          <p:spPr bwMode="auto">
            <a:xfrm>
              <a:off x="1973"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0" name="Oval 25"/>
            <p:cNvSpPr>
              <a:spLocks noChangeArrowheads="1"/>
            </p:cNvSpPr>
            <p:nvPr>
              <p:custDataLst>
                <p:tags r:id="rId103"/>
              </p:custDataLst>
            </p:nvPr>
          </p:nvSpPr>
          <p:spPr bwMode="auto">
            <a:xfrm>
              <a:off x="1837"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61551" name="Oval 26"/>
            <p:cNvSpPr>
              <a:spLocks noChangeArrowheads="1"/>
            </p:cNvSpPr>
            <p:nvPr>
              <p:custDataLst>
                <p:tags r:id="rId104"/>
              </p:custDataLst>
            </p:nvPr>
          </p:nvSpPr>
          <p:spPr bwMode="auto">
            <a:xfrm>
              <a:off x="2290" y="141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C:2</a:t>
              </a:r>
            </a:p>
          </p:txBody>
        </p:sp>
        <p:sp>
          <p:nvSpPr>
            <p:cNvPr id="61552" name="Line 27"/>
            <p:cNvSpPr>
              <a:spLocks noChangeShapeType="1"/>
            </p:cNvSpPr>
            <p:nvPr>
              <p:custDataLst>
                <p:tags r:id="rId105"/>
              </p:custDataLst>
            </p:nvPr>
          </p:nvSpPr>
          <p:spPr bwMode="auto">
            <a:xfrm>
              <a:off x="2426" y="1684"/>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3" name="Oval 28"/>
            <p:cNvSpPr>
              <a:spLocks noChangeArrowheads="1"/>
            </p:cNvSpPr>
            <p:nvPr>
              <p:custDataLst>
                <p:tags r:id="rId106"/>
              </p:custDataLst>
            </p:nvPr>
          </p:nvSpPr>
          <p:spPr bwMode="auto">
            <a:xfrm>
              <a:off x="2290" y="1865"/>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61554" name="Oval 29"/>
            <p:cNvSpPr>
              <a:spLocks noChangeArrowheads="1"/>
            </p:cNvSpPr>
            <p:nvPr>
              <p:custDataLst>
                <p:tags r:id="rId107"/>
              </p:custDataLst>
            </p:nvPr>
          </p:nvSpPr>
          <p:spPr bwMode="auto">
            <a:xfrm>
              <a:off x="2290" y="2319"/>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C:4</a:t>
              </a:r>
            </a:p>
          </p:txBody>
        </p:sp>
        <p:sp>
          <p:nvSpPr>
            <p:cNvPr id="61555" name="Line 30"/>
            <p:cNvSpPr>
              <a:spLocks noChangeShapeType="1"/>
            </p:cNvSpPr>
            <p:nvPr>
              <p:custDataLst>
                <p:tags r:id="rId108"/>
              </p:custDataLst>
            </p:nvPr>
          </p:nvSpPr>
          <p:spPr bwMode="auto">
            <a:xfrm>
              <a:off x="2426" y="2591"/>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6" name="Oval 31"/>
            <p:cNvSpPr>
              <a:spLocks noChangeArrowheads="1"/>
            </p:cNvSpPr>
            <p:nvPr>
              <p:custDataLst>
                <p:tags r:id="rId109"/>
              </p:custDataLst>
            </p:nvPr>
          </p:nvSpPr>
          <p:spPr bwMode="auto">
            <a:xfrm>
              <a:off x="2290" y="2772"/>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61557" name="Oval 32"/>
            <p:cNvSpPr>
              <a:spLocks noChangeArrowheads="1"/>
            </p:cNvSpPr>
            <p:nvPr>
              <p:custDataLst>
                <p:tags r:id="rId110"/>
              </p:custDataLst>
            </p:nvPr>
          </p:nvSpPr>
          <p:spPr bwMode="auto">
            <a:xfrm>
              <a:off x="1837" y="232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C:3</a:t>
              </a:r>
            </a:p>
          </p:txBody>
        </p:sp>
        <p:sp>
          <p:nvSpPr>
            <p:cNvPr id="61558" name="Line 33"/>
            <p:cNvSpPr>
              <a:spLocks noChangeShapeType="1"/>
            </p:cNvSpPr>
            <p:nvPr>
              <p:custDataLst>
                <p:tags r:id="rId111"/>
              </p:custDataLst>
            </p:nvPr>
          </p:nvSpPr>
          <p:spPr bwMode="auto">
            <a:xfrm>
              <a:off x="1973" y="2593"/>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59" name="Oval 34"/>
            <p:cNvSpPr>
              <a:spLocks noChangeArrowheads="1"/>
            </p:cNvSpPr>
            <p:nvPr>
              <p:custDataLst>
                <p:tags r:id="rId112"/>
              </p:custDataLst>
            </p:nvPr>
          </p:nvSpPr>
          <p:spPr bwMode="auto">
            <a:xfrm>
              <a:off x="1837" y="2774"/>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61560" name="Oval 35"/>
            <p:cNvSpPr>
              <a:spLocks noChangeArrowheads="1"/>
            </p:cNvSpPr>
            <p:nvPr>
              <p:custDataLst>
                <p:tags r:id="rId113"/>
              </p:custDataLst>
            </p:nvPr>
          </p:nvSpPr>
          <p:spPr bwMode="auto">
            <a:xfrm>
              <a:off x="1837"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C:5</a:t>
              </a:r>
            </a:p>
          </p:txBody>
        </p:sp>
        <p:sp>
          <p:nvSpPr>
            <p:cNvPr id="61561" name="Line 36"/>
            <p:cNvSpPr>
              <a:spLocks noChangeShapeType="1"/>
            </p:cNvSpPr>
            <p:nvPr>
              <p:custDataLst>
                <p:tags r:id="rId114"/>
              </p:custDataLst>
            </p:nvPr>
          </p:nvSpPr>
          <p:spPr bwMode="auto">
            <a:xfrm>
              <a:off x="1973"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62" name="Oval 37"/>
            <p:cNvSpPr>
              <a:spLocks noChangeArrowheads="1"/>
            </p:cNvSpPr>
            <p:nvPr>
              <p:custDataLst>
                <p:tags r:id="rId115"/>
              </p:custDataLst>
            </p:nvPr>
          </p:nvSpPr>
          <p:spPr bwMode="auto">
            <a:xfrm>
              <a:off x="1837"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X:5</a:t>
              </a:r>
            </a:p>
          </p:txBody>
        </p:sp>
        <p:sp>
          <p:nvSpPr>
            <p:cNvPr id="61563" name="Oval 38"/>
            <p:cNvSpPr>
              <a:spLocks noChangeArrowheads="1"/>
            </p:cNvSpPr>
            <p:nvPr>
              <p:custDataLst>
                <p:tags r:id="rId116"/>
              </p:custDataLst>
            </p:nvPr>
          </p:nvSpPr>
          <p:spPr bwMode="auto">
            <a:xfrm>
              <a:off x="2290" y="3228"/>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C:6</a:t>
              </a:r>
            </a:p>
          </p:txBody>
        </p:sp>
        <p:sp>
          <p:nvSpPr>
            <p:cNvPr id="61564" name="Line 39"/>
            <p:cNvSpPr>
              <a:spLocks noChangeShapeType="1"/>
            </p:cNvSpPr>
            <p:nvPr>
              <p:custDataLst>
                <p:tags r:id="rId117"/>
              </p:custDataLst>
            </p:nvPr>
          </p:nvSpPr>
          <p:spPr bwMode="auto">
            <a:xfrm>
              <a:off x="2426" y="3500"/>
              <a:ext cx="0" cy="1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65" name="Oval 40"/>
            <p:cNvSpPr>
              <a:spLocks noChangeArrowheads="1"/>
            </p:cNvSpPr>
            <p:nvPr>
              <p:custDataLst>
                <p:tags r:id="rId118"/>
              </p:custDataLst>
            </p:nvPr>
          </p:nvSpPr>
          <p:spPr bwMode="auto">
            <a:xfrm>
              <a:off x="2290" y="3681"/>
              <a:ext cx="272" cy="271"/>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X:6</a:t>
              </a:r>
            </a:p>
          </p:txBody>
        </p:sp>
      </p:grpSp>
      <p:sp>
        <p:nvSpPr>
          <p:cNvPr id="61444" name="Line 41"/>
          <p:cNvSpPr>
            <a:spLocks noChangeShapeType="1"/>
          </p:cNvSpPr>
          <p:nvPr>
            <p:custDataLst>
              <p:tags r:id="rId3"/>
            </p:custDataLst>
          </p:nvPr>
        </p:nvSpPr>
        <p:spPr bwMode="auto">
          <a:xfrm>
            <a:off x="2738438" y="2049463"/>
            <a:ext cx="0" cy="4370387"/>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445" name="Text Box 42"/>
          <p:cNvSpPr txBox="1">
            <a:spLocks noChangeArrowheads="1"/>
          </p:cNvSpPr>
          <p:nvPr>
            <p:custDataLst>
              <p:tags r:id="rId4"/>
            </p:custDataLst>
          </p:nvPr>
        </p:nvSpPr>
        <p:spPr bwMode="auto">
          <a:xfrm>
            <a:off x="1584325" y="1793875"/>
            <a:ext cx="11541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61446" name="Text Box 43"/>
          <p:cNvSpPr txBox="1">
            <a:spLocks noChangeArrowheads="1"/>
          </p:cNvSpPr>
          <p:nvPr>
            <p:custDataLst>
              <p:tags r:id="rId5"/>
            </p:custDataLst>
          </p:nvPr>
        </p:nvSpPr>
        <p:spPr bwMode="auto">
          <a:xfrm>
            <a:off x="2738438" y="1793875"/>
            <a:ext cx="10636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61447" name="Text Box 44"/>
          <p:cNvSpPr txBox="1">
            <a:spLocks noChangeArrowheads="1"/>
          </p:cNvSpPr>
          <p:nvPr>
            <p:custDataLst>
              <p:tags r:id="rId6"/>
            </p:custDataLst>
          </p:nvPr>
        </p:nvSpPr>
        <p:spPr bwMode="auto">
          <a:xfrm>
            <a:off x="2422525" y="1357313"/>
            <a:ext cx="68421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IMT</a:t>
            </a:r>
          </a:p>
        </p:txBody>
      </p:sp>
      <p:sp>
        <p:nvSpPr>
          <p:cNvPr id="61448" name="Oval 45"/>
          <p:cNvSpPr>
            <a:spLocks noChangeArrowheads="1"/>
          </p:cNvSpPr>
          <p:nvPr>
            <p:custDataLst>
              <p:tags r:id="rId7"/>
            </p:custDataLst>
          </p:nvPr>
        </p:nvSpPr>
        <p:spPr bwMode="auto">
          <a:xfrm>
            <a:off x="2098675" y="2967038"/>
            <a:ext cx="525463" cy="515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49" name="Oval 46"/>
          <p:cNvSpPr>
            <a:spLocks noChangeArrowheads="1"/>
          </p:cNvSpPr>
          <p:nvPr>
            <p:custDataLst>
              <p:tags r:id="rId8"/>
            </p:custDataLst>
          </p:nvPr>
        </p:nvSpPr>
        <p:spPr bwMode="auto">
          <a:xfrm>
            <a:off x="2847975" y="2967038"/>
            <a:ext cx="525463" cy="515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0" name="Oval 47"/>
          <p:cNvSpPr>
            <a:spLocks noChangeArrowheads="1"/>
          </p:cNvSpPr>
          <p:nvPr>
            <p:custDataLst>
              <p:tags r:id="rId9"/>
            </p:custDataLst>
          </p:nvPr>
        </p:nvSpPr>
        <p:spPr bwMode="auto">
          <a:xfrm>
            <a:off x="2849563" y="4437063"/>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1" name="Oval 48"/>
          <p:cNvSpPr>
            <a:spLocks noChangeArrowheads="1"/>
          </p:cNvSpPr>
          <p:nvPr>
            <p:custDataLst>
              <p:tags r:id="rId10"/>
            </p:custDataLst>
          </p:nvPr>
        </p:nvSpPr>
        <p:spPr bwMode="auto">
          <a:xfrm>
            <a:off x="2098675" y="4437063"/>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2" name="Oval 49"/>
          <p:cNvSpPr>
            <a:spLocks noChangeArrowheads="1"/>
          </p:cNvSpPr>
          <p:nvPr>
            <p:custDataLst>
              <p:tags r:id="rId11"/>
            </p:custDataLst>
          </p:nvPr>
        </p:nvSpPr>
        <p:spPr bwMode="auto">
          <a:xfrm>
            <a:off x="2098675" y="5907088"/>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3" name="Oval 50"/>
          <p:cNvSpPr>
            <a:spLocks noChangeArrowheads="1"/>
          </p:cNvSpPr>
          <p:nvPr>
            <p:custDataLst>
              <p:tags r:id="rId12"/>
            </p:custDataLst>
          </p:nvPr>
        </p:nvSpPr>
        <p:spPr bwMode="auto">
          <a:xfrm>
            <a:off x="2849563" y="5907088"/>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54" name="Line 51"/>
          <p:cNvSpPr>
            <a:spLocks noChangeShapeType="1"/>
          </p:cNvSpPr>
          <p:nvPr>
            <p:custDataLst>
              <p:tags r:id="rId13"/>
            </p:custDataLst>
          </p:nvPr>
        </p:nvSpPr>
        <p:spPr bwMode="auto">
          <a:xfrm>
            <a:off x="4516438" y="2197100"/>
            <a:ext cx="0" cy="4222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1455" name="Group 52"/>
          <p:cNvGrpSpPr>
            <a:grpSpLocks/>
          </p:cNvGrpSpPr>
          <p:nvPr>
            <p:custDataLst>
              <p:tags r:id="rId14"/>
            </p:custDataLst>
          </p:nvPr>
        </p:nvGrpSpPr>
        <p:grpSpPr bwMode="auto">
          <a:xfrm>
            <a:off x="4122738" y="2087563"/>
            <a:ext cx="493712" cy="382587"/>
            <a:chOff x="340" y="368"/>
            <a:chExt cx="340" cy="305"/>
          </a:xfrm>
        </p:grpSpPr>
        <p:sp>
          <p:nvSpPr>
            <p:cNvPr id="61539" name="Line 53"/>
            <p:cNvSpPr>
              <a:spLocks noChangeShapeType="1"/>
            </p:cNvSpPr>
            <p:nvPr>
              <p:custDataLst>
                <p:tags r:id="rId9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40" name="Text Box 54"/>
            <p:cNvSpPr txBox="1">
              <a:spLocks noChangeArrowheads="1"/>
            </p:cNvSpPr>
            <p:nvPr>
              <p:custDataLst>
                <p:tags r:id="rId99"/>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61456" name="Group 55"/>
          <p:cNvGrpSpPr>
            <a:grpSpLocks/>
          </p:cNvGrpSpPr>
          <p:nvPr>
            <p:custDataLst>
              <p:tags r:id="rId15"/>
            </p:custDataLst>
          </p:nvPr>
        </p:nvGrpSpPr>
        <p:grpSpPr bwMode="auto">
          <a:xfrm>
            <a:off x="4122738" y="2806700"/>
            <a:ext cx="493712" cy="387350"/>
            <a:chOff x="340" y="368"/>
            <a:chExt cx="340" cy="307"/>
          </a:xfrm>
        </p:grpSpPr>
        <p:sp>
          <p:nvSpPr>
            <p:cNvPr id="61537" name="Line 56"/>
            <p:cNvSpPr>
              <a:spLocks noChangeShapeType="1"/>
            </p:cNvSpPr>
            <p:nvPr>
              <p:custDataLst>
                <p:tags r:id="rId9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8" name="Text Box 57"/>
            <p:cNvSpPr txBox="1">
              <a:spLocks noChangeArrowheads="1"/>
            </p:cNvSpPr>
            <p:nvPr>
              <p:custDataLst>
                <p:tags r:id="rId97"/>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61457" name="Group 58"/>
          <p:cNvGrpSpPr>
            <a:grpSpLocks/>
          </p:cNvGrpSpPr>
          <p:nvPr>
            <p:custDataLst>
              <p:tags r:id="rId16"/>
            </p:custDataLst>
          </p:nvPr>
        </p:nvGrpSpPr>
        <p:grpSpPr bwMode="auto">
          <a:xfrm>
            <a:off x="4122738" y="3576638"/>
            <a:ext cx="493712" cy="382587"/>
            <a:chOff x="340" y="368"/>
            <a:chExt cx="340" cy="306"/>
          </a:xfrm>
        </p:grpSpPr>
        <p:sp>
          <p:nvSpPr>
            <p:cNvPr id="61535" name="Line 59"/>
            <p:cNvSpPr>
              <a:spLocks noChangeShapeType="1"/>
            </p:cNvSpPr>
            <p:nvPr>
              <p:custDataLst>
                <p:tags r:id="rId9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6" name="Text Box 60"/>
            <p:cNvSpPr txBox="1">
              <a:spLocks noChangeArrowheads="1"/>
            </p:cNvSpPr>
            <p:nvPr>
              <p:custDataLst>
                <p:tags r:id="rId95"/>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61458" name="Group 61"/>
          <p:cNvGrpSpPr>
            <a:grpSpLocks/>
          </p:cNvGrpSpPr>
          <p:nvPr>
            <p:custDataLst>
              <p:tags r:id="rId17"/>
            </p:custDataLst>
          </p:nvPr>
        </p:nvGrpSpPr>
        <p:grpSpPr bwMode="auto">
          <a:xfrm>
            <a:off x="4122738" y="4291013"/>
            <a:ext cx="493712" cy="387350"/>
            <a:chOff x="340" y="368"/>
            <a:chExt cx="340" cy="307"/>
          </a:xfrm>
        </p:grpSpPr>
        <p:sp>
          <p:nvSpPr>
            <p:cNvPr id="61533" name="Line 62"/>
            <p:cNvSpPr>
              <a:spLocks noChangeShapeType="1"/>
            </p:cNvSpPr>
            <p:nvPr>
              <p:custDataLst>
                <p:tags r:id="rId9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4" name="Text Box 63"/>
            <p:cNvSpPr txBox="1">
              <a:spLocks noChangeArrowheads="1"/>
            </p:cNvSpPr>
            <p:nvPr>
              <p:custDataLst>
                <p:tags r:id="rId93"/>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61459" name="Group 64"/>
          <p:cNvGrpSpPr>
            <a:grpSpLocks/>
          </p:cNvGrpSpPr>
          <p:nvPr>
            <p:custDataLst>
              <p:tags r:id="rId18"/>
            </p:custDataLst>
          </p:nvPr>
        </p:nvGrpSpPr>
        <p:grpSpPr bwMode="auto">
          <a:xfrm>
            <a:off x="4122738" y="5024438"/>
            <a:ext cx="493712" cy="385762"/>
            <a:chOff x="340" y="368"/>
            <a:chExt cx="340" cy="305"/>
          </a:xfrm>
        </p:grpSpPr>
        <p:sp>
          <p:nvSpPr>
            <p:cNvPr id="61531" name="Line 65"/>
            <p:cNvSpPr>
              <a:spLocks noChangeShapeType="1"/>
            </p:cNvSpPr>
            <p:nvPr>
              <p:custDataLst>
                <p:tags r:id="rId9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2" name="Text Box 66"/>
            <p:cNvSpPr txBox="1">
              <a:spLocks noChangeArrowheads="1"/>
            </p:cNvSpPr>
            <p:nvPr>
              <p:custDataLst>
                <p:tags r:id="rId91"/>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61460" name="Group 67"/>
          <p:cNvGrpSpPr>
            <a:grpSpLocks/>
          </p:cNvGrpSpPr>
          <p:nvPr>
            <p:custDataLst>
              <p:tags r:id="rId19"/>
            </p:custDataLst>
          </p:nvPr>
        </p:nvGrpSpPr>
        <p:grpSpPr bwMode="auto">
          <a:xfrm>
            <a:off x="4122738" y="5759450"/>
            <a:ext cx="493712" cy="382588"/>
            <a:chOff x="340" y="368"/>
            <a:chExt cx="340" cy="306"/>
          </a:xfrm>
        </p:grpSpPr>
        <p:sp>
          <p:nvSpPr>
            <p:cNvPr id="61529" name="Line 68"/>
            <p:cNvSpPr>
              <a:spLocks noChangeShapeType="1"/>
            </p:cNvSpPr>
            <p:nvPr>
              <p:custDataLst>
                <p:tags r:id="rId8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30" name="Text Box 69"/>
            <p:cNvSpPr txBox="1">
              <a:spLocks noChangeArrowheads="1"/>
            </p:cNvSpPr>
            <p:nvPr>
              <p:custDataLst>
                <p:tags r:id="rId89"/>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61461" name="Oval 70"/>
          <p:cNvSpPr>
            <a:spLocks noChangeArrowheads="1"/>
          </p:cNvSpPr>
          <p:nvPr>
            <p:custDataLst>
              <p:tags r:id="rId20"/>
            </p:custDataLst>
          </p:nvPr>
        </p:nvSpPr>
        <p:spPr bwMode="auto">
          <a:xfrm>
            <a:off x="4816475" y="2271713"/>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61462" name="Line 71"/>
          <p:cNvSpPr>
            <a:spLocks noChangeShapeType="1"/>
          </p:cNvSpPr>
          <p:nvPr>
            <p:custDataLst>
              <p:tags r:id="rId21"/>
            </p:custDataLst>
          </p:nvPr>
        </p:nvSpPr>
        <p:spPr bwMode="auto">
          <a:xfrm>
            <a:off x="5041900" y="2711450"/>
            <a:ext cx="0" cy="293688"/>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63" name="Oval 72"/>
          <p:cNvSpPr>
            <a:spLocks noChangeArrowheads="1"/>
          </p:cNvSpPr>
          <p:nvPr>
            <p:custDataLst>
              <p:tags r:id="rId22"/>
            </p:custDataLst>
          </p:nvPr>
        </p:nvSpPr>
        <p:spPr bwMode="auto">
          <a:xfrm>
            <a:off x="4816475" y="3005138"/>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61464" name="Oval 73"/>
          <p:cNvSpPr>
            <a:spLocks noChangeArrowheads="1"/>
          </p:cNvSpPr>
          <p:nvPr>
            <p:custDataLst>
              <p:tags r:id="rId23"/>
            </p:custDataLst>
          </p:nvPr>
        </p:nvSpPr>
        <p:spPr bwMode="auto">
          <a:xfrm>
            <a:off x="5602288" y="3738563"/>
            <a:ext cx="449262"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61465" name="Oval 74"/>
          <p:cNvSpPr>
            <a:spLocks noChangeArrowheads="1"/>
          </p:cNvSpPr>
          <p:nvPr>
            <p:custDataLst>
              <p:tags r:id="rId24"/>
            </p:custDataLst>
          </p:nvPr>
        </p:nvSpPr>
        <p:spPr bwMode="auto">
          <a:xfrm>
            <a:off x="5602288" y="4471988"/>
            <a:ext cx="449262"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61466" name="Oval 75"/>
          <p:cNvSpPr>
            <a:spLocks noChangeArrowheads="1"/>
          </p:cNvSpPr>
          <p:nvPr>
            <p:custDataLst>
              <p:tags r:id="rId25"/>
            </p:custDataLst>
          </p:nvPr>
        </p:nvSpPr>
        <p:spPr bwMode="auto">
          <a:xfrm>
            <a:off x="5602288" y="5207000"/>
            <a:ext cx="449262"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61467" name="Line 76"/>
          <p:cNvSpPr>
            <a:spLocks noChangeShapeType="1"/>
          </p:cNvSpPr>
          <p:nvPr>
            <p:custDataLst>
              <p:tags r:id="rId26"/>
            </p:custDataLst>
          </p:nvPr>
        </p:nvSpPr>
        <p:spPr bwMode="auto">
          <a:xfrm>
            <a:off x="5060950" y="4913313"/>
            <a:ext cx="0" cy="29368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68" name="Oval 77"/>
          <p:cNvSpPr>
            <a:spLocks noChangeArrowheads="1"/>
          </p:cNvSpPr>
          <p:nvPr>
            <p:custDataLst>
              <p:tags r:id="rId27"/>
            </p:custDataLst>
          </p:nvPr>
        </p:nvSpPr>
        <p:spPr bwMode="auto">
          <a:xfrm>
            <a:off x="5602288" y="5940425"/>
            <a:ext cx="449262" cy="43973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X:4</a:t>
            </a:r>
          </a:p>
        </p:txBody>
      </p:sp>
      <p:sp>
        <p:nvSpPr>
          <p:cNvPr id="61469" name="Oval 78"/>
          <p:cNvSpPr>
            <a:spLocks noChangeArrowheads="1"/>
          </p:cNvSpPr>
          <p:nvPr>
            <p:custDataLst>
              <p:tags r:id="rId28"/>
            </p:custDataLst>
          </p:nvPr>
        </p:nvSpPr>
        <p:spPr bwMode="auto">
          <a:xfrm>
            <a:off x="4816475" y="3743325"/>
            <a:ext cx="450850" cy="43973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61470" name="Line 79"/>
          <p:cNvSpPr>
            <a:spLocks noChangeShapeType="1"/>
          </p:cNvSpPr>
          <p:nvPr>
            <p:custDataLst>
              <p:tags r:id="rId29"/>
            </p:custDataLst>
          </p:nvPr>
        </p:nvSpPr>
        <p:spPr bwMode="auto">
          <a:xfrm>
            <a:off x="5041900" y="4183063"/>
            <a:ext cx="0" cy="29368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71" name="Oval 80"/>
          <p:cNvSpPr>
            <a:spLocks noChangeArrowheads="1"/>
          </p:cNvSpPr>
          <p:nvPr>
            <p:custDataLst>
              <p:tags r:id="rId30"/>
            </p:custDataLst>
          </p:nvPr>
        </p:nvSpPr>
        <p:spPr bwMode="auto">
          <a:xfrm>
            <a:off x="4816475" y="4476750"/>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LD:4</a:t>
            </a:r>
          </a:p>
        </p:txBody>
      </p:sp>
      <p:sp>
        <p:nvSpPr>
          <p:cNvPr id="61472" name="Oval 81"/>
          <p:cNvSpPr>
            <a:spLocks noChangeArrowheads="1"/>
          </p:cNvSpPr>
          <p:nvPr>
            <p:custDataLst>
              <p:tags r:id="rId31"/>
            </p:custDataLst>
          </p:nvPr>
        </p:nvSpPr>
        <p:spPr bwMode="auto">
          <a:xfrm>
            <a:off x="4816475" y="5211763"/>
            <a:ext cx="450850"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LD:5</a:t>
            </a:r>
          </a:p>
        </p:txBody>
      </p:sp>
      <p:sp>
        <p:nvSpPr>
          <p:cNvPr id="61473" name="Line 82"/>
          <p:cNvSpPr>
            <a:spLocks noChangeShapeType="1"/>
          </p:cNvSpPr>
          <p:nvPr>
            <p:custDataLst>
              <p:tags r:id="rId32"/>
            </p:custDataLst>
          </p:nvPr>
        </p:nvSpPr>
        <p:spPr bwMode="auto">
          <a:xfrm>
            <a:off x="5041900" y="5653088"/>
            <a:ext cx="0" cy="293687"/>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74" name="Oval 83"/>
          <p:cNvSpPr>
            <a:spLocks noChangeArrowheads="1"/>
          </p:cNvSpPr>
          <p:nvPr>
            <p:custDataLst>
              <p:tags r:id="rId33"/>
            </p:custDataLst>
          </p:nvPr>
        </p:nvSpPr>
        <p:spPr bwMode="auto">
          <a:xfrm>
            <a:off x="4816475" y="5946775"/>
            <a:ext cx="450850"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LD:6</a:t>
            </a:r>
          </a:p>
        </p:txBody>
      </p:sp>
      <p:sp>
        <p:nvSpPr>
          <p:cNvPr id="61475" name="Line 84"/>
          <p:cNvSpPr>
            <a:spLocks noChangeShapeType="1"/>
          </p:cNvSpPr>
          <p:nvPr>
            <p:custDataLst>
              <p:tags r:id="rId34"/>
            </p:custDataLst>
          </p:nvPr>
        </p:nvSpPr>
        <p:spPr bwMode="auto">
          <a:xfrm>
            <a:off x="5414963" y="2087563"/>
            <a:ext cx="0" cy="4370387"/>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476" name="Text Box 85"/>
          <p:cNvSpPr txBox="1">
            <a:spLocks noChangeArrowheads="1"/>
          </p:cNvSpPr>
          <p:nvPr>
            <p:custDataLst>
              <p:tags r:id="rId35"/>
            </p:custDataLst>
          </p:nvPr>
        </p:nvSpPr>
        <p:spPr bwMode="auto">
          <a:xfrm>
            <a:off x="4197350" y="1793875"/>
            <a:ext cx="1181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61477" name="Text Box 86"/>
          <p:cNvSpPr txBox="1">
            <a:spLocks noChangeArrowheads="1"/>
          </p:cNvSpPr>
          <p:nvPr>
            <p:custDataLst>
              <p:tags r:id="rId36"/>
            </p:custDataLst>
          </p:nvPr>
        </p:nvSpPr>
        <p:spPr bwMode="auto">
          <a:xfrm>
            <a:off x="5378450" y="1793875"/>
            <a:ext cx="11557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61478" name="Line 87"/>
          <p:cNvSpPr>
            <a:spLocks noChangeShapeType="1"/>
          </p:cNvSpPr>
          <p:nvPr>
            <p:custDataLst>
              <p:tags r:id="rId37"/>
            </p:custDataLst>
          </p:nvPr>
        </p:nvSpPr>
        <p:spPr bwMode="auto">
          <a:xfrm>
            <a:off x="5189538" y="2636838"/>
            <a:ext cx="620712" cy="1103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79" name="Line 88"/>
          <p:cNvSpPr>
            <a:spLocks noChangeShapeType="1"/>
          </p:cNvSpPr>
          <p:nvPr>
            <p:custDataLst>
              <p:tags r:id="rId38"/>
            </p:custDataLst>
          </p:nvPr>
        </p:nvSpPr>
        <p:spPr bwMode="auto">
          <a:xfrm>
            <a:off x="5060950" y="3444875"/>
            <a:ext cx="0" cy="295275"/>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0" name="Text Box 89"/>
          <p:cNvSpPr txBox="1">
            <a:spLocks noChangeArrowheads="1"/>
          </p:cNvSpPr>
          <p:nvPr>
            <p:custDataLst>
              <p:tags r:id="rId39"/>
            </p:custDataLst>
          </p:nvPr>
        </p:nvSpPr>
        <p:spPr bwMode="auto">
          <a:xfrm>
            <a:off x="5051425" y="1357313"/>
            <a:ext cx="7334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PMT</a:t>
            </a:r>
          </a:p>
        </p:txBody>
      </p:sp>
      <p:sp>
        <p:nvSpPr>
          <p:cNvPr id="61481" name="Line 90"/>
          <p:cNvSpPr>
            <a:spLocks noChangeShapeType="1"/>
          </p:cNvSpPr>
          <p:nvPr>
            <p:custDataLst>
              <p:tags r:id="rId40"/>
            </p:custDataLst>
          </p:nvPr>
        </p:nvSpPr>
        <p:spPr bwMode="auto">
          <a:xfrm>
            <a:off x="5189538" y="3373438"/>
            <a:ext cx="620712" cy="1101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2" name="Line 91"/>
          <p:cNvSpPr>
            <a:spLocks noChangeShapeType="1"/>
          </p:cNvSpPr>
          <p:nvPr>
            <p:custDataLst>
              <p:tags r:id="rId41"/>
            </p:custDataLst>
          </p:nvPr>
        </p:nvSpPr>
        <p:spPr bwMode="auto">
          <a:xfrm>
            <a:off x="5189538" y="4105275"/>
            <a:ext cx="620712" cy="11033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3" name="Line 92"/>
          <p:cNvSpPr>
            <a:spLocks noChangeShapeType="1"/>
          </p:cNvSpPr>
          <p:nvPr>
            <p:custDataLst>
              <p:tags r:id="rId42"/>
            </p:custDataLst>
          </p:nvPr>
        </p:nvSpPr>
        <p:spPr bwMode="auto">
          <a:xfrm>
            <a:off x="5189538" y="4840288"/>
            <a:ext cx="620712" cy="1101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84" name="Oval 93"/>
          <p:cNvSpPr>
            <a:spLocks noChangeArrowheads="1"/>
          </p:cNvSpPr>
          <p:nvPr>
            <p:custDataLst>
              <p:tags r:id="rId43"/>
            </p:custDataLst>
          </p:nvPr>
        </p:nvSpPr>
        <p:spPr bwMode="auto">
          <a:xfrm>
            <a:off x="5564188" y="3702050"/>
            <a:ext cx="525462" cy="51593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5" name="Oval 94"/>
          <p:cNvSpPr>
            <a:spLocks noChangeArrowheads="1"/>
          </p:cNvSpPr>
          <p:nvPr>
            <p:custDataLst>
              <p:tags r:id="rId44"/>
            </p:custDataLst>
          </p:nvPr>
        </p:nvSpPr>
        <p:spPr bwMode="auto">
          <a:xfrm>
            <a:off x="5565775" y="4437063"/>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6" name="Oval 95"/>
          <p:cNvSpPr>
            <a:spLocks noChangeArrowheads="1"/>
          </p:cNvSpPr>
          <p:nvPr>
            <p:custDataLst>
              <p:tags r:id="rId45"/>
            </p:custDataLst>
          </p:nvPr>
        </p:nvSpPr>
        <p:spPr bwMode="auto">
          <a:xfrm>
            <a:off x="5564188" y="5170488"/>
            <a:ext cx="525462" cy="5159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7" name="Oval 96"/>
          <p:cNvSpPr>
            <a:spLocks noChangeArrowheads="1"/>
          </p:cNvSpPr>
          <p:nvPr>
            <p:custDataLst>
              <p:tags r:id="rId46"/>
            </p:custDataLst>
          </p:nvPr>
        </p:nvSpPr>
        <p:spPr bwMode="auto">
          <a:xfrm>
            <a:off x="5564188" y="5905500"/>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488" name="Line 97"/>
          <p:cNvSpPr>
            <a:spLocks noChangeShapeType="1"/>
          </p:cNvSpPr>
          <p:nvPr>
            <p:custDataLst>
              <p:tags r:id="rId47"/>
            </p:custDataLst>
          </p:nvPr>
        </p:nvSpPr>
        <p:spPr bwMode="auto">
          <a:xfrm>
            <a:off x="7308850" y="2197100"/>
            <a:ext cx="0" cy="4222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1489" name="Group 98"/>
          <p:cNvGrpSpPr>
            <a:grpSpLocks/>
          </p:cNvGrpSpPr>
          <p:nvPr>
            <p:custDataLst>
              <p:tags r:id="rId48"/>
            </p:custDataLst>
          </p:nvPr>
        </p:nvGrpSpPr>
        <p:grpSpPr bwMode="auto">
          <a:xfrm>
            <a:off x="6915150" y="2087563"/>
            <a:ext cx="493713" cy="382587"/>
            <a:chOff x="340" y="368"/>
            <a:chExt cx="340" cy="305"/>
          </a:xfrm>
        </p:grpSpPr>
        <p:sp>
          <p:nvSpPr>
            <p:cNvPr id="61527" name="Line 99"/>
            <p:cNvSpPr>
              <a:spLocks noChangeShapeType="1"/>
            </p:cNvSpPr>
            <p:nvPr>
              <p:custDataLst>
                <p:tags r:id="rId8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8" name="Text Box 100"/>
            <p:cNvSpPr txBox="1">
              <a:spLocks noChangeArrowheads="1"/>
            </p:cNvSpPr>
            <p:nvPr>
              <p:custDataLst>
                <p:tags r:id="rId87"/>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0</a:t>
              </a:r>
            </a:p>
          </p:txBody>
        </p:sp>
      </p:grpSp>
      <p:grpSp>
        <p:nvGrpSpPr>
          <p:cNvPr id="61490" name="Group 101"/>
          <p:cNvGrpSpPr>
            <a:grpSpLocks/>
          </p:cNvGrpSpPr>
          <p:nvPr>
            <p:custDataLst>
              <p:tags r:id="rId49"/>
            </p:custDataLst>
          </p:nvPr>
        </p:nvGrpSpPr>
        <p:grpSpPr bwMode="auto">
          <a:xfrm>
            <a:off x="6915150" y="2806700"/>
            <a:ext cx="493713" cy="387350"/>
            <a:chOff x="340" y="368"/>
            <a:chExt cx="340" cy="307"/>
          </a:xfrm>
        </p:grpSpPr>
        <p:sp>
          <p:nvSpPr>
            <p:cNvPr id="61525" name="Line 102"/>
            <p:cNvSpPr>
              <a:spLocks noChangeShapeType="1"/>
            </p:cNvSpPr>
            <p:nvPr>
              <p:custDataLst>
                <p:tags r:id="rId84"/>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6" name="Text Box 103"/>
            <p:cNvSpPr txBox="1">
              <a:spLocks noChangeArrowheads="1"/>
            </p:cNvSpPr>
            <p:nvPr>
              <p:custDataLst>
                <p:tags r:id="rId85"/>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1</a:t>
              </a:r>
            </a:p>
          </p:txBody>
        </p:sp>
      </p:grpSp>
      <p:grpSp>
        <p:nvGrpSpPr>
          <p:cNvPr id="61491" name="Group 104"/>
          <p:cNvGrpSpPr>
            <a:grpSpLocks/>
          </p:cNvGrpSpPr>
          <p:nvPr>
            <p:custDataLst>
              <p:tags r:id="rId50"/>
            </p:custDataLst>
          </p:nvPr>
        </p:nvGrpSpPr>
        <p:grpSpPr bwMode="auto">
          <a:xfrm>
            <a:off x="6915150" y="3576638"/>
            <a:ext cx="493713" cy="382587"/>
            <a:chOff x="340" y="368"/>
            <a:chExt cx="340" cy="306"/>
          </a:xfrm>
        </p:grpSpPr>
        <p:sp>
          <p:nvSpPr>
            <p:cNvPr id="61523" name="Line 105"/>
            <p:cNvSpPr>
              <a:spLocks noChangeShapeType="1"/>
            </p:cNvSpPr>
            <p:nvPr>
              <p:custDataLst>
                <p:tags r:id="rId82"/>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4" name="Text Box 106"/>
            <p:cNvSpPr txBox="1">
              <a:spLocks noChangeArrowheads="1"/>
            </p:cNvSpPr>
            <p:nvPr>
              <p:custDataLst>
                <p:tags r:id="rId83"/>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2</a:t>
              </a:r>
            </a:p>
          </p:txBody>
        </p:sp>
      </p:grpSp>
      <p:grpSp>
        <p:nvGrpSpPr>
          <p:cNvPr id="61492" name="Group 107"/>
          <p:cNvGrpSpPr>
            <a:grpSpLocks/>
          </p:cNvGrpSpPr>
          <p:nvPr>
            <p:custDataLst>
              <p:tags r:id="rId51"/>
            </p:custDataLst>
          </p:nvPr>
        </p:nvGrpSpPr>
        <p:grpSpPr bwMode="auto">
          <a:xfrm>
            <a:off x="6915150" y="4291013"/>
            <a:ext cx="493713" cy="387350"/>
            <a:chOff x="340" y="368"/>
            <a:chExt cx="340" cy="307"/>
          </a:xfrm>
        </p:grpSpPr>
        <p:sp>
          <p:nvSpPr>
            <p:cNvPr id="61521" name="Line 108"/>
            <p:cNvSpPr>
              <a:spLocks noChangeShapeType="1"/>
            </p:cNvSpPr>
            <p:nvPr>
              <p:custDataLst>
                <p:tags r:id="rId80"/>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2" name="Text Box 109"/>
            <p:cNvSpPr txBox="1">
              <a:spLocks noChangeArrowheads="1"/>
            </p:cNvSpPr>
            <p:nvPr>
              <p:custDataLst>
                <p:tags r:id="rId81"/>
              </p:custDataLst>
            </p:nvPr>
          </p:nvSpPr>
          <p:spPr bwMode="auto">
            <a:xfrm>
              <a:off x="340" y="368"/>
              <a:ext cx="15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3</a:t>
              </a:r>
            </a:p>
          </p:txBody>
        </p:sp>
      </p:grpSp>
      <p:grpSp>
        <p:nvGrpSpPr>
          <p:cNvPr id="61493" name="Group 110"/>
          <p:cNvGrpSpPr>
            <a:grpSpLocks/>
          </p:cNvGrpSpPr>
          <p:nvPr>
            <p:custDataLst>
              <p:tags r:id="rId52"/>
            </p:custDataLst>
          </p:nvPr>
        </p:nvGrpSpPr>
        <p:grpSpPr bwMode="auto">
          <a:xfrm>
            <a:off x="6915150" y="5024438"/>
            <a:ext cx="493713" cy="385762"/>
            <a:chOff x="340" y="368"/>
            <a:chExt cx="340" cy="305"/>
          </a:xfrm>
        </p:grpSpPr>
        <p:sp>
          <p:nvSpPr>
            <p:cNvPr id="61519" name="Line 111"/>
            <p:cNvSpPr>
              <a:spLocks noChangeShapeType="1"/>
            </p:cNvSpPr>
            <p:nvPr>
              <p:custDataLst>
                <p:tags r:id="rId78"/>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0" name="Text Box 112"/>
            <p:cNvSpPr txBox="1">
              <a:spLocks noChangeArrowheads="1"/>
            </p:cNvSpPr>
            <p:nvPr>
              <p:custDataLst>
                <p:tags r:id="rId79"/>
              </p:custDataLst>
            </p:nvPr>
          </p:nvSpPr>
          <p:spPr bwMode="auto">
            <a:xfrm>
              <a:off x="340" y="368"/>
              <a:ext cx="1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4</a:t>
              </a:r>
            </a:p>
          </p:txBody>
        </p:sp>
      </p:grpSp>
      <p:grpSp>
        <p:nvGrpSpPr>
          <p:cNvPr id="61494" name="Group 113"/>
          <p:cNvGrpSpPr>
            <a:grpSpLocks/>
          </p:cNvGrpSpPr>
          <p:nvPr>
            <p:custDataLst>
              <p:tags r:id="rId53"/>
            </p:custDataLst>
          </p:nvPr>
        </p:nvGrpSpPr>
        <p:grpSpPr bwMode="auto">
          <a:xfrm>
            <a:off x="6915150" y="5759450"/>
            <a:ext cx="493713" cy="382588"/>
            <a:chOff x="340" y="368"/>
            <a:chExt cx="340" cy="306"/>
          </a:xfrm>
        </p:grpSpPr>
        <p:sp>
          <p:nvSpPr>
            <p:cNvPr id="61517" name="Line 114"/>
            <p:cNvSpPr>
              <a:spLocks noChangeShapeType="1"/>
            </p:cNvSpPr>
            <p:nvPr>
              <p:custDataLst>
                <p:tags r:id="rId76"/>
              </p:custDataLst>
            </p:nvPr>
          </p:nvSpPr>
          <p:spPr bwMode="auto">
            <a:xfrm>
              <a:off x="544" y="459"/>
              <a:ext cx="1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18" name="Text Box 115"/>
            <p:cNvSpPr txBox="1">
              <a:spLocks noChangeArrowheads="1"/>
            </p:cNvSpPr>
            <p:nvPr>
              <p:custDataLst>
                <p:tags r:id="rId77"/>
              </p:custDataLst>
            </p:nvPr>
          </p:nvSpPr>
          <p:spPr bwMode="auto">
            <a:xfrm>
              <a:off x="340" y="368"/>
              <a:ext cx="15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sz="2000" b="1">
                  <a:solidFill>
                    <a:schemeClr val="tx1"/>
                  </a:solidFill>
                </a:rPr>
                <a:t>5</a:t>
              </a:r>
            </a:p>
          </p:txBody>
        </p:sp>
      </p:grpSp>
      <p:sp>
        <p:nvSpPr>
          <p:cNvPr id="61495" name="Oval 116"/>
          <p:cNvSpPr>
            <a:spLocks noChangeArrowheads="1"/>
          </p:cNvSpPr>
          <p:nvPr>
            <p:custDataLst>
              <p:tags r:id="rId54"/>
            </p:custDataLst>
          </p:nvPr>
        </p:nvSpPr>
        <p:spPr bwMode="auto">
          <a:xfrm>
            <a:off x="7608888" y="2271713"/>
            <a:ext cx="447675"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LD:1</a:t>
            </a:r>
          </a:p>
        </p:txBody>
      </p:sp>
      <p:sp>
        <p:nvSpPr>
          <p:cNvPr id="61496" name="Line 117"/>
          <p:cNvSpPr>
            <a:spLocks noChangeShapeType="1"/>
          </p:cNvSpPr>
          <p:nvPr>
            <p:custDataLst>
              <p:tags r:id="rId55"/>
            </p:custDataLst>
          </p:nvPr>
        </p:nvSpPr>
        <p:spPr bwMode="auto">
          <a:xfrm>
            <a:off x="7834313" y="2711450"/>
            <a:ext cx="0" cy="2936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97" name="Oval 118"/>
          <p:cNvSpPr>
            <a:spLocks noChangeArrowheads="1"/>
          </p:cNvSpPr>
          <p:nvPr>
            <p:custDataLst>
              <p:tags r:id="rId56"/>
            </p:custDataLst>
          </p:nvPr>
        </p:nvSpPr>
        <p:spPr bwMode="auto">
          <a:xfrm>
            <a:off x="7608888" y="3005138"/>
            <a:ext cx="447675"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X:1</a:t>
            </a:r>
          </a:p>
        </p:txBody>
      </p:sp>
      <p:sp>
        <p:nvSpPr>
          <p:cNvPr id="61498" name="Oval 119"/>
          <p:cNvSpPr>
            <a:spLocks noChangeArrowheads="1"/>
          </p:cNvSpPr>
          <p:nvPr>
            <p:custDataLst>
              <p:tags r:id="rId57"/>
            </p:custDataLst>
          </p:nvPr>
        </p:nvSpPr>
        <p:spPr bwMode="auto">
          <a:xfrm>
            <a:off x="8393113" y="3738563"/>
            <a:ext cx="447675"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LD:2</a:t>
            </a:r>
          </a:p>
        </p:txBody>
      </p:sp>
      <p:sp>
        <p:nvSpPr>
          <p:cNvPr id="61499" name="Line 120"/>
          <p:cNvSpPr>
            <a:spLocks noChangeShapeType="1"/>
          </p:cNvSpPr>
          <p:nvPr>
            <p:custDataLst>
              <p:tags r:id="rId58"/>
            </p:custDataLst>
          </p:nvPr>
        </p:nvSpPr>
        <p:spPr bwMode="auto">
          <a:xfrm>
            <a:off x="8618538" y="4179888"/>
            <a:ext cx="0" cy="292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0" name="Oval 121"/>
          <p:cNvSpPr>
            <a:spLocks noChangeArrowheads="1"/>
          </p:cNvSpPr>
          <p:nvPr>
            <p:custDataLst>
              <p:tags r:id="rId59"/>
            </p:custDataLst>
          </p:nvPr>
        </p:nvSpPr>
        <p:spPr bwMode="auto">
          <a:xfrm>
            <a:off x="8393113" y="4471988"/>
            <a:ext cx="447675"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X:2</a:t>
            </a:r>
          </a:p>
        </p:txBody>
      </p:sp>
      <p:sp>
        <p:nvSpPr>
          <p:cNvPr id="61501" name="Oval 122"/>
          <p:cNvSpPr>
            <a:spLocks noChangeArrowheads="1"/>
          </p:cNvSpPr>
          <p:nvPr>
            <p:custDataLst>
              <p:tags r:id="rId60"/>
            </p:custDataLst>
          </p:nvPr>
        </p:nvSpPr>
        <p:spPr bwMode="auto">
          <a:xfrm>
            <a:off x="7608888" y="5211763"/>
            <a:ext cx="447675" cy="4397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LD:3</a:t>
            </a:r>
          </a:p>
        </p:txBody>
      </p:sp>
      <p:sp>
        <p:nvSpPr>
          <p:cNvPr id="61502" name="Line 123"/>
          <p:cNvSpPr>
            <a:spLocks noChangeShapeType="1"/>
          </p:cNvSpPr>
          <p:nvPr>
            <p:custDataLst>
              <p:tags r:id="rId61"/>
            </p:custDataLst>
          </p:nvPr>
        </p:nvSpPr>
        <p:spPr bwMode="auto">
          <a:xfrm>
            <a:off x="7834313" y="5653088"/>
            <a:ext cx="0" cy="2936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3" name="Oval 124"/>
          <p:cNvSpPr>
            <a:spLocks noChangeArrowheads="1"/>
          </p:cNvSpPr>
          <p:nvPr>
            <p:custDataLst>
              <p:tags r:id="rId62"/>
            </p:custDataLst>
          </p:nvPr>
        </p:nvSpPr>
        <p:spPr bwMode="auto">
          <a:xfrm>
            <a:off x="7608888" y="5946775"/>
            <a:ext cx="447675" cy="43815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1400" b="1">
                <a:solidFill>
                  <a:schemeClr val="tx1"/>
                </a:solidFill>
              </a:rPr>
              <a:t>X:3</a:t>
            </a:r>
          </a:p>
        </p:txBody>
      </p:sp>
      <p:sp>
        <p:nvSpPr>
          <p:cNvPr id="61504" name="Line 125"/>
          <p:cNvSpPr>
            <a:spLocks noChangeShapeType="1"/>
          </p:cNvSpPr>
          <p:nvPr>
            <p:custDataLst>
              <p:tags r:id="rId63"/>
            </p:custDataLst>
          </p:nvPr>
        </p:nvSpPr>
        <p:spPr bwMode="auto">
          <a:xfrm>
            <a:off x="8020050" y="2636838"/>
            <a:ext cx="600075" cy="1103312"/>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5" name="Line 126"/>
          <p:cNvSpPr>
            <a:spLocks noChangeShapeType="1"/>
          </p:cNvSpPr>
          <p:nvPr>
            <p:custDataLst>
              <p:tags r:id="rId64"/>
            </p:custDataLst>
          </p:nvPr>
        </p:nvSpPr>
        <p:spPr bwMode="auto">
          <a:xfrm flipH="1">
            <a:off x="7832725" y="4105275"/>
            <a:ext cx="598488" cy="1103313"/>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06" name="Line 127"/>
          <p:cNvSpPr>
            <a:spLocks noChangeShapeType="1"/>
          </p:cNvSpPr>
          <p:nvPr>
            <p:custDataLst>
              <p:tags r:id="rId65"/>
            </p:custDataLst>
          </p:nvPr>
        </p:nvSpPr>
        <p:spPr bwMode="auto">
          <a:xfrm>
            <a:off x="8205788" y="2087563"/>
            <a:ext cx="0" cy="4370387"/>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07" name="Text Box 128"/>
          <p:cNvSpPr txBox="1">
            <a:spLocks noChangeArrowheads="1"/>
          </p:cNvSpPr>
          <p:nvPr>
            <p:custDataLst>
              <p:tags r:id="rId66"/>
            </p:custDataLst>
          </p:nvPr>
        </p:nvSpPr>
        <p:spPr bwMode="auto">
          <a:xfrm>
            <a:off x="7008813" y="1793875"/>
            <a:ext cx="11620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1</a:t>
            </a:r>
          </a:p>
        </p:txBody>
      </p:sp>
      <p:sp>
        <p:nvSpPr>
          <p:cNvPr id="61508" name="Text Box 129"/>
          <p:cNvSpPr txBox="1">
            <a:spLocks noChangeArrowheads="1"/>
          </p:cNvSpPr>
          <p:nvPr>
            <p:custDataLst>
              <p:tags r:id="rId67"/>
            </p:custDataLst>
          </p:nvPr>
        </p:nvSpPr>
        <p:spPr bwMode="auto">
          <a:xfrm>
            <a:off x="8170863" y="1793875"/>
            <a:ext cx="11350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Core 2</a:t>
            </a:r>
          </a:p>
        </p:txBody>
      </p:sp>
      <p:sp>
        <p:nvSpPr>
          <p:cNvPr id="61509" name="Text Box 130"/>
          <p:cNvSpPr txBox="1">
            <a:spLocks noChangeArrowheads="1"/>
          </p:cNvSpPr>
          <p:nvPr>
            <p:custDataLst>
              <p:tags r:id="rId68"/>
            </p:custDataLst>
          </p:nvPr>
        </p:nvSpPr>
        <p:spPr bwMode="auto">
          <a:xfrm>
            <a:off x="7827963" y="1357313"/>
            <a:ext cx="74771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r>
              <a:rPr lang="en-US" altLang="en-US" sz="2200">
                <a:solidFill>
                  <a:schemeClr val="tx1"/>
                </a:solidFill>
                <a:latin typeface="Tahoma" panose="020B0604030504040204" pitchFamily="34" charset="0"/>
              </a:rPr>
              <a:t>CMT</a:t>
            </a:r>
          </a:p>
        </p:txBody>
      </p:sp>
      <p:sp>
        <p:nvSpPr>
          <p:cNvPr id="61510" name="Oval 131"/>
          <p:cNvSpPr>
            <a:spLocks noChangeArrowheads="1"/>
          </p:cNvSpPr>
          <p:nvPr>
            <p:custDataLst>
              <p:tags r:id="rId69"/>
            </p:custDataLst>
          </p:nvPr>
        </p:nvSpPr>
        <p:spPr bwMode="auto">
          <a:xfrm>
            <a:off x="7567613" y="2968625"/>
            <a:ext cx="527050"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1" name="Oval 132"/>
          <p:cNvSpPr>
            <a:spLocks noChangeArrowheads="1"/>
          </p:cNvSpPr>
          <p:nvPr>
            <p:custDataLst>
              <p:tags r:id="rId70"/>
            </p:custDataLst>
          </p:nvPr>
        </p:nvSpPr>
        <p:spPr bwMode="auto">
          <a:xfrm>
            <a:off x="8356600" y="4437063"/>
            <a:ext cx="525463"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2" name="Oval 133"/>
          <p:cNvSpPr>
            <a:spLocks noChangeArrowheads="1"/>
          </p:cNvSpPr>
          <p:nvPr>
            <p:custDataLst>
              <p:tags r:id="rId71"/>
            </p:custDataLst>
          </p:nvPr>
        </p:nvSpPr>
        <p:spPr bwMode="auto">
          <a:xfrm>
            <a:off x="7570788" y="5907088"/>
            <a:ext cx="525462" cy="5143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3" name="AutoShape 134"/>
          <p:cNvSpPr>
            <a:spLocks/>
          </p:cNvSpPr>
          <p:nvPr>
            <p:custDataLst>
              <p:tags r:id="rId72"/>
            </p:custDataLst>
          </p:nvPr>
        </p:nvSpPr>
        <p:spPr bwMode="auto">
          <a:xfrm rot="-5400000">
            <a:off x="3678238" y="-1023938"/>
            <a:ext cx="406400" cy="4594225"/>
          </a:xfrm>
          <a:prstGeom prst="rightBrace">
            <a:avLst>
              <a:gd name="adj1" fmla="val 9420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4" name="AutoShape 135"/>
          <p:cNvSpPr>
            <a:spLocks/>
          </p:cNvSpPr>
          <p:nvPr>
            <p:custDataLst>
              <p:tags r:id="rId73"/>
            </p:custDataLst>
          </p:nvPr>
        </p:nvSpPr>
        <p:spPr bwMode="auto">
          <a:xfrm rot="5400000">
            <a:off x="6449219" y="4282282"/>
            <a:ext cx="406400" cy="4595812"/>
          </a:xfrm>
          <a:prstGeom prst="rightBrace">
            <a:avLst>
              <a:gd name="adj1" fmla="val 9423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20000"/>
              </a:spcBef>
              <a:buClr>
                <a:schemeClr val="accent2"/>
              </a:buClr>
            </a:pPr>
            <a:endParaRPr lang="en-US" altLang="en-US" b="1">
              <a:solidFill>
                <a:schemeClr val="tx1"/>
              </a:solidFill>
              <a:latin typeface="Tahoma" panose="020B0604030504040204" pitchFamily="34" charset="0"/>
            </a:endParaRPr>
          </a:p>
        </p:txBody>
      </p:sp>
      <p:sp>
        <p:nvSpPr>
          <p:cNvPr id="61515" name="Text Box 136"/>
          <p:cNvSpPr txBox="1">
            <a:spLocks noChangeArrowheads="1"/>
          </p:cNvSpPr>
          <p:nvPr>
            <p:custDataLst>
              <p:tags r:id="rId74"/>
            </p:custDataLst>
          </p:nvPr>
        </p:nvSpPr>
        <p:spPr bwMode="auto">
          <a:xfrm>
            <a:off x="4197350" y="6905625"/>
            <a:ext cx="57038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Cross-thread Dependences </a:t>
            </a:r>
            <a:r>
              <a:rPr lang="en-US" altLang="en-US" b="1">
                <a:solidFill>
                  <a:schemeClr val="tx1"/>
                </a:solidFill>
                <a:latin typeface="Tahoma" panose="020B0604030504040204" pitchFamily="34" charset="0"/>
                <a:sym typeface="Wingdings" panose="05000000000000000000" pitchFamily="2" charset="2"/>
              </a:rPr>
              <a:t></a:t>
            </a:r>
            <a:r>
              <a:rPr lang="en-US" altLang="en-US" b="1">
                <a:solidFill>
                  <a:schemeClr val="tx1"/>
                </a:solidFill>
                <a:latin typeface="Tahoma" panose="020B0604030504040204" pitchFamily="34" charset="0"/>
              </a:rPr>
              <a:t> Wide Applicability</a:t>
            </a:r>
          </a:p>
        </p:txBody>
      </p:sp>
      <p:sp>
        <p:nvSpPr>
          <p:cNvPr id="61516" name="Text Box 137"/>
          <p:cNvSpPr txBox="1">
            <a:spLocks noChangeArrowheads="1"/>
          </p:cNvSpPr>
          <p:nvPr>
            <p:custDataLst>
              <p:tags r:id="rId75"/>
            </p:custDataLst>
          </p:nvPr>
        </p:nvSpPr>
        <p:spPr bwMode="auto">
          <a:xfrm>
            <a:off x="949325" y="661988"/>
            <a:ext cx="570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1882" tIns="50941" rIns="101882" bIns="50941">
            <a:spAutoFit/>
          </a:bodyPr>
          <a:lstStyle>
            <a:lvl1pPr marL="382588" indent="-382588" defTabSz="1019175">
              <a:defRPr>
                <a:solidFill>
                  <a:schemeClr val="accent1"/>
                </a:solidFill>
                <a:latin typeface="Times New Roman" panose="02020603050405020304" pitchFamily="18" charset="0"/>
              </a:defRPr>
            </a:lvl1pPr>
            <a:lvl2pPr marL="742950" indent="-285750" defTabSz="1019175">
              <a:defRPr>
                <a:solidFill>
                  <a:schemeClr val="accent1"/>
                </a:solidFill>
                <a:latin typeface="Times New Roman" panose="02020603050405020304" pitchFamily="18" charset="0"/>
              </a:defRPr>
            </a:lvl2pPr>
            <a:lvl3pPr marL="1143000" indent="-228600" defTabSz="1019175">
              <a:defRPr>
                <a:solidFill>
                  <a:schemeClr val="accent1"/>
                </a:solidFill>
                <a:latin typeface="Times New Roman" panose="02020603050405020304" pitchFamily="18" charset="0"/>
              </a:defRPr>
            </a:lvl3pPr>
            <a:lvl4pPr marL="1600200" indent="-228600" defTabSz="1019175">
              <a:defRPr>
                <a:solidFill>
                  <a:schemeClr val="accent1"/>
                </a:solidFill>
                <a:latin typeface="Times New Roman" panose="02020603050405020304" pitchFamily="18" charset="0"/>
              </a:defRPr>
            </a:lvl4pPr>
            <a:lvl5pPr marL="2057400" indent="-228600" defTabSz="1019175">
              <a:defRPr>
                <a:solidFill>
                  <a:schemeClr val="accent1"/>
                </a:solidFill>
                <a:latin typeface="Times New Roman" panose="02020603050405020304" pitchFamily="18" charset="0"/>
              </a:defRPr>
            </a:lvl5pPr>
            <a:lvl6pPr marL="2514600" indent="-228600" defTabSz="1019175" eaLnBrk="0" fontAlgn="base" hangingPunct="0">
              <a:spcBef>
                <a:spcPct val="0"/>
              </a:spcBef>
              <a:spcAft>
                <a:spcPct val="0"/>
              </a:spcAft>
              <a:defRPr>
                <a:solidFill>
                  <a:schemeClr val="accent1"/>
                </a:solidFill>
                <a:latin typeface="Times New Roman" panose="02020603050405020304" pitchFamily="18" charset="0"/>
              </a:defRPr>
            </a:lvl6pPr>
            <a:lvl7pPr marL="2971800" indent="-228600" defTabSz="1019175" eaLnBrk="0" fontAlgn="base" hangingPunct="0">
              <a:spcBef>
                <a:spcPct val="0"/>
              </a:spcBef>
              <a:spcAft>
                <a:spcPct val="0"/>
              </a:spcAft>
              <a:defRPr>
                <a:solidFill>
                  <a:schemeClr val="accent1"/>
                </a:solidFill>
                <a:latin typeface="Times New Roman" panose="02020603050405020304" pitchFamily="18" charset="0"/>
              </a:defRPr>
            </a:lvl7pPr>
            <a:lvl8pPr marL="3429000" indent="-228600" defTabSz="1019175" eaLnBrk="0" fontAlgn="base" hangingPunct="0">
              <a:spcBef>
                <a:spcPct val="0"/>
              </a:spcBef>
              <a:spcAft>
                <a:spcPct val="0"/>
              </a:spcAft>
              <a:defRPr>
                <a:solidFill>
                  <a:schemeClr val="accent1"/>
                </a:solidFill>
                <a:latin typeface="Times New Roman" panose="02020603050405020304" pitchFamily="18" charset="0"/>
              </a:defRPr>
            </a:lvl8pPr>
            <a:lvl9pPr marL="3886200" indent="-228600" defTabSz="1019175" eaLnBrk="0" fontAlgn="base" hangingPunct="0">
              <a:spcBef>
                <a:spcPct val="0"/>
              </a:spcBef>
              <a:spcAft>
                <a:spcPct val="0"/>
              </a:spcAft>
              <a:defRPr>
                <a:solidFill>
                  <a:schemeClr val="accent1"/>
                </a:solidFill>
                <a:latin typeface="Times New Roman" panose="02020603050405020304" pitchFamily="18" charset="0"/>
              </a:defRPr>
            </a:lvl9pPr>
          </a:lstStyle>
          <a:p>
            <a:pPr algn="ctr">
              <a:lnSpc>
                <a:spcPct val="90000"/>
              </a:lnSpc>
              <a:spcBef>
                <a:spcPct val="50000"/>
              </a:spcBef>
              <a:buClr>
                <a:schemeClr val="accent2"/>
              </a:buClr>
            </a:pPr>
            <a:r>
              <a:rPr lang="en-US" altLang="en-US" b="1">
                <a:solidFill>
                  <a:schemeClr val="tx1"/>
                </a:solidFill>
                <a:latin typeface="Tahoma" panose="020B0604030504040204" pitchFamily="34" charset="0"/>
              </a:rPr>
              <a:t>Thread-local Recurrences </a:t>
            </a:r>
            <a:r>
              <a:rPr lang="en-US" altLang="en-US" b="1">
                <a:solidFill>
                  <a:schemeClr val="tx1"/>
                </a:solidFill>
                <a:latin typeface="Tahoma" panose="020B0604030504040204" pitchFamily="34" charset="0"/>
                <a:sym typeface="Wingdings" panose="05000000000000000000" pitchFamily="2" charset="2"/>
              </a:rPr>
              <a:t></a:t>
            </a:r>
            <a:r>
              <a:rPr lang="en-US" altLang="en-US" b="1">
                <a:solidFill>
                  <a:schemeClr val="tx1"/>
                </a:solidFill>
                <a:latin typeface="Tahoma" panose="020B0604030504040204" pitchFamily="34" charset="0"/>
              </a:rPr>
              <a:t> Fast Execution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hp new">
  <a:themeElements>
    <a:clrScheme name="">
      <a:dk1>
        <a:srgbClr val="000000"/>
      </a:dk1>
      <a:lt1>
        <a:srgbClr val="FFFFFF"/>
      </a:lt1>
      <a:dk2>
        <a:srgbClr val="3333FF"/>
      </a:dk2>
      <a:lt2>
        <a:srgbClr val="777777"/>
      </a:lt2>
      <a:accent1>
        <a:srgbClr val="3333FF"/>
      </a:accent1>
      <a:accent2>
        <a:srgbClr val="3333FF"/>
      </a:accent2>
      <a:accent3>
        <a:srgbClr val="FFFFFF"/>
      </a:accent3>
      <a:accent4>
        <a:srgbClr val="000000"/>
      </a:accent4>
      <a:accent5>
        <a:srgbClr val="ADADFF"/>
      </a:accent5>
      <a:accent6>
        <a:srgbClr val="2D2DE7"/>
      </a:accent6>
      <a:hlink>
        <a:srgbClr val="000000"/>
      </a:hlink>
      <a:folHlink>
        <a:srgbClr val="0099CC"/>
      </a:folHlink>
    </a:clrScheme>
    <a:fontScheme name="hp ne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lnDef>
  </a:objectDefaults>
  <a:extraClrSchemeLst>
    <a:extraClrScheme>
      <a:clrScheme name="hp new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hp new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hp new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hp new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p new">
  <a:themeElements>
    <a:clrScheme name="">
      <a:dk1>
        <a:srgbClr val="000000"/>
      </a:dk1>
      <a:lt1>
        <a:srgbClr val="FFFFFF"/>
      </a:lt1>
      <a:dk2>
        <a:srgbClr val="3333FF"/>
      </a:dk2>
      <a:lt2>
        <a:srgbClr val="777777"/>
      </a:lt2>
      <a:accent1>
        <a:srgbClr val="3333FF"/>
      </a:accent1>
      <a:accent2>
        <a:srgbClr val="3333FF"/>
      </a:accent2>
      <a:accent3>
        <a:srgbClr val="FFFFFF"/>
      </a:accent3>
      <a:accent4>
        <a:srgbClr val="000000"/>
      </a:accent4>
      <a:accent5>
        <a:srgbClr val="ADADFF"/>
      </a:accent5>
      <a:accent6>
        <a:srgbClr val="2D2DE7"/>
      </a:accent6>
      <a:hlink>
        <a:srgbClr val="000000"/>
      </a:hlink>
      <a:folHlink>
        <a:srgbClr val="0099CC"/>
      </a:folHlink>
    </a:clrScheme>
    <a:fontScheme name="1_hp ne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1"/>
            </a:solidFill>
            <a:effectLst/>
            <a:latin typeface="Times New Roman" pitchFamily="18" charset="0"/>
          </a:defRPr>
        </a:defPPr>
      </a:lstStyle>
    </a:lnDef>
  </a:objectDefaults>
  <a:extraClrSchemeLst>
    <a:extraClrScheme>
      <a:clrScheme name="1_hp new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hp new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hp new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hp new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11922</TotalTime>
  <Words>1913</Words>
  <Application>Microsoft Office PowerPoint</Application>
  <PresentationFormat>Custom</PresentationFormat>
  <Paragraphs>678</Paragraphs>
  <Slides>28</Slides>
  <Notes>15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42" baseType="lpstr">
      <vt:lpstr>ＭＳ Ｐゴシック</vt:lpstr>
      <vt:lpstr>Arial</vt:lpstr>
      <vt:lpstr>Calibri</vt:lpstr>
      <vt:lpstr>Courier New</vt:lpstr>
      <vt:lpstr>Hewlett</vt:lpstr>
      <vt:lpstr>Monotype Sorts</vt:lpstr>
      <vt:lpstr>Tahoma</vt:lpstr>
      <vt:lpstr>Times</vt:lpstr>
      <vt:lpstr>Times New Roman</vt:lpstr>
      <vt:lpstr>Wingdings</vt:lpstr>
      <vt:lpstr>hp new</vt:lpstr>
      <vt:lpstr>1_hp new</vt:lpstr>
      <vt:lpstr>Chart</vt:lpstr>
      <vt:lpstr>Equation</vt:lpstr>
      <vt:lpstr>EECS 583 – Class 17 Automatic Parallelization Via Decoupled Software Pipelining</vt:lpstr>
      <vt:lpstr>Announcements + Reading Material</vt:lpstr>
      <vt:lpstr>Moore’s Law</vt:lpstr>
      <vt:lpstr>Compilers are the Answer? - Proebsting’s Law</vt:lpstr>
      <vt:lpstr>DOALL Coverage – Provable and Profiled</vt:lpstr>
      <vt:lpstr>What About Non-Scientific Codes???</vt:lpstr>
      <vt:lpstr>Alternative Parallelization Approaches</vt:lpstr>
      <vt:lpstr>Comparison: IMT, PMT, CMT </vt:lpstr>
      <vt:lpstr>Comparison: IMT, PMT, CMT </vt:lpstr>
      <vt:lpstr>Our Objective: Automatic Extraction of Pipeline Parallelism using DSWP</vt:lpstr>
      <vt:lpstr>Decoupled Software Pipelining</vt:lpstr>
      <vt:lpstr>PowerPoint Presentation</vt:lpstr>
      <vt:lpstr>Implementing DSWP</vt:lpstr>
      <vt:lpstr>Optimization: Node Splitting To Eliminate Cross Thread Control</vt:lpstr>
      <vt:lpstr>Optimization: Node Splitting To Reduce Communication</vt:lpstr>
      <vt:lpstr>Constraint: Strongly Connected Components</vt:lpstr>
      <vt:lpstr>2 Extensions to the Basic Transformation</vt:lpstr>
      <vt:lpstr>Why Speculation? </vt:lpstr>
      <vt:lpstr>Why Speculation? </vt:lpstr>
      <vt:lpstr>Why Speculation? </vt:lpstr>
      <vt:lpstr>Execution Paradigm </vt:lpstr>
      <vt:lpstr>Understanding PMT Performance </vt:lpstr>
      <vt:lpstr>Selecting Dependences To Speculate </vt:lpstr>
      <vt:lpstr>Detecting Misspeculation </vt:lpstr>
      <vt:lpstr>Detecting Misspeculation </vt:lpstr>
      <vt:lpstr>Detecting Misspeculation </vt:lpstr>
      <vt:lpstr>Adding Parallel Stages to DSWP</vt:lpstr>
      <vt:lpstr>Things to Think About</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583 Lecture Notes</dc:title>
  <dc:creator>Scott Mahlke</dc:creator>
  <cp:lastModifiedBy>mahlke</cp:lastModifiedBy>
  <cp:revision>285</cp:revision>
  <cp:lastPrinted>2001-10-18T06:50:13Z</cp:lastPrinted>
  <dcterms:created xsi:type="dcterms:W3CDTF">1999-01-24T07:45:10Z</dcterms:created>
  <dcterms:modified xsi:type="dcterms:W3CDTF">2021-11-10T02:31:25Z</dcterms:modified>
</cp:coreProperties>
</file>