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603" r:id="rId3"/>
    <p:sldId id="617" r:id="rId4"/>
    <p:sldId id="618" r:id="rId5"/>
    <p:sldId id="624" r:id="rId6"/>
    <p:sldId id="626" r:id="rId7"/>
    <p:sldId id="633" r:id="rId8"/>
    <p:sldId id="634" r:id="rId9"/>
    <p:sldId id="635" r:id="rId10"/>
    <p:sldId id="636" r:id="rId11"/>
    <p:sldId id="637" r:id="rId12"/>
    <p:sldId id="638" r:id="rId13"/>
    <p:sldId id="639" r:id="rId14"/>
    <p:sldId id="640" r:id="rId15"/>
    <p:sldId id="641" r:id="rId16"/>
    <p:sldId id="646" r:id="rId17"/>
    <p:sldId id="647" r:id="rId18"/>
    <p:sldId id="648" r:id="rId19"/>
    <p:sldId id="649" r:id="rId20"/>
    <p:sldId id="650" r:id="rId21"/>
    <p:sldId id="651" r:id="rId22"/>
    <p:sldId id="652" r:id="rId23"/>
    <p:sldId id="653" r:id="rId24"/>
    <p:sldId id="654" r:id="rId25"/>
    <p:sldId id="655" r:id="rId26"/>
    <p:sldId id="656" r:id="rId27"/>
    <p:sldId id="657" r:id="rId28"/>
    <p:sldId id="658" r:id="rId29"/>
    <p:sldId id="659" r:id="rId30"/>
    <p:sldId id="662" r:id="rId31"/>
    <p:sldId id="663" r:id="rId32"/>
    <p:sldId id="664" r:id="rId33"/>
    <p:sldId id="665" r:id="rId34"/>
    <p:sldId id="660" r:id="rId35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588" y="96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56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94E07E72-0115-4FFE-91DC-6BABDFFF70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51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6.876"/>
    </inkml:context>
    <inkml:brush xml:id="br0">
      <inkml:brushProperty name="height" value="0.053" units="cm"/>
      <inkml:brushProperty name="color" value="#FF0000"/>
    </inkml:brush>
  </inkml:definitions>
  <inkml:trace contextRef="#ctx0" brushRef="#br0">22421 11728 7650,'12'-22'-20,"-3"-1"0,-3 7 0,-8-2 0,-2 5 0,-6 3 1,-7 1 81,-5-2 1,-3 4 0,-2-2 0,1-1 0,1-2 0,4-3 0,6-3 0,6-4 0,3-3 0,3-2 1494,2 1 0,7-5-1444,3 0 0,1 1 0,0 6 1,-2 3-1,-2 2 0,-5 7 1,-5 12-1,-10 20 0,-6 15 0,-7 16 1,-4 9-1,13-24 0,0 1 1,-1 4-1,0 1 0,-1 3 0,1 2 1,1 0-1,1 2 294,0-1 0,3 0 0,2-2 1,3 0-509,1-4 0,2 0 1,3 2-1,2-2 0,10 32 1,10-4-1,11-4 0,8-6 1,7-4-1,2-4 0,5-3 1,3-6-1,4-6 0,0-8 1,1-7-1,-3-7 0,0-6 5,-4-3 1,3-2-1,-7-5 218,3-3 1,1-10 0,1-8 0,-1-5 0,2-5 0,-1-7 144,0-4 1,-25 17 0,0-2 0,18-26-320,-1-1 1,-12 1-1,0 3 1,-10 7 0,-9 10 28,-5 9 1,-7 5 191,1 7 1,-4 6 0,-6 2-1,-7 7 1,-9 11 388,-8 18 0,-10 22-540,16-14 0,-1 2 0,-2 4 1,0 2-1,-2 5 0,0 1 0,-1 4 1,2 0-1,3-2 0,3 0-5,3-3 0,2 0 0,3-3 0,4-1 1,6-6-1,2-1 0,3-1 0,3-1 1,4-1-1,3-1 0,23 30-100,-11-35 1,3-2 0,29 22 0,-23-30-1,3-1 1,0-2 0,1-3 0,0-1 0,2-3-1,-1-2 1,1-2-17,1-2 0,-1-2 0,1-1 0,-1-3 1,1-4-1,-1-2 0,0-3 0,-2-3 0,2-3 1,-2-3-1,0-1 0,-1-3 0,1-3 0,-2-3 39,0-3 0,-3-1 1,-3 3-1,-2-2 1,-1-3-1,0 0 1,-3 0-1,-1 1 0,10-29 1,-9 3 98,-8 7 0,-10 10 351,0 11 0,-5 6 0,-6 6 0,-8 7 0,-5 6 0,-3 9 245,-2 9 0,2 6 0,3 11-745,0 8 1,7 11 0,6 0-1,4 4 1,10 3 0,17 1-1,20 1 1,-12-30 0,4-3 113,7 1 0,5-4 0,11-4 0,5-4 0,7 0 0,0-1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755"/>
    </inkml:context>
    <inkml:brush xml:id="br0">
      <inkml:brushProperty name="height" value="0.053" units="cm"/>
      <inkml:brushProperty name="color" value="#FF0000"/>
    </inkml:brush>
  </inkml:definitions>
  <inkml:trace contextRef="#ctx0" brushRef="#br0">17063 1439 7970,'4'-14'0,"0"-4"0,2-1 0,-1-4 410,4 6 0,1-3 1,-1 3-1,-3 2 1,-2 3-1,1 3 1,-1-1-1,1-2 693,-1-2 0,5 6 1,-3 0-1,0 4 1,1 5-1,-1 8-230,0 7 1,-1 5 0,-5 6 0,0 2 0,0 5 0,-2 6-335,-2 2 0,-4 2 1,-5 1-640,0-1 0,1 2 0,1-13 0,4-1-324,1 1 0,-3-7 0,5-5-416,1-2 0,1-10 1,2-13-1,0-14 445,0-10 0,2-2 0,1-5 333,1-2 1,5 0-1,-3-2 1,0 2-1,1-1 360,1 1 1,-4 1-1,5 1 1,0 4 0,0 4-1,-2 3 1,1 3 0,-2 2 174,-1 3 0,6 1 0,-2 3 1,3 2-1,2 2 0,3 1 0,0 1-194,0 0 1,3-3 0,3 5 0,2 1 0,2 1 0,-1 1-720,1-3 0,0 2-208,-1-2 1,1 2 0,-1 2-1,1 0 1,-2 0-1067,-2 0 1,0 0-1,-5 2 1,-2 1 1713,-1 1 0,-2 12 0,1-1 0</inkml:trace>
  <inkml:trace contextRef="#ctx0" brushRef="#br0" timeOffset="1">17169 1559 10051,'-13'0'0,"1"2"1532,3 2 0,9-1 0,9 5 0,4-3-1505,5-2 0,-2 3 1,8-1-1,3-2 1,4-2-1,2-2 1,1-2-1,0-2 1,3 1-1308,1-2 1280,2-1 0,0-7 0,0 1 0</inkml:trace>
  <inkml:trace contextRef="#ctx0" brushRef="#br0" timeOffset="2">18316 1266 7821,'7'-6'5443,"-1"-1"-4251,-6-1 0,0 4 0,0 10 0,0 7 0,-2 8-542,-2 4 1,1 8-1,-6 2 1,-1 5 0,-2 3-1,0 2 1,2-3-758,1 0 0,4-8 0,-2-3 1,1-4-1,3-4 0,2-2-4717,1-2 4362,0-7 0,0-9 0,0-12 0,0-10 0,1-9 367,4-8 1,2-12 0,8-9 0,1-5 0,2-6 0,-2 1 340,-1 4 0,3 3 0,0 10 0,-2 6 0,0 10 0,0 8 0,4 9 1671,0 2 1,3 7-1616,3 4 0,5 4 0,2 6 0,1 7 0,2 8 661,-2 4 1,0 9-676,-3 6 1,-8 2 0,3 8-1,-6 2-212,-3 0 1,-8 8 0,-5-6-1,-2-2 1,-2-4 0,-2-5-1,-2-1-494,-5-5 1,-5-3 0,-3-7-485,-6-1 1,-6-5 0,-2-5 0,0-5 178,-2-7 0,5-3 1,-3-1-1,4 0 1,5-1-1,3-3 1,2-5-1557,4-3 0,3-2 2279,10 1 0,0-6 0,0-2 0</inkml:trace>
  <inkml:trace contextRef="#ctx0" brushRef="#br0" timeOffset="3">19675 1239 9517,'0'-17'1345,"0"-1"0,0 0 135,0 5 1,-1 7-513,-4 6 1,2 9 0,-5 11-682,-3 7 0,-1 9 1,-1 1-1,0 4 1,-1 5-1,1-2-143,0-2 1,-1-1 0,2-9-1,2-3 1,3-2 0,1-5-647,3-4 0,1-3 0,2-5 1,2-7-144,2-12 1,1-12-1,7-13 1,2-7 0,1-5-1,0-4 916,-2-2 0,-4 3 0,-1 3 479,-2 4 0,2 1 1,-2 10-1,0 1-185,0 2 1,0 7 0,-1 4 0,5 3 0,5 4-1,3 3 77,-2 1 0,5 1 0,1 5 0,3 0 1,2 0-1,-1 0 0,1 0-740,0 0 1,-1 2 0,1 1 0,0 1-1,-2-1 1,-2-1 0,-2-2-2531,-2 0 1,1 0 1402,-3 0 1,-2 0 0,3 0-208,-3 0 0,-6-5 1432,0 1 0,-12-7 0,1 4 0</inkml:trace>
  <inkml:trace contextRef="#ctx0" brushRef="#br0" timeOffset="4">19662 1333 7862,'-13'19'0,"-1"-4"255,1-5 0,1-1 0,3 4 503,5 1 1,8-2 0,7-4 0,3-3 0,7-4 0,3-1 0,5-1-1,3-2-902,0-2 0,1 0 0,-4 2 1,1-2 143,-5 2 0,2 2 0,-6 1 0</inkml:trace>
  <inkml:trace contextRef="#ctx0" brushRef="#br0" timeOffset="5">19449 1866 7890,'-14'0'349,"5"-5"1,2 2-1,3 5 699,5 5 1,7 8-1,9 0 1,4-3-1,1-2 1,2-2 0,3-4-1,4-3-849,3-1 1,6 0 0,4 0 0,1-1 0,-1-3 0,0-5-200,-1-3 0,11-7 0,1-2 0</inkml:trace>
  <inkml:trace contextRef="#ctx0" brushRef="#br0" timeOffset="6">20782 1253 7863,'7'-25'0,"-2"2"3279,-4 6-2034,-1 8 1,0 13-1,0 12 1,-1 7 0,-4 8-1,-4 4-634,-3 7 0,-2 5 0,-3-2 0,0-2 0,0-2 0,2-3 0,2-1-868,0-1 1,1-11 0,3 0 0,5-4 0,2-5-4946,2-1 4911,0-7 1,10-10 0,4-13 0,2-10-1,3-10 149,4-8 1,-3 0 0,2-6 0,1 0 0,-3 3 0,-2 6 197,-3 8 0,-6 9 0,-2 6 1788,-1 2 0,0 7 1,-1 5-1170,4 6 1,-2 12-1,0 12 1,-1 5-1,-1 7 1,-1 2-1,1 7-371,-2 1 0,-2-5 1,0-1-1,2-5 0,2-3 1,-1-3-1052,2-2 0,-3-8-1431,6-4 1,0-9 1696,4-5 1,1-14 0,-1-10 0,0-8 0,1-9 0,0-6 0,3-6 733,1-2 1,4 3 0,-4 5 0,-2 5 0,-1 5 0,-4 5-1,0 7 845,-2 5 0,0 9 0,4 2 0,0 4 0,1 2 0,-1 4-833,0 4 1,7 4 0,0 5-1,2 4 1,-1 3 0,0 3 0,0 2-1437,2 1 0,-2 0 0,1-6 0,1-1 0,-1-3 1,0-2-1,0-4 1171,-1-5 0,10-4 0,-3-6 0</inkml:trace>
  <inkml:trace contextRef="#ctx0" brushRef="#br0" timeOffset="7">22035 1293 7803,'0'-14'2487,"0"7"1,0 7-1233,0 9 0,-2-2 0,-1 2 1,-1 3-694,1 4-1,0-1 1,0 4 0,-1-1 0,1 0 0,1-2 0,4 0-628,2 2 1,0-4-1,8 0 1,3-3-1,1-2 1,4-2-1,2-3-521,3-2 1,-3-4 0,-1-2 0,-2-5 0,-2-3 0,-3-1 0,-2 0 408,-3-1 0,1 5 0,-7 2 1852,-4 1 0,-1 9-1086,-6 10 1,3 10 0,-2 9 0,1 7-1,3-1 660,1 1 1,7 5-1037,-1-8 0,11 4 0,0-9 0,3-3 0,4-4-100,3-7 1,2-8 0,10-4 0,3-5 0,-2-6 0,2-8 0,-3-8-524,2-7 1,-4-8-1,-2-6 1,-8-2-1,-4-4 1,-5-2-1,-3-3 285,-4-2 1,-3 9 108,-6-2 1,0 7-1,0 7 1,0 5-1,2 6-809,2 7 0,-2 2 1,4 3-1,-1 3 826,4 5 0,9 8 0,3 3 0</inkml:trace>
  <inkml:trace contextRef="#ctx0" brushRef="#br0" timeOffset="8">7332 4784 7925,'4'-20'0,"0"2"0,-1 3 0,-1 2 0,-2-1 0,0 1 375,0 0 0,0 4 0,0 0 0,0-1 0,0-2 0,0-1 0,0-1 1,0 1 4168,0 0-3313,0 5 1,4 1-836,1 2 1,-1 5-1,-4 0 1,0 8 0,0 5-1,0 5-188,0 4 0,-1 8 0,-2 2 0,-3 2 0,0 2 0,0-1 1,3-1-759,2-1 1,1-2-1,0-4 1,0-2-1,0-3 1,0-4-1,1-5-1028,4-4 0,2 1 1,6-7-1,1-4 1578,-1-6 0,12-17 0,3-4 0</inkml:trace>
  <inkml:trace contextRef="#ctx0" brushRef="#br0" timeOffset="9">7318 4585 8516,'-20'0'599,"0"0"1,7 0 130,0 0 1,5-2-1,4-2-88,2-5 0,8-2 0,3 1 0,3 1 1,1-1-1,1-2 0,0-1 0,3 1-698,0 3 1,6-6 0,-4 5-1,0-1 1,0 1 0,-1 1-1,0 2-1190,0 1 1,0 1 0,-5 5 0,0 0 1245,1 0 0,-1 6 0,0 2 0</inkml:trace>
  <inkml:trace contextRef="#ctx0" brushRef="#br0" timeOffset="10">7225 5011 10222,'-13'0'0,"1"1"455,3 4 0,4 1 0,10 3-153,4-5 1,4-2-1,5-2 1,3-2 0,2-1-1,2-3 1,5-1 0,1-3-614,2-2 1,-2 0 0,-4 1 310,-1 3 0,1-7 0,0-6 0</inkml:trace>
  <inkml:trace contextRef="#ctx0" brushRef="#br0" timeOffset="11">7985 4345 12991,'-22'-9'0,"-1"0"1499,4 3 0,9 4 1,5 7-1278,4 4 1,1 9-1,-2 7 1,-2 9-1,-4 13 1,0 9-1,-1 10 1,0-1-848,1 0 0,2-1 0,6-8 0,2 0 625,2-4 0,4-5 0,5-7 0</inkml:trace>
  <inkml:trace contextRef="#ctx0" brushRef="#br0" timeOffset="12">7572 5917 8667,'-21'-7'0,"3"2"957,3 4 1,6 1-1,2 1 1,1 4-1,3 4 1,2 3 0,1 1-1,0 2 1,0 2-1,1 6-237,3 2 0,-2-1 0,4-1-1618,0 1 1,-5 4-1,4-6 1,-4 3 306,-1 2 1,0 0 0,0 1-1,0 2 1,-1 1 0,-2-3-4314,-2-5 4904,1 3 0,4-12 0,0 6 0</inkml:trace>
  <inkml:trace contextRef="#ctx0" brushRef="#br0" timeOffset="13">7372 7343 8741,'-14'8'0,"1"-4"543,0-2 0,1-4-26,3-2 0,3 1 1,7-5 26,4 2 1,-2 2 0,6 4 0,1 0-1,3 0 1,4-2 0,2-1 679,2-1 0,1 0-1324,5 4 0,-5 0 0,-1 1 0,-2 2 0,-3 3-6,-1 1 0,-3 2 0,-3 5 0,-3-1 0,-2 0 0,0 1 1,-1-1 0,-7 6 1,-6 3-1,-5 2 1,-3 0-1,2-2 0,1 0 1,2-1 485,-1-3 0,2 1 1,3-1-1,5-2 1,3-1-1,1-2-308,0 0 1,5-1 0,6-3-1,5-3 1,6-1 0,4-1-1,0-1-764,1-2 0,0-2 1,-1-2-1,-1-3 0,-1 0 1,-2-1-3716,2-1 4406,-5 5 0,6-3 0,-4 6 0</inkml:trace>
  <inkml:trace contextRef="#ctx0" brushRef="#br0" timeOffset="14">7518 8796 7860,'-12'9'0,"-4"-2"1318,-3-1 0,0 0 0,5-3-344,1 1 0,0 7 0,1-2 1,4 1-688,8-1 1,8-3 0,9-6 0,7 0 0,4-2 0,5-2 0,1-5 0,2-1-372,-2 1 0,3-2 0,-8 7 0,-2 1 0,-5 2 0,-3 1 146,-2 0 0,-8 6 0,-4 2 1,0 6-1,-1 3 0,-1 4 1,-3 1 388,-4 1 1,1-3 0,-4 4 0,1-3 0,1 0 0,1-2 63,-1 0 0,1-1 0,4-5-478,0 0 0,0 1 1,0-1-1,0 0-106,0 1 0,0-5 1,0 0-1,0 1 1,0 2-322,0 1 1,-6 2-1,-4 1 1,-8 3 0,-7 1-1,-8 0-687,-6 1 0,1 1 0,-9 5 654,1 0 0,1-7 0,7-3 423,2-7 0,4-4 0,5-6 0</inkml:trace>
  <inkml:trace contextRef="#ctx0" brushRef="#br0" timeOffset="15">9491 6237 7884,'0'-19'0,"-4"4"0,-1-3 0,2 3 0,3 2 229,5 0 0,-4-1 0,5 1 0,0 1 1,1 2-1,2 3 0,-1-1 0,-1 2 2295,1 0 1,-1 3-1,2 9-1352,-5 8 0,-2 0 1,-4 9-872,-2 0 1,-4 8-1,-5 5 1,0 1-275,-1-2 1,1 7 0,1-4-1,2 1 1,2-1 0,3-5-1294,2-3 0,1-5 0,4-1 1,3-5-1,7-4 1266,5-8 0,12-10 0,-1-4 0</inkml:trace>
  <inkml:trace contextRef="#ctx0" brushRef="#br0" timeOffset="16">9424 6130 7946,'-19'-5'4326,"-3"-4"-2898,3 9 0,11-9 0,14 7 0,9-2 0,9-4 0,4 1-1504,3-3 0,6-1 1,-3 2-1,0 5 1,-1 3 75,-1 1 0,-4 0 0,5 0 0</inkml:trace>
  <inkml:trace contextRef="#ctx0" brushRef="#br0" timeOffset="17">9331 6584 8711,'-27'1'0,"4"4"1126,5 3 0,6 4 0,15 2 1,4-3-1,8-2-758,5-4 1,-1-4 0,5-2-1,4-4 1,1-4 0,7-2-1,-1-4-542,4-3 1,-1-1 0,2-5 0,-1 2 173,-4-2 0,10-7 0,-4-3 0</inkml:trace>
  <inkml:trace contextRef="#ctx0" brushRef="#br0" timeOffset="18">9931 6170 9260,'-18'-16'0,"0"1"1224,2 4 0,7 5-1732,5-3 1,2 0 74,2-4 1,0 2-15,0-2 167,6 8 2082,8-18 1,2 14-753,6-9 0,0 8-546,5 1 0,0 6 217,-1-2-441,-5 4-76,-2 1 1,-5 0 97,-1 0 1,-6 7 108,-2 7 1,-5 5-126,-5 8 0,-8 5-27,-9 4 21,-3 2-333,-8 8 1,5 0 56,-3 3 56,3-3 1,7-8 0,5-2-165,5-5 0,5-3 134,6-1 1,2-7 73,2-2 0,5-5-745,9-4 1,3-3-277,5-6 0,5 0 0,1 0 141,-3 0 0,4-6 1,-1-1 775,2 0 0,2-5 0,4 4 0</inkml:trace>
  <inkml:trace contextRef="#ctx0" brushRef="#br0" timeOffset="19">9944 7250 9918,'-10'-7'1485,"-3"2"1,-4 4 0,4 1-615,0 0 1,4 6-1,1 4 1,1 6 0,0 6-1,-2 5 1,0 6 635,0 7 0,6 3 1,-3 7-1463,0 0 1,5 4-1,-4-8 1,4-1-1,1 3 1,0-4-1901,0-2 0,1-5 0,2-11 0,3 1 0,0-2 1855,0-3 0,4-2 0,-2-7 0</inkml:trace>
  <inkml:trace contextRef="#ctx0" brushRef="#br0" timeOffset="20">6625 7703 9502,'-21'-6'-42,"2"-1"1,6-7 0</inkml:trace>
  <inkml:trace contextRef="#ctx0" brushRef="#br0" timeOffset="21">6239 7650 9502,'-6'-27'-789,"4"6"1,-4 5 803,0 6 1,-7 10 0,-8 7 0</inkml:trace>
  <inkml:trace contextRef="#ctx0" brushRef="#br0" timeOffset="22">5252 7823 11513,'-7'-35'-225,"2"-1"1,10 20 0,4 2 0,4 5 341,5 4 1,4-1 0,8 3 0,2-2 0,2 2 0,3 0 0,0 0-129,-1-1 1,2-1-1,-2 5 1,1 0 0,0 0-1,-3 0 1,-1 0 19,-4 0 1,-1 0 0,-3 0 0,-1 0 0,-3 0 0,-2 0 0,-3 0-116,-1 0 1,-1 0 0,-1 0-1,0 0 1,2 0 0,1-1-414,2-3 0,4 1 0,-2-6 0,0-2 506,4-1 1,1-7 0,2-2 0</inkml:trace>
  <inkml:trace contextRef="#ctx0" brushRef="#br0" timeOffset="23">6105 7503 10569,'-21'-1'0,"5"-4"1,6-4 0,4-2 1,9-1-1,6 3 53,9 4 1,13 4-1,9 1 1,7 0-1,5 1 1,1 2 0,-1 2 33,-3-2 0,-3 3 0,-8 0 0,-4 1 0,-7 3 1,-9 2-1,-8 3 0,-5 1-183,-4 2 1,-14 1 0,-9-2 0,-13 2 0,-9 3-1,-8 5 27,-4 2 0,-8 8 1,4-1 64,-1 2 0,28-18 1,1 0-1,-29 20 0</inkml:trace>
  <inkml:trace contextRef="#ctx0" brushRef="#br0" timeOffset="24">11704 7623 7856,'6'-13'-9,"-5"-1"0,4 1 2353,-4 0 1,-1 2 0,0 7-1685,0 8 1,0 8-1,0 8 1,0 5-1,0 6 1,0 4 0,0 7-116,0 5 0,-6 2-1139,-3 4 1,-4-7 0,-2 6 0,0-4 97,4-6 0,2-5 0,0-4 1,4-3 495,4-5 0,7-13 0,1 0 0</inkml:trace>
  <inkml:trace contextRef="#ctx0" brushRef="#br0" timeOffset="25">11624 7650 7877,'-33'0'848,"2"-5"1,0 2 0,10 5 513,10 5 0,5 1 1,7-1-1,5-1 1,7-3-1288,8-2 1,9-5 0,4-2 0,3-1 0,6-4-1,1-1 1,4-1-76,-1 0 0,-4-6 0,3-2 0</inkml:trace>
  <inkml:trace contextRef="#ctx0" brushRef="#br0" timeOffset="26">11637 8023 7885,'-26'0'0,"2"6"0,6 4 0,11 4 377,8-1 0,11 2 0,7-11 0,1-1 1,0-1-1,1-4 0,6-2 0,5-7 2236,8-5 1,5-6-2614,-1-9 0,3-3 0,7-6 0</inkml:trace>
  <inkml:trace contextRef="#ctx0" brushRef="#br0" timeOffset="27">12104 7623 7933,'-19'-7'1609,"-1"-4"0,-2 7 1162,4 1-1601,9 1 0,3 4 1,8 1-1,2 1-902,5-1 0,3-1 1,1-2-1,2 0 0,2 0 1,0 0-1,1 0 1,0 1-615,0 4 1,-1-4 0,-3 4-1,-2-2-706,-4 1 1,3-1 872,-7 6 1,2-6-1,-3 3 1,3-2-1,2 2 378,2 2 1,2-4-1,1 3 1,2 1-1,1-1 1,2 4 311,-2 0 0,1 3 0,-3 1 0,1 2 0,-4 4 0,-4 3 0,-4 1-343,-2 3 1,-8 6-1,-6-1 1,-10 1-1,-6 3 1,-7 0-1,-2-2-842,-2-4 0,0-2 0,0-4 0,0-3 1,1-4-1,2-3 0,5-2-3248,4 0 3922,-2-5 0,15-2 0,-4-6 0</inkml:trace>
  <inkml:trace contextRef="#ctx0" brushRef="#br0" timeOffset="28">11837 8889 7836,'8'-6'1366,"-7"3"188,-5-6 1,-2 5-460,1-5 20,4 6 0,-5-1 1,6 8-1,0 7 0,0 5 1,0 8-1,0 5-355,0 7 1,0 2-1,-2 4 1,-1 1-1,-3 1 1,1-1-1663,-1-2 1,0-2 0,3-2-1,-2-3 1,1 0 0,-1-3-1,1-1-7095,1-5 7997,2-7 0,-5-5 0,-2-7 0</inkml:trace>
  <inkml:trace contextRef="#ctx0" brushRef="#br0" timeOffset="29">9358 9116 7840,'-18'-9'0,"2"0"1563,4-1 0,4-2-1170,8-2 0,2 1 0,1-2 0,3-1 0,1-2 0,4 2 1,0 1-1,4 2 0,2 0 0,2-1 0,0 1 155,0 0 1,4 5 0,-4 4 0,0 2 0,2 2 0,-2 0 0,0 3-1,-2 5-395,-3 5 1,-5 5 0,-1-1 0,-2 6-1,-3 2 1,-2 1-157,-1 1 0,-6 4 0,-3 0 0,-3-1 0,-1-3 1,0-4 144,-1 0 0,1-7 1,1 2-1,2-4 1,2 0-35,3-1 0,0-4 0,7 0 0,2 0 193,5-2 0,3 0 0,1-4 0,2 3 0,1 2 1,3 1-1,1 0 0,0-2 45,1-1 0,0 3 0,4-5 0,-1-1 0,1-1 0,-1-2 0,1 0-1711,0 0 0,-3 0 0,-1 0 0,0 0 1,-1 0 1364,4 0 0,7-6 0,3-2 0</inkml:trace>
  <inkml:trace contextRef="#ctx0" brushRef="#br0" timeOffset="30">7918 5064 9516,'-7'-12'-39,"2"-5"0,4-3 0,1 0 1,-2 0-1,-1 4 1265,-1 1-1458,-1 2 0,5 4 1,0 0-1,0-1 1,0-2-1,-1-1 247,-3-1 1,-4 3-1,-7 0 1,-1 4 0,-3 1-1,0 3 1,-2 1-1,0 2 50,-3 0 1,-1 6 0,-2 3 0,1 3 0,-1 1 0,1 1 0,-3-2-60,-2-4 1,-1 4-1,-5-4 1,1-1-1,1-2 1,-2-4 49,-3-1 0,3 0 0,-8 0 1,2 2-1,2 0 0,-2 4 119,0 2 1,4-4 0,-5 5 0,1 3 0,0 3 0,-2 4-1,3 2-238,0 2 1,2 3 0,0 0 0,2-1 0,1-1 0,2-2-296,3 2 1,1 0 416,4-2 1,0 2-1,1-5 1,-1 0-1,0 2 1,2-2 343,3 0 1,-2 4-338,7-6 1,-6 6 0,4-4 0,-2 2 0,-1 2-88,1 2 1,-4 4 0,5 0-1,-3 5 1,1 2 0,-2 2-16,-1-1 0,-1-4 0,-1 1 53,0-1 1,2 2-1,1-4 1,4-1 21,0-2 0,-2-1 0,4-1 0,2 1 0,3 0 0,4-2 0,3-2-55,0 0 1,5 0 0,-4 7 0,4 2-1,1 1 1,0 3-175,0 2 0,1-4 1,2 9 144,2 0 0,-1 4 1,-3-1-1,2-1 61,2-4 1,-1 7-1,-4-10 1,0-1-1,0-3 1,0-4-1,0-2 141,0-3 0,0-3 1,0 2-1,0-3 1,0-1-1,0 0 1,2 0-95,2 1 0,2 1 0,4 5 1,-1 0-1,2-1 0,1 1-106,1 0 0,0 4 0,2 0 0,1-2 0,2 0 1,-2-3-1,1 1-7,0 0 1,0-2 0,4-2-1,-1-2 1,0-2 0,-1-1 331,-3 1 1,5-4 0,0 3-198,-1-3 1,5-2-1,-2 2 1,2 1-164,2 2 0,1 6 1,1-2-1,4 3 0,1 2 1,1-2-1,1-1 47,0-2 0,-1-4 0,5 2 0,0 0 0,-1-4 0,-2-3 1,-2-2 233,2-3 1,0-5-1,-1 2 1,-4-4-1,-1-1 1,2 0 14,1 0 1,-3 0-1,5 0 1,1 2-1,0 1 1,0 3-507,-2 1 0,-1-2 0,3 3 50,-1 3 0,-5 1 0,3 1 0,0 0 49,0 1 0,2-3 1,4 0-1,0-4 1,-2-1-1,1-3 1,-1-1 577,4-2 0,1 0 0,-3-2 0,0-1 1,1-1-1,1-1-110,-2-1 0,7 5 0,-5-4 1,1 4-1,1 2 0,-4 4-554,-2 4 1,8 3-1,-6 1 1,2-1 0,-1-2-1,-1-2 243,0-3 0,5 4 0,-1-4 1,-1-2-1,-1-2 0,-2-2 0,0-4 1257,0-4-1052,0 4 1,-2-7 0,-1 3-1,-1-2 1,1 1 0,1 3-364,2 1 1,-1 1-1,-1 5 1,-1 0 0,2 0-1,-2 0-54,1 0 1,1 0 0,1 0-1,-2 0 1,1 0 0,-1 0 153,4 0 1,-1 0-1,-2-1 452,1-4 1,-3-2 0,7-6 0,-1 1-1,-1 1-217,-2 3 0,6-1 1,-8-6-1,1 0 0,1 0 1,-3 3-339,1 1 0,1-1 0,1-2 0,0 1 0,0 1 1,0 2 59,0 1 1,-6 0 0,-2-4-1,1-1 1,1 1 0,0 0-1,-1-2 292,-1-3 1,-4 2 0,3-6 0,-3-2 0,-1-1 0,0-3 0,-2-2-62,-3-1 1,6-6-1,-4 3 1,-2-2-1,0 2 1,-2 2-244,-1 2 1,3 2 47,-4 1 1,-5 5-1,-4 0 1,0 0-1,0-1-181,0 1 1,-6 0 0,1-5 0,-2-1 0,-2-1 0,0-5 0,0-2 331,0-1 1,-5-10-1,1 1 1,-1-8-1,1-6 1,0-2 208,1-2 0,1-9 0,2 8 0,0 1 0,-1 4 1,-2 5-1,-2 5-99,2 7-337,-4 10 0,4-2 1,-6 6-1,-1 4 1,-2 0-1,-3 1-107,-3 2 0,2 1 0,-6 5 0,-4-3 0,-2 0 0,-4-1 9,-2 4 0,3-3 1,-5 0-1,-1-1 0,-2 0 1,0-1-1,0-3 434,3-1 1,-2-3-1,4-2 1,0-1-1,3 2 1,1-1-1,0 0 126,-1-1 1,-4 2 0,4 5 0,0 3-1,-1 2 1,0 3-420,-2 1 1,-2 6 0,-4 2 0,0 1-1,-1 3 1,-1 1-132,2 2 1,-6 2-1,9 1 1,0 1-1,0-1 1,2-1 0,-1-2 231,-1 0 1,-3 0 0,-3 0 0,-1 0 0,1 0 0,0-2 0,2-1 242,1-1 1,-5-2-1,8 3 1,-3-3-1,2 0 1,-1-2-128,1 1 1,2 4 0,0-1 0,1 2-1,-1 2 1,1 0-84,-2 0 1,-2 0 0,-2 0-1,-2 2 1,-5 1 0,0 3-1,-7-1 1,-2 1 382,-3-3 1,-7 3-207,5-1 0,-6-1 1,-2-4-1,1 0 1,-6 0-48,37 0 1,-1 0 0,-35 0 0,3 0 0,2 2-1,-2 1 1,-3 3 0,36-3 0,0 1-335,0 1 1,0 0 0,-31 9 0,-4 3 0,2 7-1,35-10 1,1 2 0,0 1 0,0 3 0,1 1-1,0 1-473,1 2 0,0 1 693,2 0 1,1 1 0,-3 4 0,1 0 0,1 0 0,1 0 0</inkml:trace>
  <inkml:trace contextRef="#ctx0" brushRef="#br0" timeOffset="31">6492 8463 19375,'0'-14'-1706,"0"8"1,-2 6-1,-2 6 1758,-5 2 1,2 2 0,-2-5 0,-2-2-1,-1-3 1,1-5 0,0-4 0,4-3 743,1-1 0,1 4-686,5 0 0,-4 8 0,-2 1 0,0 7 1,-1 5-1,-1 1-348,-2 1 0,-3-1 1,-4 0-1,0 1 0,0-1 1,3 0 443,0 1 1,1-5-1,0-2 1,-1-1-1,1-2 1,0 1-13,-1-1 0,1 7 0,1-3 0,2 6 1,1 4-1,-2 4 0,-2 4 0,-3 4-482,-2 1 1,-1 12-1,1 3 1,-3 6-1,-2 4 1,-1-3-1,-1 2 314,1 0 1,6-8 0,0 4 0,4-5 0,0-6 0,2-2-536,4-5 658,-4-10 1,10 3 0,-4-4 0,2 1 0,-1 1-1,2-2-202,2 2 0,1 3 0,1 4 0,2 4 1,3 5-1,0 6-268,0 8 0,0 5 1,-3 10-1,1 2 1,-1-33-1,-1 0 1,2 36 127,-2-36 0,1 0 0,7 34 1,-1-8-1,3-4 0,1-2 0,1-6 1,0-6-1,3-6 252,0-5 0,7 1 0,-2-8 0,4-3 0,0 1 0,-1-3 458,-2-1 1,5 4 0,-5-4-1,1 4 1,1 6 0,-1 2-530,-2 0 0,2 9 0,-8-2 0,-2 5 0,-4 3 0,-1 0 0,0 0 0,0 1-507,1 2 1,3-2-1,4-3 1,2-5 0,2-4-1,2-5 608,2-3 0,4 1 1,0-2-1,2-2 0,-1-3 1,-2-2-1,0 0 209,3 0 1,-3 1 0,4 3 0,-4 1 0,-2 0 0,1 1-242,0 3 1,-1 4 0,0 10-1,-3 4 1,-2 1 0,0 0-1,-1-2-94,4-2 0,1-3 1,2-6-1,0-5 0,1-4 1,3-7 305,4-5 1,-1-4 0,2-3-1,1-5 1,0-2 0,0-2 0,-3-2-336,-1-2 0,-1 1 1,-2-4-1,1 1 311,-1 3 1,-2-5 0,-1 1 0</inkml:trace>
  <inkml:trace contextRef="#ctx0" brushRef="#br0" timeOffset="32">3199 10808 29488,'8'-17'-2531,"-2"-1"0,-2 1 0,2 4 2333,1 4 1,-4-3 0,2 4 944,-4-4 1,-2 6 0,-4 7-435,-4 11 1,-2 10 0,-3 12 0,1 6-320,0 2 0,-2 7 0,0 3 0,-1 5 0,2 3 0,1 0 0,3-1-356,-2 1 1,6 0 0,1-5 0,4-4 0,1-6 0,0-6 0,1-6-912,4-5 1,2-6-475,7 0 0,-1-10 0,0 0 1986,1-5 0,11-8 0,3-7 0</inkml:trace>
  <inkml:trace contextRef="#ctx0" brushRef="#br0" timeOffset="33">3692 10915 30576,'8'-28'-2097,"-4"-3"1,-8 0 0,-5 13 0,-3 9 2579,-1 6 0,-2 9 0,-3 3 0,-5 6 0,-6 5 1,-3 7-1,-1 3-444,1 2 1,1-4-1,4 5 1,2-2-1,2 0 1,7-1-1,4-4-762,3-3 1,6 0 0,-1-3 222,3 0 0,1-3 0,1 0 1,3-3 262,5-5 1,-1 2 0,1-2-1,1 3 1,0 1 0,1 1 34,-2-1 0,-5 0 0,3 1 0,1-2 0,-1-2 0,4-3 69,1-1 0,5 3 0,3-4 0,0-2 0,4-2 0,3-1 0,4-1 386,4-4 1,4 4-1,1-5 1,-2 1-301,-2 1 1,2-1-1,-4 5 1</inkml:trace>
  <inkml:trace contextRef="#ctx0" brushRef="#br0" timeOffset="34">3946 11448 21062,'0'-13'-1010,"0"4"0,0 0 1,1 0 1603,4 2 0,-2-5 0,5 3 0,3-1 0,1-1 0,1 4 1,0-1-273,1 1 0,-1 4 0,0-3 0,1 2 0,-2-2-894,-4-2 0,-2 4 0,-6-5 0,-1-1 0,-4-1 0,-5 1 0,-5 2 519,-3 3 0,-1-6 1,3 4-1,-2-2 1,2 2-1,3-1 1,2 2 580,2 0 0,6 3-1841,-1 8 1,10 4-1,6 10 1030,4 8 1,8 5 0,-4 8 0</inkml:trace>
  <inkml:trace contextRef="#ctx0" brushRef="#br0" timeOffset="35">4306 11635 9021,'-9'-43'0,"1"6"606,2 7 0,2 0 0,4 10 0,0-1-200,0 3 0,0-3 0,1 1 0,2-2 0,3 1 0,0 2 0,2 2 0,-1 2 0,3 2-1096,2 0 0,3 1 0,1 3 1,2 5-1,-2 2 0,1 2 0,-1 0 1046,2 0 1,0 0-272,-5 0 0,6 6 0,2 1 1</inkml:trace>
  <inkml:trace contextRef="#ctx0" brushRef="#br0" timeOffset="36">4546 11275 14477,'6'7'-2501,"-4"-1"2449,7-6 1,-6 6-1,3 3 250,0 3 0,-4 1 0,2 0 0,-1-1 0,0-1 0,1-2 0,1-1-217,1 0 1,-3 4 0,6-3 0,0 2 0,-1 3 0,1-1-1,2 0 1,2 1 0,3-1 46,2 0 0,6 1 0,-3-1 0</inkml:trace>
  <inkml:trace contextRef="#ctx0" brushRef="#br0" timeOffset="37">4812 11528 9429,'-1'-13'0,"-2"-1"0,-2 1 0,1 0 0,-1-2 0,1-1 0,1-2 803,2 2 0,1 5 1,0 2-1,0-1 1,1 0-1,3 1 1,5 4-662,3 4 0,2 1 1,0 0-1,3 1 1,0 2-1,0 3 1,-3 2-892,0 2 1,-1 2 0,0 1-1,1 0 1,-1-1 948,0-3 0,1-3 1,-1-7-1,0-2 0,2-3 1,2-3 2432,0-6-2431,7 2 0,-3-13 0,5 4 0,1-3 0,-2-2 0,-3 1 0,-4-1-152,-3 0 0,-2 1 0,-1 1 0,-3 2 1,-4 6-1,-4 2-289,-1 2 0,-6 1 0,-3 3 1,-4 4-1,-5 5 0,-4 5 1,-3 5 41,-2 6 1,-4 7 0,1 6 0,4 5 0,3 3 0,4 6-1,3 3-409,1 5 1,-1 0 0,0 1 597,-1-3 0,5-9 0,-7-7 0</inkml:trace>
  <inkml:trace contextRef="#ctx0" brushRef="#br0" timeOffset="38">3413 12074 9806,'-38'-43'0,"7"5"832,9 8 1,13 16 0,11 14-792,10 7 1,14 5-1,16 1 1,11 0-1,15-1 1,-27-7-1,1-1 1,6-1 0,0-1-1,3-1 1,1 1-1,1-1 1,0 1-63,3-1 1,-1 2 0,-2 2 0,-1 0 0,5-1 0,-1 0 0,-4 1 0,-2 0-1,-4 1 1,-1 0 0,-3 1 0,0 1 0,-4 0 0,0 0-478,31 11 0,-5 2 0,-12 6 495,-3-1 0,-3 1 0,-7 0 0</inkml:trace>
  <inkml:trace contextRef="#ctx0" brushRef="#br0" timeOffset="39">7785 9596 31814,'0'-20'-1518,"1"7"0,4-2 0,4 6 1,4 3-1,3 3 1150,2 2 0,6 5 382,-2 1 1,3 5 0,2-2-1</inkml:trace>
  <inkml:trace contextRef="#ctx0" brushRef="#br0" timeOffset="40">9824 9356 30192,'-25'-2'-1710,"3"-1"1173,4-1 1,8-1 0,4 7 0,4 1-1351,8 1-1,5 1 1921,2-5 1,2 4 0,1 1 0,3-2 0,4-2-80,5-1 190,-2 0 1,19 0 0,-4 0 0</inkml:trace>
  <inkml:trace contextRef="#ctx0" brushRef="#br0" timeOffset="41">12237 9129 8460,'9'-53'0,"0"-1"0,1 9-129,2 9 1,1 12-1,1 18 1,-1 12 3154,0 15-3234,1 16 0,-1 16 1,0 8-1</inkml:trace>
  <inkml:trace contextRef="#ctx0" brushRef="#br0" timeOffset="42">9691 10688 17285,'-13'-40'-1491,"-4"8"0,3 5 2512,2 8-455,7 10 0,-1 2 1,8 4-1,4-3 0,6-2 1,5-1-1,6 1 1,3 0-1,4 2-19,0 3 1,2 2 0,-1 1-613,-1 0 1,1 0 0,-3 0 0,-4 0 0,-2 1-430,-1 4 517,-5-4 1,-3 11 0,-7-3 0,-1 3 0,-1 1-1,-2 0 8,-5 1 1,-3-1 0,-5 0 0,3 1 0,-3-1-1,-1 0 198,-1 1 0,4-1 1,2 0-1,-1-1 1,2-1-1,0-3-233,3 3 0,-2 1 131,0 1 1,1-4 0,4 0-122,0 1 1,4 2 0,1 1-1,-1 1 1,0-1 0,1 0-1,-1 1-408,2-1 0,-4 0 141,2 1 1,-10 3-1,-7 1 1,-8-2 178,-4-1 1,-3-1 0,-2-1 0,-2 0-1,-2-1 1,-3-2 0,0-2-310,1-2 0,-1 3 0,6-3 1,1 1-1,4 3 0,3 2 0,7 2 337,6-1 1,10 0 0,7 1 0</inkml:trace>
  <inkml:trace contextRef="#ctx0" brushRef="#br0" timeOffset="43">11544 10702 17184,'-13'-18'-1433,"-1"0"0,1 3 757,0 5 1,-1 4-1,-1 6 1367,-2 0 1,2 0-1,-3 0 324,3 0 1,9 0 0,8 0 0,10 0-458,8 0 0,17 0 1,9 0-1,6 0 0,4 0 1,-1 0-1,2 0 1,-4 0-104,-3 0 1,-1 2-1,-9 2 1,-7 3-1,-8 2 1,-7 0-884,-4 2 0,-6 0 0,-4 4 0,-5 1 0,-8 4 0,-10-1 0,-9 2 379,-8-1 1,-3-2-1,0 3 1,0-2 0,5-3-1,7-1 1,8-3-14,4-3 0,8 3 0,2-3 0,7 3 0,8-1 0,11 0-525,7-2 0,17-5 1,2 5-1,8 0 1,2 0-1,1 0 1,1 1 560,2 2 1,1-5 0,5-1 0</inkml:trace>
  <inkml:trace contextRef="#ctx0" brushRef="#br0" timeOffset="44">13983 10422 23055,'-13'-12'0,"-2"3"1979,-3 5 0,-1 18 0,-6 12-4201,-2 9 2389,4 2 0,-11 18 0,4-3 0,-1 1 1,0 6-1,0 5 0,15-28 0,1 1 0,0 0 1,1 1-608,2 0 0,1 0 0,1 0 1,2 1-1,-1 32 0,5-2 28,2-1 0,8-1 0,1 0 0</inkml:trace>
  <inkml:trace contextRef="#ctx0" brushRef="#br0" timeOffset="45">11864 12061 9211,'-6'-46'-147,"-1"17"1,-7 3-35,1 13 501,5 7 0,3 5 0,6-2 0,3-2 0,8 1 0,9-1 1,9-1-1,5 1 0,2-1 0,2 3 0,-2 1 288,1 2 0,-2 2 0,-4 2 1,-6 5-1,-6 4 0,-3 5 0,-4 4-975,-4 3 274,-3 2 0,-12 0 1,-5-1-1,-5 1 1,-5-2 46,1-3 1,-5 2-1,4-6 1,0-2-1,5-1 1,4-3 757,3-3-546,6 3 0,-1-11 0,10 4 0,7-4 0,8-1 1,5 1-1,4 2-61,1 2 1,5 5 0,-7-1 0,-2 3 0,-5 3 0,-4 1-267,-6 2 1,-6 6-1,-12-2 1,-9 3 0,-12 2-1,-11-1 1,-11 1-137,-7 0 1,5-2 0,-2-2 0,1 0 0,2-1 0,1 0-973,4 0 0,7 0 0,7 5 0,10-2 1271,9-3 0,12-2 0,8-7 0</inkml:trace>
  <inkml:trace contextRef="#ctx0" brushRef="#br0" timeOffset="46">13890 11994 8564,'-12'-38'1101,"3"2"1,2 14-883,2 9 0,5 4 1,0 0-1,8 5 0,5 1 1,5 0-1,6-2 1162,5 2 1,4 2 0,2 2-1196,-3 4 1,-1 2-1,-3 8 1,-5 3-1,-3 4-455,-8 3 1,-5 2 239,-7-1 1,-2 1 0,-3 1 0,-10 2 0,-9 1 145,-6-1 1,1-4-115,7-4 0,1-1 1,6-5-1,2 2 1,5-1 83,5-3 1,12-5 0,9-1-1,12-2 1,10-4 0,7 1-125,6 2 1,5-4-1,0 5 1,4 0-1,3 5 37,2 5 0,-6-1 0,-2 4 0</inkml:trace>
  <inkml:trace contextRef="#ctx0" brushRef="#br0" timeOffset="47">16116 11861 18976,'0'-28'826,"-4"16"1,-1 23-1,2 14-603,2 13 1,-10 14 0,-3 12 0,-7 5 0,7-30 0,0 1 0,-3 2 0,0 2 0,-3 3 0,0 2-349,-3 3 0,1 0 0,3-3 1,1 1-1,-1 3 0,0 0 68,1 0 0,2 0 0,2-1 0,2 1 0,3 0 0,-1 0 0</inkml:trace>
  <inkml:trace contextRef="#ctx0" brushRef="#br0" timeOffset="48">12664 13354 8485,'0'10'-93,"0"4"0,0-9 1,0 9-15,0-2 1,-2-6-1,-1-4 447,-1-4 1,10 2 0,8 0 0,6 7 0,5 6 0,3 4 0,3 2-495,-1 2 1,2 1-1,-1 3 1,-1-1-1,-3-2 1,-4 0 212,0-1 1,-9 2-1,1-3 1,-4-1-1,-1 2 1,2-1 0,1 3 119,1-3 0,-1 6 1,2-3-1,1 5 1,5 6-1,2 3-195,6 5 1,2 1 0,0-2 0,4 2 0,4 3 0,1 2-94,0 2 1,-5-4 0,1-2 0,-1-4 0,1-4 0,-2-5 0,-1-3 162,-4-1 0,-1-1 0,-1-1 1,-2-1-1,-3-2 0,-2 2 67,-1 1 0,-3 2 1,5 1-1,1 3 1,2 5-1,4 2 1,0 4-1,0 2-313,-1 5 1,0 3 0,-1 1 0,1-1 0,0-3-1,-2-5 1,-1-4-46,-2-4 1,-4-1-1,2-7 1,1-2-1,-2-3 1,0-2 0,-1-3 710,2-3-101,-6-8 0,10 5 0,-5-3 0,1 3 0,0 1 0,1 2-71,3 2 1,1 4 0,3 6 0,0-1 0,2 3-1,-2 0-722,2 2 1,-1 5 0,-1-4 0,0 1 0,2 1 0,-2-3-1,3-1 469,2-5 0,2-7 1,4-2-1,-2-4 1,-3-5-1,0-1 120,0-3 1,-3 3-1,5-2 1,1-1-1,1 0 1,4 2-1,1 4-182,1 3 1,5 1 0,-3 2 0,0 1-1,0 2 1,-3-2 0,0-3-256,1-4 1,1 2 0,5-7-1,2-1 1,-3-1 0,0-2 441,-2 0 0,0 0 0,2-2 0,-4-1 0,-4-3 0,-1 0 0,-1-1-15,-4-1 1,2 5 0,-4-2 0,-1 0 0,2 1 0,-1 1 0,1 0-367,0-2 0,-3 2 228,5-6 0,-2 5 0,1-5 0,0-1 0,-1-2-22,1-1 0,2-7 1,-7-2-1,1-3 1,0-3-1,0-2 327,0-1 1,2-10 0,-4-1-1,3-4 1,-3-4 0,-2 0 0,-2-1 236,2 2 1,-4 2-903,8-2 1,-1 3-1,0 8 1,2 2-1,1 5-249,-1 3 0,4 1 1,-5 1-1,-1 0 0,-2 1 1,-3 2 526,-3-1 0,-1-9 0,-6 7 1,0-4-1,-4-3 0,0-4 1,-2-4 870,0-3 1,-5-13-664,5 0 1,0-7 0,3-3 0,-2 1 0,-1 0-96,1 4 0,1 3 0,-1 7 0,-1 3 0,1 5 0,2 4-621,1 4 1,1 4 0,-1 5 0,-1 2 0,-2 1-1,-2 2 386,-2-2 0,-2-1 0,-4-3 0,0-3 0,2-5 0,1-2 0,1-2 539,-1 0 1,-2 0-1,-1 0 1,0 2-1,0 0 1,0 4-1,0 2-379,0 2 1,0-1 0,0 2-1,0 2 1,0 0 0,0 4-197,0-3 0,-4 3 0,-2 0 0,0 6 1,-3 0-1,-1 1 0,-6-2 317,-4 2 1,-2 0-1,-6-1 1,-2 0-1,-1 0 1,0 1-1,0 0 91,0-2 1,1-1 0,7 3 0,0-4 0,0 0 0,-1-3 0,0 1-149,2 0 0,4 0 1,-2-5-1,-1 2 1,2 1-1,-1 3 1,3 1-140,-3-1 0,6 5 0,-6-1 0,2 6 0,-1 3 1,-2 2 34,-2 3 0,-4 2 0,-4 2 0,-3 2 0,-3 3 0,-2 2 0,-4 2 43,-2 2 0,5-3 1,-3 0-1,-2-1 0,1 1 1,-2-1-1,3-2 78,1-3 1,-2-2 0,-2-1 0,0 0-1,-1-1 1,1-4 0,0-4 0,-7-3 0,2-1 0,2-2 1,0-1-1,4-2 0,-3 0-25,1-1 0,2 4 26,-4-2-126,1 2 1,-6 3 0,-1 3 0,-1 3 5,-2 0 1,-10 5 0,2-4 0,-4 4 0,-3 1-1,-2 0 1,35 0 0,0 0 71,-2 0 0,-1 0 0,1-2 0,0-1 0,-2 1 0,-1-2 0,1 1 0,-1-1 0,4-1 0,-1 0 0,1-1 0,1 0 1,1-1-1,1 1 49,-1-1 1,-1 0 0,-34-6 0,0 0 0,2-1-1,1 1 1,0 1-156,-1 3 1,34 6-1,-1 3 1,1 4 0,-1 3-1,-1 2 1,-1 4 93,-1 1 0,0 4 0,-4 11 0,1 5 0,1 0 0,1 1 0</inkml:trace>
  <inkml:trace contextRef="#ctx0" brushRef="#br0" timeOffset="49">14956 6850 17567,'0'-35'-1319,"-5"5"0,-4 21 0,-3 6 1179,-2 6 0,-5 6 0,-5 9 1,-4 3-1,-4 1 0,-2 0 1,-3 3-1,0 3 0,0 5 1,4-1-1,3 1 0,7-3 631,2-2 1,9-2 0,8 1-269,2 0 1,11-7 0,7-2 0,13-4-1,9-4 47,12-1 0,8-6 0,12 1 0,1-2 1,3-1-1,-3 2-447,0 2 1,-3 0 0,-4 0 0,-5 2-1,-4 4 1,-8 1-733,-4 2 0,-10 3 788,-6-4 1,-1 0 0,-5 1 0</inkml:trace>
  <inkml:trace contextRef="#ctx0" brushRef="#br0" timeOffset="50">15050 7263 8578,'-8'-19'400,"11"-3"1,17-2-1,12 9 148,10 6 1,8 5-1,0 4-26,7 0-603,-3 0 0,16 4 0,-2 2 0,5 2 0,-34-3 0,0 0-55,3 1 0,-1 0 1,1 1-1,-1-1 1,3 0-1,0 0 1,0 0-1,0 0 1,1-1-1,1 0 1,1 1-1,1 0 1,0-1-1,0-1 1,1 1-1,1-1-3,1 0 0,0-1 0,2-1 1,1-1-1,1 2 0,1 0 0,2 0 1,-1 0-1,2 1 0,-1 1 1,0 1-1,0 1 0,-2 2 0,-1 0 1,-1 2-1,0 0 196,0 1 1,-1 2 0,0 1 0,1 1-1,-1 0 1,2 0 0,0 1 0,1-1-1,1 0 1,0 0-95,0-1 0,0 0 0,2 1 0,0 1-803,-1-2 0,0 1 848,-2 0 1,0-1 0,4-2 0,-1 0 0,-3 1 0,0-1 0,1 1-1,0 0 1,0 1 0,-1 0 77,1 0 0,0 1 0,2 0 0,1 1 0,-4-3 0,0 1 0,0 1 0,-1 1 0,1-1 0,-1 2 0,-1 0 0,0 1-37,1 0 0,0 0 0,-2 3 0,-1 1 0,-1 0 0,-1 0 0,0-1 0,-1 2 0,0 0 0,0 0 1,0 1-1,1-1-22,1 1 1,0 1-1,-1 2 1,0 0-1,-1-2 1,-1 0 0,0 2-1,-1 0 1,0 0-1,-1 0 1,1 0 0,0 1-1,-1-2 1,1 0-104,0 0 0,-1 0 1,1 3-1,0 0 1,-1-3-1,1 0 0,0 0 1,1 0-1,0 2 1,2-1-1,0 0 1,0 0 65,1 1 1,-1 0 0,1 0 0,0-1 0,-4-1 0,-1 0 0,-1 0 0,-1 1 0,-1-1 0,-1 2 0,-1 0 0,-1 0 0,-2-1 0,0 0 17,-3-1 0,-1 1 0,1 0 1,-1 1-1,-4 1 0,-1 1 1,0-1-1,0 1 0,-1 1 1,0-1-1,-2 0 0,0 1-9,0 0 0,0 2 0,-3 2 0,-1 1 0,2-1 0,-2 0 0,0 1 0,-1-1 0,1 2 1,-1 0-1,0-1 0,0 1 19,0 0 0,1 1 0,-1 1 0,1 0 0,-2-3 0,0 0 0,0 1 0,0 0 1,0 1-1,0 0 0,-1 0 0,0-1 0,0 1 0,-1-1-2,0-1 0,0 0 0,-3 1 0,-1 0 0,1-3 1,0 1-1,-2 1 0,-1 0 0,9 35 0,-11-35 0,-1 0 30,7 36 1,-10-35 0,-3-1 0,2 34-46,-4 1 0,-1-32 0,0 0 0,0 31 0,0-33 0,-1 1 6,-1 0 0,-1 2 1,1 0-1,-2 0 1,-1 2-1,0-1 1,1 0-1,1 0 1,-1 2-1,0 0 0,1-2 1,0 0 10,0 0 1,0-1 0,0 0 0,0 1 0,2-1-1,-1 1 1,0-1 0,0-1 0,0 2 0,0-1-1,-1-1 1,1 0 0,-1 0 0,0 0 31,0 1 1,-1-2 0,-7 29-96,3-30 0,-1 0 0,-12 28 1,8-30-1,-1-1 0,-12 35 1,-1-2 23,0-1 0,12-30 0,-1 0 0,-16 29 1,15-32-1,-1 1 0,0-1 0,-1 1 0,0-1 1,0 0-52,-1 0 0,0-1 0,0 2 0,0 0 0,-20 25 0,0 2 0,0-1 1,0-3 313,0-6 0,4 1 0,2-6 0,0 1 0,2-4 0,-1-4 1,2-3-56,-2-1 1,4-7 0,-5 3-1,-2-4 1,1-3 0,-5-1 44,-2-2 0,4-2 0,-7 3 0,2-6 0,0-2 0,-1-1 0,1-3-862,2-2 1,5-3 0,2-6 0,1 0 0,4-3 629,1-6 0,1 3 0,3-8 0,6 2 0,7 3 0</inkml:trace>
  <inkml:trace contextRef="#ctx0" brushRef="#br0" timeOffset="51">21035 14633 8405,'-31'-18'786,"9"1"0,13 5 0,22 9-904,14 6 0,20 3 0,14 4 1,13-1 117,-31-4 0,3 0 0,10 1 0,3 0 0,6 1 0,-1 0 0</inkml:trace>
  <inkml:trace contextRef="#ctx0" brushRef="#br0" timeOffset="52">14117 10542 8370,'6'-19'-114,"-3"4"1,4-3 0,0 3 0,-1 2-1,0-1 74,-3 1 0,0 0 0,0 0 0,2-1 0,-3-1 0,0-1 0,-2-2 0,-2 2 0,-2 1 0,-6 2 0,-7 0 0,-6 1 0,-7 3 202,-5 4 0,-10 4 1,-4 1-260,-3 0 1,-7 6 0,-3 3-1,-3 1 32,-2-1 0,-5 3 0,34-8 0,0-1 0,-1 1 0,-1 0 0,0-2 0,-1 0 0,0-1 0,1 0 94,0-1 1,0 0 0,-6-1 0,0 0 0,3-1-1,0 0 1,-1-3 0,0-1 0,-1-1 0,0-1-1,1-1 1,1-1 57,0 0 0,0-1 1,-5 1-1,0 0 0,4-2 1,2 0-1,-2 1 1,0 1-1,0 0 0,1 1 1,1 1-1,1 1 1,0 1-1,-1 0-33,0 1 0,0 2 0,-2 1 0,0 1 0,-2-2 0,-1 1 0,0 2 1,-1 0-1,0 1 0,0 1 0,-2 1 0,-1 1 0,-1 1 0,-1 1 1,-4 2-1,0 0-216,-4 2 0,0-1 1,2 0-1,0 0 1,-1 1-1,0 1 0,0-1 1,0 1-1,2-2 1,-1 1-1,-2 0 1,-1-1-1,2 0 0,0-2 150,0 1 0,0-1 1,-2 0-1,0 0 0,2-1 1,0-1-1,-1 1 1,0-1-1,-2-1 0,0-1 1,3 0-1,-1 0 1,-1-1-1,-1 1 334,0 0 0,1-1-261,8-1 0,-1 0 0,-11 4 0,-1 2 0,10-3 0,0 1 0,-1 0 0,1 2 0,0-1 0,1 1 0,2 0 0,1 1-24,2 0 1,0 1-1,-1 1 1,0 1 0,3 3-1,1 0 1,1 1 0,0 0-1,3 0 1,1 1-1,4-1 1,1 1 0,1 0-1,1 1-165,1 0 1,1 1 0,-19 21 0,-1 1-1,11 0 1,9 0 0,9 1-566,10 4 671,8-4 0,10 11 0,7-5 0,14 2 0,16-2 0,15-1 61,-24-23 1,3-3-1,9 2 1,3-2 0,3 0-1,2 0 1,7 0 0,1-2-1,8 1 1,3-1-1,1 0 1,3-2 0,-21-4-1,2-2 1,0 1-1,2-1 0,1 0 1,0 0-1,0-1 0,1 1 1,0-1-1,7 0 1,2-1-1,0 0 0,0 0 1,1-1-1,0 0 0,-1-1 1,0 0-1,1 0 1,3-1-1,0 0 0,1 0-911,0-1 1,0 1 0,0-1 891,0-1 1,0-1 0,2 0-1,-13 0 1,2 0 0,0-1 0,0 0-1,-1 0 1,0-2 0,0 1-1,0-1 1,-1 0 0,0 0 0,-1 0-1,1-1 1,3 0 0,-1 0 0,1-1-1,-1 0 1,-1-1 0,0 1-1,-1-2 1,0 1-35,1-1 1,0-1 0,-1 0 0,1 0-1,1 1 1,0-2 0,0 1 0,-1-1 0,-5 1-1,0-1 1,-1-1 0,1 1 0,-2 0 0,0 0-1,0-1 1,1 1 0,0-2 0,0 1-1,0-1 1,0 1 0,16-4 0,0-1 0,0 0-1,1 0 1,0-1 0,0 0-706,-1 0 0,-1 1 0,-1-1 655,-4 0 1,-1 0 0,0 0 0,4-2 0,0 0 0,-1-1 0,-5 1 0,-2-1 0,0 0 0,-3 0 0,-1 1 0,0-1 0,-2 0 0,0-1 0,-1 1 0,-4 0 0,-1-1 0,0 1 77,-2 0 1,0-1 0,-2 0-1,20-11 1,-3 0 0,-6 0-1,-3-1 1,-3 0 0,-3 0-1,-3 1 1,-4-2 0,-4 1-1,-4-1 1,-5 0 0,-3-2 722,12-32-705,-10 4 1,-28-8 0,-14 1 0,0 32-1,-4 1 1,-7-3 0,-5 2 0,-6-1-1,-4 1-29,-7-1 1,-5 1-1,-9 0 1,-5 3-1,19 11 1,-3 1 0,-1 2-1,-5-1 1,-1 2-1,-3 1 1,-6 0-1,-3 3 1,0 0 0,13 5-1,0 1 1,-1 1-1,-1 0 1,-5 2 0,0 0-1,-1 1 1,0 1-259,-4 0 0,0 1 1,-2 1-1,1 1 0,0 1 1,-1 1-1,-1 1 1,0 1 254,9 1 0,-1 1 0,0 1 0,-1 0 0,1-1 0,-1 0 0,1-1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808"/>
    </inkml:context>
    <inkml:brush xml:id="br0">
      <inkml:brushProperty name="height" value="0.053" units="cm"/>
      <inkml:brushProperty name="color" value="#FF0000"/>
    </inkml:brush>
  </inkml:definitions>
  <inkml:trace contextRef="#ctx0" brushRef="#br0">8011 9995 22950,'0'-13'-3325,"-1"6"0,-2 1 3165,-1 0 1,-1 3 0,5-6 0,0-1 0,0-2 0,0-2 0,0 1-1,0 0 1637,0-1 0,2 1-1314,2 0 1,3-5 0,7 0 0,-1 2 0,0 1 0,2 2-128,3-1 0,-3 1 0,3 0 1,-4 0-1,0 1 0,-1 1-214,0 2 0,1 5 510,-1-5 0,-1 5 0,-2-4-159,-1 2 1,-4 2 0,5 4 0,3 0 0,4 1 139,-1 4 1,3 1 0,-1 4 0,-2-3-1,0 1 1,1-1-405,1 4 1,-1 1 0,-3-1 0,-1 0 0,0-2-1,1 1 1,-1 2-941,0 1 1,1-4-1,-1 0 1,0 0 1088,1-2 1,-1 5 0,0-5-1</inkml:trace>
  <inkml:trace contextRef="#ctx0" brushRef="#br0" timeOffset="1">8465 9809 22950,'-14'0'300,"1"0"1,4 0-1,2 1 1,-1 4-466,1 4 1,-2 8-1,-3 6 1,2 3 0,2 5-1,1 5 1,1 2 0,0 2-1,3 2 222,2 2 1,1-1-1,0 5 1,0-3-1,0 0 1,0-2-1,1-2-689,4-2 1,1-5-1,4 0 1,-3-4-1,1-1 1,-1-1-1,3 0-4649,2-1 5192,-4 0 0,10-7 1,-4 0-1</inkml:trace>
  <inkml:trace contextRef="#ctx0" brushRef="#br0" timeOffset="2">8131 11461 9834,'0'-29'0,"0"2"310,0 6 1,0 10 0,-1 3 170,-4 2 0,4 3 1,-3 8-1,2 4-80,2 2 1,0 9-1,0 3-69,0 7 1,-4 0 0,-2 5 0,0 2 0,-2 3-153,1 5 1,4-8 0,-1 3 0,2-3 0,2-5 0,0-4 0,2-6-491,2-2 0,3-2 377,7-5 1,4-1-1,1-3 1,1-5-1,6-3 6,3-1 1,-1-5-1,4-4 1,-4-3-1,-2-1 1,1-2-353,0-3 0,-5 3 0,-1-3-487,-2 4 0,-1 2 0,-5 1 0,0 2 870,1-1 0,5-8 1,2-2-1</inkml:trace>
  <inkml:trace contextRef="#ctx0" brushRef="#br0" timeOffset="3">8611 11448 12050,'-4'-30'805,"-1"4"1,-1 9-729,2 17 1,1 8 0,-6 10 0,0 4-1,0 5 1,-1 4 0,-3 7 0,-5 8 0,-1 10-4,-1 8 0,-2-3 1,3 8-1,0 4 1,-1-1-1,6 2 0,3-7-631,7-5 0,2-5 0,2-9 0,0-5 0,2-6 0,2-6-1960,5-2 2517,9-3 1,3-5-1,5-2 1</inkml:trace>
  <inkml:trace contextRef="#ctx0" brushRef="#br0" timeOffset="4">9318 11901 9183,'0'-13'756,"0"0"0,-2 5-503,-2 4 1,-8 2-1,-6 4 1,0 1 0,1 4-1,-3 3 1,1 5 0,-2 0-141,1 0 1,3 3-1,0-1 1,3 0 0,4-3-1,3 0 1,1-1-305,3 0 0,1 1 0,4-2 120,2-4 1,8 4 0,7-4 0,0 1-52,1 0 1,2-7-1,-3 4 150,2 0 1,-5-3-1,2 5 1,-5-1 172,-4 0 1,2 4 0,-8 5-1,-6 2 1,-9 0 0,-9-1-126,-4 1 0,-2 4 0,0-4 0,1-2 0,-1-1 0,2-1 0,3-1 0,4-1-749,3-3 1,6-2 0,3-5-410,5-2 0,10-5 1090,13-13 0,9-8 0,3-8 0</inkml:trace>
  <inkml:trace contextRef="#ctx0" brushRef="#br0" timeOffset="5">9664 11608 16504,'-4'-28'215,"-1"14"0,1 16 0,3 28 0,-4 2-587,-4 4 1,2 4-1,-2-8 1,0 2 331,2 3 0,-10 6 1,4 5-1,-2 2 0,0 6-379,2 4 1,1-6 0,2 0 0,2-8 0,3-6 326,2-5 1,1-2 0,2-7 0</inkml:trace>
  <inkml:trace contextRef="#ctx0" brushRef="#br0" timeOffset="6">9558 12141 9338,'1'-41'0,"2"7"570,2 8 0,1 7 455,-2 6 1,3 5 0,7 5-128,-1 6 0,0 11-931,1 8 1,5 9 0,2 3 0</inkml:trace>
  <inkml:trace contextRef="#ctx0" brushRef="#br0" timeOffset="7">9891 12261 9910,'-4'-41'0,"-1"5"3627,2 11-3959,-4 13 1,4 8 344,-6 8 0,6 3 0,-2 8 0,3 1 0,-1 4-371,-2 0 1,1 1-1,4 1 1,0-2-1,1-3 1,4 1-1,3-3 1,4-5 63,2-5 0,-1 1 0,0-2 0,1-1 0,-1-3 0,0-4 503,1-5 0,-5-3 1,-2-1-1,-1-1 1,-3 1-1,-2 0 925,-1-1 1,-6 2 0,-3 4-1,-2 3 1,-3 5-785,1 5 1,1 2-1,2 6 1,2 2-1,2 3-1537,3 4 0,2-1 1,4 0-1,4-1 1,8 0 1186,4-1 0,10-1 0,5-5 0</inkml:trace>
  <inkml:trace contextRef="#ctx0" brushRef="#br0" timeOffset="8">10238 12421 9324,'-14'0'413,"1"0"1,-2 1-1,-1 4 1,-3 4-1,-2 4-26,-3 5 1,-3-3-357,-4 2 0,3 3 0,-3-1 0,3 0 0,3 0 0,3-2-594,4-3 0,3 0 0,3-1 0,6-1 0,11-3 563,11-5 0,14-14 0,4-5 0</inkml:trace>
  <inkml:trace contextRef="#ctx0" brushRef="#br0" timeOffset="9">10384 12421 11245,'-6'-21'1714,"-1"2"-1019,-1 4 0,3 3 1,6 0-1,2 2 0,3 1 1,1-1-833,4-2 0,5-1 0,2-1 0,-3 1 0,-4 1 0,-3 2-923,-2 1 1,-3 1-1,-8 0 1,-4 5 733,-2 6 0,-3 4 0,1 6 0,0 1 1,1-1-1,1 0 0,4 2 374,1 3 1,2-2-1,5 5 1,3-2-1,7-1 1,5 0-1,6-2-62,4-4 0,6 1 1,2-5-1</inkml:trace>
  <inkml:trace contextRef="#ctx0" brushRef="#br0" timeOffset="10">10677 12314 9352,'-4'-26'4162,"0"-1"-4037,-1 0 0,11 20 0,3 4 0,3 4-132,1 4 1,5 1-1,3-2 1,1 5-36,2 3 1,-1 3 0,-8 1 0,0 2-1,-5 0 1,-2 1 0,-7 3 0,-4 3-779,-6 2 0,-13 0 1,-6-1 784,-5 1 0,-2 0 0,-5-1 1,-2-1-1,1-1-228,1-2 0,-3-4 1,9 4-1,0 2 263,3 1 0,-3 2 0,0-1 0</inkml:trace>
  <inkml:trace contextRef="#ctx0" brushRef="#br0" timeOffset="11">8691 13127 10640,'-26'-32'705,"5"9"0,19 10 0,17 18-596,12 5 0,10-3 0,12-1 0,10 0 1,9 2-1,-29-4 0,2 0 94,5 1 0,0-1 0,-2 1 0,1-1 1,7 3-1,1 0 0,0-1 0,1-1 1,-2 1-1,1-1 0,0-1 0,-1-1 1,-2 0-1,-1 0-293,-1-1 0,-1-1 1,-2 1-1,-1-1 1,-5 0-1,-1 1 0,33 4 1,-4 1-1,-10 2 1,-2 0-2919,-4 0 0,-9 0 2984,-2 4 0,-5-11 0,-9-4 0</inkml:trace>
  <inkml:trace contextRef="#ctx0" brushRef="#br0" timeOffset="12">11397 12861 8395,'21'-40'-16,"3"6"1,-7 4 0,0 6-1,-4 7 1,-3 2 608,-1 1 0,-6 6 1,0 0-1,-4 4 1,-7 5-1,-2 7 1,-5 5-1,-1 5 1,-3 4-1,-2 5 1,-1 2-1,1 2 724,2-1 0,-3-2 1,4-1-1422,1-1 0,3 0 1,0-3-1,2-2 0,4-2 1,3-3 879,4-1-776,1-1 0,11-7 0,4-1 0</inkml:trace>
  <inkml:trace contextRef="#ctx0" brushRef="#br0" timeOffset="13">12064 12221 9078,'0'-34'0,"0"3"718,0 7 0,0 11 0,0 4 1116,0-1-957,0 4 1659,0-6-1866,0 10 1,0-2 0,0 8 0,-2 7 345,-2 5-666,-4 5-286,-5 5 1,1 5-1,2 1 1,3-1-1,1 0 14,3 0-18,1 0 1,2-4-632,0-1 0,6-5 80,3-3 0,9-3-447,4-2 522,3-6 1,2-1 0,1-6-1,2 0 1,1 0 0,0-1-1423,1-4 1,1-7-1,4-8 1838,-2-5 0,1-5 0,4-10 0</inkml:trace>
  <inkml:trace contextRef="#ctx0" brushRef="#br0" timeOffset="14">12690 12048 8469,'0'-19'0,"-1"8"0,-5-1 1956,-7 5 1,-2 10 0,-7 10-1027,-2 8 1,-1 14 0,-2 5 16,0 2 1,-1 2 361,-3 5 1,4 2-3316,1 11 926,-1 6 643,12 0-41,-4 5 1,10-1 0,2 2 0,1-1 0,6-5 0,7-8-6649,11-5 7126,12 2 0,1-14 0,9 2 0,6-3 0,4-5 0</inkml:trace>
  <inkml:trace contextRef="#ctx0" brushRef="#br0" timeOffset="15">12957 12794 9674,'-6'-35'0,"-3"8"0,-1 15 797,1 12 1,-3 7 0,3 8-1,-3 2 1,-1 0-745,0 0 0,1-1 0,1 2 0,2 4 0,1 2 0,0-1 0,4-1-996,2 2 0,2 0 943,0-2 0,6-3 0,2-5 0</inkml:trace>
  <inkml:trace contextRef="#ctx0" brushRef="#br0" timeOffset="16">12930 12714 8259,'0'-43'0,"0"3"1482,0 6 0,0 10 0,0 7-467,0 2 1,2 3 0,2 3-1,5 8 1,4 7-1016,5 7 0,3 9 0,6-1 0</inkml:trace>
  <inkml:trace contextRef="#ctx0" brushRef="#br0" timeOffset="17">13184 12807 9484,'0'-32'1997,"0"5"1,0 18 0,1 14-1,2 5-1794,1 3 0,1 2 1,-5 2-1,-2 2 1,-1 1-1,-3 6 1,-2 3-876,-7 7 0,1 1 1,-3 0 453,2-2 0,3-2 0,3 0 0,5-8 0,2-5-2501,2-3 1,2-4 2450,2-4 1,5-11 0,7-9-1,4-9 523,0-5 0,1 2 331,1-9 0,2 4 0,-6 3 0,-2 3 0,-1 3 659,-2-1 0,-4 10 1,0-2-1,1 3 0,2 3-1224,1 0 0,-4 8 0,0 7 0,0 3 0,0 2 0,0 3 0,1 2 0,2 2 1,1 2-1,2 1-6338,3-2 6317,3 4 0,0-12 0,-2 6 0</inkml:trace>
  <inkml:trace contextRef="#ctx0" brushRef="#br0" timeOffset="18">13903 12941 8787,'0'-27'645,"-6"12"0,-2 6 1,-4 6-242,-2 3 1,0 6 0,-3 3 0,-2 2 0,-2-1 0,-1-1 0,0 3 1010,0 4 1,5-1-1,0 3-1152,2-4 1,3 0 0,3 0 0,5 3-554,2 1 1,12-1-257,4-3 1,9-3 0,3 0-1,3-4 1,1-1-422,-2-3 0,-7 3 1,-5 0-1,-4 0 0,-5 1 871,-1 1 1,-7-4-1,-10 4 1,-5-1 0,-8-1-1,-5 1 1,-5-1 1091,0 0 0,0 4 0,5-2-871,3-1 1,-1 1 0,12-5-1,6 1 1,9-1 0,17-4-126,15-8 0,13-12 0,8-13 0</inkml:trace>
  <inkml:trace contextRef="#ctx0" brushRef="#br0" timeOffset="19">14210 12661 8415,'7'-21'777,"-1"9"0,-6 15 0,0 12-62,0 10 0,0 9 1,0-3-1,-1-1 1,-2 0-1,-3 1 0,-1 4 1,-4 4-1,-1 2 223,-1 4 1,0-2-1729,-1 5 1,1-5-1,0 0 790,-1-6 0,1-4 0,0-6 0</inkml:trace>
  <inkml:trace contextRef="#ctx0" brushRef="#br0" timeOffset="20">14130 13207 8798,'7'-6'0,"-1"-1"1189,0-1 1,-3 3-1256,6 5 1,-4-5 0,3-1 0,3 0 0,1 0-1056,1 3 1121,0-4 0,7 0 0,0-7 0</inkml:trace>
  <inkml:trace contextRef="#ctx0" brushRef="#br0" timeOffset="21">14530 13287 9387,'-13'-10'2095,"-1"-4"0,2 3 1,3 2-722,5-2 0,4 0-1322,4-3 0,8-9 0,9-4 0,4-1 0,8 0-242,4 1 0,3 5-610,0 0 1,-5 5 0,-1-1-1,-1 4 1,-5 2-434,-4 3 1,-5 4-1,-7 11 1,-5 8-1,-8 6 1546,-11 6 0,-4 6-229,-11 4 0,2 2 1,-11 2-1,-1 3 0,-1 3-84,-2 3 0,17-19 0,0 1 0,-24 23 0</inkml:trace>
  <inkml:trace contextRef="#ctx0" brushRef="#br0" timeOffset="22">14823 4625 7898,'0'-14'148,"-1"2"1,-2 2 278,-2 1 0,1 5 0,4-5 0,0-2 0,0 0 0,0-3 0,1 1 0,2 0 1,2-1-1,-1 2 0,1 2 336,-1 1 1,5 8 0,-5 2 0,-1 11 0,-1 10 0,-4 8 0,-1 5 0,-3 4-677,-1 1 1,-2 3-1,-3 0 1,2-2 0,3 2-1,-1-3-930,1-3 0,4-6 0,-2-9 0,5-4 1,5-4-1,5-6-980,6-3 1,-1-11 1822,3-7 0,3-13 0,-1-8 0</inkml:trace>
  <inkml:trace contextRef="#ctx0" brushRef="#br0" timeOffset="23">14810 4505 7898,'-14'-21'0,"1"3"0,0 5 0,1 2 1637,3 3 0,-3 3-877,3-4 0,5 2 0,4-4 0,7 4 0,5 0 0,1-1-437,1-2 0,4 2 0,1 0 0,0-1 1,2 0-1,0 1 0,1 2 0,0 2-748,0-2 1,-5 5-1,2-4 425,0 4 0,-4 7 0,4 1 0</inkml:trace>
  <inkml:trace contextRef="#ctx0" brushRef="#br0" timeOffset="24">14663 4851 9687,'-18'13'0,"1"1"0,0-2 3453,3-4-3135,6 4 0,10-10 0,9 2 0,9-2 0,3-4 0,7-2 0,1-5-339,2-3 1,2-1 0,-2-1 20,1 1 0,-4-6 0,2-2 0</inkml:trace>
  <inkml:trace contextRef="#ctx0" brushRef="#br0" timeOffset="25">15290 4411 10056,'-14'0'2155,"1"0"0,6 2 0,2 2-1772,4 5 1,-1 3 0,-1 4 0,-1 5 0,1 7 0,0 5 0,0 4 0,-3 1-564,-1 2 1,4 0 0,-2-1 0,4-2 0,1-3 0,0-2 179,0-2 0,6-2 0,1-1 0</inkml:trace>
  <inkml:trace contextRef="#ctx0" brushRef="#br0" timeOffset="26">16316 5571 7925,'0'-9'0,"0"0"0,0-1 0,0-2 0,6-2 0,1 1 0</inkml:trace>
  <inkml:trace contextRef="#ctx0" brushRef="#br0" timeOffset="27">14463 5597 7869,'-7'-13'0,"2"0"0,4-1 91,1 1 0,6 0 0,1-1 0,2 1 1,0 0-1,1 1 0,1 2 0,-1 2 1,-1 2-1,1 3 274,2 2 0,2 2 0,-1 4 0,0 4 0,1 4 0,0 5 0,3 2 0,2 3-165,2-1 1,-4 0 0,6 5 0,-1-2 0,0-1 0,0-2 0,2 0-189,1-1 1,2 2 0,-1-5 73,1-1 0,-2 2 1,-1-1-1,-2-2-55,2-1 0,1 2 0,2 1 1,-1-2-1,1-1 0,0-1 1,-1 0-1,0 3-174,-4 0 1,3 3-1,-3-4 1,2 3-1,0 0 1,-2 2 0,1-2-1,3 2 278,0 0 1,0-3 0,-1 4 0,0 0 0,3-1 0,0-2-13,0 0 1,0-4-1,4 4 1,2-1 0,0 0-1,-2 0-195,1 1 1,-5-4 0,3 3 0,-3-2-1,-1 0 1,1 3-164,3 2 1,-4 1 0,2 5 0,-3 0 0,-1-1 0,-2 1 122,3 0 1,-6 4 0,3 0 481,0-2 0,-2 5 1,1 1-1,2 0-78,1 1 0,2-7 1,-1 2-1,1-3 1,0-1-1,1 0 1,2-2-179,1-3 1,4 2 0,-1-6 0,2-2 0,2-1 0,-1-2-343,2 0 0,-2 1 0,0 0 0,-2 3 0,1 1 0,-2-2 0,-3 0-61,-3 2 0,-1-2 0,0 5 0,-1 0 1,-1-2-1,-1 2 0,-3-2 660,-2 0 0,3 3 1,-2-2-1,0-1 0,3 0 1,-1-3-1,0-1 304,2-1 1,1-1-868,2 0 1,-1 1-1,1-1 1,0 0-1,-1 0-100,1 1 1,0 4 0,-1 1 0,1 0 0,-1 0 0,0-1 266,-4 1 1,3-4 0,-4 4-1,1-1 1,-1 0 0,-1-2 179,1-1 1,-4-2-87,0 1 0,3-1 0,-1 0 0,0 1 0,2-1 45,0 0 0,1 1 1,3-1-1,-1 0-171,-2 1 0,2-5 0,5-1-23,2 3 1,0 1 0,-2-1 0,0 0 0,2-2 0,-1 1-23,-2 2 1,3 1 0,0 1 0,-1-1 0,-2 0 0,-3 1 170,-3-1 0,4 0 0,-4 2 0,3 1 0,0 1 0,-1-4 0,-2-3 35,2 1 1,1 1 0,2 1 0,-1 0-1,1-1 1,0 0 0,-1 0-245,1 3 0,0 1 1,-2-1-1,-2 2 1,0 4-1,-1 1 34,-1 1 1,2-1-1,-3 4 1,-1 1-1,2 0 1,-2-2 319,0-3 0,3 2 0,-4-6 1,0-1-1,0 1 0,1 0 0,2-2-128,2-1 1,-2-2 0,1 1 0,2-1-1,1 0 1,2 1-132,-1-1 0,1 0-62,0 1 0,-1-1 0,1 0 0,0 1 1,-1 0 14,1 4 1,1-3 0,2 4-1,1-1 1,-1 1 0,-2 0 41,-2 1 1,1-1-1,1-3 1,2 2-1,1-2 1,-3-1-11,-4-2 1,1 1 0,-3-1 0,2-1 0,-1-2 0,-2-2 0,-2-1 85,-2 1 0,2-4 0,0 3 1,1-1-1,-1-1 0,-1-1 77,1 1 1,2-1 0,5-4 0,1 0 0,0 0 0,1-1-139,3-4 1,-3-4 0,5-7-1,-2-2 1,0 0 0,-2-1 0,1-3-253,1-3 0,-3-6 1,3 0-1,-4 1 0,-3 0 1,-2 1 201,2-2 0,-5-2 0,0 3 0,-1-1 0,0 0 1,-4 0-1,-2-1 97,-3-2 1,-4 2 0,2-3 0,-1-2 0,-3-2 0,-2-1 34,-1 0 1,-1-1-1,-4-2 145,-3-1 0,0-1 0,-1 5 0,-1 0-112,-2 0 1,0 2 0,0 1 0,1 1 0,-4 1-1,0 1 1,0 1-134,2 0 1,-5 5 0,-1-3 0,-1 2-1,0-1 1,-1-1 12,-3 1 1,2 1 0,-3-1 0,-3-3 0,0-1 0,-1-3 0,3-1 24,-1-2 0,-4 0 0,0 0 0,0 0 0,0 1 1,-2 2 8,-1 2 0,3 1 0,-5-3 0,1 3 0,-1 0 0,2 1 49,2 1 0,-4-8 0,4 4 0,-2 2 0,-2 0 0,0 0 0,1-2-63,-2 1 1,-2 4 0,-1-3-1,0 0 1,2 1 0,-1-1 0,1 1-234,-4 1 0,-2-1 0,1 4 0,-1-3 0,-1 3 0,1 1 283,-1 1 1,-5 0-1,1 1 1,-1 1-1,-1 1 1,4 2-1,-1-2 238,1-1 1,3 4 0,-4 2 0,2 1 0,5 0 0,1 0 340,0-1 1,7 4-767,-7-2 0,6 0 0,-3 1 0,-1-3 0,1 0-135,-2-1 0,1 3 1,-2 2-1,0-2 1,-2-2-1,-1 0 1,-1 0 181,1 2 0,-3-3 0,2-1 1,-1-1-1,1 1 0,-1 0 583,2 1 0,0 3 0,0 0-268,-1 2 0,0 1 0,4 1 1,0 0-215,0-1 1,4 1 0,0 0 0,-1-1-1,0 3 1,0 0 0,3 4-260,2 1 0,-4 0 1,4 3-1,-2-3 0,-2 0 1,0 0 134,1 3 0,4 0 0,-5 0 449,-1-1 0,-1-5 0,-1 3 0,2 0-148,2 0 0,1-4 1,-4 1-1,3-3 0,-2-3 1,0-1-1,0-3-258,1-2 0,5-1 0,-4-5 0,-2 1 0,0 0 1,0 3-1,1 2-165,-1 2 1,3 1-1,-2 5 1,-1 1 0,-1 3-1,-2 3 13,0 0 1,0 5 412,0-4 0,-2 4 0,-1 1 0,-2 0 0,-3 0 116,-2 0 0,2-2 0,0-2 0,-4-5 1,-3-3-1,-3-1 0,0-1-239,-1 1 0,4 4 1,-2 0-1,3 0 1,4 2-1,1 2-272,-1 4 0,4 7 1,1 4-1,4 7 0,1 6 1,1 7-1,4 5-314,4 4 1,8 14 0,6 8 0,3 12 537,9-32 0,1 0 0,4-2 0,0 1 0,4 6 0,0 0 0</inkml:trace>
  <inkml:trace contextRef="#ctx0" brushRef="#br0" timeOffset="28">13423 6157 8027,'0'-32'0,"0"9"0,2 3 878,2 8 0,-1 6 1,3 6-1,-3 3 1,-6 6-1,-3 8 1,-4 7-283,-2 3 0,3 5 0,0 4 0,0 1-798,2-2 1,-3 3-1,4-7 1,0-2-88,0-1 0,1-7 1,5-3-1,0-3-1998,0-2 2287,6-6 0,2-7 0,5-7 0</inkml:trace>
  <inkml:trace contextRef="#ctx0" brushRef="#br0" timeOffset="29">13357 6051 8014,'-12'-6'2022,"3"6"0,5 1 1,8 8-1,5 0-1886,3-2 0,1 4 0,2-7 0,3-1 0,4 0-516,3 1 0,3-2 0,2 2 0,1-2 380,-1-2 0,4 0 0,0 0 0</inkml:trace>
  <inkml:trace contextRef="#ctx0" brushRef="#br0" timeOffset="30">13250 6477 7917,'-12'1'0,"3"4"236,5 4 1,13 1 0,6-1-1,4-4 1,5-4 0,1-1-237,1 0 0,1-12 0,0-3 0</inkml:trace>
  <inkml:trace contextRef="#ctx0" brushRef="#br0" timeOffset="31">13797 6277 7906,'-6'-27'3262,"4"14"0,-1 9-3016,6 10 0,5 10 0,5 2 0,-1-1 0,-3 3 0,-5 0-500,-2 1 0,-10 3 0,-4-5 0,-5 2 0,-4 3 0,-1 1 0,0 1 0,1 1 205,2 0 0,1-5 1,6-1-1,3-1 1,6 0-1,6-1-96,6-3 0,15-7 0,8-5-233,10-2 378,11-2 0,20-6 0,-33 2 0,1 1 0</inkml:trace>
  <inkml:trace contextRef="#ctx0" brushRef="#br0" timeOffset="32">15050 6051 7773,'-20'7'0,"1"-1"0,-4-5 0,0 2 0,1 3 0,1 2 152,4 2 0,6-3 1,4 2-1,2 0 1,7-1-1,5-4 0,5-3 1,1-1-1282,1 0 1230,-7 0 1,-1-5 0,-7-4 0,-4-2 232,-4 2 1,-4 2 0,-3 4 0,-4-1 0,1 1-1,-2 1 505,1 2-813,3 0 0,-3 0 0,3 0 0,0 0 0,0 0 0,1 0-340,-2 0 1,3 0-1,-4 0 1,0 2-1,-2 1 1,-1 1 86,0-1 306,0 4 0,1-4 0,3 5 0,3-1 0,2 1 0,1 2 1,2 2 12,1 1 0,6 0 0,-2 2 1,4 2-1,2 2 0,4 0 1,5 2-225,6 0 1,1-5-1,5 3 1,2-1-1,-1 0 1,3-1-1,-3 1 54,1 0 1,7 0-1,-6-4 1,0 3-1,4 1 1,-3-1 225,4 3 1,-1-6 0,0 4 0,0-2-1,2 1 1,-1 2-74,-2 2 0,3-4 0,0 6 0,0-1 1,1 0-1,-1 0 0,-2 2-20,-1 1 1,3 2-1,1-2 1,-3-1-1,-1-2 1,0 2 153,4 1-138,-4-4 0,6 2 1,-5-5-1,4 0 1,0 0-1,1-1-59,0 0 1,-5 2-1,4-1 1,0-1 0,1 1-1,0 0-28,-3-2-8,3-1 1,-6 3 0,5 1-1,-2 0 1,0 1 0,-2-3-155,0 3 187,3-6 0,-4 12 0,3-6 0,-1 2 0,0-1 0,1 0 185,-2 0 1,1-4 0,0 4 0,2 0-1,2-2 1,2 2 409,-2 0-823,4 1 0,-8 0 0,6-1 0,-1 0 0,-1-2 0,-1 1-571,-1 1 735,-9 1 1,11 4 0,-11-3 0,-1 0 0,-1 0 0,-4 1-66,-3-2 0,0 6 1,-1-4-1,-1 0 0,-2 1 1,-1 0 682,1 2-400,2-1 1,2 1 0,-1-2 0,2-1 0,3-3 0,4-1-64,3 1 1,2-3 0,-1 2 0,2 0 0,2-4 0,1 0 0,-1 1-138,-2 0 1,-3 6 0,-1-6 0,-3 0-1,-1-1 1,0 0 0,-1 3-83,-3 2 1,-1-5-1,-2 2 1,1-1-1,0-1 1,3 2-26,0-2 109,1-1 1,0-2 0,1 0 0,0 1 0,2-1 0,-2 0 26,1 1 1,2-1 0,-4 0 0,-2 1 0,-1-1 0,-3 0 111,-3 1-32,2-1 0,-5 0 0,5 1 1,-2-1-1,-1 0 0,1 2 0,-1 1 59,-2 2 1,4 0 0,-1-3-1,3 1 1,1 2 0,0 0-226,1 1 0,4-4 1,1 4-1,0-1 1,2-1-1,-2 0 0,2-3 96,0 0 0,-5-1 0,3 0 1,-1 1-1,0-1 0,-1 0 340,3 1-292,-6-1 0,6 0 0,-7 2 0,0 2 0,1 0 0,0 0 54,4-3 0,-3 0 0,4 1 0,-1 1 1,1 2-1,2-2 0,3-1-300,1-2 1,2 0 0,-1-1 0,1-1-1,0-3 1,-1 1-308,1-1 491,0 4 1,-2-7 0,-2 6-1,-2-2 1,-2 1 0,-2 0 241,-2-1 1,-2 3 0,0-3 0,1 3 0,-1 1 0,0 1-266,1-1 0,-1 0 0,2 1 0,1-1 0,3 0 0,2 1 0,4-1-242,5 0 0,-5-1 0,3-2 0,-1-1 0,-4 2 1,3-1 228,-1-1 0,-3 3 0,-1-5 0,-2 2 1,-4 0-1,-3 1 0,-3 1 399,1-2 1,-3 2 0,1-2-1,-1 3 1,-1 1 0,1 1-386,1-1 0,1 0 1,4 1-1,2-1 1,1 0-1,2 1 0,0 1-162,1 2 1,2-6-1,4 2 1,-1-3-1,-4-2 1,1-2-1,-2-2 173,1 1 1,-3 1-1,-3-4 1,-1 3-1,0-2 530,1-2 1,-5 1 0,-1 2 0,1 5-459,-1 3 1,-1-3 0,-2 0 0,3 0 0,4-2 0,0-1-440,-3 0 0,3-5 1,-2 4-1,5-4 1,3-1-1,-2 2 419,-1 2 0,-2-2 0,1 2 0,-1-2 176,0-2 15,-5 0 1,-1 0 59,-2 0-346,2 0 1,2 1 0,0 2 0,1 2 0,2-2 0,1-2-148,1-1 1,0 4 0,3 1-1,0-2 1,1-2 0,0-1 206,0 0 125,6 0 1,-10 0 0,4 0-1,-5 2 1,-2 1 241,-2 1 1,0 1 0,4-5 0,0 0-330,1 0 1,0 0 0,3-2-1,2-1 1,2-1 0,1-1-154,-1-1 0,4 3 0,-4-4 1,-1 1-1,0 3 0,-4 0 1,-1 0-480,-4-1 1,0-1-1,1 4 811,-3-4 0,-4 2 0,-6-4 1,-2 0-146,-1-1 1,-1-1-1,5-4 1,2 0-250,2-1 1,-2 5 0,3 1 0,0-3 0,-1-1 0,-2-1 240,-5 0 0,-5-1 0,-5 1 0,0-2 1,0 0-1,-1-1 0,1 1 55,0-1 0,-5 0 1,0 1-1,2-1 1,1-2-1,2 0-270,-1-1 0,1 4 1,0-4-1,-1 1 1,-1-1-1,-2 0 1,-4-2-3,0 0 0,-6 5 0,2-3 1,-6 1-1,-1 0 0,-4 2 491,-2 1-287,6-4 1,-16 4 0,8-3 0,-3 3 0,-2 0 0,2 1 263,5 0 1,-5-6-1,7 6 1,4-1 0,2-1-1,3 0 1,1-2-403,-1 2 0,5 0 0,1-1 0,2 0 0,3-1 0,-1 0-685,-1 0 701,4 0 1,-6 1-1,6-3 1,-3 1 0,-2 0-1,-2 1 132,-2-1 0,-3 4 1,-2-4-1,-1 1 0,-2 0 1,1 2-1,2 0 42,1-2 0,1 2 0,-1-5 0,0 2 0,1 1 0,-1 0-224,0 0 65,6-5 1,-4 6 0,3-3 0,-3-1-1,-2 2 1,1-2 29,-1 0 0,0 3 1,-1-2-1,-2-1 1,-2 2-1,-1-2 1,-1 2 112,0-1 1,-1-2-1,-4 3 1,2 0-1,3-2 1,0 2 455,0 0-530,4-5 1,-2 5 0,5-5-1,2 2 1,1-2 0,3-1-46,2-2 1,-3 1 0,4-1 0,2 0 0,0 1 0,-1-1-112,0 0 169,-1 1 0,3-1 0,-1 0 0,-4 1 0,0-1 0,-6 0 50,-3 1-156,1 5 1,-9-7 0,3 4-1,-2 2 1,-4 0 0,2 2-52,-1 1 0,-5-4 0,7 0 0,1-2 0,1-2 0,2 2 0,-1 0 134,0-2 0,3 4 1,-3-8-1,1 3 1,3 1-1,2 0 1,2 1 220,-1-1 1,-1 0 0,-2 1 0,-1-1 0,0 0 0,0 2-171,0 3 1,-5-3 0,4 3 0,-1-2 0,-1 0 0,1 3 0,-1 1-330,0-1 1,-1 3 0,-4-3 0,2 1-1,2 0 1,-2 0-340,-2-1 562,5-1 1,-3-3 0,4 1-1,2 2 1,0-2 0,3-1 154,-2-2 1,-4 2 0,2 0 0,-1 1 0,-1-1 0,2 1-1,-1 1 351,3 2 1,-4 0 0,0 5-1,0-2 1,2 2 0,0 0-1125,1-2 493,0 3 1,2-4 0,1 5 0,2 0 0,1-3 0,0-1 69,-2 2 1,-2-3-1,-1 1 1,2 0 0,-3 1-1,0-1 1,-3 2 278,0 1 1,-2 0 0,-4-1-1,0-2 1,2 2 0,-1 1-1,2 3 45,0 3 0,-4-3 0,5 3 0,-3-1 1,1 0-1,1 2-634,1 2 0,7-3 0,-2 3 0,2 1 0,4-1 423,3 3 0,-3-5 0,4 1 0</inkml:trace>
  <inkml:trace contextRef="#ctx0" brushRef="#br0" timeOffset="33">24661 6037 8136,'-14'-13'93,"1"0"1,1-1-1,3 1 365,5 0 0,2-2 0,2-2 224,0 0 0,0-1 0,2 5 0,1-1 1,3 2 110,1 4 1,-4 3 0,2 10 0,-2 5-1,0 6 1,2 6 0,3 5-176,2 4 0,-2-3 0,1 3 0,1-2 0,2-3 0,1 1-1474,0-1 493,1-5 1,-1-2-1,-1-5 1,-2-2-162,-1-3 0,-6-5 1,2-10-1,-5-9 1,-3-11-1,-3-13 1,-2-10 101,-2-7 1,-6-2 0,-2-5 0,0-3 0,0 3 0,-1 1 0,0 4 705,0 4 1,1 10 0,4 1 0,3 6 0,0 7 0,4 5 1750,1 3 1,1 6 0,7-1-1716,2 7 0,4 4 1,5 9-1,0 5 0,1 5 1,-1 3-1,0 3-426,1 4 0,-5 2 0,-2 1 0,-1 0 0,-3-3 0,-2 0-938,-1 0 1,-1 1 0,-2-2 0,-1-4 0,1-3-6428,1-2 7471,2-6 0,12 5 0,3-4 0</inkml:trace>
  <inkml:trace contextRef="#ctx0" brushRef="#br0" timeOffset="34">24994 5318 8236,'-19'-6'-7,"4"4"0,-1-1 1133,5 6 1,2-1-1,9 2 1,6-2-405,5-2 0,6-2 0,3-1 0,-1-3 0,0-1 0,-2-4 1,-3 0-2494,0-3 1,-7 1 1135,-2 0 1,-14 4 0,-8 1 0,-6 2 840,-10 3 0,0 8 1,-1 4-1,2 3 0,2 1 1,4 0 1063,3 1 1,6-1 0,8 0 0,4 2 0,7 1 0,5 2 0,9 0-1901,8 1 1,7-6 0,12 2 0,6-6-1,4-3 1,10-3 629,3-2 0,5-12 0,-31 3 0,0 1 0</inkml:trace>
  <inkml:trace contextRef="#ctx0" brushRef="#br0" timeOffset="35">25274 5198 10226,'-44'0'0,"1"0"0,6 0 6512,8 0-6154,9 0 0,14 0 0,7 0 0,13 0 0,9 0 0,10-2 0,4-2-190,4-5 0,8-9 0,-1-4 0,-2-2 0,-5-1 0,-5 1 0,-5 1 0,-8 3-1027,-8 4 0,-7 3 0,-10 1 1,-4 3-1,-9 5 0,-10 2 965,-9 2 0,-3 6 0,0 4 1,3 5-1,1 4 0,4 2 0,2 1 1,6 1 944,8-1 0,6-4 1,8 2-1,5-1 1,7-2-1,11-4-1439,10-4 0,12-3 0,15-11 0,4-8 0,-29 1 1,1-4 387,1-3 0,1-2 0,1-2 0,0-1 0,0-3 0,0 0 0</inkml:trace>
  <inkml:trace contextRef="#ctx0" brushRef="#br0" timeOffset="36">25860 4251 9795,'-44'0'0,"3"5"0,7 7 1672,10 10 1,8 10 0,2 1-1,2 1-771,3 3 0,-1 3 1,6 6-1,1 6 1,4 6-1,8 1 0,10 2 1,9-4-255,8-2 0,13-2 0,6-11-647,4-4 0,3-13 0,5 1 0</inkml:trace>
  <inkml:trace contextRef="#ctx0" brushRef="#br0" timeOffset="37">26380 4518 8706,'-13'-6'764,"0"3"1,-1-4-1,3-1 1,0 2-1,2-1 452,-1-1 0,-2 6 0,-1-3-912,-1 4 0,1 2 0,-2 5-135,-3 7 1,8 2 0,-3 6 0,1 0 0,2-1 0,1 4 201,4 1 0,4-3 1,1-1-569,0-2 0,0-1 0,3-5 1,4-1-532,6-3 1,5-3 267,0-6 0,-2-6 0,7-6 0,0-7 0,1-9 0,-3-3 31,-8-2 1,-1-2 0,-8 4 0,-2 1 0,-5 2 0,-6 3 566,-3 3 1,-7 2-1,-3 7 1,-2 1-1,0 3 1,3 5 360,2 2 1,1 2-1230,5 0 0,9-1 575,8-4 1,11 2 0,15-7 154,1-5 0,18-4 0,-1-8 0</inkml:trace>
  <inkml:trace contextRef="#ctx0" brushRef="#br0" timeOffset="38">26647 3745 8226,'-27'1'489,"1"4"0,-1 2 0,0 8 0,2 1 313,3 2 0,3 10 0,7 2 0,1 4 0,4 7 0,1 2 0,3 8 0,2 1-576,1 4 0,1 0 0,4-4 0,5-3 0,6-5 0,6-4 0,4-4-1363,0-5 0,1-9 0,0-6 1137,-1-5 0,7-5 0,1-6 0</inkml:trace>
  <inkml:trace contextRef="#ctx0" brushRef="#br0" timeOffset="39">26514 4145 8198,'-23'-14'266,"3"3"0,2 0 0,5 4 65,2 1 1,16-3 0,5 5 0,14-1 0,10-1 0,6-1 0,4-4-2010,5-2 1678,3 3 0,7-21 0,2 2 0</inkml:trace>
  <inkml:trace contextRef="#ctx0" brushRef="#br0" timeOffset="40">26994 3678 8599,'-24'-4'0,"-4"-1"0,-5 4 929,-4 4 1,0 9-1,0 8 1,3 6-524,1 6 1,4 5-1,7 5 1,4 2 0,4 5-1,6 3 1,3 1-180,4 0 0,11-4 0,3-1 0,4-2 0,0-3 0,3-2 0,-1-2 0,0-5-3078,-3-8 1,-1-2-1,-1-11 2066,-1-5 1,-1-7 0,-3-7 1036,-5-7 1,-4-8-1,-4-8 1,-4-4 0,-1-1-1,2-3 1,1 0 962,3 1 0,2 4 0,1 7 0,3 2 0,5 6 0,12 2-508,8 1 1,1 7 0,6 4-708,-3 6 0,5 10 0,-3 8 0</inkml:trace>
  <inkml:trace contextRef="#ctx0" brushRef="#br0" timeOffset="41">24834 6624 9658,'-38'-5'3318,"2"1"-3148,15-1 1,15 5-1,15-1 1,5-2-1,3-2 1,4 2-1,3 0 486,2-1 1,-2 1 0,7-4-1003,-3 1 1,3 0-1,1 3 1,-3-3-1,-1 0-89,-1 0 1,-6 2-1,-2 4 1,-1 0 658,0 0 0,-7 6 1,-6 2-1,-5 4 1,-3 2 843,-2-1 1,-3 5 0,3-1 0,2 0-1,2-2 1,1-2-712,0 0 0,1 2 1,4 0-1,3 0 0,4-3 1,2-1-490,-1 1 0,-1 2 0,-2-3 0,-2 0 0,-2-2-1053,-4 1 1,-6 2 1152,-5 1 0,-9 0 0,-4 1 0,-4-1-240,-6 0 0,4-2 0,-1 1 0,3 1 0,6-1 0,0-2 0,6 1-5703,3 0 5975,5 3 0,12-1 0,2 0 0</inkml:trace>
  <inkml:trace contextRef="#ctx0" brushRef="#br0" timeOffset="42">25701 6517 8356,'-6'9'0,"-3"0"0,-2 1 673,2 2 0,-1 1 1,6 1-1,-1-1-363,-1 0 0,5 1 1,-4-1-1,5 0 1,5-1-1,4-3-1722,3-5 1412,1-2 0,6-20 0,2-4 0</inkml:trace>
  <inkml:trace contextRef="#ctx0" brushRef="#br0" timeOffset="43">25541 5984 8578,'-26'-24'0,"4"6"4224,4 10-3693,10 5 1,3 3 0,11 0 0,7 0 0,10 1 0,6 2 0,7 1-1731,2-1 0,7-7 1199,-1-5 0,6-9 0,-2-2 0</inkml:trace>
  <inkml:trace contextRef="#ctx0" brushRef="#br0" timeOffset="44">25874 5851 8130,'-34'0'778,"-2"3"0,10 4 0,6 8 0,7 3 0,6 2 189,1 1 1,1-3 0,5 4 0,2 2 0,2 1 0,5 2 0,4 1-623,5 3-839,3-9 0,10 9 0,2-10 1,1 0-1,4-5 0,2-6-1756,0-5 2250,3-4 0,-9-1 0,6 0 0</inkml:trace>
  <inkml:trace contextRef="#ctx0" brushRef="#br0" timeOffset="45">25940 6104 8130,'-53'-13'1246,"3"1"1,4 3-1,9 4 354,7 4 1,7 1-1561,9 0 1,14 0-1,11 0 1,12 0 0,13-2-1,7-1 1,9-1-1,5 0-3746,6-2 3706,11-2 0,-12-5 0,10 0 0</inkml:trace>
  <inkml:trace contextRef="#ctx0" brushRef="#br0" timeOffset="46">26420 5917 8130,'-20'12'0,"-6"-3"991,-3-5 1,-1 2 0,8-1 0,4-2 0,3-2 327,2-1 0,4 0 0,3 0 1,5 0-1,8 0-1266,8 0 1,6-10-1,7-5 1,1-3-1,4-2 1,1-1-2073,3-3 1,-6 5 0,-3 1 859,-4 3 1,-8 2 0,2 1 0,-3 3 1158,-2 5 0,-5 2 0,-2 2 0</inkml:trace>
  <inkml:trace contextRef="#ctx0" brushRef="#br0" timeOffset="47">14463 6250 19313,'3'-26'-1036,"6"-1"0,0 0 0,9 16 0,-3 2 1255,-2 4 1,-4 4-167,0 1 1,-8 0 0,-1 0 0,-7 0 202,-5 0 1,-1 0 0,-1 0 0,1 0 0,0-2 0,-1-2 71,1-5 0,4 3 0,2 0 0,-1 2 1,1-1-396,-4 2 0,0 2 0,-3 1 1,1 1-1,0 4 0,-1 2 1,1 2-11,0 0 1,-1 0-1,1 4 1,0 0-1,-1-1 1,1-1 151,0-2 0,4-1 0,1 6 0,2-1 614,3 0-791,2 1 0,1-5 0,1 0 0,4 1 1,4 2-1,3 1-28,1 0 0,2 5 1,1 0-1,2-2 0,0 1 1,-1-1-1,3 3 64,0 2 0,-2-3 0,4 2 0,2 0 0,3-4 0,2 0 0,2 0 155,-1 2 0,3-4 0,-1-6 0,1 1 0,1-1 0,-2-2 0,3-2 215,-1 0-158,-5 1 1,10-4-1,-4 2 1,2 2-1,2-2 1,-2 0-95,0 1 1,9-1-1,-6 5 1,1-1 0,2-1-1,0 0 126,2-3 0,5 3 0,-1-2 1,3-1-1,1-1 0,-1-2 0,0 0 118,1 0 1,-7-2 0,9-1 0,-1-3 0,3-1 0,1-4-203,1 0 1,-4-3 0,4 1 0,-1 0-1,-2-1 1,-1 2 0,-3 2-247,-2 1 1,-1 6 0,-9-3 0,0 2 0,0-1 0,0 2 76,0 2 0,-2-1 0,-1 0 1,-3-3-1,-1 1 0,-3-1 1,-2-1 69,-2-1 0,-1-2 1,-1-4-1,-3-2 1,-2-1-1,-3-4 1,-1 1-125,-1 0 0,-1-5 0,0 2 0,-1-3 0,-3-2 0,-5 0-71,-2 1 1,-4 1-1,-5 1 1,-11 3 0,-13 2-1,-12 3 1,-12 1 66,-10 1 0,28 10 0,-3 1 0,-4 1 0,-2 0 0,-4 0 0,-1 1 0,-2-1 1,0 1-1,-4-2 0,-1 1 0,1 1 0,0-1-30,2 1 1,-1 1 0,-2 2 0,1 0 0,6 1 0,1-1 0,4-1 0,0 1-1,3-1 1,0-1 0,4 0 0,1 0 184,-34 0 0,11 2 0,8 1 1,8 3-1,7 1 0,5 3 1,5 4-157,7 3 0,5 4 1,3 6-1</inkml:trace>
  <inkml:trace contextRef="#ctx0" brushRef="#br0" timeOffset="48">14930 6983 17263,'0'-13'-1598,"0"0"0,0-1 0,0 1 1527,0 0 0,-6 5 1,-3 4-1,-3 2 0,-1 2 1,-1 0-1,1 0 205,0 0 0,-2 0 1,-1 0-1,-2 0 301,2 0 1,1 0 0,1 0 0,1 0-250,0 0 1,-1 0 0,1 2 0,1 2 0,2 5 0,3 3-318,1 1 0,-5 1 0,4 1 0,-2 1 0,0 3 0,0 2-265,2 3 225,-5-5 1,10 4-1,-2-3 1,3-1-1,1 0 1,0-2 273,0-3 0,1 4 1,3 0-1,5-2 0,3-1 1,2 0-1,0 1-27,4 2 1,-2 1 0,7-3 0,2 2 0,4 0-1,7 0 1,2-1-106,2 0 1,5 2 0,1-1 0,1-2 0,5-1 0,3-2-1,3 1 35,-2-1 0,0-4 0,0-2 0,2 1 0,-2-3 0,-1 1 0,-1-3 113,-1-1 0,0-2 1,2-2-1,1-1 0,4-3 1,-1 1-16,0-1 0,8 1 0,-4 5 1,0 0-1,0 0 0,0 0 1,2 0-94,-2 0 1,3 2 0,2 1-1,0 3 1,-4-1 0,-2 3 0,-3-2 241,0 0 1,5 3 0,-2-5 0,2-1 0,1-2 0,0-1-82,3 0 0,3-5 1,-1-3-1,3-1 1,1 0-1,-36 5 1,1 0-1,0-1 1,0 1-247,1-1 1,0 1 0,1 1-1,0 1 1,-1-1 0,1-1 0,1 0-1,0 0 1,0 1 0,-1-1 0,2-1-1,-1 0 1,-2-1 0,0 1-59,0 1 1,0-1 0,-2-2 0,1-2 0,-1 2 0,1 1 0,35-9 0,-37 7 0,0 0 0,34-9 157,-3 0 1,-31 6-1,-1-1 1,27-7-1,0-2 1,-3-2-1,-3-2 1,-4-2 119,-4 0 0,-8-4 1,-8 0-1,-5 0 1,-7 0-1,-6 0-398,-7 1 0,-3 2 0,-11 1 0,-10 1 0,-14 1 0,-17 1 0,-16 2 113,27 10 0,-3 0 1,-11 0-1,-2 0 1,-3 0-1,-1 1 1,-5-1-1,-1 1 1,-6 0-1,-1 0 1,-1 1-1,0-1 1,-3 2-1,-1 1 108,24 2 0,-1 2 0,1-1 0,-18-1 1,0 0-1,-4 1 0,0 0-64,4 0 0,1 1 0,1 2 0,0 1 0,3-1 1,1 1-1,-2 2 0,0 1 21,-1 1 1,-2 3 0,-4 2 0,0 3 73,4 2 0,1 1 0,-4 0 0,-1 1 0,2 4 0,0 2 0</inkml:trace>
  <inkml:trace contextRef="#ctx0" brushRef="#br0" timeOffset="49">14170 5198 25760,'0'-20'-1810,"6"0"0,3-7 0,1 0 1,1 2 540,-3 3 1,1 1 1316,5 3 0,-1 5 1,0 0-1,-1 8 0,-2 8-2,-1 6 0,-6 4 0,2 4 1,-4 2-1,-1 2 0,2 4 0,1 3 146,1 3-113,7 6 1,-9 2-1,6 5 1,-1 1-1,-1 0 1,0 3-50,-3-1 1,4 7 0,1-4 0,-1 3 0,-1-1-1,-1 0 1,1 0-160,1 1 0,-3-4 1,4 0-1,-2 1 1,-2 0-1,1 2 0,-1-1 172,-1-1 0,-1 6 1,-1-5-1,2 2 1,3-1-1,1-2 1,2-1-107,-1 0 1,3-6 0,-2 1-1,3-2 1,2-2 0,-3 0-1,0-2-51,-2-2 1,0 2 0,4-2 0,-1 1 0,0 1 0,-1-1 35,4 0 1,2 3 0,-3-7 0,3-2 0,2-2 0,0-5 0,2-2 194,0-1 1,-4-5 0,4 1 0,0-5 0,0-5 0,2 0 0,1-1 208,-2 0 0,3 3 0,-2-3 1,0 0-1,2 1 0,1 1-107,2 2 0,7 2 0,2 3 0,3 1 0,3 2 0,-1 0 0,2-1-125,2 1 0,-1 0 1,3-5-1,3 1 1,1-1-1,2 0 1,1-1 258,-1-3 0,11-3 0,-5-6 0,4 0 1,4 0-1,-1-2-76,3-2 0,-33 1 0,1 0 0,0-2 1,0 0-1,1 1 0,0 0 0,1 1 1,0 0-1,0 2 0,0-1 0,0 1 1,0 1-114,0 0 1,0 0 0,0 0 0,0 1 0,0 1 0,0-1 0,-1 2 0,0 0 0,36 5 0,-7 2-372,-5 2 0,-2 0 0,1-2 0,-2-1 0,-3 0 0,1-2 1,0-2 445,1-4 1,0-1 0,7-1-1,-3-2 1,4-3 0,1-2-1,5-2 81,-1-2 0,2 3 0,-6 2 0,2 1 0,-2 3 0,2 2-609,-2 1 1,0 0 0,-4 0 0,-4 0 0,-5 0-1,-2 0 1,-4 0 360,-1 0 0,-5 0 0,-6-2 0,-2-1 0,2-3 1,2-1 75,1-4 0,-2 0 0,1-3 0,-1 1 0,4 0 0,-1 1 0,1 1-114,-2 2 1,-5 5 0,1-3-1,-1-1 1,-1 2 0,-2 0 0,-6 3-320,-4 2 0,2-4 0,-6 1 0,-3 0 0,-3-2 0,-5-5 32,-1-5 0,-3 1 1,-8-4-1,-3 0 1,-4-2-1,-3-3 389,-3-2 0,2 0 1,-5-8-1,2 0 0,3 0 1,-1-4-1,1-2 8,-2 0 1,0-6-1,4 9 1,-4 1-1,-4 1 1,-4 2 0,-3 1-539,-7 2 1,-1 2-1,-10 1 1,-4 1-1,-2-1 1,-8 0-55,-1 1 0,-2-1 0,-2 2 0,-2 0 0,0-1 0,-1-3 0,4-2 440,0-2 0,1-4 0,-1 0 0,3-4 0,31 18 0,0 0 0,-27-23 355,0 0 1,2-3 0,3 5-1,1 2 1,0 4 0,0 2 0,-4 1-458,-3 1 1,-5 5 0,-4 9 0,0-1 0,1 2 0,-1-1-1,0 4 63,3 1 0,-9 2 1,4-2-1,0-1 1,-1-3-1,2-2 1,-2-3 138,-1-1 0,36 12 0,0-1 0,-34-14 0,35 13 1,-1-1-1,1-1 0,1-1 0,-1-1 0,1-1 0,2 0 1,-1 0 446,-29-20 1,0 0-1,6-1-290,-1-4 1,11 8 0,-4-1-257,3 4 0,4 7 0,-6 6 0,0 4 0,0 5 1,0 4-1,-1 4 0,-2-1-709,-1 2 0,5 8 243,4 4 1,10 4 0,7 5 0,9 3 157,8-1 1,4 11 0,6-2 0</inkml:trace>
  <inkml:trace contextRef="#ctx0" brushRef="#br0" timeOffset="50">15543 10262 13969,'-7'-33'-1557,"-1"5"1,5-1 1413,-1 5 1,-1 12-1,5 12 1,0 7-1,0 5 1,0 2-1,2-1 423,2 0 1,5 1 0,9 0-1,4 3 1,5 2 0,4 3-1,6 5-80,6 2 0,0 4 1,4-3-1,1 1 1,-2-2-1,-1-1-889,-2-1 0,-1 1 673,-2 3 1,-2-7 0,-1 3-1,-3-4 1,1 0 229,-1-1 1,1-1-1,5 2 1,0-2-1,2 0 1,2 1-281,5 6 1,4 0 0,5 8 0,4 1-1,-29-18 1,-1 0 0,2 1 0,-1 0 98,0 0 0,1 0 1,-1 0-1,0-1 11,34 16 1,-33-16 0,0-1-1,1-1 1,0-1 0,0 0-1,1 0 1,-1 1 0,-1-1-1,33 14 61,-5-2 0,8-2 0,-3 1 0,-1 0 1,-1-1-1,-4 1 0,0 1-138,0 3 0,-4-1 0,5 5 0,2 2 0,0 3 1,-32-18-1,0-1 0,-1 2 0,0 0-222,1 1 0,-1 0 0,30 19 0,-30-20 0,-1 0 0,29 19 0,-1 0 0,0-5 79,-1-3 0,1 2 0,-4-7 0,-3-2 0,0-5 1,-4-1-1,1-2 599,-1 0 1,-3 0-1,4-2 1,-1 2 0,-1 2-1,1 1 1,-1 0-270,0 0 1,3 1 0,-4 5 0,-2 1 0,-2 2 0,-1-1-819,0-2 1,0-1 0,0 0 411,0-1 0,0 1 0,0-2 1,0-3 271,0-4 0,0-3 1,-2-2-1,-1 0 1,-2 1-1,-3-2 1,-2-2 113,-2-1 1,-1-2 0,-1 4 0,1-2 0,0 1 0,-1 2-55,1 1 1,-1-1 0,3-2-1,2-1 1,4 2 0,2-1 0,2 0-182,1-1 1,-2-6 0,10 2 0,-1-4-1,-1-1 1,1 0 135,1 0 1,-8 0-1,3 0 67,0 0 0,-2-6 1,-5-3-1,-5-3 18,-3-1 1,-1 0 0,-1-2 0,1-1 0,0-4 0,-2 0 0,-1-4-172,-2-1 1,0-6-1,5 0 1,-1-1-1,-1 1 1,-2-3-1,-6-1-90,-2-2 1,-1-9 0,-1 4 0,-1-2 0,-2-5 0,-2-1 21,-3-5 0,0-6 0,-5 1 0,0-3 0,0-3 0,1-1 0,2-4 207,2-2 1,5 2 0,-1-3 0,3 2 0,1 1 0,1 0 168,-1 0 1,5 4-346,-1 5 1,1 4 0,-4-3-1,-1 2 1,-1 3-39,-3 1 0,2 3 0,-3 3 0,-1 5 1,-2 1-1,-4 0-5,-1-1 1,0-5 0,-1 4 0,-2 1 0,-3-2 0,-2-3 0,-2-3 6,-2-1 1,-1-2 0,0-1 101,-1-2 1,2-1 0,2 3 0,3-1 123,1 5 0,1 1 0,5 8 0,0 4 1,0 7-1,0 4 0,-1 2-44,-4 4 1,4-2-1,-4 7 1,2 0-1,-1 3 1,-5 0-196,-3 1 0,-1 4 0,0 0-61,-1-1 1,-1-1 0,-2 1 0,-6 1 127,-2-1 1,-1-2-1,-3-1 1,0 1-1,-2 1 1,0 4 0,-2 0 169,-3-1 1,-2 5 0,-2-1 0,-2 2 0,-2 4 0,-5 2 0,-3 5-66,-1 3 0,-5 4 0,-2 1 0,-3-4 0,-3 0 0,-2-2 6,-7 0 0,4 0 0,-3-1 0,0-2 1,35-5-1,0-1 0,-1 0 0,0-1 0,-2 1 1,1-1 2,0 2 1,0-1 0,-1-2-1,0 1 1,-1 2 0,0 0-1,-3 0 1,0-1 0,0 0-1,0 0 1,-1 0 0,0 1-22,-1 0 1,1-1 0,0 0 0,-1-1-1,-4 3 1,0 1-156,1 1 1,-1-1-1,-3-2 1,0 1-1,2 0 1,1 1-1,-3 0 1,0 0 82,1 1 0,-1 0 0,-3 1 0,0 0 0,0-1 0,-1 1 0,1-1 0,-1 1 0,-2 0 0,-1 1 0,2 0 0,0 0 0,-2 2 0,0 0-69,-1 0 1,0 0 0,2 2 0,-1 0 0,-5 2 0,-1 2 0,1 0 0,1 0 0,2 0 0,1 1 0,-1 0 0,0 1 0,3 0-1,-1 0 118,1 0 0,-1 1 0,2 2 0,0 1 0,7-4 0,0 1 0,-1 0 0</inkml:trace>
  <inkml:trace contextRef="#ctx0" brushRef="#br0" timeOffset="51">14650 9542 8401,'0'-13'166,"0"0"0,0-1 1348,0 1 1,4 4-1221,1 0 0,1 6 0,-2 0 0,3 6 0,1 6 1,-4 4-1,-2 4-152,-2 0 0,-2 7 1,-2-2-1,-5 4 0,-4 0 1,-4 1-1,-2 0 1,0-2 140,0-3 1,-4 2 0,4-7 0,0 0 0,-3-3 0,-1-2-67,0-3 0,-10 2 0,7-6 0,-4 1 0,-3 0 0,-1-3 0,-1-3 0,-1-4-52,-1-5 0,-6-3 1,-1-3-1,1-1 1,0-3-1,-2 0 1,-2-2-291,0 0 1,-1 0-1,5-2 1,-1 0-1,1 0 1,1-2-688,2-2 761,0 0 1,2 2 0,1 0-1,3 0 1,1-5 0,4-1 62,0-2 0,3 2 1,1 3-1,1-3 1,3-3-1,2-1 1,3-1-1,1 0 21,2 2 1,-1 0 0,2 5 0,2-4 0,1 1 0,0-3 0,0 1-151,0-3 0,2 0 1,-3 0-1,2 2 1,1-1-1,1 1 1,0-1 12,3-1 0,2-1 0,1-1 1,0 4-1,0 2 0,0 2 25,0 0 0,0-5 0,0 5 1,0 0-1,0 0 0,0 0 0,0 0 1,1 0-6,3 0 0,-2 0 0,2 2 1,-2 1-1,-2-1 0,0 2 15,0 2 1,4-3-1,1 6 1,-1-4-1,2 0 1,2-1-1,0 0 61,1 1 1,0-1 0,5 0 0,-1 1 0,0-1 0,1 0-18,-1 1 1,2 1 0,1 1-1,3 3 1,2 0 0,3 2 0,-1 0 4,0 3 1,2 1-1,-3 2 1,3 1 0,0 1-1,-1 4-34,-2 1 0,-4-3 0,3 3 0,-1 0 0,0 0 0,-1 2 0,-1-1 75,1 1 1,-3-5 0,5 3-1,0 0 1,0 0 0,4 2-1,3-1-6,3 1 0,2-5 0,-4 5 1,2-1-1,0 1 0,-1-1 0,-2 2-147,-3 2 0,-2 2 0,-1 2 0,-5 3 0,-2 0 1,-3 2-1,-1-2 95,-3-1 1,-3 4 0,2-3-1,1 0 1,-1 2 85,3-1 0,-2-3 0,1 4 0,0-1 0,0-1 0,-2 2-1101,-1-1 653,4-4 1,-7 9-1,5-3 1,-1 3 0,-1 1-140,0 0 1,0 1-1,-3 0 1,1 3-1,1 0 1,1 0-1,1-3 538,0 0 0,5-1 0,2 6 0,6 2 0</inkml:trace>
  <inkml:trace contextRef="#ctx0" brushRef="#br0" timeOffset="52">14370 7663 9910,'-12'-21'0,"3"2"0,5 1 0,2 1 0,2 0 0,2 3 0,1 0 0,3 2 583,1 3 1,2 4 0,4 5 0,2 0 0,1 1 0,2 5-859,-2 7 0,-1 2 0,0 9 0,1 2 0,2 6 1,-2 2-1,-1 3 0,-1 1-2242,-1 2 2517,0 6 0,1 1 0,-1 7 0</inkml:trace>
  <inkml:trace contextRef="#ctx0" brushRef="#br0" timeOffset="53">13770 6237 18602,'15'-6'-153,"7"0"1,-9-3 0,2 5 0,2 2 0,-1 4 0,2 2 127,-2 5 1,-1-1 0,-2 1-1,0 1 1,1 0 0,-1-1-1,0-4 1,1-4 0,-1-1-1,0-1 1,1-2 871,-1-2 0,-4-4 0,-2 3 0,1-1-802,-1-3 1,-4-2-788,1-2 790,-8-5 0,-9-2 1,-12-7-1,-10-1 1,-10-5-1,-10-3-13,-7-5 1,24 16 0,-1-1 0,-4-1 0,0 1 0,-4-2 0,-1 0 0,-4-1 0,-1 1 0,-2 1-1,-1 0-139,-2 0 1,0 1 0,-5 1-1,0 0 1,2 1 0,1 1 0,-2 3-1,1 1 1,0 2 0,0 3 0,5 3-1,0 2 1,2 1 0,1 2-168,1 0 1,2 0-1,6 3 1,2 1 0,0 0-1,1 2 1,-33-1 0,9 4-1,7 1 1,8 3-405,5 1 0,11 2 0,8 6 0,8 1 542,7 2 0,5 5 1,6-2-1</inkml:trace>
  <inkml:trace contextRef="#ctx0" brushRef="#br0" timeOffset="54">11224 5238 7660,'0'-24'0,"1"-3"0,4 1 846,4 2 1,7 5 0,2 7 0,-2 1-132,-1 3 1,-2 5 0,2-2 0,1 4-1,2 1 1,0 0 0,1 0 0,3 1-241,4 4 1,5-2 0,0 5 0,-2 1 0,0 2 0,-6 1 0,-3 4 0,-7 2-753,-1 1 0,-6 5 0,-3-2 1,-8 3-1,-8 2 0,-8-2 495,-4-3 1,-6 2 0,-2-7 0,-1 0-1,-1-4 1,-1-3 0,3-2 716,5-2 1,-1-2 0,8-4-529,0 0 0,20 0 0,16 2 0,13 1 0,12 3 0,7 1 173,5 3 1,1 7-1,1 2 1,-3 0-1,0 2 1,-5 0-746,-5 2 0,-5 1 1,-14-2-1,-6-4 0,-5-3 1,-7-2-1,-5-1 0,-10-3-62,-11-5 0,-15 2 0,-15-1 0,-7-2 1,-8-2-1,-2 1 208,-4 2 1,-1-1 0,35 1 0,-1 1 0,2 0 0,-1 2 0,2 0 0,-1 2 0,0 2 0,0 2 0,1 1 0,0 3 525,1 2 0,1 2-593,-21 19 1,29-12 0,2 1 0,-15 26-1</inkml:trace>
  <inkml:trace contextRef="#ctx0" brushRef="#br0" timeOffset="55">17196 11675 10870,'7'-45'-192,"10"2"0,-4-12 0,2 10 0,0 10 0,-2 12 583,0 9 0,-7 7 0,-6 9 0,-10 3 1,-11 7-1,-12 8 0,-8 3 0,-9 7 1,-7 2-240,-5 5 1,28-16-1,-1 0 1,-2 1 0,-1 0-1,1 0 1,-1 1 0,-1 0-1,1 1 1,1-1-1,1 0 1,2-1 0,0 0-270,-28 18 1,4 2 0,9-9 0,5-1 0,4 1 0,6-4-879,7-1 1,2 1 0,7 0 975,2 2 0,1 6 1,2-3-1</inkml:trace>
  <inkml:trace contextRef="#ctx0" brushRef="#br0" timeOffset="56">15956 12341 8451,'-7'-53'0,"8"2"0,13 8 0,5 12 370,2 11 0,2 11 1,-3 4-1,0 4 0,4 2 1,1 2-1,3 3 1010,3 1 0,-2 2-1484,2 5 0,1-1 1,-1 0-1,0 2 0,-1 1 1,-2 4-133,-3 0 1,-7 1 260,0 1 0,-3-1 1,-2-5-1,-1 2 208,-3-2 1,-5-1 0,-8-3-1,-5-3 1,-3-3 46,-1 0 1,-1-5-1,1 4 1,1-2-1,3 1 1,5 5-1,2 3-56,2 1 0,9 6 1,8 4-1,9 2 0,8 2 1,6-1-1,3 1-390,0-1 1,-3 4-1,-4-2 1,-5-4-1,-6-2 1,-6-3 11,-5 1 0,-11-7 0,-5-6 1,-13-1-1,-14-3 0,-14-1 1,-11-2-141,-8 0 0,3 0 799,-12 0 1,1 0-1,32 0 1,-1 0 0,-36 0-104,36-1 1,1 2 0,-35 6-1,3 6-666,7 8 0,-2 10 0,4 3 0</inkml:trace>
  <inkml:trace contextRef="#ctx0" brushRef="#br0" timeOffset="57">12517 9782 8507,'0'-27'127,"0"2"1,0 3-1,0 4 1,0 4 1504,0 0-1589,0 7 0,4-5 1,1 3-1,-2-3 1,-3 0-1,-3 2 1,-3 1-1,-1 0 0,-4 0-85,-1 0 1,-5 6 0,-1-2-1,2 0 1,-1 1 0,1 1 807,-2 1 1,2 4-533,7 2 0,5 4 0,8 5 1,6 2-1,5 0 0,4 1-201,2 0-98,1-10 1,9 12 0,1-11 0,-3 2 0,-2-2 0,-5-1 44,-4-3 1,-3 3-1,-2-1 1,0-2-1,-1 0 235,-3 1 1,-3-1 0,-6 6 0,0 1 0,-2 2 0,-3 3 0,-7 3 0,-6 4-162,-3 3 0,0 11 0,-2 1 0,2 0 0,2 1 0,2-1-477,3-1 0,2 1 0,3-5 1,5-1-1,2-1 0,2-5 1,2-1-151,2-3 0,3-2 0,8-7 0,4-3 0,7-5 1,6-5 572,7-8 0,-2-6 0,9-12 0</inkml:trace>
  <inkml:trace contextRef="#ctx0" brushRef="#br0" timeOffset="58">13237 9889 8282,'0'-40'1305,"0"12"0,0 10 0,-2 18 0,-1 7-1634,-1 5 1,-5 1 0,5 1 0,1-1 0,1 0 97,2 1 0,8 4 0,5-1 0,9 1 0,9 0 0,9-2 0,8-4-265,3-6 1,6-6 0,-2-5 0,-5-5 0,-3-6 0,-5-5 709,-5 0 0,-5-4 1,-6 4-1,-4 1 1,-6 2-1,-6 3 665,-5 2 1,-5 5 0,-6 4 0,-9 5 0,-12 8 0,-11 12-402,-9 12 0,-8 11-780,24-14 1,0 2 0,0 1 0,1 2 0,-5 6 0,2 1 0,2 1 0,1 2-35,2 1 1,1 1 0,1 4-1,2 0 1,4-1 0,0 1-1</inkml:trace>
  <inkml:trace contextRef="#ctx0" brushRef="#br0" timeOffset="59">21155 8276 17047,'1'-12'-1799,"4"3"0,-4 2 1684,4 3 1,1 1-1,-2-6 1,-1-2 0,-1 0-1,-2-3 1,0 1-1,0 0 1,0-1 0,-2 2 475,-2 3 0,-4-1 0,-5 6 0,0 1 0,-2 1 0,-3 2 0,-4 0 0,-3 0-465,-2 0 0,0 0 167,1 0 1,-5 0 0,-2 0-1,-1 0 1,-3 0-2,-2 0 1,-2-4-1,-2-2 1,-3 0-1,-3-1 1,-3 1 122,0 0 1,-5 0 0,5 3 0,-4-2-1,-2 2 1,2 2 0,-1 1 0,1 0-179,-5 0 1,1 0-1,-3 0 1,6 0 0,-3 1-1,3 2 92,-6 2 0,6-1 0,-3-4 0,4 0 1,1 0-1,2-1 0,0-4 329,1-4 0,-6-2 0,8-3 1,-4-1-1,2-1 0,1-3 662,-1-2-1017,4 5 1,-6-3 0,3 7 0,-1 3 0,-4 4 0,-3 4-265,-2 1 0,-8 0 1,0 1-1,-3 4 1,33-1-1,1 1 1,-1 0-1,-1 0 1,1 0-1,0 1 42,1-2 0,0 0 0,-36 1 0,5 2 0,-2 1 0,1-2 0,0 0 0,2-4 287,2 0 0,-7-2 0,8 0 1,0 0-1,-2-2 0,6 0 49,5-3 0,-5-4 0,8 3 0,-2 0 0,0 0 0,3 2 0,2 0-193,1-1 0,5 1 0,-5 4 1,-1 1-1,-1 4 0,1 3 1,1 3-254,-1-2 1,-2 3 0,-2-4 0,1 4 0,-2 3 0,-1 1 0,-3 2 358,-2-2 0,3-2 0,-1-4 0,1-1 0,2 0 1,-3 0 66,-1 0 0,0-6 1,3 1-1,0-2 1,-1-1-1,0 2 1,0 1-92,2-1 1,3 3-1,1 0 1,0 2 0,-4 4-1,-2 2 1,-3 4-252,1-2 1,5 1-1,-4-1 1,-2 3-1,3 0 1,2 1 0,3-3 178,-1 3 0,2-5 0,2 2 0,4-2 1,3-3-1,6-2 23,3-1 1,4-4 0,7 4 0,2 1 0,0 2 0,2 1-1,0 0-339,2 1 1,3 5 0,2 3-1,1 3 1,3 2 0,-1 0-1,1-1 23,4 1 0,2 0 1,2-1-1,0-1 0,2-1 1,2-2 402,5 2 1,9-3 0,4 0-1,3-2 1,5-3 0,4-1-1,7-2 45,5 1 0,5-3 0,5 0 0,6-2 0,5 1 0,-29-4 0,1 1-162,3 2 1,0 0 0,-1-1 0,1 0-1,6 3 1,1-1 0,1 1 0,0-1 0,1 0-1,0 1 1,3 0 0,1 1 0,-2 1-1,0-1-68,3 2 0,1-1 0,-3-1 0,0-2 0,1 1 0,1-1 0,-3 0 0,1-1 0,0 0 0,0-1 0,-2-1 0,1-1 0,0-1 0,1 0-146,-3 0 1,0-1-1,1-2 1,-1-1-1,-1 1 1,0 1 339,0-2 1,2-1-1,4-2 1,0-2-1,-1 0 1,-1-1 0,0 0-1,1-2 61,-1 1 0,0-1 1,7 1-1,0 0 1,-3 1-1,1 0 1,0 1-1,0 0 1,3 1-1,1 1 1,-3 0-1,1 1 1,1 0-1,0 2-236,-1 0 1,0 2-1,-2 0 1,0 1-1,0 2 1,-1 0-1,2 0 1,-1-1-1,-1-1 1,1 0-1,0 1 1,0-1-1,0 0 1,-1 0 96,0-2 0,0 0 1,1-1-1,-1 0 0,-2-1 1,-1 0-1,-1 0 0,-1 0 1,-2-1-1,0-1 0,-3-1 1,-1-2 66,-1-1 0,0-1 0,2-3 0,1-1 0,-3 2 0,-1-1 0,-1 0 0,0-1 0,1 0 0,-1 0 0,-1 0 0,-1 0 0,1 0 0,0 1-115,0 0 0,1 1 1,-3 0-1,1 0 1,5 2-1,1 1 1,-1 0-1,1 0 1,-3 1-1,0 0 1,0 0-1,0 1 0,-2-1 1,-1 1-462,0 0 1,0 0-1,-2-1 1,0-1 0,34-2-1,-7-1 1,-5 0 0,-9-2 241,-4-6 0,-4 1 0,-7-6 1,-4-2-1,-7-4 0,-9-5 1,-8-5 413,-5-4 1,-13 1 0,-11-9-1,-17-4 1,-14 1 0,19 24 0,-3 2-1,-4-1 1,-1 2-354,-4 0 0,-3 2 0,-7 1 0,-2 3 0,-2 3 1,0 2-1,-3 1 0,0 2 0,-6 2 0,-2 1 1,0 2-1,-1 2 161,-4 2 0,-1 0 0,1 2 0,1 1 0,-1 1 0,-1 1 0</inkml:trace>
  <inkml:trace contextRef="#ctx0" brushRef="#br0" timeOffset="60">14703 5531 25899,'0'-21'-3830,"-1"3"1,-4 9 3967,-4 5 1,-2 7-1,-3 1 1,1-1-1,0-1 1,-1-2-1,2-2 1,2-2-1,3-5 1,-1-1-1,2-1-579,0 2 10,2 6 677,-2-8 1,-1 9 0,-7-2 0,1 4 0,-2 4-242,-3 5 1,-1 3 0,-5 3 0,2 1 0,-2 2 0,1-1-293,1 3 1,-2-5 0,5 1 0,-1-4 0,1-3 661,3 1 0,2-3 0,4 1 14,1-2 0,6 4 1,-1-1-1,2 4 1,1 3-1,-2 4 1,-2 0-777,2 4 0,2 6 0,1 1 0,1-2 1,4 0-1,5-3 0,8-1 0,9-2 354,7-6 1,6 3-1,6-4 1,5-3-1,9-4 1,2-3 0,5-1-1,-2-1 692,0 0 1,3 2 0,-6-1-1,3 2 1,2 2 0,-2 0-1,0 1-763,2 2 1,-8 2 0,8-1 0,-2-1 0,-3-2-1,-1-3 1,-5-1-40,1-3 0,-1-7 1,-4-6-1,-3-7 1,-5-6-1,-2-7 0,-4-7 154,-2-6 0,-4-4 0,-5-7 0,-2-2 0,-1-5 0,-4-5 1,0-2-95,-4-1 0,-7 4 0,-6 2 0,-9 3 0,-12 6 1,-13 8 1127,-10 7-977,-19 13 1,24 15-1,-3 4 1,-7 2 0,-3 2-1,-4 3 1,-2 2 0,-5 2-1,0 4 1,-4 2 0,1 2-3296,-1 2 0,2 1 3033,6-1 1,1 1-1,-2 3 1,1 2-1,6-2 1,1 1-1,3 1 1,1 2-1,4 0 1,2 2 193,6-1 0,1 1 0,-26 20 0,5 5 0,0 0 0</inkml:trace>
  <inkml:trace contextRef="#ctx0" brushRef="#br0" timeOffset="61">10664 6144 8119,'-6'-39'0,"6"7"0,0-4 0,8 13-73,3 6 1,1 11 0,-1 6 0,-4 8 0,-1 4 0,-3 1 0,0 0 0,1 1 0,5 0 0,3 4 0,3 4 631,3 3 0,7 7 1,9-1-436,4-2 1,2 4-1,14-2 1,5-1 0,5-4-29,2-4 0,7-4 0,-35-12 0,1-3 0,1 0 0,1-1 0,2-2 1,-1 0-1,-1-3 0,1 0 37,-1-3 0,-1-2 0,0-3 0,0-3 1,0-3-1,0-3 0,0 0 0,-1-1 1,-1-2-1,-1-2 0,-1 1 0,-1-2 0,0-2 1,-2-2-33,1-1 0,-1-2 0,1 2 1,-1-1-1,0-3 0,-1-1 0,0 1 1,0 0-1,-2 1 0,-1-1 0,0-2 1,0 0-1,-2-1 0,-1 0-267,0 0 1,0-1-1,-4-1 1,-1 0-1,-6 4 1,-1 1-1,10-33 1,-8 3-1,-5 5-8,-7 6 0,-10-1 0,-10 9 0,-12 2 0,-17 1 0,-14 4 0,21 20 0,-2 1 1,-5 1-1,-2 1 164,-4 3 1,0 0-1,-6 0 1,0 1 0,-3 2-1,0 2 1,-2 0-1,1 1 1,-4 1 0,-1 2-1,0 1 1,-1 1-1,-2 2 1,-1 0 0,-1 2-1,1 2 157,-1 1 1,0 4 0,-2 4 0,-1 5 0,24-5-1,0 3 1,1 1 0,0 0 0,0 2 0,2 1 0,0 1-1,1 2 1,1 1 0,-21 13 0,3 3-325,2 0 1,2 3 0,5 4 0,3 2-1,5-2 1,3 2 0,4 2 0,4 1-1,3-1 1,5 1 0,3 0 0,5 0-1,3-2 1,4 1 0,3-2 0,4-1 191,3-1 0,3 0 0,5 0 0,5-1 0,5-5 0,4-2 0,3-1 0,4-2 0,6-1 0,4-2-15,4-1 0,2-2 0,4 1 0,1-3 0,5 0 0,1-2 0,-1 0 0,0 1 0</inkml:trace>
  <inkml:trace contextRef="#ctx0" brushRef="#br0" timeOffset="62">16010 12021 19440,'-23'-6'-72,"3"6"1,-1 9-1,0 7 1,-4 7 0,-3 2-1559,-3 1 1,-9 4 1692,4-3 0,-5 5 1,4-8-1,-3-2 0,-2 0 1,5-1-1,2 1 0,2 1 1,0-1-1,4 1 808,1 3 1,5 6 0,1 7-861,-1 8 1,3 3 0,1 14 0,1 6 0,10-33 0,0 1-66,1 1 1,2 1 0,0 6 0,3 1 0,2-3-1,1 1 1,1 1 0,2 1 0,2 1 0,3-1-1,2-1 1,3-2 70,2-1 0,2-1 1,3 0-1,3-1 0,0-6 1,3-1-1,3-1 0,1-2 1,4-3-1,3-3 0,2-3 1,1-4 206,3-2 1,1-4 0,4-3-1,1-3 1,4-3 0,0-2 0,4 0-1,0-2 1,3-1 0,-1-1 0,1-3-1,0-2-86,0-1 0,1-3 0,2-4 1,1-3-1,-1-2 0,1-1 1,0-2-1,0-2 0,0-3 0,-1-2 1,-3 1-1,-1-2 174,-3 2 0,-1-2 1,1-5-1,-2-1 0,-6 0 1,-3-1-665,-4-3 0,-2-1 0,-4 1 0,-4-2 0,-7 0 0,-4-2 1,-3-1-1,-2-1 131,-5-1 1,-3-1 0,-3 1 0,-3-1 0,-4-6 0,-3 1-1,-2 0 1,-4 2 0,-3 0 0,-4 2 0,-5 0 0,-3 1 0,-6 3-1,-3 2 146,-4 2 1,-3 3-1,-8 2 1,-3 5-1,-3 10 1,-3 5-1,-4 3 1,-2 5-1,-6 5 1,-1 5-1,22 4 1,-1 1-1,1 3 1,-3 2-1,-1 2 1,1 1-109,0 2 0,0 2 1,0 1-1,2 2 1,1 0-1,0 1-318,1 2 1,-1 1 0,3 0 0,2 1 0,2 0-1,0 2 501,-18 17 0,2 1 0,3-2 0,1 1 0,-1 3 0,1 0 0</inkml:trace>
  <inkml:trace contextRef="#ctx0" brushRef="#br0" timeOffset="63">11877 10848 8323,'3'-20'0,"5"3"0,8 7 0,6 5 153,6 4 0,8 2-158,-1 4 0,5 4 0,6 7 0,8 2 0,9 0 0,-27-9 0,2-1 1,5 2-1,0-2 0,4 1 0,1-2 0,5 1 0,2-2 0,5-1 0,2 0 131,6 0 1,1-1-1,4-2 1,1-1 0,-1 1-1,-1-1-111,0-2 1,-2-1 0,-7-1 0,-1-3 0,-6-2 0,-1-2 0,-3 0 0,-1-2 0,-3-1 0,-2-1-1,-2 0 0,1-3 1,-1 0-1,-1-1 1,-1-3-1,-1-3 0,0 0 1,-1-2-1,2-1 1,-1-2-1,0-2 0,0-2-24,0-1 1,-1-1 0,-3-2-1,-1-1 1,-2-3 0,-2-2-1,-2-1 1,-3-2 0,-3-5-1,-2-2 1,-4-2 0,-4-2-30,-2-4 0,-3-1 0,-2-5 0,-2-1 0,-5 2 0,-2 0 0,0 1 0,-2 1 0,-1 1 0,-4 2 0,-4 4 0,-3 1 0,-4 3 0,-4 3 54,-4 2 1,-5 4 0,-3 2 0,-5 5 0,-5 8 0,-4 5 0,-6 1 0,-3 5 0,-7 3 0,-2 4 0,18 7 0,-2 1 0,-1 2 0,-4 1 0,0 3 0,-1 1-199,-3 1 1,-1 2 0,0 2 0,-7 4 0,-2 2-1,0 1 1,1 0 0,-1 2 0,1 0 0,-1 2 0,1 1-1,0 2 1,-1 1 0,0 2 0,1 1 0,4 0 0,1 0-1,1 2 91,4-3 0,0 1 1,2 2-1,3 3 1,0 1-1,4 0 0,7-3 1,3 1-1,1 0 1,-12 16-1,4 2 0,7 1 1,5 2-1,7 0 1,6 0 90,4 1 0,4 1 0,0 2 0,2 0 0,2 1 0,1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872"/>
    </inkml:context>
    <inkml:brush xml:id="br0">
      <inkml:brushProperty name="height" value="0.053" units="cm"/>
      <inkml:brushProperty name="color" value="#FF0000"/>
    </inkml:brush>
  </inkml:definitions>
  <inkml:trace contextRef="#ctx0" brushRef="#br0">7278 8409 8465,'0'-13'0,"-1"-2"0,-2-1 0,-2-2 0,2 2 0,0 3 156,-1 4 1,3-3 0,-5 4 0,1 0 0,-1-1 0,-1 0 0,-4 0 0,0 2 0,-3 1 0,1 3 0,-2 0 0,-1 0 0,-3-2 0,-1 2 941,1 2 1,-5-4-988,2 1 1,1 0 0,-1 4 0,-1-2 0,-3-1 0,-2-1-96,-3 1 1,1 1 0,-4 4-1,0 1 1,0 3 0,-3 1-79,-1 3 1,2-2 0,1 1-1,-1 1 1,2 2 0,3 1 171,3 0 0,1 1 0,0 1 0,1 1 0,-1 3 0,0 2 0,1 1-37,-1-1 0,5 4 0,1-3 1,0 2-1,2 0 0,0-4 0,4 1-92,5 0 0,-2 0 1,3 2-1,-1-2 1,-1 0-1,2-2-5,-1 0 1,3 5 0,-1-2 57,2 3 0,-3-3 1,5-1-1,0 0-22,-2 0 1,4-4 0,-2 6 0,2 0 0,2 1 0,0 0 0,0-2 0,0 3 10,0 5 1,2-2 0,2 4 0,5 0-1,3-1 1,3-2 0,1-1 104,2-1 0,1 0 0,-1-2 1,4-1-1,3-2 0,2 0 1,0-1 236,-1-4 0,5-2 0,2 0-248,1 3 1,1-3 0,5 2 0,0-2-27,0-1 0,5-1 0,1-1 0,0-2 0,1-1 1,0 0-1,4 0-13,1 0 0,-2 0 1,0 2-1,2 0 0,-3-2 1,0 1-1,-3 0 36,0-1 1,3 3 0,-3-3 0,1 1 0,2 1 0,0-2-7,0 1 1,-5-3-101,5 2 0,-5-4 0,5 2 0,0-1 0,2-2-94,2 2 1,-6-4-1,10 2 1,0-2 0,1-2-1,1 0 1,-4 0 50,-5 0 1,2 4-1,-4 1 1,-1-2 0,-1-2-1,-3 1 216,-3 2 1,7-2-1,-7 3 1,2 0 0,-2 1-1,-3 0 1,-3 1-263,-2 1 1,5-1 0,-1 3 0,3-1 0,1 0 0,0-1 0,1-3-147,3 1 0,-2-4 0,4 2 0,-2-1 0,2 0 0,0 2 264,0-2 0,-2-2 160,-4-1 1,3 0 0,0 0 0,-1 0 0,-1 0-54,-4 0 0,3 0 0,-6 0 0,2 0 1,-2 0-1,-1 0 0,-4 0-224,-1 0 1,0 0 0,2 0 0,3 0-1,-1 0 1,2 0-13,0 0 1,0 0 0,3 0 0,-1 0 0,1 0 0,0 0 0,0 0 436,-1 0 0,-5-1 0,3-2 0,0-2 0,-2 2 0,3 2-183,-1 1 0,-3-2 0,3-1-476,-2-1 1,4-1 0,-4 5-1,3 0 150,2 0 1,0 0-1,0 0 1,-2 0 0,2 0-1,2 0 1,1-1 427,0-3 0,-6 1 1,-2-5-1,-1 2 1,2 3-1,0 0 1,-1 0-23,-2-1 0,2-1 1,1 5-1,0 0 1,-1 0-1,-2 0-430,-2 0 1,5 0 0,2 2-1,4 1 1,2 1 0,2-1 0,3-1 66,1-2 1,-2-2 0,2-1 0,1-3 0,-3-1-1,3-3 1065,-1-2 0,-4-6 1,2 0-478,-4 2 0,-2-3 0,-2 1 1,-2 2-494,2 1 0,0 2 1,0-1-1,-3 1 0,2 0 1,-1-1-1,5 1-644,2 0 0,-7-1 0,7 1 0,-1 0 0,-1-1 0,3 1 474,-1 0 0,-1-7 0,-2 0 343,-4-1 0,2-3 0,-4 3 0,0-2 201,-1-5 0,-1-2 1,-4 2-163,0-3 0,-2 1 0,-2-4 0,-2 2-216,-2 2 0,-1 2 0,-4 1 0,-1 0 0,-1 2 0,-2 2 0,-3 2-223,-1 2 0,3-4 0,-4 4 0,-1-2 1,1-2-1,-1-1 367,-1 2 1,0-6 0,0 3 0,1-2 0,-1-3-1,-1 4 1,-2-1 27,0 0 0,0 8 0,0-8 0,0 2 0,-2 2 0,-2-1 1,-5 3-532,-3 2 0,-6-3 0,-1 2 1,0 1-1,0 0 0,1 3 1,0 1-11,0 1 0,-1 1 335,1 0 0,3-1 1,-2 1-1,0 0 1,1-1 197,-2 1 1,-1 0 0,3 0 0,-3-2 0,-1-2 0,0 0-17,-1 0 0,-1-2 0,-5 1 0,-1 1 1,-3-1-1,-5 0-496,-2 2 1,2 2 372,1 6 0,0-3 0,0 7 0,4-1 0,3 1-171,1-1 0,0 1 1,2 4-1,1 0 0,2 0 1,-1 0-1,-1 0 337,2 0 1,-4-4-1,4-2 1,-1 0-1,-1 0 1,2 1 0,-2-1 670,-1-3 1,1 2-660,-3-2 1,4 6 0,-10-3 0,1 2 0,-4-1-491,-3 2 1,-5 2-1,1 1 1,3 0 0,3 0-1,0 0 183,-1 0 1,-1 0-1,2 0 1,1 0 0,1 0-1,-1 0 320,1 0 1,4 0 0,-3 0-1,0 0 1,0 0 0,-2-1 0,0-2 240,1-2 1,-1-4 0,-2 5 0,-1-1 0,2 1 0,-3-2 0,0 0-593,-3 0 0,0 2 0,2 2 0,-2-1 1,-3-1-1,0 1 8,0 1 1,-4 2 0,1 2 0,-1 1 0,-1 1 0,4-1 0,-1 0 251,1 2 1,3-4 0,-2 4-1,1-3 1,4 1 0,-4 2-1,2-2 118,2-2 1,-6 4-1,7-1 1,-3-1-1,-2-1 1,-1-1 108,-1 4 0,2-4 0,-3 4-434,-3-4 1,-1 3 0,-1 1 0,-2-2 0,-1 0 217,-2 1 1,-10-1 0,1 5 0,-2-1 0,-2-1 0,0 1 13,1 1 0,33-6 0,-2 0 0,0 2 1,0 1-1,-2 0 0,-1 0 0,0 2 1,0 0-1,0 1 0,1 0-108,1 1 1,0 0 0,-4 1 0,0-1 0,5-1 0,0 0 0,0 1 0,1 0 0,-35 9 0,7 0 0,0-1 18,0 0 0,8-4 1,-4-3-1,5-2 1,4-1-1,0-1 1,0 0-27,-1-3 1,2-1 0,3-2-1,5 0 1,3 0 0,1 0 0,0 0-1314,0 0 0,6 0 650,2 0 0,4 0 812,2 0 0,-1-6 0,0-2 0</inkml:trace>
  <inkml:trace contextRef="#ctx0" brushRef="#br0" timeOffset="1">4572 6730 13400,'-37'65'-203,"0"1"1,11-7 0,5 3 0,6 7 0,8 1-1,6-2 1,7-1 0,9-3 0,6-1-412,4-1 0,8-1 0,-2-16 1,6-1-1,1-1 141,4 0 0,3-2 1,2-1-1,7 1 0,2-3 1,3-1-1,1-2 0,1 0 1,0 0-1</inkml:trace>
  <inkml:trace contextRef="#ctx0" brushRef="#br0" timeOffset="2">15156 13634 8587,'-38'-31'-832,"1"-1"680,1 3 1,5-5 0,-3 0-1,2-3 1,2 0 0,2-3-1,3 0 1,1-3 145,2 1 0,-1-5 1,-3 1-1,1 0 0,1 5 1,2 2-1,-2 7-65,-1 2 0,-11 6 1,-2 5-1,-4 7 1,-5 5-1,-5 4 71,-6 1 0,-8 8 0,-2 8 0,-5 6 0</inkml:trace>
  <inkml:trace contextRef="#ctx0" brushRef="#br0" timeOffset="3">14023 12941 8587,'-72'12'-149,"34"-8"0,0 0 0,-31 2 1,-1-6-1,0-1 0,2-4 1,0-3-1,3-4 0,0 0 1,1 3-1,-3 5 0,2 2 1,-3 5 243,0 6 1,12 9 0,-6 16 0,1 10 0,31-18 0,1 1 0,-1 6 0,2 3 0,0 2 0,2 2-114,1 4 1,2 2 0,-1 8 0,2 2 0,1 1 0,2 0-1,0 2 1,1 0 0,1 5 0,1 1 0,3 1 0,1 2-1,1 2 1,1 2-2872,1-2 0,2 0 2828,1-2 1,3-1 0,2 6 0,2 1-1,4-3 1,2-2 0,2-1 0,3-2 0,3-2-1,4-1 1,2-5 0,4-2 75,2-1 0,3-2 0,6-4 1,4-3-1,2-5 0,3-4 0,3-1 1,3-4-1,6-1 0,2-4 0,5-1 1,2-3-1,-17-8 0,1-2 1,1-1 72,3 0 1,0-1 0,2-1 0,4-2 0,1-2 0,0 0 0,5 0 0,0-1 0,1-1 0,2 0 0,0-1 0,0-1 0,2 0 0,1 0 0,0 0-1,2-1 1,0 0 0,0 0 38,0 0 1,0 0-1,0-2-108,0 0 0,0-1 1,-1 0-1,-2-1 1,-1 1-1,-1-1 1,1-1-1,-1-1 1,0-1-1,-1 1 1,0-1-1,0 0 1,1-2-1,-1 1 0,1-2 1,0-1-1,-1 0 1,1-1-8,-1-2 0,1 0 1,-2-1-1,0-1 1,-1 0-1,0-1 1,-1-2-1,0-1 1,-1 0-1,-1-1 0,0 0 1,-1-1-1,0-1 1,0-2-1,-1 0 1,-1 0-1,-2-2 1,0-1-1,-1-1 1,-1-2-1,-1-1 0,-4 0 1,0-1-1,-2-1 6,-3 0 0,0 0 1,-2-3-1,1-5 0,0-1 1,-3-2-1,-4 1 0,-2 0 1,-1-2-1,0 0 1,-2-2-1,-1-1 0,-2-3 1,-1 0-1,-2-1 0,-2 1 1,-2-1-1,0 1 44,-3 0 0,-1 0 0,-1-1 0,0-3 0,-2 0 0,-2 0 0,-2 3 0,-1 1 0,-2-1 1,0-1-1,-1 0 0,-2 0 0,-2 2 0,-2-1 0,-1 1 0,-2-19 0,-5 1 0,-6 6 0,-4 2-162,-7 2 1,-5 4 0,-3 7 0,-6 2-1,-12-1 1,-6 3 0,-5 3 0,-6 5 0,19 13-1,-2 3 1,-3 2 0,-4 1 0,-3 2 0,0 3 20,-5 0 1,-1 2 0,-2 2 0,-4 2 0,-1 1 0,-3 3 0,14 1 0,-2 1 0,-1 1-1,1 2 1,-4 0 0,1 1 0,-1 1 0,0 2 0,-1 1 0,0 1 0,-1 1 0,0 1 0,-3 2-1,-1 2 1,-1 0 0,1 2 0,13-3 0,0 1 0,0 1 0,0 0 0,-1 1 78,-1 1 0,-1 2 0,0 0 0,-1 0 0,1 0 0,-1-1 0,0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876"/>
    </inkml:context>
    <inkml:brush xml:id="br0">
      <inkml:brushProperty name="height" value="0.053" units="cm"/>
      <inkml:brushProperty name="color" value="#FF0000"/>
    </inkml:brush>
  </inkml:definitions>
  <inkml:trace contextRef="#ctx0" brushRef="#br0">3093 7157 8521,'6'-12'0,"1"1"-665,0 3 624,-1 5 1,-7-3 0,-4 6-1,-4 0 1,-2 0 0,-3 0 769,1 0 0,4 0 0,0 0 1,-1 0-1,-2 0-587,-1 0 1,4-2 0,0-1 0,-2-1-1,0 1 1,-4 1 175,-3 2 1,3 0-225,-3 0 0,4 0 0,0 0 1,1 2-1,0 2 1,-1 2 0,0 5 0,-3-3-1,-1 3 1,1 2 0,-1 3-130,0 2 0,-4 0 0,4-5 0,0 1 0,1 0 0,-1 3 1,2 1 134,1-2 1,1-1 0,1-1-1,0 3 1,-1 0 0,1 0 172,0-2 1,1-2-1,2 0 1,1 2-1,0 1-268,1 2 0,-2 0 1,4-5-1,-1 1 0,-2 0 1,1 3-1,2 2-158,0 2 0,5-4 161,-3 6 1,-2-6-1,1 4 1,2 0 15,2 0 1,1-4 0,1 4 0,2-2 0,3-2-1,2-1 1,2 0 116,2 2 1,1 0-1,0-5 1,1 0-1,-1 1 1,2-1 85,3 0 0,-4 2-179,4 3 1,3-3-1,1 2 1,2-2-1,0-1-28,-2-1 0,0 2 0,5 1 0,1 2 0,1-3 0,3-4 0,-1-2 100,1 2 1,-4-5-1,5 0 1,0-2 0,1 0-1,1-1 46,1-1 0,-5-2 1,3 0-1,0 0 0,-1 0 1,1 1-1,-2 2-233,1 2 1,2 1-1,-2-3 1,-1 1 0,3 1-1,-3-1 1,2 2-132,0 1 1,2-2 0,4 2 0,0-1-1,0-3 1,-2 0 267,-2 1 0,5-2 1,-4 2-1,0-2 1,0-2-1,-1 0 1,-1 0 102,3 0 1,-6 1-1,-1 2 1,-1 3-1,-1 0 1,4 2-636,1-1 1,-3 2-1,5 4 157,1 0 0,0-4 0,1 0 0,-1 2 145,0 0 1,5-2-1,-7-1 1,4-2 0,2-3-1,1-2 1,1-1 453,0 0 0,-5 0 0,7 0 1,-4 0-1,-1 0 0,0 0-13,0 0 1,0-4 0,0-1 0,0 2 0,-1 2 0,-2 1 0,-2 1-624,2 4 0,-3-2 1,0 6-1,-1-1 1,-2 0-1,0-2 0,2-2 205,1 1 0,-3-1 1,3-4-1,-1 0 1,-2 0-1,0 0 1011,0 0 0,6-1-658,-2-4 1,0 2-1,0-4 1,4-1-1,1 2-267,0 1 0,2-4 0,-6 4 0,3 1 0,1-1 0,0 1 0,0 1-233,0 1 0,-5 2 0,1 0 0,-1 0 1,1 0-1,-2 0 310,-2 0 0,4 0 1,-4-1-1,1-3 1,0-4-1,-2-1 1,0 2 320,0 1 0,0-3 0,-3 3 0,3 0 0,3-1 0,0 1 1,-1 0-435,0 3 0,1-3 1,4 2-1,-1 1 0,-3 1 1,0 2-1,0 0-131,3 0 1,2 0 0,-1 0 0,-1 0 0,-1 0 0,1 0 585,2 0 0,-4-4 0,-1-1-17,-1 2 0,4-3 0,-3 0 0,1 1 0,1-1-209,1 3 1,1-3 0,2 1-1,0 2 1,2 2 0,1 1-501,1 0 1,1 0 0,-4 0-1,4 0 1,2 1 0,2 2 0,0 2-332,1-2 1,-2-2-1,-1-1 1333,-1 0 0,3 0 1,-5-1-1,-1-4-213,-1-4 0,2-1 0,0 0 0,-1 1 0,0-2 0,-1 1 0,1 0-678,0 1 1,-3 1 0,7-2 0,-1 3 0,-3-1 0,-1 2 0,-4-1-134,-2-1 1,-1 4 0,-7-3-1,-3-1 1,-1 2 0,-3-1 417,-3 0 1,-4-2 0,0-6-1,-2-1 1,-2-4 0,-1 1-1,0-2 153,-2 1 1,5-3-1,-5-3 1,2-1-1,0 0 1,2 1-1,-1 1-362,-1 2 1,1 0 0,-4 5 0,2 0 0,0 0 0,0 1 2,-4 0 0,-1 2 0,0 2 0,2 0 0,-2 0 1,-3-2-1,-3-2 462,-2 0 0,-5-3 0,1 3 0,-3-6 0,-1-2 0,-1-1 0,1 0 170,0 4 1,-1-2 0,0 5 0,-3 0 0,0 0 0,0 2-540,2 3 0,2 2 1,0 1-1,-2 3 1,-3-3-313,-4-1 0,1 5 0,1 2 0,-1 4 0,0 0 0,-3-2 0,1-2 53,0 2 1,-2 2-1,2 1 1,-6 0 0,-2 0-1,2 0 599,1 0 0,1-5 0,-1 1-52,-3 1 0,5-3 1,-2 1-1,2 1-165,2-2 1,2 3 0,-2-4 0,3 1 0,1 3 0,0 0 0,0 0-251,-1-2 0,0 1 0,-3 4 0,2 0 0,-2 0 0,-1 0-107,-1 0 0,-7-1 0,-2-2 0,-3-2 0,1 2 0,2 2 0,-2 1 289,-2 0 0,1 0 0,1-2 0,1-1 0,-1-1 0,-1 1 0,-2 0 227,0-2 1,0 4-1,0-3 1,0 2-1,-2 1 1,-1-2-225,-1-2 0,-5 1 0,3 4 1,0 0-1,-1 0 0,1 0 1,-1 0-149,-1 0 0,8 1 0,-1 2 1,-1 2-1,2-2 0,-1-2 1,2-1 139,2 0 1,3 0-1,-3 0 1,2 0-1,-2 0 1,-2-1 554,-1-4 1,-4 2-1,-1-6-397,2-1 0,0 3 0,0-1 0,-3 1-259,-1-1 1,7 5 0,-3-1-1,-1 2 1,-1 2 0,-2 0-1,1 0 1,0 0 0,-3 2 1,3 1-1,0 1 0,-1-1 1,1-1-143,0-2 0,-4 0 0,1 0 429,-3 0 1,3 0-1,2 0 1,-1 0-1,2 0-15,0 0 1,-2 0-1,3 0 1,1 0-1,-2 0 1,-3 1-277,-3 4 1,3-4 0,0 5 0,-1-1 0,-2 0 0,-1 3-81,-1 2 1,-3-2-1,-3-1 1,1 0 0,-1-1-1,-1 0 1,-1-1 8,1 1 0,2-5 0,8 4 0,4-2 0,4-1 0,1 3 0,4-1-542,1 2 1,6 2 741,-5 5 0,1 0 0,-5 1 0</inkml:trace>
  <inkml:trace contextRef="#ctx0" brushRef="#br0" timeOffset="1">15010 8050 19697,'7'-12'-1242,"-1"7"0,-6-8 0,-1 3 1,-4 2 1159,-4 4 0,-3 2 0,-1 4 0,0 1 0,1 3 1,2 0-1,1 0 0,0-2 1371,1 2 0,4-5 1,8 4-287,5-4 0,5-2-852,3-4 0,3 4 0,5-4 0,0 2 0,6 1-76,6-3 0,2-1 0,9 3 0,3-1 1,-1 1-1,1 0-199,-3-2 0,-5 4-61,2-4 0,-8 4 1,-3 1-1,-1 0 1,-5 0 217,-5 0 0,1 0-164,-6 0 1,-12 0-1,-12 0 1,-9 0 0,-9 0-1,-4 0 1,-4 0 226,-2 0 0,2 0 0,-3 0 0,-1 0 0,1 0 0,1 0-29,1 0 1,2 0 0,4 0-214,1 0 0,5 0 1,3 0-463,3 0 0,5 0 0,7 0-805,12 0 1,12 1 1407,14 4 0,7 2 0,11 7 1</inkml:trace>
  <inkml:trace contextRef="#ctx0" brushRef="#br0" timeOffset="2">17836 8063 19870,'0'-13'-2823,"0"4"0,-2 1 2056,-2 2 1683,-4 2-515,1 4 1,3 0 0,9 0 0,7 0 0,8 0 0,3 0 0,7 0 0,3-2 0,5 0 1025,5-3 1,-2-1-1306,4 2 0,-4 2 0,-2-2 1,-2 2-1,-3 2-272,-1 0 0,-2 0 0,-6 0 1,-1 0-1,-4 0 0,0 0-842,-4 0 0,-6 2 1262,-1 2 1,-7-2 0,-4 1-1,-8-5 1,-8-2-156,-3 1 0,3 0 0,-4 0 0,-2-2 0,1 2 1,-1 2-333,2 1 1,1 0-1,-3 1 1,4 2-1,0 3 1,4 0-1,1 2-330,2-1 0,0-2 0,1 3 0,1 3 0,4 1 0,1 1 0,3 0-2763,2 1 3228,7-1 1,7 0-1,8 1 1</inkml:trace>
  <inkml:trace contextRef="#ctx0" brushRef="#br0" timeOffset="3">20755 8090 20726,'-13'0'-712,"-1"0"0,6 0 0,0-2 884,2-2 1,2-4-1,5-4 1,4 2-1,5 3 1,6 1 513,7 3 0,8-3-618,4 1 0,4 1 1,1 4-1,1 0 1,2 0 68,2 0 0,3 0 0,-3 0 0,-2 0 0,-2 0 0,-2 0-380,-4 0 0,1 0 1,-8 0-1,-4 0 1,-4 0-1,-3 0-1078,-2 0 1230,-8 0 0,-3-4 0,-8-1 0,-6 2 0,-7 2 126,-5 1 1,-8-5 0,-2 1-1,-1 1 1,-1 1 0,2 2 70,-1 0 0,-2-4 0,5-1 0,5 2 0,5 2 0,6 1 1,0 0-1624,1 0 721,6 6 1,1 1-1,7 8-1385,4 3 2105,2-3 0,18 10 0,3-4 1</inkml:trace>
  <inkml:trace contextRef="#ctx0" brushRef="#br0" timeOffset="4">23301 8063 15869,'-13'-2'0,"-1"-1"0,1-1-365,0 1 1,-1 2 0,1 1-1,0 0 1,-1 0 2881,1 0-2298,6 0 0,2 0 0,13 0 0,8 0 395,9 0 1,15 0 0,5 0-299,9 0 1,9 0 0,-25 0-1,1 0 1,36 0 0,1-2-153,-2-2 1,1 2-1,-7-2 1,-4 2-1,-3 2 1,-8 0-567,-7 0 0,-7 0 0,-14 0 0,-3 0 1,-4 0-171,-3 0 0,-10 0 0,-6-1 444,-11-4 1,-12 2 0,-10-4 0,-4 0 251,-8-1 0,-3 1 2,0-2 1,-6-1-1,8 5 1,4 1-1,6-1-118,4 1 0,7-1 0,5 5 0,2 0 0,3 0 1,2 2-439,5 2 0,3 4 0,8 5 0,2 2 379,5 3 0,15-4 0,4 6 0</inkml:trace>
  <inkml:trace contextRef="#ctx0" brushRef="#br0" timeOffset="5">2533 12341 13517,'0'-25'-1127,"-5"8"1,1-5 653,1 6 0,0 9 0,-2 2 0,-3 4 1,-4 2 684,-2 4 1,1-4-1,0 5 1,-1 0 0,1 1-1,0 2 1,1 0 0,2 1 673,1 2 0,0 3-981,-5 3 0,1-2 0,0 6 0,1 1 1,2-1-24,1 0 1,0-6 0,-3 2 0,2-2-1,1 1 1,-2 0 284,-1 0 0,4-1 1,-1 0-1,-2 2 1,-1 0-1,1 1-194,2 3 0,-3 2 0,4 1 1,0 0-1,-1 3 0,0 2-35,1 3 1,1-1 0,4 5 0,-1-1 0,1-1 0,1 1 0,2-2 0,0-1 45,0-4 0,5-1 1,-1-1-1,-1 0 0,0-2 1,0-2-1,3-2 730,1-2 1,-2 4-554,4-6 0,-2 6 1,3-4-1,-1 0 1,2 2-54,0 0 0,7-1 0,2 4 0,0-2 0,4 2 1,1 0-170,2-2 0,1-1 0,2-5 1,1 2-1,0-2 0,0-3 0,1-2 456,3-3 1,0-5-281,5 2 0,-4-4 0,-2-1 0,0 0 0,-2-1 265,1-4 1,2-2 0,-2-8-1,-2 0 1,0-1 0,-3 1-358,2-1 1,0-2 0,-2 2-1,0-3 1,2-2 0,-1-1-530,5 1 1,-1-6 346,2 1 1,-1-1 0,3-6-1,-2 2 1,-1-3-170,0-4 1,-3 4 0,1-9 0,-2 0 0,-5 0 0,-1-1 85,-3-1 1,-1-5 0,-3 1 399,0-3 1,-5-1 0,-6-1 0,-1 1-52,-1 0 1,-4 1-1,-7 2 1,-4 2 0,-5 2-1,-3 5 1,-5 4-265,-1 6 0,-3 3 0,-3 2 0,-6 4 0,-5 4 0,-5 4-491,-5 0 0,6 3 423,-7 2 0,7-2 0,-2 7 0,1-1 108,0-1 0,-1 5 1,-1-3-1,5 2 0,2 4 1,2 2-1,2 5-133,2 3 0,4 7 0,5 5 0,0 7 0,2 10 250,3 11 0,3 1 0,5 7 0</inkml:trace>
  <inkml:trace contextRef="#ctx0" brushRef="#br0" timeOffset="6">14050 8196 8549,'7'6'0,"-2"3"0,-4 3 0,-1 1 0,2 1-76,2-1 1,-1-4 0,6-2 0,1 1 0,2-3 0,3 1 0,3-3 0,6 0 0,5 0-1,7 3 410,2 2 1,4 0 0,2 6 0,5-1 0,3 0 0,1 1 0,1-1 279,-1 0-717,0 1 0,2-2 0,0-2 1,0-3-1,-4-1 0,0-3 4,-4-1 1,4-2-1,-6-2 1,3-2-1,2-5 1,2-3 306,1-1 0,5-9 1,1-4-1,1 0 0,2-4 1,0 2-1,5 0 1,-2 1-324,0 1 1,2 0 0,-8 3-1,-1 0 1,-2 0 0,-6-1-258,-2 2 0,-1-3 405,-7 2 1,-3 0 0,-10-1-1,-2 2 1,-3-2 28,-4-1 1,-8-8 0,-2-2 0,-2-4-1,-3-1 1,-2-1 0,-1-3 723,0-5-583,0-3-183,0 4 0,0-2 0,0 4 0,0 0 0,0 2 0,0 5 0,0 5-56,0 2 1,0 8-1,0-3 1,-1 4 0,-4 2 1,-2 0 0,-8 5 0,-1-2 0,-4 2 0,0 1 0,-4 0-45,-1-3 0,-8 4 0,-4-4 0,-4 2 0,-5-1 0,-2 0-46,-2 0 0,-5-2 0,-1 0 129,0-2 0,4 0 0,-4-1 1,2 4-28,1 4 1,1 0 0,-9 2 0,1 3-1,-1 5 1,-6 4 0,-4 4 19,34 0 1,-1 1 0,-4 1 0,1 2 0,1 0-1,1 1 1,-1 1 0,-1 1 0,-1 1 0,1 0-1,0 0 1,0 1 18,1 1 0,-1 0 0,-4 1 0,-1 0 0,7-1 0,0 0 0,1 0 0,0 2 0,2 0 0,1 0 0,-28 17 0,0 2-60,4 4 0,6-1 0,-3 10 1,2 0-1,5 3 0,2 4-150,6-1 1,8 3 0,5-1 0,9 3-1,10 0 1,7 1 0,10-6 88,9-3 0,16-2 0,19-8 0,7-2 0,-25-20 0,2 0 0,2 0 0,1-1 77,3 0 1,2 0 58,0-2 1,2 0-1,3 1 1,1-1-1,1 1 1,-1 0-1</inkml:trace>
  <inkml:trace contextRef="#ctx0" brushRef="#br0" timeOffset="7">2666 13647 8423,'0'-27'0,"2"-4"0,0 0 0,4 3 402,2 4 1,-4 1-1,4 5-565,-2 2 0,2 5 1,-3 2 194,-2-1 0,-8 4 411,-3 2 0,-4 2 93,-2 2 0,1 0 1,0 0-603,-1 0 1,5 5-1,2 0 1,0 1-1,-1 2 1,-2-1-1,-2 5-103,-1 4 1,-7-1 0,0 4 0,-2-1 0,1 1 0,0 1 0,0-1 227,-2-3 1,-1 3 0,2-1-1,2-1 1,3-3 0,-1-2 336,2-3 1,1 3 0,3-3 0,3 3-343,5 1 1,2-4 0,2 0-1,0 3 1,0 4 0,0 5 0,2 1-186,2 0 0,-1 0 0,6 5 1,0 0-1,0-2 0,-2-2 0,0-2 168,1-2 1,-1-1 0,4-4 0,-2-1-1,2-1 1,4-2 269,3-1 0,6-5 1,-2 4-1,5-2 1,2-2-1,2 1 0,0 1-148,2 1 1,1-3 0,6 5 0,0 2 0,0 0-1,0 3-348,0-1 0,0 5 0,0 0 95,0-2 1,-2-3 0,1-2 0,-1-2 228,4 1 0,-4-4 0,0-2 0,0-2 1,3-2-1,1 0 0,1 0 91,-2 0 0,2 0 0,0 0 0,2 0 0,-1 0 0,2 0-932,3 0 0,-2 6 458,2 3 0,-4-2 1,2 2-1,-1 1 1,-3 2 92,-2 1 0,2-4 1,-1-1-1,-4-1 0,-1-1 1,-1 0 545,-1-3 1,-5-2 0,3-1 0,-2-1-1,1-4 1,1-2-163,0 0 0,2-1 0,-2 5 1,1-1-1,1 1 0,1 1 1,-1 2-683,2 0 0,-1 0 0,1 0 0,1 0 0,-1 0 0,3 0 0,2-1 389,2-4 1,2 2 0,-3-5-1,2-3 1,-1-1 0,-1-1 456,-3 0 0,6-5 1,-9 0-1,-1 0 1,-1 1-1,-4-1 1,0 0-253,-1-1 0,-8 4 1,6-1-1,-1 4 0,-5 3 1,0-1-1,-1-1-535,3 2 1,-5-2 0,0 3 0,-1-1 0,0 0 0,-2 1 341,-1 0 0,-3-4 0,-2 3 0,-2-2 1,-1-3-1,-1 1 0,1-2 428,1-3 1,-5 2-1,1-5 1,-1 2-1,0 3 1,2 1 62,-3 2 0,0-1-724,-2 1 1,0 4 0,0 0 0,-2 0 0,-3 0 23,-9 1 0,-5 0 1,-9-1-1,-2 3 1,-2 0-1,-2-1 253,-3 0 0,-2-5 0,-1 3 0,0-3 0,0-3 0,0-3 438,0-4 1,0 1 0,-1-1-1,-2 0 1,-3 1 0,0 4 0,-2 3-643,1 5 1,-2-1 0,-4 6-1,-3 1 1,-5 3 0,-6 4 0,-1 3-139,0 1 0,1 4 0,-1-5 1,0 2-1,0 0 0,3 0 101,0-2 0,-1 1 0,0-6 1,1 3-1,-1-2 0,3-2 438,-1-1 1,-3 0-1,8-1 1,0-2-1,-2-2 1,2 3-1,0 0-612,2 2 0,6 2-877,-3 2 0,4 9 837,-8 10 0,3 8 0,2 3 0</inkml:trace>
  <inkml:trace contextRef="#ctx0" brushRef="#br0" timeOffset="8">14530 9156 8412,'0'-33'0,"0"11"95,0 0 1,-2 11 0,-2 7 0,-3 1 0,-1-1 0,4-5 0,4-3-1,4-2 1,5 1 516,3 0 1,7-5 0,3-1-381,4-2 0,2-1 0,0-3 0,1 1-193,1 2 1,-5 0 0,6-4-1,-4 4 1,-5 4 0,-4 4-1,-3 0-702,-2 1 0,-4 6 0,-2 1 53,-1 0 0,-7 9 0,-7-2 1,0 5-1,0 6 0,1 3 610,-1 3 0,5-1 0,-3-3 0</inkml:trace>
  <inkml:trace contextRef="#ctx0" brushRef="#br0" timeOffset="9">14783 8823 22949,'-18'-23'-1730,"1"1"1,3 1 1366,5 13 0,8 2 0,1 6 56,7 0 0,11-5 0,4-1 192,3-1 0,-1 2 0,0-2 0,1 1 1,-3 3-85,-1 2 0,-3-1 0,-5-1 277,0-1 1,1-1-1,-1 5 1</inkml:trace>
  <inkml:trace contextRef="#ctx0" brushRef="#br0" timeOffset="10">14876 8796 10098,'-16'-59'0,"1"-1"-27,3 4 0,7 10 0,-4 17 0,0 5 299,1 6 1,-3 5 0,2 4 0,-3 5 0,-2 2 0,1 2-151,0 0 1,4 0-1,2 2 1,1 2 0,3 5-1,3 3 30,4 1 0,5 0 267,9 1 1,4 1-1,8 1 1,2 3 0,2 0-108,3 1 0,0 3 0,0-1 1,-3 4-1,-1 2 0,-3 1-540,-2 2 1,-8 5-1,-2-5 1,-4-1 265,-6-2 0,10-1 0,-3-1 0</inkml:trace>
  <inkml:trace contextRef="#ctx0" brushRef="#br0" timeOffset="11">17209 8743 8665,'-9'-5'1255,"0"1"-1100,6-1 1,3 5 0,12 0 0,8-1 0,8-4 0,6-4 0,6-2 92,3-3 1,9 0 0,-2-3-410,2-1 0,9-5 1,-10 2-1,0-1 1,-7 1-1,-7 2-369,-6 3 0,-4-2 0,-6 1 1,-8 3 529,-7-3 0,-16 1 0,-5 3 0</inkml:trace>
  <inkml:trace contextRef="#ctx0" brushRef="#br0" timeOffset="12">17702 8596 10776,'-4'-33'494,"0"-2"1,-1 2-956,5 16 1,-1 14-1,-4 10 1,-7 14-1,-10 16 1,-15 15 460,13-21 0,-2 3 0,-6 4 0,-1 2 0,-4 4 0,0 0 0</inkml:trace>
  <inkml:trace contextRef="#ctx0" brushRef="#br0" timeOffset="13">13757 13554 23475,'-14'-20'-1115,"1"-2"0,6 2 0,2-1 0,4 0 0,2 2 73,4 0 0,-2 1 1286,6 4 1,-2 1 0,3 1 0,-1 2-1,2 3 1,0-1 0,3 2 0,1 0-199,2 3 1,-2 2-1,4 1 1,1 0-1,2 0 1,3 0 0,3 0 236,3 0 1,-1-5 0,7-1-1,3-1 1,3-3 0,0-2 0,-2-1-64,-1-1 0,0 1 1,0 0-1,-1 1 1,-4 1-1,-2 4 1,-3 1-833,-4 3 1,4 2-1,-9 1 1,-1 0-1,-2 0 695,-3 0 0,-2 0 0,1 0 0</inkml:trace>
  <inkml:trace contextRef="#ctx0" brushRef="#br0" timeOffset="14">14530 13061 30258,'-13'-6'-1359,"-1"4"0,8-4 2143,6 6 0,6 5 1,8-1-1,-1-1-262,0-1 1,-1-1-1,-3 4 1,-6 5-1120,-6 6 0,-12 11 0,-12 8 0,-7 4 0,-6 4 0,-1 3 302,1 3 0,15-19 0,1 0 0,-17 25 0</inkml:trace>
  <inkml:trace contextRef="#ctx0" brushRef="#br0" timeOffset="15">13797 14100 28601,'-6'-19'-2676,"3"4"1,-5-3-1,2 4 647,4 0 0,-1 5 2316,-2 0 0,4 8 0,-4 1 0,4 7 0,1 5-67,0 2 0,6-6 0,3 0 0,2-2 0,4-3 0,3-2 0,6-1 275,5 0 0,1-6 0,4-1 0,2-4 0,1 1 0,4-2-387,0 2 0,-3 0 1,-3-4-1,1 1 1,-1 1-1,-1 3 1,-1 5-472,-4 2 1,-2-2 0,-5-1 0,-4 2 0,-3 2 0,-2 2 476,1 4 1631,-7-4-1287,-1 5 0,0-6 0,1 0 1</inkml:trace>
  <inkml:trace contextRef="#ctx0" brushRef="#br0" timeOffset="16">14463 13874 29187,'-13'0'-1193,"1"-2"1465,3-2 0,3 1 1,8-5-301,2 2 0,9-4 0,10 3 0,3-2 1,4 1 223,1 2 1,5-3-1,-5 5 1,-3 1-1,-4 3 1,-7 6 0,-3 7-1519,-5 8 1,-5 4-1,-8 3 462,-5 3 0,-15 5 1,-9 7-1,-10 3 454,-10 1 0,0-2 0,23-21 0,1 1 0,-1-1 0,0 0 246,-1 0 1,0 0 0,-1 2 0,-1 0-1,0-3 1,-1 1 0</inkml:trace>
  <inkml:trace contextRef="#ctx0" brushRef="#br0" timeOffset="17">13810 14913 8248,'-7'-19'187,"-4"-2"1,7-4 0,1 1-1,3 4 1,4 0 83,5 4 0,7 3 0,4 2 0,0 4 0,4 1 0,1 2 0,2-1 0,0 1 0,1 1 0,1 3 0,3 4 0,-1 4 0,0 0-676,0 1 1,0-1 0,-3 1 301,3-5 1,-3-3 0,3-1 0,-2 0 0,-3 0-31,1 0 0,0-4 0,-1-2 0,-1-1 0,-1-4 133,-2 0 0,1-3 0,3 1 0</inkml:trace>
  <inkml:trace contextRef="#ctx0" brushRef="#br0" timeOffset="18">14557 14607 10640,'-5'-23'178,"1"1"1,1-3 0,7 12 0,6 5-192,7 5 1,-1 5 0,5 2 0,-2 7 0,-3 5-1,-2 6 1,-5 5 0,-5 4-574,-3 4 0,-3 10 0,-7 5 571,-9 6 0,1-20 1,-2 1-1,-1 4 1,-1-1-1</inkml:trace>
  <inkml:trace contextRef="#ctx0" brushRef="#br0" timeOffset="19">15063 12927 8173,'-34'-25'0,"4"3"0,8 4 0,7 5-86,5 4 1,6-1 0,-5 5 0,-2 2-1,-1 2 1,-1 2 0,0 2 0,-1 3 0,1 1-1,0 4 1,1 1 0,2 1 591,1 0 1,6 2 0,-2 1-169,4 2 1,1 1 0,0-1 0,0 6-294,0 6 0,4 2 0,2 7 0,2-1 0,2 4 0,2 1 0,1 2-36,0 4 0,-5 3 0,-2 1 0,-2 4 0,-1 2 0,-4 6 156,-7 3 0,-1-7 0,-1 4 0,-2-1 0,2-4 0,-1 1-12,4-6 1,-3-5 0,5-1-1,2-4 1,2-4 0,1-1-1,0-1 1,0-2 6,0-2 1,1-2 0,4 4-1,4 1 1,1-1 0,0 0-1,-1-1-187,2-1 0,-5 1 0,-1 4 1,0 0-1,-1 0 0,1-2 1,-1 1-56,1 1 1,1-8 16,-2 8 0,3-4 1,7-1-1,-1-3 1,0-6 55,1-4 1,-1 2-1,0-6 1,1-3 0,-1-3-1,0-5 264,1-1 1,-5 3 0,0-5 0,-1 1 0,1-1 0,0 1 0,2-3 360,0 0 0,4-2-593,3 0 1,-2 4 0,6 1 0,4-1 0,2 1-260,3-1 1,1 2-1,0-3 1,2 1 0,1-1-1,1-1 115,1-2 1,0 0-1,0 0 1,-2 0-1,1 0 1,-1 0-1,1-2 901,1-2-711,2 3 1,-5-5-1,-2 4 1,-1-1-1,2-1 1,-1 1-106,1 1 0,3 4 0,-4 1 0,2 3 0,3 0 0,0 1-99,-1 0 0,2-2 0,-1 2 0,3 1 0,3-2 0,-1-1 0,1-2 202,-2-1 0,5-2 0,-1 0 0,-1-2 1,0-2-1,1-5 0,-2-1 232,-2 1 1,4-3-1,-1 5 1,1-2-1,1 1 1,1 2-447,0 3 0,5 2 0,-3 1 0,1 0 0,1 0 0,-2 0 0,0 0-528,-2 0 595,5 0 0,-11 4 0,4 1 0,-5-2 1,-3-2-1,-3-1 381,-2 0 0,4-4 0,-5-2 0,-1 0 0,-1-1 1,1 1-1,2 0-49,3 3 1,-4-3-1,4 1 1,4 2 0,2 2-1,5 1 1,0 0-580,0 0 1,3 0-1,-3 1 1,0 2-1,1 2 1,-1-2-1,1-2-1419,1-1 1978,-11 0 1,10 0 0,-10 0 0,0 0 0,2-1 0,-2-4 295,-2-4 1,2-1 0,-6 0 0,0 2 0,1 1 0,-1 1-700,-2 0 1,5 2-1,2 2 1,1-1 0,1-1-1,0 1 1,1 1-103,3 2 0,-4 2 0,7 1 1,-4 1-1,-1-1 0,0-1 1,0-2 399,0 0 1,-1-2 0,-2-1 0,-3-3 0,-1-1 0,-4-2 189,-1 2 0,-1-4 0,0 5 1,-1 0-1,1 0 0,0 2 0,-1 0-478,1-1 1,-5 1 0,0 4 0,2 0 0,1 1 0,2 2 0,0 3-56,-1 1 1,1-4 0,0 2 0,-1-4-1,1-1 1,-2 0 618,-3 0 0,3 0 1,-4-1-1,1-2 0,1-3 1,0 0-274,2 0 0,-2 2 1,-1 2-1,0-1 1,0-1-1,1 1 1,0 1-1,1 2-573,-2 0 1,2 2 0,-5 1 0,2 3 0,3 0 0,-1 1 417,-1 0 1,4-4 0,-4 3 0,3-1 0,0-1 0,-1-1 0,-2-1 509,2-2 1,-2 0-262,5 0 1,-8-2 0,8-1 0,-2-3-1,0 0-198,2 0 1,-1-2-1,1 3 1,-2 2 0,-1 0-1,-3 0 1,-2-1-323,-3 1 0,0-3 0,1 1 0,0 1 0,0 0 0,-2-1 0,-4 1 222,-2-2 0,3 3 0,-3-5 0,1 1 1,-1 0-1,-3-4 171,0-1 1,-4-1-1,2 0 1,-4-2 0,-4-1-1,-4-2 1,-1 0 2,0-1 0,2 4 0,-3-3 0,1 3 0,-2 2 1,0 0-1,-3-1-200,1 1 0,0 0 0,-1 0 0,1-1 0,-2 1 0,-1 0 0,-3-2 77,-2-3 1,3 2 0,-4-7-1,-2 0 1,-3-2 0,-2-2-1,-2 0 235,1 1 0,-2 0 0,-1 3 0,0 1 0,-1-1 0,2 3-301,-1 2 0,2 3 0,4 2 0,1-1 1,1 3-1,1 0 0,2 2-381,-2-1 1,3-2 535,-1-1 1,0 4-1,-3 0 1,1-3 0,2-3 198,-2-2 0,-1-6 1,-2 4-1,0 0 1,1-2-1,-1 2-189,1 0 1,-1 1 0,0 5 0,1 1 0,-1 1 0,0 4 0,-1 1-318,-3 3 1,3 2 0,-3 1 0,1 0-1,0-2 1,-2-1 0,-1-1-102,1 1 1,-1-3 0,4 0 0,-4-2-1,0-2 1,-1-2 555,0-1 0,3 0 1,-4-2-1,-1-2 1,2 0-1,3 0 0,1 3-404,-1 0 1,3 2 0,-3 2 0,1 3 0,-1 1 0,-4 3 0,-4 1-207,-1 2 1,-6 0 0,-3 0 0,-3 0 0,1 0-1,0 0 303,2 0 1,2-4 0,-3-2 0,2-1 0,2-2 0,3 0 0,2-2 502,1-3 0,4 0 1,2-5-1,2 1 0,2 0 1,2 2-1,3 1-461,3 2 1,-4 1 0,4 2-1,-3 2 1,-2 1 0,1 1-188,-1 0 0,-4-3 0,-2 3 1,1 0-1,-2-1 0,1 1 1,-1-3 294,0-3 0,4 6 1,-2-8-1,1-1 0,0-1 1,1-1-1,0 2 76,-1 2 1,3 0-1,-3 1 1,1 2-1,1 2 1,-2 2-418,1 3 0,-4 2 0,0 1 0,0 0 0,1 0 0,2 0 0,0 0 105,1 0 0,2 0 271,2 0 0,-1-5 0,0-1 0,1-1 0,-1-3 139,0-2 1,2-3 0,1-1-1,2-2 1,0 0 0,1 0-216,3 1 1,-1-7 0,0 3-1,0 1 1,-1 0 0,3 2-1,-1 1-367,0 0 1,-6 3 234,2 0 1,0 1-1,-3 0 1,-3-1-1,-2 1 24,-3 0 1,-1-1 0,-6 1 0,0-2 0,0-1 0,0-3 168,0-2 1,0-1 0,0-5 0,2 0 0,1-1 0,3-1 0,0-2 126,0 1-354,-2 2 1,-5 7-1,-2 3 1,-3 3-1,-2 4 1,-2 0-118,-2 2 1,3 6 0,0-2-1,1 0 1,-1-1 0,1 0-1,2-1 146,3-1 0,3 0 1,3-6-1,3-1 0,3-1 1,5-3-1,2-2 362,0-3 0,3 1 0,1-1 0,-1 3 1,0 2-1,-1 3-731,1 1 0,-4 8 490,3 2 0,-9-2 0,-3-1 0</inkml:trace>
  <inkml:trace contextRef="#ctx0" brushRef="#br0" timeOffset="20">15650 13181 7882,'-14'0'-1,"2"-2"1,5-1-1,6-3-1,3-1 0,9-7 1,-2-3 0,7-7 275,2 2 0,8-6 0,0-2 1,0 2-1,5-3 0,1 0 1,0-2-1,-2 4 0,-1 0 1,-1 3 2312,-1-1 0,1 2 1,-10 1-3207,-2 2 0,4 6 0,-3-2 1,0 3-1,-3 2-1912,0-1 1,-5 3 2530,0 2 0,5-9 0,7 3 0</inkml:trace>
  <inkml:trace contextRef="#ctx0" brushRef="#br0" timeOffset="21">16663 11701 7878,'0'-13'3082,"0"0"-1789,0-1 0,6 2 0,3 4 0,2 5 0,3 7-876,-1 9 1,-1 7 0,-2 6 0,-1 2 0,0 3 0,0 5 0,-2 3 0,1-1-630,-1-2 1,-2 1 0,2-6 0,0-3 0,-1-3 0,2-4 211,-1-2 0,2-1 0,4-5 0</inkml:trace>
  <inkml:trace contextRef="#ctx0" brushRef="#br0" timeOffset="22">16596 11648 7895,'-25'-13'269,"3"-1"1,8 1 509,10 0 1,8 1 0,7 1 0,3 3 0,7-3 0,3-1 0,6-1 0,1 0-1,4-1 106,4 1 0,-4 1 1,7 2-1,-5 1 0,-2 0-885,-1 2 0,-1 1 0,-6 6 0</inkml:trace>
  <inkml:trace contextRef="#ctx0" brushRef="#br0" timeOffset="23">16623 12101 8408,'-25'13'0,"4"1"1071,7-1 1,10-1-1,11-3 1,7-5-736,1-2 1,10-2 0,3-2 0,4-4 0,7-6 0,4-5 0,4-6 0,2-3-337,0-4 0,-6-13 0,3 2 0</inkml:trace>
  <inkml:trace contextRef="#ctx0" brushRef="#br0" timeOffset="24">17276 11475 8384,'-13'1'0,"1"5"0,3 7 1649,4 8 1,4 4 0,1 5-1,0 4-944,0 6 0,6 9 0,3 0 0,3 3 0,1 1 0,0-1 0,2-3 0,1-7-705,2-4 0,12 0 0,-2-4 0</inkml:trace>
  <inkml:trace contextRef="#ctx0" brushRef="#br0" timeOffset="25">15823 13834 7816,'-12'1'0,"3"4"437,5 3 1,8 0 0,5-1 0,3-1 0,3-3 0,1-1 0,3-2 0,2 0 0,1-2 0,0-2 0,-1-5 0,-2-2-2721,-2 3 2283,3-10 0,-5 9 0,5-10 0</inkml:trace>
  <inkml:trace contextRef="#ctx0" brushRef="#br0" timeOffset="26">16329 13380 8794,'-13'-7'888,"12"4"0,5 11 0,6 6 0,4 6 0,-1 5 0,0 4 337,1 7 1,-2 2-1582,-4 2 0,4-1 0,-3-4 0,2-3 1,-1-4-26,-1-2 0,0-5 381,4-3 0,0-3 0,1-2 0</inkml:trace>
  <inkml:trace contextRef="#ctx0" brushRef="#br0" timeOffset="27">16289 13261 10861,'-19'0'2207,"12"0"1,2 0-1985,11 0 0,6-2 0,1-2 0,2-4 0,3-1 0,3 0 0,2-1 0,3 0-37,2 1 1,1-3-1,-2 3 1,0-3-187,-1-1 0,7 0 0,1-1 0</inkml:trace>
  <inkml:trace contextRef="#ctx0" brushRef="#br0" timeOffset="28">16316 13700 7766,'-7'12'629,"-7"-3"0,7 3 0,0-5 0,8 1 16,8-4 1,4-2 0,5-4 0,4-2 0,3-7-1,4-5 1,0-6-452,2-3 0,5-6-194,-5-1 0,6-5 0,-3 3 0</inkml:trace>
  <inkml:trace contextRef="#ctx0" brushRef="#br0" timeOffset="29">16676 13287 7808,'-12'-6'1096,"3"-3"1,9 2 0,9-2 0,3 0-52,1 2 1,5-1-1,1 5 1,1-1-686,-1 1 0,0 2 0,-3 2 0,1 5-395,-5 7 1,-1 8-1,-6 10 1,-2 5-1,-3 4 1,-5 4-1,-3 3 1,-4 2-94,-2 0 1,2-6 0,4 0 0,3-6-1,4-6 1,1-4-641,0-5 0,12-4 437,5-9 0,8-6 0,7-12 0,3-8 0,4-5-1358,1-4 1,-6 2 1688,-3-7 0,3 3 0,0 1 0</inkml:trace>
  <inkml:trace contextRef="#ctx0" brushRef="#br0" timeOffset="30">15983 14713 9575,'-21'8'692,"8"-2"1,8-6 0,10 0 176,4 0 1,8 0 0,6-2 0,2-2 0,3-5-721,3-3 0,-3-1 0,3-1 0,-3 1 0,-1 0 0,0-1-149,-1 1 0,7-6 0,1-2 0</inkml:trace>
  <inkml:trace contextRef="#ctx0" brushRef="#br0" timeOffset="31">16569 14313 11263,'-6'0'472,"6"0"0,8 6 0,8 3 0,2 3 13,-2 1 1,-1 5-1,-2 1 1,1 2-1,-1 1-496,0-1 0,1 3 0,-2-5 1,-2 0-1,-3 0 11,-1-2 0,5-2 0,-4-2 0</inkml:trace>
  <inkml:trace contextRef="#ctx0" brushRef="#br0" timeOffset="32">16476 14340 9458,'-19'-13'0,"5"-1"1287,9 1 1,3 4-1,2 0 1,2-1-1,2-2-805,5-1 1,9-1 0,4 1-1,5-2 1,2 0 0,4 1-1,-1 2 241,1 0 1,2 5-724,-3-2 0,5 6 0,-3-3 0</inkml:trace>
  <inkml:trace contextRef="#ctx0" brushRef="#br0" timeOffset="33">16543 14700 7788,'-6'7'1190,"-3"-1"-745,0-6 1,11-9 0,17-3 0,1-2 0,6-7-1,2-3 1,6-4 0,3-3-446,4-5 0,2-2 0,-3-2 0</inkml:trace>
  <inkml:trace contextRef="#ctx0" brushRef="#br0" timeOffset="34">16836 14207 10447,'-19'-9'525,"-3"0"1,10 6 0,7-3-1,11 2-1300,6-1 1,6-4 1381,0 5 1,5-5 0,-2 5 0,1 1-313,0 1 0,-1 2 0,3 0 0,-3 2 0,-2 1 0,-4 2 0,-4 1-735,-2 0 1,-1 5 254,1-2 1,3-3 189,-4-2 0,0 3 0,1 2 0,0 3 341,-2 1 1,-1 2-1,-6 3 1,0 6-1,0 5 1,-2 5-1,-2 2 118,-5-1 1,-3-3 0,-1 3 0,0 1 0,-1-2 0,1-2-824,0 1 0,-2-5 0,-1 3 0,-2-3 1,0-1 358,-1-1 0,4 1 0,-4 0 0</inkml:trace>
  <inkml:trace contextRef="#ctx0" brushRef="#br0" timeOffset="35">18316 13887 7741,'-9'0'-127,"1"-2"1,2-2-533,3-5 1,2 2 1201,1-2 0,1 4 1,2-4-1,3 1 1,0-1 935,0 0 0,0 6 1,-1-3-1,3 1-1342,4 1 0,3-2 0,1 2 0,4-4-481,0 1 1,-2-3 0,3 4 0,0-2 343,-1-2 0,3-2 0,3-1 0</inkml:trace>
  <inkml:trace contextRef="#ctx0" brushRef="#br0" timeOffset="36">18862 13114 9925,'-19'-13'1434,"7"4"-1200,3 0 1,5 6 0,13-2 0,0 5 0,-1 5 0,3 4 0,2 4 176,3 5 0,2-2 0,-3 6 0,0 2 0,0 3 0,-5 2 0,-1 2 0,-3-1-1567,0-2 0,-2 2 1,-4-2-1,0-4 1156,0-4 0,0-2 0,0-5 0</inkml:trace>
  <inkml:trace contextRef="#ctx0" brushRef="#br0" timeOffset="37">18756 13114 13159,'13'-7'689,"-6"-5"0,7 9 0,-3-6 0,7 0 0,1 0-572,1 0 1,3 2-1,0-4 157,2 3 1,1 3-275,1-4 0,0 6 0,-1-3 0</inkml:trace>
  <inkml:trace contextRef="#ctx0" brushRef="#br0" timeOffset="38">18875 13514 7729,'-20'7'2845,"5"-1"0,15-6-2822,13 0 0,9 0 0,5 0 0,0-1 1,1-4-1,2-5 0,2-7 0,2-5-3715,3-3 3692,8-13 0,-4-4 0,5-11 0</inkml:trace>
  <inkml:trace contextRef="#ctx0" brushRef="#br0" timeOffset="39">19355 12781 8414,'-19'10'0,"-3"3"0,0 7 1446,4 3 1,6 10 0,12 3 0,2 1-1256,2-2 0,3 9 0,7 2 1,-1 6-1,0 4 0,1-1 0,1 2 1,1-4-192,2-3 0,5 2 0,-2-5 0</inkml:trace>
  <inkml:trace contextRef="#ctx0" brushRef="#br0" timeOffset="40">18516 14820 7689,'-14'0'748,"2"-6"152,4-3 0,2 2 16,6-2-476,0 0 1,1-5-156,4 1 0,2 4 1,6 2-1,2-1 1,1 1 739,2-3-1087,6-2 1,-5 3-1,5 2 1,-2-1 0,0 2-146,-1 0 1,0 2 206,-4 4 0,-2-6 0,5-1 0</inkml:trace>
  <inkml:trace contextRef="#ctx0" brushRef="#br0" timeOffset="41">19049 14247 7658,'-14'13'619,"7"0"0,3 2 0,2 1 1,2 4-48,0 0 1,0 0 0,2 3 0,2 3 0,3-4 0,2 0 0,2-3-901,4 1 1,-2-3 0,6-3 0,-1-3 0,0 0-2847,-2-2 3174,-1-6 0,4-3 0,2-8 0</inkml:trace>
  <inkml:trace contextRef="#ctx0" brushRef="#br0" timeOffset="42">18982 14300 8686,'-18'0'5273,"1"0"-3786,5 0-1854,6 0 282,18-6 126,-3 5 104,10-11-180,0 4 0,0-5 0,6 0 0,1-1 0,2 1-431,0 0 1,5-1 465,-2 1 0,6 0 0,-3-1 0</inkml:trace>
  <inkml:trace contextRef="#ctx0" brushRef="#br0" timeOffset="43">19102 14607 9089,'-16'8'5658,"-6"1"-5532,5-6-1351,-2 3 0,21-12 1127,11-3 0,0-4 1,6-5-298,1-4 1,5-3 394,6-2 0,6-11 0,-3-4 0</inkml:trace>
  <inkml:trace contextRef="#ctx0" brushRef="#br0" timeOffset="44">19369 14100 8946,'-18'0'3536,"0"0"1,8-1-3221,10-4 1,6 2-1273,7-6 0,2 6 824,3-1 0,-4 2 180,4 2 3,-3 0 0,1 2 0,-1 4 0,-3 6 0,-2 6 0,-1 2-105,0 4 0,-6 1 1,2 2-1,-4-1 0,-1 1 1,0-2-1,0-3 1,0-4 80,0-3 1,6-8-1,3-2 1,3-4 0,1-2-1,2-4-1490,3-3 873,-4-4 1,6-8-224,-7-2 1,2-3 0,1-2 812,2 1 0,11-13 0,0-2 0</inkml:trace>
  <inkml:trace contextRef="#ctx0" brushRef="#br0" timeOffset="45">20875 14527 7663,'-6'0'1122,"6"0"1,6-6 0,9-2-344,3 1 1,-4-5-1,6 3 1,-3-3-857,1-1 0,6 0 0,-2-1 0,3 0 0,2-3 0,0-2 0,-2-2 77,-3-2 0,3 3 0,-4 1 0</inkml:trace>
  <inkml:trace contextRef="#ctx0" brushRef="#br0" timeOffset="46">21435 13834 7719,'-15'0'-1,"-3"0"1,9 6 0,1 2 429,5 4 1,3 2 0,1-1-1,3 2 1,5 2 0,3 6 0,3 2 1087,3 2 0,-2-2 0,5-2-2602,-2 0 1,5-7 0,-3 2 1084,-1-4 0,5 6 0,-4 0 0</inkml:trace>
  <inkml:trace contextRef="#ctx0" brushRef="#br0" timeOffset="47">21235 13967 10065,'-21'0'2980,"5"-2"1,7-1-3068,9-1 0,10-5 0,10 3 1,-1 0-1,2-1 0,-1-1 1,4-2-1,1-2-390,2-1 1,5-5 0,4-1 0,1 0 0,0-1 0,-1 4 476,1 1 0,-5 2 0,1 0 0</inkml:trace>
  <inkml:trace contextRef="#ctx0" brushRef="#br0" timeOffset="48">21315 14353 7657,'-6'9'0,"-3"-1"94,-3-2 1,21-6-1,9-8 1,7-2 54,3-5 1,0-7-1,3-2-149,5-6 0,3-4 0,1-6 0</inkml:trace>
  <inkml:trace contextRef="#ctx0" brushRef="#br0" timeOffset="49">21808 13620 7649,'-13'14'1164,"-17"9"1,-2 7 0,2 6-867,11 5 0,11 6 0,13-1 0,2 0 0,2 2 1,1 0-1,4 6 0,2 1-147,0-4 1,4 0-1,0-10-151,6-2 0,-3-8 0,10 1 0</inkml:trace>
  <inkml:trace contextRef="#ctx0" brushRef="#br0" timeOffset="50">15570 15180 14836,'0'-14'-560,"0"-3"0,0-1 0,0 1 0,0 3 0,0 0 430,0 1 1,0 4 0,0 0-1,-2 0 1,-2 2 0,-5 3 0,-3 2 145,-1 2 1,-1 0 487,1 0 1,0 0 0,-1 0-208,1 0 0,0 0 0,-1 0 1,1 0-1,-2 0 0,-1 2-431,-2 2 0,-6 3 1,2 7-1,-3 1 1,-2 1-1,1 3 0,-2 0-28,-4 1 1,4-1-1,-3-3 1,5 0-1,3-2 1,4-4 277,0 0 0,4-2 0,-3-1 0,5 1 0,3-2 0,2 1 0,1 0-39,-1 4 0,5 2 0,-1 3 0,1 4 0,0 0 0,-1 6 0,1 3-328,1 7 1,2-2-1,0 1 1,2 1-1,2-1 1,3-1-1,4-1-846,2-3 1091,-3-8 0,14 1 0,-5-5 0,2-1 1,3-4-1,1-3 0,2-2 425,-1-2 1,3-1-1,2-2 1,4 3 0,2 2-1,2 2 318,1 2-775,-3 1 0,16 1 1,-1-1-1,4 0 1,2 2-1,0 1-37,-1 2 0,10 0 1,-2-5-1,0 1 0,5-1 1,-2-1-1,5-3 183,-2-5 4,-4-2 1,-29-2 0,1 0 0,33 0 0,1 0 0,1 0 0,0 0-69,-36 0 0,1 0 1,0-2-1,0-1 0,2 0 1,0 0-1,-1 0 0,1 0 1,1 0-1,1-1 0,-1 1 1,0 0-1,2 0 1,1 0-170,0 2 1,-1-1-1,-3-1 1,1 0-1,0 1 1,0 0 0,1-1-1,0 1 1,-1 0-1,-1 0 1,1 0-1,0-1-129,-1 2 0,0-1 199,0-1 1,-1-1 0,0 3 0,-1-1 0,0-1 0,-1-1 0,36-4-1,-1 2 1,-4-1 546,-1 0 0,-3 2 0,1-2-250,0 1 1,-6-3 0,5 4 0,-5 2-278,-3 2 0,-1-3 0,0-1 0,4 2 0,-1 2 0,1 1 0,-2 0-231,-3 0 1,6 0 0,-8 0-1,3 1 1,2 2 0,0 2 0,-2-3 251,-1 0 1,4-2 0,2 0-1,1 0 1,-1 0 0,1 0 344,3 0-320,-7 0 1,13 0 0,-9 0-1,2 0 1,1 0 0,-1 1-19,0 4 1,2-4 0,-7 5-1,1-1 1,0 1 0,0 1-1,-1 2-203,-3-2 0,5 5 0,0-3 1,1 3-1,0 0 0,2-3 0,1-3 145,2 0 0,4-5 0,1 3 1,1-4-1,1-3 0,0-2 91,-35 1 0,-1 0 0,35 0 0,1-4 0,-37 4 0,1 1 0,1 0 0,1 0 0,-1-1 0,0 1 1,0 0-1,-1 0 665,1 0 1,-1 0-707,35-2 1,-35 5 0,1 0 0,32 0-1,-2 0 1,1 0 0,0 0-159,1 0 0,-2 0 0,-3-1 0,-1-4 0,1-2 0,-2-2 89,-5 0 0,-1-4 0,-3-6 0,-3-1 0,-2 0 0,-3-1 0,-2-3 178,-4-1 0,-1-2 1,-1 1-1,-4 1 0,-3 1 1,-4 3-1,-2 2 37,1 3 0,-6 1 1,-3 1-1,-4 1 0,-2 0 1,-3-1-401,-4 1 1,0 0 0,0-1 0,-4 1 0,-2 0-112,-4 0 338,-5-1 1,1 1 0,-7 0 0,-3-1 0,-2-1 0,-3-1 99,-1-2 1,-6-4 0,-3 4 0,-3 2 0,-6 3 0,-3 2 0,-4 4-54,-2 1 1,-5 2 0,-2 4 0,-6 0 0,0 0-1,-2 0-443,4 0 356,5 0 1,-6 0 0,3 0-1,-1 0 1,-3 0 0,3 0 87,1 0 1,-7 0 0,1 0 0,-1-2-1,-1-1 1,-1-3 0,-3 0 169,-1 0 0,3 0 0,34 5 0,-1 0 0,-1-2 0,1 1 0,-2 0 1,0 1-1,-2 0 0,1 1-225,-1 0 0,-1 0 66,1-1 0,0 2 1,-1 1-1,0 2 1,-1 0-1,-1 0 1,0 2-1,0-1 1,-1 0-1,1 0 1,2-1-1,0 0-46,3-2 0,-1 1 0,-3 2 1,1-1-1,2-1 0,2-1 0,-2-1 1,0 1-1,0-1 0,1-1 0,0 0 1,0 0-1,-1 0 0,0 0 67,-1 0 1,0 0 0,1 0 0,0-1 0,-1-1 0,-1-1-1,0-1 1,0-1 0,0 0 0,0-1 0,-1-1 0,0 0 186,0 0 1,-1 1-225,6 2 1,-2 1 0,-7-3 0,-1 0 0,4 2 0,1 0-1,-2 0 1,0 1 0,-1 0 0,-1 1 0,0 1 0,-2 1-96,0 0 1,-2 0-1,-1 0 1,0 0-1,-3 1 1,-1-1-1,-1 2 1,-1-1-1,-2 2 1,-1 0-1,0 1 1,0 0 2,-2 1 0,0 0 0,-2 1 0,1 0 0,1 0 0,0 0 0,-1-1 0,0 0 1,-3 0-1,0-1 0,-2 1 0,0 0 0,-1 1 0,-1 0-90,-1 1 1,0 0 137,23-5 0,-1 0 0,0 1 0,-23 3 0,0 0 1,23-3-1,-1-1 0,1 0 0,-1 1 0,0-1 0,0 1 1,-1-1-1,0 0 0,-1 0 0,1-1 0,-1 1 1,0-1 61,0 0 0,0 1 1,0-1-1,1 2 1,1 0-1,-1 0 1,0-1-1,0 0 0,0 0 1,0 1-1,0-1 1,-1 1-1,-1 0 1,0 0-1,0 1-19,-2 0 0,0 0 0,0 0 0,-1 1 0,0 1 0,-1-1 0,1 1 0,0-1 0</inkml:trace>
  <inkml:trace contextRef="#ctx0" brushRef="#br0" timeOffset="51">10664 15220 8304,'-7'-21'0,"2"6"-21,4 9-303,1 2 1,-2 5-1,-2-5 840,-5 1 1,2 1-1,-2 2-240,-2 0 0,-5 0 0,-2 0 0,2 0 0,0 0 456,-2 0-830,3 6 0,-9 0 0,5 5 1,0-4-1,-2 0 0,2-1-28,0 0 1,-4-1-1,4-5 1,-2 0-1,-2 0 1,-2 0 286,-2 0 0,-4-2 1,0-2-1,1-5 1,0-3-1,1-3 1,-2-1 354,1-2 1,-2-1-409,0 1 0,-5 8 0,2-4 0,-5 4 0,-3 3-251,-2 2 1,1 4 0,3 1-1,-1 0 1,1 0 0,2 0 74,1 0 1,1 0-1,0 0 1,2 0-1,3 0 1,2-2-1,1-2 503,-2-5 0,2-4-212,-2-5 0,2 1 1,-1-3-1,-3 1 1,1 2-310,-1 2 1,2 7-1,3 0 1,-3 2 0,-5 5-1,-1 4 1,-1 6-427,-2 2 1,3 6 0,-9-2 0,1-4-1,1 0 1,1-4 0,2-2 640,1-4 1,0-1 0,0 0 0,0 0 0,0 0 0,1 0 136,4 0 1,-4-6 0,5-1-1,0-1 1,1 2 0,2 2-1,0 0 1,2 1-448,0 1 1,4 2 0,2 0 0,0 0 0,1 2 0,1 1 71,4 1 0,-3 2 0,1-3 0,0 1 0,-2-1 0,2-1 0,-2-4 0,2-1 248,0-1 1,-5-7 0,2 3 0,-2-3 0,-1 1 0,1 1 133,0-1 1,-7-1 0,6 1-1,-2 2 1,-2 3 0,1 2-1,0 1-466,1 2 0,-1 0 0,-2 0 1,-1 2-1,0 1 0,0 2 0,-2 3 52,-1 2 1,3-2 0,-4-1 0,-1 0 0,0-1 0,2 2 0,0-2 295,0 0 0,-1-2 0,-4-4 1,2 0-1,2 0 0,-2 0 0,0 0 32,1 0 1,2-1-1,4-2 1,-1-2-1,0 2 1,0 2-357,0 1 1,0 0 0,3 0 0,-2 0 0,-3 1 0,1 2 0,-2 3-43,0 2 1,-2-6 0,-2 4 0,-1-1 0,1 1 0,-5 0 0,-2 0 332,-1-3 0,-3-2 1,4-1-1,0 0 0,1 0 1,2 0 40,-1 0 0,0 0 1,3 0-1,2 0 1,1 0-1,1 0 1,1-1-317,1-4 118,-5 4 0,7-10 1,-4 7-1,3-1 1,2 1-1,-1 0 25,-2 1 1,0-3-1,-3 1 1,2 2-1,1 2 1,2 1-47,-1 0 1,-2 0 0,2 0 0,1-2 0,-1-1 0,3-1 0,1 1-13,-2 1 1,1 2 0,-4 0 0,0 0 0,0 0 0,-2 0 50,2 0 1,-4 0 0,2 0 0,-2 0 0,-2 0-1,0 2 1,1 1 46,4 1 1,-8 1 0,3-4 0,-2 2 0,1 3 0,2 0-1,1 1 7,-2 1 0,3-4 1,-8 5-1,2 0 0,0 0 1,-1 0-42,1 1 1,0-2-1,0-1 1,-1 0-1,1-1 1,1 2-1,2-2-6,0 0 1,-4 4 0,-1-3-1,2 2 1,0 0 0,0 1-1,-1 1 39,1-2 0,-3 3 0,3-5 0,2 2 1,1-2-1,-2-1 0,1-1 57,-1 1 0,-1-5 0,0 3 0,2-2 0,-2-1 0,2 2-22,-1 2 1,4-1 0,0-2 0,3 1-1,-1 3 1,1 1 0,-1 2-128,-1-2 1,3 5 0,-1-3 0,-1 4 0,1 4 0,1 0-1,-1 0 39,1-2 0,5 2 0,-2 1 1,3-2-1,1 1 0,0-1-38,1 2 0,3 4 0,3-4 0,0-1 0,4 3 0,3 0 0,2 3-142,2-1 0,6-4 195,-1 4 1,3-4 0,2 2 0,3 0 0,5-4 136,3-1 1,7-2-1,4 0 1,2 1-1,4-1 1,4-1 9,3-3 1,11 3-1,-3-5 1,5 2-1,5 0 1,2 0 0,8 0 29,2-1 0,7 1-221,-2 5 1,3-1 0,-1 0 0,-34-6 0,0 0 0,1-1 0,0 1-6,1 0 1,1-1 0,1 1 0,0 0 0,-1-1 0,0 1 0,0 0 0,1-1 0,2 1 0,0 0 0,0-1 0,0 1 0,3-1 0,-1 0 65,1-2 1,-1 1 0,0 0 0,1 0 0,3-2 0,0 0 0,0 0 0,0 0 0,-2 0 0,-2 0 0,2-1 0,-1-1 0,-2 0-1,1-1 44,1 0 0,0 0 0,4 0 0,0 0 0,-1 0 0,-1 0 0,-1 0 1,1 0-1,0 0 0,1 0 0,-1 0 0,0 0-66,1 0 0,1 0 0,0 0 0,1 0 1,1 0-1,0 0 0,-1 1 0,1 0 0,0 0 1,0 2-1,0 1 0,0 1 0,0 1 1,0 0-105,0 0 1,0 1 0,-4 0 0,1 0-1,3-1 1,1 1 0,0 0 0,0-1-1,-1 1 1,0 0 0,0-1 0,-1 1-1,-2-1 1,0 1 54,-2 0 0,0 0 0,2-3 0,1 0 0,0 0 0,0 0 0,-1 0 1,0-1-1,0 0 0,0 0 0,-1 0 0,0 0 172,-1-1 0,1-1 0,1 0 0,0-1 0,-1 1 0,-1-2 0,2 1 0,-1 0 0,2 0 0,0 0 0,0 0 0,-1 0 0,1 0 1,0 0-25,-1 0 0,0 0 0,0 0 1,0 0-1,3 0 0,-1 0 1,0 0-1,1 0 0,-2 0 1,1 0-1,-1 0 0,0 0 1,-1 0-1,0 0-170,1 0 0,-1 0 0,0 2 1,-1 1-1,1 0 0,0 0 0,0 0 1,1 0-1,-1 0 0,1 1 1,1-1-1,-1 0 0,2 0 0,1 0 26,-1-1 0,0-1 0,0 2 0,0 0 0,-2-1 1,1 0-1,0 0 0,-1-1 0,1 0 0,-1 0 1,2-1-1,0 0 0,1 0 0,0 0 57,1 0 0,1 0 1,-4-2-1,0-1 1,1 1-1,0-2 1,-2 1-1,0-1 1,0-1-1,0 0 1,0-2-1,-1 0 19,0-1 0,1-1 1,0 1-1,-1-1 1,-1-2-1,-1-1 0,1-1 1,0-1-1,0-1 1,-1-1-1,-1 0 1,-1-1-1,-1 0 0,0 0 48,-2 0 0,0 0 0,-3 0 1,-2-1-1,3-2 0,-1 0 1,1 0-1,-1 0 0,-1 0 1,0 1-1,-1 0 0,-1 1 1,-2 1-1,-1 0-84,34-16 1,-6-2 0,-4 4 0,-7 1 0,-4 2-1,-5 1-215,-2 1 1,-7 1 0,-3 1 0,-4 3 0,-6 0 0,-7 2 0,-5-2 47,-3 1 1,-7 2 0,-10-4 0,-6-2-1,-10 0 1,-9-1 0,-5 2 207,-3-1 0,-16-4 0,0 7 0,-6-1 0,30 11 0,-2 1 1,0 0-1,-2 1 63,-2 0 0,-2 1 0,-6 3 0,-1 0 0,1 1 0,0 1 0,-5-1 0,0 2 0,-3 0 1,-1 1-1,-2 0 0,0 0-185,0 1 1,0 0 0,-7 3 0,-1 0 0,5 2-1,1 1 1,-2 0 0,0 2 0,-4 2 0,1 1-1,2 0 1,-1 2 0,-1 1 0,0 1 99,1 2 0,0-1 0,4 0 0,-1 1 0,-7 2 0,0 2 0</inkml:trace>
  <inkml:trace contextRef="#ctx0" brushRef="#br0" timeOffset="52">4492 16886 8118,'9'11'42,"0"-2"0,-6 3 0,3-5 1,-2 2-1,2-1 0,2-1 1,2-1 745,2 0 1,6 0-1,1-3-733,2 1 1,5 5-1,5-3 1,2 2-1,1 2-76,2 2 0,8 1 0,-7 0 0,0 1 0,2 1 0,-4-1 87,-4 0 1,3 5 0,-10-9 0,-2 1 0,-1 1 0,-5-1 0,-2 3 162,-5-1 0,1-4 1,-4 0-1,1 1 0,2 2 1,0 1 15,0 1 1,4 0-1,6 1 1,4 2-1,3-4 1,5 0-1,4-2-319,2 0 0,1-5 0,4 0 0,0-1 0,3 1 0,-2 0 1,0 1 111,1 0 0,-2 2 0,1 3 0,-5 0 1,-2 0-1,-1 3-14,-1-1 1,3 1-1,-6-1 1,-1-1 0,-2 2-1,0 1 1,2 0 18,1-4 1,5 1 0,-4-4 0,2 3 0,2 2 0,-1-3 0,-1 0 25,-1-2 0,3-1 0,-4 4 0,1-1 0,-1-2 0,-1 1-117,2 2 1,-9 1 0,2 0 0,0 1-1,-3-1 1,1 2 0,-3 1-148,-2 2 1,3 4-1,-3-3 1,2 1 0,3-1-1,0-1 1,1-1 112,1 1 0,-5 0 0,9-6 0,1-2 0,0-1 0,3 0 355,0-2 0,-3 1 0,5-5 0,1 1 0,0 1 0,0-1 0,-2 2-134,2 1 0,2-2 1,1 4-1,-2 1 1,1 3-1,-2 4 1,1 2-495,-1 2 0,-4-1 0,1 3 1,0-4-1,0-1 0,3 1 126,2 2 1,-4-5 0,-1 2 0,0-3 0,1-2 0,0 0 0,1 1 480,-1-1 0,-4-4 0,3 0 1,-1-1-1,-2 1 0,0 0 1,0 0 568,-1-1 1,-2 3-801,-1-2 0,1 5 0,1 2 0,3 3 0,-3 0-321,-1 1 1,-1 6 0,1-1 0,2 2-1,1 3 1,-2-2-127,0 0 1,-3 2 0,1-2-1,0-5 1,-1-2 0,1-5 0,0-1 716,-1-1 1,1-3-249,0-2 0,1 2 0,0-5 0,1 0 0,0-1 528,0-2 1,1 3 0,-3 0 0,-1 2 0,2 1 0,0-1-602,-1 1 0,7-1 0,-7 2 0,1-1 0,0 1 0,-1 1 0,-1-1-123,1-1 0,0-2 0,1 4 0,2-4 0,1 1 0,0-3 0,1 1 258,4-3 0,-2-1 0,0-2 0,0 0 0,0 0 0,3 0-58,2 0 1,-4 0 0,-1 0 0,0 0-1,-1 0 1,1 0 0,-1 0-287,-1 0 0,4 0 0,-4 0 0,1 1 0,-1 2 0,0 3 0,-1 0-31,0 0 1,3-2 0,-6-4-1,-3 0 1,0 0 0,-1 0 590,-2 0 1,2 0 0,-6 0 0,0 0-1,-1 0 1,1 0 0,-2 0-60,-1 0 1,-2 0-1,1 0 1,-1 0-1,0 0 1,1 0-642,-1 0 0,0 0 1,1 0-1,-1 0 1,-1-1 281,-3-3 1,1-4-1,-5-7 1,-2-1-1,-2-3 1,1-2-1,1-4 273,1-5 1,2-4 0,-3-6 0,3-1 0,0-4-1,1-3 198,1-4 1,0-6 0,6 0 0,-2 2 0,-2 3 0,-1 1 0,0 1-795,-2 1 1,4-5-1,-7 6 1,-1-2-1,-2-4 1,-1 0 294,0 2 0,0-2 1,0 9-1,-1 0 0,-2 0 1,-3 3-1,0 0 156,0-1 1,2 5 0,4-4 0,0-1-1,0 0 1,0-4 0,0 1-63,0-4 0,0 4 1,0 0-1,0 1 0,0 1 1,0 1-142,0 0 1,0 1 0,0 4 0,0 2-1,0 0 1,0 4 0,-2 2 131,-2 0 0,1 3 0,-6-3 0,-1 3 0,-2 1 0,0 2 1,2 3 114,1 4 1,0-1 0,-5 0 0,1-1-1,0 0 1,1 0 0,2 0 13,1-1-113,6 5 0,-9-13 0,4 6 0,0-1 0,0-1 0,1 1 17,-1 2 0,1-2 1,-3 7-1,1 0 0,-3 4 1,-3 3-1,-4 2 1,-2 2-77,-3 3 0,-2 2 1,-4 2-1,-3 4 0,-1 2 1,-3 2-58,-1 0 1,-2-5 0,-2 4 0,-1-2-1,-1-2 1,0 1 0,-2-1 183,-3-1 0,-3-2 0,0-1 0,2 0 1,1-1-1,-1-2 204,-2-1 1,-2-1 0,0 5 0,-4 0 0,-3 0 0,-1 2 0,0 2-305,-2 5 1,-1 4 0,-2 5 0,-1 3-1,-2 1 1,-1-1 0,0-2-412,-1-3 376,4 5 1,-5-8 0,6 2 0,1-6 0,-1-3 0,2-3 66,3-2 1,-4-1 0,4-1 0,-1-4-1,-1-3 1,3-4 204,2-2 0,-3-3 1,2-3-1,0 3 1,-4 0-1,0 5 0,-1 2-399,-1 3 136,-4 1 0,-6 6 1,1 1-1,37 1 0,0 1 1,0 1-1,-1 1 0,0 0 1,0 1 17,-2 1 0,0 0 0,0-3 0,-1 1 0,2-1 0,0 1 0,0-1 1,0 0-1,0 1 0,-1-1 0,0 1 0,0-1 0,-1 1 0,0 1 43,-2 0 0,1-1 0,1 0 1,1-1-1,-6 0 0,0 0 0,1-1 1,1 0-1,1-2 0,0 1 1,-2-2-1,0 1 0,1-1 0,0 0 165,-1 0 0,0 0 0,0 0 0,0 0 1,4 0-1,0 0 0,1 0 0,0 0 1,0 0-1,0 2 0,1-1 0,1 2-224,-2 1 1,1 1 0,1 3 0,2 2-171,-34 12 0,34-7 1,0 1-1,0 1 1,0 0-1</inkml:trace>
  <inkml:trace contextRef="#ctx0" brushRef="#br0" timeOffset="53">2533 16766 8830,'-14'-20'-151,"7"1"1585,3-3-1738,2 9 0,4 7 0,2 6 1,5-2-1,1-2 0,-1-5 247,-4-3 0,-4-1 0,-1-1 1,0 1-1,-1 0 0,-2-2 1,-3 0 724,-2 2 0,1-4 1,-3 10-1,-1 0 0,-2 2-771,-3 4 0,-4 8 0,2 5 1,-4 4-1,-3 2 0,-2 1-320,1 3 1,-5-1 0,0 1 540,1 2 1,2-3-1,1 0 1,2-1-1,3 0 136,4-1 0,5 4 0,4 0 0,4 3 0,5 5 0,6 5 0,8 2-247,6 2 1,13 2-1,8 2 1,11 2-1,-22-23 1,2-3-1,2-2 1,1-2-1,0-2 1,2-3-14,0-1 1,0-2-1,1-3 1,0-1 0,2-1-1,0-1 1,0-2-1,0-2 1,-1-1 0,0-3-1,-1-2 1,0-2 54,33-13 1,-6-10 0,-7-2 0,-9-5 0,-8-3 0,-7-3 0,-9-2-129,-10-2 0,-10-3 0,-16-4 1,-12 0-1,-17-1 0,12 28 1,-2 1-1,-5-1 0,-1 2-35,-2 1 0,-1 2 0,-7-1 0,-2 3 0,4 7 0,-1 3 0,0 0 0,0 2 0,0 2 1,0 3-1,2 3 0,1 2-731,1 0 1,-1 5 466,-4 6 1,1 5-1,6 1 1,2 3-1,-6 8 1,0 0-1</inkml:trace>
  <inkml:trace contextRef="#ctx0" brushRef="#br0" timeOffset="54">2453 17672 26244,'-8'0'-487,"-4"0"1,5 0 0</inkml:trace>
  <inkml:trace contextRef="#ctx0" brushRef="#br0" timeOffset="55">2426 17725 11760,'0'-13'0,"0"-1"0,0 1 0,0 0-204,0-1 0,0 6 1,-1 0-1,-2 1 0,-2-1 223,2-2 1,0 4 0,-1 2 0,-5 2 0,-3 2 392,-1 0 0,-1 0 1,1 0-1,0 0 0,-1 0 1,1 0-1,0 0-34,-1 0 1,6 2 0,-1 2 0,0 5 0,0 3 0,2 3-466,1 2 3,1-2 1,5 9 0,0-5 0,2 0-1,4 2 1,7-2 0,8 1 184,4-4 0,9-1 0,4-2 0,7 0 1,2 1-1,4-1 0,0-1 0,4-2 137,3-1 0,-2-4 0,5 2 1,0 0-1,-2-1 0,2 2 957,-1-1-1124,3-4 0,3 9 0,2-5 0,1 2 0,0 0 0,1 0-135,4-2 1,-2-1 0,2-6-1,-1 0 1,0 0 0,2 0 0,-35 0-1,0 0 20,1 0 0,0 0 1,-1 0-1,0-1 1,34-2-1,-5-2 1,-4 2-1,1 3 326,-3 5-181,-5-4 0,1 11 0,-5-3 0,-3 1 0,0 1 0,-5-2-124,-5 1 1,5-2 0,-7-1-1,1-1 1,4-3 0,0-2-1,4-1 60,-1 0 1,-2-6 0,2-3 0,-1-4-1,-3-5 1,-2-5 0,-1-5 0,0-5 131,0-1 0,-4-2 1,-4-2-1,-2 1 1,-5 1-1,-1-1 1,-3 0-230,-3 2 0,-4-2 1,-2 4-1,-3 1 1,-6-1-1,-6 3-363,-6 2 0,-9-3 1,-5 0-1,-7 3 1,-7 1-1,-6 4 1,-7-3-1,-7 3 452,-5-2 1,-4 4 0,29 10 0,0 1 0,-3 1 0,0 0 0,-4 3 0,0 0-1,0 3 1,-1 1-9,-1 0 0,-1 2 0,-2 0 1,0 2-1,0 0 0,0 1 1,1 3-1,0 0 0,-1 3 1,0 2-1,3 0 0,1 1 1,-1 2-1,1 2-388,1 0 1,1 0 129,4 2 0,1 0 0,-4 1 0,1 2 0,5 0 0,1 1 237,0 2 0,0 1 0,2-1 0,1 1 0,0 3 0,0 1 0,1-1 0,-1-1 0,1 0 0,-1-1 0</inkml:trace>
  <inkml:trace contextRef="#ctx0" brushRef="#br0" timeOffset="56">25034 3692 9672,'-12'-2'-304,"3"-2"1,6-5 537,6-3 0,0-1 0,6 1 283,2 3 1,-4-1 0,2 4 145,1-2 1,-4 7 0,-1 1 0,-4 7 0,-1 5 0,0 3 0,0 3-43,0 4 0,-4 0 0,-1 3 1,1 5-1,-1 2 0,-1 5 50,-1 2 0,2-2-525,-3 3 0,5-2 0,-3 11 0,1 0 0,1 0-62,1 0 1,-3-2 0,1 4 0,3-4 0,0-1 0,2-3 0,0 0-402,0 1 1,0-5 0,0 4 0,0 0 0,0-3 0,0 0 0,0-3 236,0 0 1,-4 8 0,-2-6-1,0-1 1,-2 1 0,2-1 201,0 1 1,-4 4 0,3-9-1,-2 0 1,1-3 0,3-3-1,2-3 125,1-2 0,2 0 0,0-5 1,2-2-1036,2-1 0,2-6 550,3 0 1,3-6 0,-3 1 531,2-2 0,-2-2 1,0 0-1,2 0-91,0 0 1,3 0-1,1 0 1,1 0 0,3 0-1,2 0 1,4 0 16,5 0 0,4-2-269,6-2 1,1 1 0,4-6 0,3 0 0,4 0-134,2 0 0,-6 6 0,0-2 0,-2 0 0,-3 1 0,-2 1 42,-1 1 1,-1 2-1,-2 2 1,-3 1-1,-2 3 1,-1 1 88,2 3 1,-5-4 0,5 0 0,-1-1 0,2-1 0,1-1 0,-3-1 136,1-2 0,-5 0 0,1 0 0,-3 0 0,-6 0 0,0 0-88,-4 0 329,-7 0 371,3-6 0,-11-2 0,4-7 0,-4-1-679,-1-2 0,6-10 0,3-1 1,3-8-1,1-9 0,0-5 1,2-3-2974,3-4 2654,-3 3 1,3-13 0,-8 4 0,-3 1 0,-1-3 0,-3 1 86,-1-1 1,-2-4-1,-2 0 1,-2 2 0,-5-3-1,-1 0 1,-1-1 449,2 2 1,6 2 0,-1 3-1,2 0 1,2 2 0,2 1-1127,2 3 759,4 12 1,4-10-1,-2 13 1,-3 1-1,1 1 1,-2 2-27,0 0 0,-1 6 1,-2 3-1,2 3 1,-2 2-1,-3 0 354,-5 4 1,4-2 0,-5 7 0,2-1 0,-2 0 0,0 0-693,0 2 1,1 1 0,7 3-1647,2 4 2246,-2 2 1,2 6 0,-8 0-1,-5 0 715,-3 0 0,-1 0 1,-1 0-963,1 0 1,6-2 0,1-1 0,0-3 0,-3 0-301,-3 0 445,-1 2 0,-7 4 0,-3 0 0,-7 0 0,-5 1 0,-4 4 305,-1 4 0,-10-2 0,-2 2 0,0 1 0,3 1 0,3-1 0,3-2-83,2-3 0,1 1 1,1-3-1,2 2 1,3-2-1,2-2 1,2-1-333,2 0 1,1 0 0,1 0 0,-1 0 0,0 0 0,1 2 68,-1 2 1,-4-1 0,-2 5 0,1-1 0,-2 0 0,0 4-1,-2 1 125,2 1 0,1-4 0,7 0 0,-1 1 0,2 2 0,1 1 0,3-1-59,2-3 0,1 3 0,7-3-1344,2 3 704,3-5 679,6-1-139,0-6 0,0-2 0,1-1 424,4-1 222,-4 0-363,5 4 0,-7 5 0,-2 4 0,-3 3 0,0 3 410,0 3-506,-5-3 0,8 10 1,-4-2-1,0 6 0,1 3 1,0 2-1,1 3-109,-1 2 1,4 2 0,-6 1 0,2 1 0,3-3 0,2 0-642,1-3 1,0-5-1,0 2 1,0-1 0,0-5-1,1-4-3914,4-7 4044,-4-2 0,12-3 504,1-3 0,5-3 0,8-6 0</inkml:trace>
  <inkml:trace contextRef="#ctx0" brushRef="#br0" timeOffset="57">24368 3625 8080,'-12'-6'147,"1"-1"1,2-1 258,-1 4 0,4 8 0,2 5 0,2 3 0,2 3 0,0 1 23,0 2 0,2 0 0,2-4 0,5 1 0,4 0 0,5-3-192,4 0 1,2-6 0,0-2-1,-2-2 1,2-4 0,1-2-1,0-5-423,-3-3 1,3-7 0,-4-4 0,0-3 0,-3-4 0,-5-2-1846,-4-2 1883,-3-2 0,-6 2 0,-2 3 0,-4 3 0,-7 1 0,-9 2 158,-8 3 1,-4 4-1,-6 9 1,0 5-1,2 2 1,2 4 0,5 1 120,3 1 1,7 6 0,3-1 0,5 3 0,4 1 0,6 1 0,6-1-409,6 0 1,9-1-1,5-1 277,7-2 0,4-1 0,6 6 0</inkml:trace>
  <inkml:trace contextRef="#ctx0" brushRef="#br0" timeOffset="58">24448 4251 8232,'0'-13'0,"0"-5"0,0 0 289,0 2 0,0 1 0,0 2 1307,0 0 0,0 7-1305,0 6 0,0 7 0,0 11 0,0 4 0,0 3 0,0 2 0,0 1 0,0 2-353,0 1 0,0 4 0,0-3 1,0-3 180,0-1 1,1 2-120,3-3 0,4 2 0,5-8 0</inkml:trace>
  <inkml:trace contextRef="#ctx0" brushRef="#br0" timeOffset="59">24288 4891 8228,'-14'0'0,"1"0"1265,0 0 0,4-1-854,0-4 0,7-2 0,4-8 1,8-1-1,8-2 0,3 2 1,2 1-252,3 1 1,-1 1 0,-2 1 0,-2 3 0,-2 5 0,-2 2-837,-2 2 1,-4 2 618,-2 2 1,-3 5 0,-7 9 0,-4 4 0,-4 3 205,-2 2 0,-3 0 0,1-1 0,0 1 0,-1 0 0,1-2 156,0-3 1,1-3-1,3-5 1,3-1-283,0 0 0,10-5 0,1-4 1,5-2-1,5-4 0,1-2 0,4-5-853,0-3 1,3 3-1,3 0 1,1 0 829,-1 2 0,1-5 0,0 5 0</inkml:trace>
  <inkml:trace contextRef="#ctx0" brushRef="#br0" timeOffset="60">24341 5384 8246,'-21'0'0,"3"0"0,4 0-171,0 0 1,5 0 678,0 0 0,8 0 0,1 0 1,7 0-1,5 0-233,2 0 0,3-4 0,1-2 17,-2-2 0,4 1 0,-1-2 0,0 5 231,0 2 1,-1 2-464,-4 0 0,-7 6 1,-3 3-1,-2 3 99,-2 1 0,0 6 0,-2 2 1,-2 0-1,-3-3 0,-2-4 1,1 1 249,2 3 1,-3-8-611,5 4 0,1-10 74,7 1 0,5-5 1,8-3-1,0-2 110,0 2 1,2 2 0,-1 1 0,-2 0-1,-3 1 1,-4 4 274,-4 4 0,-4 2 0,-2 4 0,-5 3 0,-8 3 0,-6 1-117,-6 0 0,0-4 0,-1 3 0,-1-2 0,0-4 0,0-3 0,4-5-1450,3-1 1,4-2 1308,3-4 0,1 0 0,0 0 0</inkml:trace>
  <inkml:trace contextRef="#ctx0" brushRef="#br0" timeOffset="61">23581 2865 8201,'-12'8'0,"3"4"0,5 4 0,2 2 418,2 1 0,2 2 1,1 7-1,3 1 0,0 2 1,1 1-1,-1-1 0,0 0 1,-2-2-1,1-2 0,-1-3 1,-1-4-393,-1 0 0,-2-7 0,-2-6 1,-2-1-1,-5-6 0,-3-6-422,-1-7 0,-1-15 0,1-3 1,1-8-1,2-5 0,1-5 425,-1-3 0,-1-1 0,1 0 0,2 1 0,1 3 0,1 6 119,0 6 1,2 4-1,4 8 1,1 2-1,4 2 1,4 3 174,2 6 0,7 0 1,0 8-1,-2 1 1,1 1-1,-1 2 0,3 0-113,2 0 0,-5 6 1,2 3-1,-3 5 1,-3 2-1,-2 3 1,-3 0-170,-1 1 0,-1-1 1,-5-3-1,0 3 1,-2 1-1,-2 0 0,-5 0 1,-4-1-249,-5-3 0,1-1 0,-5-2 0,0-1 0,1-3 0,4-3-1124,2 0 0,1-5 1331,1 4 0,18-10 0,3-2 0</inkml:trace>
  <inkml:trace contextRef="#ctx0" brushRef="#br0" timeOffset="62">23981 2372 8626,'0'-7'4969,"0"2"-4417,0 10 1,0 2-1,-2 8 1,-2 1-352,-5 2 0,2 6 0,-2-2 0,-2 3 0,0 2 1,-3 1-1,1 3-396,0 5 1,1-2 0,1 1-1,3 1 1,-3-1 0,1-1-196,1-1 1,-1 2 0,5-3-1,2-3 1,2-1 0,1-1 0,0-2 237,0-3 0,0 2 1,1-6-1,4 0 1,3-1-1,4 1 685,2-2 1,-5 1 0,-1-1-266,3 2 1,1 4-1,1-4 1,-1-2-202,-3-1 0,1-2 0,-4 0 0,1-1 0,4-3 0,1-4-342,1-4 0,0-2 0,1-5 1,-1-8-1,0-6 0,1-5-189,-1-2 0,0 0 1,1 1-1,-1-1 1,-1 0-1,-2 1 1,-1 0 463,1 4 0,2-9 0,2 3 0</inkml:trace>
  <inkml:trace contextRef="#ctx0" brushRef="#br0" timeOffset="63">24341 2212 9845,'0'-13'701,"4"0"1,2 1 0,2 1-375,2 3 1,2 0 0,1-1 0,1 5 0,-1 2-1,0 2 1,2 0-282,3 0 1,-3 2-1,2 2 1,-2 5-1,-2 3 1,2 3-1,2 1 1,0 3-673,0 2 0,-3 0 554,0 1 0,-1 3 0,0-4 0,1 0 0,-1-2 190,0 0 1,-1 0 0,-1 7 0,-2-3 0,-1 4 0,1 0 198,0 2 0,-6 2 0,2 0 0,-4 2 0,-1 0 0,0-4-180,0 1 1,-6-1 0,-4-2 0,-5-2 0,-4-3 0,-2-2 0,-3-3-329,-1 1 1,-2 0 0,1-6 0,1-2-1,1-1 1,3 0 190,2-2 0,1 5 0,5-4 0</inkml:trace>
  <inkml:trace contextRef="#ctx0" brushRef="#br0" timeOffset="64">25181 3692 8248,'-18'0'0,"0"0"0,0 6 434,5 2 0,7 0 0,6-1 0,9-1 0,6-3 0,3-1 0,-2-4 1,0-1 822,2-1 0,3-7 0,7 2 0,3-4-820,4-5 0,4 4 1,1-4-1,1 2-175,4-2 0,-2 7 0,3 0 0,-2 2 0,-4 3 0,0 0-556,-3 3 0,-6 6 1,0 3-1,-2 1 1,-4 3-1,-2 1 15,0-2 0,-6 3 1,4-5-1,0 0 0,0-2 1,2-4-1,2-1-146,2 0 1,0-7 0,-1-5-1,1-6 1,-2-1 424,-3 0 0,4-11 0,-6 2 0</inkml:trace>
  <inkml:trace contextRef="#ctx0" brushRef="#br0" timeOffset="65">25674 3305 9307,'-13'-12'1641,"-1"3"0,7 2-1542,2 3 1,10-4-1,4-4 1,1 2-1,0 3 1,-1 1-85,2 3 1,1 1 61,1 2 0,-4 0 1,-2 2-1,-1 2-10,-3 5 0,-7 3 0,-5 3 0,-3 1 0,-1 2 0,-1-1 0,1 1 404,0 0 1,-1 0 0,2-5 0,2 0-90,1 1 1,8-2 0,1-4 0,7-3 0,5-4-329,1-1 0,5 0 0,0 0-29,-2 0 1,-1 0 0,-2 2-342,1 2 0,-7 4 0,-3 5 0,-2 0 0,-4 2 1,-2 1 82,-5 2 1,-4 2-1,-4-6 1,0 3 0,-1-3-1,0 3-680,0-2 1,2-1 912,7 0 0,15-13 0,9-2 0</inkml:trace>
  <inkml:trace contextRef="#ctx0" brushRef="#br0" timeOffset="66">26127 3239 8232,'-28'-5'0,"-2"1"1943,-1 1 0,6 6 0,7 3-1444,3 1 1,7 0-1,0 4 1,2-2-1,3 2 1,2 6-1,2 5 1,4 3-481,4 2 0,-2-1 0,2 1 1,1 0-1,2 1 0,1 0-19,1-1 0,-1 2 0,0-8 0</inkml:trace>
  <inkml:trace contextRef="#ctx0" brushRef="#br0" timeOffset="67">25021 4358 8191,'-14'0'21,"1"1"563,0 4 0,2-4 0,7 4 1,10-5-1,7-3 0,6-2 0,2 2 1,3 1-1,2-1 858,6-2 1,0-4-1232,4 5 0,2-1 0,-1 5 0,5 0 1,2 0-124,-1 0 0,0 0 1,0 0-1,3 0 1,0 0-1,1 0 0,-1 0-24,0 0 0,4-1 0,-1-2 1,3-3-1,3-1 0,0-4-457,-2-1 1,8-1 0,-8-2 0,0-1 0,-2-2 0,-7 2-693,-2 1 1,-8 2 0,-5 1 0,-3 2 0,-6 1 1084,0-2 0,-3 5 0,-3 0 0</inkml:trace>
  <inkml:trace contextRef="#ctx0" brushRef="#br0" timeOffset="68">25621 3998 8144,'-6'-7'-278,"3"-4"0,-5 5 645,2-1 0,2-2 448,4-4 0,4 7 0,1 6 0,-2 7 0,0 5-262,1 1 1,-2 1 0,2-1 0,-2 0 0,-2 1 0,0-1-359,0 0 0,5-4 1,4-1-1,5-2-453,3-3 0,3 0 0,2 0 0,-4 2 167,-3 3 0,-8 1 0,-4 6 0,-6 1 0,-6 2 0,-4-1 419,-5 3 0,2-4 0,-5 5 0,2-2 0,2-4 0,4-3 252,4-4-1315,-3 1 1,12-3 0,2-6 734,10-7 0,13-11 0,9-3 0</inkml:trace>
  <inkml:trace contextRef="#ctx0" brushRef="#br0" timeOffset="69">25940 3958 8161,'-13'-6'0,"0"-1"3427,-1-1-2853,7 3 0,3 0 1,8 1-1,5 1 1,3 1-1,1 2-454,0 0 0,-4 2 0,-1 2 1,-2 5-1,-3 3 0,-3 1 1,-3 2-293,-2 3 1,-5-3-1,1 2 1,-3-2-1,-1-2 1,-1 1 478,1-1 0,6 0 0,2 1 0,5-1-374,5 0 0,4-5 0,7-2 0,3-2 0,2 1 0,3-2 0,1-3-336,1-5 0,1-1 1,1-4-1,2 1 1,1-1-1,-1-2 403,-2-2 0,4 1 0,2 0 0</inkml:trace>
  <inkml:trace contextRef="#ctx0" brushRef="#br0" timeOffset="70">24967 4958 8109,'-9'-5'0,"2"-1"63,1-1 0,2 2 516,4-3 1,0 3 0,1-2-1,4 1 393,4 3 0,4-3 0,5 2-626,4 1 0,5 0 0,4 0 0,4-3 0,7 0-125,7 0 0,1-6 0,12 0 0,2-4 1,1 0-1,3-1 0,0 1-329,-1-2 1,1 2-1,-10 6 1,-2 2 0,-3 2-1,-4 3-889,-4 2 1,-4 1 0,-2 0 0,-2 0-1,-3 0 1,-2 1 996,-2 4 0,-2 2 0,-1 6 0</inkml:trace>
  <inkml:trace contextRef="#ctx0" brushRef="#br0" timeOffset="71">25834 4531 8226,'-15'-1'1285,"-3"-4"1,5 2-931,0-6 0,5 1 1,10-6-278,2 1 104,-2 6 1,8 2-1,-6 10 1,-1 3 615,-1 4 0,-7 2-483,1-1 1,0-4-1,4 0 1,1 0-352,3-2 1,2 0 0,6-4 0,2 3-88,5 2 1,-1-4 0,-1 4-1,-3-1 1,-5 0 0,-4 4-1,0 1-389,-1 1 1,-1-4 720,-7 0 0,1 0 1,-6 4-1,-1 0-383,-2 0 1,-1-4 0,-1-1-4131,1-2 4304,5-2 0,8-4 0,8 0 0</inkml:trace>
  <inkml:trace contextRef="#ctx0" brushRef="#br0" timeOffset="72">26100 4425 8497,'-19'-6'999,"-3"-3"1,3 3-590,1 1 1,9 2-1,6 1 1,5-4-1,4 0 1,1 0-1,3 3-240,2 1 0,-3 2 0,0 0 1,1 2-1,1 2-708,-2 5 1,-4-1 0,-5 0 0,0 3 701,0 1 1,-3-5 0,5-3-3,8-2 1,-1-2-1,6-2 1,-2 0-1,-2-3 1,1 2 641,-1 2-473,-3 1 0,2 1 1,-5 4 420,-2 3 0,-2 4-634,-1 2 1,-4-1-1,-2 0 1,-2 1 0,-1-1-109,2 0 1,-5 1 0,3-3 0,-1 0 0,0-2 0,1 1-320,-2 2 0,4 1-1755,-2 1 1,0 0 2063,-4 4 0,-1 3 0,1 5 0</inkml:trace>
  <inkml:trace contextRef="#ctx0" brushRef="#br0" timeOffset="73">25807 5011 9108,'-18'1'681,"1"4"0,-1 1 0,5 4 0,-1-2-9,1-2 1,0 4 0,-1-3 0,2 2-364,3 0 0,5-6 1,8 1-1,5-2 1,5-2-614,3 0 0,-2 0 0,3 0 1,-3 0-1,-3 1 0,-2 2-310,-1 2 1,-6 5 0,1-1 0,-2 3 646,-2 1 1,-2 1 0,-1-1 0,-3-1 0,1-2-936,-1-1 714,1 0 188,5-2 0,6-1 0,2-6 0</inkml:trace>
  <inkml:trace contextRef="#ctx0" brushRef="#br0" timeOffset="74">25994 4971 10587,'-30'-12'3793,"4"3"-3684,2 3 0,18 2 0,6-2 0,9-1 0,7-4 1,6-1-1,5-1 0,4 0-836,5-1 1,-2 3-1,0 0 1,-3 4 0,-5-1-1,-3 2 174,-4 1 0,-9 8 0,-10 8 1,-7 7-1,-5 3 938,-1 3 1,-5 1-1,0 1 1,2 1 0,1 1-1,3 2 1,3 1 749,5-2 1,2 0 0,4-3 0,4 1-1136,7 0 0,6-7 0,8 0 0</inkml:trace>
  <inkml:trace contextRef="#ctx0" brushRef="#br0" timeOffset="75">27034 3105 8013,'-9'0'0,"0"-1"427,-2-4 1,4 4 0,-2-4 0,-1 4 0,-1 2 0,2 4 0,5 4 298,3 3 1,6-5 0,4-3-971,3-2 1,2-7 0,-1 0 0,0-3 0,1-1-174,-1 2 0,-4-4 582,0 7 1,-8 0 0,-1 4 0,-7 1 0,-5 3 1552,-1 5 1,1-1-1444,3 1 0,-2-5-327,7 5 77,0-6 1,4 9 0,0-3 0,-2 4 35,-2 5 1,1-2 0,-6 6 0,0 3 0,0 4-1,-1 3 1,-2 1 128,0-1 1,-4-1-1,7-2 1,-2 0-1,3 2 1,3-1-456,4-2 0,-4-6 0,1-1 0,2-3 0,5-6-120,6-6 0,3-6 0,1-6 0,1-11 0,-1-11 0,0-12-404,1-6 0,-6 2 1,0-4 699,-2 3 0,0-4 0,-3 4 0,1 4 171,-1 4 1,-1 4 0,-4 8 0,-1 3 0,-1 4 0,-1 5 193,-1 4 0,3 3 1,-6 6-1,1 1 1,-1 4-1,1 4 925,2 3 0,-4 7-962,1 3 1,3 0 0,2 2 0,2 3 0,2-2-242,0 0 1,0 3-1,0-7 1,0 1-1,0 0 1,0 0-547,0-1 0,2 3 0,1-6 0,3-2 0,1-3 548,3-4 0,2 3 0,2-5 0</inkml:trace>
  <inkml:trace contextRef="#ctx0" brushRef="#br0" timeOffset="76">27047 3865 8013,'-8'0'32,"3"-2"0,6-2 0,3-5 0,5-3-143,3-1 1,2 0 0,-1-1 0,0 1 0,-1 0 0,-2-1 0,-1 1-1,0 0 829,-1-1 0,-2 5 0,-8 2-488,-2 1 1,-2 3 0,-5 8 0,2 2 0,-1 2-187,-2 0 1,-1-5 0,0 5-1,-2 1 1,-3 2 0,-4 3 198,-3 3 0,-2-2 0,0 8 1,1 2-1,-1 4 0,2 1 0,3 0 60,4 0 1,4 0 0,6-2 0,3 0 0,7 1 0,6-5-710,10-6 1,7-5-1,7-6 1,3-3-1,2-4 1,0-2 0,-3-4-16,-1-3 0,-4-6 1,-6-4-1,-6-4 0,-3-1 1,-5-1 247,-5 2 1,-4 1 0,-4-1-1,-7 2 1,-5 4 0,-6 1 0,-5 5 498,-4 3 0,3-2 0,-3 4 0,4 2 0,5 2 0,4 1 0,3 1-280,2 4 1,6 2-1,4 7 1,6 0-47,5 4 0,10-3 0,3 4 0</inkml:trace>
  <inkml:trace contextRef="#ctx0" brushRef="#br0" timeOffset="77">26940 4465 8307,'-34'8'0,"5"1"233,5 2 0,5-5 0,7 0 18,3 0 1,-3-5 112,3 3 0,5-2 0,2-1 0,7 4 0,1 4-137,-1 3 0,4 2 0,-3 4 1,0 3-1,2 0 0,-1-2-253,3 0 1,2-4-1,2 1 1,-3-4 0,0-5-1,-2-1-140,1-3 0,-4-3 0,-2-4 0,-2-6 0,-4-5 0,-2-5 569,-5 0 0,-3 2 1,-1-3-285,0 2 0,-1 1 0,1 5-314,0 0 0,1 2 1,3 7-1,6 8-1222,6 7 0,3 8 0,4 5 1417,-1 5 0,0 5 0,4 6 0</inkml:trace>
  <inkml:trace contextRef="#ctx0" brushRef="#br0" timeOffset="78">26927 4918 8622,'-6'7'0,"-3"-2"0,-3-4 0,0 1 0,2 0 285,1 3 1,6 1 0,-3-3 0,2 3 0,-1 1 0,2 5 0,2 4-92,1 6 0,-2-1 0,-1 1 0,-1 4 0,1 0 1,2 1-1,2-5-6,4-1 0,2-8 0,6 2 0,1-6-170,-1-3 1,0-12 0,-1-9-1,-2-4 1,-2-6 0,-2-3-1,-3-7-26,-2-3 0,-7 5 0,-4-5 0,-6 2 0,-5 5 0,-3 2 0,-1 5 0,-2 5-47,4 7 1,-2 3-267,7 5 0,0 2 0,6-1 321,3 6 0,-3 10 0,5 8 0</inkml:trace>
  <inkml:trace contextRef="#ctx0" brushRef="#br0" timeOffset="79">27513 4038 8013,'-5'-13'-64,"3"-1"0,-2 1 0,2 0 0,4-1-756,2 1 1,-1-2 982,6-2 0,-2 6 0,4-2 0,-4 1 1,-1 0 1321,-3-1 0,-3 5 0,-4 4-96,-5 3 1,4 1-964,5 0 0,2 4 1,5 2-1,-1 1-27,-3 4 1,-2 5-1,-1 5 1,-1 2-1,-2 7 1,-3 3-1,-1 4-411,-4 1 0,-1-2 0,1-1 0,0 2 1,2 0-1,0 0 0,2-4-1282,3-5 0,2 0 1,2-10-1,0-2 1,3-3-3107,6-4 4400,0-9 0,16-19 0,-4-9 0</inkml:trace>
  <inkml:trace contextRef="#ctx0" brushRef="#br0" timeOffset="80">27593 3105 8013,'-13'0'164,"0"0"1,4-4 486,0-1 1,6-5-352,-1 1 0,2 2 1,4-1-1,1 1 0,2 1 1,3-1-69,2-1 1,2 5 0,0 0-1,-3 6 1,-5 8 274,-2 5 1,-4 2-46,-2 8 1,-5 4 0,-7 11 0,-4 4-196,0 4 0,2-2 0,-3 0 0,2-1 0,4-3 1,3-3-1,5-4-501,1-5 1,1-4 0,7-4-1,2-4 1,5-2 0,5-7-1503,3-2 0,6-7 1736,8-10 0,3-12 0,6-13 0</inkml:trace>
  <inkml:trace contextRef="#ctx0" brushRef="#br0" timeOffset="81">27487 4971 8013,'-5'-13'-396,"-1"1"1141,-1 3-491,4-3 1,-4 6-1,4-4 1,-2 1-1,2-1 1,2-2-1,1-2 306,0 1 1,0 4-733,0 0 0,0 8 282,0 1 1,0 6 0,0 7 0,0 0 0,0 1 178,0-1 0,0 0 0,0 1 1,0-1-1,1-1-298,4-3 1,-2-3-1,6-6 1,1-3-1,3-6 1,4-9-314,0-6 1,6-8-1,-6-2 1,0-2 0,-4 2-1,-4 2 1,-5 2 60,-2 2 0,-5 3 1,-6 2-1,-9 7 1,-6 4-1,-4 5 1,-1 2 207,-2 7 0,-5 10 0,3 10 1,2 3-1,2 5 0,5 2-88,3 4 1,5 5 0,7-4 0,5 5 0,2 1 140,2-5 0,6-4 0,1-7 0</inkml:trace>
  <inkml:trace contextRef="#ctx0" brushRef="#br0" timeOffset="82">27473 5331 8013,'-38'1'0,"2"5"0,5 6 412,3 4 0,3 4 1,1-4-1,4 2 66,0-2 1,3-3-1,3-2 1,2-2-1,3 1 1,6 0-1,6-1-392,6-4 0,15-4 1,9-4-1,8-6 1,8-8-1,3-9 1,1-5-1,-1-4-892,-3-4 1,0-1-1,-9 0 1,-8 2-1,-8 2 1,-11 5 578,-7 3 0,-18 3 0,-11 3 0,-14 4 0,-9 4 0,-3 6 123,0 3 0,-1 8 0,-1 5 104,8 3 0,5 0 0,-2 8 0</inkml:trace>
  <inkml:trace contextRef="#ctx0" brushRef="#br0" timeOffset="83">2759 15140 8527,'-7'-14'0,"-5"1"0,5 0 0,-2-1 0,0 1 0,-1 0-88,-2-1 1,-2 1 0,0 0-1,-3 1 1,-1 3 0,1 3-1,-1 2 1,-1-1 0,-1 2 0,1 2-1,3 2 1,0 2 0,-1 3 56,0 1 1,-1-2 0,4 2-1,1 1 1,0-2 0,-1 0 0,1-3 156,0-2 0,-1-1 0,1 0 0,0 2 0,-1 2-122,1 5 0,0 4 1,-1 5-1,1 4 1,1 5-1,2 4-480,1 4 0,0 4 423,-4 1 0,5-2 0,4-1 0,2-2 0,2-4 82,0-6 1,0-4-1,2-8 1,2-1-1,5-2 1,5-3-1,3-1 166,6-3 0,2-1 0,3-2 0,2 0 0,4 1 1,1 4-1,5 4-219,2 2 1,-1 3 1,12-1 0,-7 0 0,8 2 1,-3 2-1,1 0 10,2 0 1,-3-4 0,1-3 0,0-2 0,1-2 0,-1-3 172,-1-2 0,-2-1 1,4-1-1,0-2 1,1-3-1,-3 0-105,-2 0 1,8 1 0,-4 5 0,2 2-1,-1 1 1,0 3 0,1 1-134,2 4 0,-5-4 0,4 0 0,1-1 0,-2-1 1,1-1 36,2 1 1,-8-1 108,3-4 1,-2-1 0,0-2-1,1-2 1,-1 1-19,-1-2 0,5 4 0,-6-2 0,1 2 0,0 2 0,-2 2 1,-1 2-150,1 5 1,0 3 0,4 1 0,0 1 0,-1-1 0,3 0-50,6 1 0,-6-7-79,13-2 368,-15-4 0,15-1 1,-7 0-1,5 0-19,5 0 1,0-6 0,-2-1 0,1-2 0,2 1 0,1 2 0,-1 4-207,0 0 1,1 9-1,-2 5 1,-33-3-1,0 0 1,1 1-1,1 1 1,2 0-1,1 0 1,0 0-1,0 0-23,1 1 1,0-2-1,2-1 1,1-1-1,-2 1 1,1-1 0,1 0-1,1-1 1,1 0-1,0-2 1,2 0 0,-1-1-1,1-1 1,0-2 169,-1 1 0,1-2 1,0 0-1,1-2 1,-2 1-1,1-2 0,1-1 1,1-1-1,0-1 1,0 0-1,1 0 1,-1-1-1,0 0 0,0 1 34,-1-1 1,0 0 0,4-1 0,0-1-1,-2 0 1,0 1 0,1 1 0,1 1-1,-1 1 1,0 1 0,-2 1 0,1 0-133,-2 1 0,0 1 0,2 0 0,-1 1 0,-1-1 0,0 2 0,1-1 0,0 1 0,-1 0 0,0 1 0,-1 1 0,-1 0 0,1 0 0,0 0-67,1 0 1,0 0 0,1-1 0,1 0 0,0-1 0,-1-2 0,0 1 0,0 0 0,-3 0 0,0-1 0,-2-1-1,0-1 1,-2-1 0,-1 0 48,1-2 0,-1 0 1,0-1-1,0-1 0,-4-1 1,0 0-1,-2-1 1,1-2-1,-2-1 0,0-1 1,-2-1-1,-1-1 164,1-1 1,0-1 0,29-22 0,-7-3 0,-3-3 0,-4-2 0,-4-2 0,-5 0 852,-7 1-905,-10 3 0,-6 6 0,-9 1 1,-6 2-1,-8 3 0,-9 2 1,-12 2 1,-12 2 0,-14 3 0,-7 3 0,-12 5-62,31 12 0,-2 0 0,-2-1 0,-2 2 0,-7 1 0,-1 1 0,1 1 0,0-1 0,-1 1 0</inkml:trace>
  <inkml:trace contextRef="#ctx0" brushRef="#br0" timeOffset="84">1053 13234 26826,'-13'-12'-384,"-1"5"1,1-8-1,0 6 1,-1 3 1109,1 3 0,0-3 0,-1 2 1,3-1-1,2-1 0,6-1 0,7 0-385,10 2 1,2 2 0,9 0-1,3-1 1,2 1 0,1 0 0,0 0-342,-1-2 0,1 1 0,-3 4 0,-4 0 0,-4 0 0,-3 0 0,-3 0 0,-2-2-3163,-3-2 0,-3 4 2838,-6 0 1,0 0 0,0 6-1</inkml:trace>
  <inkml:trace contextRef="#ctx0" brushRef="#br0" timeOffset="85">1306 13021 27745,'0'-24'-178,"0"-3"1,2 4 648,2 5 1,-1 9-1,6 5 1,1 2-1,4 2 1,2 0-1,2 2 567,-2 2 1,3 3-1599,-1 7 0,-4 0 1,-7 4-1,-1 4 1,-3 5-1,-5 4-2387,-7 5 0,-1-1 1824,-12 5 0,4-7 1,-4 5-1,-2-4 1115,-1-4 1,-2-2-1,1-1 1</inkml:trace>
  <inkml:trace contextRef="#ctx0" brushRef="#br0" timeOffset="86">1026 12128 22882,'0'-14'-2365,"0"10"0,0 7 2858,0 9 1,-6 14 0,-4 1 0,-5 1-1,-2 3 1,0 2 0,2 4 519,2 0 1,1-2 0,2 1-1373,1-5 1,6 2 0,-1-1 0,4 1 0,6-1-2691,7-2 3007,0-2 0,18-1 0,-3-1 0</inkml:trace>
  <inkml:trace contextRef="#ctx0" brushRef="#br0" timeOffset="87">1426 16859 21757,'-13'-12'-3629,"0"5"4150,-1-7 1,8 7 0,8 7 0,8 0 0,10 0-1,3 0 1,5 0 0,2 0 1170,3 0 0,1 0 1,4 0-1947,-2 0 1,1 1-1,-6 2 1,-3 2-294,-4-2 0,-1 4 0,-6 2 0,-6 3-896,-5 1 1235,-10 1 0,-9-1 1,-10 0-1,0-1 1,-1-2-1,2-1 68,-2 2 1,3 0 0,1 3 0,0-1 69,4 0 1,9 1 0,7-2-104,7-3 0,11-4 0,3-5 0</inkml:trace>
  <inkml:trace contextRef="#ctx0" brushRef="#br0" timeOffset="88">1706 16965 14103,'-13'-11'0,"0"2"0,-1 4 877,1 4 0,0 1 0,1 1 0,1 4 0,3 2 0,-3 2 1,-1 0-661,-1 1 0,-5 1 0,-1-1 0,0-1 0,-2 1 1,2 1-1,-1-1-1087,4-1 0,-3-5 0,1 5 857,2 2 1,-5 6 0,0 4-1</inkml:trace>
  <inkml:trace contextRef="#ctx0" brushRef="#br0" timeOffset="89">893 17405 17715,'-22'-17'0,"0"0"1020,-2 5 1,5 5-1,1 7 1,3 1-333,2 4 0,1 7 1,2 7-1,2 3 1,2 5-1,3 4 1,3 3-1177,5 3 0,8-1 0,11 1 287,5 0 1,10-2 0,10-8-1,4-4 1,8-5 0,1-9-96,3-6 1,-10-4 0,-3-4-1,-6-5 1,-8-8 0,-7-9-256,-7-7 0,-11-4 0,-10-4 0,-7-1 0,-12-2 0,-14-1 382,-13 0 0,-9 4 1,-6 10-1,-2 8 1,-4 8-1,0 10 1,1 7 277,3 8 0,4 9 1,3 3-1</inkml:trace>
  <inkml:trace contextRef="#ctx0" brushRef="#br0" timeOffset="90">24434 1773 11633,'-19'-20'-299,"3"5"0,-5-2 0,3 2 0,5 2 0,4-1 0,3-1 263,3-2 1,2 2-1,1-3 1,0 3 0,0 2-1,0 0 1,-2 1 0,-2 3-1,-5 4 1,-3 4 0,-3 1-1,-1 0 377,-2 0 0,-6 6 1,2 3-1,-3 4 0,0 3 1,1 2-1,2 0 1,0 1-144,1 3 1,-4 4-1,4 0 1,-1 2-1,0 3 1,-2 5-153,-1 2 0,-6 2 0,-2 2 0,0 1 1,-1 4-1,0 2 92,-3 1 1,0 8-1,0-6 1,2 0 0,-1 3-1,2-4-8,3 1 0,9 3 0,2-5 0,4 5 0,1 4 0,5 1 0,1 0-260,2 1 0,4 1 1,-3 5-1,1 1 1,-1 2-1,0 1 0,-1-2 257,0-1 1,-2 5 0,-5 1 0,8-36 0,-1 0-1,-8 36 1,-1-2 83,-2-2 1,0 1 0,7-3 0,0-4 0,4-4 0,-1-3-1,2-3-134,1 0 0,0-5 0,7-2 0,2 0 0,3-1 0,2 2 0,0-2 0,2 1-341,0 0 1,1 2 0,-1 5 0,-4-1 0,0 0 0,-1 0-1,2-1 116,-1-3 1,-2 1-1,2-4 1,0 0-1,-1 0 1,2-3 203,-1-1 1,1-2 0,3 0 0,1 0 0,5 0-1,0-2 1,6-1-245,2-1 0,0-7 0,9 2 0,2-3 0,1-1 0,4-2 0,1-1 14,-1-2 1,3 0 0,1 5 0,-2 0-1,-2-1 1,-1 2-36,0 4 0,-4-4 103,-1 3 0,-5 1 0,0 1 1,-5 0-1,-3 1 4,2 0 1,1-5 0,3 2 0,3-4 0,3-3 0,3-4 0,2 0-21,2-4 1,7-3 0,-2-2 0,-1-2 0,3-1 0,-2 1 182,0 0 1,-2 0 0,-4 6 0,-1 1-1,-2 3 1,-3 1 0,0 2 135,0 3 1,-5-1-1,3 7 1,-4-3-1,-2-1 1,2-1-235,4 1 0,3-5 1,8-1-89,2-2 1,3-1 0,-2-6 0,0-3 63,0-5 0,2-2 0,-7-2 0,-2 0 0,-2 1 0,-3 2 206,-3 1 1,-3 5 0,-1-3 0,-2 0-1,-2 2 1,-2-1 0,0 2 373,0-2 1,-5 5-374,2-3 1,2-2-1,4 1 1,6-2-1,5-3-107,4-2 1,7-7-1,3-4 1,2-5-1,3-3 1,-2 2-175,-4 1 1,1 6-1,-6 2 1,-3 0 0,-1 1-1,-7 0 113,-2 3 0,-3 1 1,-2 2-1,-3 0 1,-4 0-1,-3 0 0,-1 0 206,4 0 1,-1 0-1,5 0 1,1-1-1,4-4 1,4-5-127,5-6 0,-2-1 0,0-5 1,0-2-1,-1-1 0,-1 0 1,-2 1-171,-2 2 1,1-3 75,-2-2 1,1-2-1,-8 7 1,-1-4 0,0 0 133,-3-1 1,-2 5-1,-4 0 1,-3-2-1,1-1 1,-1-3 171,4-3 0,2 1 0,3-6-548,2-1 1,6-1 0,-2-4-1,2 1 160,-2 1 1,2-3 0,-5 9-1,0-2 1,0 2 0,-4 2-1,-3 1 150,-3-2 0,-6 5 1,3-2-1,-2 4 1,1 2-1,-2-3 378,-2-1 0,-2 3-249,-4-6 1,4 1-1,-4 1 1,4-4-168,1-1 0,1-3 0,5-6 1,7-4-1,8-2 0,4-4 1,2-1-378,0-2 0,-1 1 0,1 5 0,0 2 0,-2 3 1,-3 3 313,-4 5 1,-3 5 0,-3 5-1,-4 2 1,-3 1 0,-4 2 0,-1-2 328,0-1 1,-6 3-1,-2 0 1,-3-2 0,1 0-1,1-1-194,-1-2 1,4 4 0,1-10 0,5-1 0,5-6 0,4-6 0,4-4-289,5-4 0,-4 9 0,4-7 0,-4 4 0,-6 5 0,-3 2 0,-4 1 116,-1 0 0,-1 4 0,-4 2 0,-3 2 0,-6 1 0,-5 0 597,-8-1 0,1-3 0,-7 1-340,0-5 0,5 2 0,-1-9 0,5 2-200,6 0 0,0-7 0,4 2 1,2-4-1,1-3 0,4 0 1,1 1-364,0 0 1,-1 5-1,-7-8 1,1 5 0,-2 4-1,-2 4 120,-6 4 1,-6 1-1,-4 0 460,-1 0 0,-2 4 0,-5 2 1,-3 2-43,-5 2 1,1-3-1,-1 2 1,1 2 0,-1 1-1,0 1-104,-2 0 1,6 5-1,0 0 1,4 0-1,-1-1 1,-1 3-1,-1-1-77,1 0 1,-3 5 0,0-2 0,-3 5 0,-4 3 0,-6 2 33,-7 2 1,1 3-1,-9 6 1,36 0 0,-1 2-1,1-1 1,-1 2 0,-1 1-1,0 2 1,2 1 0,1 1-110,-2 3 1,1 0 0,-32 14 0,35-10 0,2 1-1,-28 21 1,5 5 0,7 2-692,6 3 0,6-2 1,10 1 820,1 1 0,5-4 0,2 0 0</inkml:trace>
  <inkml:trace contextRef="#ctx0" brushRef="#br0" timeOffset="91">23781 5398 8344,'0'-14'0,"0"1"0,0 0 0,0-1 0,1 1 0,4-2 0,4-1 205,3-2 0,2-4 0,3 4 0,1 2 0,-1-1 0,1 3 0,0-1 0,-2 3 0,-1 2 0,-3 1 0,-2 1 1471,-1 2-1285,-6 2 1,1 4 0,-8 0 0,-5 1-132,-3 4 0,-5 4 1,-4 7-1,-3 3 1,-6 4-1,-2 3-100,-5 4 0,-2 7 0,-2 0 0,-2 4 0,-3 5 0,0 2-48,0 2 0,20-22 1,0 0 36,-18 30 0,18-29 0,0 0 0,-14 25 0,2 3 0,2 2 0,8 0 132,3 0 0,4 5 0,12-2 0,5 3 0,2 5 0,4 1 0,4 3-514,7-1 0,2-5 0,-5-32 0,2 0 0,0 1 0,1-1 0,15 34 0,-12-34 0,-1 0 56,0 0 1,0-1-1,-1 1 1,0-1 117,0 3 0,-1 0 0,0 2 0,0 0 0,0-2 0,0-1 0,-1 2 0,-1 1 0,0-2 1,-1 1 26,0 1 1,-1 0 0,0 0-1,0 0 1,-1-1 0,-1 0 0,1 0-1,0-1 1,2 2 0,-1 0 0,1 0-1,0 0 37,-1 2 0,1-1 0,1-2 1,0-1-1,10 35 0,3-4 1,4 1-1,1-4 0,4 1-185,2-3 0,4-11 74,1 0 1,0-2-1,0 2 1,0 0 88,0 1 0,-5-4 0,0 0 0,-3 5 1,-2 1-1,-2 7 0,-3-1 287,-3 3 0,1 5 1,-9 2-1,-2 2 0,-6-36 1,0 1-1,0 0 1,0 1-247,0 0 0,1 0 0,2 0 0,0 0 1,0 0-1,1 0 0,0 0 0,1-1 1,1 1-1,0-1 0,0 0 0,1-1 0,0-1 1,-1 0-8,-1 0 0,0-1 0,14 30 0,-4-5 0,1 0 0,1-2 0,-1-1 19,-1-7 0,2-2 1,-5-7-386,-2-2 1,-1 1 0,-3-8 0,-2 1-44,-1 3 1,-6 1 0,2 2-1,-4 0 1,-2 0 0,-2 0-3709,-2 0 4100,1 0 0,-2 0 0,-2 0 0</inkml:trace>
  <inkml:trace contextRef="#ctx0" brushRef="#br0" timeOffset="92">25127 11062 8287,'0'-32'283,"0"1"0,-1 8 0,-2 8 161,-2 4 0,-5 10 0,1 2 0,-4 11 0,-3 9 0,-2 6 861,2 4 0,2 3-533,5 6 1,-1 6-1,5 1 1,3 3-1,0 2 460,2 3 1,0 0-1440,0-6 0,6 1 0,4-5 1,5-3-1,4-2-207,2-4 1,-3 1 0,3-7-1,-2-4 1,-3-4 0,-2-2-1582,-6-4 1,-2-6 1637,-6-1 0,-6-6 1,-5 2-1,-9-5 476,-6-5 0,-8-2 0,0-8 0,-2-1 0,-3-2 0,2 2 0,-1-1 0,1 3 655,1 0 1,4-1-1,7 11 1,1 1-1,3 2 90,2 1 1,3 5 0,7 4-588,4 3 1,4 3-1,1 3 1,1 4-596,4 3 0,7 2 0,8 0 0,4-2 1,7-2-1,5-2 0,7-2-1923,3-2 1,-2-8-1,5-5 2241,1-3 0,2-6 0,1-3 0</inkml:trace>
  <inkml:trace contextRef="#ctx0" brushRef="#br0" timeOffset="93">25314 11688 8634,'-22'0'0,"1"0"0,2 0 0,2 0 1712,3 0 1,3 0 0,8 0 0,11 0-1677,7 0 0,4 0 0,-3 0 1,2 0-1,0 0 0,-1 0 0,1 0-1543,-2 0 1161,-1 0 1,-3-2-1,-1-2 1,-4-5 224,-1-3 1,-8 5 0,-7 2 0,-4 2 0,-3 0-1,-3-1 1,-1 3 749,1 4 0,0-1 0,4 7 1,0 2-1,5 2 0,2 3 1,5 2-671,2-2 0,7-1 0,4-1 1,7-1-1,6-1 0,8-3 0,8-5-2920,4-2 1,6-4 2960,-5-2 0,7-16 0,-4-8 0</inkml:trace>
  <inkml:trace contextRef="#ctx0" brushRef="#br0" timeOffset="94">25701 11555 8287,'-24'-2'0,"-3"-2"0,-4 2 0,1-2 0,-1 4 102,2 4 0,7 2 1,4 6-1,3 0 0,3 3 1,3-1-1,5 3 1,2-1-1,2 3 0,2 2 1,4 1 3444,7-1 0,-3 3-3701,8-7 1,-5-3-1,8-7 1,0-1 0,-2-3-313,0-1 1,-1-13 0,-4-4-1,-1-4 1,-1-6 0,-3-3-1,-5-5 1,-2 1-383,-2-1 1,-8-2 1286,-5 3 1,-6 3 0,-8 7-1,0 4 1,-1 5 230,-3 4 0,7 1 1,-1 5-1,4-1 1,5 1-1,1 3-275,2 4 0,6 4 0,2 5 0,5 0 0,5 2 0,3 1-861,4 2 1,12-4 0,4-7 0,5-1 0,5-3 0,5-3 0,6-6 465,3-7 0,1-7 0,1-6 0</inkml:trace>
  <inkml:trace contextRef="#ctx0" brushRef="#br0" timeOffset="95">25860 10782 10680,'-37'-17'0,"5"6"0,8 8 508,8 8 1,1 7 0,11 5 0,1 3 12,1 7 1,-2 9 0,-1 2 0,2 8 0,2 9 0,1 3 0,3 1 0,4-3-1131,7-1 1,12-8 0,2-4 0,3-6-1,4-7 1,-3-7 608,1-5 0,-2-3 0,-5-2 0</inkml:trace>
  <inkml:trace contextRef="#ctx0" brushRef="#br0" timeOffset="96">25847 11301 8185,'-40'-31'471,"0"0"1,2 2-1,4 6 1,7 6-175,8 2 1,5 2 0,10-1 0,13 2 0,16 2 0,12 1 0,9-1 0,7-2 0,8-3-298,4-3 0,2-2 0,-1-7 0</inkml:trace>
  <inkml:trace contextRef="#ctx0" brushRef="#br0" timeOffset="97">26234 10848 8185,'-25'0'764,"-7"0"1,-9 0 0,-3 2-1,1 2 1,1 7 0,4 3-101,2 4 0,5 6 0,9-2 1,4 3-1,5 2 0,4-2 0,4-3 1,5-2-1,5-3 0,5 0-745,6-6 0,11 1 0,10-7 0,6-4 1,7-5-1,4-8 0,2-4 0,-3-2 0,-1 0-1318,-6 0 0,-7 1 1,-5 5-1,-3 3 1399,-6 4 0,2-2 0,-7 0 0</inkml:trace>
  <inkml:trace contextRef="#ctx0" brushRef="#br0" timeOffset="98">25141 12754 8246,'-14'-21'0,"5"7"0,2 5 490,1-2 1,2 4 0,4-2 0,3-1 0,6-2 0,10-2 1658,9 1 0,3 0-2566,9-1 1,-6 6-1,8 0 1,-2 2-1,-5 3 1,-1 2-1,-4 1-2002,-2 0 1,-9 10 2418,-5 4 0,-7 14 0,-7 0 0</inkml:trace>
  <inkml:trace contextRef="#ctx0" brushRef="#br0" timeOffset="99">25261 12901 8846,'-52'22'0,"3"-1"0,4-1 379,4 1 0,11-5 0,5 2 0,6-3-109,7-2 0,5-4 0,8-1 0,5-2 0,9-4 0,10 0 271,9-2 1,11-6 0,5-4-81,6-7-461,5 3 0,-25 1 0,1 0 0,0 3 0,0 0 0</inkml:trace>
  <inkml:trace contextRef="#ctx0" brushRef="#br0" timeOffset="100">25141 14047 8159,'-18'-8'418,"0"4"1,-4 3 0,4 1 124,2 0 0,1 5 0,2 6 1,1 5-1,1 8 0,4 4 1,0 6 247,-1 4 0,5-1 0,-1 8-965,2-4 1,2 2 0,0 0 0,2-1 0,2-1 29,5-4 0,5-3 1,2-9-1752,2-2 0,5-6 1895,0-8 0,8-3 0,3-6 0</inkml:trace>
  <inkml:trace contextRef="#ctx0" brushRef="#br0" timeOffset="101">25354 13647 8898,'-10'-25'0,"-4"3"1409,-1 4 0,1 5-1127,0 4 1,7 4 0,2 11 0,4 9 0,1 10 0,0 9 0,0 9 0,0 6-124,0 4 0,4 15 0,2-8 0,0 0 0,3 3 0,2-4 0,3 0-1843,1-3 1,1-1 484,2-2 1,-3-5 1198,3-4 0,-3-8 0,-2-4 0</inkml:trace>
  <inkml:trace contextRef="#ctx0" brushRef="#br0" timeOffset="102">24887 14340 6655,'-40'-7'0,"-1"-4"0,4-1 25,6 5 0,9 3 1,11 1 869,2-2 1,6-1 0,0 2 0,8-5 0,11-3 0,12-3 0,14-3 0,7-4-1088,5-3 0,12 3 0,-1 1 0,-2 3 0,3 5 192,-3 3 0,-14 1 0,9-5 0</inkml:trace>
  <inkml:trace contextRef="#ctx0" brushRef="#br0" timeOffset="103">24874 14473 8863,'-43'6'1734,"3"-6"0,9 0-1551,13-4 1,11 2 0,10 1 0,13-4 0,17-5 0,13-6 0,11-6 0,9-4-256,-31 13 1,1 0 0,4-3-1,3 1 72,0-1 0,2 0 0,6-2 0,-1-1 0,-2 2 0,-1 0 0</inkml:trace>
  <inkml:trace contextRef="#ctx0" brushRef="#br0" timeOffset="104">25900 13807 9188,'-28'0'374,"-3"0"1,-3 1 0,9 4 0,1 2-147,2 1 1,6 2 0,-2-4 0,3 0 0,2 1 0,0-1 0,1 2 0,3-1-62,4 3 0,-1 2 0,3 2 0,6-3 0,8 0-652,5-2 1,3-6-1,-1 1 1,3-2 0,1-2-1,0 0 356,2 0 1,-5-5 0,1 1 0,-3 1 0,0 3-1,-6 4 555,-5 5 0,-4 4 0,-4 4 0,-2 2 1,-5 2-1,-4 2 157,-5 2 0,3-2 1,-3-3-512,4 0 0,-3 2 0,2-6 0,5-2-3534,3-4 3462,2-7 0,5-3 0,0-8 0</inkml:trace>
  <inkml:trace contextRef="#ctx0" brushRef="#br0" timeOffset="105">25967 13367 8711,'-19'-6'0,"-2"-1"646,0-1 0,2 2 1,6 6-1,1 2 1,2 2-117,1 5 0,6 3 0,-2 3 0,4 3 0,1 5 0,1 7-581,4 6 0,4 2 0,7 2 0,3 0 0,3-1 0,5-2 0,4-3 0,2-2-2415,-1-2 2466,-1-2 0,-4-7 0,0-2 0</inkml:trace>
  <inkml:trace contextRef="#ctx0" brushRef="#br0" timeOffset="106">25980 13754 8759,'-25'-6'0,"6"-2"705,10 1 0,6 1 0,17 6-901,5 0 0,4 0 0,6 0 0,0 0 0,5 0-790,5 0 986,-2 0 0,3-6 0,-8-1 0</inkml:trace>
  <inkml:trace contextRef="#ctx0" brushRef="#br0" timeOffset="107">26327 13674 9411,'-25'0'0,"0"0"0,0 0 0,-4 0 0,1 0 0,0 0 0,3 1 0,3 2 0,4 2 889,3-2 1,3-1 0,3 3 0,6 4 0,6 3 0,6-1-1050,3-2 1,7 3 0,4-4 0,2-1 0,3-3 0,3-2-1,3-2-603,0 0 0,0-7 1,-4-5 762,1-5 0,0-6 0,-4 2 0</inkml:trace>
  <inkml:trace contextRef="#ctx0" brushRef="#br0" timeOffset="108">26367 13594 8766,'-13'7'0,"-1"-1"0,3 0 612,2 3 0,3-2 0,7 2 0,2 1 0,3 2 0,0 2 0,0 0-254,-3 4 1,3-1 0,-2 3 0,-1 1-1,-1-2 1,-1 2 0,2-2-1338,2 0 0,-1-1 0,-2-4 979,2-1 0,3 0 0,7 1 0</inkml:trace>
  <inkml:trace contextRef="#ctx0" brushRef="#br0" timeOffset="109">26474 13500 8330,'-14'-7'1787,"1"3"1,0 2-1347,-1 2 0,8-4 0,8-2 0,10-2 1,9-2-1,4-2 0,1-1-870,1-1 1,0 0 0,-1-3-1,0 0 1,-6 0 0,-5 4 0,-6 3-310,-3 1 0,-8 1 1,-8-1-1,-6 5 1,-6 4-1,-4 3 1,1 3 1650,3 1 0,-2 1-214,6 1 0,1 1 0,5-4 0,3 1-333,5 4 1,5 0 0,6 1 0,10-3 0,5-4-515,6-4 1,6-1 0,-1 0 0,-1-1-1,2-4 1,-1-4-659,0-3 1,-4 1-1,-7 0 1,-4 4-1,-3 1 822,-2 3 1,-7 1 0,-6 4 0,-9 2 0,-6 7 0,-2 4 0,0 4 401,3 2 1,0 2-671,1 8 1,1 5 251,3 8 0,-3-2 0,5 4 0</inkml:trace>
  <inkml:trace contextRef="#ctx0" brushRef="#br0" timeOffset="110">25781 14753 8194,'-27'8'-16,"2"-3"286,2-5 0,16 0 0,13-2 0,10-6 1,12-7-1,11-5 0,10-9 0,9-5 0,-25 14 1,2-1-207,4-3 0,0-1 0,0 3 0,-1 0 0,4-5 1,-1 0-1,1 1 0,-1-1 0,0 1 0,0-1 1,-1-1-1,1-1 0,-1 3 0,-1-1 0,-2 1 1,0-1-253,-4 2 1,0-1-1,0 2 1,-1-2-1,-2 0 1,-2 0-1,27-24 1,-5 3-1,-5-1 1,-5 2-145,-5 0 0,2-2 1,-7 3-1,-3 2 1,-7 3-1,-3 3 0,-7 3 584,-3 2 1,-2 0-235,-5 6 1,-6-2 0,-3-2 0,-6-1 721,-7 1 0,3-2 1,-11-1-1,-1-1 1,0-1-1,-3-2 1,0-2-436,-3-2 0,-6-2 0,-3 3 0,0 1 0,-1 4 0,1 4-593,0 2 1,0 10-1,3 6 1,-2 8-1,3 11 1,0 12-1,1 13-248,-4 11 0,2 12 1,20-22-1,0 2 1,0 2-1,2 2 0,1 1 1,1 2-1,1 2 1,2 1 196,3 0 0,3 1 1,1-3-1,1 0 38,3 1 1,1-1 0,4 33-1,8-2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987"/>
    </inkml:context>
    <inkml:brush xml:id="br0">
      <inkml:brushProperty name="height" value="0.053" units="cm"/>
      <inkml:brushProperty name="color" value="#FF0000"/>
    </inkml:brush>
  </inkml:definitions>
  <inkml:trace contextRef="#ctx0" brushRef="#br0">9878 5544 8566,'-8'-32'4,"2"-1"0,6-1 0,0 6 0,0 6 1,2 2 373,2 4-595,-2 1 1,2 3 0,-8 3 0,-7 5 0,-3 3-1,-6-1 1,1-1 0,-2-1 0,1 1 0,-3 1 320,3 2 1,-1 0-1,5 0 1,-2 0 0,2 0-1,1 0 1,1 0-1,1 2 194,0 2 1,4-1 0,0 4-1,0 1 1,0-2 0,2 1-1,-1 1-641,1 2 1,0-3 426,-2 2 1,-3-4-1,3 4 1,-3 0 269,-1-2 1,4 0-135,0-2 1,13 1 0,5 3 0,12-5 0,12-3-1,11-1 1,14 0 0,10 0-115,7 0 0,-33 0 0,-1 0 0,3 0 0,0 0 0,0 0 0,1 0 0,1 0 0,1 0 0,-1 0 0,0 0 0,1 0 0,1 0 0,-3 0 0,0 0 0,1 0 0,0 0-70,-1 0 1,0 0 0,-6 0 0,1 0 0,3 0 0,1 0-1,-2 1 1,-1 0 0,-3 0 0,0 1 0,33 2 0,-8-1-426,-3-1 0,-1-2 353,-15 0 0,1 0 1,-7 0-1,-2 0 1,-5-2-1,-5-1 127,-3-1 0,-4-5 0,-6 3 0,-1-1 951,-3-4-1251,-3 0 0,-9 3 0,-6 4 0,-10 2-18,-9 2 0,-9 0 0,-12 0 0,-10 0 0,-10 0 0,31 1 0,-1 0 149,-2 1 1,-1 0-1,-2-1 1,-2 0 0,-3 1-1,-1 0 1,-3-1 0,-1 0-1,-1-1 1,-1 0 0,-2 0-1,1 0 1,1 0 0,2 0 95,4 0 1,1 0 0,0-1 0,1 0 0,5 0 0,1-1 0,1 0 0,2 0 0,-35-1 0,8 1 0,9 2 132,6 0 1,13 0 0,11 0 0,8 0 0,6 2 0,5 1 0,10 1-6,9-1 1,22 3-1,17-2 1,14 1 0,-25-3-1,1 0 1,3 1 0,1-1-146,2-1 0,1 1 0,6 0 1,-1 2-1,-3-2 0,0 2-102,3-1 1,0 1 0,-2-2 0,1 0 0,-3 2 0,0 0 0,-2-1-1,0 1 1,-2 0 0,-1 0-302,0 0 1,0 2 0,-4 0 0,-1 1-1,30 10 433,-4 0 1,-8 7 0,3-3-1</inkml:trace>
  <inkml:trace contextRef="#ctx0" brushRef="#br0" timeOffset="1">9544 6797 26975,'6'-34'-4081,"0"7"1,5 11 1382,-3 5 2667,-5 6 0,2 9 0,-10 2 0,-3 0 1,-4 0-1,0-2 161,3 2 1,6-4-1,10 2 1,10-2-1,5-2 477,6 0 0,12-5 0,2 1 1,2-1-1,3 1 0,-2-1-386,-4 2 0,5 2 0,-9 1 0,-3 0 0,-3 0 0,-8 1 0,-6 2-1136,-5 2 633,-7-1 0,-1-4 1,-8 0-1,-7 0 572,-5 0 0,-6-1 0,-8-2 0,-2-3 0,-1 0 0,0-1 0,4 1 169,1 0 1,1-5 0,2 4 0,1-2 0,3 2 0,2 1-426,3 3 0,1-3 1,3 3-515,3 4 1,11 5 0,11 8 0,9 0 0,6 3 307,4 0 0,11 13 0,-2-2 1</inkml:trace>
  <inkml:trace contextRef="#ctx0" brushRef="#br0" timeOffset="2">8745 5891 31852,'-8'-14'-2232,"-2"1"1,5 0 0,2-1-1,0 2 2243,-1 4 0,1 2 1,-6 6-1,-1 0 0,-2 0 1,-1 0-1,-1 0 0,1 0 1,0 1-1,-1 2 0,1 2 1,-2-3-1,-1 0 376,-2-2 1,0 0 0,5 0-143,0 0 1,-1-4 0,1-2 0,0 0-183,-1 0 0,5 1 0,1 5 0,-3 0 0,-1 0 1,-1 0-150,0 0 1,-2 2 0,-1 2 0,-4 5-1,1 3 1,-2 1-97,1 1 1,-1-1 0,-3 0 0,2-1 0,0-2 0,-1-2 0,3-1 104,1 1 0,-1-5 0,4 3 1,-2-2-1,2 2 0,1 0 217,2 0 0,1 0 0,2-2 0,1 4 0,0 0 0,0 1 0,0 2-1398,-1 1 1103,-2 1 0,-2 0 0,0 2 0,-3 1 0,0 2 0,0-2 0,2 1 54,2 0 1,-2-6-1,1 2 1,-1-1 0,3 0-1,0 0 1,2-2 127,1-1 1,-3 0-1,4 4 1,1 0 0,3 1-278,2-1 0,2 0 1,0 1-1,2-1 1,1 0-1,3 1 1,1-1 197,3 0 1,2 1 0,3-1 0,1 0 0,2 1 0,-2-1 0,-1-1 93,-2-3 0,1 1 1,1-4-1,1 0 1,2 1-1,-2-1 52,-1 0 1,3 0-1,-1-3 1,1 3 0,1 0-1,2 1 1,1 1-65,1 2 0,0-2 0,7 0 0,1 3 0,0 1 0,2 1 0,1-1 12,0-3 1,4 3-1,-2-5 1,1 0-1,0-2 1,-2-4 0,2-1 192,2 0 0,-3 0 0,-2 0 0,0 0 0,-2 0 0,2 0 0,-1 0-60,-1 0 0,5-1 0,-2-2 0,0-2 0,1 2 1,1 2-1,0 1-116,-2 0 0,-1 4 1,-3 2-1,3 2 1,1 1-1,-4-1 1,-3 0-32,-2-2 0,6 3 0,0-5 0,1-1 0,-1-1 0,-2-2 272,-2 0 1,3 0-1,0 0 1,0-2 0,2-1-1,1-3 1,2 0 279,-1 0-616,1-4 1,-1 9 0,1-4-1,-1 4 1,1 1 0,-1 0-165,2 0 1,-4 0 0,0 1-1,-2 2 1,0 1 0,-2-1 216,0-1 0,2-2 0,0 0 1,-2 0-1,1-2 0,0-2 0,2-3 254,2-1 1,-3-7 0,3 5 0,1-2-1,-3-1 1,1 0 0,-4 1 21,-1 0 0,4 4-496,-1 0 1,0 5 0,-5-2-1,1 2 1,1 0 19,3-1 0,-5-1 1,3 5-1,2 0 0,0 0 1,2-1-1,-3-2 267,-2-2 0,3-5 0,0 1 1,-1-1-1,-2-2 0,-2 2 21,1-1 0,0-8 0,1 6 0,0-2 0,2 0 0,-4 2 0,1-1 0,-3 3-342,1 2 1,-2-3 0,1 3 0,-3-1 0,0-1 0,-2 4 0,0 1 0,-1-3 0,-5 3 0,1 0 0,-1-1 0,-1-1 0,-2-1-189,-1 2 420,-6-5 1,3 5-1,-6-7 1,0 1 0,0 0-1,0-1-200,0 1 1,0-5-56,0 1 0,0-1 1,0 5-1,0-1 1,0 1-146,0 0 0,0-1 0,0 1 0,-2 0 0,-2-1 214,-5 1 1,-4 0-1,-4-1 1,0 1-1,0 1 103,3 3 1,-4-3 0,-1 5 0,-2-2-1,-1 0 1,-1 0 0,3 0 184,0 1-35,-3-1 1,3-3 0,-3 1 0,1 3 0,-1-1 0,1 0 149,0 0 1,4 1 0,-4-2 0,0 1 0,-1 0 0,1 0 0,-1 1 1274,-3-3-1280,0 5 0,-1-6 1,0 5-1,1-2 1,-1 2-1,-1-1-97,-3 1 0,1 4 1,-5-3-1,-1 2 0,-1-1 1,-1 2-1,-5 2-191,-3 1 82,3 0 0,-8 0 1,5 0-1,1 0 0,-3 0 1,2 0 22,0 0 0,-4 0 0,1 0 0,-1 0 0,-1 0 0,4 0 0,0 0 669,-1 0-594,-1 0 1,-8 0 0,-3 0-1,1 0 1,-3 0 0,-2 0-102,-4 0 1,-6 4 0,0 1 0,36-4-1,-1 1 1,-1-2 0,0 1 0,1-1 0,-1 0-1,2 0 1,-1 0-41,1 0 0,-1 0-83,-27 0 0,-4 0 1,12 0-1,2 0 0,1 0 1,2 0-107,0 0 1,-1 0 0,2 0-1,2 0 1,0 2 0,-2 2 0,-3 6-475,-1 7-1487,10 3 1774,-12 13 0,11-5 0,-7 5 1</inkml:trace>
  <inkml:trace contextRef="#ctx0" brushRef="#br0" timeOffset="3">11237 5877 7986,'-13'-7'-3,"0"2"1,4 4-1,1 2 517,2 4 0,-2-2 0,5 4 1,4-1-1,8-4 0,7-5 1,8-8-1,6-5 0,5-6 0,5-5 1,6-5-1,6-7 1342,4-4 1,-24 19 0,0-1-1792,-1 3 0,0 0 1,5-3-1,2 1 1,0 1-1,1 0 1,0 0-1,-1 0 1,1 0-1,1 0 1,-2 2-1,1 1-7,-2 1 1,1 1 0,1-2 0,1 1 0,-3 2 0,1 0 0,1 0 0,1 0 0,-1 2 0,0 1 0,-1 1-1,0 0-111,33-9 0,-34 11 1,0 0-1,0-2 0,0 1 1,1 0-1,0 0 1,-1 2-1,1-1 0,0 1 1,1 0 55,0-1 1,1 1-1,0 1 1,0 0-1,0-1 1,0-1-1,-1 2 1,0-1-1,-1 1 1,0 0-1,31-8 98,-5-1 1,-5 0-1,-7 6-369,-3 3 0,-8-1 1,-8 4-1,-5 0 1,-7 0-1364,-5 3 1,-3 0 0,1 0 1630,-1-1 0,6-6 0,2 2 0</inkml:trace>
  <inkml:trace contextRef="#ctx0" brushRef="#br0" timeOffset="4">14637 4571 8043,'-21'-6'3964,"7"6"0,11 0-3802,6 8 1,5-1 0,5 2-1,1 1 1,-1 2 0,2 2-1,2 0 1,4 4-229,0 4 0,4 3 0,-4 2 0,1 0 1,-1-1-1,-2 1 0,-1 0 0,-2-2-393,-3-3 1,4 2-1,-10-6 1,1-2-1,-3 0-1302,1 2 1,-4-3-1,1 1 1761,-6-6 0,-10 2 0,-8-4 0</inkml:trace>
  <inkml:trace contextRef="#ctx0" brushRef="#br0" timeOffset="5">14583 4944 7938,'-15'-6'898,"-1"-2"1,0-4 0,4-2 0,8 1 1006,6 0 0,7-1-1440,9 1 0,3 0 1,7-2-1,2-1 1,2-4-602,2 0 0,3-3 0,5-2 0,-2 2 1,-5 2-1,-2 0 0,-3 2 0,-5 0 1,-6 2-1281,-4 3 0,-3 0 0,-5 2 1,-8 3-1,-10 7 989,-5 4 1,-2 6 0,3 5 0,-1 2 0,-2 3 0,2 5 1067,1 7 0,2 0 0,-1 5 0,1 2 1,0 2-1,-1 1-262,1 0 0,0-2 0,1-2 0,2-5 0,1-4 0,0-4-1117,1-1 0,1-7 738,3-1 0,2-13 0,-4-8 0</inkml:trace>
  <inkml:trace contextRef="#ctx0" brushRef="#br0" timeOffset="6">14410 4878 8719,'-19'0'0,"-2"0"1781,0 0 1,8 1 0,11 4-1545,10 4 0,4-2 0,13 0 1,4 1-1,4-2 0,4 0 1,2-3-1,2-2-40,3-1 1,4-3-1,5-4 1,0-7-1,1-2-197,-1-3 0,0-2 0,1-6 0</inkml:trace>
  <inkml:trace contextRef="#ctx0" brushRef="#br0" timeOffset="7">15530 4465 10593,'0'-6'2016,"0"6"1,0 7-1425,0 5 0,-2 3 1,-1 3-1,-3 5 1,0 7-1,-1 5 0,1 4-164,0 1 1,-3 0 0,3 0-917,-1 0 1,4-5-1,-2-1 1,4-1 0,1-5-1717,0-4 0,0-1 1,1-5 2203,4-1 0,8-9 0,8-2 0</inkml:trace>
  <inkml:trace contextRef="#ctx0" brushRef="#br0" timeOffset="8">15796 4318 7978,'8'-6'3912,"-2"-1"1,-5 1-3616,3 6 0,2 6 0,5 7 0,-4 0 0,1 2-40,-1 3 0,-3 7 1,4 8-1,-2 1 0,-3 4 1,-2 2-1,-1 3 0,0-1-431,0 1 1,0-1 0,2-3-1,1-3 1,1-5 0,-1-3-2150,-1-2 1,-2 0 0,0-4 2322,0-4 0,5-4 0,3 0 0</inkml:trace>
  <inkml:trace contextRef="#ctx0" brushRef="#br0" timeOffset="9">15210 4545 8014,'-14'-18'2465,"1"0"1,3 6-2448,5 8 1,11 2 0,13 1-1,2-2 1,6-3 0,5-2-1,11-3-378,8-6 0,6-3 0,15-6 768,-35 15 1,1 0 0,-1-1 0,-1-1 0,0 1 0,0 0 0,0-1 0,-1 0 0,35-14 0,-6 6-2965,-10 5 2556,-6 3 0,-8-1 0,0 1 0</inkml:trace>
  <inkml:trace contextRef="#ctx0" brushRef="#br0" timeOffset="10">15210 5131 9720,'-8'1'4258,"8"4"0,14 4-4068,17 3 0,12-5 0,13-3 1,8-4-1,-27-2 0,1-1 0,3-3 1,1 0-1,2-3 0,0 0-412,0-1 1,0-1-1,-4 0 1,0 0 0,5-2-1,1-1 264,-2 1 1,-1 0-378,-5-1 1,0 1 0,1 0 0,0-1 0,28-12 0</inkml:trace>
  <inkml:trace contextRef="#ctx0" brushRef="#br0" timeOffset="11">3386 8556 17193,'-6'-19'-1854,"-1"4"1,-5-3 2021,3 3 0,3 7 0,7 0 1,4 1-1,4-1 0,3-1 0,2 1 1,3-1-1,2 0 0,2 1 0,2 2 150,3 1 1,-3 3 0,2-2 0,4 2 0,0 2 0,2 0 0,2 2-361,1 2 1,-3-2 0,5 2 0,-1-3 0,1-1 0,-2 0 0,0 0 155,0 0-106,-5 0 1,4-1 0,-6-3 0,-1-4 0,1-1 0,-2 2-374,-3 1 0,2-3 1,-5 5-1,1 1 1,-1 1 330,-3 2 1,-1 6 0,-2 1 0</inkml:trace>
  <inkml:trace contextRef="#ctx0" brushRef="#br0" timeOffset="12">4239 8383 17294,'0'-39'-1304,"0"4"0,1-8 1,4 7 1226,4 10 0,3 2 1,-1 9-1,0 5 1,-2 2-4,1 5 0,-4 8 0,-2 5 0,-1 6 0,0 5 0,2 0 0,-2-2 9,-2 0 1,-1 1 0,-1 3-1,-2-2 1,-5 0 0,-2-2-1,-5 0 1,0-2 279,1-3 0,-4 4 0,-1 0 0,-2-2 0,-1 1 0,-1-1 96,1 2 1,4 4 0,-2-1-282,0 4 0,-3-2 1,2 10-1</inkml:trace>
  <inkml:trace contextRef="#ctx0" brushRef="#br0" timeOffset="13">13050 8383 7885,'14'-6'557,"-1"3"0,0-6 1,2-1-1,4-4 1,8-3-1,7-7 1,6-6-1,3-4 1,4-1-1,4-1 1,5-1-1,2 0 1,2 0-1,-2 4-274,-3 5 0,0 0 1,-12 10-1,-5 2 1,-5 1-1,-5 3 1,-3 4-6977,-3 3 6693,-2 4 0,-7 7 0,0 1 0</inkml:trace>
  <inkml:trace contextRef="#ctx0" brushRef="#br0" timeOffset="14">14676 7783 8725,'-13'-7'0,"0"1"2136,0 0 1,1 3-563,3-6 0,9 2 1,10-4-1241,6 2 0,7 5 1,6-4-1,4 3 0,-1 0 81,1-1 1,-2 5-457,-4-4 0,-2 4 0,-3 1 0,-4 0 0,-3 1 74,-2 4 0,-5 2 0,-4 6 0,-4 2 1,-6 3-1,-6 4 0,-6 3 325,-2 2 0,-3 0 0,-3 1 0,1 1 0,1 3 0,3-3-185,2-1 0,6-5 0,5-3 0,2-1 0,3-2 1,2-2-1,4-2-327,6 0 0,1-5 0,12-4 0,2-2 0,1-2 1,2 0-1,-2 0-359,-3 0 0,2-6 0,-5-2 0,0-1 0,1 0 1,-4 1-952,-1 0 0,0-4 0,1 3 0,3-4 1464,2-5 0,7-2 0,6-7 0</inkml:trace>
  <inkml:trace contextRef="#ctx0" brushRef="#br0" timeOffset="15">15370 7743 7858,'-12'-9'2132,"1"2"2087,3 1 1,5 0-2986,-2 2 0,4 1 1,1-6-568,0-2-474,0 5 0,-2 0 120,-2 6 0,-4 0 0,-5 0 0,-2 0 0,-1 2 88,-2 2 0,0-1 0,5 6 1,0 2-1,1 0 0,1 4 0,4 2 1,1 2-1,3 0-478,2 0 1,1 5 0,0-3 0,1 1 0,4-1 0,4-2-2325,2-3 1191,9-1 0,-6-3 0,6-3 0,-3-5 1,3-2-1,0-2-1121,4 0 0,0-6 1,0-5 2330,-2-5 0,-6-5 0,3-5 0</inkml:trace>
  <inkml:trace contextRef="#ctx0" brushRef="#br0" timeOffset="16">15530 7690 9409,'7'-6'1439,"3"6"0,-5 0 0,-2 7-837,-2 5 1,-1 1 0,0 4-1,0 2 1,0 5 0,0-1 0,0 3-1,0-1 411,0 1 1,0 0-1,0-4 1,0-4 0,0-4-1897,0 0 0,0-10 0,0-7 0,0-12 1,2-7 112,2-6 0,-2-6 1,4 1 683,0-1 0,-5 5 0,3-2 0,-2 2 1,-1 4 69,4 3 1,-4 3-1,5 7 1,-1 2 0,1 2-460,1 2 0,2 3 0,4 6 0,2 2 1,3-1-4063,4 2 4537,3-4 0,8 9 0,1-3 0</inkml:trace>
  <inkml:trace contextRef="#ctx0" brushRef="#br0" timeOffset="17">15983 7596 7858,'-13'2'367,"-1"2"1,1 5 907,0 3 1,4 0-1,0 0 1,0 0-303,1 2 0,3 9 1,5-1-588,0 3 1,1-3 0,3 1 0,7 0-1,4 1-254,2-2 0,7-3 0,-2-7-672,4-3 0,0-3 0,1-7 0,-2-5 173,-3-8 1,-4-1-1,-9-7 1,-5-3-1,-2-3 1,-5-3 0,-5 1 363,-5 2 1,-9 3-1,1 3 1,-1 4 0,1 3-706,2 2 0,6 1 708,13 3 0,20 3 0,22 6 0</inkml:trace>
  <inkml:trace contextRef="#ctx0" brushRef="#br0" timeOffset="18">16863 7517 7870,'7'-14'2150,"-3"1"576,-2 5 0,-2 4-2329,0 8 1,4 5 0,1 9 0,-2 4-1,-3 5 1,-3 3 331,-2 1 1,-5 4 0,3-4-1,-2-1 1,1-2 0,2-3 0,3-3-1734,2-4 1,2-6-1,4-9-1986,4-12 2686,3-9 1,5-10-1,1-3 1,-2-3-1,-1-1 1,-3-1-1,-1 0 32,-3 2 1,-5 3 724,2 9 1,1 3-283,-2 6 1,2 1-438,-1 3 1,2 3 0,6 7 0,1 4 0,0 4 0,3 3 0,2 1-4552,2 0 4817,1-5 0,5 9 0,-1-2 0</inkml:trace>
  <inkml:trace contextRef="#ctx0" brushRef="#br0" timeOffset="19">17183 7583 12297,'-6'5'1259,"6"-1"1,1 0-1,9-4 1,4 0-1045,2 0 0,12-4 0,-1-2 0,0-1 0,-2-4 0,-5 1 0,0-2 0,-4 0-469,-1-3 0,-6-1 0,-2 3 0,-2 0 0,-7-1 0,-7 2 0,-7 3-476,-6 5 1,-3 3-1,-2 2 1328,0 3 1,1 8 0,-1 8 0,3 0 715,6 4 0,2 1-1160,12 2 1,-1-1 0,5 1 0,2 0 0,4-1-727,7 1 1,8-6-1,10-3 1,6-5-1,6-4 1,7-8-1,3-8 572,1-11 0,8-17 0,-7-7 0</inkml:trace>
  <inkml:trace contextRef="#ctx0" brushRef="#br0" timeOffset="20">17769 7023 11072,'0'-13'2031,"0"9"1,0 7-1892,0 8 0,0 12 0,0-1-66,0 3 1,0 8 0,0 2 0,0 5 0,0 3 0,0 0-28,0-4 1,0-1 0,0-7-1,2-1 1,1-4 0,2-3 0,4-6-48,6-2 0,-2-1 0,7-1 0</inkml:trace>
  <inkml:trace contextRef="#ctx0" brushRef="#br0" timeOffset="21">17969 7370 10642,'-13'0'5259,"-1"0"-5183,7 0 0,1 1 1,8 4-1,2 4 0,5 4 1,1 3-11,-1 2 1,3 0 0,-3-6 0,1-2 0,1-3 0,-4 1 0,0-2-1413,1 0 1,-5-3-1,0-8 1687,-6-4 1,0 3 0,-5 1 0,1 0 684,0 1 1,5-1-1,2 7 1,8 1-1,3 1 1,4-1-1446,3-1 1,3-2 0,7 0 0,1 0 0,4-3 418,1-6 0,2-6 0,4-12 0</inkml:trace>
  <inkml:trace contextRef="#ctx0" brushRef="#br0" timeOffset="22">18422 6903 8773,'0'-13'2061,"0"0"0,-4 8 1,-1 8-1517,2 9 1,2 16-1,1 3 1,0 8 124,0 5 1,-4 4 0,-2 7 0,0 1 0,-2 2-825,1-2 1,4-9-1,-2-5 1,4-5 0,1-3-1,0-3 1,0-6-1,-2-4 154,-2-5 0,3-1 0,-5-2 0</inkml:trace>
  <inkml:trace contextRef="#ctx0" brushRef="#br0" timeOffset="23">18262 7290 10116,'-7'-6'1823,"4"5"1,10-4-2114,7 4 0,3 2 0,1 2 0,3 3 0,1 0 0,0 0 0,4-2 0,2 1 290,3-1 0,6 1 0,-3-5 0</inkml:trace>
  <inkml:trace contextRef="#ctx0" brushRef="#br0" timeOffset="24">18649 7277 8827,'-6'7'5575,"4"0"-5500,-2-2 0,4 1 0,3 4 0,3-1 1,1 1-1,2 2 0,0 2 0,0-3 1,1 0-162,2-2 0,2 0 1,-1 2-1,0-2 0,1-4-846,-1-4 1,-4-2 0,-2-4 0,-1-4 0,-3-2 548,-1-3 0,-4 5 1149,-2 0 1,2 5 0,-4-3 3696,0 1-3746,5 1 0,5 11 1,10 2-1,2-1 1,2-1-760,-1 0 0,1-5 1,-5 4-1,1-5 0,-1-5 1,-1-4-74,-3-2 0,-5-3 0,-7 1 0,-4 1 0,-3 3 0,-7 5 0,0 2-223,-3 2 1,-2 0 0,4 2 0,1 4 0,0 7-1,4 6 338,5 2 0,6 10 0,2-3 0</inkml:trace>
  <inkml:trace contextRef="#ctx0" brushRef="#br0" timeOffset="25">20795 7010 8948,'7'-19'0,"-2"-2"0,-4 0 634,-1 4 1,2 2 0,1 1 0,3 1 0,0 0-239,0-1 1,2 6 0,-2 0 0,2 2 0,2 3 319,2 2 0,-5 7 0,-2 4 0,-4 6 1,-2 7-1,-4 3 0,-5 5 1095,-6 5 0,-1 4 0,-5 3-1461,-1 1 0,2 1 1,0-5-1,2 0-392,3 0 1,5-2 0,4-2 0,1-5 0,3-5 0,3-2 0,6-3-398,7-2 1,0-7-1,7-8 1,-1-2-1,2-2 1,2-2 0,1-1 134,0-1 0,4-11 0,-4 2 0,4-3 0,4-4 1,1 0 15,0-1 1,4-3-1,-3 6 1,1 1-1,1-1 1,1 0-1,3 0-4953,4-1 5241,-2 4 0,9-16 0,-3 3 0</inkml:trace>
  <inkml:trace contextRef="#ctx0" brushRef="#br0" timeOffset="26">21915 6717 7960,'-19'-19'1904,"1"-5"0,-2-1 0,9 7-293,3 6 0,4 8 0,4-5 0,-2 0-1056,-2 2 0,-2 7 0,-6 10 0,0 8 0,-4 10 0,-2 9 0,-3 7 0,1 4-32,-4 2 0,0 0 0,1 2 0,3-1 0,6 0 1,6-2-971,5-1 1,6-5-1,5-8 1,6-4-1,6-4 1,3-6 0,2-7-633,2-3 0,1-8 0,2 1 1,1-5-1,0-7 0,2-7-1688,2-4 0,4-6 2767,1-11 0,0 7 0,0-10 0</inkml:trace>
  <inkml:trace contextRef="#ctx0" brushRef="#br0" timeOffset="27">22475 6570 8835,'-8'0'3276,"8"-4"1,9-1 0,4 2-2714,5 2 1,1 1-1,7 0 1,-3 0-1,4-2-965,1-2 1,-3 3-1,6-4 1,-1 4 0,0 1-1,-1 0 402,-4 0 0,2 0 0,-6 0 0</inkml:trace>
  <inkml:trace contextRef="#ctx0" brushRef="#br0" timeOffset="28">22355 7010 7850,'-14'0'229,"1"0"0,12 2 0,6 1 1,12 1 1254,9-1 0,6-2 0,6-1 0,2-1-1727,6-4 0,9-6 0,5-9 0,4 0 243,4-4 0,-30 12 0,0-1 0,-1-1 0,0 1 0</inkml:trace>
  <inkml:trace contextRef="#ctx0" brushRef="#br0" timeOffset="29">23408 6464 8643,'7'-20'0,"-4"-2"1640,-6-3 0,2 4 1,-4 4-1,4 2-1208,1 1 0,-5 1 1,-1 0-1,-1-1 1,-3 1-1,-2 1 1,-3 3-1,-1 3 1,-2 2 229,2 0 1,1 5 0,1 8 0,1 4 0,0 4-1,1 2 1,3 2-782,5 2 0,4 2 1,4 2-1,5-2 1,4-3-1,4-4 1,2-3-1006,2-2 0,1-5 553,4-4 1,0-2 0,-4-4-1,-4-2 1,-4-4 796,0 1 1,-7-5 0,-5 5 641,-10-1 0,-2 5 0,-12 12 0,-2 9 0,-1 7 0,0 6 0,1 6-281,2 6 0,1 0 0,-1 5 0,4-1 0,5-1 0,4 0 1,4-3-1934,4-2 1,1-2 0,1-4 0,4-4-1,4-4 1,4-6 0,3-8 1345,2-7 0,6 1 0,-4 1 0</inkml:trace>
  <inkml:trace contextRef="#ctx0" brushRef="#br0" timeOffset="30">23914 6424 7798,'8'-14'0,"-4"1"0,-2 0 0,-1 5 0,4 4 0,3 2 0,4 2 1237,-4 6 0,-2 2 0,-6 7 1,0 1-1,-2 2-528,-2-2 1,1-1-1,-6-2 1,-2 0-1,0 1-534,-3-1 1,8-6 0,6-4-1,8-7-634,4-9 0,7-2 0,2-7 154,-1-2 1,6-6-1,-4-4 1,1-1 173,0-2 1,-4-3 0,-7 9 0,-2 2 0,-2 6 944,-3 5 0,-3 9 1,-9 8-1,-8 9 1,-5 15-1,-3 11 1,-2 9-70,-2 6 0,2 7 1,1 5-1,3-1 1,4 2-1,3-5-860,4-4 1,7-4 0,0-9-1,6-2 1,6-2 0,3-6-1,2-7-2385,4-5 1,-1-9-1,5-5 2500,1-2 0,9-8 0,2-2 0</inkml:trace>
  <inkml:trace contextRef="#ctx0" brushRef="#br0" timeOffset="31">24168 6250 7849,'0'-7'-626,"0"-5"1989,0 11 1,0-7-857,0 4 0,1-2 1,2-4-1,1 1 0,-1-2 218,-1-1 0,2-1-475,1 0 1,-1-1 0,-5 1-76,-4 0 1,-2 5 0,-8 4-1,-3 3 1,-4 1 0,-5 0 0,-2 1 126,-2 3 0,-6 8 0,1 8 0,-1-1 0,2 3 0,3 2 411,4 4 0,3 3-606,3 0 0,4-3 0,9 3 0,5-3 0,2-1-246,2 0 0,3-2 0,5-3 0,7-6 0,4-5 0,6-7 0,3-2-461,3-2 0,5-8 0,-4-5 1,-1-8-1,-1-5 0,-5-4 260,0-1 0,-7-5 0,-3 4 0,-6 1 0,-3 1 0,-3 5 0,-2 1 1360,-1 3 1,-6 2 0,-3 7 0,-2 3 136,-3 5 0,5 4 0,2 4-579,1 5 1,0 9-1,3 4 1,-1 5 47,1 4 0,-3 8 0,0 5-66,-2-1 1,4 3 0,-3 0-1,-1 1-283,1 3 1,-2-2 0,-3 1-1,2 0 1,1-1 0,-3 0 0,-3-2-573,-3-3 0,1-2 0,3-2 0,1-4 1,0-4-1,-1-4-3659,1-5 1,4 2 1830,0-6 0,6-1-1944,-1-3 4067,8-7 0,16-13 0,8-9 0</inkml:trace>
  <inkml:trace contextRef="#ctx0" brushRef="#br0" timeOffset="32">24887 6624 7941,'-6'-17'6106,"-1"7"-5717,0 7 1,-1 2-1,5 9 1,-3 4-1,-1 3 1,-3 4-1,-2 2-56,-2 3 0,1 1 1,1 0-893,3-3 1,-1 2-1,6-6 1,1-2-2012,1-1 1,5-8 2569,6-2 0,6-16 0,11-3 0</inkml:trace>
  <inkml:trace contextRef="#ctx0" brushRef="#br0" timeOffset="33">24887 6264 7908,'-1'-14'2121,"-4"1"0,-2 4-2354,-6 0 0,5 12 0,5 2 108,6 5 0,5-1 0,7 0 0,2 1 0,6 2 18,2 1 1,7-5-1,5-4 1,5-2 106,2-2 0,7 0 0,-4 0 0</inkml:trace>
  <inkml:trace contextRef="#ctx0" brushRef="#br0" timeOffset="34">25327 6144 7908,'-13'-5'841,"0"1"471,-1 1 0,-3 3 0,-1 6-1040,1 7 0,7 8 1,3 10-1,1 6 1,3 6-1,1 7 1,2 4-1,0 2-256,0 0 0,0 0 0,0 5 1,0-6-1,2-8 0,1-2 0,1-5-16,-1-2 0,-1-2 0,-2-10 0</inkml:trace>
  <inkml:trace contextRef="#ctx0" brushRef="#br0" timeOffset="35">25061 6757 7885,'7'-19'1419,"-2"-4"1,-4 0-1,-1 1 1,3 4-1383,6 3 0,3-1 1,14 1-1,7 3 1,5 2-1,7 1-37,4 0 0,9 0 0,2-4 0</inkml:trace>
  <inkml:trace contextRef="#ctx0" brushRef="#br0" timeOffset="36">22568 8276 7800,'7'-10'0,"-2"-4"739,-4 0 0,-1 3 0,0 5 0,0 6 109,0 11 1,-6 8 0,-3 14-231,-2 7 1,-4 5-1,-1 7 1,-4-1-1,0-1-438,-4 5 0,5-8 0,-1 4 0,4-7 0,1-3 0,5-4 0,2-4-1142,5-8 1,2-4-1,4-8 962,6 1 0,12-13 0,13-2 0</inkml:trace>
  <inkml:trace contextRef="#ctx0" brushRef="#br0" timeOffset="37">23008 8170 7877,'-27'1'-5,"2"6"1,3 10 1085,4 8 0,3 9 0,2-1 0,0-1 0,-2 4 0,-2 1 0,1 4 0,3-1-1118,2-3 1,8-4 0,1-7 0,4 0 0,9-4 0,7-6 0,7-6-1345,4-5 1,8-11 0,-2-6 794,-1-4 0,-2-14 0,-7 1 0,-2-6 665,-6 0 1,-8 4 0,-6-5 0,-6 1-1,-6 1 1,-4 3 0,-5 4 683,-4 5 0,3 3 0,1 5 0,3 2 1359,2 3-2628,5 4 1,10 10 0,11 4 0,11 3 0,10 2 505,10-1 0,13 0 0,3 0 0</inkml:trace>
  <inkml:trace contextRef="#ctx0" brushRef="#br0" timeOffset="38">23581 8090 7817,'-21'0'1103,"-5"0"1,-7 0 0,-5 1 0,2 4-27,5 3 0,4 9 0,5 2 1,4 2-1046,3 2 1,8 7 0,3 4 0,2 2 0,5 2-256,6-1 0,6-1 1,13-1-1,3-5 0,6-7 1,5-6-1,2-7-530,-1-5 1,-3-5 0,-3-6 0,-4-8 0,-7-8-1,-10-8 738,-8-5 1,-10-4 0,-7-1 0,-8 2 0,-10 1 0,-6 3 0,-4 1 541,0 4 1,2 2-1,1 5 1,7 6 0,8 5-1,6 5-669,4 0 1,4 5-1,11-4 1,9 5-1,12 3 142,11 2 0,14-1 0,9-4 0</inkml:trace>
  <inkml:trace contextRef="#ctx0" brushRef="#br0" timeOffset="39">24527 8130 7788,'-8'0'2168,"0"1"0,2 3-1784,3 5 0,2 3 1,-1 2-1,-1-1 1,-3 2-1,1 1 0,-3 3-1066,1 2 0,-2-5 606,-4 2 0,-1-3 1,1-3-237,0-3 1,5-12 0,4-15 0,2-12 311,2-7 0,0-15 0,0-2 0</inkml:trace>
  <inkml:trace contextRef="#ctx0" brushRef="#br0" timeOffset="40">24394 7903 10063,'0'-18'0,"-1"0"0,-2 2 0,-3 3 0,1 4 3,4 5 1,-1 4 0,13 2-1,2 4 1,5 2 0,3 1-1,2-2 1,4-2-437,4-4 1,6-1 0,6-1 0,-3-4 0,0-4 0,-4-4 432,-2-5 0,-3-3 0,-5-5 0</inkml:trace>
  <inkml:trace contextRef="#ctx0" brushRef="#br0" timeOffset="41">24874 7623 9920,'0'-13'0,"0"-1"0,0 1 0,-1 1 607,-4 3 0,4 5 0,-4 8 0,4 7 0,1 5 0,0 8 0,0 5 0,1 8-348,4 6 1,-4 0 0,4 6-1,-5 0 1,-3-2 0,-3-2-1,0-5-853,0-5 1,-3-1 0,5-5-1,-1-1 1,-1-5 593,-3-2 0,-3-9 0,-1-6 0</inkml:trace>
  <inkml:trace contextRef="#ctx0" brushRef="#br0" timeOffset="42">24727 8010 7788,'-8'-11'1786,"-1"-2"0,6 3-1582,-2-8 0,10 9 1,5 4-1,6 4 0,7 1 1,2 0-1,3 1 0,2 2-1243,1 2 0,9-1 1,-3-4 1038,0 0 0,-6 0 0,1 0 0</inkml:trace>
  <inkml:trace contextRef="#ctx0" brushRef="#br0" timeOffset="43">25167 7930 7788,'-9'0'621,"1"0"1,-3 0-1,1 1 1,1 4 178,4 3 0,5 3 0,5-1 0,4-2 0,3-2 0,1-4-710,0 0 0,1-2 0,-1-2 0,-1-2 0,-3-5 0,-5-3-578,-2-1 0,-2-5 0,0 0 0,0 2 0,0 0-210,0-2 0,1 3 1,4-1-1,3 6 0,4 5 1,2 4 697,-1 1 0,0 6 0,1 1 0</inkml:trace>
  <inkml:trace contextRef="#ctx0" brushRef="#br0" timeOffset="44">25447 8010 7788,'-13'7'1525,"-5"-1"1,0-6 0,2 0-1170,1 0 0,2-2 1,1-2-1,3-5 0,5-3 1,2-1-1,2 0-851,0-1 0,11-3 1,5-1-1,6 1 0,9 1 1,5 0-1,4-2 495,-3 2 0,3-5 0,-6 0 0</inkml:trace>
  <inkml:trace contextRef="#ctx0" brushRef="#br0" timeOffset="45">25794 7730 8504,'-18'0'3907,"0"0"-3367,2 0 1,7 1-1,3 2 1,2 3-1,-1 2 1,4 2 0,4 2-142,6 1 1,3-4-1,1 0 1,0 1-1,1 2 1,-1 0-1,0-2-409,1-1 1,-7 0-1,-4 4 1,-8 1-1,-8 0-804,-8 4 1,-11-3-1,-8 3 1,-8-2-1,-3 0 1,-3 2 813,1-2 0,-6-1 0,-2-1 0</inkml:trace>
  <inkml:trace contextRef="#ctx0" brushRef="#br0" timeOffset="46">5319 9596 13981,'0'-14'-1411,"0"-5"1,1 10 1540,4 0 0,-2 6 0,6 3 0,1 0 0,2 0 1,3 0-1,1 0 315,2 0 0,5 0 0,0 0 0,3 0 0,5 0 0,5 0 0,4-1 1512,4-4-1873,4 4 1,5-5 0,2 6 0,1-2-1,2-1 1,-2-1-80,-1 1 1,4 2 0,2 1 0,0-2 0,-4-1 0,-2-1 0,-2 1-1,1 1 0,-7-2 0,-2-2 1,-5 0-1,-5 0 0,-4 3 0,-3 2 1,-2 1-561,-4 0 1,-3 0 0,-6 0 0,1 0-1,-2 1 1,-2 4-2617,-1 3 3111,-6 4 1,3 2 0,-6-1-1</inkml:trace>
  <inkml:trace contextRef="#ctx0" brushRef="#br0" timeOffset="47">16010 9356 32767,'-2'-14'-9831,"-2"2"5997,-5 4 4764,3 2-488,0 6 1,6 1 0,0 4 0,-2 3 0,-2 4-24,-5 2 1,-3-1-1,-3 0 1,-2 2-1,-6 3 1,-2 3-1,-1 1 128,-1 0 0,6-1 0,3 2-852,4 0 0,6-7 1,4 2-1,4-3-434,4-2 1,8-6 0,9-2 1269,4-4 1,0-1 0,9 0 0,-1 0 0,-4-1-582,0-4 0,2 2 1,-2-4-1,-2 0 0,-5 1 1,-3 0-1,-2 1-4023,-3-1 4294,0 5 0,-7 1 0,-1 7 0</inkml:trace>
  <inkml:trace contextRef="#ctx0" brushRef="#br0" timeOffset="48">16023 9596 6740,'0'-36'0,"0"9"2395,0 10 0,1 8 0,4 0-1450,4-2 1,7 1-1,3 0 1,2 1-1,3-2 1,1 1 0,1 0-1,1 2-308,0 2 0,-1 2 1,0 4-1,-3 0 0,-2 0 1,0 0-1,-2 1-2291,0 4 0,5 2 1879,-2 7 1,3-7 0,2-1 0</inkml:trace>
  <inkml:trace contextRef="#ctx0" brushRef="#br0" timeOffset="49">16849 9409 30745,'0'-7'-988,"0"1"0,2 6 1,2 0-1,7 0 2238,5 0 1,0 0 0,6 0 0,1 0-1113,-3 0 1,4 4-1,-6 2 1,-3 1-1,-5 4 1,-4 1 0,-2 1-720,1 0 1,-4 2-1,-8 1 1,-8 4 0,-3-1-1,-2 0 1,0-3 424,1-1 1,-3-1 0,4-3 0,3 0 302,5-2 0,7-6 0,10 1 0,8-2 0,4-2 0,7 0 603,3 0-1116,-1 0 1,5 0 0,-6-2-1,-1-1 1,1-1 0,-2 1-253,-3 1 1,2 2 0,-5 0-1,1 0 1,-1 0 0,-3 2 0,-1 1 453,-2 1 1,6 1-1,2-5 1</inkml:trace>
  <inkml:trace contextRef="#ctx0" brushRef="#br0" timeOffset="50">17369 9596 14744,'5'-9'0,"-1"0"0,1 0 633,0 1 0,-2-2 0,5 4 0,-1 0 0,-1-1 1084,0-1 0,0 6-953,-2-3 1,-2 2-1,1 0-979,-6-1-185,-4-1 983,-7 5 0,8 2-921,6 2 0,0-1 0,6 6 0,-1 1 0,1 2 0,-1 2 0,3-3-207,-1-2 1,-2 3 0,4-3 0,1 1 0,2 1 0,1-4-993,0-1 0,2 3 1744,3-5 1,3 1 0,5-5 0</inkml:trace>
  <inkml:trace contextRef="#ctx0" brushRef="#br0" timeOffset="51">17676 9649 25454,'-5'9'-714,"1"0"1,-1-5-1,4 3 1,-2 1 914,-1-1 0,-1 2 0,5 5-446,0-1 1,2-6 0,1-4 0,2-6 0,1-6 0,2-4-219,-1-5 0,-2 3 1,4-4 75,1 0 1,-3 4-1,1-4 1,-1 3 206,1 2 0,-4-2 1,5 9-1,1-1 1,2 4 311,1 2 1,2 2-210,3 0 0,3 6 1,5 2-1</inkml:trace>
  <inkml:trace contextRef="#ctx0" brushRef="#br0" timeOffset="52">18062 9649 22600,'-20'-5'0,"2"-1"0,3 1 2290,2-1 0,-1 1-1790,1 5 1,7-3 0,6 2-1,9 4 1,6 1-858,3 2 0,5-1 0,0-5 0,0 0 0,1 0 0,-3 0 0,-2-2-748,-3-2 0,-7-4 1,-4-5-1,-4 0 1,-2-1-1,-2 1 754,-2 0 1,-5-1 0,2 1 0,1 0-172,2-1 491,10 7 1,8 1-1,8 6 1</inkml:trace>
  <inkml:trace contextRef="#ctx0" brushRef="#br0" timeOffset="53">18636 9556 27794,'5'-26'-6129,"-2"7"3659,6-3 2968,0 9 1,-1 19 0,-4 2 0,-2 6-652,-2 4 0,-6-2 0,-2 5 0,-1-1 0,0 0 0,1-1 0,-1-4 0,1-4-82,2-2 1,-3-7 0,6-2 344,5-8 1,4-8 0,7-5 0,1-2 0,0-5 0,3-1 0,0 1 472,0 2 1,-4 5-843,-4 3 0,3-1 0,-5 1 99,1 2 0,3 7 0,-3 6 1,1 6-1,0 7 0,2 7-5888,6 5 5950,-2-3 1,10 6 0,-5-4 0</inkml:trace>
  <inkml:trace contextRef="#ctx0" brushRef="#br0" timeOffset="54">18955 9609 23197,'0'-13'-697,"0"-1"1,0 1 0,0 0 729,0-1 1,0 1-27,0 0-792,0 5 0,0 4 1,0 8-1,0 5-2116,0 3 0,-5 0 3984,-4-3 334,3-3-1209,0-6 0,12 1 0,3 2 0,2 1 0,3-1 0,1 0 0,2 0-702,6 2 923,2-1 1,1-4 0,1 0 0</inkml:trace>
  <inkml:trace contextRef="#ctx0" brushRef="#br0" timeOffset="55">19475 9169 12516,'0'-25'-430,"-6"16"0,-2 0 1,-6 14 581,-4 6 1,-1 7-1,-5 1 1,4 2 0,-1 3-1,2 1 1,-3 5-1,-1 4 1,-2 6-173,1 1 0,7 2 0,0-1 0,7-1 1,6-4-1,5-3 0,6-4-1282,7-2 1,14-7 1368,3-4 1,6-2 0,3-1-1</inkml:trace>
  <inkml:trace contextRef="#ctx0" brushRef="#br0" timeOffset="56">19582 9542 12516,'0'-18'-71,"0"1"0,-6-4 0,-3 6 1,-1 3-1,-1 2 0,3 3 1,-3 2 621,-1 4 0,3 1 0,2 1 0,0 4 0,1 3 0,0 4 0,3 2-530,1-1 1,2 2 0,2 1-1,2 2 1,5-2 0,2-1-1,-1-3 1,-1-2-344,1-1 0,2-6 0,1 1 0,1-2 0,-1-4 0,-1-2-1893,-3-5 2431,-3-3 1,-6-1 0,0 0 1698,0-1 0,-2 7-1922,-2 2 1,2 5-1,-1 5 1,6 2 0,5 2-853,-1 0 0,9-6 1,-2 1 339,0-2 0,3-2 1,-1 0-1,2-3-2079,-2-6 2528,-1 0 0,-2-22 1,1 3-1</inkml:trace>
  <inkml:trace contextRef="#ctx0" brushRef="#br0" timeOffset="57">19942 9262 12516,'4'-13'343,"1"0"0,-2 5 0,-8 4-86,-4 2 0,-7 13 0,-3 4 0,-2 2 0,-1 4 0,-2 1 0,-1 5 0,-3 4 1,0 3-1,0 5 0,1 2-1273,0 3 1,2-5 0,4-8 0,8-3 0,7-3 929,5-2 1,1-4 0,0-6 0</inkml:trace>
  <inkml:trace contextRef="#ctx0" brushRef="#br0" timeOffset="58">19769 9622 12516,'28'-34'171,"-2"-1"0,-9 5 1,0 3-1,0 1 1,-4 3 1241,-4 3 1,1 2-1769,-5 5 0,1 11 0,-3 7-345,1 5 0,7 3 0,-3 2 0,4 1 0,3 2-226,3-2 1,-2-2 0,5-4 920,-2-1 1,3-6-1,-4 1 1,-2-2-1,-1-2 300,-1 0 1,-1-2 956,0-2 1,1-3 1891,-1-7-2868,-6 1 1,-1 7 0,-6 6 0,2 6 0,2 3 0,5-2-525,3-1 0,1 0 0,2-3 1,1 1-1,2-1 0,-2-1-278,-1-2 0,-2 0 0,-2 3-222,-7 6 661,-5 6 0,-24 17 0,-4 2 0</inkml:trace>
  <inkml:trace contextRef="#ctx0" brushRef="#br0" timeOffset="59">8398 10915 10749,'0'-21'-998,"0"2"0,1 7 926,4 3 1,-4 3 0,5 6 0</inkml:trace>
  <inkml:trace contextRef="#ctx0" brushRef="#br0" timeOffset="60">8398 10835 8579,'0'-18'60,"0"0"0,0 2 0,0 1 329,0 2 1,-4-5-1,-1 0 1,2 2-1,2 1 1,1 2-390,0 0 0,-2 1 1,-1 2-1,-3 2 1,-1 2-1,-3 5 1,-2 2-1,-2 5 1,0 2-1,-3 2-137,-1 2 1,-1-3 0,3-2-1,-2-1 1,0-3 0,1 0 0,-3 0-1,1 1 597,0-1 0,0-1 0,2-2-396,0 0 0,-1 0 0,4 1 0,0 4 1,-3 5-109,0 6 0,-7 6 1,2 8-1,-4 4 1,0 3-1,1 5 1,1-1-292,2 1 1,5-2 0,0-2 0,2-2 0,1-7 0,3-5 519,2-6 0,1-4 0,5 0 336,-1-1 0,5-4 1,8 0-1,3 1 1,3 2-1,1 1-520,2 1 0,0 5 1,-5 5-1,2 4 1,1 3-1,3-1-261,2-2 1,0-3 0,3-1 0,-2-4-1,3 0 1,3-4 0,3-3 444,-1-4 1,0 1 0,1-5 0,3-2 0,1-2 0,1-1 0,1 0 334,1 0 1,7 0 0,-1 2-1,-1 1 1,0 3 0,0 1-659,2 3 0,3 7 0,-2 0 0,0 1 0,2 0 0,-2 0-276,-1-2 1,0-1-1,-5-2 1,0-1-1,0-3 1,0-5 606,0-2 0,-2-2-263,-2 0 581,-4 0 0,0 0 0,0 0 0,2 0 1,2 0-332,-2 0 0,4 0 0,-2 0 1,1 1-1,1 4 0,-1 2-699,0 1 0,9 3 0,-4-3 0,1 1 0,1-2 0,-2 1 0,1-3 383,-2 1 1,2-1 422,2-5 1,-8 0-1,3 0 1,-3 0 0,-2-2-1,-1-1 513,-1-1 0,-1-2-916,-1 2 0,-1 2 0,4-2 1,0 2-1,-1 2-57,-1 0 0,5 5 0,-1-1 1,4-1-1,3-1 0,1-2 1,1 0-1,-1 0 143,1 0 0,4-2 0,-5-2 0,-1-5 0,-2-3 0,-1-1 1,0 1-1,0 1 0,0 2 947,0-1 0,-1 4 0,-2 0-1046,-2 0 1,1 5 0,2-4 0,0 4 0,-1 1-1,1 0-334,1 0 0,8 1 1,-7 2-1,3 3 1,1 0-1,2 0 0,0-3 464,0-1 0,3-2 0,-3 0 846,1 0 0,-4-5 1,2-1-1,-4 0-594,-1 0 1,0 0 0,-1 3-1,-4-1 1,-2 1 0,-1 2-1,2 1-442,0 0 0,3 0 0,-4 0 0,3 0 0,2 0 0,2-2-484,-1-2 0,-4 1 811,1-6 0,2 4 0,-4-4 1,2-1-1,-1-3 202,2-5 0,-3 3 0,1-4 0,-1 1 1,-2 0-1,2 1 0,-1-1-485,-1 0 1,0 0-1,-6 5 1,1 0-1,-2-1 1,-1 1-255,-2 0 1,-1-1 0,2 1 0,-2 0-1,0-2 1,-2-1 0,0-2 205,-2 2 1,-7-5-1,-1-1 1,0-4-1,-2 0 1,-1 1 0,-1 1 705,-1 2 1,0 5-1,-4 0 1,0 2 0,0 2-1,0-1 224,0 1 1,-1 4-954,-3 0 0,-4 5 0,-5-5 1,-1 0-1,1 1-348,0 4 0,-6-2 1,-4 0-1,0 0 1,-3-1-1,1 1 244,-3 0 1,-3-4 0,1 1 0,-1-3-1,0-1 1,0-1 0,-1-1 595,-3-2 1,6 2 0,-4-1 0,2 4 0,0 3 0,0 0 0,0 0-37,0 0 1,-2 6 0,4-1 0,-3 2 0,3 1 0,1-2-1,0-2 1,-2 2-301,-1 2 0,0 1 0,4 0 0,2 0 0,1-1 0,2-2 0,0-3 199,1-2 0,-4 4 0,3-5 1,-4-1-1,0-1 0,-1 1 1,0 1 70,1-1 0,-7-1 0,-4 2 0,-4 3 1,-4 2-1,2-1-516,2 3 1,-5 0-1,-3 2 1,-3 2 0,-1 0-1,1 3 1,2-1 129,1 2 0,4-4 0,-2 2 1,0-2-1,1-1 0,-2 2 0,2 2 456,0-2 1,-2-2 0,2-1-1,0 0 1,-3-1 0,0-2-212,-1-2 0,-10 1 0,6 4 0,-6 0 0,-3 0 0,-4 1 0,-3 4-507,-1 4 0,0 1 0,5 0 0,-1-1 1,0 1-1,1 1-68,-1-2 0,5 1 0,1-4 770,2 1 1,-5-4-1,2 2 1,-3-4-10,-2-1 1,2 0-1,0 0 1,1 0-1,-1 0 1,3 0-1,-1 0-173,3 0 0,2 0 1,-3 2-1,2 1 1,1 3-1,2 0-1036,3 0 1,1 2 0,10-3 331,2-2 0,-1 3 0,8-2 1,1-1-733,-1-1 1354,2-2 0,-2 0 0,-1 0 0</inkml:trace>
  <inkml:trace contextRef="#ctx0" brushRef="#br0" timeOffset="61">9798 12647 8455,'-8'-34'50,"2"-1"0,6 7 0,0 3 399,0-1 1,2 7-666,2 1 1,-1 8 0,6 3 0,1 1 0,2 3 242,2 1 0,-1 4 0,0 1 0,1 1 0,0-1 0,3 0 0,2 0 0,0 1 313,1-1 1,8-1-1,-2-2 1,4 1-1,4 2 1,5 2-234,3-2 1,4 3 0,-1 0 0,2 0-1,4-1 1,0 0 0,7-1-29,6 1 1,-3-1-1,8-5 1,4-4-1,-1-4 1,-33 3-1,1-1 1,-1-1 0,0-2 6,3-1 1,1 0 0,-1 1 0,0-1 0,-2 1 0,-1 0 0,-1 0 0,1 0 0,0 3 0,0 0 0,0 0 0,-1 2-181,2 0 1,-1 1-1,32 2 1,-2 4-1,-3 8 1,0 9 0,-1 5-1,2 4-247,-3 0 0,-8-4 1,2-3-1,1-2 1,-1-4-1,4-5 424,2-5 0,-5-4 0,2-1 1,4-3-1,0-4 0,2-7 1,-4 0 395,1-1 0,3-1 1,-7 1-1,3 4 0,0 4 1,-2 4-863,0 2 1,-8 6 0,2 4-1,-6 5 1,-3 2 0,-3 3-86,-2 2 1,-7-5 0,-3 2 0,-3-3 0,-1-2 0,0 0 0,-1-1-335,1-3 0,-5 2 802,1-7 0,-7 6 0,3-2 0</inkml:trace>
  <inkml:trace contextRef="#ctx0" brushRef="#br0" timeOffset="62">11304 12847 8271,'7'-29'68,"-2"-7"1,2 1 0,4 4 0,5 4 0,8 6 1160,5 8 0,1 5-1395,5 8 1,4 0 0,8 2 0,10 1 0,6 3-1,11 1 1,-35-2 0,1-1 0,2 1 0,2-1 0,-1 0-1,1 1 494,1 0 1,2 0 0,7-1 0,0-2 0,-2 1 0,0-1-155,3-1 1,1-1-1,1 0 1,0-1 0,2-1-1,0-1 1,2-1-1,-2-1 1,-1 0 0,-2-2-3,1 1 1,-1-1 0,-2-2 0,0-1-1,-1-1 1,-1 0 0,-1-1 0,0 0 0,0 0-1,-1 0 1,-3 2 0,-1 1-190,-1 1 0,-1 1 0,-2-1 0,-1 1 0,-3 5 0,0 0 0,31-1 0,-3 2 0,-6 2-1085,0 3 1,-9 4-1,-6 7 1,-5 1 1101,-5 2 0,-2-3 0,-6-2 0,-1 3 0</inkml:trace>
  <inkml:trace contextRef="#ctx0" brushRef="#br0" timeOffset="63">3479 13767 24774,'-7'-34'-3906,"1"7"0,7 11 4020,4 6 1,2 8 0,7 8 0,-1 0 0,0 1 0,2-1 0,1 0 0,4-3 0,2-1 0,4-2-1,6-2 1,3-1 619,7-1 1,-2-5-1,4 3 1,-1-1-180,1-4 0,-2 4 0,4-1 1,-2 2-401,1 3 1,0-2 0,-2 0-1,3 2 1,-1 2 0,-2 1-581,-5 0 1,-5-2 0,1-1 0,-2-1 0,-2-1 0,-2-1 454,-1-2 1,-6-4 0,-2-2 0</inkml:trace>
  <inkml:trace contextRef="#ctx0" brushRef="#br0" timeOffset="64">4559 13380 22577,'7'-7'-257,"-2"-6"1,2 1-1,2-1 1,3 5 521,1 2 1,5 5 0,0-4 0,-2 5 0,-1 3-1,-3 3 1,-2 2 0,-1 2-1029,1 2 0,-4 3 0,-1 2 0,-4 6 0,-2 2 1,-4 3 200,-4 3 1,-11 3 0,-6 6 0,0 0 130,-4 0 0,-4 0 0,0 0 0,-1-2 159,-3-2 0,4-2 0,11-4 263,1 1 0,5-6 1,-2-6-1</inkml:trace>
  <inkml:trace contextRef="#ctx0" brushRef="#br0" timeOffset="65">8545 13514 8518,'-8'-14'0,"-4"-2"0,5 1 0,-2 5 101,0 3 1,6 1 0,0 3 0,8-3-1,7 0 1,7 0 264,6 3 1,6-3 0,14 0-52,3-1 0,4 4 1,3-3-1,1 0-89,2-3 0,6 2 1,-2-2-1,3 0 0,2 0 1,-1 2-301,1 1 1,-2 1 0,-3 5 0,-4 0-1,-3 0 1,-2 0 0,-1 0-125,-3 0 0,-3 0 0,-6 2 0,-1 1 0,-4 1 0,-4-1 1,-3-2 230,-1-1 0,-6 0 0,-4-1 0,-2-2 0,-3-3 0,-3-1 186,-5-4 0,-2 4 0,-2-2 1,-3 0-1,-6 2 0,-9 2-583,-5 4 0,-7 1 0,-4 0 0,-9 1 0,-6 4 1,-7 4-783,-3 3 1067,-4 1 1,-6 0-1,-1 0 1,3 1 0,2-1-1,6-1 213,3-3 1,5-3-1,7-6 1,8 0-1,7 0 1,4 0-1,2-2 70,6-2 0,8-4 0,6-3 0,7 2 0,11 3-1125,10 0 565,8 4 0,10 2 417,6 9 0,5 3 0,13 1 0</inkml:trace>
  <inkml:trace contextRef="#ctx0" brushRef="#br0" timeOffset="66">7078 13674 8275,'0'-27'-878,"0"9"1009,0 9 0,-1 8 1,-4 10-1,-3-5 0,-4-2 1,-2-2-1,1-2 1,0-2-1,-1-5 0,1-3 1,0-3-1,-1-1 1,0-3-1,-3-1 0,-1 1 1,1 3 1988,-3 1 1,0 3-2366,-7 3 0,-1 3 0,-3 6 0,-5 2 0,-4 4 0,-3 6-157,-1 4 0,-11 8 1,0-2-1,-4 5 0,-5 2 1,-1 2 183,-1-1 1,-1-2 0,0-1 0,2-1 0,1 1-1,4 0 210,0-1 1,3 1-1,3 0 1,2-1 0,4 2-1,3 2 742,4 1 0,1 5 0,1-5 1,5 0-1,6 0 0,6 0-436,2-1 0,4-4 1,6-2-1,2-2 1,3 0-1,2 1-577,1-1 0,2-4 1,2 4-1,1 0 0,4 2 1,3 2-1,5 8 0,0 6 348,0 5 0,2 18 0,3 9 0,-10-30 0,-1 1 0,1 6 0,-1 2 0,0 2 0,-1 2 0,-1 4 0,0 2-73,0 4 0,0 0 0,-3-3 1,1 2-76,-1 9 1,0 0-1,-2-6 1,-1-2-1,2 4 1,-1 0-1,-1-3 1,-1 0-1,0-5 1,0-1 209,0-2 1,0 0 0,0-3 0,0-1 0,0-7 0,0-2 0,0-3-1,0-1 1,0 35 0,0-13 198,0-5 0,0-5 0,0-1 1,0-5-1,2-5 0,1-5 0,4 0 1,4 0-1,3 0-76,1-1 0,6-5 0,3 4 0,4 1 0,4-1-822,2 1 0,6-2 0,6 1 1,2-5-1,2-6 0,2-8 1,3-6-1,0-5 425,-2-4 0,3-7 0,-7-4 0,3-5 0,1-4 0,-1 0 0,0-1 0,0 6 0,2 3 143,1 7 0,0-2 0,-2 4 0,1 8 0,-1 8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0.054"/>
    </inkml:context>
    <inkml:brush xml:id="br0">
      <inkml:brushProperty name="height" value="0.053" units="cm"/>
      <inkml:brushProperty name="color" value="#FF0000"/>
    </inkml:brush>
  </inkml:definitions>
  <inkml:trace contextRef="#ctx0" brushRef="#br0">17063 7996 7915,'-33'0'0,"-1"0"195,0 0 1,18 0 0,19 0 0,17-1 0,14-5 0,12-7 0,12-8 0,12-6-1,-31 12 1,2-1 0,4-2 0,3-1 0,5-2 0,2-1 0,6-2 0,2-1 0,4-1-1,1-1 1,-20 8 0,0 0 0,0 1 0,1-1 0,0 0 0,1 0 0,1 1 0,0 1-1,0-1 1,0 1 0,0 0 0,1 1 2534,0-1 0,1 0 0,0 0-2485,-1 0 0,0 0 0,0 0 0,-2-1 1,1 0-1,-1 0 0,19-7 0,-1 0 0,-3 2 1,-2 0-1,-5 3 0,-1 0-357,-1 0 0,-1 2 0,-5 1 1,-2 1-1,-3 0 0,-2 1 0,-5 1 1,-1 0-1,25-11 0,-13 1-1089,-10 2 0,-13 5 1,-8 0-1,-5 2 1,-4 1-1,-4 1-1678,-4 0 2879,-13-6 0,4-2 0,-12-6 0</inkml:trace>
  <inkml:trace contextRef="#ctx0" brushRef="#br0" timeOffset="1">17916 6424 9275,'-11'-27'2845,"-2"0"0,3 11-1988,5 3 1,5 8-1,3 2 1,3 6 0,2 8-1,2 5-194,2 6 0,0 9 1,-2 6-1,-3 5 0,-1 4 1,-1 0-1,-1-1 0,1-2-843,-2-1 0,-3-4 1,-3-2-1,-2-6 0,2-7 1,0-6-1091,-1-7 0,1-3 1,-5-10-1,3-10 1144,2-9 0,1-9 0,2-14 0,0-7 0,0-5 0,0-5 1,0 2 441,0 4 1,5 9 0,0 2-1,1 5 1,2 6 0,-1 7 307,4 8 0,0 9 0,3 2 0,-1 3 0,2 2 0,1 1 0,2 4-227,-2 2 0,-1 5 1,-2 7-1,-1 3 1,-3 2-1,-4 3 0,-4 1-190,-1 2 0,0-1 1,0 1-1,-1-2 0,-4-1 1,-2-3-235,-1-2 1,-4-1 0,4-5-824,-4 0 1,6-5 0,6-4 600,7-2 1,5-2 0,1 0 0,1 1 0,-2 4 647,-4 3 1,-2 6-1,-6 4 1,0 4-1,-1 4 1,-4 4 0,-5 1-1,-5 0-287,-3 2 0,-5-5 0,1 3 0,-2-4 0,2-4 0,2-2-1680,1-2 1,9-1 0,-2-5 0,6-1 0,7-4 0,10-10-1658,10-10 0,13-16 2558,15-16 453,-4 2 1,-16 6-1,0-3 1,-1 4-1,-1 0 1</inkml:trace>
  <inkml:trace contextRef="#ctx0" brushRef="#br0" timeOffset="2">18502 6077 8013,'0'-6'5366,"0"8"-4239,0 10 1,-1 8-1,-2 11 1,-2 5 0,2 2-1,2 2 1,1 2 0,-2 1-408,-2 1 0,3 5 1,-4-6-1,4-3 0,1-4 1,0-5-1,0-5-1356,0-2 1,1-14-1,4-1 1,3-9-1,4-10 1,3-14 0,1-11-2083,2-8 0,1-14 2657,-1 0 1,-7-4-1,2-3 1,-1 2-1,-2 7 52,-1 8 0,-2 11 0,-4 5 0,2 5 0,-2 3 0,0 7 1237,1 6 1,-2 5-1,2 10 1,-2 5 2049,-2 6 0,0 5-3278,0 6 0,-3 5 0,-5 2 0,-5 2 0,-2-2 0,0-1 0,2 2 0,-2-4 0,-1-1 0,-2-2 0,0-1 0,0-2 0,1-3 0,0-3 0,7-5 0,3-1 0,2-1-298,7-3 1,5 1 0,11-5 0,4-2-1,5-2 1,2 0 0,4 2 25,1 2 0,-4 1-319,1-2 0,-2-1 0,-1 5 0,1-2 0,-4-2-498,0 2 0,0-5 1,2 4-1,-2-4 0,-1-2 1,-2-2-2482,2-2 0,-4-9 3570,3 0 0,-1-14 0,4 0 0</inkml:trace>
  <inkml:trace contextRef="#ctx0" brushRef="#br0" timeOffset="3">19129 6157 10317,'0'-35'0,"0"2"0,0 3 0,0 7 0,0 2 0,0 5 1404,0 1 0,0 9 0,0 6 1,-2 9-1,-1 7 0,-3 9 1,0 6-188,1 5 1,-6 10 0,2-6-1,-1 1 1,1 1 0,5-4 0,2-2-1218,2-5 0,2 0 0,4-3 0,7-4 0,9-3 0,8-7 0,7-3-1138,6-7 0,4-8 1,6-7-1,1-5 1,-2-6-1,-4-2-331,-3 2 0,-5-6 1,-3 4-1,-3 0 1469,-1-1 0,4 0 0,-3-2 0</inkml:trace>
  <inkml:trace contextRef="#ctx0" brushRef="#br0" timeOffset="4">19875 6011 8001,'8'-6'910,"-4"-3"0,-2-3 2366,-2-1 1,-2 7 0,-2 6-1774,-5 7 0,-5 11 1,-3 6-1,-6 4 0,0 4 1,1 1-1504,4-1 0,3 4 0,3-5 0,3-1 0,8-2 0,8-3 0,14-3 0,11-6-220,13-5 0,11-7 0,8-8 0,1-5 0,0-3 0,-7-1 0,-5-1 0,-7 1-1747,-3 0 1,-9-1 0,-4 3 0,-6 0 0,-7 4 1431,-2 1 0,-2-4 0,1 2 0</inkml:trace>
  <inkml:trace contextRef="#ctx0" brushRef="#br0" timeOffset="5">19875 2905 8300,'8'-26'-7,"-4"-1"0,2 11 1,-2 2 700,-1 3 1,-1 6 0,-4 5 0,-2 9 0,-5 7 0,-3 6 0,-1 5-1,0 4 1,1 3 0,1 2 0,2-2 0,1 0 1356,0 0 0,2-3 0,6 2-1854,0-5 0,0 0 0,2-10 1,2-2 173,5-1 1,3-3-177,1-3 1,2 1 0,3-6 0,3-1 0,2-3-115,4-4 0,-3-4 0,7-3 0,-3-1 0,-1 0 0,-1-3 0,1 0-922,0 1 0,-2 2 0,-2 1 0,-2 2 0,0 1 0,0-1 1,2 0-866,2-2 0,4 0 1706,2-3 0,3-5 0,6-2 0</inkml:trace>
  <inkml:trace contextRef="#ctx0" brushRef="#br0" timeOffset="6">20582 2865 9383,'-21'0'2745,"3"0"1,3 2-1,2 2-2124,0 5 0,4 9 1,0 6-1,0 5 0,0 7 1,-1 4-1,-3 3 0,-4 3 69,1 1 1,1 0-1,2 4 1,-1-4 0,3-1-1,2-3-2978,4-2 0,4-2 0,2-4 0,5-5 2288,8-6 0,11-5 0,9-6 0</inkml:trace>
  <inkml:trace contextRef="#ctx0" brushRef="#br0" timeOffset="7">20915 3172 12789,'-18'-6'966,"0"-3"1,-4 5-1,6 5 1,3 9 0,4 8-964,3 3 0,-5-3 0,4 2 0,-2 1 0,2-2 0,-1 1 0,2-4-610,0-1 0,4-3 0,6-3 0,8-5 1,7-3 606,8-1 0,14-23 0,1-7 0</inkml:trace>
  <inkml:trace contextRef="#ctx0" brushRef="#br0" timeOffset="8">21035 2785 11114,'-19'-22'0,"-2"3"1886,0 4 0,2 3 1,6 9-1923,-1-1 0,7 1 0,5 6 0,8 1 0,11-1 0,6-1 36,10-2 0,4 0 0,3 0 0</inkml:trace>
  <inkml:trace contextRef="#ctx0" brushRef="#br0" timeOffset="9">21302 2412 8248,'-20'-13'-19,"6"5"1,0 8 16,10 9 1,2 5-1,2 3 5749,0 4-3889,0 12 0,0 2-827,0 10 0,5-2 714,-1 6 0,1 4-1062,-5 5 0,-2-1-310,-2-3 1,2-5-1579,-2-1 1,-4 0 0,1 1-381,0-5 1,-4-4 0,5-4 1584,-1-5 0,-2-3 0,-4-2 0</inkml:trace>
  <inkml:trace contextRef="#ctx0" brushRef="#br0" timeOffset="10">21048 3145 8118,'-6'-15'0,"-1"-1"1554,0-2 1,1 5-1,6 4-1123,0-1 1,1 2 0,5 1-1,7 1 1,8 3 0,6 0-1,2 0 1,5-1-3404,5 1 1,-5 0 2971,10-2 0,-5-2 0,7-6 0</inkml:trace>
  <inkml:trace contextRef="#ctx0" brushRef="#br0" timeOffset="11">21435 2985 8107,'-8'6'2689,"-2"-3"0,6 6-2296,1 1 0,3 1 0,4-1 0,5-2 0,4-1 0,4-1 0,2 0 1,0-3-67,0-2 0,-1-1 0,-4 0 0,-1 0 1,-1-1-1,-2-4-1409,-1-4 1,-6-2-1,1-3 1,-2 1 0,-2 0-1,0-1-4137,0 1 5219,0 6 0,0-5 0,0 4 0</inkml:trace>
  <inkml:trace contextRef="#ctx0" brushRef="#br0" timeOffset="12">21662 3092 8546,'-6'13'320,"-2"1"0,-5-3 108,0-2 1,-1-3 0,1-7 0,1-4-1,3-4 1,5-2 0,2-3 0,2 1 0,0-6 1,3-4-1,5 0 0,6-1 1,4 3-1,3 2 0,0 3-429,2 1 0,8 2 0,3-1 0</inkml:trace>
  <inkml:trace contextRef="#ctx0" brushRef="#br0" timeOffset="13">21981 2852 11229,'-19'-6'0,"-2"-1"1811,1-1 1,0 2-594,7 6-449,6 0 0,4 0 0,10 2 1,8 2-1,4 4-675,5-1 0,-3 5 0,-1-3 0,0 3 0,-4 0 0,-1-2 0,-3-1-167,-4 1 0,3 2 0,-7 1 0,-2 1 0,-5-1 0,-6 0 0,-3 1-501,-1-1 0,-5 0 0,-1 1-970,-2-1 1,-1 0 0,-5 1 1543,0-1 0,1 0 0,-1 1 0</inkml:trace>
  <inkml:trace contextRef="#ctx0" brushRef="#br0" timeOffset="14">21808 3465 7872,'0'-7'0,"0"-5"988,0 3 0,0 4 0,0 5 0,0 9 0,0 8 0,-1 8 0,-4 6 0,-4 7 0,-3 2-408,-1 3 1,0 0-1,-1-3 1,3-1-1,2-4 1,4-4-1,4-4 1,1-5-701,0-4 1,10 0 0,5-5-1,4-5 1,6-5 0,4-3-270,2 0 0,4-6 0,-2-5 1,-1-4-1,1-4 0,-3-2 0,-4-1-515,-4 1 0,4-4 0,-6 5 0,3-3 0,-3 1 904,0-2 0,9-1 0,-1-1 0</inkml:trace>
  <inkml:trace contextRef="#ctx0" brushRef="#br0" timeOffset="15">22435 3425 10660,'-20'-4'0,"-3"-1"1408,-7 2 1,6 8 0,-1 4 0,4 4-1082,5 5 0,1-1 0,2 9 0,0 3 0,-2 5 0,-1 8 0,-4 7 0,1 5 45,0 4 0,1 0 0,6-5 0,3-1 0,5-2 0,2-4 0,4-4-2747,2-8 0,11-6 2375,12-6 0,5-3 0,8-5 0</inkml:trace>
  <inkml:trace contextRef="#ctx0" brushRef="#br0" timeOffset="16">22821 3438 7825,'-19'-11'887,"-3"2"1,-2 4 0,3 10 0,7 4 0,5 2 2615,3 3-3066,-5-1 1,5-3-1,-4 2 1,3 5 0,1 0-1,3 4-267,1 0 1,2-3-1,0 2 1,2 0-1,1-4 1,3-1-1,1-2-533,3 0 0,1 1 0,-1-1 0,-2 0-57,-3 1 1,-2-1-1,-7 0 1,-5 1 0,-4-3-1,-4 0 420,0-2 0,-3 0 1,4 4-1,-2 0 1,2 1-1,1-1-1518,2 0 0,6-4 1518,2 0 0,10-12 0,2 2 0</inkml:trace>
  <inkml:trace contextRef="#ctx0" brushRef="#br0" timeOffset="17">23194 2812 7862,'-13'-7'1481,"0"2"1,5 10 0,4 5 0,2 6-92,2 6 1,-1 5 0,-2 4-1,-3 8-829,-1 8 1,-2 2 0,-5 12-1,1-1 1,1 1-1177,3-6 0,3-5 0,6-8 0,0-1 0,2-4 0,2-3 615,5-4 0,3-2 0,1-1 0</inkml:trace>
  <inkml:trace contextRef="#ctx0" brushRef="#br0" timeOffset="18">23088 3345 7862,'-14'-18'2152,"1"1"-1883,0-1 1,8 10 0,8 4 0,11 4 0,5 4-1,6 4 1,5 1-691,5 0 0,4-6 1,1 1-1,0-3 0,-2-1 1,-1-1-1,-4-3 421,-5-5 0,-4-2 0,-12 1-358,-4 1 1,-3 0 0,-10-3 0,-5 2 2089,-6 1 0,0 6-814,-7-1 0,3 2 1,-4 2-1,3 0 13,2 0 1,1 0 0,6 2-1,3 2 1,5 5-376,2 3 1,4 1 0,2 0 0,5 2 0,3 2 0,1 0-1010,1 0 1,-1 2-1,0-3 1,1-2-1,1-6 1,1-2-1,2-3-1298,-2-1 0,-1-4 0,-3-2 0,-4-5 1031,-3-3 0,-5-1 1,-5 1 716,-3 3 1,0 2 0,-1 4-112,-1-2 0,5 1 1,7 4-23,10 0 1,7 0 0,9 0 135,3 0 0,3-12 0,6-3 0</inkml:trace>
  <inkml:trace contextRef="#ctx0" brushRef="#br0" timeOffset="19">23754 3119 7862,'-17'0'285,"-1"0"1,-4 0-1,4 0 943,2 0 0,7 1 0,4 3 0,7 5 0,5 5 0,6 3-724,2 6 0,0 2 0,-2 2 0,1-1 1,-2 2-1,-4 2 0,-3 1 0,-4-1-608,-1-2 1,-6 3 0,-2 0-1,-6-3 1,-2-3 0,-2-4-2514,2-2 0,1-2 2617,2-9 0,-7 4 0,0-4 0</inkml:trace>
  <inkml:trace contextRef="#ctx0" brushRef="#br0" timeOffset="20">23874 3052 10221,'-13'0'6948,"13"1"-6726,9 4 0,4-4 0,9 4 0,4-4 0,2-2 0,3-4-490,-2-4 0,-5-2 0,-3-3 0,-2 1 0,-4 0 0,-5-1 0,-5 1-315,-4 0 0,-13 4 0,-5 1 0,-7 2 0,-4 3 1,-2 3-1,-1 5 872,1 4 1,2 4 486,2 5 0,5-3 1,5 4-1,5-1-654,7-1 1,5 7 0,7-3-1,9 0 1,10-4 0,13-3 0,9-5-123,10-5 0,11-14 0,4-5 0</inkml:trace>
  <inkml:trace contextRef="#ctx0" brushRef="#br0" timeOffset="21">24461 2785 7795,'-31'-6'902,"0"-2"0,-3 2 1,8 3-1,10 6 178,9 6 0,5-2 0,4 3 0,2 4 1,5 2-1,3 2-585,1 1 1,-4 2 0,0 5 0,0-1 0,-2-1-1,-2-2 1,-4 2-521,-1 1 0,-6 2 0,-4 0-588,-6-1 0,-5 1 0,-7 0 0,-5-1 0,-7 1-862,-7 0 1,-5-1 1474,-1 1 0,-1 5 0,1 2 0</inkml:trace>
  <inkml:trace contextRef="#ctx0" brushRef="#br0" timeOffset="22">2733 5104 16035,'-21'-13'-797,"3"1"0,3 3 0,2 5 732,0 2 0,-1 1 1,1-2-1,0-2 1,-1 2-1,1 2 0,0 1 1,-1 0-1,1 0 1,0-1-1,-1-2 4652,1-2-4035,6 1 0,2 4 0,11-2-234,7-2 1,7 2 0,9-4-1,5 0 1,8-1 0,2-2-229,2 0 1,2 6-1,-5-3 1,-3 2-1,0-1 1,-5 3-246,-1 0 0,-3 2 32,-4 0 1,-2 0-1,-1 0 1,-3 0 0,-2 0-1,-3 0-88,-1 0 0,3 0 20,-1 0 0,3-4 0,-4-2 0,2 0 0,0-2-718,1 1 1,-4 0-1,1-4 1,-4 2 0,-5-1-236,-1-2 0,-3 5 0,-6 1 1096,-1 0 0,-7 4 1,4-4-1</inkml:trace>
  <inkml:trace contextRef="#ctx0" brushRef="#br0" timeOffset="23">3346 4771 9702,'-13'-9'0,"-1"0"184,1-1 1,4 4 0,0 2 0,-1 2 1012,-2 2 0,3 0-599,0 0 0,18 5 1,4 1-1,10 1 1,5 3-1,1 2 1,4 1-1,1 1-326,3-1 1,-6 0 0,-3 1 0,-6-1 0,-4 2 0,-4 0-450,-4-2 1,-7 3 0,1-7-1,-4 3 1,-6 1 0,-5 1-1,-7-1-260,-3 0 1,-1 1 0,-5-1 0,1 0 0,0-1 0,3-1 0,2-3-1825,2 3 2271,-5 7 0,9-4 0,-4 6 0</inkml:trace>
  <inkml:trace contextRef="#ctx0" brushRef="#br0" timeOffset="24">2839 5904 13545,'-9'-6'0,"2"-3"-433,1-3 0,2 3 0,4 1 0,1-3 462,4-1 0,2 5 216,6 2 1,1 0 0,-1 0 0,0 1-1,1-1 1,-1 1 0,0 1 0,1 1-1,-1 2 1,0 0 0,2 2 0,1 2-43,2 5 1,1-1 0,-2-1-1,2 0 1,2-1 0,2 0 0,4-3 2482,4-1-2432,-3-2 0,5-2 0,-5-1 0,2-3 0,1-1 0,-3-4-312,-4 0 0,-1 2 0,-3 0 1,-1-1-1,2-2 0,-2-2 1,0 1-1099,-3 0 0,-5 4 0,-4 0 1284,-1-1 1,4-2-1,-2-2 1</inkml:trace>
  <inkml:trace contextRef="#ctx0" brushRef="#br0" timeOffset="25">3506 5571 15539,'-13'-6'-248,"-1"-2"0,1-3 0,0 2 0,-1 4 546,1 4 0,4 1 1,2 1-1,1 4 1,3 4-1,1 2 1,2 3-139,0-1 0,6 0 0,3 1 1,4-1-1,4 0 0,0 1 1,1-1 7,1 0 0,-4 5 0,3 0 1,-5-2-1,-2 0 0,-4 1 0,-1 2-417,-3 2 1,-12 1-1,-7 5 1,-6-1-1,-9 2 1,-4 2 0,-3 1-1,1-1 305,-2-2 0,1-1 1,-2-1-1</inkml:trace>
  <inkml:trace contextRef="#ctx0" brushRef="#br0" timeOffset="26">2653 6824 28949,'0'-21'-1295,"0"-3"1,0 6 0,0 2 0,1 3-1,2 2 1,3 4 761,1 1 0,-2 2 1170,4 4 0,-5 0 1,5 1-1,2 2 275,0 1 0,4 1 0,3-5 0,3 0 1,2 0-1,3-2 0,3-2 0,2-3-502,2-1 0,4-4 1,-3 3-1,0-1 1,-1 0-1,-4 2-789,-2 2 0,1 2 0,-10 4 0,-2 0 0,-3 1-963,-4 4 1,-4-2-1,-8 6 1,-3 0-1,0-1 1052,0 1 1,2-6 0,4 3 0</inkml:trace>
  <inkml:trace contextRef="#ctx0" brushRef="#br0" timeOffset="27">3266 6570 25965,'-21'-13'52,"3"0"1,11 5 61,7 4 1,10 7 0,8 3-1,-2 1 1,1 2 0,-1 0-1,3-2 1,1 1 0,-1-1-460,-3 3 0,2 7 0,-3 0 1,-5 1-1,-3 2 0,-4 2 1,-1 3-1,-4 2-111,-2-1 1,-9 1-1,-10 0 1,-3-1 0,-4 1-1,-2-1-362,-3 1 1,4 0 231,-4-1 657,-1 1 1,-4 0 0,0-1 0</inkml:trace>
  <inkml:trace contextRef="#ctx0" brushRef="#br0" timeOffset="28">3906 8463 10979,'-15'-14'-280,"-3"1"1,9 1 158,-3 3 1,4 5 0,-1 7 600,-2 1 1,7 1-1,4-5 1,7 0-406,5 0 0,-2 1 0,2 4 1,3 2 28,0 0 0,4 1 0,0-5 1,2 3-1,4 0 0,5 0-22,6-3 1,2-2 0,3-1-1,2-1 1,3-4 0,0-2-1,0-2 191,-3 0 0,0 2 0,0-4 1,1 2-1,-1 0 0,-1 1 266,-2-1-521,0 6 1,4-8 0,1 5-1,-2 0 1,-2 1 0,-2 2-1,-1 1-81,2 2 0,-3 0 1,8 0-1,-2 0 1,0 0-1,2 0 1,1 0-1,2 0 102,-1 0 1,2-4 0,3-1-1,-2 1 1,-2-1 0,-2 1 1086,-3 1-987,-2-4 0,-1 5 0,0-2 1,0 2-1,-2 2 0,0 0-279,-3 0 0,-1 0 1,3 0-1,-1 2 0,1 1 1,1 1-1,2-1 30,0-2 0,2-1 0,1 0 0,3 0 1,-1 0-1,3-1 0,-2-2 307,0-1 1,3-5-1,-4 4 1,1 2 0,2 0-1,-1 0 1,4-1 358,0 1-742,-3 1 0,4 4 1,-3 1-1,1 1 1,0 1-1,-2-1-29,-2 1 1,4 4 0,-1-5-1,1-1 1,2-2 0,-2-1 0,4 0 377,0 0 0,-2 0 0,6-1 1,-2-2-1,-1-1 0,3-1 517,3-1-566,-8 5 1,17-10 0,-10 7-1,2 1 1,5 1 0,-2 2-276,0 0 1,2 0 0,-6 2 0,0 1 0,2 3 0,-2 0 0,3 1 21,-2 1 0,-3-4 0,2 3 1,0-1-1,-1-3 0,3-1 1,-3-2 334,-2 0 0,4 0 0,0-2 0,-1-1 0,4-1 0,-2 1 0,2 0 943,-2-1-1197,-8 2 1,19-4 0,-10 6 0,-2 0 0,0 2-1,-2 1-464,-1 1 0,7 2 0,-2-3 323,0 1 0,-3 2 1,1-3-1,1 2 255,1-2 0,-6-2 1,10-1-1,-1 0 0,-5 0 1,2-1-1,-2-2 304,2-2 0,2-4 0,-5 5 0,1-1 0,5 1 0,-2 0 0,2 1-222,-4 1 1,-3 2 0,0 0 0,1 0 0,0 0 0,1 0 0,0 0-607,0 0 1,-1 5 0,4-1 0,-1-1 0,1-2 0,-3-2 586,-1-3 1,1 1-1,-3-6 1,1-2 0,-1 1-1,-3 0 1,-1 1 458,-2-2-516,1 0 0,-1-1 0,-1 1 0,-2 2 1,-2 1-1,-3 0-156,-2 4 0,3-2 0,0 0 0,0 0 0,2 0 0,-2 3 1,1 2-295,0 1 1,-2-2 0,4-1 0,1-1 0,0-1 0,1 1 0,-2-1 752,1 2 0,-3-3 0,1 1 0,-1-1 0,-1 0 0,1 1-272,1-1 0,-4 5 0,4-4 1,-1 4-1,-1 1 0,0 0 1,-2 0-1,1 0-260,-1 0 0,5 4 1,-5 2-1,-1 0 1,0 0-1,2-1 1,4-1 156,3 0 0,-2 1 0,0-5 0,2 0 0,-2 0 1,2 0-1,0 0 232,1 0 1,4 0-1,-2 0 1,-2 0-1,2 0 1,-1 0 0,1 0-331,0 0 0,-8 0 0,10 0 0,-1 0 0,-1 0 0,3 0-346,4 0 453,-12 0 1,23 0 0,-14 0 0,2 0 0,2 0-1,0-2 28,0-2 0,10 1 0,-6-6 0,1 0 0,1 0 0,-1 2 0,1 0 469,-4-1-603,-2 5 1,3-4 0,-3 4-1,-2-2 1,1 2 0,0 2-29,2 1 0,-2 0 0,-7 0 1,1 0-1,2 0 0,-2 0 0,1 0 80,0 0 1,0 0 0,3 0-1,1 0 1,-2 0 0,1-2-1,-3-1 235,3-1 1,-6-2-1,4 3 1,-4-1 0,-4 1-1,-3 0 1,1 0-214,-1-2 1,-2 1 0,0 4-1,-2 0 1,-4 1 0,-1 2 0,1 3-157,1 2 1,0-4 0,0 5 0,0 0 0,0 0-1,0-2 1,1 1 155,4-1 0,-2-4 0,4 1 0,1-2 0,-3-2 0,4 0 667,3 0-447,-7-6 1,12 3-1,-8-4 1,2-1-1,-1 2 1,-3-1-42,-1-1 1,3 6 0,-3-3-1,-1 4 1,-1 1 0,-3-2 0,4-1-533,1-1 0,-3-1 1,3 5-1,-2 0 1,2 0-1,0-1-401,0-4 961,-2-2 0,1-2 1,1 0-1,0-1 1,-1-4-1,-2-2 40,-1-2 1,2-4 0,2 3 0,0-2 0,2-2 0,-3-3 0,3 1-172,-1 3 0,-4-3 1,0 4-1,-6-1 0,-6 1 1,-3 0-1,-2 2-321,-4 0 0,-3-3 1,-7 4-1,-2 0 1,-2 0-1,-1 1 0,0-1-869,4-1 1046,-5-2 1,6-4-1,-3 1 1,2 2 0,1-2-1,-1-1 127,-3-2 1,0-4-1,1 0 1,-5 3-1,-2 3 1,-2 3 0,-2-1 40,-2 3 1,-5-1 0,-9 6 0,-7 0 0,-8 3 0,-10 2 0,-6 1-519,-5 0 1,-11 6-1,1-1 1,3 2 0,2 1-1,6-2 1,-1-3 402,4-1 0,2 2 0,-2-4 0,-2-1 0,2-2 0,-2-1 1,0-1 434,-1 1 1,-3-5 0,-1 1-1,3 0 1,-4 2 0,0 2-185,-1 0 0,-9 1 0,0 3 1,-7 5-1,35 3 0,-1 0 1,-2 1-1,0 0 0,-2 0 1,0 0-40,-2 0 0,0 0-165,8 0 1,0 0-1,-8 0 1,-1 0-1,8 0 1,0-1-1,0-1 1,0 1-1,1-1 1,0-1-1,-35 0 57,1 2 0,35-2 0,-1 0 0,1-1 0,0 1 0,-1-2 0,0 1 0,0-1 0,-1 1 0,2-1 0,1-1-4,-34-5 0,-3-3 1,36 8-1,0-1 0,-1 0 1,0 1-1,-1-1 0,0 0 1,0 1-1,0-1 0,-1 0 1,0 1 681,-1-1 1,0 0-735,1 3 1,0 1 0,-6-1 0,0 0 0,1 3 0,0-1 0,0 0 0,0 0 0,-1 0 0,-1 1 0,2 0 0,-1 1-32,-1-1 0,0 2 0,0-1 0,1 0 1,2 0-1,1 0 0,2 0 0,0 0 0,0 0 1,1 0-1,-1-1 0,-1 0 0,-1 0 1,-1-1 42,-1 0 1,0 0-1,5-1 1,0 0-1,0 1 1,2 1-1,-1-2 1,0 0-1,-1 0 1,0 0-1,-1-1 1,0 1-1,0-1 1,1 0 50,0-1 0,0 0 0,1 0 0,0-1 0,0 1 0,-1 0 0,0 1 0,-1 1 0,-1-1 0,0 0 0,0 1 0,0 0 1,-1 0-1,1 0-89,-1 2 0,0-1 0,1 2 0,0-1 0,-2 1 0,0 0 0,-2 1 0,1-1 0,0 2 0,0-1 0,-2 2 0,1 0 1,2 1-1,0 0-43,1 1 1,0 0-1,-2-1 1,1 0 0,4 0-1,0 0 1,-1 1 0,0-1-1,-2 0 1,0 0 0,1-1-1,0 0 78,1 0 0,-2 0 0,-1-3 0,0 1 1,1 1-1,-1 0 0,0-1 0,0 0 1,-1-1-1,0 0 0,1 0 0,0 0 1,-2 0-1,0 0 322,0 0 0,0 0-319,4 0 1,0 0-1,-8 0 1,0 0 0,4 0-1,0 0 1,0 0 0,-1 0-1,0 0 1,-1 0 0,-1 0-1,-1 1-31,-2 2 1,-1-1 0,1-1 0,0 1-1,1 1 1,0 1 0,-1 0 0,1 0-1,-1-1 1,1 1 0,-2 1 0,1 0 0,0 1-1,-1 0 1,2 1 0,-1 0-57,1-1 0,-1 1 1,1 0-1,0-1 0,0 1 1,-1 0-1,2-1 0,0-1 1,0 1-1,0-1 0,1-1 1,1-1 55,-3 0 1,1 0-1,2 2 1,1-1 0,-3-1-1,1-2 1,0 1 0,1-1-1,-2 1 1,-1-1 0,2 1-1,0-1 1,-2 2 0,0-1 421,1-1 1,0 1-380,2-1 1,0-1 0,-2 0 0,0 0 0,2 0 0,0 0 0,0 0 0,0 0 0,-2 0 0,0 0 0,1 1 0,0 0-13,-1 1 1,1 0-1,-3-1 1,1 1 0,1 1-1,1 1 1,0 0-1,1 0 1,-2-1 0,-1 1-1,1 1 1,0-1-1,-1 1 1,-1-1-83,0 0 0,-1 1 0,5-1 0,-1 1 0,-2 1 0,-1 0 1,2-1-1,0 0 0,1-1 0,1 1 0,-2 0 0,-1 0 0,2 1 1,0-1 41,0-1 0,1 1 0,-6 0 0,0 1 0,5-1 1,1 1-1,-2 1 0,1 1 0,-3 0 0,1 1 1,0 0-1,0 0 8,1 1 0,-2-1 1,-5 1-1,-1 1 1,5 2-1,0 1 0,-3-1 1,-1 0-1,-3 1 1,-1 1-1,1-1 0,-1 1 1,-4 1-1,0 1-84,-1 0 1,-1 0 0,0 0 0,-1 1 0,-2 2-1,-1 0 1,1 1 0,0 0 0,0 0 0,-1 1-1,22-8 1,0 1 0,0 0 0,0 0 0,-1 0-1,1 0 17,-2 0 1,0 0 0,0 0 0,2-1 0,1 0 0,-1 0 0,-1 1 0,1 1 0,0-1 0,1-1 0,0 1 0,0-1 86,-23 6 0,0 0 0,23-5 0,0 1 0,1-1 0,-17 3 0,2-1 0</inkml:trace>
  <inkml:trace contextRef="#ctx0" brushRef="#br0" timeOffset="29">866 11195 26021,'-19'-25'-1665,"9"2"1,-2-6 0,3 7 0,3 7-913,0 4 3733,2 8 0,-2-2 1,-2 6-1166,1 3 1,7-2 288,9 2 1,3-2 0,3-2 0,1 0 357,2 0 0,5 0 0,0 0 1,2 0-1,1-2 0,1-1-537,0-1 1,-1 0 0,1 4-1,0 0 1,-2 0 0,-1 0-1,-4 0-1785,0 0 0,-3 0 0,-3 0 1342,-1 0 1,-6-2 627,-2-2 1,2-4 0,1-5 0</inkml:trace>
  <inkml:trace contextRef="#ctx0" brushRef="#br0" timeOffset="30">1346 10968 22058,'-7'-12'-3833,"1"4"3933,6-10 1,1 9 417,4 4 1,2 8-1,7 3 1,-1 0-538,0 0 0,1 5 1,-2-3-1,-2 4 0,-3 3 1,-1 1-1,-3 4-428,-1 0 0,-2 1 0,-3 3 0,-5-2 0,-5 2 0,-2 1-46,0 1 1,-2 1 0,-3 3-301,0 5 0,-3 1 651,-3 8 1,-7-8 0,-1-4 0</inkml:trace>
  <inkml:trace contextRef="#ctx0" brushRef="#br0" timeOffset="31">6252 11022 22992,'-6'-34'-6899,"3"2"6467,-6 10 1,5 9 0,-2 8-1,4 4 1,8 1 0,5 0 997,2 0 1,0 0 0,1 0-1,0 0 1,3 0 0,3 1-1,3 2 1,2 2-382,-2-2 1,1-2 0,3-1 0,-1 0 0,1 0 0,0 0-650,-1 0 0,1-1 1,-2-2-1,-1-2 1,-3 1 571,-2-2 0,5-1 0,-4-7 0</inkml:trace>
  <inkml:trace contextRef="#ctx0" brushRef="#br0" timeOffset="32">6745 10795 20577,'-7'-6'-216,"1"-1"1,7 1-599,4 6 539,2 6 0,2 7 1,0 0-1,1 1 0,1-1-58,-3 0 0,0 1 0,-5 0 1,0 4-1,-6 4 0,-9 5 1,-10 4 419,-8 5 1,-10 2-1,-7 2 1</inkml:trace>
  <inkml:trace contextRef="#ctx0" brushRef="#br0" timeOffset="33">17263 10648 8355,'0'-19'0,"0"4"0,0-2 169,0 2 0,0 6-100,0 0 0,-2 6 1,-2-1-1,-5 2 0,-3 2-51,-1 0 1,-1 0 73,1 0 1,0 5 0,-1-1 0,1-1 0,0-2 313,-1-1 0,4 0 0,-3 2 0,-5 1 0,-3 3-383,-1 1 1,4 2-1,-4 4 1,-3 1 0,-3-1-1,-5 2-79,-1 3 1,3 2-7,-5 7 0,7-2 1,-3-1-1,3-2 1,1 2 90,1 1 1,-3 0-1,10-1 1,0-3-1,6 1 1,5 1 113,3 6 1,1 0 0,5-1-1,2 2 1,4 4 0,6 2-1,7 2-207,6-1 0,0 0 0,11 3 127,1 0 1,6-3-1,4-4 1,4-7 21,3 0 0,7-9 0,0-3 0,1-8 0,5-5 1,-2-2-1,3-4 242,0-4 1,-7-9 0,2-2-1,-5-4 1,-7-1 0,-4-5-566,-4-2 1,-2-4 0,-2-4 100,-4 0 0,-2-6 0,-8-4 0,-3-5 81,-4-3 1,-4-5 0,-6 0 0,-6-2-1,-9 0 1,-11 3 0,-7 4-125,-7 3 0,-5 8 0,-10 6 0,-9 7 0,-8 10 0,28 15 0,-2 2-614,-2 1 0,-1 4 0,-1 5 0,-1 3 794,-4 1 0,1 4 0,1 5 0,-1 3 0,-3 2 0,-1 0 0</inkml:trace>
  <inkml:trace contextRef="#ctx0" brushRef="#br0" timeOffset="34">17502 10915 7845,'-5'7'0,"-3"-1"1875,-5-6 0,5-1-1512,4-4 0,4 4 0,4-4 1,4 2-1,1 1 0,0-3 1,1 2-3,2 2 1,-3 7 0,-2 2 0,-1 6 0,-3 2 0,-2 2 19,-1-2 0,-4 5 0,0 0 1,-1 1-1,1 0 0,-1 0 1,2-1-517,2-3 1,1-3 0,0-2-1,0 0-227,0 0 0,1-5 0,2-7 0,3-7 0,0-8 0,0-6 0,-2-5 201,2-4 0,-4-1 0,2-4 0,-2 0 0,-2 3 0,0 1 1,-2 5 597,-2 0 0,1 6 0,-4 1-75,1 3 1,-3 9 0,4 6 0,2 9 0,2 7 661,1 6-806,0 4 0,0 0 0,0 1 0,0 0 1,0-1-1,0-1-328,0-2 1,0 0 0,0-5 0,0-2-1,0-1 1,1-1-2262,4-1 1,-4 0 2370,4 0 0,2 1 0,0-1 0</inkml:trace>
  <inkml:trace contextRef="#ctx0" brushRef="#br0" timeOffset="35">853 12074 8471,'-4'-17'0,"-1"-1"0,-4 5 0,3 5 0,-1 4 0,-3 4 271,-2 3 0,3 6 69,0-5 0,8-4 0,-1-6-11,5-1 1,9 2 0,0-2 0,6 1 0,2 1-396,4 0 0,1 3 0,3-2 0,2 2 0,1 2-79,-1 0 1,-1 0-1,-1 0 50,-1 0 0,6-1 0,-10-2 0,0-2 25,-3 2 1,2 2 0,-4 1 0,-1 0 0,-3-2-1,0-1-309,-1-1 1,0-5-1,1 5 1,-1-1 378,0-1 0,1-1 0,-1-7 0</inkml:trace>
  <inkml:trace contextRef="#ctx0" brushRef="#br0" timeOffset="36">1360 11848 16941,'-8'-25'-1311,"4"2"0,4 4 1,4 7 1491,5 3 0,3-1 0,1 4 0,2 0 0,1 0 0,4 2 0,0-1 0,3 1 0,-1 1-21,0 2 0,-4 2 1,1 3-1,-3 7 1,-5 4-1,-4 4 1,-5 2-231,-5 2 0,-9 3 1,-9 0-1,-3 1 0,-5 1 1,-4 3-1,-2 5 34,1 2 1,-3-1-1541,5 3 1430,1-3 0,11 9 1,0-6-1</inkml:trace>
  <inkml:trace contextRef="#ctx0" brushRef="#br0" timeOffset="37">3719 11994 8588,'-6'-13'0,"3"0"0,-4-1 40,1 1 0,1 3 0,7 4 0,2 6 0,5 3 0,3 1 0,1 1 0,1-2 0,1-2 203,2-1 0,0 0 1,5 0-1,2 0 0,-1-1 1,2-2-1,1-3 0,2 0 572,0 0 0,0-3-1013,-1 5 1,-5-1 0,0 5-1,2 0-252,1 0 0,-3 0 1,-1 0-1,0 0 0,-2 0 1,0 0-1,-4-1-753,-5-4 1,-1 2 1201,-9-6 1,-6 5-1,-8-3 1,2 1-1,0 1 1,0 1 106,-1-1 0,1-1 0,1 3 0,3-1 897,-3 1 0,7 2-97,4 1 0,6 4 1,6 2-549,-4 1 0,-2-2 0,-6 4 0,-1 1-929,-4 2 0,-3 4 0,-9 5 0,-2 7 571,-2 5 0,-1-4 0,-5 4 0</inkml:trace>
  <inkml:trace contextRef="#ctx0" brushRef="#br0" timeOffset="38">6252 11981 10675,'-8'-6'70,"1"3"1,4-6 0,-1-1 0,1-2 0,3-1 0,4 1-1,5 3 1,3 5 379,1 2 0,6 2 0,2-1-472,0-4 0,4 4 0,-3-4 1,3 4-58,2 1 1,3 0 0,-1 0 0,-2 0 0,0-2 0,-5-1 0,0-1-398,-1 1 0,-5 2 1,2 2-1,-3 2 462,-2 1 0,0 7 0,1-4 0</inkml:trace>
  <inkml:trace contextRef="#ctx0" brushRef="#br0" timeOffset="39">6652 11914 10675,'0'-13'-128,"0"4"1,0 0 105,0-1 0,-2 4 1,-1 3-1,-3 6 0,-1 7 0,-3 5-170,-2 3 1,-7 6 0,-4-1-1,-2 6 1,-2 3 0,1 1-1,1 1-1435,2 0 1618,4-5 0,6 10 0,-1-5 0</inkml:trace>
  <inkml:trace contextRef="#ctx0" brushRef="#br0" timeOffset="40">8891 11835 26235,'-7'-2'-1829,"2"-2"0,5-4 1846,5 1 1,4-5-1,7 3 1,5-1 0,1-1-1,5 2 503,1-1 0,-6 0 1,8-1-425,-1 2 0,5 5 0,-3-3 0,-1 1-134,-2 3 0,-3 1 1,-1 2-1,-3 0 1,-2 2-1,-3 1 1,-1 3-423,-2 1 0,1 2 0,-1 4 0,0 1 0,1-1 0,-1 0 307,0 1 1,7-1 0,0 0-1</inkml:trace>
  <inkml:trace contextRef="#ctx0" brushRef="#br0" timeOffset="41">9518 11821 19993,'-22'-13'0,"1"0"80,2-1 0,-4 7 0,4 4 0,-2 6-242,-2 6 0,-8 7 1,-7 5-1,-3 2 1,-5 7-1,-1 3 1,-1 4-1,4 1 7,4 2 0,3 6 0,-3 1 0</inkml:trace>
  <inkml:trace contextRef="#ctx0" brushRef="#br0" timeOffset="42">17489 11435 12434,'-4'-25'-1653,"-1"2"1429,2 6 202,2 2 1,-5 13 0,-1 4 0</inkml:trace>
  <inkml:trace contextRef="#ctx0" brushRef="#br0" timeOffset="43">17449 11368 12152,'-4'-9'24,"-2"2"1,-2 1 0,-3 3 0,-4 1 0,-3 2 0,0 2 40,-1 2 1,3-1 0,-5 5 0,0-2-1,2-2 1,-2 1-119,0-1 0,5 5 0,-3-5 1,1 1-1,0-1 0,2 1 221,1-2 1,2-2-1,0-1 1,-1 2 0,1 0-1,0 3 1,-1-1 0,-1 2-204,-2 3 1,0 3-1,-5 1 1,-2 2 0,1 1-1,-1 4 1,3 0-106,2 4 0,-5 0 0,2 0 0,-2-2 0,2 0 0,4-1 0,4-4 82,0-2 88,1 4 0,4-8 1,2 2-1,1-1 191,3 0 1,3-3 0,4 0 0,7 1 0,5 2-269,6 1 1,8 5 0,2 3 0,2 2 0,5 8 0,4 4-85,6 2 0,6 4 0,1-7 1,0 0-1,5-3 0,3-3 0,2-2 158,1-4 1,0-3 0,-1-7 0,1-3 0,-1-5 0,3-2 0,-1-2 129,-2 0 0,10-2 1,-5-2-1,-33 0 0,1 0 1,1 0-1,0-1 1,-1 1-1,0 0-108,-1-2 0,0 1 0,3 2 0,1 0 0,-2 1 0,0 0 0,1 1 0,-1 0 0,1 1 0,-2 0 0,0 0 0,-1 0 0,38 2-275,-38 0 1,1 0 0,-1-1 0,1 0 0,0 1 0,-1 0-1,36 0 1,-1-2 0,-1-2 0,2-2 275,-36 0 0,0-1 0,3-1 0,-1 0 0,34-9 1,-36 7-1,0-2 0,0 0 0,-1-2 0,2 0 1,-1-1 100,2 0 0,-1-1 1,0 1-1,0 0 1,-1-1-1,0 1 1,33-12-1,-1 3 1,-2 4-276,-2 3 1,7 2 0,-9-1 0,-2 3 0,0 0 0,-3 4 0,1-1-1180,-4 1 1189,-1-2 0,-8-4 0,-2 0 0,-4-1 1,-2-1-1,-5-1 31,-8-2 1,-1-5-1,-7 0 1,-3-2 0,-5-1-1,-5-3 551,-4-2 1,-1-1 0,-1-5 0,-4 1 0,-6-1 0,-10-1-538,-10-2 0,-12 6 0,-8 3 1,-6 4-1,-12 5 0,32 13 0,-3 1 1,-1 2-1,-2 1 0,1 1 0,0 0-44,1 1 1,0 0 0,-5 1-1,0 0 1,3 1 0,-1 0-1,-1 0 1,0-1 0,-2 0 0,0 0-1,2 0 1,0 1 186,-1 0 0,0 0 0,-2 1 0,0 0 0,-2 0 1,1 0-1,-1 0 0,0 0 0,0 0 0,0 0 1,0 0-1,0 0 92,1 1 1,-1-2 0,-2 1-1,-1-1 1,2-1 0,1 0-1,1-3 1,-1 1 0,0-1-1,-1-1 1,2 1 0,-1 0-1,-1 1 1,0 1-112,-3-1 1,0 2 0,6-1 0,1 3 0,-5 2 0,-1 2 0,3 1 0,1 3 0,2 2 0,0 2 0,1 3 0,0 1-56,2 3 0,0 2 0,-2 1 0,1 2 0,-2 3 0,-1 2 0,1 2 0,1 1 0,1 2 0</inkml:trace>
  <inkml:trace contextRef="#ctx0" brushRef="#br0" timeOffset="44">17516 11888 21318,'0'-21'-3518,"0"6"3744,0 6 1,1 2 0,4-3 0,4 1 0,2 0-1,3 0 1,-1 2 0,0 1 0,1 3 0,-1 1 172,0 2 1,5-1-1,0-2 1,-2-2-1,-1 2 1,-2 2-122,1 1 0,-1 0 0,0 0 126,1 0 1,-5 0 0,0 0-297,1 0 0,-4 6 1,-2 3-1,-4 3 0,-4 2 1,-5 3-75,-3 0 0,-7 6 1,-3-4-1,-4 2 1,0 2-1,1 2 1,1 1-45,2-4 1,1 2-1,-1-7 1,4 0 0,5-3-1,4 0 1,4-1 258,4 0 0,7-5 0,6-4 0,7-4 0,9-3 0,5-1 0,4-1-327,1-1 0,1 1 0,-2-6 0,-3 4 0,-2 1 1,-2 3-1,-3 1-731,-5 2 1,2 0 0,-7 0 0,0 0 0,-3 0 0,1 2-5104,3 2 5787,-3-2 1,10 10-1,-4-5 1</inkml:trace>
  <inkml:trace contextRef="#ctx0" brushRef="#br0" timeOffset="45">20249 11608 23174,'5'-7'-2631,"-3"-5"1,4 3 830,0-3 1856,-5 5 0,7-4 1,-5 5-1,1-1 1,-2-2 232,-5 2 1,0 1 18,-6 6 1,1 1-1,-2 2 1,3 3-28,1 1 0,0-2 0,3 4 0,-2 1 0,2 2 0,0 1 0,0 2 61,-1 3 0,0-2 0,4 5 0,0 0 1,0-2-1,0 2 0,0-2-552,0 0 1,0-1 0,0-5 0,0 1-1,0-1-534,0 0 0,-2-5 0,-1-5 0,-1-6 344,1-6 1,1-3-1,2-1 1,-1-1-1,-2 1 1,-2-2-1,2-1 422,2-2 0,1-6 0,1 2 1,2-2-1,3 1 0,0 1 0,2-2 65,-1-1 0,-3 4 261,5 3 0,-1-1 0,1 1 0,-3 3 398,-1 5 0,-3 1-520,2 9 1,-4 7 0,-3 13 0,-3 0-1,1 4 1,-1 1 0,1 3 922,-1 4 1,3-3-1012,-6 7 1,5-7 0,-3 4-1,1-2 1,3 0-583,1-1 1,2-2 0,0-3 0,0-1 0,0-4 0,0 0-1952,0-4 0,2-1 1,2-2 2426,5 0 1,9 1-1,3-1 1</inkml:trace>
  <inkml:trace contextRef="#ctx0" brushRef="#br0" timeOffset="46">826 12967 25656,'-5'-20'-3740,"2"-4"0,-3 8-936,4 4 4976,5 4 0,10 8 0,1 0 0,-1 0 0,2-1 0,1-2 0,5-3 0,3 0 0,4-1 0,0-1 1,2-1-1,-1 0 147,2 1 0,0 3 0,-4-2 0,0-1 1,-1 2-1,1 1 0,0 2 37,-1 1-293,1 2 1,6-6 0,1-1 0</inkml:trace>
  <inkml:trace contextRef="#ctx0" brushRef="#br0" timeOffset="47">1493 12634 11593,'-12'-27'0,"3"2"-1588,5 3 1947,2 9 0,8 7 1,2 7-1,-1 4 1,-1 4-1,-2 3-533,1 1 0,-1 2 0,-4 2 1,0 6-1,0 3 0,-1 4 160,-4 1 1,-2 5 0,-5-4 0,2-1-1,2-1 1,2-6 110,3-4 0,-4 4 1,0-3-1</inkml:trace>
  <inkml:trace contextRef="#ctx0" brushRef="#br0" timeOffset="48">17609 12607 17664,'-6'-13'-1819,"3"6"1,-4 1 1913,1 0 1,0 4-1,5-2 1,1 3 1176,5 1 1,12-2-1,3-1-438,1-1 1,9-5 0,-4 4-1,3 1-577,-1-2 0,1 4 1,0-2-1,-4 3 0,-2 1 1,-2 0-303,-3 0 0,-8 0 0,-2 1 0,-2 3 0,-3 5 1,-3 3 37,-5 2 1,-2-1-1,-7 0 1,1 2-1,-2 1 1,-1 2-1,-2-2 371,2-1 0,1-6 1,2 0-1,-1 0 0,3 0-387,2 0 0,3-5 0,7 3 0,5-1 1,6-3-1,6-1 0,3-2-94,2 0 0,-2 0 0,0 1 1,-2 2-1,-3 3 0,-1 2 4,-2 2 1,-1 2 0,-3 1 0,-6 0 0,-6 2-1,-6 1 1,-4 2 292,-5-1 0,-3-3 0,-4 0 0,2-1 0,0-1 0,1-2 0,0-2 0,0-1-307,-2 0 1,3-4 0,0 2 0,2-4 0,3-1-3621,1 0 2624,2 0 1,5 6 0,5 2 1023,6-1 0,11 5 1,6-5-1</inkml:trace>
  <inkml:trace contextRef="#ctx0" brushRef="#br0" timeOffset="49">20182 12448 13218,'1'-12'305,"4"3"0,-2-2 0,6 6 0,1-1 0,3-2 1,4 2-1,2-1 119,2-1 0,-4 6 0,6-3 0,-1 4 1,0 1-1,0 0 0,0 0 0,-1 1 1,-3 4-335,-3 3 1,-3 4-1,-3 2 1,-5 0-1,-3 4 1,-2 3 0,-3 1-1,-7-1-49,-5-2 1,0 3 0,-7-4 0,1-2 0,0-1 0,0-2 285,-2 1 1,5 1 0,1-1 0,3 1 0,3-3 0,3 0-199,5 0 0,4 0 1,6-3-1,7-4 0,8 0 1,4-1-331,2-1 1,-1-1-1,1-1 1,1 2-1,0 2 1,1-2-1,-4-2-915,0-1 0,0 5 0,3-1 1,2-1-1,1-2 1146,-1-1 1,4 0 0,0 0 0</inkml:trace>
  <inkml:trace contextRef="#ctx0" brushRef="#br0" timeOffset="50">22741 12448 17255,'0'-14'-1378,"0"-4"0,0 1 0,0 0 1889,0 3 1,0 5 36,0 0 1,-4 9 0,-1 3-1,1 10 1,-1 5 0,0 3 611,-3-1 0,4 4 0,-5 4-798,-2-1 0,4 7 0,-2-7 1,-1 1-227,-2 0 1,0-2-1,2 1 1,2-2 0,2-1-1,3-3-1284,2-2 1,1-1 690,0-5 0,1-11 1,4-8-1,4-9 1,3-9-1,1-4 0,0-5 1,1-1-1320,-1-3 1671,0-1 1,1-2-1,-1 0 1,0 0-1,1 1 1,-3 5 950,-2 8 0,-1 1 1,-5 7-1,1 1 89,-1 3 1,-1 8 0,-2 7 0,0 11 959,0 9-1840,0 4 0,-2 2 0,-2 1 0,-4 1 0,-1 4 0,0 1-964,-1 3 0,-2-4 1,-1-1-1,1-1 1,2 2-1,2-1 1,1 2 905,-1 1 1,0 0 0,-6 5 0</inkml:trace>
  <inkml:trace contextRef="#ctx0" brushRef="#br0" timeOffset="51">1013 13607 7264,'-7'-21'-71,"-5"8"0,4 7 0,-5 6 0</inkml:trace>
  <inkml:trace contextRef="#ctx0" brushRef="#br0" timeOffset="52">933 13594 8357,'-13'0'274,"4"0"1,0 0 507,-1 0 1,-2 0 0,-2 0-105,1 0 1,7 1 0,6 2-432,8 2 0,8-1 1,5-4-1,2 0 1,7 0-1,1 0 8,2 0 1,4 0 0,-2-1 0,4-2 0,1-2 0,-2 1 0,-1-1-665,-1 1 0,-7-5 0,3 3 0,-4-1 0,-2-2 0,1 0-888,0 0 1,-7 2 0,-2-4-1147,-3 2 2443,-2 0 0,1-4 0,-1 0 0</inkml:trace>
  <inkml:trace contextRef="#ctx0" brushRef="#br0" timeOffset="53">1586 13394 8389,'0'-14'174,"0"1"1,6 1 0,3 3 1586,3 5 1,1 2-1177,1 2 0,-3 2-562,-2 2 1,-4 4 0,-10 5-1,-5 2 1,-6 1 0,-7 5 0,-2 1-484,-1 2 0,0 5 0,3-3 0,2 3 0,2 1 0,2-2 460,3-1 0,0 5 0,1 2 0</inkml:trace>
  <inkml:trace contextRef="#ctx0" brushRef="#br0" timeOffset="54">17702 13420 8469,'-7'-8'51,"1"0"0,2 1 840,-1-1 0,2-1-480,8-4 1,-2 1 0,6 2 0,1 1 0,3-1 0,4-1 0,-1 1 0,-3 3 0,-2 1 208,-1 3 0,-4 3 0,-3 4 0,-6 4 0,-5 2 0,0 2-352,-1 3 1,0 7 0,-5 0 0,1 2 0,1-1-1,2 0-276,1 0 1,6 1 0,-1 0 0,2-4 0,2 0 0,2-4 0,2-3-808,5-4 1,4-1 0,4-6 0,3 3-1,4-4 1,4-4-295,0-5 0,5-6 1,-2-2-1,-1-3 0,-2-2 1,-2-4 1108,1-5 0,0-4 0,-1-6 0</inkml:trace>
  <inkml:trace contextRef="#ctx0" brushRef="#br0" timeOffset="55">18102 13327 8991,'-1'-12'599,"-4"3"1,2 4 0,-5 6 0,-1 5 0,0 7 0,0 8-1,0 4 1,2 2 566,2-1 0,-1 4 1,2 3-1,-1 5 1,1 4-1,-1 4-475,3-1 0,0 4 0,2-3-2632,0 3 0,0 4 1,0-8-1,2-4 1941,2-4 0,3-4 0,7-6 0</inkml:trace>
  <inkml:trace contextRef="#ctx0" brushRef="#br0" timeOffset="56">20288 13274 17577,'0'-9'-2190,"-1"0"0,-2-1 2822,-1-2 0,-5 3 0,3 2 0,-2-1 0,-2 2 0,1 0 23,5 3 0,5 2 0,14 1 1,3 1-199,4 4 1,8-4 0,2 4-1,2-4-280,3-1 1,-4 0-1,-2 0 1,-3 0-1,-3 2 1,-2 1-336,-6 1 1,-3 2 0,-6-2 0,-3 5 0,-5 3 0,-5 2 0,-5 0 52,-6 4 0,-6-2 0,-8 5 0,-1-2 0,3-2 0,3-1 134,2 2 0,7-3 0,-2 1 0,5-4 0,4-3 0,5 1 188,2 2 1,8 0-1,4-4 1,7-3-1,5-2 1,3 0-1,2 3 1,-1 0 44,1 0 0,-2 3 0,-2-4 0,-6 3 0,-3 2 0,-6 2-316,-3 1 1,-5 1 0,-6-1 0,-9 0-1,-10 1 1,-8-1 0,-2 0-682,-1 1 1,2-5 0,-3-1-1,3 3 1,2-1 0,5 1 0,6-3-2662,8 3 0,10-5 3441,3-2 1,18-8 0,10-4 0</inkml:trace>
  <inkml:trace contextRef="#ctx0" brushRef="#br0" timeOffset="57">22861 13301 13490,'0'-14'-255,"0"1"0,0 0 0,0-1 781,0 1 0,2 4 1,2 2 77,5 1 0,3 1 0,3 5 1,1 0-1,3 2 0,2 1 1,1 1-1,0 1 1226,1 0 1,-7 3-1716,2 5 0,-4-4 0,-2 0 1,-3 1-51,-4 2 0,-4 2 1,-2-1-1,-5 0 0,-6 0 1,-7 1-1,-5-1-259,-4 0 0,-2 1 1,4-1-1,-3 0 0,1-1 1,2-1 80,5-2 1,5-1-1,4 6 1,4-2-1,8-2 1,9-3 126,7-1 0,10 3 0,8-4 0,3-1 0,6 1 0,1-1-869,2-1 1,-2-2-1,-2-1 1,2 0-1,5 0 842,3 0 0,1 6 1,1 2-1</inkml:trace>
  <inkml:trace contextRef="#ctx0" brushRef="#br0" timeOffset="58">25474 13221 17211,'0'-27'-1414,"0"2"0,1 1 0,2 3 1975,2 2 1,1 0 0,-2 3 0,4-2 0,0 1 0,0 3 0,-1 2 730,1 3 0,-5 6 1,1 12-1,-4 10 1,-4 8-1,-5 5 0,-3 2-889,-1 3 0,-5 2 0,0-1 0,2-1 0,1-1 0,2 1-1187,-1 1 0,5-2-1893,1 0 0,5-1 0,-2 5 2631,4 0 0,7-6 1,1-1-1</inkml:trace>
  <inkml:trace contextRef="#ctx0" brushRef="#br0" timeOffset="59">17836 10688 8158,'6'-7'0,"1"1"0</inkml:trace>
  <inkml:trace contextRef="#ctx0" brushRef="#br0" timeOffset="60">17862 10742 8158,'8'-20'18,"8"1"0,-3-5 1,2 4-1,0 2 0,-2 5-860,1 2 0,-5 8 176,-1-1 1079,-5 2 1,2 2-15,-10 0 1,2-1-1,-5-4 1,-3-2 0,-1-2-1,-1 2-178,0 1 1,-2-4-1,-1 2 1,-4-1 0,0 2-1,-4-1 1,-3 2 0,-2 1-287,-2 2 0,-2 0 0,3 0 0,-2-2 0,-1 2 0,-1 2 1,2-1 104,-1-2 1,-3 1 0,4-4 0,-2-1 0,-2 2 0,1-1 142,-1-1 1,6 4-1,-2-3 51,-1 1 1,5 0 0,-3 3 0,3-2-311,1 2 0,-4 8 1,-1 4-1,-2 2 1,-2 4-1,2 2 1,3 0-21,3 0 0,2 2 0,3 0 1,2 0-1,3 1 0,5-4 125,3-1 1,7-2 0,-2 0 0,4 1 0,1-1 0,0 0 162,0 1 0,1 1 0,4 2 0,5 5 0,5 4 0,4 0 0,0 2-268,1 4 0,3-3 1,-1 5-1,5-1 1,3-2-1,2 0 0,1-1 31,-1-5 1,1 4-1,-3-5 1,1-2-1,-2-1 1,0-5 213,-3-1 0,5-2 0,2-1 1,0-1-1,1-4 0,-2 0-55,1 1 0,4-1 0,-2 4 1,4-2-1,2 2 0,2 4 0,2 3-339,-2-2 0,4 4 0,2-3 0,3 1 0,0 0 0,-2 0 0,-1-1 215,1 3 1,-4-6 0,-1 6-1,-4-4 1,-1 0 0,0-1 151,0 1 1,0 1 0,1-4-1,2 0 1,3 2 0,0 1-1,2 4-282,-1 0 0,0 3 0,4 2 1,-1-2-1,2-2 0,1 0-138,-1 0 0,-6-4 0,1 4 0,1-2 0,-2-1 1,0 0 530,-3 0 1,-2 1 0,-2-3 0,-1 2 0,1-2 0,4-1 0,1 0-55,2 3 1,4-4 0,-1 4 0,3-1 0,1-1-1,1 2-292,-1-2 0,0-1 1,2 0-1,1-1 0,4 1 1,-1-3-83,0 0 1,0-5 0,-1 1 0,1-1 0,1-1 0,-4 0 0,0-2 383,-1 2 1,1-3 0,-1 6 0,0 0 0,-3 0 0,0 1 0,-2 4-214,-1 2 0,1 6 1,-4-3-1,1 2 0,4 1 1,-1 0-350,-1 1 1,6-3-1,-3 4 1,1-2 0,5 1-1,0-3 398,1-2 1,3-3 0,-4-2 0,-1 0 0,1-1 0,2-1 0,-1-2 231,0 1 1,-6 2 0,-5 1 0,-1 2 0,-1 1 0,0 3 18,-3 2 0,-6 1 0,-2 5-699,2 0 1,1 1 0,-1 1 0,-3 3 84,-2-3 1,-1-1-1,-3-1 1,2 0-1,1-2 1,0-2 186,2 0 0,-4-6 0,7 4 0,0-2 0,1-2 0,0-2 0,3-2 1045,1 0 1,2-4-692,6 0 1,3 0 0,-3 4 0,2-1-1,4-2-151,3-1 0,-3 0 0,3 4 0,-4 1 0,3-1 0,2-1-81,3-3 1,5 6-1,-9-5 1,-2 0-1,0 2 1,0 0-1,2 1-45,-2 1 0,4 4 1,-3-1-1,0 0 0,-2-3 1,-1 0-162,4-1 0,-3 0 0,3-1 0,-4-1 0,0-4 0,-1 0 1,2-1 216,3 0 1,-4 3 0,6-4 0,-2-2 0,1-2 0,0-1 294,0 0 1,3 0 0,-2 0 0,-3 0 0,0 0 0,-7 0 0,-3 0-202,-4 0 0,-1 1 0,-4 2 1,-2 2-1,-5-2 0,-4-2-432,-5-1 0,2 5 1,-5-1-1,0-1 0,0-1 1,-2-4-1,-2-2-90,-2-5 1,-4-3 0,0-1-1,1-2 1,0-3 0,1-3 675,-2 1 1,-2-6-1,2 4 1,-5-3-1,-1-2 1,0 1-125,2-1 0,-2-4 0,-6 0 1,-3 1-1,-3 2 0,-4 3 0,-5 1-313,-3 2 1,-3 0-1,-7-3 1,-6 1 0,-4 3-1,-5 1 1,-2 0-55,-2 1 1,-3-3 0,-4 3 0,0-1 0,-1 0 0,2 0 383,2 1 0,-6-5 0,6 2 0,1-3 0,0-2 0,2 1 0,-1-1 90,2 0 0,4-4 1,-1 0-1,-1 2 0,2 0 1,-1 3-187,0-1 1,-2 2-1,-4 3 1,-2 3-1,0 1 1,-3-1-1,0-1-242,-2 1 1,-6 1 0,6 3 0,-1-1 0,-3-2 0,4 1 87,-3-3 0,-2 4 0,6-5 0,0 1 1,-2-1-1,2-1 34,0 1 0,-4-4 173,6 3 1,-6-2-1,4 0 1,0 2-1,0-2-36,2-1 1,1-2 0,0 2-1,-3 2 1,-2 0 0,-3 1-1,0 1-75,2 4 0,-3-3 0,3 1 0,-3 0 1,-2-2-1,0 2 30,1 0 0,1-4 1,1 4-1,3-2 1,0-1-1,2 0 1,0 0 49,3-2 1,1 3 0,2 1 0,-2-1 0,-2 0 0,0-2-79,0-3 0,6 4 1,-1 1-2,-3 2 0,3-5 1,3 4-1,0-2-82,2-1 0,-8 3 0,5-4 0,-1 3 1,0 0-1,0 2 153,2 0 1,-1-5-1,4 3 1,-1-1-1,-2 2 1,0 0-1,-1 3-29,-5-3 0,6 5 1,-4-2-1,1 2 1,0 2-1,-3-2-131,-3-3 1,8 3-1,-5-4 1,0 1-1,-1 0 1,0 2-1,1 1 31,2 2 0,-5 0 0,-1-1 0,-1 1 0,-2-2 0,0-1 164,-2-2 0,-4 0 0,6 4 0,-2-1 0,1-2 0,2 3 0,0-3 79,0 3 1,-1-1 0,-2 1 0,2 1 0,3 0 0,-5-1-1,1 1-169,-3 0 1,-2-1 0,5 1 0,-5 0 0,-5-1 0,0 1-102,1 0 1,34 7 0,-1 0 0,0 1 0,-1 0-1,-1 0 1,-1 1 0,-1-1 0,-1-1 0,2 1 0,0-2 15,-1 1 1,1-1 0,1 2-1,1 1 1,2 0 0,0-1-1,-33-5 1,3 0 0,3-1 24,3 2 1,4 2-1,9-3 1,6 2-1,7 2 1,10 3 53,6 2 0,6-5 0,0-1 0</inkml:trace>
  <inkml:trace contextRef="#ctx0" brushRef="#br0" timeOffset="61">20075 10728 8050,'-6'-13'383,"5"0"0,-1 11 0,8 5-243,2 3 1,2 0-1,8-6 1,4 0 0,3 0-33,2 0 1,5-9 0,5-3 0,5-1 0,4-3 0,1 1 0,4-1 0,0-2-821,3-4 0,-1 1 712,0-1 0,7-6 0,0-7 0</inkml:trace>
  <inkml:trace contextRef="#ctx0" brushRef="#br0" timeOffset="62">21755 10049 15840,'4'-18'-3130,"2"0"3278,2 2 0,-11 7 0,-2 5 1,-5 2-1,-4 1 0,1-2 1,0-2-1,-1 2 0,1 2 1,0 1-1,0 0 1168,-1 0 0,5 0 1,0 0-657,-1 0 1,-6 0 0,-2 0-513,2 0 0,-2 6 0,2 4 1,1 5-1,-2 4 0,3 2-300,-1 2 1,6 3-1,2 0 1,-1 2-1,2 2 1,0 1-54,3-1 1,2 1-1,1-2 1,0 0-1,1-1 1,2-3-720,2-1 0,-1-4 1,-2 4-1,1-3 1,1-2-1,-1-3-1913,-1-1 2735,-2-7 0,-6-3 0,-2-5 1</inkml:trace>
  <inkml:trace contextRef="#ctx0" brushRef="#br0" timeOffset="63">21382 10422 15912,'13'-11'-210,"0"-2"0,1-2 0,-1 1 0,0 2 733,1 3 1,-6 3 0,1 6 0,2 0-1,1 0 1,1 0 0,0 0 0,1 1-1115,-1 4 1,0 2-1,1 8 1,0 1 559,4 2 0,9 0 0,7-5 1</inkml:trace>
  <inkml:trace contextRef="#ctx0" brushRef="#br0" timeOffset="64">21875 10409 10344,'0'-27'0,"0"2"1017,0 2 1,-2 10-1,-2 9 918,-5 2 0,2 2 1,-2 2-1,0 2 0,1 5-3081,4 3 0,2 6 0,2-1 1,0 0-1,2-4 1478,2-4 1,10-3 0,6-6 0</inkml:trace>
  <inkml:trace contextRef="#ctx0" brushRef="#br0" timeOffset="65">21901 10195 27861,'0'-19'-1942,"2"4"0,1-3 1,3 5-1,0 3 2664,0 1 1,4 6 0,-1-2 0,3 5 0,3 5 0,1 4 0,3 4-3357,2 5 1,0-3 2666,1 2 0,-3-8 0,-6-3 1</inkml:trace>
  <inkml:trace contextRef="#ctx0" brushRef="#br0" timeOffset="66">22128 10355 18773,'-6'8'0,"-1"-2"569,-1-1 0,1 3 0,4 5 1,-1 1-1,-1 0 0,1 3 0,-1 2 1,2 0-1664,2 0 0,1-1 0,0-5 0,1-1 0,4-3 934,4-4 1,2-10 0,3-4 0,-1-4 0,0-3 0,1-4-159,-1 0 1,0 2 0,-1-3 0,-1 2 0,-4 3-1,0 1 1,-1 2 1894,0-1 0,0 7 0,-3 4-892,2 6 0,3 4 0,-2 8 0,2 1 0,4 4 0,2 0-1216,4 4 1,0 0-1,-3-1 1,1-2-1,2-2 1,-2-2 684,-1-3 1,4-6 0,2-2-1</inkml:trace>
  <inkml:trace contextRef="#ctx0" brushRef="#br0" timeOffset="67">22488 10395 27777,'-7'-19'-259,"-4"4"1,5-1-1,-1 5 1,-4 7 0,0 3-1,-3 2 1829,1 3 0,0 4-1997,-1 5 1,2 5-1,2 0 1,3 0-1,1-1-320,3 1 0,3 6 0,3-4 0,3 1 0,1-5 838,3-5 0,8-5 0,3-6 0</inkml:trace>
  <inkml:trace contextRef="#ctx0" brushRef="#br0" timeOffset="68">22528 10275 24140,'7'-26'-2096,"-1"5"0,-4 5 1398,2 5 0,-1 7 0,6 10 274,1 7 1,2 2-1,3 7 1,1 2-1,4-1-132,0 0 652,-3-4 0,8-6 0,-4 1 0</inkml:trace>
  <inkml:trace contextRef="#ctx0" brushRef="#br0" timeOffset="69">22768 10435 16010,'-5'-13'0,"0"1"0,-3 2 0,-2 2 0,-2 1 0,-1 1 1185,-1 0 0,5 2-83,0 4 0,1 4 0,-6 2 0,2 1 0,2 4 1,3 1-662,1 1 0,-3 5-1206,4-1 0,1 6 1,4-4-1,0 0 1,1 0-1,4-2-5457,4-3 6375,3 0 0,13-7 0,3-1 0</inkml:trace>
  <inkml:trace contextRef="#ctx0" brushRef="#br0" timeOffset="70">23154 10022 10112,'0'-24'0,"0"2"1036,0 7 1,-1 11-1,-2 22 1,-3 4-803,-1 3 0,2 5 0,-2-2 1,-1-2-1,3 3 0,-3 2 0,2 3 1,0 3-613,3 1 1,-3-1 0,2 0 0,1 0 0,1-4-1,2-5 1,0-6 0,0-4-1531,0-3 0,2-9 0,1-8 1866,1-10 1,1-1 0,-4-5 0,2 2 0,2 0 0,-2-2 0,-2 2 318,-1 1 0,0 2 1,0-1 1184,0 1 1,2 5-1,2 4-1011,5 3 0,4 5 1,4 2-1,2 1-470,2 4 0,-4-1 166,6-1 0,-7 3 1,0-3-1,-4 1 0,-5 0-1256,-1-1 1,-1 0-1,-7 3-71,-2-3 0,-4-3 1550,-5-6 0,-5 0 0,1 0 831,0 0 0,2 0-458,2 0 1,6 6 0,2 3-1,5 1 1,5 0-572,4-1 1,4 0 0,3 3-906,2-3 0,6 1 0,-2-4 0,3 0-2598,2 0 3381,5-2 0,2 2 1,6 2-1</inkml:trace>
  <inkml:trace contextRef="#ctx0" brushRef="#br0" timeOffset="71">24114 9942 12772,'0'-25'-270,"0"3"0,-4 2 836,-1 7 1,-5 7-1,0 6 1,-5 9 0,-4 7-1,-1 8 1,0 6 0,0 5-1,0 4-147,-1 1 0,0 6 0,-3 2 1,4 4-1,0 2 0,4-1 0,1-1-1063,2-3 0,6-5 1,2-8-1,4-5 0,1-5 1,0-3-1429,0-6 1,-2-8 1707,-2-4 1,-2-5-1,-5-5 1,3-5 237,-3-6 1,-1-1-1,-1-4 1,0 1-1,-1 1 1,1-1-1,0 4 968,-1 1 0,5 3 1,1 3-446,-3 5 1,5 13-1,2 7 1,2 6-1,2 9 1,2 5-448,2 5 1,4 8 0,5-1-1</inkml:trace>
  <inkml:trace contextRef="#ctx0" brushRef="#br0" timeOffset="72">24314 10662 9516,'8'-18'1298,"-4"0"0,-4 6-1062,-4 8 1,-4 7-1,-5 3 1,0 0-1,-1 1 1,1-1-557,0 0-3178,-1 4 3498,7-8 0,13 10 0,9-5 0</inkml:trace>
  <inkml:trace contextRef="#ctx0" brushRef="#br0" timeOffset="73">24474 10355 8573,'0'-32'265,"0"3"24,0-2 0,0 5 1,0 4-1,0 4 0,0 3-183,0 2 1,0 4 0,2 1 0,2 2-1,5 3 1,3 2 0,3 1 0,2 1-1067,6 4 1,2-2 0,1 4 959,1-1 0,0 5 0,-1-4 0</inkml:trace>
  <inkml:trace contextRef="#ctx0" brushRef="#br0" timeOffset="74">24834 10089 8878,'-13'-5'0,"-1"2"0,1 6 800,0 9 1,-2 7 0,-1 11-398,-2 5 0,-4-2 1,2 9-1,1-3 1,0-3 274,3-2 1,-4 8-772,3-2 1,-3 2 0,4-2 0,-2 0 0,2-1-1,3-4-836,4-3 0,-2 0-1727,7-1 2656,-1-6 0,5 1 0,0-6 0</inkml:trace>
  <inkml:trace contextRef="#ctx0" brushRef="#br0" timeOffset="75">24607 10635 8573,'0'-33'484,"0"5"1,2 2 0,1 8 0,3 5-452,1 4 1,2 4-1,4 10 1,1 4-1,-1 2 1,0 3-881,1-1 0,4 2 0,-1 1 1,1 2 846,1-2 0,-4 5 0,4 0 0</inkml:trace>
  <inkml:trace contextRef="#ctx0" brushRef="#br0" timeOffset="76">24874 10702 8412,'0'-14'-371,"0"1"0,0 0 1539,0-1 434,0 1 1,0 7 0,0 6-1580,0 8 1,0 8 0,0 3 0,0 0 0,0 1 0,2-3 0,1 1 0,2 0-3941,3-2 3765,-5-7 1,4-3 0,-4-9-1,3-4 1,0-7 0,1-2 205,1-3 1,1 0 0,6-5 0,1 2 0,3-2 0,0 0 0,2 2 756,0 4 0,-5 3 0,2 2 0,-3 1 0,-2 3-528,0 5 0,-1 10-533,-3 7 1,-2 3-1,-4 10 1,2 2-1,-2 0-159,-2 0 0,-1 3 1,0 0-1,0-1 409,0-2 0,0-1 0,0-1 0</inkml:trace>
  <inkml:trace contextRef="#ctx0" brushRef="#br0" timeOffset="77">26047 10275 18522,'-13'-16'0,"-1"6"139,1 11 1,-11 18-1,-4 21 1,-4 8-1,-8 5-245,-8 5 0,26-27 1,0 1-1,-5 4 1,1 1-1,1 1 1,1 1-1,1-1 0,1 1 1,2 1-1,2 0-47,0 2 1,2-1 0,0-6 0,1-1 0,1 2 0,1 0 0</inkml:trace>
  <inkml:trace contextRef="#ctx0" brushRef="#br0" timeOffset="78">1866 13021 8463,'-12'-6'0,"2"-2"-2,1 1 0,0 1 2,-4 6 0,0 6 0,-1 1 0</inkml:trace>
  <inkml:trace contextRef="#ctx0" brushRef="#br0" timeOffset="79">1813 12981 8453,'9'-6'68,"0"-3"1,-6-3-1,3-1 1,-2 2 617,0 7 0,1 5-833,-5 13 0,-2-2 0,-1-2 0,-2-3-210,-3-1 1,4-1-1,-5-5 1,-2 0 0,0 0 233,-3 0 0,5 0 1,0 0 265,-1 0 0,-6 0 0,-2 0 0,2 0 0,-1 0 0,1 1 0,-2 4 0,1 3 0,-1 6 0,0 4 0,2 4 1316,1 3-1501,2-4 1,-1 2 0,2-3-1,4-1 1,2 0-105,0-3 1,4-1-1,-2-1 340,2-1 1,4 0-1,1 2 1,3 1-6,1 2 1,6 4 0,7-2-206,0 0 0,9 2 1,6 5-1,5 1 1,3 0-67,1-1 0,7 3 0,-2-11 1,3-1-1,2-5 0,1-3 82,-2-2 0,7-2 0,-10-9 0,-1-5 0,-2-6 0,-4-4 102,-1-1 0,-8-10 0,-3 1 0,-4-3 0,-4-3 0,-2 0 0,-3-3-247,-6-1 1,-5-2 0,-7 1 0,-3 1 0,-4-1 0,-10-1 198,-6 3 0,-4 3 0,-11 7 0,-5 2 0,-3 4 0,-6 8 1,-3 7-136,-3 5 1,-4 13-1,1 8 1,1 11-1,-1 11 81,6 4 0,9 3 0,0 4 0</inkml:trace>
  <inkml:trace contextRef="#ctx0" brushRef="#br0" timeOffset="80">4079 13580 8318,'-6'-17'226,"-3"-1"1,3 0 0,2 5-249,2-1 1,2 6 0,0 2 0,2 3 68,2 4 0,4 7 0,5-3 151,0 3 0,7 1 0,3 3 0,5-2-51,4-1 0,5-2 1,0 4-1,4-3 0,4 1 1,-1 0-137,2 0 1,-5-4-1,5 2 1,-3-1-1,-1-3 1,-4-2 5,1-1 1,-2 0-1,0 0 1,-3 0-1,0-1 1,-2-4-1,1-3 141,-3-4 1,-2-8 0,0-2 0,2-3-1,1-2 1,-2 1 0,-2-1-221,-5 0 0,2 2 0,-5 2 0,0 0 1,-1 0-1,-6-1 0,-6 0 0,-5 4-302,-1 0 1,-8-3 0,-10 2-1,-10-1 1,-8 1 0,-5 0 416,-10 0 0,-2 4 1,-9-4-1,-2 2 1,-1 2-1,-3 3 1,-2 0 299,-1 1 0,33 7 1,-1 0-1,-35-3 0,0 5 1,4 4-1,5 6-245,3 7 1,6 9 0,-2 12 0,5 9 0,4 6 0,6 7 0,6 5-839,6 7 1,14 0 0,12-29 0,1 1 0,3 0 0,2 1 729,2 0 0,3 1 0,6 8 0,3-1 0,6-4 0,-1-1 0</inkml:trace>
  <inkml:trace contextRef="#ctx0" brushRef="#br0" timeOffset="81">14850 13247 15860,'0'-13'-743,"0"0"1,0 4 0,0 0-1,0-2 652,0 0 1,0 2-1,0 0 1,0-2 0,-2 1 268,-2 1 0,1-1 0,-6 5 0,-1 2 0,-2 0 0,-2 0 0,1-1 0,-2 1-231,-2 2 0,0 1 0,-5 0 0,-2 0 0,1 0 0,-3 0 0,1 0-110,-3 0 1,-1 4-1,2 0 1,0-1-1,1-1 1,-1-2 359,0 0 0,1 0 0,-1 0 0,0-2 1,1-1-1,-1-2-11,0-3 1,-1 5 0,-1-1 0,-3 2-1,1 2 1,-1 0-525,-4 0 0,-7 0 0,-1 2 0,1 2 0,0 4 0,1-1-288,2-3 0,-3 2 587,8-1 0,-2-1 1,0-4-1,3 0 1,1 0 35,4 0 1,0 0-1,3 0 1,-1-1 0,0-2-1,1-3 1,-1 0 532,0 0 1,-4-3 0,-1 5 0,-1 1 0,-2 1 0,-1 2 0,-4 0-783,-1 0 1,2 2 0,-5 1-44,2 1 1,-2 5-1,-1-5 1,2-1 180,2-1 1,1-2 0,0 0-1,1 0 1,2 0 0,3 0 137,2 0 0,-4-5 0,5 0 0,1-1 0,1 0 0,-1 3 140,-1 1 0,-4 2 0,2 0 0,-1 0 1,-3 0-1,0 0 0,-2 2-264,-1 2 1,3-1-1,-7 5 1,2-3-1,4 0 1,1-1 50,1 1 1,5-1-1,-3-4 1,0 0-1,2 0 1,-1 0 133,3 0 0,2-6 0,0-3 1,-2-2-1,-1-4 0,2-1 1,1-2 219,1 1 1,0-2 0,-1 1-1,-2 2 1,-1 1 0,0 3-306,-1 4 0,2 2 0,-5 4 0,-3-1 0,1-1 0,0 1 1,2 3-279,-2 4 1,0-2 0,1 4 0,5-2-1,3 1 1,1-2 430,1-2 0,-1-1-58,0 0 1,5-1 0,1-4 0,1-4 0,-1-1 7,-3 1 0,4-3 0,-1 5 0,0-2 0,2 1 0,-2 2-172,0 4 1,-1 0 0,-5 2-1,1 0 1,-1 2 0,2 0 0,0 4-671,-2 2 1,3-4 741,-7 5 0,2-6 1,-1 2-1,-2-4 108,-3-1 1,6 0-1,-4 0 1,2 0-1,0 0 1,0-1 0,0-2-75,0-2 1,-5-4-1,4 3 1,-2 0-1,-4 0 1,0 4-245,-2 0 0,1 2 0,1 0 1,-1 0-1,-2 2 0,0 0 127,-1 3 0,-1-1 0,0-2 0,2 1 1,-2 1-1,1-1 0,1-1 48,1-2 0,3 0 0,0 0 278,0 0 0,-5 0 0,7 0 0,-2 0-190,1 0 1,-2-5-1,2 1 1,-1-1 0,0 1-1,3-1-152,1 3 0,-4 0 0,3 2 0,-1 0 0,1 0 0,1 0 25,3 0 0,-2 0 0,1 0 1,1 0-1,2 0 0,1 0 0,1 0 116,-1 0 0,-1 0 0,-2 0 0,-1 2 0,0 0 0,-2 3 0,-1-2 31,0-2 0,-9 4 0,3-1 0,-1-1 0,-2-1 0,0-2-54,-1 0 1,-5 4 0,3 1 0,1-2 0,1-2 0,4-1-87,1 0 0,-7 0 0,6 0 1,-1 0-1,-2 0 0,2 0 52,1 0 0,-8 0 0,7 2 0,-5 0 0,-3 3 0,0-2 0,0 0 16,-1 1 1,-2 2 0,-1 5-1,-1-3 1,1 3 0,0 1-73,-1 1 65,-5 0 0,4 1 0,-2-1 0,2 0 0,1 2 0,3 1-127,2 2 1,-2 0 0,7-3-1,1 0 1,2 1 0,2-3 272,3-1 0,4 1 0,7-7 1,2 0-1,6 0 0,2-1-95,2 0 0,5 3 0,4 5 0,2 1 0,2 0 0,2 3-107,2 0 0,8 6 1,7-4-1,2 2 0,3 1 1,2 0-1,4-1-64,1-2 0,2 0 0,-2-2 0,4 0 0,4-2 1,1-3 345,0-3 0,1-5 1,2 4-1,2-2 1,-2-3-1,0 0 861,1 1-1032,-8-3 1,12 7-1,-6-5 1,4 3-1,4 1 1,1 4-10,-3 0 1,9 1-1,-4-1 1,2-3-1,0 3 1,-2 1 0,2 1-1151,2 0 1039,-2-5 1,6 2 0,-5-4 0,2 0 0,0 0 0,0-3 97,-1-2 1,7-1 0,-2 0-1,0 0 1,1 0 0,-6 0 39,0 0 1,11 0 0,-9 0-1,2 0 1,1 0 0,-3 0-1,3 0 79,4 0-167,-9 0 0,17 0 0,-7 0 0,1 0 1,5 0-1,-4 0-27,3 0 0,-3 0 0,1 0 1,1 0-1,3 0 0,-3 0-28,0 0 0,2 0 0,-2 0 1,-2 0-1,4 0 0,-5 0 0,2 0 20,-2 0 0,-6 0 0,5 2 1,-2 1-1,-3 3 0,5 0 1,-2 0 131,-1-4 1,4 4 0,-3-1-1,0-2 1,3-2 0,-3-1-1,2 0 58,-3 0 1,-4 0 0,4-1 0,1-2-1,-1-2 1,1 2-146,0 2 0,-5 1 0,-1 1 0,3 2 0,0 3 0,3 2 0,1 2-298,0 2 0,1 1 0,0 1 1,-1-1-1,1-1 0,-1-2 127,1-1 0,4-6 1,2 1-1,-1-2 0,1-2 1,-3-2-1,-1-2 482,2-5 0,2-3 1,-35 6-1,1-1 1,-1 0-1,-1 1 0,1-1 1,0 0-1,0 1 1,-1 0-1,1 1 0,0 0-193,0 0 0,1 1 0,0 2 0,1 0 0,-1-2 1,0 0-1,-1 1 0,0 0 0,33 0 0,-3 2-415,-2 1 0,1 0 0,1 0 0,0 0 0,2 0 0,-3 0 0,1-2-1369,0-2 1725,-9 3 1,11-11 0,-10 3 0,4-5 0,4-2 0,0-3 60,1-2 1,-3 0-1,2-2 1,0 2 0,2 0-1,-3 1 1,-1-3 43,-2 3 1,-6-1 0,0 5-1,-4-2 1,-3 2 0,-5-1-741,-6 0 555,-9 2 0,1-9 0,-6 5 0,-4 0 0,-6-2 0,-6 0-65,-5-3 1,-4-2 0,-2-4 0,-4-2 0,-5-3 0,-6 0 139,-6 1 1,-8-3 0,-3 6 0,-2 1 0,-7 2 0,-5 3 0,-6 1-213,-5 2 0,-4 10 1,-9 0-1,33 8 0,0 1 1,-1 1-1,-1 1 0,0 0 1,-1 0-1,0 2 0,1 0-99,0 1 0,0 0 0,-4 2 0,2 1 266,4 4 0,0 0 0,0-2 1,1 1-1,-30 11 0</inkml:trace>
  <inkml:trace contextRef="#ctx0" brushRef="#br0" timeOffset="82">15196 14047 19721,'-13'-18'-1924,"0"0"0,-1 2 2164,1 1 0,0 6 0,-1 2 0,4 1 0,6 3 677,8 2 0,12 2 0,7 3-573,2 5 0,6 8 1,3 5-1,3 6 1,4 10-269,1 7 0,1 13 0,-21-24 0,-1 1 0,1 5 1,0 2-1,1 2 0,-1 2 0,0 4 0,0 2 1,1 2-1,-2 2-218,1 1 0,-1 1 0,1 7 0,-2 1 0,-1-3 0,0 1 0,0 1 0,-1 0 0,0 3 0,-1-1 0,-1-2 0,0 0 0,0 1 0,-1-1-821,1-2 1,1-1-1,-3-8 1,1-1 769,3 3 0,0-1 1,0-7-1,1-1 1,2 2-1,1 0 0,0-4 1,0-1 149,0-1 1,-1-1 0,-1-5 0,-1-1 0,0 2 0,0-1 0,2 1 0,0-1 0,-1-1 0,0 0 0,-1 0 0,0-1 0,15 32-453,-1-5 1,3 2-1,-5-7 1,-2 0 0,-1-3 494,-1 0 0,0-5 0,2 0 0,7 1 0,5 2 0</inkml:trace>
  <inkml:trace contextRef="#ctx0" brushRef="#br0" timeOffset="83">17356 17219 8301,'-6'-36'0,"-3"4"-71,-3 8 0,3 9 0,2 17 1,0 2 386,-1 5 0,-1 3 0,-4 1 0,0 0 0,-2 1 0,-2-1 0,-2 0 0,0 1 237,0-1 0,-4 5 0,6 0 1,2-1-1,3 1 0,5 0 1,1-2-343,3-1 0,1-6-395,2 0 1,6 0-1,5 2 1,5 0 0,6-4-76,3-1 0,6 5 0,2-4 0,0 2 0,-1-2 0,-2 1 145,-2-1 0,-6 0 1,-3 4-1,-2-2 0,-7 1 1,-3 2-1,-5 3 502,-5 2 1,-7 0-271,-13 5 0,0 0 0,-11 3 0,0-1 0,1-3-213,0-2 0,2-3-58,5-7 1,0 2 0,4-6-352,4 3 1,7-5-1,6 1 1,11-2 503,9-2 0,12-6 0,7-2 0</inkml:trace>
  <inkml:trace contextRef="#ctx0" brushRef="#br0" timeOffset="84">17769 17152 8380,'0'-46'922,"0"6"1,0 9-330,0 27 0,0 5 0,2 14 1,1 3-1,1 5 0,-1 6 0,-2 5-565,-1 4 0,-1 1 1,-3 8-679,-5-1 0,3 4 0,1-1 0,4 1-313,1-1 1,0-3 0,0-6 262,0 0 700,6-6 0,1 5 0,6-5 0</inkml:trace>
  <inkml:trace contextRef="#ctx0" brushRef="#br0" timeOffset="85">17649 17672 8380,'-21'-40'0,"2"7"0,6 7 0,1 6 0,3 6 3,5 0 0,5 7 0,8 2 0,9 4 0,7 1 0,6 0 0,5 0 1,4 1-1,3 4-3,1 4 0,6 3 0,-2 1 0</inkml:trace>
  <inkml:trace contextRef="#ctx0" brushRef="#br0" timeOffset="86">18062 17552 8381,'-26'-12'0,"1"-1"0,2-11 0,6 5 1213,2 4 1,1-1-702,1 7 0,7 3 1,6 1-1,8 4 0,3 1 1,3 0-1,-1 1 0,0 4 1,1 2-1423,-1 1 0,0 4 0,-1-4 0,-3 4 0,-6 0 1149,-6-3 0,-4 1 1,-7-5-1,1-1 1,0 2-1,1 3 1,1 3-72,3 1 0,5 1 1,-2-1-1,5 2 0,5 1 1,4 3-1089,2 2 0,7-5 0,1 2 0,2-2 920,3 2 0,7-3 0,3 4 0</inkml:trace>
  <inkml:trace contextRef="#ctx0" brushRef="#br0" timeOffset="87">18369 17352 8381,'9'-33'-17,"0"7"0,-2 4 0,4 7 0,-3 0 1,4 3-1,3 2 577,3 2 1,0-2-1,-5 4-159,0-1 1,1 4 0,-1-2 225,0 4 1,-5 2-1,-4 5 1,-2 6-281,-2 4 1,0 8 0,-2-2 0,-1 2-1,-3 0 1,0-2-392,0 1 0,-3 1 0,5 0 0,1-3 0,2-1 1,1 0-2236,0-1 844,0-1 906,0-5 1,-2-6-1,-2-4 1,-5-4-1,-3-4 718,-1 2 1,-1 2-1,1 1 1,0 0-1,1 1 1,1 2 380,3 2 0,3 4 0,-2-3 1,1 1-1,4 3-743,5 2 1,6 0 0,7-2 0,4-1 0,-1 2 0,3-1-1,0 0 173,2-1 0,10 0 0,-6 4 0</inkml:trace>
  <inkml:trace contextRef="#ctx0" brushRef="#br0" timeOffset="88">18316 17738 9733,'0'-13'0,"-2"1"393,-2 3 0,1-2 834,-6 2 1,0-2 40,-4 2 1,5 9-1400,4 9 0,2-1 0,2 1 0,3-1 0,5 1 1,5-1-232,2-2 1,4 0 0,-1-3 0,-2 1 0,-1-1 0,-2-2 23,1-1 1,-7-1 0,-3-3 0,-4-5-1,-4-2 515,-5 2 0,-7-1 0,-2 6 0,2 1 0,1 1 399,2 2 1,5 6 0,4 4-1328,2 7 0,5-1 0,5 6 761,5 2 0,15 1 0,0 2 0</inkml:trace>
  <inkml:trace contextRef="#ctx0" brushRef="#br0" timeOffset="89">18836 17672 12581,'-9'-33'620,"0"7"0,10 9 0,2 10 0,6 1-449,6 3 0,7 2 0,0 1 0,3 0 0,1 0-37,-4 0 0,2 4 0,-5 2 0,0 0 0,-1 1 0,-5 1 0,-4 2-294,-3 2 0,-2 6 0,-4 1 0,-1 3 1,-3 5-1,-5 4 0,-5 3 137,-3 3 0,0 1-16,-5 2 1,-2 0 0,-4-1 0,-1-2 0,0-3-417,0-1 1,4-4-1,4-5 1,0-5 0,2-3 290,0-4 0,1-9 0,6-4 1,3-11-1,5-12 0,2-8 1,4-11 291,2-8 1,4 1 349,5-8 0,2 5 0,1 5 0,3 9-423,2 6 1,-3 11 0,4 4-1,2 5 1,-1 2 0,1 4 0,-2 1-2062,2 3 1,6 9 1975,1 7 0,0 1 0,-5 5 1</inkml:trace>
  <inkml:trace contextRef="#ctx0" brushRef="#br0" timeOffset="90">19822 17445 11499,'-13'-4'0,"-1"-1"254,1 2 0,0 2 1,-1 1-1,1 0 53,0 0 0,-5 6 0,-1 3 1,-1 3-1,0-1 0,0 0 1,0-2 809,-1 1 0,5 2-1036,-2 1 0,7-4 1,4 0-251,1 1 0,12-4 0,9-1 0,6-4 0,5-1 0,5 0 0,2 0 0,1 0-145,0 0 1,-9 2 0,2 1-1,-3 3 1,-5 1 0,-4 2-1,-6 0 481,-4 0 1,-2 4 0,-8 6 0,-10 2 0,-9 1 0,-7 0 419,-3 1 0,3-6 1,-3 4-515,1-2 0,3-1 0,8-6 0,4-2 1,4-2-521,0-2 1,7 0 0,4-3 0,7 1 0,11-1 441,10-2 1,14-12 0,8-4 0</inkml:trace>
  <inkml:trace contextRef="#ctx0" brushRef="#br0" timeOffset="91">20235 17139 8306,'-13'-33'609,"1"9"-101,3 7 0,3 17 0,6 22 0,2 2 0,1 1 0,1 0 1,-1 5-1,-1 2 0,-4 7-585,-2 4 1,-2 0-1,-5 4 1,4 0-1,1-2 1,3-1-1,2-4-1111,1-1 0,0-4 1,0-8-1,0-2 1188,0-3 0,-6 3 0,-2-4 0</inkml:trace>
  <inkml:trace contextRef="#ctx0" brushRef="#br0" timeOffset="92">20089 17698 8301,'-21'-20'0,"5"2"189,5 3 1,1 6 11,5 0 0,4 11 0,10-1 0,9 5 0,7 3 0,6-1 0,4-4 0,4-3-133,1-1 1,6-4 0,1-2 0,-1 0-1,-4-1 1,-8-1 0,-6-2 0,-8-2 0,-5-1-1,-6-2 4,-4-3 1,-5 3 0,-5-2-1,-4 2 1,-3 3 0,-1 3-1,0 5 66,-1 2 1,1 5 0,0 5 0,1 5-1,2 3 1,2 2 0,2 0 0,3 0-488,2 1 0,2-4 1,4 2-1,5-2 0,5-3 1,3-2 329,-2-1 0,0-6 381,2 2 1,-3-4-1,3-2 855,-4-4 1,-6-2-1636,-4-7 1,-1 7-1,0 4 1,3 5-1,2 4 1,2-1-498,2 1 1,7 3 0,3-4 0,3-2 914,2-2 0,6-19 0,1-4 0</inkml:trace>
  <inkml:trace contextRef="#ctx0" brushRef="#br0" timeOffset="93">20995 17032 8306,'0'-40'67,"-1"8"0,-4 6 1,-2 13 1919,-1 12-1580,2 12 1,6 10 0,0 6 0,0 1 0,0 3 0,0 6-486,0 6 1,0 4 0,0 7 0,2-2 0,2-2 0,4-3-1,1 1 1,-2-4-504,-1-2 0,3-1 0,-5-10 0,-1-1 1,-1-4-1,-4-2 0,-2-5 514,-5-4 0,-4-5 1,-5-10-1,-4-2 1,-4-7-1,0-9 1,-1-6-64,0-2 1,2 0 0,1 4 0,4 6 0,0 5 707,4 7 1,3 4 0,5 3 0,8 1 0,8-1-199,4-1 0,7-2 0,5 0 0,4 0 0,4 0 0,2 0 0,3 0-411,2 0 0,0 0 0,-4-2 0,-4-1 1,-3-1-1,-1 1 0,-2 0-838,-3-1 774,-2 2 1,-9-5 0,0 4-130,-2-2 0,-8-4 0,-1 5 1,-7 1-1,-5 2 0,-3 2 0,-1 2 1,-3 3 450,-2 1 0,5 2 1,-2 5-1,3-1 1,3 0-1,2 1 0,2-1-30,2 0 0,2 5 0,5 1 1,4 2-1,5 1 0,7 2 1,5 0-1323,3-1 0,8 10 1,5-7 1124,9 3 0,2 5 0,11 0 0</inkml:trace>
  <inkml:trace contextRef="#ctx0" brushRef="#br0" timeOffset="94">22288 17112 8437,'-13'-21'-572,"-1"8"1,1 9 0,0 4 741,-1 4 1,-3 2 0,-3 4 0,1-1 0,-2 2-1,1 0 1,-3 3 0,1 1 0,1 2 374,2 6 1,1 2 0,5 1-1,1 2 1,3 2 0,5 3 0,2 1-1,2 4-458,0 5 0,6 5 0,3 5 1,3 0-1,1 0 0,1 1-317,-1-1 1,0-7 0,-1-5-1702,-3-4 1,2-8 1930,-7-3 0,0-5 0,-4-8 0</inkml:trace>
  <inkml:trace contextRef="#ctx0" brushRef="#br0" timeOffset="95">22061 17885 8437,'-11'-53'0,"0"1"0,2 3 0,6-1 0,-1 5 0,2 4 319,2 4 1,2 9 0,4 7 0,6 3 0,5 5 0,4 4 131,3 3 1,3 2 0,4 4 0,3 0 0,3 0 0,1 1-1,4 4 1,-1 3 0,1 4 0,-4 2-1134,-2-1 1,-8-4 0,-7-2 0,-4 1 0,-6-2 837,-10-1 0,-13 0 0,-10-5 0,-2 0 0,1 0 0,2 1 0,2 4 0,2 2 191,3 1 0,5 3 1,1-2-1,2 3 1,5 2-1,4-1 0,6 0-1459,3 0 0,7-4 977,3 0 0,2-6 1,0 3-1,-4-1 106,0-1 0,-1 0 1,-3-4-1,2-1 1,-2-2-35,-1-1 0,-8 5 1,-1 8-1,-1 4 1,1 5-1,1 4-1853,3 3 1,7 8 1915,0 3 0,13 2 0,-2 2 0</inkml:trace>
  <inkml:trace contextRef="#ctx0" brushRef="#br0" timeOffset="96">23528 17205 8363,'0'-26'2471,"0"12"0,0 10-2142,0 10 0,6 13 1,1 8-1,2 7 1,-2 7-319,-1 8 1,-1 3 0,-5 12 0,0-1 0,0-2 0,0-2 0,0-1-1022,0-2 0,0-2 0,0-4 1,1-3-1,2-1 1010,2-3 0,11-1 0,-1-2 0</inkml:trace>
  <inkml:trace contextRef="#ctx0" brushRef="#br0" timeOffset="97">24434 17845 8327,'0'-13'163,"0"-1"0,0-3 0,0-1 1,-1 2 440,-4 1 1,4 1 0,-5 3 0,0 2 0,-3 4 0,-3 4-401,-1 1 1,-2 7-1,-1 5 1,-2 6 0,3 3-1,3 1 1,5 0-476,1 0 1,2 0 0,4 4 0,1-3 0,3-2 0,7-2 0,7-2 0,7-3-808,4 0 1,8-7-1,-1-1 1,2-2 1077,2 1 0,0-7 0,0-5 0</inkml:trace>
  <inkml:trace contextRef="#ctx0" brushRef="#br0" timeOffset="98">24647 17898 8412,'-20'0'0,"-1"0"0,5 0 0,-2 0 0,2 0 155,7 0 1,4 0-1,11 2 1,6 1-1,7 1 1,5-1-1,4-1 1,2-2-100,2 0 1,-2 4 0,6 2 0,-1 0-1,-1 1 1,-4-1 0,-5 2 0,-3-1-57,2 3 0,1 2 0,2 2 0</inkml:trace>
  <inkml:trace contextRef="#ctx0" brushRef="#br0" timeOffset="99">24967 18018 8412,'-6'8'-813,"3"-2"928,-5-6-86,5-6 0,-2 4 1,10-1-30,4 6 0,2 5 0,3 5 0</inkml:trace>
  <inkml:trace contextRef="#ctx0" brushRef="#br0" timeOffset="100">25154 18032 8396,'0'-27'0,"0"0"55,0 1 1,0 3 0,0 3 692,0 0 0,-1 4 0,-2 9-767,-2 7 0,1 1 1,4 8-1,0 2 1,0 0-1,0 3 76,0-1 0,0 0-241,0 1 0,6-2 0,2-2-54,4-1 0,-3-6 318,0 1 1,-12-2 0,-3-1 0,-10 5 0,-9 7 0,-6 10 0,-3 5 128,-3 3 1,-2 9 0,-1-2-1,2 2 1,2 3 0,5-1-307,3-1 0,3-2 1,2-2-1,7-3 0,6 0 1,5-2-1,4 1-608,1-3 0,7-2 1,6-3 704,8-3 0,4-3 0,2-5 0</inkml:trace>
  <inkml:trace contextRef="#ctx0" brushRef="#br0" timeOffset="101">25434 18098 8240,'-13'-6'202,"-2"0"1,-1-2 0,-4 2 189,0 0 1,2 4 0,-4-2-1,-1 2 1,3 2 0,2 0 0,3 0-205,2 0 1,1 2 0,3 2 0,4 5 0,5 3 0,6 1 0,8 1 0,8-1-653,8 0 1,4 5-1,7 0 1,2-2-1,3-1 1,0-2-730,0 1 0,3-7 1193,-5-3 0,1-8 0,-5-3 0</inkml:trace>
  <inkml:trace contextRef="#ctx0" brushRef="#br0" timeOffset="102">25807 18045 7957,'-13'-12'0,"0"3"0,-1 3-444,1 0 1,0 5 0,-1-4 0,1 4 596,0 1 1,1-1-1,3-4 1,4-4 471,4-3 1,8-2 0,7-3-292,6-1 1,6 1 0,0 3-1,1 1 1,0 1 0,1 2 0,1 2-1,1 3-334,-5 2 0,8 7 0,-5 3 0</inkml:trace>
  <inkml:trace contextRef="#ctx0" brushRef="#br0" timeOffset="103">26087 17778 8573,'-4'-25'0,"-1"3"1394,2 4 1,2 6-966,1 8 0,0 14 0,0 16 1,-2 0-1,-2 7 0,-4 2 1,0 7-429,-1-1 1,6 7 0,-2-2 0,4-1 0,1-2 0,0-1 0,1-5-1,4-5-600,4-3 0,-2-9 1,2-2-1,1-5 1,2-4-1,1-6 1,1-6 621,-1-6 1,0-7 0,1-3 0,-2-2 0,-2-1 0,-3 1 346,-1 3 0,5 10 0,-2 3 0,2 4 0,3 1 0,-1 0-416,0 0 1,1 0-1,-1 1 1,0 2 404,1 1 0,-7-1 0,-4-6 0,-6-2 1,-6-3 452,-3-2 1,-1 4 0,0 1 0,-1 5-1,3 5-1007,2 4 0,-2 9 0,7 4 0,1 4 1,3 5-1,4 5 0,8 3-1524,9 1 1,9 2-1,12 4 1719,3 3 0,-17-21 0,0-1 0,27 20 0</inkml:trace>
  <inkml:trace contextRef="#ctx0" brushRef="#br0" timeOffset="104">6718 14460 8180,'-11'-13'0,"0"1"103,2 3-653,6 3 1,-9 6 0,4 1 380,-4 4 0,4 2 1007,4 7 0,2-5-285,2-1 0,2-5 0,2 2 1,5-2-1,5 0-451,3 1 1,3 2-1,5-1 1,0 3-1,3 4 1,2 2 0,2-1-715,4 0 668,-4 1 1,5-3 0,-4 0 0,0-4 0,1-1 0,-2-3 354,1-1 1,-2-2-1,-4-2 1,-1-2 0,1-5-1,1-5-83,3-3 0,-3-4 0,5-7 0,-1-3 0,3-5 0,0-2 0,-1-2-513,-1 0 1,-1 0-1,-2 0 1,1 0 0,-3 1-1,-4 2-281,-6 2 1,-4 5 0,-2-1 0,-3 3 0,-6 1 0,-6 2-1,-7 1 260,-6 2 1,-5 4 0,-7-2-1,-3 0 1,-6 4 0,-5 1 581,-2 2 0,-11 0 1,-1 1-1,-7 1 1,-5 4-1,0 1 1,-2 3-340,-1 2 0,-3 4 0,34 0 0,0 2 0,1 3 0,0 2 0,0 2 0,1 1 0,1 2 0,0 2 0,0 0 0,1 1-147,1 1 0,1 1 0,0 1 0,2 2 0,-25 23 0,11 1 0,12 5 1,13 3-165,9 3 0,14 5 0,14-2 1,13 0-1,17-2 0,-17-30 1,3 0 273,5 0 0,2-1 0,5-1 0,2-2 0,4-2 0,1 0 0</inkml:trace>
  <inkml:trace contextRef="#ctx0" brushRef="#br0" timeOffset="105">16649 14567 8484,'-13'-6'0,"6"-2"0,2-5 35,4 0 0,7 5 0,3 4 15,2 2 1,9 8 0,2 3 0,6 3-1,6 1 1,8 1 0,3-3 0,6 0-1,2-4 1,3-1 0,2-3 71,-2-1 1,-1-2-1,-1 0 1,0-2 0,1-4-1,0-7 1,-3-6 132,0-2 0,-6-4 0,-3 2 1,-5-3-1,-4-4 0,-1-1-403,-4 1 1,-2 1 0,-5-2 0,-6-5-1,-5-2 1,-7-2 0,-4 0-87,-4 0 0,-11-5 0,-12 2 0,-8 3 0,-10 5 0,-6 4 0,-10 7 319,-9 9 0,2 8 0,27 7 1,-1 3-1,-1 1 0,0 2 1,0 4-1,-1 2 0,-3 4 0,1 2 1,-1 3-1,2 0-86,-1 1 1,0 0 0,1 3 0,1-1 0,5-1-1,1 0 1,2 0 0,2 0 0,4 1 0,1 1-1,-20 24-279,8 1 1,11-1 0,17-8 0,11 4 279,14 4 0,22 3 0,-6-26 0,-1 1 0</inkml:trace>
  <inkml:trace contextRef="#ctx0" brushRef="#br0" timeOffset="106">20422 14193 8451,'0'-25'0,"0"9"420,0-6 0,-2 11 0,-1 8 0,-3 6 1,-1 6-1,-2 5 0,0 2 0,0 3-249,-1 2 1,-2 1-1,-1 5 1,-1-1-1,1 1 1,0 0-1,-1-1 1,3 0 356,2-4 0,-2 1 0,7-3 0,1-1 1,2 0-571,1-3 0,5-7 0,4-4 0,5-4 0,3-1 0,6-1-152,2-4 1,1-2 0,1-6 0,0-1-1,-1 1 1,1 1-469,0 3 1,-6-3 0,-2 4-1,-1-3 1,-1 1 0,0 2-1,-3 1-1625,0 0 2287,-7 4 0,11-9 0,-3 4 0</inkml:trace>
  <inkml:trace contextRef="#ctx0" brushRef="#br0" timeOffset="107">20702 14247 9474,'7'-14'683,"-2"1"1,-4 4-1,-2 2 1,-4 1-423,-4 3 1,-3 12 0,-1 6-1,0 4 1,-1 6 0,0 3-1,-4 6 1,-3 2 0,-1 4 0,0 1 51,-2 7 1,0 6 0,1 6 0,0-3 0,0 3-1,-1-1-313,2 6 0,-3 3 0,4-1 0</inkml:trace>
  <inkml:trace contextRef="#ctx0" brushRef="#br0" timeOffset="108">22755 14860 8462,'-6'-21'0,"-2"3"0,1 3 0,1 2 127,6 0 0,0-1 0,1 3 0,4 0 0,4 2 0,3 1 0,1-1 0,2 1 0,1 2 2253,2 3 0,5 2 1,0 1-2297,2 0 1,2 0 0,-2 1 0,-3 2 0,-3 3 0,-1 2-42,0 2 0,-5 2 0,-6 1 1,-1 0-1,-3 1 0,-1-1 138,-2 0 1,-2 1 0,-2-1 0,-5 0 0,-3-1 0,-1-1 0,0-4-14,-1-1 0,5 3 0,2-3-224,1 1 1,2 2 0,4 4 0,1 1 0,2-1 313,1 0 0,5 1 0,-3-1 0,0 0 0,2 1 0,-3 1 1,1 1 269,-3 2 1,-1 5-1,-2-1 1,0 4 0,-3 2-1,-5 1-1006,-5 3 1,-8-3 0,1-5 0,-3-3 0,-3-2 0,-1-3 0,-4-1-530,-2-2 1,-2-1-1,-4-2 1,2-2 0,2-1-1,-1 1 1007,2 2 0,2 2 0,5 1 0</inkml:trace>
  <inkml:trace contextRef="#ctx0" brushRef="#br0" timeOffset="109">25247 15779 8234,'-13'-11'517,"0"-7"1,1 0 0,1 0 0,6 2 0,3 0 846,8-2 1,10-1-1,9 2-976,9 0 1,-2-6 0,8 6-1,-2 0 1,-1 4 312,-1 4 0,1-1-552,-6 5 0,4 1 0,-5 4 0,-5 0 0,-6 1-71,-4 4 1,-3 4 0,-3 8 0,-8 6 0,-8 2 0,-11 3 0,-7 3-29,-6 5 0,-3 1 0,-6-2 0,1-4 0,4-3 0,4-2 363,3-4 1,8-3 0,7-6 0,7 1 0,6-3 0,8 0 0,12-4-109,19-1 0,14-1 0,20-5 0,-34 0 1,2 0-1,1 0 0,0 0 0,2 0 1,-1 0-1,1 0 0,0 0-509,2-1 0,0 2 1,-2 1-1,1 2 1,-4-1-1,0 2 0,-2 1 1,-2 2-1,30 10 1,-10 4-7161,-6 3 7364,-5 7 0,-6 3 0,0 5 0</inkml:trace>
  <inkml:trace contextRef="#ctx0" brushRef="#br0" timeOffset="110">22768 15300 8398,'0'-26'-6,"0"6"1,0-7 0,0 8 0,1 2 0,2 0 109,2-5 0,4 1 0,-3 0 0,0 2 0,1 1 0,-1 0 0,0 0 588,-3 2 0,-3 7 1,-5 5-1,-2 4 1,-2 4-1,2 7 0,-1 3 444,1 4 1,2 2-926,-4-3 0,6 0 1,-1 3-1,3 0-182,1-4 0,1-1 1,3-2-1,7 0 1,4-1-1,4-3-966,2-5 1,1-4 0,6-4 395,3-5 1,-7-4-1,1-3 1,-6-4-1,-7 0 66,-6-4 1,-4 5-1,-4 1 893,-2 3 0,-10 3 1,-8 3-1,-3 5-254,-2 2 0,1 10 1,0 4-1,3 4 1,2 2-1,3-1 1,6 1-398,6-1 0,5 2 233,1-1 0,12-7 0,3-5 0</inkml:trace>
  <inkml:trace contextRef="#ctx0" brushRef="#br0" timeOffset="111">22888 13914 13947,'-13'-14'591,"-1"1"-168,7 5 1,2 4-1,10 7 1,5 1 0,6 1-1,7-1-166,2 1 1,-1 1-1,1-3-175,3 1 0,2 5 0,-4-3 0,-1 1 0,-1 4-326,-2 1 0,-5 1 0,-1 0-14,-6 1 0,-4 0 1,-6 3-1,-1 0 127,-4 0 0,-2-3 0,-8 0 137,-3-1 0,3 0 0,-2 1 0,0-2 0,1-2 550,-2-1 0,5-6 1,6 3-303,1 0 0,3-5 0,7 5 0,6-1 0,5-1 1,5 0-123,0 2 1,-3 0 0,2 5 0,-3-2 0,-1 1-1,-5 2-217,-2 1 1,-7 2-1,-10 1 1,-8 2-1,-9-2 1,-5-1-347,-4-2 29,2 1 0,-5-2 1,4-2-1,-1-1 1,6 0-1,5-2-4731,6-2 5133,4 2 0,6-6 0,2 5 0</inkml:trace>
  <inkml:trace contextRef="#ctx0" brushRef="#br0" timeOffset="112">25407 13927 8517,'-13'0'0,"0"0"453,-1 0 1,1 0 0,0 0 469,-1 0 0,2-2 1,4-2-1,5-3 1,7-2-1,9 0-180,8-2 0,9 4 0,4 0 1,3-1-1,6 2 0,1 0 1,2 3-496,-3 2 1,-6 7 0,-4 3 0,-5 3 0,-7 2 0,-7 4 0,-6 4-431,-8 4 1,-15 2 0,-16 3 0,-12 3 0,-10 1 0,-7-1 196,-2-1 0,-5 1 0,11-6 1,6-6-1,8-4 0,13-6 578,9 0 0,9-6 0,20-2 0,19-2 1,19-4-1,21-1-696,-28 1 0,0 0 0,4-3 0,1 1 0,3 1 0,0 2 0,2-1 0,0 1 0,0 0 0,0 2 103,2 0 0,0 2 0,-2 3 0,-1 1 0,1 4 0,-1-1 0</inkml:trace>
  <inkml:trace contextRef="#ctx0" brushRef="#br0" timeOffset="113">22955 15086 9503,'-6'-32'0,"-5"-1"0,-4 4 182,-2 6 1,-1 13-1,5 6 1,-1 4 0,1 5-1,0 7 1,-2 6 0,-2 3-1,0 3 276,0 1 0,3 6 0,2 0 0,1 0 0,4 0 0,1 2 0,3-1-133,2 1 0,7-2 0,4-6 1,5-3-1,5-4 0,4-5 0,6-4 1,1-4-410,1-4 1,4-11 0,-5-6-1,-1-7 1,-4-6 0,-5-4-1,-6-5 1,-6-2-540,-3 0 1,-9-8-1,-11 8 1,-6 2-1,-7 4 1,-4 9-1,-5 4 244,-2 5 1,2 7 1137,1 4 0,5 11 1,1 7-1,5 11 1,8 9-664,5 7 0,5 4 0,11 2 0,8 6 0,17 7 0,-10-28 1,3 0-97,2 2 0,3-2 0,8 1 0,2-2 0,0-3 0,0-1 0</inkml:trace>
  <inkml:trace contextRef="#ctx0" brushRef="#br0" timeOffset="114">25394 15939 8256,'-27'0'844,"1"0"0,-1 0 0,2 0-240,3 0 1,4 6 0,9 3-1,4 3 1,4 1 0,1 1-1,3-1 146,6 0 0,6 1 1,13-3-943,3-2 0,7-3 1,10-6-1,1-1 0,3-5 1,-2-8-381,2-6 1,-12-5 0,-3-4-1,-8 0 1,-5-2 0,-9 0 138,-6-2 0,-6 5 0,-11-3 0,-8 4 0,-12 3 0,-8 5 0,-7 3 0,-1 6 1509,-2 2 0,-7 5 0,2 9 1,1 7-1,0 8 0,4 4-384,6 2 0,7 9 0,12 1 0,8 0 1,10 1-1,11 1 0,14-1-770,15-2 1,9-4-672,20-5 0,5-6 0,-29-12 0,1-2 545,1-2 0,1 0 0,3 1 0,1 0 0,2-2 0,-1 0 1</inkml:trace>
  <inkml:trace contextRef="#ctx0" brushRef="#br0" timeOffset="115">7025 15180 8288,'-13'-34'0,"1"7"0,1 11 0,3 5 0,3 5 0,-4 8 0,-1 2 0,-2 4 0,-1 5 0</inkml:trace>
  <inkml:trace contextRef="#ctx0" brushRef="#br0" timeOffset="116">6892 15140 8288,'-12'-2'-249,"1"-1"0,4-3 0,0-1 1,1-3-1,0-2 930,3-2 0,-3 5 124,1 1 1,1 6 0,6 2-696,2 8 0,3 9 1,7 4-1,1 0 1,2-3-1,6-4-357,2 0 1,12-1 0,4-1 0,4-3 0,3-5 0,3-2 0,5-2-32,3 0 0,4-2 1,3-1 559,1-1 1,2-5-1,1 4 1,-3 2-1,1 2 1,-1 1-75,2 0 1,-30 0-1,-1 0 1,36 1-1,-3 4 1,2 2-1,-3 2 1,2-1-1,-2-2 1,2-4-1,-1 0-1525,5-2 0,-4-6 1419,-34 2 0,0-1 0,35-13 1,-36 7-1,0-1 0,-2-2 1,-1-2-1,2-1 0,-1-1 1,1-2-1,-1 1 53,2-1 1,-1 0 0,-1 0 0,0 0 0,-3 1 0,1 0 0,32-17 0,3 5 0,-1 4-116,-4 5 1,-3 7 0,-5 8 0,-1 1-1,1 3 1,-5 1-709,-2 2 1,-5-1 0,-8-2 0,-4-3 0,-2 0 0,-4-1 0,-3-1 718,-4-2 0,-8-2 0,-2-3 0,-3-2 0,-2-6 0,-1-2 731,-2-1 0,-6-3-499,-3-2 0,-9-3 0,-4-6 1,-3 0-1,-2 0-166,1 0 0,-11 2 1,-6 2-1,-6 5 1,-9 6-1,-4 7-245,-6 9 0,23 7 0,-1 1 1,-1 2-1,0 1 0,-4 2 0,-1 1 1,-3 3-1,-1 2 0,-2 1 1,-1 2-1,-3 0 0,-2 2-267,-1 0 1,-1 1 0,-2 1 0,-1 0 0,21-4 0,-1 0 0,0 1 277,0-1 1,0 0 0,0 1 0,0 0 0,0 1 0,0 0 0,0 1 0,-1 0-1,0 0 1,-1 0 0,0 1 0,0 0 152,-1 1 0,0 1 1,1-1-1,1-1 0,0 1 1,2-1-1,-19 6 0,2 1 1,4 0-1,2 0 0,4-1 1,2 1-1,4 0 0,3 2 138,4-1 0,2 2 0,4 2 0,3 1 0,7 1 0,4 0 0,-15 33-174,14-2 0,5 5 0,13-3 0,2 1 0,2-1 0</inkml:trace>
  <inkml:trace contextRef="#ctx0" brushRef="#br0" timeOffset="117">17169 15166 12230,'0'-26'-794,"2"2"1,1 8 635,1 11 1,5 10-1,-5 9 1,-1 4-1,-1 3 1,-2 3-1,0-1 1,1 4-1,2-2 1,3 2 0,3-5-1,6-1 1,6-5 220,4-1 1,13-8 0,8-2 375,9-4 0,10-7 1,8-4-1,-35 2 0,1 0-254,4-3 0,0-1 0,-1-2 0,0-1 0,6-1 0,0 1 0,1 0 0,0 0 0,0 1 0,0 0 0,1 1 0,1 1-240,-1 1 1,0 0-1,1-1 1,-1 1-1,1 4 1,0 1 50,-2 2 1,0 1 0,-2 1 0,-1 1-1,0 1 1,0 1 0,-1 1 0,1 1-77,-1 1 0,0 0 0,2 2 0,-1 0 1,-3 1-1,-1 0 0,-1-1 0,1 0 0,-2-2 1,1 0-1,-2 0 0,1-2 0,-2 1 0,-1-1 1,33 2 173,-7-1 0,-3-6 0,-7-4 0,-1-2 0,-3-3 0,-6 2 0,-5-2 74,-2 0 1,-11 0 0,0 3 0,-4 5 0,-5 2 0,-1 2 0,-3 2-3158,-3 2 2989,-3 4 0,-6 2 0,0 3 0,0 4 0</inkml:trace>
  <inkml:trace contextRef="#ctx0" brushRef="#br0" timeOffset="118">22141 15300 13473,'-11'-20'0,"0"0"-318,2-1 0,6 11 0,-1 12 0,1 13 0,0 6-447,-1 3 0,-1 7 0,5-6 818,0 3 0,12-7 1,6 4-1,10-3 1,9-4 1063,7-3 0,21 1-874,2-7 0,-26-6 0,3 0 0,2-1 0,2 0 1,1-1-1,2 0 0,3-1 0,3 0 10,2 0 1,0 0 0,-1 0 0,1 0 0,7 0 0,1 0 0,-1 0 0,0 0-1,-1 0 1,1 0 0,-1 0 0,1 0 0,0 0 0,0 0-268,1 0 0,1 0 0,2 0 0,-1 0 0,0 0 0,-1 0 0,-2 0 0,-1 0 0,1 0 0,0 0 0,-3 0 0,0 0-11,-1 0 1,0 0 0,2-1-1,0 0 1,-6 0 0,-1-2-1,-1-1 1,-1-1 0,-1-1-1,-1 0 1,-6 0 0,-2-1-1,-4 0 1,-1 1-120,31-8 1,-10 1 0,-9 1-1,-10 3 1,-11 5 0,-8 2 143,-5 2 0,-9 0 0,-3 0 0</inkml:trace>
  <inkml:trace contextRef="#ctx0" brushRef="#br0" timeOffset="119">14117 16446 9400,'-12'-9'-27,"4"0"1,8 0 0,9 0 0,8 2 0,6-1 55,7 1 0,7-2 1,13-4-1,12-2 1,11-3-1,-34 7 1,1 0-1,0-1 1,1-1-1,0 0 1,-1-1-1,2 1 1,-1-1-1,0 1 0,0-2 1,-1 1-1,0-1 1,-4-1-1,-1 1-101,24-15 0,-8 2 1,-17 1-1,-14 2 1,-12 1-1,-16 5 1,-17 4 137,-22 8 0,-15 4 1,21 3-1,-1 1 1,-5 2-1,0 0 1,-2 3-1,-1 2 1,-4 3-1,-2 3 811,-3 4 1,1 2-961,10-2 1,0 1-1,-12 12 1,0 2-1,13-4 1,2 0-1,2 1 1,0 2-1,5 0 1,2 1-1,7-1 1,4 0-1778,-15 31 1860,16 6 0,18-9 0,6 7 0</inkml:trace>
  <inkml:trace contextRef="#ctx0" brushRef="#br0" timeOffset="120">25114 16033 9423,'0'-24'0,"0"-1"0,1 2 131,4 9 1,-4 8 0,4 12-347,-4 7 0,-8 5 1,-6 5-1,-8-2 1,-4-2-1,-2-4 1,2-3 627,3-3 0,-2-6 1,6 1-1,2-2 1,3-4 1074,4-2 1,4-5 0,10-7-1256,4-2 0,8-6 1,7 2-1,4-3-255,3-2 0,0-4 0,-4 0 0,0 1 0,-2 1 0,-4 1 0,-7-2 1,-5 3-517,-3 2 1,-3-1-1,-9 8 1,-7 2 0,-9 2-1,-8 5 618,-5 5 1,-10 2 0,-4 2-1,-1 2 1,-2 2 0,2 5 315,-1 3 1,-2 1-1,10 2 1,5 2-1,6 0 1,9 1-1,6 1-418,7 4 0,6 3 1,8 4-1,8 2 0,7 2 1,12 5-1793,11 4 1,-1-6 1062,17 3 536,-6-3 1,7-3-1,-6-1 1</inkml:trace>
  <inkml:trace contextRef="#ctx0" brushRef="#br0" timeOffset="121">26327 15833 8102,'-13'0'0,"-1"1"0,1 2 234,0 2 1,5-7 0,5-8 0,6-5 0,8-3 0,4 0 0,2 1 0,-2-1-1,-3 2 1,-5 1 0,1 3 770,-1 3 0,-5-1 1,-2 7-1,-6 4 0,-5 8 1,-1 6-405,-2 3 1,-3 10-1,4-2 1,-2 4-1,-1 3 1,-2 1-153,2 0 0,1 7 0,3-4 0,2-1 0,2-1 0,1-4-273,0-3 0,4 2 1,-2-9-1,5 0 0,5-5-144,4-6 0,2-4 1,4-6-1,2-1 0,2-4 1,0-4 32,0-2 1,8-7 0,-3 0 0,-1 2 0,3-1 0,-3 1-722,-1-2 1,2 2 0,-5 6 0,1 1 0,0 0 0,0 1 0,0 3-533,1-1 0,-3 3-1,4-6-354,2-2 1,1-5 0,3-5 0,2-2-1,2-7 671,2-2 0,-8-4 0,-1-3 824,-5 4 0,-3 2 0,-8 8 0,-5 2 551,-2 0 1,-8 7 0,-5-2-1,-5 5 1,-6 4 0,-5 5 0,-2 2 1134,-3 2 0,0 9 1,2 7-1,-2 12 0,-1 8 1,-1 8 1468,0 7 0,3 6-2560,13-21 0,0 0 0,-7 29 0,-2 4 0,4 1 0,2-3-645,3-4 1,9 4-1,5-6 1,2-5 0,5-3-1,5-8-2702,5-7 1,14-2 0,1-10 2799,4-5 0,10-11 0,5-4 0</inkml:trace>
  <inkml:trace contextRef="#ctx0" brushRef="#br0" timeOffset="122">23314 15086 8187,'0'-13'103,"0"0"1,0-1 0,0 1 0,2 1 0,1 2 0,3 1-28,1-1 1,-2 2 296,4-1 1,-6 5 0,2-4 1060,1 3 2027,-4 0-2995,4-1 0,-5 11 0,2-1 0,2 6 0,-2 5-347,-2 3 0,-1-3 0,-1 3 1,-2-2-1,-3 0 0,0 2 1,-2-2 73,1-1 1,4-2 0,-3 1 0,2-1-108,-1 0 1,1 1 0,5-3-1,4-2-207,4-4 146,2-4 0,3-1 0,-1 0 0,0 0 0,1 0-165,-1 0 1,0 0 0,1 0 0,-1 0-802,0 0 1,1 0 0,-1 0 0,-1 2-1723,-3 2 0,7-4 2663,-3 0 0,16-6 0,-1-7 0</inkml:trace>
  <inkml:trace contextRef="#ctx0" brushRef="#br0" timeOffset="123">23728 14926 10626,'-20'-17'0,"0"0"0,-1 6 512,3 5 1,3 4 0,2 5 0,0 6 0,-1 9 0,3 5-1,0 6 1,2 0 0,-1 4 19,-2 1 0,0 3 0,2 7 0,1 5 1,0 1-1,0 1 0,2-4-1001,1-1 1,1 3-1,5-3 1,0-2-1,2 1 1,1-4 468,1 2 0,13 0 0,-3-3 0</inkml:trace>
  <inkml:trace contextRef="#ctx0" brushRef="#br0" timeOffset="124">25487 14833 8223,'-19'-27'0,"4"8"0,-3 6 0,4 7 464,0 4 1,1 7 0,0 1 0,-1 0 0,2 1 0,5-1 448,7 0 0,7-2 1,11-4-1,4-1-767,4-3 1,0 2 0,1-4 0,0 2-307,-1-1 0,-5 1 1,-3 4-1,-3 0 132,-2 0 0,-6 6 1,-4 3-1,-6 2 1,-6 3-1,-4-1 307,-5 0 1,3-4-1,-4 0 1,1 2 0,1-1-1,2 0 1538,5-1-1671,-2 0 1,10 0-1,-1-2 1,6-1-1,6-1 1,4-1-43,5 1 1,-2 1-1,5-3 1,0 2-1,-2 1 1,0 2-70,-2-1 0,-4-2 1,-3 3-1,-2 3 0,-2 1 1,-5 1 3,-4 0 1,-6 1-1,-8-2 1,-4-2 0,-3-1-1,-1 0 11,-3-2 0,-2 3 1,4-4-1,-1 0 0,-1 0 1,-2-1-1,-1-1-1490,1 1 1,7 3-1,1-2 1,-1 2 1439,3 2 0,0 2 0,7 1 0</inkml:trace>
  <inkml:trace contextRef="#ctx0" brushRef="#br0" timeOffset="125">9824 16952 8073,'-6'-34'0,"5"-3"0,-4 6 0,4 3 0,1 4 0,0 6 0,0 4 0,-6-6 0,-1 0 0</inkml:trace>
  <inkml:trace contextRef="#ctx0" brushRef="#br0" timeOffset="126">9691 16686 8073,'-13'7'144,"-1"-3"1,1-4-1,1-4-22,3-5 0,3 2 0,6-2 0,0-2 0,2 1 0,1 0 0,3 1-312,1-2 1,2 0-1,4-3 1,1 2-1,-1 2-726,0 1 1,-1 5 1682,-3-5 1,-3 4-28,-6-3 1,-4 3 0,-2-2-356,-2 1 1,-1-3 0,-4 4 0,0 3 0,-1 0 0,1 4 0,0 3-351,-1 9 0,3 5 1,0 9-1,4 2 0,1 2 1,6 2-1,6 3 1,10 0-203,8-1 0,11-3 0,14-8 1,6-3-1,6-6 0,7-4 1,4-5 136,-33-3 1,-1-2 0,0 1 0,0-1 0,36-4 0,-7-2 0,-5-5 0,-9-4-196,-4-5 0,-12 2 0,-9-7 0,-7 0 0,-6-4 0,-8-3 0,-5-1-58,-7 2 0,-5 1 1,-11 2-1,-6 4 1,-1 4-1,0 4-154,2 0 1,0 7 0,4 4 436,4 6 0,9 10 0,4 8 0</inkml:trace>
  <inkml:trace contextRef="#ctx0" brushRef="#br0" timeOffset="127">11624 16592 8120,'0'-13'46,"0"0"1,1-1-1,4 2 276,4 4 0,1-4 1,0 4-1,-1-1 355,2 1-543,1 5 1,-4-3-1,0 7-8,-2 4 1,0 2 0,-3 6-1,3-1-84,1-3 1,2-3 0,4-6-1,1 0 1,0 0 0,4 0-70,4 0 0,5 0 0,3 0 1,1-1-1,0-2 0,0-2 0,0 1-264,-1-2 0,-2 4 1,-3-2-1,-3 2 1,-4 2-1,-5-1 1,-4-4 7,-4-3 1,-10-4-1,-5-3 1,-8-3-1,-9-3 1,-7-1 437,-4 0 1,-1 1 0,1-1-1,1 6 1,-2 4 0,5 4 0,3 3 189,6 2 0,13 7-345,3 5 0,6 15 0,3 4 0</inkml:trace>
  <inkml:trace contextRef="#ctx0" brushRef="#br0" timeOffset="128">14157 16552 8203,'0'-41'0,"0"1"673,0 4 1,1 8-563,4 19 0,-5 11 0,0 11 1,-8 9-1,-7 8 0,-4 6 0,-6 3-595,-3 6 1,7-4 0,-4 4 1006,4-4 0,3-1 0,6 0 0,4-1 0,3-4 276,4-4 0,7-7 0,4-5-415,6-4 1,11 1 0,8-8 0,5-1-340,5-2 1,2-4 0,8-1-1,1-1 1,2-4 0,-2-5-1,-1-5-248,-1-3 0,-7-5 0,-6 0 0,-8-3 0,-12-5 0,-9-5-444,-8-2 0,-19-4 0,-13-1 293,-13-1 1,7 21-1,-2 1 1,0 2-1,-1 2 1,-3 0-1,-1 2 97,-2 2 0,0 1 1,-3 0-1,-1 1 1,1 3-1,0 2 1,0 0-1,0 2 51,0 1 1,0 2 0,-4 6 0,0 2 0,2 2 0,1-1 0</inkml:trace>
  <inkml:trace contextRef="#ctx0" brushRef="#br0" timeOffset="129">7305 16619 8292,'-21'-13'-118,"-3"-1"0,7 1 0,0 1 1,3 3-1,0 5 65,1 2 1,4 2 0,0 0 0,-1 0 0,-2 0-1,-1 0 1,-1 2 0,1 1 0,1 3 0,2 1 0,2 3-1,1 2 583,0 2 0,2 5 0,-2 3 0,1 3 0,3 2 0,1 0-47,2-1 0,2 7 1,4 2-1,7 4 1,9 1-1,8 0-756,5 0 1,14-6-1,6-5 1,3-5-1,1-6 1,-3-5-42,-1-4 0,-7-6 0,-5-12 0,-8-9 0,-10-5 0,-10-5 0,-9-5 115,-4-7 1,-10 0 0,-7-3 0,-10 5 0,-10 2 0,-8 1 0,-8 2 0,-5 5 489,-6 4 0,5 9 0,3 2 1,0 7-292,4 5 0,0 12 0,-4 4 0</inkml:trace>
  <inkml:trace contextRef="#ctx0" brushRef="#br0" timeOffset="130">7145 9915 8128,'-21'-26'37,"8"5"0,7 5 0,2 4 0,-1 3-15,2-1 1,-4-2 0,-2-2 0,-3 1 0,-3 0 0,-3-1 0,-4 1 0,-3 1-1,-3 2 1,-2 3 0,-2 1 0,-1 3 0,-1 3 0,0 4 268,-3 5 1,-2 9-1,-1 4 1,2 5 0,-1 4-1,2 4 1,-1 7 0,2 5-434,2 6 1,8 4 0,5-3-1,3 3 1,6 2 0,8 0 219,7 0 0,6-1-48,8-5 1,16-1 0,14-3-1,13-4 1,-25-25 0,4 0 101,3-2 0,2-1 1,2-2-1,2-2 0,6-2 1,2-2-1,3-1 0,2 0 1,1-2-1,0-2 0,5 0 1,1-2-1,-1-1 0,-1-2-128,1 1 1,-2-3 0,-4-4 0,-2-2 0,-3 0 0,-2-1 0,-2-3 0,-2-3 0,-2 0 0,-3-3 0,-2 0 0,-3-2-109,-3-1 1,-1 0 0,-3-1 0,-2-2-1,17-30 1,-5-2 0,-7-7 0,-11-3 86,-10 1 0,-10 27 1,-3-1-1,-5-32 1,0 34-1,-3 0 1,-2 0-1,-3 1 0,-2 0 1,-2 2-1,-3 2 1,-2 1-1,-26-27-53,-8 7 0,19 28 1,-2 2-1,-2 4 1,-1 2-1,-3 2 1,-1 3-1,-4 2 1,0 3-1,-1 3 1,0 3-1,-3 4 1,0 4 69,-2 6 0,-1 3 0,-2-1 0,0 2 0,-6 10 0,1 2 0,3 0 0</inkml:trace>
  <inkml:trace contextRef="#ctx0" brushRef="#br0" timeOffset="131">8211 17938 8107,'0'-13'0,"0"0"0</inkml:trace>
  <inkml:trace contextRef="#ctx0" brushRef="#br0" timeOffset="132">8225 17925 8622,'-9'-12'0,"1"2"0,2 1 0,4-1 481,0-2 1,-2-2 0,-1 1 0,2 0 53,2-1 0,2 3-447,4 2 1,-5 3-105,0 6 1,-6 1-315,-8 4 1,0 2 0,-3 5-1,-2-2 1,0-2 52,0-2 0,-1 3 0,4-4 0,-3 1 0,-1 2 0,0-2 0,0 1 1,1 0-1,1 4 0,1 1 862,-1 1 1,-6 2 0,3 3-1,-1 4 1,0 3 0,-2 3-1,-1 2-807,-2 1 0,5 4 0,0-4 281,-2-1 1,1 3 0,0-2 0,6-2 0,2 0 87,2-3 0,-1-4 1,2 1 15,3 0 1,4-2 0,5 1-1,0 2-88,0 1 0,0 0 1,1-1-1,3-2 1,5 2-1,3 1-90,2 2 1,3-1 0,3 1 0,0 0-1,4-1 1,1 1 0,3 0 221,3-1 0,-1 1-152,6 0 0,-1-7 0,4-2 0,-1-2 0,1 1 153,2 0 0,7 1 0,-3-4 0,1-1 0,2 0 0,-1-1-69,4-3 0,0-3 1,3-6-1,-2 0 0,-2-2 1,-1-2-54,1-5 0,2-3 0,0-3 0,-3-1 0,-3-2 0,-3 1 0,-1-3 16,1-2 0,-9-3 0,6-2 0,-1-1 1,-2-1-1,0-3 45,-1 3 0,-2-5 1,3 0-416,-2 0 1,-5-3 0,1 4-1,-4-1-40,-5-3 0,-3 3 1,-6-2-1,-1 1 0,-3-1 1,-4 1 193,-4-2 1,-11 3-1,-7-2 1,-3-1-1,-7-1 1,-1-1-1,-6 2 507,-3 2 0,-11 5-303,-5-1 0,3 13 1,-7 6-1,0 6 0,-3 8-567,-3 5 0,-1 15 1,-1 8-1,0 7 0,31-14 1,0 1-1,-1 3 1,1 1 476,0 3 0,0 0 0,-2 4 0,0 1 0,-1 1 0,0 1 0</inkml:trace>
  <inkml:trace contextRef="#ctx0" brushRef="#br0" timeOffset="133">10904 19871 8111,'0'-28'55,"-4"-2"0,-1 12 259,2 2 1,3 3 38,5 4 0,-2-3 0,6 5-7,1-1 1,-6 10 0,-2 9-1,-7 7 1,-1 3 0,1 3-1,0 2-270,-1 5 1,5-2 0,-4 0 0,4-4 0,1-2-1,0-1 1,0 0-188,0 0 1,4-6 0,2 2 0,0-3 0,1-3-1,-1-2 189,0-1 1,5-6 0,-2 2 0,2-4-268,3-1 0,1 0 0,1 0 0,3 0 0,0 0 0,4-1 0,0-2-1683,5-2 1,6-5 1871,-2 1 0,11-3 0,-2-1 0</inkml:trace>
  <inkml:trace contextRef="#ctx0" brushRef="#br0" timeOffset="134">11597 19738 8818,'-18'-2'0,"-1"-1"0,0-3 0,0 0 0,1 0 0,-1 3 0,-2 3 0,-1 5 677,-1 4 0,7-2 1,-2 2-1,4 1 0,0 2 1,2 2-1,2-1 1,3 2-364,1 2 1,1 0 0,7 5 0,4 2 0,7-1 0,8 1-1,5-3-552,6-2 1,6-3 0,9-5 0,2-4 0,3-1 0,-1-2 0,0 1-1466,1-1 0,-7 1 0,-4-5 0,-2 0 1703,-7 0 0,-2 6 0,-4 1 0</inkml:trace>
  <inkml:trace contextRef="#ctx0" brushRef="#br0" timeOffset="135">12330 19724 8111,'-14'-10'0,"-3"-2"76,0 2 1,3 2 0,7 10-1,1 2 1,3 7 0,0 3 602,-2 4 0,4 6-467,-3-2 0,2 5 0,2 4 0,0 3 0,2 1 0,1 1-236,1 1 0,6 0 1,-1 0-1,3-3 1,3-1-1,1-4-914,2-1 1,4-7 0,-3-2 937,2 1 0,1-6 0,5 6 0</inkml:trace>
  <inkml:trace contextRef="#ctx0" brushRef="#br0" timeOffset="136">12317 20031 8992,'-19'-36'0,"-2"2"426,0 6 1,9 12 0,12 10 0,8 1 0,5 1 0,5-1-578,4 0 0,5 3 1,5-2-1,7 2 1,5 2 150,4 0 0,7 6 0,5 1 0</inkml:trace>
  <inkml:trace contextRef="#ctx0" brushRef="#br0" timeOffset="137">13064 20057 8111,'-21'-13'0,"2"-3"0,5-1 0,1 4 474,0 1 0,1-3 0,1 7 0,4-4 0,1-2 0,3 1 2088,2 0-2760,1 5 0,0 8 0,1 9 0,2 3 0,4 0 0,4-2-66,4-1 0,1 0 0,-3 3 0,2-2 1,1-1-1,2 2 470,-2 0 0,-1 3 1,-1-1-1,-1 0 0,-1 1 1,-3-1-1,-5 0 90,-2 1 1,-2 0-1,-2 3 1,-4 1 0,-6-1-1,-5 1-357,-4 0 0,3 1 1,-4-3-1,-2 4 0,-1-1 1,-2 2-1,2-2-802,3 0 0,4 0 0,9-2 863,5 0 0,2 1 0,2-4 0</inkml:trace>
  <inkml:trace contextRef="#ctx0" brushRef="#br0" timeOffset="138">13543 20017 8111,'-7'-35'460,"-6"-1"1,-1 8-1,-3 15 1,2 7-235,1 4 1,1 2 0,-2 0-1,-1 2 1,-3 2 0,-2 5 0,-3 5 749,-1 3 1,3 0-1,3 3-1000,4 0 1,0 6 0,11-2 0,1 0 0,3 1 0,6-1-313,7-2 1,11-2 0,10-3 0,4-1-1,10-3 1,6-4 335,9-3 0,2-1 0,1-5 0</inkml:trace>
  <inkml:trace contextRef="#ctx0" brushRef="#br0" timeOffset="139">14277 20191 8635,'-18'-33'3563,"0"6"-3470,0 7 1,12 11-1,6 1 1,8 2 0,4 4-1,2 0 1,4 2-1,4 0-462,4 0 1,6 0 0,5 0 0,5 2 0,2 0 0,1 3 0,0-2-3222,4-2 3590,-3-1 0,0 0 0,-6 0 0</inkml:trace>
  <inkml:trace contextRef="#ctx0" brushRef="#br0" timeOffset="140">15050 19658 8111,'-27'-14'0,"2"2"438,3 4 0,4 13 0,8 13 0,1 6 1,-2 4 161,-1 3 0,-1-1 1,1 7-1,2 6 0,1 9 1,0 8-1,2 7 0,2 2-1592,4 3 0,8-6 0,7-4 992,6 2 0,11-11 0,3-1 0</inkml:trace>
  <inkml:trace contextRef="#ctx0" brushRef="#br0" timeOffset="141">16823 20111 8111,'-6'-17'0,"-3"4"492,3-3 1,-1 14-1,5-2-399,2 2 1,3 2 0,10 0 0,1 0 0,0 0 0,3 0-1,2 0 49,2 0 1,-1 0 0,4 0 0,-3 0-1,-2 0 1,-3 0 35,-1 0 1,-1 5 0,-1-1 0,0 1 0,-1 1 37,-3 3 1,1 2-1,-5 3 1,-2-1-168,-2 0 1,-1 1 0,0-1-1,2 0-71,2 1 1,-2-5 0,2-1 0,-2 3-1,-2 1 108,0 1 1,1-4 0,2 0 0,1 1 0,-1 2 0,-1 1 0,-1 1 241,4-1-301,-4 6 0,5-3 0,-7 5 1,-4 0-1,-5 0 0,-5 1-78,-3-1 1,-4 2 0,3-3 0,-2-1 0,-3 0 0,-1-3 0,-1-1-99,-1-2 1,5-4-1,1-1 1,2-1 0,2-1-1,3 1-124,0 1-1872,7-5 0,2 7 2145,10-5 0,2-1 0,7-4 0</inkml:trace>
  <inkml:trace contextRef="#ctx0" brushRef="#br0" timeOffset="142">17702 20031 8229,'8'-8'596,"-4"-5"1,-2 0 1219,-2-5 0,0 10-856,0 8 1,0 11-1122,0 7 1,4 4-1,2-3 1,2 2-1,2 3 1,2 1-275,1 1 1,-4 1 0,0 0 0,1 1 0,2 1 0,1 2 434,1-1 0,-7-2 0,-1-1 0</inkml:trace>
  <inkml:trace contextRef="#ctx0" brushRef="#br0" timeOffset="143">17596 20444 8111,'-5'-39'0,"1"5"223,1 8 0,7 5 1,7 8-1,5 1 0,8 0 1,4 0-1,3-3 924,-1 0 0,5 1 0,4 0-2028,4 1 0,8 1 0,1 3 881,5 5 0,0-4 0,-3 1 0</inkml:trace>
  <inkml:trace contextRef="#ctx0" brushRef="#br0" timeOffset="144">17676 20364 8111,'0'-21'80,"0"3"1,0 8 0,0 1 0,1 0-1,2 0 1,3 0 0,0-1 0,0-2 572,-3-1 1,0 0 0,0-1 0,1-1 0,-2-1 0,-5-3 0,-8-2-849,-5-2 1,-6-1 0,-8 0 0,-2 3 0,-2 4 0,-3 5 204,-2 6 1,-2 6 0,-1 4 0,1 7 0,2 6 0,1 10 271,-1 7-201,5-1 0,2 5 1,6-4-1,4 2 0,6-1 1,6-1-40,5-4 0,5 6 1,5-11-1,5 0 1,9-3-1,11-3 1,10-4-226,6-4 0,3-7 0,4-8 0,2-8 0,1-6 0,0-7 1,-4-2-83,-6-2 0,-10-6 0,-7 3 0,-7-1 0,-8 1 0,-8 1 1,-9 0 408,-11-1 1,-5 1 0,-19 6 314,-4 3 1,-8 7-1,-4 8 1,-3 1-199,0 3 1,-5 7-1,9 5 1,1 5 0,5 2-1,8 3 1,5 2 25,4 2 0,8-3 0,4-1 1,5-1-1,4 0 0,5-2 0,5 0-738,8 2 1,7-8-1,17 2 1,6-3-1,5-3 1,2 0-1,0-3-371,-3-2 0,-5-5 1,-5-1-1,-9 1 0,-8-2 1,-12-1 782,-10-1 1,-14 2-1,-19 6 1,-7 2 0,-9 4-1,-2 7 213,-3 8 1,0 8 0,6 4 0,8 1-1,9 6 1,12 6 0,10 7-175,9 2 0,17 0 0,4-2 0</inkml:trace>
  <inkml:trace contextRef="#ctx0" brushRef="#br0" timeOffset="145">18796 19977 8111,'0'-26'0,"-5"1"961,1 2-403,-1 4 1,4 12 0,-2 4 0,-2 6 0,2 7-1,2 5-300,1 3 0,0 1 0,0-3 0,0 3 0,0 1 0,1 0 1,4 0-394,4-1 0,0-1 0,2-5 0,4-1 0,2-3 0,2-5-179,3-2 1,0-2 0,2 0-1,1 0 1,-1-2 0,1-2-1,0-5-375,2-3 0,-5-3 0,-1-3 0,-1-4 1,0-3 688,-1-2 0,-1-5 0,-5-2 0</inkml:trace>
  <inkml:trace contextRef="#ctx0" brushRef="#br0" timeOffset="146">19222 19778 8375,'0'-14'0,"0"1"748,0 0 1,-6 5 0,-3 5-385,-3 6 1,5 9 0,1 9 0,2 2 0,-1 6 0,2-1-85,2 0 0,-4 4 0,1 2 0,1 2 0,1 0 0,2 1 0,0 0 88,0-2 1,0 2-1,2-6 1,4-1-1,6-2 1,4-3-1,2-1 854,1-2-1222,-4-12 0,10 8 0,-4-10 0</inkml:trace>
  <inkml:trace contextRef="#ctx0" brushRef="#br0" timeOffset="147">2613 11022 8343,'-14'0'59,"1"-5"51,0 1 0,7-1 0,6 5-110,7 0 0,5 6 0,1 2 0</inkml:trace>
  <inkml:trace contextRef="#ctx0" brushRef="#br0" timeOffset="148">2546 11781 8598,'-12'-1'-196,"3"-4"1,5 4-1,8-4 1,5 4-1,3 2 196,1 4 0,1-4 0,-1 5 0</inkml:trace>
  <inkml:trace contextRef="#ctx0" brushRef="#br0" timeOffset="149">2639 12647 8057,'-1'-7'183,"-4"3"0,4 4 0,-3 4 1,2 5-1,2 3 162,0 1 0,6-4-870,3 0 525,3-6 0,7 9 0,2-5 0</inkml:trace>
  <inkml:trace contextRef="#ctx0" brushRef="#br0" timeOffset="150">2586 13554 8111,'-7'0'1312,"11"0"-1819,9 0 0,-1 0 507,-3 0 0,0 0 0,4 0 0</inkml:trace>
  <inkml:trace contextRef="#ctx0" brushRef="#br0" timeOffset="151">2533 14207 7972,'-12'-9'-144,"3"0"1,2 5 324,2-5 0,4 0 0,-4-5 32,4 1 1,2 1-1,4 3 1,4 5 0,2 2-1,3 4 1,-1 2-1,0 5-213,1 3 0,-1 13 0,0 3 0</inkml:trace>
  <inkml:trace contextRef="#ctx0" brushRef="#br0" timeOffset="152">2573 15060 8576,'-2'-12'0,"-1"1"187,-1 3 0,-1 3 0,5-4-177,0-1 0,2 0 0,1-1 0,3 4 0,0-1 0,1 2 0,0 1-230,4 2 0,1 1 0,0 4 0,-4 2 220,-3 5 0,-4 3 0,-1 1 0</inkml:trace>
  <inkml:trace contextRef="#ctx0" brushRef="#br0" timeOffset="153">2719 15673 8542,'-23'-8'956,"-4"4"0,5 4 1,10 4-741,10 5 1,14 13-217,11 5 0,2 3 0,1-4 0</inkml:trace>
  <inkml:trace contextRef="#ctx0" brushRef="#br0" timeOffset="154">11357 17885 8439,'-17'-33'55,"-1"-1"0,-16-4 0,0 1 0,0 3 0,-2 3 0,2 6 273,3 5 0,3 7 0,1 4 0,2 5 0,1 4 1,2 4-1,-3 8 0,-3 6 0,-5 7 0,-1 3 0,-3 8 1,0 4-1,0 5-237,1 3 0,2 2 0,0 6 0,6 4 386,4 0 1,14-2-1,1 3 1,9 0-325,9-1 1,13 1 0,20 1 0,-16-31-1,4-3 1,4 1 0,3-1 0,5 0-1,2-2-430,2 1 0,1-2 1,4-2-1,2-3 125,4 1 1,1-2 0,1-3 0,1-4 0,2-2 0,0-3-1,5-1 1,0-2 0,1-1 0,0-2 76,3 1 0,0-2 0,-2-3 0,0-1 0,3-3 0,0-1 0,0-3 0,1-2 0,-23 3 0,1-1 0,-1-1 0,-1 0 0,1-1 0,-1-2 0,1 0 0,-1-2 0,0-1 76,-1-1 0,-1 0 1,0-2-1,-1-1 1,0 0-1,-2-1 1,19-10-1,-1-2 0,-3 1 1,-1 0-1,-5 2 1,-2-1-1,-4 1 1,-3-1-1,-4 1 0,-3 0 12,-4 1 1,-2 0 0,-4 0 0,-4 0 0,9-24 0,-12 2 0,-9-2-1,-14-1-249,-14-1 0,-21-2 0,9 29 1,-3 2 202,-3 0 1,-2 0 0,-8-2 0,-2 1 0,-9-1 0,-2 2 0,-8-1 0,-3 2 12,18 8 0,-1 0 1,-1 2-1,3 2 1,1 0-1,-3 2 0,-5-1 1,-3 2-1,1 0 1,1 0-1,-1 2 0,1 0 1,3 2-1,0 1 1,1 2-1,0 1 0,1 2 1,0 2-1,-22 2 1,0 5 18,4 1 1,0 6 0,23 1 0,0 3 0,2 2 0,-12 12 0,3 4 0,3 6 0,1 4 0,-1 2 0,3 3 0,5 2 0,1 0 0</inkml:trace>
  <inkml:trace contextRef="#ctx0" brushRef="#br0" timeOffset="155">4426 4678 23556,'-12'-33'-972,"7"4"0,-8-5 0,1 1 0,0 3 0,-3 4 0,-1 4 1092,-2 4 1,-10 4 0,0 6-1,-4 3 1,-5 4 0,-3 2-1,-3 4 1,-3 2 0,0 2 0,0-2-1,1 1 1,2-2 0,0 1-1,3 0 1,1 4-238,1 1 1,3 1-1,-1 2 188,5 2 0,-1 6 0,-1 8 0,1 4 0,0 4 0,7 1-200,6 0 0,6 4 0,4 2 1,7 0-1,10 0 0,11-5 115,9-4 1,18 0 0,15-5 0,-26-17 0,2-1 0,5 0 0,1-1 0,2-1 0,2-1 163,1 1 1,1-1-1,6-1 1,1 0-1,6 2 1,1 0-1,3-1 1,3 0-1,-20-2 1,1-1-1,0 1 1,3 0-1,0 0 1,1 1-246,2 0 1,0 0-1,1 1 1,5 1 0,1 0-1,0-1 1,1 0 0,1 0-1,0 0 149,1 0 1,0 1 0,1-1 0,-2 0 0,0 1 0,0-1-1,4 1 1,0 0 0,-1 0 0,-3-2 0,-1 1 0,0-1-1,-5-1 1,1 0 0,-2-1-28,-2 0 0,0 0 1,0-2-1,2 1 1,1-1-1,-2-1 1,-5-1-1,-1-1 0,0-1 1,1 0-1,-1-2 1,0 0-1,0-2 1,0 0-1,-1-2 0,21-4 1,0-2-1,-1-1 1,-1-3 68,-1 0 1,-1-3-1,-9 0 1,-1-1 0,2-4-1,-2-1 1,-4-1 0,-3-2-1,-1-1 1,-3-1-1,0-2 1,-1-1 0,-5 1-1,0-2 32,-4 1 1,-1-2 0,-4 0-1,-2 0 1,16-25 0,-11 3-1,-9 5 1,-9 6-537,-5 2 1,-8 4-1,-15 2 1,-15 6-1,-17 7 1,-18 5-1,23 10 1,-2 1 189,-6 0 0,-1 1 0,-8 1 0,-2 2 0,-5 1 0,-3 0 0,16 1 0,-1 1 1,-2 0-1,-5-1 0,-2 1 0,-1 1 0,-7-1 0,-1 0 0,-2 1 123,-2 0 1,-1 0 0,-1 1 0,17 1 0,0 0-1,-1 1 1,0 0 0,-1 0 0,-1 2 0,1-1 0,0 0-40,1 0 1,0 0 0,1 0 0,-2 1 0,-3 1 0,-2 1 0,1 0 0,0 0 0,3 0 0,2 0 0,-1 0 0,0 1 0,-1 0 0,1 2 0,-1-1 0,0 1 107,1 1 0,0 0 1,-1 0-1,1 1 0,-3 2 1,-1 0-1,0 0 0,1 1 1,3 0-1,0 0 0,0 1 1,0-1 25,-1 1 0,-1 0 0,1 0 0,0 0 0,1 1 0,1-1 0,-1 1 0</inkml:trace>
  <inkml:trace contextRef="#ctx0" brushRef="#br0" timeOffset="156">5052 7117 8553,'-13'-24'57,"5"6"0,2-19 0,6 14 0,0 2 0,0 2 95,0 2 0,0 7 0,-1 2 0,-3 3 0,-5 2 0,-3 1 0,-2 2 0,1 0 0,0-1 0,-1-2 0,1-2 1,0 2-67,-1 2 0,1-4 0,0-1 1,0 1-1,-1-3 0,1 1 1,0-4-1,-1 1 0,1 0 1,-2 1 378,-3-2 0,2 5 1,-6 2-1,-3 3 0,-5 1 1,-7 1-659,-6 3 0,-1 4 0,-7 5 1,-1 0-1,2 2 0,0 2-149,2 0 0,2 1 0,6-5 0,2 1 0,1-1 0,3 0 524,1 1 0,2-5 1,4-2-1,1 0 1,-1 1-1,0 1 1,1 0 10,-1 0 1,-6-1 0,-2 7 0,-5 3 0,-3 4-1,-4 5-222,-5 4 1,1-1-180,-6 5 1,6-4 0,5 3 0,5-1 0,7-4-10,4 0 0,5-9 0,3 0 0,4-3 0,5 1 437,4-2 0,3-1 1,6-1-1,0 0 1,0 3-1,0 2-58,0 2 1,4 2-1,2 7 1,2 2 0,2 1-1,2 1-305,1 0 0,1 0 0,0 2 0,3-5 0,2-3 0,0-1 0,3-1 142,4 1 0,-6-5 1,10-1-1,0-2 0,-1-4 1,4-3 203,2-3 1,4 0 0,1 2 0,1 0 0,4-2 0,2 1 87,0 2 0,5 0 0,-3-2 0,3-1 0,1 0 1,-1 0-1,-1-2-489,-3-1 0,3 3 0,5-5 0,2-1 1,-2-1-1,-1-2 252,-2 0 1,5 0-1,1 0 1,1 0-1,-1 0 1,-1 0-1,1-2-2,3-2 0,-1 2 0,1-2 0,2 3 0,-1 1 1,2 0-127,2 0 1,-3 0-1,7 0 1,-2 0-1,1-2 1,3-1 23,1-1 0,0-5 1,-36 6-1,1 0 1,35-3-1,-2-1 0,0-1 1,-1-1 390,0 2 0,3-4 0,-5 7 0,0 1 0,2 2 0,0 1-394,1 0 0,1 0 0,-4 1 0,3 3 0,-1 5 0,1 2-92,-34-7 0,0 1 0,36 6 0,-36-7 0,-1 0 0,1 0 1,0 1-1,0-1 0,-1-1 0,1 0 0,0 0 0,0-1 1,1-1-45,0 0 0,1 0 0,-1-1 0,0 0 391,37 0 1,-39-2 0,1-1 0,36-3 0,-35 3 0,1 0-76,-2 0 1,1 0 0,3-1 0,0-1-1,-3 3 1,1 0 0,0 0 0,1 1 0,0 0-1,0 1 1,1-1 0,1 2 0,0-1 0,0 0-89,2-1 1,-1 2 0,2-1 0,-1 1 0,-3 0 0,0 1 0,-1 1 0,1 0 0,1 0 0,0 1 0,-2 1 0,1-1-611,0 0 0,0 0 1,0 1-1,-1 0 485,-1-3 1,0 0-1,2 3 1,-1-1 0,0-1-1,0-1 1,-2-1-1,0 1 1,0-1 0,1-1 135,-1 0 1,0 0 0,0 0-1,-1 0 1,38 0 0,-38 0 0,1 0-1,-1 0 1,1 0 0,2 0-1,2 0 123,1 0 0,1 0 0,-1 0 1,-1 0-1,1 0 0,0 0 1,2 1-1,1 0 0,-1 0 1,0 1-1,2 0 0,0 0 1,-3 0-1,0 1-358,0-1 0,-1 1 0,0 0 0,0 0 1,-3 2-1,1-1 0,-2-1 0,1 0 1,1-1-1,-1 1 0,0-1 0,-1 0 118,1 0 1,0-1 0,-2 0 0,0-1 0,0 1-1,-1-2 1,37 1 0,-1 0 0,-3 0 315,-3 0 0,6 0 0,-7 0 0,2 0 0,2 0 0,0 0 1,2 0-75,-35 0 0,1 0 0,32 0 1,-32 0-1,1 0 0,35 0 0,-2 0 1,1 0-534,0 0 1,-3 0 0,4 2 315,-36 0 0,-1 0 0,36 0 0,-36 1 0,0 0 0,0-1 0,0 0 2,36 3 1,-36-1 0,1 1 0,32-1 0,-2-1 0,-1-2 0,-1-1 0,0 0 195,-1 0 0,1 0 0,0 0 1,-1 0-1,1 0-129,0 0 1,5-4 0,-34 2 0,0 0 0,1 0 0,0 1-1,1 0 1,-1 0 0,36 0 0,-2-2-150,-1-2 0,1 1 1,-35 3-1,1 0 1,35-2-1,-1-1 1,-2-1 164,1 0 0,1 3 0,-35 0 0,1 0 0,35-1 0,-1 0 1,-1-2-1,2 1-12,-36 1 1,0 0 0,2 2-1,1 0 1,-3-1 0,0 0-1,0 1 1,1 1 0,-1-1-1,1 2 1,-1-1 0,1 0-72,1 0 1,1 0 0,1 0 0,1 0 0,2 0 0,0 0 0,-2 0 0,0 0 0,-1 0 0,0 0 0,-1 0 0,0 0-56,0 0 1,1 0-1,0 0 1,0 0 0,0 0-1,-1 0 1,1 0-1,-1 0 1,0 0 0,0 0-1,-1-1 1,0 0 0,0 0-1,1-1 211,0 0 0,-1 0 0,1-3 1,0 1-1,-1 1 0,0 1 1,1 0-1,-1 0 0,2-1 1,-1 0-1,2-1 0,0-1 100,1-1 0,0 0 0,-3 2 1,1-1-156,0 1 1,0-1-1,0 4 1,0-1 0,1 0-1,0 0 1,3 1 0,0 1-1,0-1 1,0 2-186,0-1 1,0 0 0,2 0 0,0 0 0,-3 0 0,0 0 0,0 0 0,-1 0 0,3 0 0,0 0 0,-3 0 0,0 0-10,2-1 0,-1 2 0,0 0 0,0 2 0,-2-1 0,-1 0 0,-1 0 0,0-1 0,2 0 0,0 0 0,-1-1 0,-1 0 0,2-1 0,-1 0 108,-1-1 0,-1 0 1,2 1-1,-1-1 0,0-2 1,0-1-1,1 0 1,0-2-1,0 0 0,0-1 1,2 0-1,0-1 0,-2 0 1,-1 1 207,-2 1 1,0 0 0,2-3 0,0 0-1,-3 0 1,1 0 0,-1-2 0,1 1 0,-1 1-1,1 0 1,-2-1 0,0 1-127,34-11 1,2 5 0,-2-3 0,-3 1 0,-5-1 0,-5-1-195,-3 1 0,1-3 0,-2 3 0,-5-2 0,-4-3 0,0 1 0,-1-3 68,2 0 0,-7 6 0,4-6 0,0 1 0,-2-1 0,1-2 107,-2-3 1,-5 3-2,1-3 1,-5 1-1,1 1 1,-1-2 0,-4 1-56,-2 2 1,-2 3 0,-10 1 0,-1 3 0,-3 1 0,-5 0-180,-3 1 0,-1-3 0,0 3 0,-1-1 0,-2 1 0,-3 3 0,-1 0-228,-4-2 0,0 3 384,-3-3 0,-1 2 0,-1 0 0,-3-2 0,0 2 25,-1 1 1,-3 1-1,0 1 1,-2 0-1,-3-1 1,-3 1 66,-5 0 1,-2 1-1,-2 3 1,0 5 0,-2 1-1,0 0-119,-3-2 1,-4 1 0,3 4 0,0 0-1,-1 0 1,0 0 0,-4 0 0,-1 0 1,-1-5 0,0 1 0,-1 1 0,1 0 0,0 0 0,-1-1 217,1 1 0,1 1 0,0 2 0,1 0 0,-4 0 0,0 0-207,0 0 0,-3 2 0,-1 1 0,0 1 1,-2-1-1,2 0-50,0 1 0,-3-2 1,4 2-1,0-2 0,0-2 1,0 0-1,2 0 210,1 0 0,1 0-1,-4 0 1,3 0 0,-4 0-1,1 0 1,0 0 39,2 0 0,-8 0 0,2 0 0,1 1 0,1 2 1,-3 2-229,-2-2 0,-6 4 0,-3 0 0,36-3 0,-1 0 0,-2-1 0,1 0 1,0-1-1,0 0 0,0 1 0,0-1-63,-1-1 1,2 1 0,-29-1 125,-8-1 0,8 0 1,-6 0-1,0 0 0,1 0 98,1 0 1,33-2 0,1 0 0,-36-4 0,-1 0 0,1-2 0,0 3 11,37 2 0,-1 0 1,-3-2-1,0 1 0,4 1 1,-1 1-1,-1 1 0,-1-1 1,0 1-1,-1 1 0,0 0 1,0 0-114,2 0 0,-2 0 1,-4 0-1,-1 0 1,2 0-1,2 1 1,-2 1-1,0-1 1,-1 1-1,0 1 1,1-2-1,1 1 1,-2-1-1,1-1-70,0 0 0,2 0 1,2 0-1,0 0 0,-2 0 1,-1 0-1,2 0 0,-1 0 1,2 0-1,-1 0 0,0 0 1,-1 0 86,0 0 1,1 0 0,2-2 0,0 0-1,-3-1 1,1 0 70,2-1 1,1 0 0,-2 2 0,0 0-1,-34-5 1,1-1 32,35 4 1,0 1-1,-34 0 1,34 0-1,0 1 1,-37 1 0,-1 1-1,1 0-102,36 0 1,1 0 0,-1 0 0,1 0-1,-1 0 1,1 0 0,-36 0 0,0 0 0,1 0-1,0 1-411,4 4 1,-1-4 377,-1 4 0,3-4 0,-3-1 1,1 0-1,2 0 38,1 0 0,-7-4 0,6-1 0,-3 2 0,-3 2 0,2 1 36,-1 0 0,-3 0 0,4 0 0,-2 0 0,35 0 0,1 0 0,-2 0 0,0 1 0,-2 1 0,-1 1-139,-1 1 1,0 1 0,1 0 0,1 2 53,-3-1 0,1 1 0,6-1 0,1 1 0,-5 0 0,-1-1 1,3 1-1,0 0 0,1-1 0,0 0 33,-1-2 1,0 1 0,0 0 0,0 0 21,0-3 1,0 0-1,2 3 1,0-1 0,-36 2-1,2 0 81,2 0 0,-4-2 1,0-4-1,0 0 1,1 0-1,4 0 1,-1 0 247,0 0 1,4 0-379,-10 0 0,10 2 1,-2 1-1,-1 1 1,3-1-67,-4-1 0,1 2 0,2 1 0,2-1 0,0 1 1,1-1 13,0-1 1,-4 0-1,6 0 1,-2 1 0,-1-1-1,1-1 125,1-2 0,-6 0 0,7 0 0,-3 0 0,-2 0 0,2 0 0,0 0 34,-2 0 0,4 0 1,-8 0-1,1 0 0,0 0 1,-2 0-64,-2 0 1,4-2-1,1-1 59,5-1 1,-4-1 0,3 4 0,-1-2-12,1-1 1,0-2 0,7 3 0,2-2-1,-5 2 1,2 2 0,-3-1 25,4-2 1,0 2 0,2-2-1,-3 2 1,0 2 0,-2 0-307,0 0 1,3 0 125,-4 0 1,3 5 0,-5-1 0,-1 1 0,3-1 42,1 1 0,-7 4 0,1-5 0,-1 0 0,0 1 0,3-1 91,3-1 1,-5-1-1,5-2 1,1 0-1,-1 0 1,4 0 0,-1 0 368,-3 0 0,8-2-191,-8-2 0,9-2 1,-5-4-1,0 2-114,-4 2 1,7 2-1,-8 2 1,-3-1 0,1-1-1,-6 2 1,0 4-112,-2 2 1,35 1 0,-1-1 0,-35 2 0,37-2 0,-1 0 0,0 0 0,0 0 0,0 1 0,-1-1-110,0 1 1,0-1-1,-3 0 1,-1 1 0,0 1-1,0 0 1,1-1 0,-1 0-1,-1 0 1,0-1-1,2 1 1,0-1 0,-1 0-1,1-1 129,1 0 0,-1-1 1,3-1-1,-2 1 0,-2-1 1,-1 1-1,1 0 0,0 0 1,1 0-1,1-1 0,0 0 1,1 0 38,0-1 0,0 0 0,0-2 0,1-1 0,1 1 0,1-2 174,-34-3 1,-1 3-1,4-5 1,5 0-343,2 1 1,-1 2 0,4 6 0,3 0 0,2 2 0,1 2-1,-3 7-1833,0 5 0,-5 12 1968,-3 12 1,31-20 0,-1 0 0,0 3 0,0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0.211"/>
    </inkml:context>
    <inkml:brush xml:id="br0">
      <inkml:brushProperty name="height" value="0.053" units="cm"/>
      <inkml:brushProperty name="color" value="#FF0000"/>
    </inkml:brush>
  </inkml:definitions>
  <inkml:trace contextRef="#ctx0" brushRef="#br0">3479 7636 27695,'0'-41'-2396,"11"0"0,0 14 1,1 8 2338,-1 7 0,-8 4 0,1 4 1,-4-3-152,-4-1 0,-4 8 407,-5 9 0,-2 3 0,-3 3 1,-5 4-1,-6 8 0,-3 7-121,-2 4-174,-2 2 0,-8 5 0,-2 2 1,-2 2-1,0 3 0,-1-4 164,0 0 0,6 1 0,-3-5 0,3-1 0,2-1 0,4-2 1,2 0-1,6 1 2,1 3 60,7-2 0,0 13 0,5 1 0,0 11 0,8-30 0,2 1-248,1 5 1,0 0 0,1 0 0,1 1 0,-2 6 0,1 0 0,1-1 0,1 1 0,2 0 0,2 0 0,1 0 0,3 0 0,2-3 0,3-1-896,2-2 1,2-2 897,1-3 1,2-3 0,4-1 0,3-3 0,1-3-1,2-2 1,1-1 0,2-3 0,2-2 0,0-2-1,33 12 256,1-7 1,0-6-1,1-8 1,1-3-1,1-1 1,-5-3-1,-4-3 371,-2-4 0,-9 2 0,1-2 0,-7 3 0,-7 1 0,-3 1 0,-4 5-1476,-2 7 0,-7 8 0,-5 10 702,-6 5 0,-4 8 0,-6 3 0</inkml:trace>
  <inkml:trace contextRef="#ctx0" brushRef="#br0" timeOffset="1">5785 9662 16763,'-4'-22'-847,"-1"0"0,1 7 1,4 15-1,0 7 357,0 5 0,0 2 1,1-3-1,4 0 818,4-2 1,4-6 0,5 3 0,4-2 0,3 0 0,5-1-1,4-1 60,6-2 0,7 0 0,1 0 0,1 0 0,2-2 0,0-1 0,1-3-217,-1-1 0,1 3 0,-3-4-125,-4 2 0,-5-3 1,-6 5-1,-8 0 26,-6-2 1,-7 3 0,-7-5 0,-9 2 0,-13 3-62,-13 2 1,1-4 0,-16 1 0,-5 1 0,-4 3 0,-7 4 461,0 5 1,8-1-445,-1 1 1,8-2 0,2 3 0,5-2 0,4-1-313,1 1 1,8-5 0,6 1 0,2-1 0,2 0-771,4 1 1,6 2 895,1-1 0,14 2 1,5 7-1</inkml:trace>
  <inkml:trace contextRef="#ctx0" brushRef="#br0" timeOffset="2">7025 9995 8416,'13'-25'15,"5"9"0,1-6 0,4 7 1,5 6-1,6 3 0,3 2-23,-2-1 0,4 1 1,-2 4-1,4 0 0,5 0 1,2 0-1,2 0 0,2 0 1,1 0-1,-1 0 1,-3 0-1,-6 0 288,-6 0 1,-5 0 0,-6 0 34,-4 0 1,-3 0-75,-6 0 0,-5-6 1,-5-3-1,-8-3 1,-8-1-1,-9-1 1,-8 1-45,-5 0 0,-8-5 0,-3 0 0,0 2 0,-2 1 1,3 3-178,-1 3 1,3-1 0,7 6 0,7 1 0,5 1-433,6 2 0,11 0 0,10 0 0,13 0 0,14 0 1,11 0-1,9 0-1411,8 0 1823,15 0 0,-5 0 0,-28 0 0,0 0 0</inkml:trace>
  <inkml:trace contextRef="#ctx0" brushRef="#br0" timeOffset="3">3879 9915 8488,'0'-40'2,"7"2"1,8 2-1,12 7 1,13 4-1,10 4 17,7 2 1,5 1 0,-3 5 0,2 1-1,5 3 1,6 4 0,-34 4 0,2 1-20,1 0 0,-1 0 0,0 0 0,-1 0 0,4 0 0,0 0 0</inkml:trace>
  <inkml:trace contextRef="#ctx0" brushRef="#br0" timeOffset="4">3799 11435 8477,'0'-40'0,"0"7"0,0 6 0,0 8-127,0 4 0,-1 10 1,-4 3-1,-4 5 1,-4 1-1,-3 1 1,-4-1-1,0-1 1,-4 0-1,0 0-62,2 2 0,-3 4 0,1-4 0,-4 3 653,-3 2 1,0-2 0,4 1 0,-1-1-149,-3 0 1,3 2 0,-5-4-1,2 1 1,0 2 0,1 0-238,2 0 1,0 0-1,-2 6 1,-1 1-1,2 3 1,1 1-1,-1 0 1,0 0-260,-2-1 0,1 5 1,6-2-1,4 1 0,-1 1 1,2-2-1,-2 2-36,0 1 1,5 2 297,-2 0 0,3-1 1,2 1-1,0 1 1,-1 2-33,1 1 0,0 4 0,-1-1 1,1 3-1,0 5 0,-1 1 1,1 3 1,1-3-1,2 5 1,1 4-1,-1 3 1,-2 4-1,0 2 286,3 3 1,-1-7-288,5 6 0,-4-7 0,5 12 1,1 0-1,1-1-36,2 2 0,-4 1 0,0-3 0,1-1 0,1-1 0,2-2 14,0-6 1,2 3 0,1-3-1,1 1 1,-1 1 0,-2 2 44,-1 0 1,0 7 0,0-3-1,0 3 1,0 8 0,0-37 0,0 0-1,0 4 1,-1 0-78,-1 3 0,-1 0 0,2-4 0,0 2 1,-4 8-1,1 2 0,-1 1 0,1 0 0,-1 0 1,1 1-1,0 0 0,0 0-46,1 1 0,1-1 0,-1-6 0,1-1 1,2 2-1,0-1 49,0-1 0,0 0 1,0-5-1,0-1 1,0-3-1,0-1 1,0 29 311,0-8 1,0 1 0,0-12-1,0 1 1,0 2 0,0-2 11,0 1 1,0 9-1,0-2 1,2 6 0,2 7-1,0-34 1,1 2 0,1 3-1,0 1 4,0 4 0,1 0 0,0-5 0,1 2-545,1 7 1,0 0 0,-1-8-1,0 0 1,2 0 0,1 1 0,-2-3-1,1-1 1,6 29-198,-1-10 0,0-9 0,1-11 1,2-4-1,-2-5 0,0-7 633,2-5 1,-3-3 0,3-3 0,-3-2 0,-2-2 0,0-2 241,1-3 0,-1 3 0,2-2 0,3 0 1,4 2-1,3 2 0,3 1-554,3-1 0,-1 1 0,4 5 0,1-1 1,1 0-1,4 1-957,1-1 1,-2-6 0,5-2 745,-2-4 1,1-1 0,0-1-1,-3-4 192,-2-3 0,2-4 0,-7 0 0,-1 3 113,1 5 0,4 8 0,-3 3 0</inkml:trace>
  <inkml:trace contextRef="#ctx0" brushRef="#br0" timeOffset="5">5905 13247 8389,'-13'-19'1,"1"4"0,2-1 1,1 5-643,-2 7 1,4 3 636,-2 1 0,-4 0 0,-6 0 0,-1 0 0,0 0 1,-1 0-1,-1 0 974,1 0 1,2 0 0,5 0 817,1 0-1515,6-6 0,8 4 0,15-2 0,14 2 0,13 1 0,7-2 0,7-2-145,5 2 0,-3 2 1,11 2-1,-1 2 1,-1 3-1,2 0-2227,1 0 1943,-3 4 1,5-8 0,-7 2 0,0-1 0,-4 0 0,-3 2-926,0-2 1,-4 0 1080,3 1 0,-3-2 0,-2 4 0</inkml:trace>
  <inkml:trace contextRef="#ctx0" brushRef="#br0" timeOffset="6">5799 14167 8152,'-14'-34'161,"2"-2"1,5 8 0,7 4-1,10 4 1,10 3-31,6 3 0,16 2 0,4 1 1,7 4-1,6 0 0,2 1 0,1 0 1,-1 3-1,-2 1 0,-3 2 0,1 0 1,-2 2-132,1 2 0,-6-2 0,-4 4 0</inkml:trace>
  <inkml:trace contextRef="#ctx0" brushRef="#br0" timeOffset="7">7265 14100 8286,'-33'-38'0,"5"8"0,0-4 0,7 10 0,9 9-86,5 5 0,4 7 1,8-1-1,3 2 0,7 2 1,6 0-1,7 2 509,5 2 0,2-2 1,7 4-1,2-2 0,4 0 1,0-1-1,1-1-83,2-2 0,-1 4 1,-1 2-1,-5 3 1,-2 6-1,-2 6-548,0 4 0,-6 3 1,-3 5-1,-4 7 0,-7 8 1,-5 7-1,-6 6 161,-3 4 1,-7 2 0,-3-29-1,-1 1 1,-2 1 0,0 0-1,-1 0 1,-1 1 0,-2 2-1,1 0 166,-1 0 0,1 0 0,-1-1 0,1-1 0,2-3 0,0-1 0,-1 1 0,0-2 0,-7 31 0,3-6 23,4-9 1,-3-5-1,3-9 1,-1-2-1,-1-5 1,2-4-1,-1-5 1,-2-4-100,-1-4 0,4-2 0,0-1 1,-3-4-1,-3 1 0,-4-1 0,-2 3-2102,-2 2 1765,-2 1 0,-10 4 294,-5 5 0,-5 6 0,-9 12 0</inkml:trace>
  <inkml:trace contextRef="#ctx0" brushRef="#br0" timeOffset="8">7238 14393 8337,'-7'-6'0,"-5"0"0,3-2 0,-3 3 658,-1 4 0,7 1 1,6 0-1,10-2 1,11-2-1,10-5 1,8-3-207,5-1 0,12-11 0,11-4 1,-32 13-1,1-1 0,4-1 1,0 0-1,1 0 0,1 0 1,2-2-1,0-1 0,-2 0 1,0 0-76,-1 1 0,-1-2 0,4-2 0,-2-1-513,-4 4 1,0 0 0,-1-2-1,0 1 1,25-18 0,-6 2-749,-5 2 1,-7 7 0,-8 0 0,-7 5 0,-5 4-1,-6 4-3681,-3 5 3375,-8-2 1190,-1 11 0,-12 1 0,-1 7 0</inkml:trace>
  <inkml:trace contextRef="#ctx0" brushRef="#br0" timeOffset="9">9184 13527 8314,'8'-13'0,"-4"-1"1497,-2 1 1,-2 0-924,0-1 1,-2 3-1,-1 0 1,-3 4-1,-1-1 1,-3 2 161,-2 1 0,-2 2 0,1 7-666,0 5 1,-1 4 0,1 5 0,0 3 0,1 1 151,3 0 0,3-1 1,6 1-241,0-4 0,2 1 1,4-1-1,5-2-133,6-1 0,6-8 0,1-2 0,4-4 1,3-1-1,-1 0 0,-3-1-563,-5-4 1,-3-2-1,-6-6 1,-1-1 0,-1 1-651,-2 0 1931,-6-1 0,-3 3-19,-9 2 1,-2 4 0,1 10 0,2 4 0,3 2 0,2 3-1,1-1-462,2 0 1,2 1 0,2-1 0,5 0 0,4-1 0,5-1-1796,4-3 0,3-5 0,2 2 320,0-4 1,4-2 1388,0-4 0,6-8 0,-3-8 0</inkml:trace>
  <inkml:trace contextRef="#ctx0" brushRef="#br0" timeOffset="10">9798 13380 8676,'7'2'1442,"-2"2"0,-4 5-871,-1 3 0,0 3 0,1 3 0,4 2 0,2 4 0,2 1 0,-1 3 0,-2 1 14,-3-1 0,2 1 1,0-1-1,-2-2 0,-2-3 1,1 0-1651,2-1 301,-2-6 0,8-1 178,-5-15 0,3-8 0,-3-17 1,-2-1-1,-2-5 0,-1-4 1,2 0 904,2-2 0,-2 0 1,2 0-1,-1 4 0,0 4 1,2 5-1,-3 3 3527,0 5-2387,-2 1-940,0 2-342,6 11 1,-5 4-140,4 11 1,-4 0 0,-1 1 0,0 1 0,-1 1-352,-4 2 1,-1-1-1,-4-3 1,1-1-1,-1 0 1,-2 1-2559,-1-1 1,2-3 160,7-5 692,11-13 2018,26-12 0,2-13 0,11-1 0</inkml:trace>
  <inkml:trace contextRef="#ctx0" brushRef="#br0" timeOffset="11">10278 13074 8314,'-14'0'0,"1"0"0,5 0 0,-2 1 577,6 4 1,-1 2 0,5 7 0,2 0 0,2 3-1,5 2 1,3 2 0,1 2 1982,1 3 0,-1 0 0,0 1-3595,1 0 1,-6-5-744,1 0 1,-6-4 1469,2 4 1,-4-6 0,-1 2 0,-1-3 307,-4-2 0,-2-5 0,-6-3 0</inkml:trace>
  <inkml:trace contextRef="#ctx0" brushRef="#br0" timeOffset="12">10278 13447 8314,'-14'-15'0,"1"-2"0,0-4 487,-1 0 1,5-3-1,2 5 1,1 0-1,3 0 1,2 1 2175,1-1-2310,5 4 1,-2-3 0,6 9 0,2 5 0,1 2-291,1 2 1,0 0 0,1 2-276,-1 2 0,2 4 0,1 5-3455,2 0 3667,0 1 0,1-1 0,2 0 0</inkml:trace>
  <inkml:trace contextRef="#ctx0" brushRef="#br0" timeOffset="13">10517 13367 8314,'12'-3'925,"-3"-4"0,-4-7 0,-4 0-423,-1-1 1,0 0-1,0-1 1,0-4-1,0 1 1,0-1 0,0 0-1,2 1 1,2 3-641,5 1 1,3 2 0,1-1 0,0 2 137,1 4 0,5-4 0,2 4 0</inkml:trace>
  <inkml:trace contextRef="#ctx0" brushRef="#br0" timeOffset="14">7332 15206 8290,'-14'0'548,"1"0"1,8 0 0,10 0-1,14 0 1,14-1 0,11-4-1,10-5 1,6-5 0,10-6-1,-32 10 1,1-1 677,3-2 0,2 0 0,1-3 0,0 0-1327,1 1 1,1 0 0,4-3 0,-1-2 0,0 3 0,-1-1-1,-2 2 1,-2-1 0,-2 1 0,-1 1 0,-6 3 0,0 1-504,29-7 1,-2 1 0,-10 3-1,-7 5 1,-9 3 603,-10 4 0,-1 1 0,-5 2 0</inkml:trace>
  <inkml:trace contextRef="#ctx0" brushRef="#br0" timeOffset="15">9184 14660 8679,'14'-18'878,"-1"0"1,-4 6-1,-2 10-400,-1 4 1,-1 7 0,-5 9 0,0 6 0,-2 5 0,-2 7 0,-5 2 673,-3 2 0,3 0 1,2 0-853,1 0 0,-3 0 0,5-1 0,1-4 1,1-3-636,2-4 0,0-8 1,0-2-1,0-6-434,0-8 1,0-11 0,0-18 0,0-6 0,2-9 0,2-3 0,5-7 588,3-4 1,1 2-1,0-5 1,1 3-1,-1 5 1,0 5 0,-1 4 750,-3 5 1,3 2 0,-5 8 0,2 4 0,0 6 238,2 5 1,-4 7 0,0 0 0,-1 6 0,-3 7 0,-1 5-676,-2 3 0,-2 6 0,-1-4 0,-4 2 0,-2-1 0,-4 0-731,-2 0 0,3-4 0,-6 4 1,3-2-1,2-4 0,0-3 1,1-3-3617,3 1 1327,3 2 2885,6-4 0,12-3 0,3-5 0</inkml:trace>
  <inkml:trace contextRef="#ctx0" brushRef="#br0" timeOffset="16">9211 14100 8210,'-1'-6'354,"-2"6"232,-2 8 1,-5 14 0,1 7 0,-3 7 0,-1 7 0,-1 0 0,1 1 0,1-2 57,3 1 1,-1 4 0,4-1 0,0-2 0,0 1 0,3-5 0,2 0 0,2-3-665,4 1 0,-2-5 0,6-2 0,1-4 0,2-5 0,1-6-363,0-5 0,-1-4 0,-1-4 0,-2 0 0,1-3 0,2-6 0,1-4-62,0-5 1,-4-7 0,0 1 0,0-1 0,-1-1 0,-3 0 0,0-1 558,-1 2 1,1 3-1,-5 4 1,-2 0-1,-1 0 1,-3 5 591,-1 2 1,-2-1 0,-4 5 0,-1 1 0,1 3-1,0 4-229,-1 5 0,3 3 0,2 2 0,4-1 1,4 2-1,1 1-509,0 2 0,7 0 1,5-5-1,4-1 1,1-3-1,-3-4 1,0 0-1322,-1-1 0,-4 1-109,0-5 1,-8 0 0,-1 0 817,-7 0 1,-5 0 0,-1 0 0,-1 0 643,1 0 0,6-12 0,1-3 0</inkml:trace>
  <inkml:trace contextRef="#ctx0" brushRef="#br0" timeOffset="17">9664 14020 8195,'8'-9'-395,"-4"0"395,-2 6 0,-8 3 0,-2 8 0</inkml:trace>
  <inkml:trace contextRef="#ctx0" brushRef="#br0" timeOffset="18">9278 14607 8443,'-14'-14'593,"-5"-2"1,-2 3 0,1 5 6,2 5 0,3 9 0,0 3 0,1 3 1,-1 0-1,3 0 0,1-1 0,4 4-374,3 0 0,2 0 1,2 0-1,2 1 1,2 2-1,5-2 1,3-1-1,1-2-446,0 0 1,1-4-1,-1-1 1,-1-1 0,-2-1-938,-1 0 946,0-2 0,0-6 0,-2-6 0,1-5 175,-1-2 1,-4-4 0,2-1 0,-4 0-1,-1-2 1,0-1 850,0 1 1,0 6 0,-1-2-332,-4 3 1,-1 2-1,-4 1 1,3 2 535,1 1 1,-3 4 0,3-2-813,-2 1 1,5 9 0,-1 9-209,2 4 0,8 8 0,2-3 0</inkml:trace>
  <inkml:trace contextRef="#ctx0" brushRef="#br0" timeOffset="19">9318 14060 8303,'-27'-19'0,"0"0"0,2 2-238,3 8 0,4 17 0,8 5 1,3 2 120,1 0 0,1-6 0,5 0 0,0 1 0,2 2 0,2 1 0,3 0 390,1 1 0,4 2 0,-5-1 1,2-3 151,0 0 1499,-6-1 0,1-3 0,-8-4-877,-5-2 1,2-1 0,-2 2-641,-2 2 0,5 6 1,0 3-1,2 7-74,0 4 1,-2 3 0,3 3 0,-2 4-1,2 5 1,2 5 0,1 2 378,0 1 0,-2 3 0,-1-2 0,-1 2 0,1-2 0,1-5-404,2-3 0,0-2 0,0-4 0,0-3 0,0-6-483,0-4 0,0-2-442,0-7 0,0-7 0,0-8 0,0-9 0,0-12-258,0-6 1,0-5-1,2-6 1,2-2 0,5-2-1,3-5 233,1-3 0,1 9 0,-1 5 509,0 4 1,1 0 0,-1 5 2842,0 4-2019,1 8 0,-1 2 0,0 7-247,1 2 1,1 2 0,1 5 0,3 5 2395,2 8-2584,-5-1 1,8 17 0,-5-2 0,-1 4 0,-2 7 0,-5 2-88,-4 4 1,-4 4 0,-8-3-1,-3-1 1,-6 3 0,-4-4-757,-4-2 193,-3 1 1,-2-15-58,1 3 0,-1-7 0,0-5 0,1-3 0,1-6-48,2-2 1,0-5-1,6-8 1,6-3-1,5-6-331,4-4 1,8-1 0,4-5-1,7 4 1,5 0 0,3 4 829,2 1 0,11 2 0,4 0 0</inkml:trace>
  <inkml:trace contextRef="#ctx0" brushRef="#br0" timeOffset="20">9904 14580 8321,'8'9'-212,"-4"0"1154,-2 1 0,-4-3 0,-1 2 0,-1 2 131,1 1 1,-3 2-1,1 4 1,2 4-1,2 4 1,1 0-1,0 2-861,0 3 0,0-2 0,0 3 0,0-2 0,0-2 1,0-4-928,0-4 0,0-2 1,-2-9-1,-2-9-113,-5-13 0,3-11 740,2-7 1,2-8-1,2-7 1,0-2 0,3-7-24,6-6 0,-4 2 1,8 1-1,-1 3 1,0 3-1,1 4 1,-1 5 1243,-3 6-977,-3 10 680,0 8 0,-5 5 1,5 3 776,0 2-1350,1 3 0,2 13 1,-1 6-1,-2 8 0,-4 4 1,0 4-1,-2 0 301,0 2 1,-6 6-517,-3-1 1,-3 1 0,-1-2 0,0-4 0,1-4-677,3-5 1,-3 2-1,5-6 1,-1-2-2529,4-1 1677,2-8 1,8-7-211,3-9 1,9-4 864,4-5 0,-1-4 824,1-9 0,6-3 0,6-6 0</inkml:trace>
  <inkml:trace contextRef="#ctx0" brushRef="#br0" timeOffset="21">10158 14247 8261,'0'-14'3168,"0"1"-1038,0 0-1189,0-1 1,1 7-13,4 3 1,2 2-132,6 2 406,1 0-828,-1 0 0,5 6 0,-1 3 0,1 3 0,-1 3-546,-4 2 0,3 4 0,-8 6 0,-1 1 0,-3 1 0,-2 3 0,-2-1-2210,0 1 1,-2-2 0,-1 4 2379,-1-2 0,-6 0 0,2-6 0</inkml:trace>
  <inkml:trace contextRef="#ctx0" brushRef="#br0" timeOffset="22">10251 14540 8261,'0'-19'1116,"1"-2"199,4 0 1,-2 2 0,4 6 0,1 1-780,-1 3 0,2-1 0,4 5-466,1 2 1,-1 2 0,0 1 0,2 1-1466,3 4 0,-3 1 1395,2 2 0,4 10 0,0-3 0</inkml:trace>
  <inkml:trace contextRef="#ctx0" brushRef="#br0" timeOffset="23">10544 14633 10777,'-10'-34'0,"-4"2"0,1 5 1175,3 5 0,2 2 0,5 3 0,-1-6 0,1-3 0,3-4-902,4-1 0,4-4 0,5 3 0,2 3 0,3 2 0,2 5-1093,1 4 1,3 8 819,-6 1 0,5 12 0,-2-2 0</inkml:trace>
  <inkml:trace contextRef="#ctx0" brushRef="#br0" timeOffset="24">7318 16392 8020,'-13'-20'-77,"4"2"0,0 11 0,-1 7 3,-2 7 1,-1 5-1,-1 1 1,1 0-1,1 1 1,2-2-1,1-2 1,0-1 0,2 1-1,4 1 600,6-3 1,8-2 0,10-6 0,1-1 0,5-4 0,0-3 0,4-4 0,0 0-238,1 3 1,5-1 0,-2 5-1,0 2 1,1 2 0,1 1-233,1 0 1,7 1 0,1 2 0,1 3 0,3 0 0,2 0-1,3-2 299,3 2 0,-4-4 0,6 2 0,-2-2 0,-2-2 0,-1 0-125,-1 0 0,-3-6 1,8-3-1,-1-1 1,-2-1-1,-1 2 0,-3-1-282,-2-2 0,-1 0 0,-11 3 0,-2 5 0,-3 2 0,-4 2 0,-1 0-1217,-2 0 1,-9 8 0,1 4 0,-5 7 0,-4 5 0,-4 5 1267,-4 4 0,-7 8 0,-1 7 0</inkml:trace>
  <inkml:trace contextRef="#ctx0" brushRef="#br0" timeOffset="25">6572 14167 8300,'-14'0'-38,"1"0"1,0 1-1,-1 2 1,1 3-605,0 2 1,-1-4 794,1 5 0,4 0 0,2 4 0,-1 2 0,3 1 0,-1 5 1,3 3-1,1 4 0,4 1 0,2 4 0,6 2 80,7 4 0,3 5 0,9-1 0,2-4 1,4-8-1,5-7 0,3-8-184,2-6 1,4-5 0,-5-10-1,-1-5 1,-2-8 0,-2-9-1,-2-7-161,-2-4 1,-6-8-1,-3-1 1,-6-2-1,-7 0 1,-4 0 0,-5 0-1,-2 0 0,-10 11 0,-5-1 0,-9 7 0,-8 7 0,-5 7-124,-4 7 177,-7 6 1,3 6 0,-6 8 58,-1 13 0,4 6 0,0 18 0</inkml:trace>
  <inkml:trace contextRef="#ctx0" brushRef="#br0" timeOffset="26">9424 15726 8219,'0'-13'0,"0"-1"0,0 1 0,6-6 0,2-2 0</inkml:trace>
  <inkml:trace contextRef="#ctx0" brushRef="#br0" timeOffset="27">9371 15606 8219,'-21'0'1527,"2"-6"1,12 6-998,2 0 0,5 2 0,5 7 0,2 1-184,1 2 0,2 1 0,-4 0 0,1 2 0,4 2 0,2 2 1,5 0 206,4 0 1,10 5-1,8-2 1,8 2 0,7 0-1,4-2-20,3 1 1,5 7-1,-8 3 1,-1 2 0,-2 7-1,-6 4 1,-2 4-266,-5 3 0,-12 1 1,-6 9-1,-6 4 1,-7-1-1,-6 4 1,-7 0-78,-8 2 0,-3-4 0,-13 2 0,-3-6 0,-2-8 0,-3-4 210,-2-3 1,-4-12-113,-1-2 1,0-5-1,0-5 1,0-3-174,0-4 0,2-5 0,1-4 0,4-4 0,4-4 0,5-1 0,3 0-1307,5 0 0,1 0 0,3-1 1,5-2-1,7-2 1191,7 2 0,11 14 0,3 3 0</inkml:trace>
  <inkml:trace contextRef="#ctx0" brushRef="#br0" timeOffset="28">10438 16726 9555,'-8'-21'467,"4"3"0,8 8 0,6 2 0,8 1 0,9 0 0,7-4 0,6-1 0,3-3-110,1-2 0,8 0 0,0-3 0,6 0 0,3 3 0,1-1 12,-2 0 0,6 0 0,-4 4-208,3-4 1,-3 3 0,-3-4-1,-1 1 1,-3-1 110,1-2 0,5 3 0,-2-3 0,1 2 0,0 1 0,-1 1-141,1-1 1,-3 0-1,-3 5 1,-1 0-1,0-2 1,1 0-1,-1-1-468,0-1 0,-4 5 265,0-5 1,-6 2 0,2 2 0,-4-1 0,-2 1 424,-4 0 1,2-1-1,-6 1 1,-1 0 0,-1-2-1,1-2-87,1 0 0,5 0 0,-2 6 1,1 0-1,4-2 0,-2 1-352,1 0 0,-1-3 0,0 7 0,-2-4 0,-1-2 0,-2 2 0,2 2-157,0 1 0,-7 0 1,1-2-1,-1 0 1,-5 2-1,0-1 721,-1-2 1,-3-1 0,2 1-327,0 3 1,2-3 0,-3 3-1,0-1-64,1 1 1,3-1-1,0 4 1,3-2-1,4-1 1,1 1-1,0 0-259,2 2 0,-5-4 0,3 2 0,-3 1 0,-3 1 0,-1 0 195,-2-3 1,-6 3 0,2 0 327,-3 1 1,-2 2 0,1-5 0,-1 1-98,0-1 1,1 4 0,-1-5-1,0 0 1,2 0 0,1 0-217,2-1 1,4 3-1,-2-2 1,-1 0-1,2 0 1,-2 0 0,0 0-636,-3 2 0,-1-1 465,-1 4 1,-5 2 0,-2-3 1406,-1-1-1463,-2 4 0,-2-4-1582,2 6 0,-1 0 586,6 0 1,-7 0 0,-2 2 0,-9 2 0,-6 5-1,-3 4 1183,2 5 0,-5-3 0,0 4 0</inkml:trace>
  <inkml:trace contextRef="#ctx0" brushRef="#br0" timeOffset="29">14130 15126 8501,'-13'9'-124,"-1"0"1,-2-4 0,0 3 574,-1 3 1,6 1 0,-6 1 0,8-1 654,9-3 0,3 1 0,9-5-432,3-3 1,7 0 0,0-1 0,4 2-1,0 2 1,1-1-307,0 2 1,-2-3 0,-2 6 0,-2 1 0,0 2 0,-2 2-208,0-1 0,-1 5 0,-4-1 0,-3 1 0,-2 0 1,-4 1-1,-4 0-203,-1 1 0,-1 2 1,-4-3-1,-4 0 1,-4 1-1,-3-4 41,-2-1 0,-4 1-35,4-3 0,-4 4 1,3-8-1,-1 4 0,1 5-248,3 4 0,2 3 1,6 3 283,3 3 0,4-3 0,1 5 0</inkml:trace>
  <inkml:trace contextRef="#ctx0" brushRef="#br0" timeOffset="30">12757 16886 8507,'0'-36'3293,"0"5"-2452,0 18 0,0-1 0,0 1 0,0 0-717,0-1 1,0 5-1,-2 2 1,-2 1 0,-5 5-1,-3 2 1,-3 5 180,-2 1 0,0 5 0,-3 4 0,-1-1 1,2 2-1,-1-3 192,4 1 0,6-1 0,2 0 0,1 3 1,1 2-1,0 0 0,3 2-381,2 0 0,1 1 1,1 4-1,2 3 0,3 2 1,0 3-721,0 0 1,0 4 0,-3-2 0,1 1 0,-1 0 0,-1-2 0,-2 1-318,0-2 1,0-1 0,0-8 0,-2-3 0,-1-4 0,-1-3 71,1-2 1,0-6 0,0-4-1,-3-6 1,0-7 848,0-6 0,0-4 0,2-2 0,1-3 0,-5 4 0,2 1 0,3 2-532,2 3 1,1 2-1,0-1 1,1 2 791,4 4 0,4 2 1,7 4-1,3-1 0,2-1 1,3 1-29,1 1 0,3-2 1,2-2-1,1-1 0,-2-4 1,0-2-1,-3-3-452,1-2 1,-6 0 0,-5 5 0,-4-2 0,-5-1 1225,-1-2 0,-1 0-95,-5 5 1,-2 5-333,-2 4 0,-2 4 0,-3 4 0,4 5 0,4 3 0,1 3-88,0 3 1,1-4 0,2 4 0,3-3 0,2-2 0,4 1 87,4-1 0,-1-4-852,2 0 1,3-6 0,-3 1 0,0-2 0,-2-2-333,-2 0 1,-4-6 0,-2-3 0,-1-3 0,-3-1 0,-1-1 0,-4 0 79,-2-4 1,-4 3-1,-5-3 1,0 5-1,-1 3 1,1 2 567,0 2 0,4-3-193,0 5 0,7-1-715,2 5 1,9 2 864,13 2 0,7 4 0,11 5 0</inkml:trace>
  <inkml:trace contextRef="#ctx0" brushRef="#br0" timeOffset="31">13397 17019 8440,'-14'-6'1411,"-3"0"1,-1-3 1561,2 5-2633,1 2 0,13 2 0,7 2 1,7 2-73,5 5 0,0 1 0,5 2-542,2 1 0,-4-2 0,1 8 0,-3-1 0,-5 0-351,-2-2-1,-8 3 1,-1-1 0,-4-2 0,-9-1 0,-5-2 0,-6-1-350,-4-3 0,-2 1 0,0-5 0,0-2 975,3-2 0,1-1 0,-2 0 0</inkml:trace>
  <inkml:trace contextRef="#ctx0" brushRef="#br0" timeOffset="32">13530 17125 9825,'13'-11'0,"1"2"0,-1 4 802,0 4 1,1-4-1,-1 1 1,0 1-459,1 1 1,-1 1-1,0-2 1,-1-3-1,-1 0 1,-2-1-1,-1-1-136,0-2 1,-2 3 0,-6-2-152,0-2 0,0-1 1,-2 1-1,-2 2 1,-7 3 5,-5 0 1,0 4-1,-5-2 1,2 2 0,3 4-1,1 4 1,1 6 606,1 4 0,1 8-534,3-2 1,5 9 0,8 3-1,7 2 1,5-1-1628,6 2 1,9 0-2846,5-1 4336,14 2 0,-1-10 0,10 5 0</inkml:trace>
  <inkml:trace contextRef="#ctx0" brushRef="#br0" timeOffset="33">15383 9942 8292,'0'-21'-609,"0"2"1,-1 12 533,-4 2 1,-2 4-1,-7 1 1,1 1-1,0 2 1,-1 2-1,1-2 557,0-2 0,4-1 0,0 0 0,-1 0 0,-2 0 0,-2 0 0,1 0-337,0 0 1,-1 2-163,1 2 1,-5-1 0,-1 6 0,-2 0 0,-1 0-12,1 0 1,-7-2 0,4 3 0,1-2 0,-2-1-1,1-1 477,2 0 1,-2 0-1,5-3-257,-2 1 1,5 2-1,-2-3 1,3 3-171,2 1 1,-1 1 0,3 2 0,0-1 0,4 1 0,-1 2-178,1 2 0,0-1 0,-4 2 0,2 1 0,-1 2 0,-2 0 163,-1 1 0,0-4 0,1 2 0,1-2 0,2 0 0,1 1 208,0 2 0,-2 0 0,5-5 0,2 2 0,2 3-279,1 4 1,0-3 0,0 1 0,0-3 0,1 1 0,2 0-36,2 1 1,5 0-1,-2 5 1,0-2-1,1 0 1,2 1 117,0-1 1,3-4 0,-2 2 0,0 0 0,-2-4-1,3-1 1,1-2 131,2 0 1,0-1 0,-1-1 0,1-3 0,3 3 0,2-1-62,3-1 0,0 3 1,1-5-1,0 2 0,3 0 1,0 0-1,2 0-109,1 0 1,-1-5 0,4 5-1,0 0 1,-2 0 0,2-2 49,0-1 1,-1 0 0,4-3 115,0 2 1,5-1-1,-8-4 1,1 0-1,1 0 0,-1 0 1,5 0-1,0 0 0,-1 0 1,-2 0-195,-2 0 0,1 0 0,5 0 1,1 1-1,1 2 0,-3 2 1,0-2-878,-3-2 921,0-1 0,3 0 0,0 0 0,0 0 0,0 0 0,0 0 240,0 0 1,0-4 0,0-2 0,0-1 0,1-2 0,1 1-91,-2 4 0,7-2 1,-7 1-1,2 2 1,-1 0-1,-1 1-368,0-3 1,0 1 0,0 4 0,0 0 0,0 0 0,-2-2 0,-1-1 136,-1-1 1,-2-2 0,3 1 0,-3-2 0,0-2-1,0 0 1341,3-1-1119,2-2 0,5-1 0,2-2 0,0-1 0,2-2 1,-3 2-92,1 1 0,-1 1 0,-5 1 1,-2 0-1,-1-1 0,-3 3-70,-1 2 0,1-3 0,-6 3 1,-4-1-1,-2-1 0,-3 2-122,1-1 1,-3-2 0,-5-3 0,-1-1-1,-4-2 1,0 0 0,-1 1 306,0-1 0,-1-6 1,-5 4-1,0-3 0,0 1 1,0-2 354,0-1 1,0 3-484,0 0 1,0 4-1,0-3 1,0 2-1,0 3-257,0 1 0,0 2 0,-2 1 0,-1 1 0,-3 3 0,-1-1 66,-3 1 1,-2-4 0,-3 4-1,-1-4 1,-4-2 0,1 1 0,-2 0 501,1-1 1,-3 1-199,-3 0 1,4-2 0,1-1 0,0-2-35,0 2 0,4 2 0,-4 4 0,2 1 0,1 0 0,0 0 0,0 2-173,2 1 0,-3 0 0,-1 3 1,1-1-1,-2 1 0,2 1-188,0 2 1,-5-1 0,2-2 0,-3-2 0,-2 2 0,1 2 244,-1 1 1,2 0 0,0-2 0,1-1-1,-1-1 1,1-1 0,-1 1 498,0 0-479,-2-7 0,0 10 1,1-5-1,-3 1 1,0 1-1,-4-1-155,-1 0 0,0 3 1,-3-2-1,2 2 1,-2 2-1,-1 0 68,3 0 0,-8 0 1,3 0-1,-1 0 1,-1 0-1,2 0 0,0 0 459,0 0 1,3 0-185,-3 0 0,6 0 0,-9 0 0,0 0 0,2-1 118,-1-4 1,-2 2-196,-1-6 0,-4 5 1,2-3-1,-3 1-140,-5 3 1,-1 1 0,1 2 0,-2 0 0,-2 2 0,0 2 0,0 3-1231,2 1 1,7 8 707,1-2 1,9 2 0,-3-3 0,2 2-201,4 3 1,3-3 0,9 2 0,2 0 760,6 0 0,2 4 0,1 6 1</inkml:trace>
  <inkml:trace contextRef="#ctx0" brushRef="#br0" timeOffset="34">18182 10022 8811,'14'-7'406,"0"-5"1,4 4 0,6-1 0,4 1 0,5-4 0,1-3 0,3-4 0,1-2 685,2-3 0,-1 5-1098,-4 1 0,1 3 0,-8 2 0,-3 0 0,-1 1 0,-3 3-458,-4 5 0,-2-2 0,-1 1 0,-1 2 0,0 2-147,1 1 1,0 0 610,4 0 0,3 0 0,6 0 0</inkml:trace>
  <inkml:trace contextRef="#ctx0" brushRef="#br0" timeOffset="35">19355 9529 29452,'-13'-6'-1604,"0"3"1,-1-4 996,1 1 1,4 1 995,0 5 0,5 0 1,-2 0-1,4 0-49,8 0 0,6 0 0,6 0 0,6 2 1,4 1-1,3 1 0,0-1-353,2-1 0,-7 2 1,2 2-1,-5 1 0,-4 2 1,-3 0-1,-2 0-632,-6 1 0,-2 2 0,-7 2 1,-5-1-1,-7 0 0,-8 1 645,-4-1 1,-1 0 0,3 1 0,2-1 0,2-1 0,3-2 74,1-1 0,3 0 1,4 3-1,8-3 0,9-4 1,8 0-164,5-1 0,3 1 1,2-5-1,-1 0 0,1 0 1,0 0-735,-1 0 1,0 0-1,-3 0 1,-1 0-1,2 0 1,1-2 834,2-2 0,0-4 0,-1-5 0</inkml:trace>
  <inkml:trace contextRef="#ctx0" brushRef="#br0" timeOffset="36">20089 9449 9834,'-2'-12'0,"-1"2"1131,-1 1 1,-7 1 0,2 0-1,-2 3 1543,-3 4-2327,1 1 1,1 6-1,2 2 1,1 4 0,0 3-402,1 3 1,-2-3-1,4 4 1,0-1-1,0-1 1,3 0-1,0-4 1,0-3-250,-1-1 583,0 0-253,4-1 177,0-8 1,6-2-82,2-2 1,4 7-1,2 1 1,0-1-459,4-1 0,3 2 0,6 0 0,1 1 351,3 1 1,3-5 0,6 5 0</inkml:trace>
  <inkml:trace contextRef="#ctx0" brushRef="#br0" timeOffset="37">20382 9596 22250,'-14'0'0,"1"0"952,0 0 0,1 1 0,2 2-114,1 1-811,6 7 0,-2-11-212,10 0 0,-2-6 1,4-7-1,1-2 1,-1-2-1,2-2 1,-2 0-1,-1-2 1,-1 2-1600,-1 0 1,6 1-1,-1 5 1,3 1 1174,1 3 1,5 3 0,1 6 0,2 0 697,3 0 1,7 0 0,3 0 0</inkml:trace>
  <inkml:trace contextRef="#ctx0" brushRef="#br0" timeOffset="38">20755 9422 18976,'21'0'201,"-3"0"1,-10-1 0,-5-4-1,-6-2 1,-5 0 351,-4 2 0,-2 2 0,1 0 0,-2-1 1,-1 1-1,-2 3 131,2 4 1,3 4 0,4 6-1125,4 4 0,4-1 0,2 3 0,5 1 0,7-2 0,10 2 0,6-2 36,7 0 1,-2-2 0,1-8-1,1-5 1,-2-2 0,-4-2-1,-7 0 1,-5-3-156,-3-6 0,-8 0 0,-2-12 0,-5 0 0,-5-2 0,-3 0 41,-4 3 0,0-2 1,1 4-1,4 1 216,1 3 1,2 0 0,4 1 0</inkml:trace>
  <inkml:trace contextRef="#ctx0" brushRef="#br0" timeOffset="39">21515 9236 8803,'1'-18'0,"4"2"0,4 2 351,3 4 1,5 7-1,1-1 1,-2 4-98,-1 4 1,-1 3 0,-1 7-1,0 1 1,-1 2 0,-2 6 0,-2 2-1,-2 1-157,-3 1 1,-2-2-1,-2-1 1,-4-3 0,-2-2-1,-2-3 1,0-1-1,-1-3-307,-2-3 1,3-3 0,2-8 0,1-2 0,1-7 0,1-5 0,-1-6 174,2-3 1,2-3-1,1-2 1,0-1 0,0 3-1,1 2 1,2 6 324,2 1 1,1-2 0,-2 6 0,5 3 0,3 2 0,1 2-395,1 4 1,0 4 263,4 4 1,-2-1 0,7 6 0,0 3-161,2 4 0,2-1 0,0 4 0</inkml:trace>
  <inkml:trace contextRef="#ctx0" brushRef="#br0" timeOffset="40">21941 9369 8560,'-7'-10'991,"3"-4"0,4 4 0,4 7 0,5 4 363,3 4-1265,-5-1 0,11 1 0,-2 1 1,3 0-1,1 0-768,-1-3 1,-4 2 0,0-2-16,-9-4 0,-12-5 0,-14-7 0,0-1 1,-4 1-1,-1 1 1299,-2 3 1,2-3-315,3 4 0,2 2 0,7 1 338,0 4 1,8 2 0,10 4 0,11 4 0,9 2-1040,6 3 0,3-1 1,6 0-1,-1-1 410,-4-3 0,4 3 0,-5-5 0</inkml:trace>
  <inkml:trace contextRef="#ctx0" brushRef="#br0" timeOffset="41">22341 9022 9670,'0'-34'732,"0"3"1,6 0-641,3 18 0,2 4 0,-3 15 0,-2 7 0,-1 8 1,-1 6-1,-1 4 0,-1 4-403,-2 4 1,-2 5 0,-1 2 0,-1 0 0,1 1 0,3-1 0,4 0 310,5-3 0,9-1 0,3-2 0</inkml:trace>
  <inkml:trace contextRef="#ctx0" brushRef="#br0" timeOffset="42">22701 9382 9834,'-4'-29'0,"-2"-5"0,-2-2 993,-2 4 0,3 11 0,-1 6-269,2 5 0,0 7 0,3 0 0,-1 6 0,1 6 0,2 2-1329,1 3 0,0-1 0,1 0 1,4 1-1,3-1 354,4 0 1,2-1 0,-1-3-1,0-4 1887,1-4-707,-7-1 0,3-1-809,-5-4 0,-1 5 0,-2-1 0,1 5-179,1 3 1,2-2-1,-2 2 1,7-1-1,4-3 48,2-1 1,7-2 0,0-2-508,5-2 0,0-4 660,2-5 0,3-6 1,0-2-1</inkml:trace>
  <inkml:trace contextRef="#ctx0" brushRef="#br0" timeOffset="43">23141 8769 25697,'-15'-13'-145,"-2"1"1,9 5-1,-1 7-121,0 7 0,5 11 1,-3 4-1,-1 5 0,2 2 1,0 2-1,3 1 0,2 2-422,1 6 0,0-5 0,0 7 0,0-2 1,0 0 407,0-2 0,6-1 1,1 3-1</inkml:trace>
  <inkml:trace contextRef="#ctx0" brushRef="#br0" timeOffset="44">23048 9262 8572,'-2'-46'510,"-1"-1"1,-1 1 0,2 8 0,4 10 180,2 8 0,7 7 0,-4 3 0,2 2 0,0 2 0,1 3-1422,2 2 0,1 1 0,1 1 0,-1 4 0,2 4 0,1 4 0,2 5-1067,-2 4 1,5 3 1797,1 2 0,3-1 0,2 1 0</inkml:trace>
  <inkml:trace contextRef="#ctx0" brushRef="#br0" timeOffset="45">23381 9249 10066,'-1'-12'1094,"-4"3"1,5-1-1,-1 7 1,5 3-963,4 3 1,2 7 0,8-1 0,2 3 0,3 1 0,-1 1 0,3-2-780,5-4 1,-7-2-1,4-6-73,-2 0 0,-1-1 0,-2-4 0,-6-3 1,-4-6 626,-3-4 1,-6-2 0,2-7 369,-4 0 1,-1 5 0,-1 0 0,-4 0 0,-4 1 0,-4 3 605,-5 3 1,3 4-1,-4 2 1,1 4 0,-1 4-1,0 2-1194,-1 4 1,3 8 0,3 9-1,3 5 1,2 4 0,6 6 0,7 5 310,9 2 0,13 0 0,8-4 0</inkml:trace>
  <inkml:trace contextRef="#ctx0" brushRef="#br0" timeOffset="46">6652 7836 8417,'-28'-40'0,"5"0"0,3-3 0,15 17 0,2 5 0,0 6 0,-1 5 0,-5 3-68,-3 1 0,-3 1 0,-2 5 0,-6 0 0,0 0 0,-1 0 0,2 2 0,-2 2 0,0 5 0,1 4 0,0 5 577,0 4 1,-1 9 0,0 8 0,4 7-89,0 7 1,8 8 0,8-1-1,4 6-272,4 6 1,11 1-1,-2-36 1,2 0 0,3-1-1,3-1 1,3-1 0,2-1-1,4-2 1,2-2-134,5 0 0,2-3 0,4 0 0,3-3 0,3-5 0,1-2 0,0-2 0,-1-1 0,2-3 0,-1-3 0,0-1 0,-1-3-21,1-1 1,0-4 0,-1-2 0,-1-4 0,-1-3 0,-2-3 0,-1-1 0,0-4 0,-3-2 0,-1-4 0,-2-1 0,-2-3 0,-1-2 0,-3-3 0,-3-1 0,-4-2-74,-1-2 1,-5-2-1,-3-2 1,-5-2-1,-3 2 1,-3-1 0,-2-1-1,-3 0 1,-2-3-1,-5 1 1,-3 0-1,-5 1-238,-4 0 0,-3 1 0,-3 2 0,-3 2 0,-6 3 0,-4 2 261,-1 1 0,-2 3 0,6 4 0,-2 3 0,-5 4 0,-2 3 1,3 4-1,1 2 0,0 3 0,0 3-92,0 2 0,1 2 0,-35 2 1,1 7-291,7 11 1,9 9 0,4 14 436,7 4 0,11-7 0,4 10 0,2 8 0,3 9 0</inkml:trace>
  <inkml:trace contextRef="#ctx0" brushRef="#br0" timeOffset="47">6878 7903 11012,'-35'-50'476,"8"5"0,3 10-802,16 17 1,-4 8 0,-2 14 0,3 5-1,2 3 1,4 1 0,4 0 0,1 1 42,0-1 0,12 0 0,7 1 0,9-1 1,9-1-1,7-3 0,8-5 382,5-2 0,11-2 0,1 0 1,7 0-1,-35 0 0,1 0 0,1 0 1,0 0-1,2 0 0,0 0 145,1 0 0,0 0 0,-1 0 0,0 0-210,2 0 0,0 0 0,-2 0 0,0 1 0,4 1 0,0 1 0,-2 1 0,0 0 0,0 2 0,0 0-39,-1 1 0,1 0 1,2-1-1,0 1 0,0 0 1,0-1-1,-1 1 1,1 0-1,0-1 0,0 1 1,0 0-1,0-1 71,-1 1 1,0 0 0,0 1 0,-1 1-1,0 0 1,-1-1 0,1-1 0,0-1-1,0-1 1,0 0 0,1 0 0,1-1 85,-1 0 1,1 0 0,5 2 0,0 0 0,0-2 0,-1 0 0,1 2 0,0 0-1,0 1 1,-1 1 0,-1 0 0,0 0 0,-1 2 0,0 1-151,1 1 1,-1 1 0,1-1-1,0 0 1,0 4 0,0 1-1,-2-2 1,0 1 0,0-1 0,0 1-1,-1-1 1,-1-1 0,1 1-1,-1-2-131,-2 1 1,1-1 0,3 0 0,-1-1 0,-3 0 0,0 0 0,1-1 0,-1-1 0,3 0 0,-1-1 0,-1-1 0,-1 0 283,-1 0 0,0-1 0,3-1 0,-1 0 0,-1-1 0,0-1 1,0-1-1,1 0 0,1-1 0,1 0 0,-2 0 0,0 1 1,1-2-1,1 1 47,0-2 0,-1 1 0,-3-1 0,-1 0 1,1 0-1,-1 2 0,-2-1 0,-1 2 1,-1 1-1,0 2 0,-1 1 0,1 1-225,-2 0 0,-1 2 0,33 15 0,-8 0-323,-3 5 1,6 5-1,-13-2 1,0 0 127,-2-1 1,-2 4 0,2-5 0,-2-2-1,-1 0 1,0-4 0,4-3 509,1-4 0,-2 1 0,0-3 0,2-2 0,-2-6 0,2 0 1314,0-1 1,-3-2-1,-2 2-1336,-1-1 1,3 4 0,-3-1 0,0 3-1,1 1 214,1 1-332,-5 5 0,9 0 0,-5 5 0,0-2 0,-1 2-272,0 1 0,-3-3 0,5-1 1,-1 0-1,-1-2 0,1 0 0,-1-4 1,3-3 3,3-3 1,-2-2 0,8 2 0,0-5 0,0-2 0,4-2-1,0 0 675,5 0 1,1 4 0,-2 2 0,0 0 0,-4 2 0,-4-1 0,-5 3-810,-4 2 0,-3 2 1,-8-1-1,-2 0 1,-7-1-1,-5-2-475,-6-1 0,-3-4 0,-5 2 128,-6-1 0,-1-1 0,-12-7 679,-1-2 1,-2-4 0,-1-5-1</inkml:trace>
  <inkml:trace contextRef="#ctx0" brushRef="#br0" timeOffset="48">15650 9382 22113,'-12'6'-2314,"3"3"1,4 3 1965,4 1 1,1 5 0,0 0-1,1-2 1,4-1 0,2-2-1,2-1 1,0-2 798,1-1 1,1 0 0,-1 5 0,-1-3 0,1 0 0,2-4 0,0 1 1822,-3-1-2474,3-4 0,-14 4 0,-2-4 0,-14 2 1,-9-2-1,-7-2 58,-4-1 0,1 0 0,-8 0 0,4 0 0,2 0 0,4 0 123,4 0 1,3 0-1,1 0-853,0 0 1050,7 0 0,0 0 0,7 0 1</inkml:trace>
  <inkml:trace contextRef="#ctx0" brushRef="#br0" timeOffset="49">16010 15993 21587,'-14'-12'-609,"1"3"0,0 3 0,-1 1 1,1 1-7,0 1 1,-1 2 649,1 1 0,0 0 1,-1 0-1,1 0 0,0 0 1793,-1 0 0,10-5-1386,8 1 0,10-1 1,15 5-1,5 0 1,9 0 154,8 0 0,0 2-807,12 2 1,3 4 0,7 3 0,-36-6 0,1-1 116,3-1 1,0-1 0,-1-1 0,1-1 0,3 0 0,0 0 0,-1 0 0,1 0 0,-1 0 0,0-1-1,1-1 1,-1-1 0,0-1 0,0-1 172,0 0 1,0-1 0,0-3 0,-1 0 0,-3 0 0,0 0 0,35-6 0,-4 3 0,-5 5 0,-1 1-236,-5 3 1,-4 2 88,-6 1 0,-4 1 0,-8 2 0,-4 4 0,-8 5-1709,-4 8 0,-5 3 1465,-7 4 0,3 6 0,-5 1 0</inkml:trace>
  <inkml:trace contextRef="#ctx0" brushRef="#br0" timeOffset="50">3626 7477 8330,'-14'-14'-4,"-3"-4"1,-1-1-1,2 0 1,-1 0-1,1 2 55,-2 3 1,-1 5 0,3 1-1,-4 1 1,1 1 0,-2 0-1,1 3 1,-2 0 0,-1 0-1,1-1 1,-2 1 0,-1 3-1,-1 3 1,-1 3 0,0 1-2,1 3 0,-3 4 1,0 2-1,-4 3 1,-1 2-1,-3 3 1,-1 2-63,-2 5 0,-5-1 0,-1 6 1,2-1-1,-1-1 0,5-3 123,2-3 0,-2 4 1,7 0-1,1-1 1,-1 0-1,2-1-42,-2 4 0,5 2 1,-4 2-1,2 2 1,1 6-1,2 4-67,2 4 1,-3 3-1,7 4-168,0 4 0,2-6 0,7 8 1,2-3 74,1-4 0,6 1 0,0-5 1,6 2-1,6-2 0,4-1 0,5-1 1,4 0 242,3 4 0,5-8 0,5 5 0,8 0 0,5 0 0,2 0 0,3-2-110,-25-26 1,1 1-1,4 1 1,2 1-1,-1-2 1,0-1 0,2-1-1,0 0 1,4 0-1,0-1 1,2 0-1,-1-1-22,1-1 1,1-1-1,3 2 1,1 1 0,-5-6-1,1 0 1,1 0 0,2 1-1,2-2 1,0 1 0,1-2-1,0 0 1,2-1 0,0-1 7,1-1 0,0-2 1,-2 0-1,0-1 1,6 0-1,0 0 1,-1-1-1,1-1 0,-1-1 1,1 0-1,1 0 1,1-1 55,1-1 1,-1 0 0,-1-1 0,0 0 0,5 1 0,-1 0-199,-2-1 1,-1-1-1,4 1 1,1 0 0,-2-1-1,1-2 1,-1 1 0,1 0 79,0 0 1,1 0 0,4 2 0,0-1 0,-6-1 0,-1-1 0,1-1 0,0 0 0,-1 0 0,0 0 0,-3-1-1,0 0 1,0 0 0,1 0 3,1 0 0,-1 0 1,0-1-1,0 0 0,-2 0 1,0 0-1,0-2 0,-1 0 1,0-1-1,0 0 0,1-1 1,1-2 73,-1-1 1,0 0 0,1 1-1,-1-1 1,-3-1 0,-1-1 76,-1 0 0,0 1 1,4-1-1,0 1 0,-3-3 1,1 0-1,-1 1 1,1 0-98,-1-1 1,0 0 0,-4 0-1,0-1 1,1-1 0,1 1 0,0 0-1,-1-1 1,2 1 0,-1-2-1,1 1 1,0-1-22,1 0 0,-1-1 0,-4-2 0,0 0 0,2 2 0,-1-1 0,-2 1 0,-1-2 1,1 0-1,-1-1 0,-3 0 0,0 0 0,-2 0 0,-1-1-39,-3 3 0,-1-1 1,-1-1-1,0-1 1,31-15-1,-1-4 1,-5-1-1,-1-1 0,-5-2 17,-1-2 1,-23 21-1,1 0 1,25-22-1,3-2 1,-29 24-1,1-1 1,26-23-28,-1-1 0,-3 4 0,-2-4 0,-4 1 1,-3-1-1,-4 1 138,-1 2 1,-5-4-1,-2 1 1,-3-3 0,-3-1-1,-3 1 1,-5 2 149,-7 1 0,0 0 0,-5-4 0,-2 0 0,-2-1 0,-1-1 0,-1-1-326,-4-2 1,-2 1 0,-6 3 0,-2 1 0,-3-2 0,-4 0-551,-3 2 1,-8-6 683,-2 10 0,-4-6 0,-2 8 1,-2 0-1,-3 1 199,-2 0 1,-1 7 0,-4-2 0,-3 1 0,-3 4 0,-5 1-1,-1 2-239,30 17 0,0 0 0,-33-14 0,30 18 0,-1 0 1,0 1-1,-1 0 0,0 0 0,-1 0 0,0 0 1,1 1-111,-2 1 1,1 0-1,-3 0 1,0-1-1,1 1 1,0 0-1,0 1 1,0 0-1,-1 0 1,0 1-1,-2 0 1,0 1 83,-4-1 1,0 1-1,2-1 1,-1 0-1,-2 0 1,1-1 0,0 0-1,-1 0 1,-1-1-1,-1 0 1,0 1-1,-1 0-58,0 0 0,-1 1 0,-2 0 0,0 1 0,-1-1 0,0 1 144,-3-1 0,-1 0 0,5 1 1,0 0-1,-7 1 0,-1 2 0,-1 0 1,1 1-1,1 1 0,0 1-69,2-1 1,0 2 0,-6 3 0,0 2 0,2 1-1,0 1 1,-1 1 0,0 1 0,-1 2 0,0 1-1,2 1 1,0 2-75,1 1 1,-1 1 0,-5 1 0,1 1 0,2 0 0,1 0 0,0 0 0,-1 0 0,-1 0 0,-1 1-1,2 1 1,0-1-205,0 1 1,0 1 0,0 0-1,1 1 1,0-2 0,2-1-1,3 0 1,1-1 0,2 2-1,1-1 1,4 1 0,1-1 276,2 2 0,0 0 0,0-2 0,1 1 0,3 2 0,1 1 0,1-1 0,0 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0.262"/>
    </inkml:context>
    <inkml:brush xml:id="br0">
      <inkml:brushProperty name="height" value="0.053" units="cm"/>
      <inkml:brushProperty name="color" value="#FF0000"/>
    </inkml:brush>
  </inkml:definitions>
  <inkml:trace contextRef="#ctx0" brushRef="#br0">5479 11328 8371,'0'-13'0,"0"-1"-246,0 1 0,0 4 226,0 0 1,-2 6 0,-2-1 376,-5 2 0,-3-2 0,-1 0 0,-1 1 133,1 1-365,0-4 0,-2 5 0,-1-5 1,-2 1-1,0 1 0,0 1 21,1 1 1,-6 2 0,3 0 0,-3 2-1,-2 2 1,1 5-310,-1 3 1,-4 1 0,-2 2 0,-1 2-1,1 0 1,2 1 0,1 0 121,-1 0 0,10-1 0,-7-2 0,2 1 0,2 2 0,1 0 94,2 1 0,1-2 1,5 5-1,-1 1 0,1 3 1,1 2-1,3 3-5,5 4 0,1 8 0,0 3 0,-2 2 0,2 3 1,2 4-34,1 3 1,-2 10-1,-1-1 1,-2 2 0,-1 4-1,-2 1 28,1 0 1,4-1-1,-3-8 1,1-3-1,1-6 1,1-4 0,2-5 682,1-1-679,0 5 1,0-4 0,0 6 0,0 1-1,0 0 1,0 4 10,0 4 0,0 5 0,0 6 0,0-35 1,0 2-1,0 3 0,0 0 0,0 3 0,0 1-108,0 4 1,0 2 0,-2 4 0,-1 1 0,1 5 0,0 0 0,0 0 0,1-1 0,0 0 0,0 0 0,1-1 0,0-1 0,0 1 0,0-2-117,0-1 0,0-3 1,1-6-1,0-3 1,2 28-1,3-9 0,0-10 1,1-8-1,-1-7 411,0-1 0,-2-5 0,-2 0 0,1-2 0,1-1 0,-1 0 163,-1 1 1,-1 0-1,2-2 1,3 2-1,0 4 1,1 4-525,1 3 1,2 3 0,6-2-1,4 5 1,0 3 0,5 1-1,5 0-176,6 1 1,-2-8 0,0-5 0,0-7 0,0-4 0,1-7 245,0-2 1,-7-9 0,-6-8-1,0-2 1,0-2 0,-1 0 53,-2 0 0,-1-4-8,-5-1 0,1 1 0,-1 4 0</inkml:trace>
  <inkml:trace contextRef="#ctx0" brushRef="#br0" timeOffset="1">4372 16459 8167,'-6'-13'121,"-1"-1"1,0 6-1,2-1 1,4-2 212,1-1 0,10-1 1,6 0-1,7-2 0,6-3 1,2-3-1,3 1 1,0 0-1,3 3 0,2-1 1,1 0-79,0-1 1,0 4-1,-2-3 1,-2 5-382,-5 4 0,-3-1 1,-3 5-1,-2 2 1,-6 2-115,-2 1 1,-3 1 0,-3 4 0,-5 5 0,-4 5 256,-4 3 1,-4 5-1,-6 0 1,-3 2-1,-2 1 1,-2 1 2,-2 0 1,3-1 0,3 1 0,2 0 0,3-1 0,3 0-61,5-4 1,2 1 0,2-3 0,3-1 38,6 0 0,6-1 0,12-5 0</inkml:trace>
  <inkml:trace contextRef="#ctx0" brushRef="#br0" timeOffset="2">4852 16512 8478,'-26'-20'706,"5"6"1,4 11 0,6 6 1445,2 6-2027,6 3 0,-5 1 0,5 1 1,-3-1-1,-1 3-33,-3 7 0,-4-4 1,-2 10-1,-3 2 0,-2 2 1,-6 4-1,-4 0 1,-6 0-397,0-1 0,0-2 1,-3 1-1,0-2 1,2-2-1,1 0 5,1-1 1,8 2 0,0-1 0,6 0 0,2 1 298,4-1 0,-5 6 0,1-3 0</inkml:trace>
  <inkml:trace contextRef="#ctx0" brushRef="#br0" timeOffset="3">4519 17632 8451,'0'-18'0,"0"0"982,0 2-523,0 7 0,-2 8 0,-2 7 0,-5 1 1,-3 5-1,-3 3 0,-1 4 121,-2 2 0,-4-4 1,3 4-434,-2-2 1,3 4 0,-2-6 0,0 0-1,4-3 194,1 0 0,3-5 0,2 0-49,1 1 1,6-3-1,-1 2-470,2 2 0,8-1 0,3 0 1,3-1-1,1 0 0,1 0 1,0-2-749,4-1 0,-3 5 0,3-4 0,-3 2 1120,-2 0 1,-4 0-1,-2 4 1,-1 0 0,-4 1-1,-5-1 1,-8 2 0,-5 1 296,-6 2 1,-3 4-1,-2-3 1,2 1 0,1-1-1,2-1 1,0-1-1191,1 1 0,0 0 0,6-5 0,2 1 1,6-1-1,4 0-3204,3 1 3903,6-7 0,13-1 0,9-6 0</inkml:trace>
  <inkml:trace contextRef="#ctx0" brushRef="#br0" timeOffset="4">4826 17765 8340,'-5'-34'1712,"1"3"0,-1 7-1059,5 15 1,-1 6-460,-4-1 681,4 2 0,-7 2-857,4 0 1,-3 2 0,-7 2 0,1 7 0,0 5-127,-1 6 1,7-7-1,2-2-24,4-1 0,1 0 0,0 1 0,0 1-286,0-1 0,6-4 0,3-2 1,4 1-1,3-2 0,2 1-175,-2 1 1,-1-4 0,-1 3-1,-3 1 432,-2-1 300,-3-4 1,-7 5-1,-4-6 1,-2 4-1,-2 2 534,0 2 1,0 2 0,-4 1-1,0 1 1,-1 0 0,2 3-1093,3 1 1,-1 1-1,6-3 1,1 2 0,1-2-1,2-1-1404,0-2 0,3 4 1823,6-4 0,0 3 0,10-8 0</inkml:trace>
  <inkml:trace contextRef="#ctx0" brushRef="#br0" timeOffset="5">5225 18045 8565,'-11'-27'1387,"9"13"0,-4 3-1146,8 4 0,4 4 0,-3-6 0,2-1 0,3-2 0,2-5 0,1-2-203,-3-3 1,3-11 0,-7 5 0,-1-3 0,-1-4 0,-2-2 0,0-6-1015,0-3 0,0 3 1,0-2 1089,0 4 1,0 8 0,0 7 0,0 6 100,0 6 0,1 2 0,4 4 1,4 7-1,2 7 91,3 6 1,4 1-1,1 11 1,1 2-1,3 2 1,-1 7 87,0 2-725,-6 3 1,8 8 0,-5 1 0,1-1-1,-1-1 1,-3 0 330,-1 1 0,-2 4 0,1-5 0</inkml:trace>
  <inkml:trace contextRef="#ctx0" brushRef="#br0" timeOffset="6">5265 18005 8238,'-10'-59'1440,"-3"-3"1,4 1 0,9 19 0,9 11-1205,7 5 0,9 6 0,8 1 0,2 1 0,7 1 0,5 0 1,5 4-1,3 4-236,3 5 0,2 2 0,7 2 0</inkml:trace>
  <inkml:trace contextRef="#ctx0" brushRef="#br0" timeOffset="7">4772 8130 7942,'-13'0'1092,"5"5"0,4 4 0,4 5 0,3 2 1,1 2-1,1 0 0,-1 1 0,2 2 1,0 1-1001,0 0 0,-1-6 1,-5 3-1,0-1 1,0 0-1,1-3 1,2-3-5241,1-3 5148,7-6 0,2 2 0,8-5 0</inkml:trace>
  <inkml:trace contextRef="#ctx0" brushRef="#br0" timeOffset="8">5172 8183 9536,'-1'13'0,"-4"1"0,-2-1 1399,-1 0 0,-3-4 0,3 0 0,-1 0-779,0-2 1,6 1-1,-1-4 1,4 3-1,6-1-620,7-6 0,6-11 0,8-10 0</inkml:trace>
  <inkml:trace contextRef="#ctx0" brushRef="#br0" timeOffset="9">5359 8036 9047,'-14'0'1696,"1"0"0,0 0 1,-1 0-960,1 0 1,1 2-1,6 2 1,9 5-307,9 3 1,6 1 0,0 1-1,2 0 1,3 3 0,-3 0-1,0 1 1,-4 1-1100,-1 4 1,-3 2-1,-4 0 1,-3-1-1,-4-4 1,-2 0-1,-4-4 668,-3-1 0,-10-2 0,-3 0 0</inkml:trace>
  <inkml:trace contextRef="#ctx0" brushRef="#br0" timeOffset="10">5319 8116 9203,'-2'-38'794,"-2"2"1,2 5 0,-2 9 0,2 4-220,2 3 0,0 2 0,2 0 0,1-1 0,4 2 0,4 2 0,5 3 0,3-1-542,5 1 0,5-2 0,6-4 0,2-1 0,4 1-33,1 0 0,5-1 0,0 1 0</inkml:trace>
  <inkml:trace contextRef="#ctx0" brushRef="#br0" timeOffset="11">6585 7570 8014,'5'-9'904,"-1"0"0,5 5 0,-3-4 146,1 2 1,-4 0-1,0 3 1,-6-1-205,-6 1 0,-3 3 0,-1 4 1,0 4-1,-1 2 0,1 2 1,1 3-490,3 0 1,3-1 0,6 0-488,0-1 0,0 0 0,2 1 0,1-1 5,1 0 0,7 1 1,-2-1-1,2 0 1,1 1-1,-1-1 0,-4 0 1,-1 1 63,-3-1 1,-3 0 0,-4 2 0,-5 1 0,-5 2 610,-3-1 0,-3-1 0,-3 0-753,0 2 1,6 0 0,-4-5-1,2-1-1556,2-3 0,7 3 1219,1-4 1,8-2-1,1-1 540,7-4 0,17-7 0,4-1 0</inkml:trace>
  <inkml:trace contextRef="#ctx0" brushRef="#br0" timeOffset="12">7105 7343 7910,'-18'-7'2064,"0"2"-499,2 4 1,1 1 0,2 0-414,0 0 1,4 0-1,0 1 1,0 4-892,2 4 1,-4-2 0,7 2 0,-1 3 0,1 3 0,-1 2 0,2 0-348,2-2 1,1-2-1,1 0 1,4 1-1,4-1 1,3-1-451,1-3 0,-4 1 1,0-4 545,1 1 0,-4-2 0,-3 2 1,-6 1-1,-7-1 0,-7 2 196,-5-2 0,-2 5 0,1-3 1,1 3-1,-1 0 0,3-2-1551,2-1 0,7-2 1,4 4-1,3-4 1,7-1 1344,8-3 0,15-7 0,8-4 0</inkml:trace>
  <inkml:trace contextRef="#ctx0" brushRef="#br0" timeOffset="13">7278 7596 8314,'0'14'575,"-4"-1"1,-1 0 0,2 1 274,2-1 1,2-1 0,4-3-1,4-5 1,3-2 0,1-5-563,0-6 0,-4-3 1,0-13-1,0-3 1,0 0-1,-2-2 1,-1 0-641,-3-1 0,-1-6 0,-2 3 1,0-1-1,0-1 0,0 1 1,0 1 275,0 2 1,0 4 0,0 3-1,1 3 1,3 4 0,5 5 611,3 4 0,2 3 0,-1 6 1,2 2-1,1 2-384,2 5 1,0 7-1,-5 5 1,-1 3-1,-2 5 1,-1 4 0,1 4-1484,2 1 0,2 1 0,-3-2 1331,-2-2 0,9 1 0,-3 4 0</inkml:trace>
  <inkml:trace contextRef="#ctx0" brushRef="#br0" timeOffset="14">7385 7570 9195,'-6'-19'0,"-1"-2"2433,-1 0 0,8 6 0,11 5 0,5-2-2629,6 0 0,3-7 0,2 7 1,1-1-624,3-3 1,2-1 0,4 2 0,-2-1-2299,2-2 3117,2 1 0,1-3 0,0 0 0</inkml:trace>
  <inkml:trace contextRef="#ctx0" brushRef="#br0" timeOffset="15">8305 7183 7794,'-6'-7'2254,"-2"1"0,-1 2-1664,1-1 0,3 1 0,-4 4 1,-1 0-1,-2 0 0,0 1 0,2 4 1,1 3-1,0 6 0,0 4-482,0 4 0,6 3 0,-1 3 0,2 2 0,4 1 0,2-2-1412,5 0 0,3-4 0,3-3 1,3-6-1,4-4 1304,3-3 0,8-6 0,1 3 0</inkml:trace>
  <inkml:trace contextRef="#ctx0" brushRef="#br0" timeOffset="16">8531 7210 8226,'-20'0'0,"3"1"669,7 4 1,4-2 0,6 7-1,0 4 1,0 2 0,0 2 98,0 1 1,0 2-35,0 5 1,1-4 0,2-1-1,3-2 1,2-2-318,2-2 1,2-8-735,1-3 0,1-2 0,-3-4 0,-2-4 0,-3-5 6,0-6 1,-4-6 0,1 2-1,-6-1 1,-6 1 0,-5 2-1,-2 2-21,-2 3 1,-1 5 608,1 0 0,4 6-347,-4-2 1,12 10-1,10 2 1,13 2 0,9-1 69,10-2 0,5-2 0,13-4 0</inkml:trace>
  <inkml:trace contextRef="#ctx0" brushRef="#br0" timeOffset="17">8798 7197 7753,'-13'0'2610,"-7"0"1,11 6 0,2 2-1745,9 4 0,5 0 0,6-1 0,1-3 0,-1 1-1751,0-1 1,1 2-1,-1-5 1,0-3-939,1 0 1,-9-2 0,-5-2 1837,-7-2 1,0 3 0,-1-5 240,2 0 0,3 0 0,9-5 0,8 3 0,8-3 0,6-1 0,3-2-4538,-1-4 4282,4 3 0,-6-10 0,5 4 0</inkml:trace>
  <inkml:trace contextRef="#ctx0" brushRef="#br0" timeOffset="18">9065 7103 7753,'-8'9'1239,"4"0"1,2 2-1,2 0 1,0 3-906,0-1 1,6-4-1,3 0 1,4 0-1,4-2 1,0-1-1,0-2-669,-3 1 0,4-2 0,0-8 1,-2-3-1,-2-4 0,-5-2-886,-5 1 0,-3 0 469,-1-1 1,0 1 0,-1 0 0,-2-1 410,-1 1 1,-1 0 0,7-1-1,4 1 324,7 0 1,0 5-1,6 4 1,-1 2-1,0 2 1,-2 0 208,-1 0 0,-6 0 0,-2 2 0,-1 2 3354,-3 5 0,-7 3-2618,-5 1 0,5-5 0,4-4 0,7-2 0,6-2-1503,5 0 0,4-2 1,8-1-1,1-3 575,-1-1 0,-8 4 0,-3-3 0</inkml:trace>
  <inkml:trace contextRef="#ctx0" brushRef="#br0" timeOffset="19">9584 7050 8233,'-9'6'0,"1"1"1706,-3 1 1,5 4 0,3-5-1,6 0 1,6-2-1485,3-4 1,3-1-1,1-3 1,3-4-1,2-8 1,1-4 0,1-5-1,-3-2-946,0-5 0,-3 1 1,-2-6-1,1-1 0,2-3 1,-1-3-1,-3-1 161,0 1 0,-1 3 1,-1 5-1,-2 5 1,-1 6-1,1 8 357,2 6 0,2 4 0,-1 7 0,0 5 0,1 6 0,-1 6 415,0 2 0,-1 3 0,-3 3 0,-3 1 0,-2 0 0,1-2 1,-2-2-95,-2 0 1,-2-3-1,-5 4 1,-7-3 0,-8-2-1,-6-3 1,-4-1-565,-5-2 1,-3 1-1,-4-2 1,0-3-1,3-5 1,4-3-1,3-2 1,4-2 2086,1-1 0,7-7 1,5 2-1,5-3 0,10-1 1,11-2-839,17-2 1,17-4 0,21-6 0,-28 14 0,1 0 0,4-2 0,1 1 0,4 0 0,0-1-801,1 0 0,1-1 0,3-3 0,0 1 0,-1 1 0,-1 0 0</inkml:trace>
  <inkml:trace contextRef="#ctx0" brushRef="#br0" timeOffset="20">16436 11435 8216,'0'-9'0,"0"0"0,2-1 155,2-2 1,-3-2 163,4 1 1,1 0-1,0-1 1,0 1-1,0 0-308,-3-1 1,-3 7 0,-5 3 0,-2 1 0,-2 0 0,0-2 0,-1 2 227,-2 2 0,-2 1 0,1 0 1,0 0-1,-1 0 0,1 0-281,0 0 0,-5 4 1,-1 2-1,-1 2 1,0 0-1,-1 1 1,-1-1 46,1-2 1,-3 3-1,5-4 1,-2 3-1,-1 2 1,0 2-1,0 0 101,-2-3 0,-1 7 1,-2-3-1,1 2 1,-1 0-1,0 0 36,1 3 1,-1-4 0,0 6 0,1-3-1,-1 3 1,2 0-201,3 4 1,-2 0 0,5-1 0,-1-2 0,1 0-1,3-2 1,2 2 133,6 0 1,-3-5-1,5 3 1,0-1-1,0 0 1,3 0 7,2 1 0,1-3 0,0 5 0,0 0 0,0-1 1,1 2-1,4 1-43,4-1 1,4-1 0,3 2-1,4 0 1,0 0 0,4 1-10,1-2 1,2 2 0,1-5-1,2 0 1,2 1 0,1-4 84,-1-1 0,4-2 0,-3 0 0,-1 1 0,2-1 0,-1-1 0,1-2 36,0-1 0,1-6 0,5 1 0,0-2 0,0-2 0,2 0-115,2 0 0,-2 0 0,4-2 0,0 0 0,1-4 0,2-2 0,-2-1-140,-1 2 1,5-5 0,-4 3-1,0-3 1,-1-2 0,-1-3 20,-1-1 1,1-4 0,-7 3 0,-1 0 0,-3-2 0,-1 2 0,-4-2 76,0 0 1,-3 4 0,1-4 0,1 0 0,0 2 0,2-2 243,-1 0-284,-9 5 0,14-5 0,-11 5 0,1-2 0,1 1 0,-1-1-87,-2 0 0,-3 0 0,-5 3 0,-1-1 1,-1-2-1,-3 1 134,-5-3 1,-2 5-1,-4-4 1,-2 0-1,-7-3 1,-5-2-1,-6 0 156,-3 2 1,-2 4 0,0-2 0,-2-1-1,-4 0 1,-5-1-143,-4 1 1,2 1 0,-7 3-1,-2-1 1,-1 2 0,-8 3-44,-6 4-211,12 3 1,-20 6-1,11 0 1,-3 2 0,-1 3-1,7 7-722,7 5 1,2 6 0,7 1 0,5 4 958,3 3 0,9 0 0,6-4 0</inkml:trace>
  <inkml:trace contextRef="#ctx0" brushRef="#br0" timeOffset="21">16383 13034 8517,'0'-13'1,"0"-1"1,0 1 0,1 0 311,4-1 1,8 5 0,9 2 0,6 0 0,6 1 0,8 0 0,4 3 0,4 1 0,2 2 0,3 0 0,0 0 0,-1-1 0,-2-2-634,0-2 1,-2 1 0,-1 4-464,-4 0 1,-5 2-1,-5 0 1,-4 4 782,-2 2 0,3-5 0,2 3 0</inkml:trace>
  <inkml:trace contextRef="#ctx0" brushRef="#br0" timeOffset="22">16489 14367 8441,'-8'-25'0,"0"2"0,1 6 0,-1 2 0,4 3 0,-5 3 0,7 5 81,2 8 1,6-1-1,11 4 1,3 1 19,7-1 1,13-4 0,2 2 0,2-4 0,3 1 0,-1 0-1,2 3 1,-2-2-373,0-2 1,-2 1 0,-4 2-1,-3 5 271,-6 3 0,0 7 0,-10 2 0</inkml:trace>
  <inkml:trace contextRef="#ctx0" brushRef="#br0" timeOffset="23">16383 15286 9134,'-2'-18'0,"-1"1"918,-1 0 0,-1 7-870,5 1 0,2 6 0,2-1 0,5 2 0,3 2 0,1 0 0,2-1-420,3-4 1,3 4 312,5-4 0,1 4 0,0 1 0,1 0 0,1 0 1,4 0-272,1 0 0,-3 0 1,3 0 329,-1 0 0,4 12 0,-3 3 0</inkml:trace>
  <inkml:trace contextRef="#ctx0" brushRef="#br0" timeOffset="24">6532 12154 8203,'-8'-6'185,"-2"-1"0,6-6 36,1-1 1,1 1-1,2 0 1,2 1 0,2 2-1,5 1 1,3-2-1,1 1 1,-1 0 211,-3 1 1,3 6 0,-5 0-169,1 6 0,-1 4-154,-3 6 0,-1-4 0,6 0 0,2 2 0,0-1 249,3-1 1,4 6-253,-1-6 1,7 5 0,-2-5 0,2 3 0,1 1-63,2 1 0,-7-2 1,9-2-1,-3-1 1,-2 1-1,1 2 1,-1 1-1,0 1-130,-2-1 0,-4 0 1,2 1-1,0-1 0,-4 0 1,-1 2-1,-2 1-85,0 2 1,1 1-1,-3-2 1,0-1 0,-2-3-1,0-2-163,-2-1 0,5-3 65,-3 2 0,3-6 0,1 2 0,0-4 0,1-1-507,-1 0 1,0-1-1,1-2 1,-1-2 773,0 2 0,7-10 0,0-2 0</inkml:trace>
  <inkml:trace contextRef="#ctx0" brushRef="#br0" timeOffset="25">7425 12421 8203,'-13'0'193,"-1"0"0,2-2 79,3-2 0,4 1 0,5-6 1,1-1-1,3-1 0,5 1 0,3 3-4,2 1 0,3 0 0,1 3 1,-2-2-1,-1 2 0,-3 3 0,-2 5-212,-1 4 0,-6 3 1,0 2-1,-6 3 1,-6 0-1,-2 0 1,-4-2 230,-3-2 0,-3 0-408,-5 1 1,-1 0 0,2 1 0,1 0-121,2-3 0,4-2 1,-3 5-1,2 1 1,3 2 240,1-2 0,2 5 0,-1 0 0</inkml:trace>
  <inkml:trace contextRef="#ctx0" brushRef="#br0" timeOffset="26">18036 13007 8337,'-8'-6'0,"-4"3"810,4-5 1,2-1-554,1-5 0,4 5 0,1 1 1,0-3-1,1 1-124,4 1-25,2 3 0,2 6 0,0 0 0,1 0 46,2 0 0,1 0 0,2 0 0,3 0 0,3 0 1,2 0-1,4 0 121,6 0 0,2 0 0,4 0 0,-1 0 0,5 0 0,2 0-358,0 0 1,4 0-1,-3 0 1,0 0-1,2 0 1,-2 0 0,-2 0-119,-6 0 1,1-4 0,-8-2 0,-3 0-1,-3 0 1,-4 1 858,-2-1 0,-2 3-608,-8-5 0,-9 5 1,-9-2-1,-5 4 0,-3 1 1,-7 1-1,-4 2-285,-3 2 0,-6 3 0,1-3 0,-2-2 1,-2 0-1,-2 0 0,-1 1 188,-1-1 0,-1-1 0,5-2 1,2 0-1,1 0 0,4 0 207,5 0 0,0 0 0,10 0 0,2 0 1,2 1-1,6 4-814,3 4 1,7 2 0,6 3 0,10-1 0,7 0 653,7 1 0,8 5 0,7 2 0</inkml:trace>
  <inkml:trace contextRef="#ctx0" brushRef="#br0" timeOffset="27">8718 12074 8208,'-9'-17'-176,"0"-1"0,0 6 1,-4 8-1,0 2 0,-1 2 1,1 2-1,1 2 0,2 3 1,2 2 1294,2 0 0,2-4 1964,4 4-2877,0-7 0,-6 9 0,-1-5 0,-2 0-261,0 0 0,4 3 0,-2-4 0,1 3 129,3 2 1,3-4-1,6-1 1,7-4 0,8-1-1,6 0 128,4 0 0,3 0 1,7-1-1,2-4 1,2-2-1,-2-2 0,-2 1-205,-1 3 0,0-4 0,-1 4 0,-4 2 0,-5 2 1,-6-1-1,-7-1-985,-2-1 0,-6-1 1109,-9 5 0,-9 0 0,-19 0 0,-2 0 0,-2 0 0,-4 0 0,-2 0-2,-1 0 0,-4 0 0,8 0 0,-2 0 1,1 0-1,5 0 38,3 0 1,3-1 0,3-2 0,4-1-449,3 1 1,8 3 0,4 3 0,7 2 0,9 3-609,8 2 1,6 2 0,4 1 0,4-1 0,4-1 898,1-3 0,6 1 0,1 5 0</inkml:trace>
  <inkml:trace contextRef="#ctx0" brushRef="#br0" timeOffset="28">6079 14420 8532,'-12'1'255,"1"4"0,4 4 0,0 3 0,-1 1 0,-2 0 0,-1 1 0,0-1 0,-1 2 0,-5 1-157,-2 2 1,-3 0 0,-5-5 0,-1 0 0,-3 1 0,-5-1-1,-2-1 123,-2-3 0,3 1 1,0-6-1,-2-1 1,2-1-1,-1-2 23,-1 0 0,-1-6 0,0-3 0,0-4 1,0-4-1,0-2-22,0-2 0,0 4 0,0-4 0,2 0 0,-1 2 0,2-2-250,0 1 0,-3 2 0,8-3 0,-1 0 0,1 2 1,2-2-1,0 1-44,-1-4 1,3-1-1,-3 0 1,3-1-1,1 1 1,2-3 70,3 0 0,-2-6 0,5 0 0,0-2 0,-2 1 0,2-2 1,-1-2-40,4-1 0,-3 0 1,1-1-1,0-2 1,0-2-1,1 2 1,0 1 18,3-3 1,0 2-1,1-4 1,0-1-1,-1 2 1,2-1 0,2 1 29,1 0 1,5-4 0,-4 3 0,2-2 0,3 1 0,2 1 0,1 0-2,0-4 0,1 5 0,4 0 0,4 2 0,3 0 0,2-1 0,3 2-101,1 3 1,-1-7-1,-2 7 1,1-2-1,4-2 1,-1 0-226,0-1 296,5-8 1,-9 17 0,2-8 0,0 1 0,-1 1 0,2-1 27,-2 1 1,-1 7-1,0-3 1,1 1-1,3 1 1,2-2-1,3 2 91,1 2 1,3-3-1,3 2 1,3-2 0,2 0-1,-1 1-202,2-1 1,6 0-1,3-1 1,0 1 0,1-2-1,-1 4 57,0 1 1,-1-2-1,-7 3 1,-1 1 0,-3-1-1,-1 4 1,-2-1 127,2-1 0,-8 3 0,4-3 0,3 3 0,-1 1 0,3-1 0,-2-2-262,1-1 1,8 1-1,1 5 1,4 0-1,6-3 1,1 1-42,0 4 1,8-6-1,-6 6 1,3 1-1,2-1 1,-1 4-1,2-2 152,0 1 0,-8 3 0,4 0 0,-1 3 0,-3 4 0,-1 1 669,-3-1-651,0 4 1,0 0 0,-1 6 0,3-2-1,2-1 1,3-1-81,2 1 1,6 1-1,-3 2 1,1 0-1,-1 0 1,-2 0-1,-3 0 113,-1 0 0,-2 0 0,1 2 1,-3 1-1,0 1 0,-4 1 1,1-1 206,-1 1 0,-4 4 0,3-4 1,-3 3-1,0 2 0,-2 2-144,2 1 1,-4 1 0,-5-2-1,0-2 1,-2-1 0,2 1-1,-1 2-148,0 1 1,-1-1 0,-2-1 0,1-3 0,-1 1-1,-2 0 39,-2 0 274,1 0 0,-5 0 0,-1-2 0,0 1 0,-2-1 0,0 3-79,-3 2 0,-1-3 0,-1 0 0,-1 3 0,0 3 0,-1 4 0,-3 0-253,-5 1 0,-1 2 0,0-3 0,2 2 0,-2 1 0,-2-1 1,-1-4 82,0-2 1,0-1 0,0-1 0,2 0 39,2 1 0,-1-1 0,5 0 1,-3 1-301,-2-1 1,-1 0-1,-2 2 301,0 3 0,-6-3 0,-1 4 0</inkml:trace>
  <inkml:trace contextRef="#ctx0" brushRef="#br0" timeOffset="29">8598 11142 9309,'-12'-27'0,"3"2"1163,5 2-1524,-4 10 1,7 9-1,-4 8 1,4 5-1,1 4 1,0 4 578,0 0 1,1 7-1,4-2 1,4 2-1,3 0 1,2-4-1,4 1 1052,4 0 1,5-5-1,3 2-1271,1-3 1,4-3 0,-2-4 0,1-3-521,3-4 1,-4-1 520,-2 0 0,3 6 0,0 2 0</inkml:trace>
  <inkml:trace contextRef="#ctx0" brushRef="#br0" timeOffset="30">19502 12261 7707,'0'-21'0,"0"8"0,0 7 0</inkml:trace>
  <inkml:trace contextRef="#ctx0" brushRef="#br0" timeOffset="31">19475 12221 8232,'-9'0'23,"1"0"0,-3 0 0,-1 0 0,-1-1 239,0-4 1,-1 4-1,0-4 1,-3 4 0,-1 1-1,1 0 1,-3 1-1,0 2-265,-1 2 1,-3 3-1,7-2 1,0 0-1,2 2 1,2-2 327,0 0 1,8 2-1,10-3 1,13-2-1,10-2 1,9-1-15,6 0 1,6 0 0,7-1 0,5-2 0,4-3 0,6-1 0,3-2-280,-36 5 0,-1 0 0,37-6 0,-35 7 0,-1 0 0,37-4 0,-3-2 0,-2 0-225,-2 0 0,-7 0 0,-5-4 1,-6 1-1,-7 1 0,-7 3 0,-10-3 257,-6-1 0,-7 4 0,-4-1 0,-6 0 1,-8 0-1,-9 1 0,-13 3-117,-12 2 1,-12 1 0,-12 2-1,-3 2 1,-5 1 0,33-1-1,0 1 1,-2 1 0,0 0-799,-2 1 1,0 0 713,4 1 0,0 0 1,-4-1-1,1-1 0,-27 3 1,7-1-1,12-3 0,12-1-342,11-2 1,9 6 478,17 3 0,15 2 0,19 3 0</inkml:trace>
  <inkml:trace contextRef="#ctx0" brushRef="#br0" timeOffset="32">8705 12101 8172,'0'-7'0,"6"1"0,1 6 0</inkml:trace>
  <inkml:trace contextRef="#ctx0" brushRef="#br0" timeOffset="33">8745 12128 8172,'-9'0'162,"0"0"1,-2-2 0,0-1 621,-3-1 1,1-5 0,0 5-542,-1 1 0,5-3 0,0 1 0,-1 2 0,-2 2 25,-1 1 0,4 4 0,2 2 0,-1 0 0,2 1 1,-1-1-1,1 2 0,2-2 168,5 0 0,9-2 0,10-4 0,0 0 1,6 0-206,3 0 0,4 2 0,4 0-351,-2 3 1,1 1 0,2-3 0,-2 1 56,-5-1 0,0 3 0,-3-1 0,-3-2 0,-1 0 0,-3-1 0,-3 3 481,-3-2 1,-7-2 152,1-1 0,-6-1-363,2-4-345,-10 4 1,-2-5 0,-8 6 0,-3 0 114,-4 0 1,-8 0 0,-1 0 0,0 2 0,-1 0-1,-2 3-43,-1-2 0,-2 3 0,6-2 0,2-1 1,1-1-1,2-2 0,4 0 1170,4 0 0,4 0-830,0 0 1,8 0-1,6 0 1,8-2-1,4-1 1,2-1-684,4 1 0,-2 1 1,7 2-1,-1 0 1,0 0-1,0 0 46,2 0 1,-3 0 0,0 0 348,-2 0 1,3-1 0,-4-2 148,-2-2 0,-3-5 1,-5 3-27,-8-1 0,-6 2 1,-9 6-1,-1 0 1,-5 0-1,-1 0-240,-2 0 1,-4 5-1,6-1 1,-3 1-1,-1-1 1,4 1-1,4-1-955,4 2 1,0-5-514,1 4 0,13 2 1598,9 2 0,9 3 0,8 1 0</inkml:trace>
  <inkml:trace contextRef="#ctx0" brushRef="#br0" timeOffset="34">6212 14447 8250,'-13'-24'0,"-1"6"673,1 9 1,4 6-481,0 3 0,5 0 0,-5 0 1,-2 0-1,0-1 428,-3-4 1,7 5 0,2 0 0,4 8-356,1 4 1,0-3 0,0-1-1,0 3 1,1 1 0,4 1-305,4 0 0,3 1 1,2-3-1,3 0 0,2-4 1,0 1 237,0-1 1,5-4 0,-2 1 0,2-2 0,0-2 0,-4 0 0,1-2 174,0-2 0,-5 1 1,2-6-1,-3 0 1,-3 0-513,-3 1 0,-4 3 1,-6-2-1,-3 1 0,-7 3 1,-4 1-92,-2 2 0,-7 0 0,2 0 0,-4 0 1,-2 0-1,-1 0 444,-2 0 0,0 5 0,2 1 0,0 0 0,-1 0 0,3-4 0,4 0 125,-1-2 1,5 4 0,1 1-1,3-2 1,2-2-338,0-1 0,4 0-111,0 0 1,12 0 0,1 0-1,8 0 1,6 0 0,4 0-1,5-1 81,4-4 1,3 2 0,6-5-1,0-3 1,0 1 0,0-1-415,0 3 1,-6 0 0,-3-1 0,-4 5 0,-5 2 0,-4 2 0,-5 2 439,-4 2 0,-3 10 0,-6 6 0</inkml:trace>
  <inkml:trace contextRef="#ctx0" brushRef="#br0" timeOffset="35">7865 13740 8210,'-5'-17'36,"1"-1"0,-1 3 0,1 3 0,0 3-153,1-1 1,0 2 0,-2 1 0,-2 0 0,-2 1 0,0 0 0,-1 3 0,-2 1 0,-2 2 1564,1 0 1,4 0 0,2 2-637,1 2 1,3-2 0,7 2 0,7-2-672,5-2 0,5 0 0,5 0 0,3 0 0,0 0 0,2 0-128,-1 0 0,3 0 1,-2 0-1,-2 0 1,-2 0-1,-3 0 171,-2 0 1,-4 0 0,2 0-1,0 0-61,-4 0 0,-9-6 1,-8-2-1,-11 1 0,-7 3-339,-2 2 0,-9 2 0,2 0 0,-4 0 0,-5 2 0,0 2 135,1 5 0,-7 3 0,3 1 0,-1 0 0,-1 1 0,4-1 0,2-1 210,5-3 1,3 3 0,3-5 0,2 2 0,6 0 1255,2 1-1376,7-4 1,4 6 0,8-5 0,7 1 0,5-4-231,6-2 1,5-2 0,6 0 0,5 0 0,5-2 0,0-2 0,0-5 0,-2-3-293,-1-1 0,3 4 1,-9 1-1,-1 1 0,-5 1 1,-6 0-3074,-2 3 3586,-3 8 0,-15 2 0,-4 6 0</inkml:trace>
  <inkml:trace contextRef="#ctx0" brushRef="#br0" timeOffset="36">6145 15206 8353,'-13'-13'344,"5"4"111,4 0 1,3 5 0,2-5-1,3-1 1,7-2 0,4 0 784,2 3 1,7-3 0,0 5-1059,5-1 1,1-2 0,6 5 0,1 3 0,0 0 45,-2 2 1,2 0-469,-6 0 1,5 6 0,-5 3 0,-3 1-1,-4 1-160,-6-3 1,-4 0 0,-2 2 0,-1-2 0,-4-1 0,-1 0 1,-3-2-1,-8 2 908,-3-1 1,-10 0 0,-4-3 0,-4 2-239,0-3 0,-2 0 0,-2-2 0,-1 0 0,1 0 1,2 0-1,1 0 40,1 0 1,-1 1 0,2 2 0,3 2 0,4-2 0,3-2-1691,2-1 0,5 6 656,4 3 0,8-3 0,8-2 0,6-2 0,7-2 0,2 0 0,4 0 723,2 0 0,2 0 0,5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0.299"/>
    </inkml:context>
    <inkml:brush xml:id="br0">
      <inkml:brushProperty name="height" value="0.053" units="cm"/>
      <inkml:brushProperty name="color" value="#FF0000"/>
    </inkml:brush>
  </inkml:definitions>
  <inkml:trace contextRef="#ctx0" brushRef="#br0">5492 11022 8291,'-7'0'0,"1"0"0</inkml:trace>
  <inkml:trace contextRef="#ctx0" brushRef="#br0" timeOffset="1">5465 11022 8291,'-9'0'114,"2"-2"1,0-1 988,-1-1 0,5-7 0,-1 2-1049,2-2 0,2 5 0,2 4 0,1 7 0,3 1 124,1-1 0,1 1 0,2-3 0,-1 3 0,1 0 0,1 2 5,-3-1 1,4-3-1,-3 4 1,2-1-1,-1 1 1,-1 1 0,1-1-1,3 1-160,5 2 0,-3-1 0,4 0 0,1-2 0,2-1 0,3-1 170,2 0 1,-2 0-1,0-3 1,-1 1-1,1-1 1,-1-1-1,1-2-59,0 0 1,-4 4 0,-4 1 0,0-2 0,-1 0 0,2 0 0,-2 3-138,-1 1 1,3-3-1,-1 4 1,1-1-1,0-1 1,1 2-167,2-1 1,-3-3 0,4 4 0,0-2 0,2-3 0,0-2 0,1 1 761,-2 2-329,-5-2 0,1 3 0,-5-5 0,-1 0 616,0 0-3352,1 0 1,-5 0-1488,0 0 3586,-6 0 1,8 0-1,-2 0 1,3 0-1,1 0 1,2 0 372,3 0 0,3-5 0,0-3 0,-2-5 0</inkml:trace>
  <inkml:trace contextRef="#ctx0" brushRef="#br0" timeOffset="2">6545 11221 8291,'-9'-5'653,"0"-4"1,6-3 430,-1-2 1,2 6-844,2-1 0,2 7 0,2 1 0,5 5 0,3 4 0,1 0 0,2 1 1,2 0-95,0 2 0,0-4 0,-7 2 0,-3 1 0,-1 2 1,-3 1-1,-3 1-106,-4-1 0,-5 0-113,-9 1 1,-8-1 0,-9 0-1,-2 2-466,-3 3 1,3-3-1,-9 3 1,2-2 0,0 0-1,-1 3 538,-1 2 0,11-5 0,-4 4 0</inkml:trace>
  <inkml:trace contextRef="#ctx0" brushRef="#br0" timeOffset="3">15343 9102 7887,'1'-7'0,"4"3"0,4 2-1480,3 2 1400,-5-6 0,-2 5 1,-10-4-1,-4 4 80,-3 1 0,3 0 175,1 0 0,3 0 0,-2-2 1,1-2 609,3-5 0,1 2 0,2-2 0,2 0-578,2 1 0,-4-2 0,0 6-192,-7 1 1,-5 1-1,-1 2 1,-1 0-1,1 0 1868,0 0-1399,-1 0-389,7 0 1,1 6-1,6 3 1,0 3-1,0 1 692,0 0-596,0 1 1,-4-1 0,-2 0 0,0 1-1,0-1 1,1 0-11,-1 1 1,5 4 0,-3 1-1,2 0 1,2 2 0,0-1-1,0 4-100,0 1 1,2-1 0,2 1 0,3 3 0,2 0 0,0 2-180,2 1 67,-6-3 1,3 9-1,-5-6 1,1-1 0,-1-2-1,0-1-54,2 0 0,-4-2 0,4-2 0,-4-2 1,-1-2-1,0-2 0,0-3-312,0 0-190,0-1 0,0-4-470,0 0 1,2-8-1,3-2 1,7-9 1056,5-7 0,6-12 0,-2 0 0</inkml:trace>
  <inkml:trace contextRef="#ctx0" brushRef="#br0" timeOffset="4">15196 9702 9469,'-20'0'0,"2"0"-94,3 0 0,2 0 281,-1 0 1,7 2 0,3 2 0,4 5-1,4 3 447,5 1 1,4 0 0,3 1 0,4-1-1,0 0 1,3-1 0,0-1-367,4-2 1,-8-2-1,8 2-272,-2-5 0,-1-2 0,0-2 0,-4-2 0,1-4-136,0-7 0,-5-2-1,2-7 1,-8 0 0,-2-5 0,-2-1 0,-4 0-3356,0 1 3496,-2-2 0,6 8 0,1-6 0</inkml:trace>
  <inkml:trace contextRef="#ctx0" brushRef="#br0" timeOffset="5">8731 6624 29440,'-13'-12'-397,"0"3"0,8-4 0,10 8 0,11 4 0,9 1 0,5 0 0,4-2 0,3-1 0,6-1 964,3 1 1,4-3 0,6 1-381,2 2 1,6 0 0,-2 1 0,2-3 0,-1 2 0,-2 2-47,-2 1 1,4 0 0,-6-2 0,-2-1 0,-5-1-1,-7-1-157,-6-1 0,-5 5 1,-10-5-1,-4 2 1,-4-1-1,-2 1-344,-3-2 1,-5 3-1,-9-5 1,-9 2 0,-6 3 191,-6 2 0,-11 1 0,-4 0 0,-7 0 1,-6 0-1,-6 1 0,-2 2-6,0 2 0,4 4 0,-3-3 0,2 0 0,3 1 0,1-1 0,3 1 0,3-1 471,5 0 1,8-1-1,7-5 1,5 0-1,11 0-599,11 0 1,14 0 0,22 0 0,9 1 0,9 4 0,12 2 229,8 0 1,-33 2 0,1 0 0,0-1 0,0-1-1</inkml:trace>
  <inkml:trace contextRef="#ctx0" brushRef="#br0" timeOffset="6">15236 9582 8487,'-9'0'0,"2"-1"-1449,1-4 2127,2 4 10,4-5 0,1 6-97,4 0 1,-2 0 0,5 0 0,3 0-589,1 0 0,-3 0 0,-1 0 1,3 0-1,1 0 0,1 0 1,0-2-12,1-2 1,-1 2-1,-1-3 1,-2 0 216,-1 1 1,-6-7-1,0 4 1,-4-2-82,-4 0 0,-5 5 0,1-4 0,-3 2-243,-1 3 1,4-3 0,0 2 0,-1 1 0,-2 2 0,-2 1 140,1 0 0,0-2 1,-2-1-1,-1-1 1,-2 1-1,2 1-76,1 2 0,1 0 1,3 2-1,3 2-1872,8 5 1,12 1 1921,10-1 0,15-3 0,5-6 0</inkml:trace>
  <inkml:trace contextRef="#ctx0" brushRef="#br0" timeOffset="7">15756 9529 22544,'-7'-9'-2364,"1"2"0,0 1 1945,-3 3 0,2 3 0,-2 3 1,-2 1-1,0-1 0,-3-1 1370,1-2 10,6 0 1,1-2-939,6-2 0,1 2 0,4-2 0,2 4 0,2 3-77,0 1 0,0 5 0,4-3 1,0 0-1,1 0-228,-1-3 0,0-2 1,1-1-1,-1 0 0,0 0 1,1 0 52,-1 0 0,0-1 0,1-4 0,-3-4 0,0-1 1,-2 0-1,1 1 232,2-2 0,1 0 0,1-3 0</inkml:trace>
  <inkml:trace contextRef="#ctx0" brushRef="#br0" timeOffset="8">4186 11914 8738,'-8'-5'0,"2"-3"483,0 1 0,5-1 0,-4 4 1,4-5-1,1-3 0,0-1-17,0 0 1,6 1-1,3 3-582,3 4 1,1-1-1,2 2 1,1 0 200,2-2 0,6 3 1,-1-5-1,5 1 1,6 1-1,4-1 125,3-1 1,2 4 0,-2-4 0,1 2 0,1 3-1,-2 2-95,2 1 0,0 0 1,-3 0-1,-1 0 1,-2 0-1,-3 0-89,-2 0 1,-1 0-1,-4 0 1,-2 0-1,-2 0 1,-6-2 0,-2-1-1,-2-1-175,1 1 1,-5 0 0,-2-1-1,-2-5 1,-7-2 152,-5 3 0,-7-3 0,-5 7 0,-6 1 0,-6 1 0,-3 2 0,-3 0-202,-2 0 0,-1 0 1,2 0-1,1 0 1,4 0-1,3 0 1,5 0 202,0 0 1,6 0 0,1-1 0,3-2 0,2-2-1,1 1 1481,3-2 0,5 5-3337,8-4 1430,4 4 0,5 7 1,2 2-1,2 4 0,6 2 1,3-1-1461,5 0 0,-1 1 1881,6-1 0,-1-6 0,5-1 0</inkml:trace>
  <inkml:trace contextRef="#ctx0" brushRef="#br0" timeOffset="9">7638 12741 8223,'0'-21'273,"-4"-3"1,-1 7-1,2 0-173,2 2 1,-1 8 0,-1 1 0,0 2 0,5-1 0,5 2 0,7 2 0,3 1 0,6 0 305,2 0 0,7 0 1,4 0-1,2 0-31,2 0 1,6-2-1,3-1 1,2-1-1,0-1 1,0 1-332,-1 0 1,3-2-1,-8 3 1,-2-2-1,-2 2 1,-2 0-32,-4-1 0,2 2 1,-5-3-1,-4 0 1,-5 1-1,-5 1 501,-3 1 1,-5-2-664,-5-1 1,-11-4-1,-15 5 1,-3 1-1,-4 2 1,-1 1-1,-4 0-32,-2 0 1,0 0 0,1 0 0,0 0 0,2 0 0,-2 0 0,1 0 0,0 0 0,5 0 543,5 0 1,-1 1 0,6 2 0,2 1-1,1-1 1,3 0-343,3 2 0,3-2 1,6 6-1,2 0 1,2-2-1,7-1-422,5 0 1,5-5 0,7 4 0,3-4 0,5-1 0,2 0 151,2 0 0,4-4 0,1-1 1,-2 2-1,-2 2 0,-1 1 1,-1 1 248,-4 4 0,4 2 0,-5 6 0</inkml:trace>
  <inkml:trace contextRef="#ctx0" brushRef="#br0" timeOffset="10">15196 10808 8163,'-13'0'-42,"4"0"0,2-1 0,1-4 1,1-2-1,1-2 0,-1 0 0,3-1 1,2-2 636,4-1 1,-1 4 0,6 0-1,0-1 1,0-1 65,-1 2-495,-5 3 0,2 8 1,-10 2 26,-3 5 1,2 3 0,1 1 0,4 1-132,1-1 1,1 2-1,4 1 1,4 3-1,2 2 1,1 1-69,-3-1 1,3 9 0,-5-4 0,2 1 0,-1 0-1,-2-2 1,-2 1 63,2-2 1,-5 3 0,4-6 0,-4 1 0,-1-2 0,-1 0-83,-4-4 0,4 3 1,-3-1-1,2-2 0,2-1 1,0-2-1,0 1-433,0-1 0,0 0 0,2-1 1,2-1-1,5-4-1777,3-1 0,-5-3 2234,-2-8 0,-4-2 0,-1-6 0</inkml:trace>
  <inkml:trace contextRef="#ctx0" brushRef="#br0" timeOffset="11">15223 11261 8175,'-13'-1'0,"-2"-2"0,-1-1 0,-2 1 0,2 1 0,1 2 287,1 0 0,7 6 1,6 3-1,6 1 0,10-1 240,4-4 1,4 1 0,5-1-1,3 1 1,3 0 0,2-3-539,-1-1 1,-1-1 0,2 2 0,-5 2 0,-5-2 0,-3 0 0,-4 0-2122,0 1 1,-4 0 2131,3-4 0,-9-6 0,-3-1 0</inkml:trace>
  <inkml:trace contextRef="#ctx0" brushRef="#br0" timeOffset="12">7092 6664 32767,'-12'1'-1705,"3"4"1688,3-4 0,9 5 0,4-8 0,8-1 0,4-2 0,5-3-38,1-2 0,6 2 0,2 1 39,1 1 1,2-4 0,4 2 0,0-1 0,-2 2-172,-2 1 194,2-4 0,-5 8 0,2-2 0,-2 1 0,-2 0 0,-1-2-187,-5 2 1,4-2-21,-6 0 0,3 1 0,-8 2 0,0-1 0,0-1 46,-1 1 0,-3-3 0,-5 1 1,-1 1-166,0-2 0,-5 5 228,-12-4 0,-7 4 1,-15 2-1,-8 4 0,-5 3-491,-5 4 0,-11-3 438,7 0 0,-2 0 1,6 4-1,5-1 1,3-1-55,1-3 1,6-3 0,2 2 0,6-1 0,4-3 0,5 0-1166,7 2 1177,-2-4 0,11 11 1,-5-5-1</inkml:trace>
  <inkml:trace contextRef="#ctx0" brushRef="#br0" timeOffset="13">5465 11821 20706,'2'8'-6024,"2"-4"6174,5-2 0,7-2 0,4 1 0,0 2 0,4 1 1,1-1-1,3-1 0,2-2 0,3 0 0,1 0 1,4 0-1,2 0 53,0 0 1,8 1 0,-8 2-1,0 2 1,0-1 0,-3 1 0,1-1-1,-1 1-138,2 0 1,-1-3 0,2 2 0,0-2 0,2-2 0,1 0 129,1 0 0,6 0 0,-1 0 0,2 0 0,-1 0 0,-3 0 0,1 0-213,-1 0 0,-7 0 1,3 0-1,0 0 0,-1 1 1,-2 2 104,-5 2-513,4 5 0,-11-7 0,4 4 0,-2 1 0,-2-2 0,-3 0 329,0-3 0,-5 3 1,-1-2-1,-1 0 0,-1 1 1,0 1 31,-2 1 0,-2 2 0,0 4 0</inkml:trace>
  <inkml:trace contextRef="#ctx0" brushRef="#br0" timeOffset="14">7385 11941 9539,'-8'-25'184,"4"15"0,8-2 0,4 12-582,-1 9 1,4 7 0,-7 2 0,-1-2 0,-1-1 0,-2-2-1,0 0 331,0 1 0,-5-4 0,-1 2 0,-1 3 0,-4 1 0,0 0 401,-3-2 1,1 2 0,0-7-442,-1 3 1,-4 1 0,-1 0-1,-2 1 107,-2-1 0,-2 0 0,-2 1 0</inkml:trace>
  <inkml:trace contextRef="#ctx0" brushRef="#br0" timeOffset="15">3399 13340 8117,'0'-20'-95,"0"2"0,2 8 0,2 2 0,4 1-122,-1-1 0,0 4 1,-4-5-1,2-1 1,-4-1 1671,-4 2 1,2 2-1,-5 4 700,0-1-2197,4 5 0,-5 8 0,3 7 1,-5 4 135,-3 0 1,1 3 0,0 3-1,-6 1 1,-2-2 0,-5-1 0,1-4 5,0 0 1,-2-3-1,3-3 1,-2-2 0,1-4-1,2-3 104,2-4 0,1-2 1,5-5-1,-1-7 1,2-8-1,2-6-288,1-4 0,2-4 0,-4-8 1,3-2-1,-1 1 0,0-1 1,1 1-317,2 1 331,-4-4 1,4 8 0,-4-4 0,1 2 0,0 2 0,2 4 103,2 2 1,-1 1 0,2 3 0,1 0 0,1 2 0,4 1 0,1 2 24,1-1 0,11-1 0,0 0 0,3-1 1,4 1-1,0 0-72,2 4 1,8-2 0,-5 7 0,1 2 0,0 3-1,-1 5 12,0 1 0,4 1 0,0 5 0,-3 2 0,-3 2 0,-4 4 0,-2 0 0,-3 1 0,-1 2 0,-1 5 0,-1 2 0,0-2 0,-1-1 0,-2-2 0,-1 1 0,0-1 0,5 0 0,-3 1 0,0-3 0,-1 0 0,5-2 0,-2-2 0,5 2 0,-3-5 0,-2-2 0,0-2 0,1 0 0,-1 0 0</inkml:trace>
  <inkml:trace contextRef="#ctx0" brushRef="#br0" timeOffset="16">3506 12581 8117,'-19'0'1385,"4"1"-726,-3 4 0,9 2 0,8 6 0,7 1 1,7-2-146,2-3 1,5 2-869,3-2 1,-3 3 0,3 3-1,0 3 1,2 4 353,2 3 0,0 8 0,-1 1 0</inkml:trace>
  <inkml:trace contextRef="#ctx0" brushRef="#br0" timeOffset="17">3599 14087 8017,'0'-14'178,"-4"-3"0,-1-1 1,2 2 963,2 1 0,1 2-900,0-1 1,-2 7 0,-1 4 0,-3 7 0,-1 10 0,-3 6-44,-2 6 1,-3 2 0,-1 1-1,-4 2-257,0-1 1,-1 3-1,-3-4 1,2-2 22,-2-3 1,1-8 0,-1 0-1,3-6 1,2-5 0,3-4 20,1-1 0,2-1 0,-1-5 0,1-9 0,0-9 0,-1-7-539,1-3 1,0-3 329,-1-7 186,7 2 1,-5-8-1,5 6 1,-2 1 87,0 1 1,6 4 0,-2 2 0,4 7 0,1 5 0,0 6 182,0 3 0,1 3 1,4 4-1,4 3 0,4 2 1,5 0-89,4-1 0,8-1 1,2 5-1,2 2 1,3 1-1,2 3 1,1 1-580,0 3 1,0 2-1,-2 0 1,-2-1 0,-5-3-1,-3 3-211,-1 1 0,-8-4 1,-4 1-1,-6 2 1,-3 1 643,-3 1 0,-14 0 0,-4 1 0</inkml:trace>
  <inkml:trace contextRef="#ctx0" brushRef="#br0" timeOffset="18">15543 14127 8009,'0'-14'0,"0"1"0,0 0 0,6-1 0,1 1 0</inkml:trace>
  <inkml:trace contextRef="#ctx0" brushRef="#br0" timeOffset="19">15556 14060 8771,'-13'0'1065,"6"0"1,2-4 0,10-1-1010,3 2 0,4 2 0,3 1 0,1 1 0,2 2 0,-2 3-79,-1 2 1,-1-4-1,0 3 1,3 1-1,0-2 1,0 1-1,-2-1 1,-2 0 239,0-3 0,2-2 1,1-1-1,2 0 1,0 0-1,1 0 1,3 0 1950,4 0-2197,6 0 0,-4-5 1,5-4-1,-2-2 1,2-1-1,-1 2-53,1 0 0,1-10 1,-5 7-1,-2-2 1,0-1-1,-4 0 0,1-2 153,-3 2 1,0-1 0,-5 1 0,2-3 0,-2 0-1,-1-2 1,-2 2 39,0-1 1,-1-2-1,-1 4 1,-4 1 0,0-1-1,-1 0 1,2 2 0,-2 0-277,0-2 1,0 3 0,-3-4 0,1 1 0,-1-1 0,-2-1 150,-1 1 1,0-3 0,0 4 0,-1 0 0,-2 1-1,-3-3 1,0 1 140,0 0 1,-3 0 0,5 2-1,-1-2 1,1 0 0,0-2-97,1 0 1,1 4 0,2-4 0,0 2 0,0 1 0,0 0 0,-1 0-212,-4 2 0,2-3 0,-6 1 0,-1 0 0,-2 0 0,-1 1 188,-1 0 0,1-2 0,0 0 0,-1 0 0,1-2 0,0 2 0,1-2-18,3 0 1,-1 3-1,4-2 1,0 0 0,-2 4-1,2 1-163,1 2 0,-1 0 0,1-1 0,-4 1 0,-3 1 1,-1 3 70,0 5 0,-1-2 0,0 0 0,-3 0 0,-2-1 0,0 1 299,0 0 1,-4-3-1,6 5 1,0-1 0,1 1-1,0-2-116,-2-2 1,0 4 0,5-4-1,0 1-619,-1 0 472,1 4 1,4-3 0,0 6-1,-1 0 1,-4 0 0,-2 0 162,-2 0 0,-1 0 1,1 0-1,-2 0 1,-3 0-1,1 1 0,-2 2-51,-1 2 1,3 1 0,1-3 0,1 2 0,0 3 0,1 1 0,3 0-43,1 0 1,2-5-1,1 5 1,1 1 0,3 1-1,-1 0-47,1 3 1,-2-4-1,5 8 1,1-3 0,0 0-1,-1 1-160,2 2 1,0 4-1,0-4 1,-1-2-1,1 0 1,1 0-1,2 2-313,0-1 0,2-7 0,1-1 0,3 0 1,1 0-969,3-1 1,2-5 0,2 0 1483,-1-6 0,-6-10 0,-1-8 0</inkml:trace>
  <inkml:trace contextRef="#ctx0" brushRef="#br0" timeOffset="20">15330 12981 8111,'-14'6'367,"1"-5"1,1 5-25,3 0 1,3-3 0,8 4 0,4 1 0,6-1 0,5 2 0,4 0 0,3-2-278,1-1 1,6 5 0,3-3 0,2 4 0,2 0-67,-1-3 0,0 3 0,3-5 0</inkml:trace>
  <inkml:trace contextRef="#ctx0" brushRef="#br0" timeOffset="21">15330 15913 8065,'-14'-6'0,"2"3"118,4-6 0,2 4 0,7-2 0,4 1 1,3 2-1,6-1 0,2 1 0,2-1 287,-2-1 0,5 5 1,0-4-1,-1 5 0,-2 5-73,-3 4 1,-3 3-1,-2-1 1,-2 0 0,-1-2-1,0 0-113,4-2 0,1 3 1,1-4-1,0 0 1,2 2-1,3-2 1,4-1-186,3-2 1,3-1-1,4-2 1,3 0 0,4 0-1,-1-2-319,-2-2 1,2-3-1,-4-7 320,0 1 0,-1 0 0,-6-2 0,-1-1 72,1-2 0,-2-4 1,-1 2-1,-4 1 1,0-2-1,-3 1-71,3-4 1,-5 3-1,4 0 1,-1 1-1,-1-1 1,0-1-1,-1 0-148,2-1 0,-8 7 0,3-3 1,-2 1-1,-4-1 0,-2 0-17,-4-1 1,4-2 0,-1 4 0,-3 1 0,-2-1-1,-5-1 1,0-2 388,0-3 1,-3 3-1,5 1 1,-1-1-1,1 2 1,0-1-192,1 4 1,1 1-1,2 2 1,0 0 0,0-1-1,0 1 1,-1 0-428,-4-1 1,2 1-1,-6 1 1,0 2 0,1 1-1,-1-1 1,0-2 294,1-2 1,-3 1-1,2 0 1,-3-1-1,-2 1 634,1 0 0,4-1-669,0 1 1,5 1 0,-5 2 0,-1 2 0,-2 1-77,-2 0 0,1 4 0,0-2 1,-1 4-1,0 1 0,-4 0 80,-4 0 1,1 4 0,-1 1-1,-2-1 1,0 1 0,1-1 401,0-1 1,7-2 0,-3-1 0,1 0 0,0 0 0,2 0 0,1 0-174,2 0 1,0 5 0,-1-1 0,2 1 0,2-1-276,1 1 1,2 5 0,-4-1 0,2 3 0,-1 1 0,-2 0 0,0 2-119,4 3 1,-4-3 370,3 3 0,-3 1 0,0-1 0,3-1-324,5 3 1,-2-6 0,1 4-1,2-3 1,2-2-1030,1 1 1,6-7 0,3-3 170,3-2 1,1-2 1068,0 0 0,1-12 0,-1-3 0</inkml:trace>
  <inkml:trace contextRef="#ctx0" brushRef="#br0" timeOffset="22">15623 15100 8452,'-15'0'380,"-3"0"1,5 6 0,0 2-116,7 4 0,10-3 0,7-1 0,3-2 0,7-3 0,3-2 0,7-1 0,3 0-129,3 0 1,9 0-1,-8 0-136,-1 0 0,9-6 0,-4-1 0</inkml:trace>
  <inkml:trace contextRef="#ctx0" brushRef="#br0" timeOffset="23">5479 13301 8388,'-8'-6'-31,"-2"-2"0,5-5-276,3 0 0,6 1 1,3 1-1,1 5 1,-4 5-1,-2 7 1841,-2 4-350,0 4 0,0-6-817,0 1 0,1-4-198,4 4 1,-4-5-62,4 5 0,0-5 1,1 4-1,0-1 0,2-1 141,-1 0 0,2 3 1,6-5-1,1 1 0,3-1 1,2 1-140,3-2 1,2 3 0,4 0 0,1-1 0,0 3-1,0-2-216,1 0 1,3 4-1,-4-3 1,-1 2-1,-2 0 1,-1 0 16,-1-1 1,-1 2 0,-1-4 134,-2 1 0,1-2 0,3 2 0,2-1 1,2-2 23,1 2 0,6-4 1,-1 4-1,2 0 0,4 1 1,2 2-1,5-2-1,3-1 1,3 5 0,-1-4 0,1 0 0,-3-1 0,0-1 0,-2-1-220,-1-1 0,6 3 1,-5-1-1,1-2 0,0 0 1,0-1 317,-2 3 0,5-1 0,-3-4 0,-1 0 0,1 0 1,-3 0-68,1 0 0,3 0 0,4 0 0,-1 0 0,3-1 0,0-2 0,4-2-176,3 3 1,-10-4-1,7 1 1,-1 1-1,-2-1 1,-1-1-68,-3-1 0,-3 2 0,-2-2 0,-3 0 0,1 1 1,-2-2-1,0 1 215,-4-3 1,0-2 0,-2-2-1,0 0 1,0-3 0,0 0 162,0 0 1,4-2 0,1 0 0,-2 0 0,0-1 0,0 4-285,1 1 0,5-3 0,-3-1 0,0 0 0,0 0 1,-3 2-337,-2 3 0,-1-4 0,-1 0 375,-4 2 1,-2-4 0,-7 1 0,1-2 54,0-2 1,-5-2 0,0-2 0,2-1 0,1-3 0,2-6 603,-1-6 1,5-2-1,2-5-634,1 0 1,-3-4-1,5 8 1,-1 1-10,-1-1 0,3-3 0,-4 3 1,1 0-1,2 0 0,-1 2-225,1-2 1,-8 9 0,0-3 0,-6 1 0,-3 1 0,-2-2 0,-2-2-164,-2-2 1,0-4 532,1-5 1,-1 3-1,-1-2 1,-2-4-128,-1-4 0,0 4 0,4 0 0,1 3 0,0 2 0,3-1 0,0 4-135,0 0 1,-4 4 0,-3 4-1,-2 0 1,-2 0 0,-3 0 90,-2 0 1,-1 4 0,-1 1-1,-4-2 1,-4-2 0,-2-1-1,-3 0 5,1 0 0,-2-1 0,-1-2 1,-2-3-1,0-1 0,0-4 0,1-1-68,0-1 1,4 1 0,3 2 0,1 3 0,0 1 31,1 3 0,-2 1 1,4 4-1,0 2 1,-1 5-1,1 3 0,-1 1 18,-1 1 0,1 5 1,-4 2-1,2 1 0,-2 0 1,-4 2-19,-3 1 0,0-3 0,3-1 0,-1 0 0,-2 0 0,2 1 0,1 0 44,2 0 0,0-1 0,1 1 0,1-2 0,4-1 0,0 2 143,-1-1 0,4 5 1,-4-2-1,1 2 1,0 2-229,-4-1 1,4 7 0,-2 1-1,-2 1 1,0 1 0,-4 1-1,-3 2-7,-4 1 1,-3-5 0,-1 1 0,3 1-1,1 1 1,-2 2 87,-1 0 0,4 0 1,2-1-1,1-2 1,0-3-1,2 0 131,1 0 1,6 2 0,0 4 0,-1 0 0,-2-2 0,-1-1 0,-1-1-175,1 1 0,0 3 0,-1 3 0,1 1 0,-2 1 0,-1-1 1,-2 2-20,2 1 0,-3-2 1,1 2-1,0 1 1,0-2 72,1-1 1,-1 1-1,3-3 25,-3 2 0,3 4 1,-4-5-1,1 1 20,1 0 1,-1-2 0,4 6 0,1 0 0,0 0 0,-1 0-1,1 1-144,0 2 0,-1 3 0,1 1 0,0 4 0,0-1 0,-2 2 17,-3-1 0,3 1 94,-3 1 0,4 2 0,-1-5 0,-2 0 0,0 1 103,0-4 1,3-1 0,0-2 0,2 0 0,2 2 0,1 1-83,-1 2 1,-5 2 0,-1-4-1,2 3 1,-1 2 0,2 1-120,-3-1 0,1 4 0,5-3 31,1 3 1,4 0-1,-2-1 1,0-2 13,-1 2 0,5-5 1,-1 1-1,2-3 0,1 1 1,-2-2-3,-2-1 1,1-6-513,4 0 1,1-6 0,5 1 0,6-1-1,6 0-1034,3 2 1,-4-1 1587,6-4 0,-1 0 0,5 0 0</inkml:trace>
  <inkml:trace contextRef="#ctx0" brushRef="#br0" timeOffset="24">8825 10249 8388,'-27'0'0,"2"0"-213,3 0 1,-2 6 0,5 2 0,-1 4-67,1 2 1,0-1-1,2 0 388,0 1 1,-1-1 0,5-1 0,-1-2 0,2-1 375,4 1 0,-3-2 1,7 1-1,1 1 0,3 2 1,4 1-49,5 0 0,3-1 0,3-1 1,1-4-1,5 1 0,1-3-246,2 1 1,8 3-1,-5-3 1,3 0-1,1 0 1,1-2-388,2 2 0,-3-4 0,4 2 0,-1-2 1,0-2-1,3-2 0,1-2-595,2-5 0,-3 2 1,0-2-1,2-2 791,-2-1 0,0-1 0,3 0 0</inkml:trace>
  <inkml:trace contextRef="#ctx0" brushRef="#br0" timeOffset="25">5225 14113 8426,'-11'-1'-485,"0"-3"555,2-5 0,8 3 0,1 1 0,9 4 0,6 1 1,2 0-1,0 0 0,-3 0 0,1 0 0,2 0 1,2 1 261,2 4 1,-4-2 0,5 4 0,1 1-149,-3-1 0,9-3 0,-4 4 0,1-1-63,4 1 1,1-1 0,0 3 0,3-1 0,3 2-1,2 0-140,2 3 0,1-1 1,-4 0-1,1 1 1,2-1-1,1 0 103,-1 1 1,4-2-1,1-2 1,0-1 0,1 1-1,0 1 14,4-3 1,-4 3-1,2-5 1,1 0 0,2 1-1,1-1 183,1 0 1,-2 3-79,-4-5-188,4 7 1,-4-5 0,5 4 0,0-1-1,-1 1-66,-3 2 0,3 1 1,-3 1-1,3-1 0,1 0 1,0-1-1,4-2 128,5-1 1,-4-6-1,7 2 1,-3-4 0,-3-1-1,3 0 1,1 0 174,0 0 0,4-6 0,-8-1 0,0-2 0,2 0 1,-2 0-297,1 2 1,6-1 0,-1 4 0,2-3 0,4-2 0,-1 0 0,1-2-134,-2 0 1,-9 2 0,2 0-1,-6-1 1,-4-2 0,-2-3 128,-1-3 0,0-4 1,5-8 307,-1-1 1,0-4 0,0 2-1,1-1-8,-1-3 1,0 0 0,1 0 0,-2 4 0,-2 2 0,-1 3 0,1-2-398,2 2 1,-2 0 0,-1 2-1,0-1 1,-6 0 0,-1 1 51,-5-1 0,-6 5 0,0 0 1,-3-2-1,-3 0 0,-1 0 1,-3 2 370,-2-1 0,3-3 1,-4-2-1,-2-1 0,-1-2 1,-3 2-144,-3 6 1,2-2-1,-2 4 1,3-1-1,2 1 1,-1 0-724,0 0 1,-1 5 0,-2-2 358,-1 4 1,-1 0 0,2 1 0,-3-2 0,1-1 125,-1-2 0,-2 0 0,2 3 0,-1-1 0,-3-3 0,-1 0 342,-2-1 0,4-6 0,0 1 0,-1-1 0,-1 0 1,-2 2-189,0-1 0,4 4 0,1 0-29,-2 2 0,0 1 0,0 5 0,1 0-310,-1-1 1,3 1 0,-2 0 0,-1-1 0,0 3-1,0 0 216,2 2 0,-1 0 0,-4-4 0,0 0 0,2-1 0,1 1 287,1 0 0,1-5 0,-5 0 1,0 2-1,0 0 0,1-1-187,3 0 0,-2 3 0,2 5 0,-1 1 0,0-1 0,2 0 1,-1 0-312,2 1 1,-4 1 0,2 3-1,-3-5 1,-1-3 316,0-1 0,0-1 0,-1 1 0,-2-2 0,-3-1 55,-1-2 1,2 0 0,-2 3 0,-1-1 0,3-2 0,-3 1 0,2-1 11,0 0 1,-3-4 0,5 4-1,1 2 1,0 0 0,0-1 0,-1-1-188,1 2 1,0 1 0,0 2-1,-3 0 1,-2-1 0,-2 1 34,-2 0 1,-1-5-1,0 0 1,-1 0 0,1 1-1,-2-3 1,-1 0 201,-2-4 1,-1 3 0,2-1 0,0-2-1,0-1 1,3-1 0,0 0-85,1 4 0,0 3 0,-1 6 0,2-1 0,2 1 1,1 0-283,-1-1 0,-2 5 0,-1 0 0,-1 1 0,-1-1 1,-1 1-170,-2 2 1,-5-4 0,2 3 397,0-1 1,-4-2 0,4 4-1,-1 0 36,0 0 1,4-3 0,-3 5 0,2-1-1,1 1 1,1-1 0,-1 2-85,1 2 0,-2 1 0,0 0 0,0 0 0,-2 0 1,0 0-64,-2 0 1,-3 0 0,0 0 0,-1 0-1,-1 1 1,-2 2 0,-2 2 116,-2-2 1,3-2-1,-4 1 1,3 1-1,2 1 1,1-1-1,-1-1 137,-1-2 0,1-2 0,5-1 1,1-1-1,-1-1 0,2 1-43,-3-1 1,1 0 0,-1 2 0,-1-2-1,0 2 1,1 2 0,-3 1-301,-2 0 0,2 0 0,-7 1 0,-1 4 0,0 2 0,0 2-171,1 0 0,7-2 258,-2 2 1,-2 3 0,2-5 0,1 2 0,2-1 87,2-2 0,-1 2 0,0-3 1,1-1-1,-2 1 0,-2-1 121,-1-1 0,0 3 0,3 0 0,-2 0 0,-3 1 0,1 1 0,-1 1 210,4-2 0,-1 5-418,-1-3 0,3 3 0,-3 1 0,2 0 0,4 1-79,3-1 0,-3-4 1,4 0-1,0 1 1,2 0-1,1 1 189,1-2 1,-6-2 0,4 3 0,0-1 0,-2 0 0,0 0 50,-2 0 1,-1-2-1,0 4 1,4-2 0,-1 1-1,2 0 1,-2 1-125,0-2 1,5-1 0,-3 6 0,1-1 0,0 0 0,2 1-72,1-1 1,0-1-1,-1-2 1,-3-1-1,-1 2 1,1 0-1,1 1 122,-1-3 1,4 2 0,-4-6 0,1 1 0,0 0 0,2-3-35,1-1 0,6-1 1,1 2-454,-3 2 1,5 1 0,3-4-1,6 4 1,6 2 0,3 2 496,1 2 0,1 1 0,-1 1 0</inkml:trace>
  <inkml:trace contextRef="#ctx0" brushRef="#br0" timeOffset="26">7105 12328 8441,'-13'-6'-420,"5"-2"471,4-5 1,2 0-1,2-1 1,0 1-37,0 0 0,-1 4 1,-2 0-1,-2-1 825,2-2 243,-4 4-740,6-4 0,-7 11-401,4-3 1,2 4 0,-1 2-1,6 3 36,6-2 1,4-2-1,5-1 114,4 0 0,4-1 1,2-4-1,1-2-146,2 0 0,7-5 0,-3 3 0,4-3 0,1-1 0,0 1 0,1 2 237,3 1-183,-8 6 0,14 3 0,-8 7 0</inkml:trace>
  <inkml:trace contextRef="#ctx0" brushRef="#br0" timeOffset="27">15663 16126 8363,'0'-13'256,"6"1"0,3 1 0,3 4 0,1 1-170,0 3 0,1 2 1,0 1-1,3 1 1,2 3-1,2 5 1,4 3-1,3 2-55,3-1 0,2 5 0,-4-1 0,4 1 0,1 0 0,2 0 165,-2-2 1,3 0 0,-5 1-1,2 0 1,2 0 0,-1-4 68,1-4 0,-5 3 1,3-5-1,0 1 0,0-3 1,3 0 30,2-1 0,1 1 0,1-5-320,4 0 0,-4 0 0,4 0 1,-3-2 15,3-2 1,-4-4-1,4-3 1,-4-1-1,-2 0 1,-2-3 107,-2 0 0,-1-4 0,3 0 28,-1-2 0,-6 0 0,2-4 1,-1 0-28,0-3 1,5-2 0,-3 4 0,-1-1 0,2-1 0,-1 0-120,-1 1 0,1-3 1,-3 8-1,1-2 1,-2 1-1,-1 1 0,-1-2-182,0-1 1,-1 2 181,1 1 0,0 0 0,-1-5 0,0 1 0,-3-1 157,0 0 0,-3 1 0,4-1 0,-3 0 0,-1 1 0,1-1-115,3 1 0,0 0 0,-1 3 1,-1 0-1,2 0 0,0-2-187,-2-2 0,2 2 0,-5 1 0,0 2 0,1 0 0,-4-1 112,-1 1 1,-2 1 0,0-2 0,1 1 0,-1-2 0,-1-1 0,-2-3 273,-1-4 0,0 3 0,4-7 1,1-2-1,-3-4 0,1-4-267,2-1 1,-7 4-1,9-1 1,1 2-1,-3 2 1,3 2 0,-1 2-241,2 5 1,0-1 0,-5 0 0,0 3 0,1 1 0,-3 0 153,-2-4 0,2 4 1,-7-4-1,-1-1 1,0-1-1,0-1 1,1-1 238,-1-1 1,-1-1-1,-2-4 1,0-1-1,0-3 1,0 0-104,0 0 1,0-2 4,0 3-84,0 1 1,0 4-1,0 0 1,0 1-83,0 4 1,4-2 109,1 6 1,1-5 0,-3 3 0,3 1 0,0-1 60,-1 4 0,0-4 0,-5 1 0,0-3 0,0-2 0,0 0-6,0 2 1,0-4-1,0 4 1,0-4 0,0-1-1,0 0 1,0 0-104,0 0 1,0 2-1,0-1 1,0 2-1,0-3 1,0 0 27,0-3 0,4 1 0,1 0 0,-2 1 0,0-2 0,0 1 0,1-1 92,-1 2 1,-1-1 0,-4 4 0,-1 1 0,-3 1 0,-1 1 0,-2-1-53,1 1 0,-3 5 0,2-1 1,-3 3-1,-1 1 0,-1 1 1,1-1-82,0 0 1,-1 5 0,2 0 0,2-2-1,1 0 1,-1 1 0,-1 0 8,3 0 0,-4-2 1,3-2-1,-2 0 1,1 2-1,1 1 0,-1 4 307,-2 0 1,-1-2 0,-1 4 0,1 2 0,0 1-1,-1 2 1,-1 0-441,-2-1 0,0 6 1,-3-1-1,-1 0 1,0 0-1,-1 0 221,1-1 1,-2-1 0,3-1 0,1 2 0,-2-3 0,1-1 0,-3-2 109,3 1 0,-1-1 0,5 0 0,-4-2 0,1 2 0,-2 1 0,2 2-138,0-1 1,-5 1 0,2 0-1,-3 1 1,-3 1 0,-2 2-40,-1-1 1,0 3 0,3-2 0,-2 0-1,-1 0 1,1 2 0,2-1 82,1 1 1,-1 2 0,0-4-1,0 1 1,3-1 0,0 0 282,0-2-311,-2 6 1,0-6 0,1 7 0,-1 1 0,0 1 0,1 2-94,-1 0 1,-4 0 0,-2 0 0,1 2 0,-2 1 0,1 3-1,-3 1 34,-2 3 0,5-2 0,-7 1 0,3 1 0,2 0 0,1 1 131,1-2 1,-2-5-1,3 4 1,1-3-1,0-2 1,0-1-1,3-2 64,4 0 0,-1 0 0,3 0 0,-2 0 1,1 0-1,2 0-132,2 0 0,-5 4 0,3 2 0,0 2 0,2 2 0,0 0 0,-3 2-138,-4 2 1,4-9 0,2 9 0,-1-2 0,2-2 0,-2 0 0,0-1 186,-3 2 1,4-1 0,-3 0-1,1-1 1,0 0 0,0 0 109,-2 0 0,3-2 0,-1 4 1,0-2-1,0 2 0,1 4-250,2 3 1,-4 4-1,4-3 1,0 1-1,0-1 1,4-1 0,3-1-1973,3 1 1752,6 0 1,-3-5-1,6 1 328,0-1 0,-6 0 0,-1 1 0</inkml:trace>
  <inkml:trace contextRef="#ctx0" brushRef="#br0" timeOffset="28">15570 11381 8216,'-18'0'0,"0"0"0,2 0-445,1 0 1,2 2-1,1 2 960,3 5 0,3-1 0,6 0-505,0 3 0,0 1 1,3 1-1,4 0 0,8 1 1,6-1-185,7 0 1,11-4-1,11-1 1,8-2 173,8-3 0,7-2 0,-33-1 0,0 0 0</inkml:trace>
  <inkml:trace contextRef="#ctx0" brushRef="#br0" timeOffset="29">15703 14193 8239,'-18'-7'0,"0"3"-128,2 2 1,6 4-1,2 4 1,1 4-1,1 3 1,0-1-1,3 0 1,2 0 181,1 1 0,0 0 0,0 1 0,1-1 1,4 0-1,3 1 0,6-2 577,4-4 0,4 3-485,9-7 0,-2 1 0,6-5 1,-3 0-1,-1 0 67,2 0 1,1 0 0,7-2-1,1-2 1,1-5 0,-2-3-202,2-1 1,-1-5 0,-4 0 0,-1 0-1,2 1 1,-2-3 0,0 0-40,-3-4 1,-2-1-1,-5-2 1,1 0 0,0 1-1,2-2 1,-3-2 74,-2-1 0,6-6 0,-7 1 0,-1-1 0,3 0 0,-3 2 15,-1-2 0,4 0 0,-4 0 1,2 1-1,-2 1 0,-3-1-55,0 1 0,-4 5 0,4-3 0,-1 2 0,1 0 0,1 2 0,-1 0-35,-3 3 0,-5 2 0,-3-1 0,1-3 0,-1 0 0,-2 0 159,0 1 0,-5-6-36,3-2 0,4 1 1,-1-2-1,2 1 1,0-1 82,1 1 1,2 5-282,2-1 1,-1-2 0,2 2 0,1 2 45,2 0 0,1 3 0,-3 1 0,2 1 0,-2 3 0,-2 0 2,-5 1 1,1-1-1,-6-3 1,-1 2-1,-1-2 1,-2-1-1,0-3 191,0-3 0,-5-2 1,0-4-1,-1 2 0,-2-2 1,2-3 93,0-5 0,2 7 1,4-5-322,0 0 1,0 5-1,0 2 1,1-1 6,4-2 1,-4 4 0,5 1 0,-1 1 0,-1 2 0,-1-1 0,-1-4-75,-2-2 1,0 2 0,0 2-1,1-2 1,2 1 0,1-5 217,-1-2 0,0 4 126,2-6 0,-2 1 0,4 0 1,1-2-1,-1 2-72,3 2 0,1-4 1,-1 1-1,-1 1 1,1 0-1,2 0 0,2 0-144,-1 5 1,-4-4 0,-2 5 0,1-3 0,-3 2-1,1-1-180,-3 1 1,-1-2 123,-2 0 0,0 4 1,0-1-1,-2-3 1,-1-1 18,-1 2 1,-5-5-1,3 2 1,0-2 0,-1-3-1,1 1 131,0 0 0,0-3 0,3 3 0,-1 0 0,1 0 0,1 3 0,1 2 239,-4 1 1,4 4-332,-4 1 0,2 4 0,0-3 0,-3-1 0,-1 3-63,-3-1 0,-2-4 0,0 3 0,2-1 1,-1-1-1,-1-1 84,1-1 0,-6-2 0,8 0 1,-1 0-1,0-2 0,2 1 29,2 1 1,-3-3 0,5 7 0,1-2-1,2-2 1,1 0-81,0 0 1,0 0-1,0 0 1,0 1-1,0 2 1,0 3-1,-2 0-64,-2 0 1,-4 0 136,-5-1 1,1-4 0,2 5 0,1-1 67,-2-1 0,4 2 1,0-3-1,1 1 1,3 1-1,1-1 1,2 2-240,0 2 1,0-4 0,0 4-1,-1-1 1,-2 0 0,-3 4 12,-2 1 0,4 1 1,-5-1-1,0-2 1,0-1-1,0 2 1,-1 0 187,-2 3 0,-1-1 0,-2 0 0,-1 2 0,-2 2 1,0 0 266,-1 0 1,3 2-405,-6-1 1,1 5 0,-3 0 0,3 2 0,1 2-20,-1-1 1,3 5 0,-4 2 0,0 1 0,-1 3 0,3 2 80,0 1 0,-2-2 0,3-1 0,0-1 0,-2 1 0,2 1 0,-2 2 241,0 0 0,5 0-192,-2 0 0,2 0 1,0 2-1,-4 1 1,1 1-71,0-1 0,-3 3 1,2 0-1,0 0 0,-4 1 1,0-1-1,1 2-9,0-1 1,1 0 0,-3 4 0,1-2-1,4 0 1,0-2-13,4-3 0,-3-1 215,1 2 0,0-4 1,5 4-1,0-4 1,1 1-30,3 2 1,-3-2 0,3 2 0,-3-1 0,-1 0 0,1 3-196,3 1 0,-7 2 1,3 4-1,-2 1 1,0-1-1,2 0-327,-1 1 381,1-1 0,0-4 0,-1 0 0,2 1 1,2 2-1,3 1-87,1 1 1,1-1 0,4 0 0,-2 1 0,-2-1 0,2 0-290,2 1 1,2-1 0,2 0 0,3 1 0,2-2 401,2-4 0,-4 4 0,0-4 0</inkml:trace>
  <inkml:trace contextRef="#ctx0" brushRef="#br0" timeOffset="30">15743 7876 8313,'-13'0'0,"-1"0"0,1 0-270,0 0 1,-5 0 0,0 2 0,2 2-98,1 5 1,2 3 0,-2 3 340,-3 3 0,6-4 1,-3 4-1,2-3 1,4-2-1,0 1 131,2-1 0,4 0 1,-2 1-1,4-1 0,1 2 1,1 1 240,4 2 0,1 0 0,4-5 0,-1 2 1,1 1-1,1 3 0,-1 0-159,-1 1 1,0 2-117,4-4 1,2 1 0,1-3 0,4 2-1,0-3-487,4-5 1,3-4 0,5-6 0,8-1 415,8-4 0,15-14 0,6-9 0</inkml:trace>
  <inkml:trace contextRef="#ctx0" brushRef="#br0" timeOffset="31">6705 15859 8242,'13'0'280,"1"0"0,-2-1 0,-2-2 0,-1-2 0,0 1 0,0 0 0,-2-2 0,-1-2 1,-2-2-1,1-2 0,1-1 219,1-1 0,-2 1 1,3 0-1,4-1 0,5 0 1,5-3-1,2 0-653,-2 0 1,7-2 0,-2 1 0,1 3 0,-1 4 0,-3 3 0,-4 2-50,0 3 0,2 2 0,-4 1 0,-2 1 1,-3 4-1,-4 5-238,-5 6 0,-2 5 1,-2 6-1,1-1 0,4 1 1,4 0-1769,3-1 2209,7 1 0,2 0 0,5-1 0</inkml:trace>
  <inkml:trace contextRef="#ctx0" brushRef="#br0" timeOffset="32">7185 15859 9177,'-24'-14'0,"-1"-3"604,1 4 1,10 5 0,9 13 0,5 5-426,5 7 0,6-3 0,10 7 1,3 1-1,5 5 0,4 3 1,3 1-1,-1 1 63,1 2 0,-1 0 0,5 3 0,-1-3 0,-2 1 0,-5-3 0,-2 4 0,-5-1-1449,0 2 1,-5 9-1,-3-4 1,-2 2 0,-3 2-1,-3-3 1207,-5-2 0,-2-7 0,-2-1 0</inkml:trace>
  <inkml:trace contextRef="#ctx0" brushRef="#br0" timeOffset="33">8305 16912 8612,'0'-26'0,"0"0"638,0 4 1,0 7-1,1 8 36,4 1 1,-2 2-1,4 7 1,-1 4-277,-3 6 0,-2 11 0,-1 3 0,0 7 0,-1 4 0,-4 4-399,-3 2 1,-3-3 0,1 4 0,2-4 0,2-1 0,4-3 0,0-4 0,2-6-396,0-2 0,2-6 0,2-1 0,5-5 0,3-4 376,1-5 0,0-2 0,2-4 0,1 0 0,4-4 0,-1-2-205,0-2 0,5-2 0,-2 0 0,2 2 0,0 1 0,-4 0 0,1 2-599,0 2 1,1-1-1,5 2 1,1-1 823,3-1 0,3-1 0,6-6 0</inkml:trace>
  <inkml:trace contextRef="#ctx0" brushRef="#br0" timeOffset="34">9131 16766 9078,'-6'-34'768,"-1"4"1,-7 11-538,1 5 1,4 10 0,0 1 0,-1 6 0,-2 7 0,-1 5 262,0 3 1,-5 8-1,-2 0 1,1 2 0,0 4-1,3 1 1,2-2 0,5-3-445,5-1 1,3-5 0,1 0-1,0 0 1,3 1 0,4-3-464,6 0 0,9-3 0,1-5 0,2-1 0,2-4 0,-1 0 0,2-1-548,3 0 0,-2-1 1,3-5 960,1 0 0,1-6 0,6-2 0</inkml:trace>
  <inkml:trace contextRef="#ctx0" brushRef="#br0" timeOffset="35">9678 16912 8223,'-20'-7'0,"-2"-4"0,-1 0 318,0 3 1,4 1 948,6 2 1,2 1 0,8 4 0,11 0-1190,7 0 1,11 0 0,-1 0-1,4 0 1,3 0 0,2-2 0,2-1-1,-1-3-564,-1-1 1,3 3 485,-5-5 0,-1 0 0,-5-4 0</inkml:trace>
  <inkml:trace contextRef="#ctx0" brushRef="#br0" timeOffset="36">10104 16699 8119,'2'-24'642,"2"5"1,5 7-79,3 5 1,6-4-1,1 2 1,2-2 0,4-3-1,4 1 1,6 0 110,-1-1 1,0 2 0,-5 4-2241,2 3 1565,6 4 0,-8-5 0,3-2 0</inkml:trace>
  <inkml:trace contextRef="#ctx0" brushRef="#br0" timeOffset="37">8491 18312 8563,'-12'-6'-14,"4"7"0,2 11-110,0 9 1,4 2 0,-2 1 180,2-2 0,-2 0 0,-1 5 0,2 0 0,1-2 0,-1-1 0,-2-2 0,2 0 0,2-1-304,1-3 1,4-4 0,2-2 246,1-3 0,2-3 0,5-6 0</inkml:trace>
  <inkml:trace contextRef="#ctx0" brushRef="#br0" timeOffset="38">8385 18178 8720,'-12'-13'0,"1"1"579,3 3 1,5 5-729,-2 8 1,10-2 0,5 2 0,6-2 0,5-1-1,1 2 1,0 1 148,2-1 0,13-1 0,5-2 0</inkml:trace>
  <inkml:trace contextRef="#ctx0" brushRef="#br0" timeOffset="39">8865 17952 8242,'-20'-14'130,"7"10"1,7 10 100,5 6 1,5 5 0,0 3-1,1-1 1,1 3 0,3 2-1,3 5 1,1 4-319,0 4 0,5 2 0,1 1 0,0-2 1,1 1-1,-4-2 87,-1 0 0,-2 10 0,1-6 0</inkml:trace>
  <inkml:trace contextRef="#ctx0" brushRef="#br0" timeOffset="40">8825 18458 8242,'-26'-31'644,"4"0"92,4 1 1,5 7-1,4 2 1,5 2-640,2 2 0,8 0 0,5 2 1,6 3-1,8 2 0,7 1-97,2 0 0,13 0 0,8-4 0</inkml:trace>
  <inkml:trace contextRef="#ctx0" brushRef="#br0" timeOffset="41">9571 17778 8246,'0'-7'1427,"0"3"0,0 8-903,0 5 1,-4 7 0,-1 5 0,2 3 0,2 4-303,1 0 1,0 2 0,0-2 0,0 0-1,1-3 1,2-1 0,3-4-541,1-2 0,2-3 0,5-2 1,-1-1-1,0-3 0,1-5-41,-1-2 1,0-2-1,1 0 1,-1 0 0,0-2-1,1-1-101,-1-1 1,-4-5 0,0 3 0,1 0-1,2 0 460,1 3 0,7-10 0,0-2 0</inkml:trace>
  <inkml:trace contextRef="#ctx0" brushRef="#br0" timeOffset="42">10171 17632 8636,'-13'-24'231,"-1"6"0,5 7 258,0 11 1,2 1-1,-3 3 1,1 7-1,-2 5 1,0 6-1,-3 3-270,1 2 1,4 1 0,2 2 0,1 1 0,3-1 0,1-2 0,4 0-565,2 3 1,5-7 0,7 1-261,2-4 1,10-4 0,0-5 0,4-1-361,0-3 1,5-5 0,-1 0 964,2-6 0,2-4 0,0-6 0</inkml:trace>
  <inkml:trace contextRef="#ctx0" brushRef="#br0" timeOffset="43">10677 17525 8360,'-7'-6'624,"3"5"0,8-4 1,6 2 319,7-1 0,3-3 0,9-7-859,2 1 1,-2 0 0,7 1 0,-1 1 0,1 4-810,-1 1 0,-6 2 453,-3 4 1,-5 0 0,-8 1 0,-1 4 0,-3 5 122,-4 6 0,-11 5 0,-8 6 0,-6-1 0,-6 1 1,0 0 364,-1-1 0,0 1 0,1-2 418,-1-3 0,6-1 0,4-5 0,2 2-538,1-2 0,7-1 1,3 0-1,2 1 1,4 2-1,4-2-97,7-1 0,6 4 0,8 2 0</inkml:trace>
  <inkml:trace contextRef="#ctx0" brushRef="#br0" timeOffset="44">11304 17365 8729,'-30'-4'390,"4"-1"1,-2 7 0,11 8 0,4 7-408,3 5 1,7 6 0,-2 0 0,4-3-1,2 0 1,4 1 0,5 0 0,6-1 0,8-1-29,6-2 0,5-7 0,8-2 1,4-7-1,2-6 0,2-6 0,-5-5-214,-3-6 1,-9-11 0,-5 0 0,-7-3-1,-8-3 1,-8 1 0,-8-1-156,-7 0 1,-7 6 645,-15 1 0,-5 2 1,-7 9-1,-2 4 1,0 6-233,4 5 0,-8 13 0,7 2 0</inkml:trace>
  <inkml:trace contextRef="#ctx0" brushRef="#br0" timeOffset="45">10198 18791 8235,'-6'-15'0,"-3"1"0,-3-1 0,-1 3 0,-1 2 400,1 2 1,4 2 0,0 5-1,-1-2 1,-2-2 0,-1 2 0,-1 3-1,1 3 1,0 3 0,-1 2-1,2 2-559,4 2 0,-3 1 0,7 1 0,1-1 0,1 0 1,2 1-1,2-3 99,2-2 0,4 2 0,6-7 0,3-1 1,2-3-1,2-3 20,2-1 0,-2-10 1,0 3-1,-2-1 0,-3-2 1,-1 4 60,-1-2 1,-6 0 381,1-1 0,-12 7 1,-1 8-1,-5 8 54,0 6 1,2 6 0,4-2-1,-2 0 1,2 4 0,2 1-464,1 2 1,0-2 0,0-1-1,0-2 1,0 0 0,0 0-1,-2 1-720,-2 0 0,1-2 0,-6 0 0,-1 0 0,-2-2 0,-1 0 0,-1-3 726,1-1 0,0 4 0,-1 2 0</inkml:trace>
  <inkml:trace contextRef="#ctx0" brushRef="#br0" timeOffset="46">10531 18725 8210,'-6'-34'2612,"0"7"-2550,-3 9 0,-1 11 1,5 7 13,2 7 1,2 5 0,1 1-120,0 1 1,0 0-1,1 1 1,4 0-235,4-3 1,2-3 0,3 0-1,-1-5 107,0-2 0,-1-8 1,-3-3-1,-4-3 1,-4-1 272,-1-1 1,-1 2 0,-2 2 0,-3 1 0,-2 0 82,-2 2 1,-2-3-1,0 4-141,3-2 0,5 5 0,10-1-45,7 2 0,6 2 0,8 0 0</inkml:trace>
  <inkml:trace contextRef="#ctx0" brushRef="#br0" timeOffset="47">10904 18178 8478,'-6'-20'632,"11"6"0,-1 10-1089,6 2 0,-1 2 1,0 0-1,2 0 0,0 0 457,3 0 0,-7 0 0,-1 0 0</inkml:trace>
  <inkml:trace contextRef="#ctx0" brushRef="#br0" timeOffset="48">10997 18125 8395,'-13'-7'683,"0"2"-143,-1 4 1,3 4 0,2 4 0,3 8-1,1 3-184,1 1 0,-1 4 1,5 1-1,0 4 1,0 5-1,0-1 1,0 3-1,2-1 1,1 3-525,1 1 0,7-2 0,-4-1 1,2 2-1,0 0 0,0-1 1,0-4 167,-1 1 0,1-5 0,5 5 0</inkml:trace>
  <inkml:trace contextRef="#ctx0" brushRef="#br0" timeOffset="49">10837 18578 8621,'-11'-19'495,"2"-3"0,3 7 1,6 1-494,0 3 0,3 0 0,4 1 0,8 2 0,4 3 0,3 2 0,2 1 0,1 2-547,3 0 1,6 0-1,-1 2 1,0 1 544,-1 1 0,-1 0 0,-4-4 0</inkml:trace>
  <inkml:trace contextRef="#ctx0" brushRef="#br0" timeOffset="50">11184 18458 8295,'-19'-6'158,"-1"0"0,-3-3 1,2 5-1,2 2 1,3 2 1616,1 0 0,3 2-1652,3 2 1,5 4 0,8 5-1,5-1 1,4-2-380,5-1 0,7-1 1,8 2-1,-1-3 0,2-1 1,-1-3-1,1-1-252,0-2 1,-10-5 0,-2-1-1,-7-1 1,-6-3 0,-5-4 0,-5-2 395,-8-2 1,-2 0-1,-11 5 1,0 0-1,0-1 1,1 3 158,2 2-47,1 3 0,17 0 0,2-1 0</inkml:trace>
  <inkml:trace contextRef="#ctx0" brushRef="#br0" timeOffset="51">11691 18058 9385,'-18'-10'0,"0"-3"2276,2-2-2080,1 6 0,7 9 0,4 10 41,3 7 1,2 3 0,2 10 0,3 2-393,1 4 0,-4 10 1,3-6-1,-1 1 1,1-1-1,1-3 1,3-3-1280,2-1 0,-1 3 0,0-7 181,4-4 1253,2 2 0,-4-12 0,0 4 0</inkml:trace>
  <inkml:trace contextRef="#ctx0" brushRef="#br0" timeOffset="52">11784 18352 8258,'-6'-14'1605,"-3"2"-1349,-3 3 1,5 5-1,4 7 1,6 3 0,7 0-1,5 1-302,3 1 1,5-4 0,-2 3 0,1-1-1,1-3 1,-1-1 0,-1-2-97,-4 0 1,-3-2-1,-5-2 1,-5-5-1,-4-3 1,-4-1-1,-7 0 277,-5-1 1,0-2-1,-7 0 1,1 2 0,0 1-1,0 4 1,0 2 991,1 4 0,2 1-1815,5 2 1,7 6 0,4 3 206,6 3 1,10 6 0,11 1 0,4-1 0,5-2 0,-1-6 480,1-2 0,10-4 0,-2-4 0</inkml:trace>
  <inkml:trace contextRef="#ctx0" brushRef="#br0" timeOffset="53">12170 18258 8258,'-25'0'522,"3"0"1,-2-4 0,5-1 0,0 2-1,0 0-153,2-1 0,7 2 0,3 0 1,1 4-1,4 7-486,5 3 1,9 5-1,7-3 1,0-2 0,4 0-1,-1-2 1,3-1-670,-1-4 1,-6-4 0,-1-1 638,-2 0 0,-3-1 1,-3-4 307,-5-4 1,-4-7 0,-4-2-1,-5 2 1,-4 0 0,-4-1-1,0 0 29,0 0 1,2 4 0,2 4 0,0 5-1227,-1 2 0,9 2 555,5 0 0,7 2 481,11 2 0,2-2 0,7 4 0</inkml:trace>
  <inkml:trace contextRef="#ctx0" brushRef="#br0" timeOffset="54">12437 18138 8258,'-7'0'886,"-4"-1"1,5-2-1,0 0 105,0 4 1,2 7 0,4 10-800,0 4 0,0 0 0,2 3 0,0 3-454,3 0 1,1 1-1,-2-3 1,4 1-1,1-2 1,-1-1-1,3-4-2211,1 0 2442,-5-8 0,3-8 0,-5-10 1,-2-6-53,-2-4 1,-2-12-1,-2-2 1,-3-7-1,-1-7 1,-2-4 579,1-1 0,-4 7 140,4-3 0,0 5 0,1 6 0,1 7 0,3 8 43,1 4 1,2 6 0,2 4 0,2 3-1100,5 8 1,3 10 0,1 8-1,1 7 1,-2 9 0,-2 7 418,-1 5 0,-6 13 0,3 4 0</inkml:trace>
  <inkml:trace contextRef="#ctx0" brushRef="#br0" timeOffset="55">15543 18352 8246,'-2'-12'-77,"0"1"432,-3 2 1,1 5-1,5-3 1,4 1 0,3 3-1,6 0 1,2 0 0,3-2-1,2 1-79,3-2 0,1 3 0,2-4 0,-1 1 0,2 1 0,2 1 0,1-2 0,-3 0-101,-4 0 1,1 2-1,-4 4 1,0 0 0,-4 0-1,-2 0-141,-1 0 0,-1 0 1,0 0-1,1 0 1,-1 1-1,0 2 1,1 1-4,-1-1 0,2-1 1,1-2-1,3 0 1,0 0-1,2-2 198,0-2-184,1-3 1,5-7 0,-1-1 0,0-1 0,-3-3 0,-2 0 0,-2-2 95,-2 0 0,-3 5 0,0-3 0,-1 1 0,0 0 0,-1 0 0,-3 1 0,-3-3-185,0 0 1,-5 2 0,4-3-1,-4 2 1,-1 1 0,-1 0 2,-4 1 1,3-6 0,-7 4 0,0 0 0,0-2 0,0 0 70,-1-2 95,-2 3 1,3-5 0,0 3 0,0-3 0,0 0 0,2 2-177,1 6 1,-3-3 0,3 3 0,0 0 0,-1 1 0,-1 1 0,-2 0-165,-2 4 1,-1 0 0,-1-2 0,0 1 0,-4 2 0,-3 2-80,0 2 273,-4-4 1,4 7-1,-4-4 1,2 1-1,0 1 1,1 1 169,1-1 1,-2-1-1,5 4 1,2-3-1,1 1 1,2-1-1,-1 1-277,1 1 0,0 1 0,-1 2 0,-1 0 1,-1 0 77,-2 0 127,1 6 1,-1-3-1,-1 6 1,-2 1-1,-3 2 1,0 2 191,2-1 0,-2 6 1,7 2-1,0 1 1,3-1-1,0 0 1,2-1-300,4 4 0,2 1 1,6 0-1,0 1 1,1-3-1,4 2-1207,3-1 507,4 0 1,8 1 0,2-1 0,1-4 0,1 0 0,-2-4 729,2-1 0,1-2 0,2 0 0</inkml:trace>
  <inkml:trace contextRef="#ctx0" brushRef="#br0" timeOffset="56">15636 17778 8256,'-10'-25'1354,"-3"3"-526,-4 3 1,16 25 0,5 3 0,8 2-829,6 3 0,9-1 0,7 0 0</inkml:trace>
  <inkml:trace contextRef="#ctx0" brushRef="#br0" timeOffset="57">14876 8876 12431,'-13'-5'-337,"0"0"1,-1-1 0,1-2-570,0 1 712,5 4 0,2-2 0,5 8 429,-3 2 1,-4 5 0,-5-1 0,-1 1-124,1-1 0,-2 8 0,-1-4 1,-2 2-1,2 1 0,1 0-116,2 2 0,-5 4 0,0-2 0,2-1 0,1 2 0,2-1-37,0 4 1,-1 1 0,1 2 0,-2-2 0,-1 0 0,-2-1 0,0 2 92,-1 3 1,0-4 0,-5 6 0,2-3 0,0-1 0,-1-1 0,3 2-32,0 4 0,-2-3 0,3 5 0,0-1 0,-1-2 0,4 1 1,1 3-40,2-1 1,0 3-50,-1-6 1,1 4 0,0-2 0,-1-1 0,2 1 0,2-3 0,1-2 120,-1-2 1,-1 1-1,1 0 1,1-2-1,-1-1 1,-2-2 80,-1 1 0,1 7 0,1 1 0,3 0 1,-3 0-1,-1 2 0,0 2-174,4 7 1,-4-2 0,4 4 0,1-1 0,1-1 0,2-1-185,-1-2 0,1-2 0,2 1 246,-2-2 0,2-4 0,-4-5 0,2 0 177,-1-1 0,-3-1 0,2-1 0,-2-3 0,-1 0 0,0-1 0,2 4 32,1 1 1,0-1 0,3 1 0,-1 5 0,1 1-1,1 1 1,2-1-249,0 2 0,2 0 1,2 4-1,4-3 1,1 0-1,-1-2-37,3 1 0,1-2 1,0-4-1,-2-1 1,-1 1-1,0-2 1,0-1 163,-1-2 0,-5 0 0,3 5 0,-1 0 0,-1-1 0,1 1 0,-1 1-96,1 3 1,3-3-1,-2 5 1,2-1-1,2 2 1,2 2-1,1 0 22,1 1 0,-1-5-58,0-1 1,2-3-1,1-1 1,2 0 0,-3-2 112,-5-3 1,2 2-1,-4-5 1,-1 0-1,-1 2 1,-2 0 86,1 2 0,1 1 0,-3 0 1,1-2-1,1 2 0,1 1-237,2 2 1,4-1 0,3 1-90,3 0 0,0-1 0,5-1 1,3-1-1,-3-3 161,2-2 1,-1 3 0,0-4 0,-3-2 0,-1 1 0,0-1 221,-1 2 1,-1-1-1,-7-3 1,0-1 0,-4 2-1,-1 1 93,-3 2 0,0 1-336,1-1 0,-2-2 1,4 5-1,0-2 0,3-2-177,3-3 0,2 3 0,3-3 0,0-2 0,1-1 0,0-4 0,1-1-365,2 0 1,-3-5-1,2 4 1,0-4 0,-4-1-1,-1 0-1072,-2 0 1,-4 0-358,0 0 1978,-6 0 0,-3 6 0,-8 2 0</inkml:trace>
  <inkml:trace contextRef="#ctx0" brushRef="#br0" timeOffset="58">14583 13154 8082,'-21'0'19,"4"0"1,2 0 248,2 0 1,7 0 0,6 0 0,7 0-1,5 0 65,1 0 1,5 1 0,1 2-1,2 3 1,1 0 0,-1 2-1,-2-2 1,-1-1-647,0-2 1,4 3-1,-3-1 1,0-2 0,2-2-1,-2-1 313,1 0 0,3-6 0,-2-1 0</inkml:trace>
  <inkml:trace contextRef="#ctx0" brushRef="#br0" timeOffset="59">14983 12261 8205,'-4'-13'-934,"-1"-1"830,2 1 0,2 0 0,1-1 0,0 1 0,0 0 0,0-1 342,0 1 1,0 0-108,0-1 0,0 1 0,0 0 0,0-1 0,0 1 151,0 0 0,-5 4-42,1 0 1,-6 2 0,1-2-1,-3 4 302,-2 4 0,1 5-385,0 1 0,-6 9 0,-4 1 1,0 5-1,-1 3 40,2 2 0,-1-1 0,-3 1 0,-1 5 1,0 1-1,1 3 0,1-1-16,2-1 0,-2 4 1,3-4-1,-2 2 0,1 3 1,2 3 111,2 5 0,-4-2-284,6 6 1,-3-5-1,4 5 1,-2 0-1,2 1-34,1 3 1,-3-4 0,1 5 0,0-7 0,3-4 0,0 0 0,1-3-22,0-2 0,-1 4 0,1-8 0,0 0 1,-1-2-1,1 0 118,0-1 1,-1 4-1,1-2 1,0-1-1,-2 2 1,0-1-1,0 1-28,3 0 1,3-7 0,1 2 0,2 1 0,1 0 0,1 1-135,1 0 1,-3 4 0,1-4 0,1 2-1,0 1 1,-1 2 0,1-4-98,-2-2 1,4-1 214,-2-2 1,-2 3 0,1-10 0,1 3-1,0-3 146,-1 0 1,1-3 0,4-3 0,0 1 0,0 1 0,0 2 0,0-2-158,0-1 1,0 2-1,1 3 1,2-1-1,3 2 1,0-1-86,0 4 1,3 6 0,-5 2 0,1 1 0,-1 1-1,1-1 1,-2 1 94,-2 0 0,3-5 0,2 2 0,0-3 0,2-1 0,-1 0 0,2-1 154,-2 1 0,5-5 0,-3 1 0,4 0 0,4 2 0,1 2-96,-2 0 0,3 1 0,0 1 1,2 4-1,1 0 0,-1-1 0,-2-1-223,1 2 0,-4-5 0,5 3 0,-2-3 0,-3-3 0,0-2 0,1-6 41,0-2 0,1-1 1,-4-1-1,-1 0 1,2-1-1,1-2-560,2-1 0,0-6-22,-5 2 0,5-4 0,1-1 1,0 0-1,2 0-1476,0 0 2155,1 0 0,4 0 0,1 0 0</inkml:trace>
  <inkml:trace contextRef="#ctx0" brushRef="#br0" timeOffset="60">14503 15606 7844,'-32'-25'0,"6"3"0,12 4 0,14 5 0,13 4 0,9 3 31,8 0-31,4-7 0,0-8 0,-1-6 0</inkml:trace>
  <inkml:trace contextRef="#ctx0" brushRef="#br0" timeOffset="61">14023 9462 7752,'-13'9'0,"0"-1"0,-1-3 0,1-2 0,0-1 355,-1-2 0,1-2 0,0-2 0,-1-6 2783,1-7-2728,-6-3 0,2-9 0,-3-3 0,0-8 0,3-7 0,-1-8 0,-1-6 0,-2-6 0,-1-2 0,0-2-33,-1 0 0,6 7 1,-4 6-1,0 2 1,2 7-1,1 5 1,5 4-320,2 0 0,4 1 1,-2 2-1,5 2 1,2-2-1,2 0-340,0 1 0,5-5 1,2 4-1,3 1 1,5 2-1,0 4-2655,0 2 1,0 3 2936,2 3 0,4-3 0,6 4 0</inkml:trace>
  <inkml:trace contextRef="#ctx0" brushRef="#br0" timeOffset="62">13637 7223 9531,'-27'0'0,"2"0"2505,3 0-2024,8 0 0,10 0 0,8 2 0,5 2 0,5 7 106,3 5 0,0 5 1,5 5-1,0 1 0,-1 1 1,-3 2-1,-4 1 0,-2-2-833,-3 0 0,2-9 0,-7-2 0,0-3-719,2-2 1,-6-5-1,0-5 882,-7-6 0,-5-12 1,-1-10-1,-2-7 146,-3-2 1,2-3 0,-5-6-1,0-1 1,2 1 0,-2 2 0,4 2 366,2 4 1,-1-2 0,8 7 0,1 3 0,2 5 0,4 3-429,1 3 1,0 1 0,1 3-1,4 3 1,4 3 0,4 2 0,5-2-1455,4-2 0,3 4 0,3-5 0,3-1 1452,5-2 0,-4-2 0,1 1 0</inkml:trace>
  <inkml:trace contextRef="#ctx0" brushRef="#br0" timeOffset="63">13917 6770 7866,'-25'0'0,"4"2"1315,7 2 1,9-1 0,9 6 349,5 1 0,3-4-1384,1-1 1,2-4 0,1-1 0,3-1 0,1-4-1,-1-4-319,-3-2 1,-1-3 0,-2 1 0,-1 0-1,-3-1 1,-4 1-386,-4 0 0,-7 5 1,-4 4-1,-7 4 1,-5 4-1,-2 7 0,1 5 1539,1 6 0,4 3-775,-4 2 1,10-5 0,0 0-1,4 0 1,6-1-559,0-3 0,9-3 0,7-2 0,7-1 0,4-3 0,3-6-3097,3-6 0,3-10 3314,6-10 0,0-14 0,0-4 0</inkml:trace>
  <inkml:trace contextRef="#ctx0" brushRef="#br0" timeOffset="64">14157 6530 7866,'-15'8'1310,"0"-2"1,0 0-1,5 2-682,2 4 0,5 2-543,8-1 1,2-1 0,8-2 0,1-1-1,2 0 254,-2-2 1,-1 4-752,-1-7 1,-1 5 0,0-3 0,1 0 0,-3 1-506,-2 1 0,-3-4 0,-6 5 1118,0 1 1,-4-2 0,-2 1 0,0 1 0,-1 3 0,-1 4 565,-2 0 1,-2 6 0,0-4 0,2 2 0,2 2 0,1 1 0,1 0-1062,0-2 1,2-6 0,4 2 358,0-3 0,1-3-65,4-4 0,2-2 0,6-6 0</inkml:trace>
  <inkml:trace contextRef="#ctx0" brushRef="#br0" timeOffset="65">14370 6357 10256,'-15'6'0,"0"3"1115,2 3 0,3 10 0,10 2 0,0-1-1145,0 2 1,0-5 0,1-1 0,2-1 0,3 0 0,1-2 0,4-1-1,1-4 1,1-2 1067,0-4-1038,1-4 0,5-7 0,2-1 0</inkml:trace>
  <inkml:trace contextRef="#ctx0" brushRef="#br0" timeOffset="66">14263 6237 10964,'-18'-4'0,"1"-1"0,2 4-146,5 4 1,10-2 0,10 4 0,6-4 0,6-1 0,5 0 0,4-1-1,3-5-1445,0-8 0,3 0 1591,-6-9 0,6 1 0,-2-5 0</inkml:trace>
  <inkml:trace contextRef="#ctx0" brushRef="#br0" timeOffset="67">14530 6077 9209,'-18'9'0,"0"1"0,2 4 0,1 2 0,3 0 0,3-1 0,5-2 677,3 1 0,1 4 0,1-1 1,3 1-1,5 0 0,3 1 0,2 0 1,-1 1-919,0-4 0,1 3 1,-1-3-1,0-2 1,1-5-1,-1-3 1,0-3 240,1-2 0,-1-13 0,0-3 0</inkml:trace>
  <inkml:trace contextRef="#ctx0" brushRef="#br0" timeOffset="68">14530 5571 9117,'-2'-14'0,"-1"1"1045,-1 0 1,0 4 0,5 1-1,3 3-759,5 2 1,5 3 0,2 4 0,3 6 0,0 7 0,2 6 0,-2 7 0,2 6-309,0 2 0,-3 2 1,2-1-1,0-1 1,-3-1-1,1 2 1,-1-4 21,-6-1 0,3-3 0,-7-4 0</inkml:trace>
  <inkml:trace contextRef="#ctx0" brushRef="#br0" timeOffset="69">14676 5984 7792,'-20'-13'1729,"1"5"1,7 2-1591,3 0 0,3-1 0,7-5 0,5 2 0,8 1-704,6-2 254,0 0 0,9-3 0,-1-1-388,5-2 0,-2 0 699,5-5 0,-7 0 0,4-5 0</inkml:trace>
  <inkml:trace contextRef="#ctx0" brushRef="#br0" timeOffset="70">14930 5691 7792,'-12'1'853,"2"2"0,2 3 0,2 1-101,3 4 0,2-4 0,4 1 0,4-2 1,6-3-1,4-2-776,2-1 1,-4 0 0,3-1 0,-4-4-1,0-4 1,-1-3 0,-1-1-250,-3 0 1,1-5 0,-5 0-1,-2 2 1,-2 1 0,-2 2-1,-4-1 433,-4 1 1,2 0 0,-2-1-1,-1 3 2158,-2 2 1,6 4-2140,6 10 0,7-2 1,10 6-1,2 1 1,2 2-1,2 1 1,1 0-1814,-2 1 0,8-2 0,-4-4 0,3-2 1634,-1 0 0,4-4 0,2 4 0</inkml:trace>
  <inkml:trace contextRef="#ctx0" brushRef="#br0" timeOffset="71">14743 6983 7863,'-1'-11'0,"-2"0"0,-2 2 406,2-1 1,2 3 0,1-2 1378,0-2 0,0 4 0,-2 0-1292,-2 1 1,1 1 0,-6 7 0,-1 2 0,-2 5 0,-1 3 0,1 3-411,3 2 0,-2 0 0,7 3 1,0 1-1,-1-2 0,1 1-307,1-4 0,3-1 1,4-2-1,5-1 1,3-3-1,1-5-135,0-2 1,1-4 0,-2-2 0,-2-5 0,-1-3 0,0-1 0,-2-1 0,-2 1-782,-4 0 1716,-1-1 1,0 6 328,0-1 1,-1 4 347,-4-4-1120,4 6 0,-4 3 1,10 8-1,2 1 0,2-2 1,0 0-935,1 1 0,7-5 1,0 1-1,0-2 1,-1-4 800,2-2 0,2-10 0,7-6 0</inkml:trace>
  <inkml:trace contextRef="#ctx0" brushRef="#br0" timeOffset="72">14943 6757 10172,'2'13'1667,"2"1"0,-1-6 0,4 1-1503,-1 2 1,3-4 0,-3 0 0,0 1 0,1-2 0,1 0-459,2-3 1,-2-2-1,1-2 1,-1-4-1,1-4 1,-1-2-723,-2-3 0,-2 1 0,-5 1 0,-2 2 1,-3 2-1,-2 2 1302,-2 3 1,-2-3-1,-1 2 1,-1 1 0,1 2 1133,0 1 0,7 0 0,6 0-1750,7 0 1,7-2-1,3-2 1,6-7 329,2-5 0,7-11 0,2-7 0</inkml:trace>
  <inkml:trace contextRef="#ctx0" brushRef="#br0" timeOffset="73">15196 6384 9156,'-13'0'957,"1"1"0,3 4-136,5 4 1,2 2-567,2 3 0,2-1 1,2 2-1,5 1 1,3 2-162,1-2 1,-2-2-1,-1-4 1,2-3-1,-2-1 1,4-3-1,0-4 254,4-8 0,4-6-348,-4-12 0,6-5 0,-3-2 0</inkml:trace>
  <inkml:trace contextRef="#ctx0" brushRef="#br0" timeOffset="74">14823 8796 8326,'-7'6'0,"1"1"0</inkml:trace>
  <inkml:trace contextRef="#ctx0" brushRef="#br0" timeOffset="75">14810 8809 8300,'0'-13'-273,"-5"4"1,1 0 0,1-1 0,0-2 0,0-1 3232,-1-1-2755,-1 7 1,5 2 0,0 10-337,0 4 0,0-2 1,-1 2-1,-4 1 168,-4 2 0,-1-3 0,0-1 0,1-1 0,-2 0 0,-1 2 1,1 0-1,0 0 0,2 1 100,-1 2 1,0 6 0,-1 0 0,2 0 0,-1 1 0,-2 3 0,-1 2 0,0 1-165,-1 2 0,-1-7 0,-1 10 0,-2-1 0,1-2 0,-1 0 1,0-4-1,0 3 0,2-3 183,3 3 0,-4-1 0,10 1 0,-2 1 0,2 0 0,-1 1 0,2 3-143,0 4 1,-3-1 0,4 2 0,-1 3 0,-2 1-1,1 2-30,-4 1 4,6-10 0,-7 16 0,3-9 1,-3 0-1,-1-2 0,-1-2 52,1 1 0,4-5 0,0 1 0,0-2 0,0 0 0,2-1 1,0-1-1,1 1-32,0 1 1,-3 5 0,3-4-1,0 1 1,0-1 0,2 0 0,-1 0 26,1 4 0,-2-1 0,3 4 0,-3 2 0,-1 1 1,-2-1-1,0-1 15,0 0 1,4 0-1,-3-1 1,-1-2 0,0-2-1,1 1 40,2-2 0,-4 7 0,1-2 0,-1 1 0,-1 4 0,4-1 0,0 1-2,-1-1 1,1-3 0,-4 8 0,4-2 0,0-3 0,1 0 0,-2-1-30,1 3 0,-1-1 1,0-4-1,2 0 1,1 0-1,1-1 1,1-2 29,1-2 0,2-5 0,0 3 1,0-2-1,0 0 0,0 0 0,0 1 8,0 4 0,2 1 0,2 1 0,4-1 1,1 2-1,-1-2-131,3 1 0,1 1 1,2 1-1,3-2 1,1-1-1,-2-1 1,0 1 81,2 2 0,-3-4 1,2-1-1,0-1 0,-1-4 1,2-1-1,-2-1 107,-1 0 0,-2 2 0,1 1 0,-3-2 1,0 2-1,-2-2-123,1 0 1,6-3-1,4-1 1,-1-2-1,2 2 1,-1 1-1,3 0-87,-3-3 0,4 4 0,-5-6 1,1 2-1,0-1 0,0 0 0,-1-2 45,-3 0 1,-1-1 0,-2-4 0,1-1-913,-1 0 1,-4-1-683,0-3 0,-5-3 0,5-6 1605,1 0 0,2-12 0,2-3 0</inkml:trace>
  <inkml:trace contextRef="#ctx0" brushRef="#br0" timeOffset="76">14597 13367 7894,'-14'-4'0,"2"1"197,3 4 0,9 5 0,12 6 0,6-3 182,4-5 1,11-2 0,-6-2-1,1-2-379,0-2 0,-2-4 0,1-5 0</inkml:trace>
  <inkml:trace contextRef="#ctx0" brushRef="#br0" timeOffset="77">14930 12154 7979,'-14'0'-32,"1"0"1,0 0 0,-1 0 277,1 0 1,0 0 0,-1 0-1,1 0-23,0 0 1,-1 0 0,1 0-1,0 0 1,-1 2 0,1 1-144,0 1 0,-1 7 0,1-2 0,-2 1 0,-1 2 0,-3 0-58,-2 2 0,3 7 0,-4-2 1,-2 2-1,-1 3 0,-1 1 0,-3 3 197,-2 3 0,3-1 0,-3 4 0,3 0 1,1 0-1,1 3-40,-1 1 0,0 2 0,2 2-207,3 2 1,-2 2 0,5 6 0,0 0 0,-1 3 1,3 5 0,2 1-1,-1 1 1,-2 3 0,1-2 0,3-1 61,0-1 0,5 1 1,2 3-1,0-1 0,1-4 1,0 1-1,3-2 81,1 0 1,2-1-1,2-3 1,2 1-1,5 2 1,3 0-59,1 1 0,7-6 0,2 4 0,1-4 0,3 3 0,-1 2 0,3 1-91,0-3 0,-4-1 0,-2-1 0,2-1 0,-1-1 0,0-2 0,-6-4 64,-2-5 0,-1 7 0,-1-10 0,-1 1 0,-2-2 1,-1-2-2,1-1 0,4-1-165,3-6 0,-2-2 0,5-1 0,-3-4 0,3-1-268,0-2 1,-3-4 0,0-3 0,-2-2 0,-1-2 0,-1-3-368,0-2 1,-4-1 0,-2-1 769,-1-4 0,-7-8 0,-6-8 0</inkml:trace>
  <inkml:trace contextRef="#ctx0" brushRef="#br0" timeOffset="78">14517 15246 7858,'-20'11'0,"7"0"-5,7 4 1,12 2-1,7-6 1,8 0-263,4-2 1,3-6 266,3 1 0,4-2 0,4-2 0</inkml:trace>
  <inkml:trace contextRef="#ctx0" brushRef="#br0" timeOffset="79">20222 12008 8159,'-8'-33'0,"4"7"0,4 6-395,4 11 290,-2 9 0,2 2 0,-8 2 0,-5-4 0,-3-3 0,-3-1 0,-1 1 0,-3 1 777,-2 2 0,3 0 0,-4-1-400,-2-3 0,4 2 1,-3-2-1,1 4-91,1 4 0,-4 3 0,3 8 0,-3 2 0,-2 3 0,2 4-140,3 4 1,-6 3-1,4 0 1,2 5-1,0 2 1,2 1 0,1-1 196,3 2 1,1-1-1,3 10 1,3 1 0,3 2-1,2 3 1,-1 1 509,2 2 1,3 11-719,5 2 0,-4-33 0,1 0 0,2 1 0,2 0 0,0 1 0,2-1 0,0 2 0,1-1-30,1 1 1,1 0-1,0 0 1,0-1-1,2 0 1,1-1-1,-1-1 1,1 1-1,-2-2 1,1 1-1,-2 0 1,0 0 170,-2-1 1,0 0 0,6 35-130,-2-5 0,-1-9 0,-2-4 0,-2 0 1,-1-5 37,0-2 1,-2-3 0,4-4 0,1-1 0,2-3 0,1-7-97,1-5 0,0 0 1,3-7-1,2 0 1,0-3-1,2-2-177,0-3 0,1 3 0,5-5 0,1 2 0,1-1 1,2-1-1,1-1-588,0 0 0,-4 4 0,2-2 0,-5 1 781,-3-1 0,-5 7 0,2 6 0</inkml:trace>
  <inkml:trace contextRef="#ctx0" brushRef="#br0" timeOffset="80">3346 4798 17408,'6'-19'-593,"-5"4"1,5-3-1,-1 3 1,-1 2-1,-1-1-450,-1 1 0,-2 0 1077,0 0 1,-6 5 0,-3 2-1,-5 2 1,-2-1 0,-3 2 0,0 2-1,-2 1 1,2 0 0,-2 0 0,0 0 423,-3 0 1,4 4 0,-3 2-252,0 2 0,2-4 0,-1 3 1,-2 1-1,0-1-103,2 4 1,-3-4 0,3 2 0,-5 3-1,-4 3 1,-3 2-77,0 0 0,-9 3 1,3 3-1,-3 2 1,-3 3-1,-3 2-81,-3 1 0,1 4 1,0-4-1,4-1 1,1-1-1,4 1 142,5 1 1,5 0 0,5-4 0,0 1 0,2 2 0,3 1 0,3-2-21,0 0 0,4 2 0,-3 1 0,3 2 0,2 3 1,1 2-1,2 1 0,2 0-170,2 0 0,2 4 0,4 1 0,0-2 0,0-1 0,1 1 0,4 2-61,4-2 1,4-2-1,5-1 1,4-1-1,5-2 1,2-2-1,4 2-312,1 2 411,1-5 0,4 3 0,-1-5 0,1 1 0,2 1 0,2-1 134,3-1 0,-3 4 0,6-4 0,2 2 0,2 3 1,3 0-76,2-1 0,4 1 0,-3-6 0,4-1 0,3-2 0,4-1 0,-35-14 0,1 0 38,0 1 0,0-1 0,2-2 0,0 0 0,2 0 0,1-1 0,2 0 0,-1 1 0,0-2 0,0 1 0,3 0 0,-1 0 22,1 1 0,-1-1 0,0-1 1,-1 0-1,2 2 0,1 0 1,0 1-1,1 0 0,-1 0 1,0 0-1,1 0 0,-1-1 1,-1 0-1,-1-1-37,0-1 1,0 1 0,1 2-1,1 0 1,-1-1 0,-1 0-1,0 1 1,0 0 0,1-1-1,0 0 1,-1-2 0,-1 0 7,1-2 0,0 1 0,2 0 1,1 1-1,-1 0 0,0 0 0,0 0 1,1-2-1,1 1 0,0-1 0,0-1 1,-1 0-1,2 0 0,0-2 33,2 1 1,0-1-1,-4-2 1,-1-1-1,5 2 1,1 0-1,-1 0 1,0-1 0,1 0-1,0 0 1,1 0-1,2-1 1,-1 0-1,0 0-30,-1-1 1,0 0 0,2 0 0,0 0 0,-4 0 0,0 0 0,1 0 0,0 0-1,1 0 1,1 0 0,-2 0 0,1 0-24,-2 0 0,1 0 0,4 0 0,0 1 0,-8 0 0,0 1 0,1 0 0,1 0 0,0 0 0,1-1 0,-2 0 0,1 0 0,0-1 0,1 0-38,-2 0 0,1 0 1,-1 0-1,0 0 1,2 0-1,0 0 1,-1 0-1,1 0 1,-2 0-1,1 0 0,0-1 1,1 0-1,-2 0 1,-1-2 29,1-1 0,0-1 0,1 0 0,1 0 0,-1-1 1,0 1-1,1 1 0,-1-1 0,1 1 0,-1 0 1,-2-1-1,-1 1 42,-1-1 1,1 1 0,-2 0-1,0 0 1,1-1 0,-1 0 0,-2 1-1,0 1 1,-1-1 0,0 0 0,-1 1-1,0 0 1,-1 0 0,1 0-34,-2 2 0,-1-1 0,1 2 1,0-1-1,33 1 0,-1-2 0,0 0 1,0-3-1,-2 2-138,0 2 1,2-1 0,1-1 0,1-3 0,1-1 0,-2-2 101,1 2 0,-35-1 1,0 1-1,34-5 1,1-1-1,-1-4 1,-2 1-1,-2-2 274,-1 0 0,-4 1 0,1 3 0,1 1 0,-3 0 1,-1-1 95,-5 1-459,-1 0 0,3 1 0,0 2 0,-3 1 0,-4-2 0,-2 1-203,2 1 1,5-4-1,3 1 1,0-4-1,2-2 1,-3-1 130,-3-4 1,5-2 0,-5-1 0,2-1 0,0-1 0,-3-2 0,0-2 493,1-3 1,-3 6 0,6-2 0,-5 4 0,-2 3 0,-3 2-1,3-1-147,1-3 1,-4 4 0,0 0 0,-2 0 0,-2-1 0,1 1-512,-1-1 0,2-7 1,-3-1-1,1 1 1,-1 1-1,-1-2 213,-2-5 0,0 2 1,-2-2-1,-1-1 1,-3-3-1,-1-3 1,-3-1 410,-2 1 0,-2 0 0,0 2 0,-4-2 0,-6 3 1,-4 0-1,-3 3-472,1-2 0,-2 1 0,-1-2 0,-1 1 0,-3 2 0,-2 3 39,-1 2 1,0-4-1,0 4 1,0-1-1,-1-1 1,-4 0-1,-3-2 140,-4 2 0,-2 0 1,1 5-1,-2-4 1,-3 0-1,-4-1-74,-3 0-28,-7 5 0,2-5 0,-6 4 0,-1-1 0,-3 1 0,-3 4-94,-1 3 1,-6 0 0,1 3 0,-3 1 0,-4 0 0,-2 3 0,-4 1 176,-2 2 1,3-1-1,-11 1 1,1 0-1,-1-1 1,1-1-1,0 1 244,0 0 1,-1-6 0,2 6 0,-1-2 0,0-2 0,0 0-102,0 2 1,32 8 0,1 1 0,0 1 0,0 0 0,-1 1 0,0 0 0,-1 1 0,0 1 0,0-1 0,1 2 0,0 0 0,0 1-129,-1 0 1,0 0 0,-2 1 0,1 0 0,-5 0-1,0 0 1,0 0 0,1 0 0,2 0 0,1 0 0,-1 1-1,1 0 1,1 0 0,1 1-2,-2 0 1,1 0 0,-1 1-1,1-1 1,1-2 0,1 0-1,-36 0 1,2 0 0,2 0 142,0 0 1,0 0 0,3 0 0,0 0 0,-1-2 0,4-1-37,0-1 0,-3-2 0,-2 3 0,2-2 0,-3 2 0,0 2 0,-2 1-343,4 0 259,-5 0 0,6 0 0,-3 0 0,2 0 0,3 0 1,-1 0 56,1 0 0,0 0 0,3 0 0,2 0 0,0 0 1,2 0 12,0 0 1,-4 0 0,6 0 0,-1 0 0,0 0-1,-1-1 1,-2-2-106,-2-2 0,2 1 0,-1 4 1,-2 0-1,0 0 0,-1 0 1,1 0-64,1 0 1,-8 4 0,5 1 0,1-2 0,-3-1 0,3 1 98,0 2 1,-2-1-1,8-4 1,0 2-1,-2 1 1,2 1 76,-1-1 0,-2-1 1,3-1-1,0 2 0,-2 2 1,2-2-1,-2-1 1,2 1-104,0 2 1,-8 4-1,2-3 1,0 0 0,-4 0-1,4-2-7,0 2 1,-7-3 0,5 4 0,-1 1 0,0-2 0,1 1-1,-1 0 34,-3 4 1,6-4-1,-5 2 1,-1 1-1,0 2 1,-3 2 4,0-1 1,0-1 0,35-7 0,1 0-1,-2 0 1,1-1 0,-1 1 0,-1 0-1,-3 1 1,0 0 0,1 1 0,-1 0 4,0-1 0,-1 1 1,-4 0-1,0-1 0,1 1 1,0 0-1,-2-1 1,1 1-1,-2 0 0,-1-1 1,3 1-1,-1 0-12,-1-1 1,0 1 0,1-1 0,1 0 0,-3-1 0,0 0 0,0-1 0,-1 1 0,0 0 0,-1 0 0,1 1 0,0 0 0,-1 1 0,0 1-55,-1 1 0,0 0 0,-2-2 1,0 1-1,1 0 0,1 1 0,-2-1 1,0-1-1,1 0 0,1 1 0,0 0 1,0 0-1,3 2 0,0-1-143,3 2 0,-1-1 0,2 1 1,0 0 200,3 2 0,1 1 0,-1-1 0,1 1 0,7 0 0,2 1 0,-1 2 0,2 2 0,1 2 0,1-1 0</inkml:trace>
  <inkml:trace contextRef="#ctx0" brushRef="#br0" timeOffset="81">3493 10862 13691,'0'-21'-1033,"1"3"1,2 3 1309,1 2 0,1 4 1,-7 2-1,-2 1 1,-5 3-1,-4 1 1,-5 2-47,-4 0 1,-5 0-1,-4 0 1,-5 0 0,-4 0-1,-6 0 1,-7-1 1602,-8-4-1709,-10-2 0,33-1 1,-2 0-1,-4-1 1,-1 1-1,-1 1 1,0 1-1,-3 0 0,0 0 1,1 3-1,-1 0-205,-2 1 1,-1 1 0,-1 3 0,0 2 0,-3 1-1,1 2 1,0 2 0,0 1 0,-1 4 0,1 1-1,1 0 1,1 2-263,0 1 1,0 1 0,1 0 0,0 1 0,0 0 0,0 1 0,3 0 0,1 1 0,1 0 0,2 0 0,3 0 0,1-1-230,0 0 1,2 0-1,-26 13 1,5-1-1,12-2 1,5 1-1,7 4 1,5 4-1335,6 3 1905,13 7 0,-4-7 0,8 6 0,-4 1 0,-4 2 0</inkml:trace>
  <inkml:trace contextRef="#ctx0" brushRef="#br0" timeOffset="82">3186 12488 11291,'-7'5'-1957,"-1"-3"2230,4 2 1,1-2 0,-5-4 0,1-1 0,-1-2 0,-2-3 0,-2-2 276,-1-2 0,-2-1 0,-1-2 0,-3-2 0,-4-2 0,-3 0 0,-7-2-218,-5 1 0,4-1 0,-12-3 0,-6 2 0,-9-2 1,-7 0-1,32 12 0,-1 1-370,1-1 1,-2 2 0,-5-1 0,-1 1-1,-4-2 1,-2 0 0,-1 1 0,0 0-1,-1-1 1,0 0 0,2 0 0,0-1-52,0 0 1,0-1 0,1-1 0,1-1 0,1 1 0,0-1 0,2 1 0,0 1 0,2-1 0,0 1-1,3 1 1,1 0 0,2 0 0,-1 1 0,-33-11-401,3 6 1,6 8-1,13 4 1,7 4-1,8 1 1,9 0-868,4 0 0,9 7 0,9 5 1312,6 4 1,11 8 0,6-3 0</inkml:trace>
  <inkml:trace contextRef="#ctx0" brushRef="#br0" timeOffset="83">560 12274 20094,'-6'-13'-6204,"4"6"6575,-3 1 1,0 7 0,1 4 46,1 3 1,1 4 0,2 2-1,0 0 1,0 3 0,0 2-1,0 2 325,0 2 1,6 3 0,2 0-625,-1 1 0,5 0 1,-3-1-1,1-1-111,-1-2 1,3-3 0,-3-3 0,3-1-497,1-4 1,-6-6 0,-2-12 0,-4-8 0,-1-8-657,0-7 1,-4-3 0,-1-5 1408,2 0 0,2-7 0,1 7 1,0 1-1,0 2 375,0 5 1,1 2 0,2 5 82,2 4 1,1 9 0,-3 3-1,3 2 720,1-1 0,0 3-1483,2 6 1,3 3 0,-3 7-1,1-1-163,-1 0 0,3 2 0,-3 1 0,4 4 1,4-1-1,0 2 0,0-2-407,-3 0 0,-2-1 1,-1-6-1,-2-2 1,1-2-1,2-3 590,1-2 1,-4-8 288,0-9 1,-5-1-1,4-7 1,-2-2 0,-3-1 171,-2-1 0,-1-4 0,0 2 0,0 4 0,0 3 56,0 5 1,2 7-1,2 5 1,5 2-640,3 2 0,1 5 0,2 1 1,3 1-1,5 4 0,6 0 1,3 4-801,2 3 1,2-3 0,4 3 0,1-2 0,2 0 1114,2 2 1,11 0-1,-1-5 1</inkml:trace>
  <inkml:trace contextRef="#ctx0" brushRef="#br0" timeOffset="84">3399 11595 23373,'9'-2'536,"0"-1"-1883,1-1 1372,2-1 0,2-1 0,-1-1 1</inkml:trace>
  <inkml:trace contextRef="#ctx0" brushRef="#br0" timeOffset="85">3479 11568 23373,'-6'-7'-4867,"-3"2"5632,-2 4-411,3 1 1,-4 0 0,3 1 0,-2 4-264,-3 3 0,1 0 1,0 1-1,-2 3 0,-3 2 1,-6 6-1,-4 0 60,-3 4 1,-6 1 0,1 3 0,-4 2 0,-5 3 0,-7 1 0,-8 4 98,28-17 0,-1 1 0,1 2 0,-1 1 0,-5 3 0,-1 2-167,-2 0 1,1 2-1,0 0 1,0 1 0,-4 2-1,0 0 1,1 1 0,0 0-1,-1 2 1,1 1 0,1 0-1,0 1 1,-1 0 0,1 1-1,2 0 1,0 1-233,2-1 1,-1 1 0,-2 0 0,1 0 0,1 0-1,1-1 201,-1 1 1,1-1-1,0-2 1,0 1 0,-1 1-1,1 1 1,1-3 0,0 0-1,1-3 1,1-1 240,2-3 1,1 0-370,1 3 0,1-2 1,-17 10 18,2 6 0,5-6 1,5-5-1,4-2 1,2-5-214,3-3 0,1-3 0,2-3 0,6-4 270,2-3 0,3-3 0,3-3 0,3-3 0</inkml:trace>
  <inkml:trace contextRef="#ctx0" brushRef="#br0" timeOffset="86">3439 12994 25860,'0'-13'-1481,"2"5"1,2 4-1,4 1 1,-1-2 2509,-3-3 0,-4 2-807,-4 1 1,-3 4-1,-8 1 1,-3 0 415,-4 0 1,-8 1-1,-4 4 1,-3 5-1,-9 8 1,-7 7-726,-11 5 1,25-12 0,0 2 0,-2-1 0,0 1 0,-1 1 0,0 0 0,-3 2 0,-1-1 0,1 0 0,-1 0-1,-3 1 1,0-1 0,1-1 0,-1 1 19,1-1 0,-1-1 0,-1-2 0,0-2 1,3 0-1,1-1 0,3-2 0,2-1 1,2-1-1,2-2 0,-28 3 0,4-5 586,5-4 0,12-2 0,7-1 0,7 0 0,9 0-756,5 0-1183,9-6 1546,18 5 0,12 1 0,17 7 0</inkml:trace>
  <inkml:trace contextRef="#ctx0" brushRef="#br0" timeOffset="87">3759 14007 18312,'6'-31'-423,"3"0"1,-2 0 0,1 4 0,-2 2 607,-3 3 0,-3-2 0,-6 6 0,-8 3 0,-11 3 0,-10 5 0,-14 1 526,-9 3 0,-9 2 0,26 1 0,-2 1-717,-1 1 0,-1 1 0,-5 0 1,-1 1-1,-2 3 0,0 1 0,-3 0 1,1 2-1,-4 0 0,-1 2-401,0 0 1,0 1 0,3 0 0,0 1 0,1-2 0,1 1 220,0-2 1,0 0 0,-1 1 0,1 0 0,7-3-1,0-1 1,2 1 0,2-1-123,2-1 1,2 1 0,-31 5 0,12 0 0,7 1-1,6-1 308,8 0 0,-1 3 0,8-2 0,0-4 0</inkml:trace>
  <inkml:trace contextRef="#ctx0" brushRef="#br0" timeOffset="88">946 14167 13871,'0'-33'-736,"-5"7"0,-4 0 923,-3 12 1,3 12 0,1 12 0,1 5 0,1 5 0,0 0 0,3 5 0,2 4-1,1 6 1,0 5 0,0 7 0,0 2 580,0 3 0,0 4 0,0 5 1,0 0-1,1 0 0,4-10 0,4-5 1,1-10-1006,-1-7 1,3 0 0,-3-12 0,1 0-1,0-4-388,-1-4 1,-6-6-1,2-11 1,-5-8-1,-3-6 1,-3-9-397,-2-6 0,4-3 818,-5-14 0,5 4 0,-4-9 1,1 3 375,-1 2 0,4-2 0,-4 10 177,3 3 0,0 0 1,5 14-1,0 3 1,0 6 127,0 1 0,0 8 0,0-2 0,2 2 0,2 4 0,5 3 0,3 1 105,1-2 0,0 4 0,2-2 0,2 4 0,2 5 0,0 3 0,2 4 21,0 4 1,-4 6-924,6 0 0,-7 2 0,3 1 0,-1 3-363,0 2 1,-1-3 0,-3 3 0,-1-3 0,-1-1-1,-2-1 1,-2 1-2986,-2 0 1,-2-2 3733,-4-3 0,-12-9 0,-3-7 0</inkml:trace>
  <inkml:trace contextRef="#ctx0" brushRef="#br0" timeOffset="89">933 14647 10951,'-18'-30'0,"1"5"0,2 7 0,6 8 0,9 4 0,7 3 1638,5 1 0,7-2 1,5-2-1,6 0 0,7 0 1,4 3-981,4 2 0,11-11 1,-1-3-1</inkml:trace>
  <inkml:trace contextRef="#ctx0" brushRef="#br0" timeOffset="90">3666 15539 8507,'-11'-20'430,"-2"3"1,-2 7-123,0 6 1,2 4 0,0 4 0,-1 5 0,0 3-1,-6 3 1,-6 1 0,-7 2 25,-1-2 0,-9 3 1,2-1-1,-5 0 1,-5 0-1,0 1 1,-4 2-1,-2 2-203,0 2 1,-5 1 0,4-3 0,1-1 0,1 4 0,1 2 0,-1 4-1956,0 2 0,2 3 1347,24-15 0,-2 1 0,-25 20 157,25-19 1,1 1 0,-19 18 0,-2 3 0</inkml:trace>
  <inkml:trace contextRef="#ctx0" brushRef="#br0" timeOffset="91">1733 16752 13627,'-6'-19'750,"0"13"0,-3 6 0,5 16-575,2 12 1,7 11-1,1 5 1,1-1-1,2-1 1,0-2-1,-2 1-915,-1 4 0,0-8 1,-3 0 366,1-8 0,2-1 0,-3-8 1,3-3-1,0 0-1358,0-5 1761,-1-8 1,-5-5-1,-2-13 1,-2-6-109,-5-6 0,-3-8 0,-1-6 0,-1-7 1,1-6-1,1-4 0,3-3 354,5-6 1,2 7 0,2-6-1,0 4 1,0 7 0,0 5 1212,0 9 1,6 6-1215,3 7 1,7 6 0,4 4-1,-1 3 1,0 4-72,-3 1 0,4 6 1,-3-1-1,0 4 0,-2 4 1,-2 5-1,0 3-198,1 1 1,-6 5 0,0 1 0,-2 2 0,-3 3 0,-2 1 44,-1 1 0,-4-3 0,-2-3-57,-2 0 0,0 2 0,-4-4 1,1-4-59,2-3 1,6 1-234,-1-4 0,8-2 0,5-1 0,5-4 0,2-1 0,2 0 491,-2 0 0,5 0-42,1 0 0,-3 5 1,-1 1-1,-3 1 1,-2 3 117,1 2 0,-3 2 0,-2-1 0,-4 2 0,-4 2 0,-2 4 0,-4 1-25,-4 1 0,-8-1 1,-6 3-1,-2-1 1,-1-2-1,-3 2-273,-2 1 0,-3 1 0,-4 1-593,2 0 0,-2-2 1,4-3-1,0-4 80,2-3 1,6 2 0,4 1-1,4-1 664,3-3 0,2 6 1,-1 0-1</inkml:trace>
  <inkml:trace contextRef="#ctx0" brushRef="#br0" timeOffset="92">22701 6490 8125,'-6'-17'2526,"-3"-1"-1594,-2 0 1,3 12-747,4 6 1,2 7 0,2 11-1,2 4 1,1 4 158,1 0 0,5 5 1,-5 2-1,-1 1 0,-1 3 1,-2 3-1,0 3 0,0 1-38,0-1 0,4 3 0,1 0 1,-2-1-1,-2-1 0,-1-3 1,0 2-1,0-3 0,0-3 42,0-5-1141,-6-4 0,5-8 1,-5-2 284,0-3 1,-1-11 0,-7-8 0,1-14 0,1-11 0,2-11-164,1-8 1,6-5 533,-2-5 1,4 3 0,-1-4 0,-1 1 266,-1 1 1,0 3 0,4 8-1,1 3 1,2 5 0,3 1-1,1 3 241,4 3 0,1 9 0,1 2 0,0 4 1,1 1-1,-1 3 0,0 2 31,1 3 0,-1 1-196,0 6 1,1 1-1,-1 4 1,0 3 0,1 6 126,-1 4 0,-1 4 0,-2 9 0,-2 4 0,-3 4 0,-2-1-73,-1-2 1,-1 2 0,2-2 0,2 3 0,-2-1 0,-2-2-862,-1-5 1,5 1 0,-1-1 0,-1-3 0,-1-4 0,-2-6 0,0-3 599,0-2 0,0-6 0,0-1 0</inkml:trace>
  <inkml:trace contextRef="#ctx0" brushRef="#br0" timeOffset="93">22621 6930 10547,'-13'12'0,"0"-3"1437,-1-5 0,8-2 1,8-2-442,10 0 0,7-2 0,8-2-757,-1-5 1,1-1 0,1-1 0,2 2 0,1-1 0,-2-2-488,0-1 0,-3-2 0,1-1 0,0-2 248,-1 2 0,1-5 0,0 0 0</inkml:trace>
  <inkml:trace contextRef="#ctx0" brushRef="#br0" timeOffset="94">23234 6424 9033,'-23'0'1605,"-4"0"1,5 1 0,9 4-1428,7 3 0,4 4 0,2 2 0,2 0 1,2 3-1,5 2 0,3 2-1848,1 2 1670,6 3 0,-4 0 0,4 1 0</inkml:trace>
  <inkml:trace contextRef="#ctx0" brushRef="#br0" timeOffset="95">23288 7037 8833,'-25'-12'0,"5"3"258,11 5 0,9 2 1,15 1-1,2-2 1,3-3-259,5-2 0,-1-1 0,9-4 0</inkml:trace>
  <inkml:trace contextRef="#ctx0" brushRef="#br0" timeOffset="96">23968 5691 8294,'-18'0'306,"0"0"0,0 0 0,5 0 0,1-2 0,2-1 766,1-1 1,6-2-1,-2 1-734,4-3 0,2 2 1,4 0-1,4 0 1,3-2-1,1 0 1,2-1 264,3-2 0,2-1 0,5 1-441,-2 2 1,2-2-1,-3 7 1,2-1 0,-2 1 21,-4 0 0,-3-1 0,-2 7-431,0 2 1,-1 5-1,-3 7 150,-5 2 1,-2 1 0,-2-2 0,0 2 0,-2 0 0,-1 0-1,-1-2 1,1-3-30,2 0 1,1-5 0,0-1 149,0 3 0,1-5 0,3-2 0,5-1 90,3 2 0,2-4 230,-1 4 1,0 2 0,1 2-140,-1 3 1,-6 1 0,-1 0 0,-1 1 0,-1 0 0,-1 3 0,-1 0-101,-2 0 1,-5 2 0,-1-1 0,-1-2-1,-4-1 1,0-2 0,-3 1-320,1-1 1,-2-4-322,-3 0 0,3-6 0,-2 1 0,2-2-1772,2-2 2307,5 0 0,2 0 0,6 0 0</inkml:trace>
  <inkml:trace contextRef="#ctx0" brushRef="#br0" timeOffset="97">24727 5664 8062,'-13'-7'405,"0"2"0,4-1 24,0 2 0,6 1 0,-1 7 0,2 5 1,2 3-1,0 1 744,0 1 1,0 1-1,2 1-1193,2 2 0,-2-1 0,2-3 0,-3-1 394,-1 0 0,0-4-3013,0 0 2639,0-6 0,6-3 0,2-7 0</inkml:trace>
  <inkml:trace contextRef="#ctx0" brushRef="#br0" timeOffset="98">24701 5531 8757,'-3'-8'199,"3"4"0,-2 2 0,11 2 0,2 0 0,0 0 0,4 0 0,2 0 1,2 0-1,2 0-199,2 0 0,-4-5 0,1-3 0</inkml:trace>
  <inkml:trace contextRef="#ctx0" brushRef="#br0" timeOffset="99">24914 5517 8410,'-7'6'260,"1"-3"0,6 6 1,0 2-1,0 0 1,1 4-1,2 2 490,2 0 0,4 6 1,-4-4-1,1 0 1,0 0-1,-1-1 1,-1 0-212,1 0 1,-1-1-1,-4-3-714,0-1 1,0-4-568,0 0 1,0-14 0,0-2 0,0-8 0,0-1 0,0 0 0,0-1 0,0-1 240,0 2 1,0 1-1,0 2 2037,0 0 1,2 5 0,0 5-774,3 6 0,1 5 0,-3 5 0,1 0 0,-1 1 0,-1-1-734,-2 0 1,4-4 0,2 0 0,1 1 61,4 2 0,1-4 0,1-5-5373,0-6 5282,1-5 0,5-11 0,2-2 0</inkml:trace>
  <inkml:trace contextRef="#ctx0" brushRef="#br0" timeOffset="100">25354 5477 8062,'-18'0'745,"0"2"1039,2 2 0,6-1-1073,1 6 1,6-4 0,-2 4 0,4 1 0,1 2-699,0 1 1,1-1 0,2-2 0,2-1 0,-1 0-1,1 0 1,1-2-992,1-1 1,-2 3-1,2-3 1,-1 2 618,-3 2 1,-3-4 0,-3 0-1,-3 0 818,-1 3 1,4-2-1,-2 2-1118,4 1 1,2-4 0,4-1 0,3-5 658,4-5 0,8-8 0,0-8 0</inkml:trace>
  <inkml:trace contextRef="#ctx0" brushRef="#br0" timeOffset="101">25487 5251 8062,'0'9'1215,"0"0"0,0 1 0,2 3-423,2 5 1,-1-2 0,6 5-528,1-2 0,1 5 0,-1-2 0,-1 2-306,1-2 0,-2 2 0,-1-5 0,1 0 0,-2 1 0,-1-4-1956,-2-1 1997,-1-8 0,-14 5 0,-3-5 0</inkml:trace>
  <inkml:trace contextRef="#ctx0" brushRef="#br0" timeOffset="102">25527 5398 8062,'0'-14'297,"0"1"0,0 4 1,2 2-1,2 1 0,5 3 1,3 1-1,3 2 842,2 0-1139,4 6 0,6 2 0,0 5 0</inkml:trace>
  <inkml:trace contextRef="#ctx0" brushRef="#br0" timeOffset="103">25794 5517 9015,'-21'0'1220,"6"0"0,8-1-945,1-3 1,2-4 0,4-5 0,0-2 0,1-3 0,5-4-1,7-5 1,8-1-217,4 2 1,2-9-1,-1 10 1,1 0-1,-2 4 1,-2 5-60,-6 4 0,4-4 0,0-5 0</inkml:trace>
  <inkml:trace contextRef="#ctx0" brushRef="#br0" timeOffset="104">24074 6810 10226,'-20'-10'0,"3"-4"799,7 0 1,16-3 0,15 1 0,10-3-529,9-2 0,8-3 1,6-7-1,10-4 1,-26 15-1,2 0 0,3-2 1,1-1-1,4-1 1,-1 0 25,1-2 0,-1 0 1,1 1-1,0 1 1,0-1-1,1 1-482,-1-1 0,1 0 0,0-1 0,0 0 0,-2 0 0,-1 0 0,0 2 0,-1 1 0,-2 1 1,0 2-1,-4 2 0,-1 1-927,-3 0 0,-1 1 1,30-9-1,-14 7 1,-5 5 1111,-10 4 0,-5-3 0,-3 5 0</inkml:trace>
  <inkml:trace contextRef="#ctx0" brushRef="#br0" timeOffset="105">24634 6890 8016,'-13'-6'0,"-1"-3"777,1-3 1,7-1-1,6 0 1,9 0-376,7-1 0,5 1 1,7 0-1,5-1 0,4 1 1,3 1-1,-2 3-425,1 5 0,-7 2 0,-2 4 0,-6 2 0,-6 5 0,-5 4 1,-4 5-1,-5 4-39,-2 4 1,-10 6 0,-5 4 0,-8 1 0,-5 1 0,-4-1 0,-1 0 0,1-4 392,2-4 1,7-3 0,4-4 0,2-4 0,3-4-299,3 0 1,6-2-350,12-4 0,1-2 1,11-7-1,0-4 1,-2-2-1,2-2-1922,0 0 1875,1 0 1,3 0 0,-1 1-1,-4-1 1,1 1 362,0 4 0,1-4 0,5 1 0</inkml:trace>
  <inkml:trace contextRef="#ctx0" brushRef="#br0" timeOffset="106">25367 6837 8313,'-13'0'1085,"0"0"1,4 1-1,1 4-744,2 4 1,2 4 0,4 3 0,0 2 0,1-2 0,2-1 0,3-2 0,2 1-301,2-1 1,6-5-1,4-4 1,-1-3-1,2-1 1,-2-1-1,0-3-319,-3-5 0,-1-5 0,-1-3 157,-1-6 1,-6 0-1,-2-3 1,-4 1-155,-1-3 1,0 3-1,0 3 1,0 0-1,0 1 1,0 3-490,0 3 0,0 2 1,0 0-1,2-1 0,4 2 764,7 4 0,6-4 0,8 4 0</inkml:trace>
  <inkml:trace contextRef="#ctx0" brushRef="#br0" timeOffset="107">25794 6557 7973,'7'1'0,"-2"4"0,-4 4 0,-1 3 0,0 1 1000,0 0 1,2 1-1,1 0 1,1 3-1,1 2 1,-1 0 173,0 0 0,1 1-1364,-5-3 1,4-6-1,1 2 1,-2-1-119,-2 0-581,-1-5 1,0-2 0,0-10 0,0-4 62,0-2 1,0-4 772,0-3 1,0 2 0,-1-5 0,-2 0 0,-2 2 699,2 0 0,0 5 0,0 5 4444,-1-1-5017,0 4 0,5 0 1,2 8-268,1 2 1,5-1 0,-3 6 0,2 0 0,2 0-398,2 0 1,1-6-1,0 1 1,1-2-1,1-2 590,2 0 0,4-12 0,6-3 0</inkml:trace>
  <inkml:trace contextRef="#ctx0" brushRef="#br0" timeOffset="108">26114 6410 9220,'0'14'1116,"0"-1"1,0 0-1,0 1-592,0-1 0,1 5 0,2 1-288,2 2 1,-1-5-1,-4 2 1,2-3-812,2-2 1,3-1 0,7-5 574,-1-7 0,0-12 0,1-8 0</inkml:trace>
  <inkml:trace contextRef="#ctx0" brushRef="#br0" timeOffset="109">26154 6170 9881,'-14'-13'0,"1"1"0,0 3 358,-1 5 1,9 2 0,5 2 0,7 0 0,6-1 0,4-2 0,2-3-815,2-1 1,1-2 0,4-4-1,0-2 456,-4-3 0,3-9 0,-4-7 0</inkml:trace>
  <inkml:trace contextRef="#ctx0" brushRef="#br0" timeOffset="110">26340 5784 10827,'0'13'0,"0"2"0,0 3 0,0 3 0,0 2 0,0 2 405,0 4 0,6 6 0,3-1 0,2 2 1,-1-1-1,-1 1 0,1-1-959,2 1 362,1-6 0,1 1 0,-2-8 0,-2-2 192,-1-2 0,-6 5 0,3-3 0</inkml:trace>
  <inkml:trace contextRef="#ctx0" brushRef="#br0" timeOffset="111">26220 6264 10325,'-13'-18'0,"0"0"0,1 2 0,3 1 0,5 2 1200,2-1 1,8 6 0,4 0-1310,7 2 0,3-3 0,7 5 0,0-1 0,2 0 109,7-4 0,-1-3 0,11-1 0</inkml:trace>
  <inkml:trace contextRef="#ctx0" brushRef="#br0" timeOffset="112">26714 5904 11072,'-26'0'0,"4"0"0,4 0 5249,4 0-5050,0 0 0,7 6 0,2 3 0,5 4 0,5 3 0,2 4 0,2-1 0,0 2-240,1-1 1,2-2-1,0 3 1,-1 0-1,-4-1 1,-1 2-1,-3 1 1,-2-1-2456,-1 2 1,-6 5 2495,-3 2 0,-20 12 0,-7-1 0</inkml:trace>
  <inkml:trace contextRef="#ctx0" brushRef="#br0" timeOffset="113">24141 7930 7917,'-7'-2'298,"2"-2"1,5-4 0,3-5 0,1 0 52,-1-1 0,-1-5 1,-2-3-1,0-5 1,0-2-26,0-2 1,-6-4 0,-3 1 0,-3-7 0,-1-3 0,0-4 0,-2 1-51,-3-4 0,2-5 0,-7-3 0,0 0 0,-2-4 0,-4 1-418,-2-1 0,15 25 0,-2 0 1,-2 2-1,-1 1 0,-1-1 1,-1-1-1,-1-2 0,0 0 1,-2 0-1,0 1 0,-1-2 0,-1 0-62,-1 1 0,0 1 1,3 1-1,0 0 0,-2-2 1,0 1-1,0 0 0,1 0 1,1 4-1,0 0 0,2 3 1,-1 0-327,-20-28 0,6 13 496,8-3 1,4 14 0,7-4 0,5 5 0,6 6 386,3 4 0,1-1 0,7 4 0,4 1 0,7 0 0,8 3 93,4-1 1,12-6-1,6 0 1,6-4 0,9-6-1,4-1-343,-28 16 0,0 1 0,5-5 0,1 0 0,-2 3 0,-1 0 0,-1 0 0,-1 0 0,-2 0 0,-1 1 0,25-15 0,-7 0-402,-6 0 0,-4 3 0,-5-5 0,-9 1 0,-7 1 299,-4 3 0,-1-3 0,-1 0 0</inkml:trace>
  <inkml:trace contextRef="#ctx0" brushRef="#br0" timeOffset="114">27353 6077 9420,'-31'-9'0,"0"0"0,3 3 1227,4 4 0,5 2 0,6 0-735,0 0 0,-1 0 1,1 0-1,1-2-111,3-2 1,3-4 0,6-7 0,0-2-1,0-7 1,0-6 0,0-7 474,0-6 0,-1-1-942,-4-9 1,1-4-1,-8-11 1,-4-4-56,6 32 1,0 0-1,-1-1 1,-1 0 0,-3-3-1,-1-1 1,-2 0-1,0-1 1,-2-2 0,0 1-1,-1-3 1,-1 1 0,-1-2-1,0 1-297,0-2 0,-1 0 0,0 3 0,-1 1 0,-1 0 1,-1 1-1,0 2 0,0 1 0,1 2 0,-1 1 1,1 3-1,-1 2 245,1 3 0,-2 2 0,-28-18 0,1 9 0,5 9 0,1 8 0,3 6 0,0 7 609,3 6 0,0 5 0,0 6 0,-3 8 0,1 6 0,-3 7 1128,1 6 1,2 2-1365,-4 4 0,5 3 0,-3 8 0,-1 0 0,2-4-130,0-1 0,0-3 1,3-6-1,-1-4 1,0-4-1,1-5-472,3-3 1,-2-4 0,11-5-1,3-3 1,3-4 0,4-4-3973,2-1 4394,1 0 0,3-4 0,-3-1 0,-2 1 0</inkml:trace>
  <inkml:trace contextRef="#ctx0" brushRef="#br0" timeOffset="115">27007 4545 8144,'-13'0'0,"-4"-6"0,4-3-417,6-3 0,5 3 735,6 0 0,4 0 0,5-3 0,1 2 0,-1 1 1,0-1-1,2-1 0,1 0 0,4 0 0,-1-2 1,2 1-1,-1-1 0,3 2 578,-3 0 1,4 0-1,-5 2-2425,2 5 0,-5 2 1,2 2 1528,-3 0 0,-8 6 0,-1 2 0</inkml:trace>
  <inkml:trace contextRef="#ctx0" brushRef="#br0" timeOffset="116">27154 4638 8144,'-18'25'398,"0"-3"0,-3 2 0,6-6-35,4-2 1,14-7 51,5-5 0,12-10 0,9-5 0,5-7 0,2-3-969,1-3 0,7-1 1,-7-1-257,0-1 810,0 0 0,3-5 0,0-2 0</inkml:trace>
  <inkml:trace contextRef="#ctx0" brushRef="#br0" timeOffset="117">27487 4238 8144,'-59'-4'0,"8"-1"276,14 2 1,12 0-1,15-1 1,2-5 683,2-3 1,3-1 0,8-1 0,5 1 0,6 0 0,8-1 0,4 3 0,5 2-1190,1 4 1,1 4-1,4 1 1,-3 0 0,-5 3-1,-6 4-119,-7 6 1,-1 10 0,-9 0 66,-1 7 1,-2 6 0,-10 6 0,-4 3 0,-1-4 754,1-4 0,-3 0 1,5-6-1,-1-2 1,4-4-69,2-3 1,8-7 0,5-2 0,5-7-1,8-6 1,4-4-475,3-5 0,7-9 0,1-6 0,4-4 0,3-4 68,4-2 0,-36 20 0</inkml:trace>
  <inkml:trace contextRef="#ctx0" brushRef="#br0" timeOffset="118">23448 9489 8259,'-18'0'153,"0"0"1,2 0 800,1 0 0,6 0-765,0 0 1,5 1 0,-4 4 0,3 4-1,2 3 1,1 2 0,2 4 0,0 4-1,0 5-13,0 4 1,5 0-1,0 6 1,1 2 0,2-2-1,-1 0 1,2-3-272,-2-3 1,4-3 0,-5-3 0,0-1 0,1-3 0,-1-2-1,1-4-238,1-5 1,-4-4 0,4-7 0,-2-5 0,-3-9 165,-2-10 0,4-8 1,-1-7-1,-1-1 1,-2-2-1,-2-3 1,-4 1 434,-3 4 0,-3-2 0,1 9 1,1 0-1,0 4 0,0 7 512,0 5 1,6 3-1,0 5-458,6 5 1,0 11-1,6 12 1,3 0 0,1-1-1,4 3-233,-1 0 1,-4 1 0,6 1 0,-4-4 0,0-3-1,1-2-445,2 1 1,-2-6 0,3 0 0,-3-2-1,-3-5-824,-4-4 969,-2-10 0,-6-5 1,0-9-1,0-5 0,0-5 1,0-3 202,0 0 0,-4 1 0,-2 2 0,0 5 0,-1 2 1,1 7 1073,0 2 0,0 5 1,3 8-595,-2 8 1,1 6 0,4 9 0,2 3 0,2 2 0,3 3-466,1-1 1,4 0-1,-2 5 1,5-2 0,3-3-1,-1-4 1,1-3-1161,0-2 1,6-1-1,-2-3 1,3-5-1,0-2 1,-1-4 1152,-2-2 0,6-10 0,6-6 0</inkml:trace>
  <inkml:trace contextRef="#ctx0" brushRef="#br0" timeOffset="119">24048 9009 8116,'-23'0'601,"1"0"0,1 2-150,13 2 1,2-1 0,6 6 0,1 1-1,4 2 1,3 0-572,4-3 1,8 7 0,2-3 0,3 4 119,2 2 0,-1 2 0,1 5 0</inkml:trace>
  <inkml:trace contextRef="#ctx0" brushRef="#br0" timeOffset="120">24221 9556 8132,'-30'0'418,"4"0"1,8 10-1,13 3 1,4 2-169,1 0 1,6-3 0,4-3-1,6-5-250,7-2 0,8-8 0,3-2 0</inkml:trace>
  <inkml:trace contextRef="#ctx0" brushRef="#br0" timeOffset="121">25087 8329 7804,'-1'-13'-162,"-4"0"1,2 5 0,-4 2 0,0 2 0,-1 0 857,-2 1 0,-2 1 0,-1 2 0,1-1 1,1-2-143,3-2 1,5-1-1,0 2 1,6-3 0,6-2-204,2 0 1,3 6 0,-1-2-289,0 4 1,5 1-1,0 0 1,-2 0-54,-1 0 1,-2 1 0,1 4 0,-2 4 0,-2 4 0,-3 3-33,-1 2 1,-1 6 0,-5-1 0,0 6 0,-2 2 0,-2-2 0,-5 1 129,-3 1 1,-1-7 0,-1 2 0,2-2 0,2-2 0,3-1-160,1-2 0,1-1 1,5-5-1,2-1 0,1-1-214,1-3 0,7-5 0,-3 2 0,4-4 0,2-2 0,-1-2-366,0-2 1,5 0-1,1 0 1,2-4-1,3-3 631,1-1 0,2-6 0,-1-2 0</inkml:trace>
  <inkml:trace contextRef="#ctx0" brushRef="#br0" timeOffset="122">25434 8463 8171,'-6'-8'0,"-3"4"538,-3 2 1,-1 2 0,0 0 1450,-1 0 1,7 2-1849,2 2 0,5-1 1,5 5-1,4-2 1,4-3-1,3 0 429,2 1-570,6-3 0,-9 5 0,4-6 0</inkml:trace>
  <inkml:trace contextRef="#ctx0" brushRef="#br0" timeOffset="123">25354 8356 9513,'-36'-13'0,"1"1"0,4 3 0,6 5 3135,7 2-3109,9 2 0,4 0 1,10 0-1,5-1 1,7-2-1,6-2-1319,7 2 0,5-4 0,8-2 1293,2-3 0,5-1 0,-2 0 0</inkml:trace>
  <inkml:trace contextRef="#ctx0" brushRef="#br0" timeOffset="124">25674 8289 11000,'-19'6'0,"-2"3"0,0 3 0,3 0 0,5-2 0,3-1 681,1 2 0,6 6 1,-2 4-1,5 0 1,3-3-1,3-2-1006,2 2 1,1-5-1,4 2 1,0-6-1,-1-2 1,-2-1-3185,-1 0 3133,0-2 1,-1-5 0,-5-4-1,-6-3 484,-6-4 1,1-2 0,-1 1 0,-1 0 0,-2 1 0,-1 2 0,0 1 2621,-1-2 1,1 5-2598,0 2 0,11 4 0,7 3 0,6 3 0,7 0 1,6 1-1172,5 1 1,1-6 0,7 1 1037,5-6 0,-2-4 0,6-6 0</inkml:trace>
  <inkml:trace contextRef="#ctx0" brushRef="#br0" timeOffset="125">25980 8250 8098,'-26'0'835,"-1"0"0,-1 0 0,0 0-10,1 0 0,-1 0 0,10 0 1,3 1 214,5 3 1,10 2-1041,9 3 1,3 3 0,1-5-1,1 4 1,-1-1 0,0 4 0,0-1-1,-1 3 1,-1-1-403,-2 0 0,-6 3 0,1 1 0,-4 0 0,-4 0 1,-5-2-1,-3-3 0,-1-2-226,-1-3 0,1-3 0,-2-6 0,-1 0 0,-2-1 0,3-5 282,5-8 1,4 0 0,6-9 0,0-2-1,3-3 1,6-5 345,8-1 0,1-1 0,2-5 0</inkml:trace>
  <inkml:trace contextRef="#ctx0" brushRef="#br0" timeOffset="126">26020 8010 8158,'2'-8'402,"2"4"0,4 7 1,5 3-1,0 1 1,1 3-1,-1 2 1,0 2-578,1-1 1,-5 5 0,0 1-216,1 2 0,-4-5 0,0 3 0,-2-1 1,1 0-484,-2-2 1,3-6 303,-2-1 569,0-6 0,-10 9 0,-1-4 0</inkml:trace>
  <inkml:trace contextRef="#ctx0" brushRef="#br0" timeOffset="127">26074 8196 8098,'-15'-6'40,"-1"-1"1,-2-1 0,2 3 0,1 0 999,1 1 1,3-7 0,2 2-898,4-2 0,5 2 1,5 1-1,5 1 1,6 1-1,7-1 1,3 1-3268,5 0 3124,-2-5 0,9 4 0,-4-6 0</inkml:trace>
  <inkml:trace contextRef="#ctx0" brushRef="#br0" timeOffset="128">26434 8196 10041,'-24'0'667,"-3"0"1,2 0 0,4 0 0,2 0-57,3 0 0,1 0 0,2-1-710,-1-4 0,3 1 0,2-8 0,4-4 0,5-4 0,5-3-372,4-2 0,8-7 0,6 1 0,3 0 471,5-1 0,-3 4 0,5-5 0</inkml:trace>
  <inkml:trace contextRef="#ctx0" brushRef="#br0" timeOffset="129">26714 7850 10491,'-14'1'0,"1"2"0,0 2 0,-1-1 0,-1 0 0,-1 1 0,-2-2 722,2-2 0,1-1 0,2 0 0,1 2 0,2 1 1,1 3-711,-1 1 0,4 2 0,3 4 0,6 1 1,5-1-370,4 0 0,2-1 1,-1-1-1,0-3 1,1 3-1,-1 1-1105,0 1 1233,-5 6 1,2-3 0,-5 7 0,-3 0 0,-3 3 0,-6 2-1511,-7 3 1739,-8 3 0,-5 6 0,-7 0 0</inkml:trace>
  <inkml:trace contextRef="#ctx0" brushRef="#br0" timeOffset="130">25087 9422 8089,'-17'-10'0,"0"-3"384,5-2 0,12 0 1,17 0-1,11-3-65,10-4 0,23-13 0,-27 14 0,0 0 0,6-2 0,0 0 0,4-2 0,1 0 0,1-1 0,1 0 0,3-1 0,0-1 0,1 0 0,1 0-319,0-1 1,1 0 0,7-2 0,-1 0 0,-4 2 0,0 0 0,-2 2 0,0 0-1,-1 0 1,-2 2 0,-3 1 0,0 2 0,-3 0 0,-1 1-566,-3 1 0,-1 1 0,26-6 0,-3 3-2042,-12 6 2393,-13 2 1,-4 7-1,-6 1 1</inkml:trace>
  <inkml:trace contextRef="#ctx0" brushRef="#br0" timeOffset="131">25887 9342 8041,'-21'-13'0,"-2"6"0,5 2 434,2 4 0,7 2 0,3 4 0,1 5 0,1 6 0,1 6 0,2 5 1723,1 4 1,0 3-2221,0 6 0,0-3 0,0 2 1,1 2-1,3-1 0,5-1-585,3-4 0,2-5 375,-1 1 1,6-3 272,3-1 0,3-1 0,2 1 0</inkml:trace>
  <inkml:trace contextRef="#ctx0" brushRef="#br0" timeOffset="132">26140 9516 8117,'-13'-6'0,"-3"3"0,1-5 303,3 2 1,8-4 0,-1 1 2948,4-3-1891,1-1-1166,0 6 1,0 7 0,1 8-1,2 6-53,2 4 1,4-4 0,-4 4 0,3-2-658,2 2 0,2-3 0,1 3 0,1-5 0,1-4 0,1-5-172,2-2 0,1-2 0,-3 0 1,2-2-1,-2-2 0,-1-5 1,-2-4 132,1-5 1,-7 3 619,-2-3 1,-4 2 0,-1 0 0,0-2 0,-1 3 158,-4 5 0,2-2 1,-6 3-190,-1-3 0,4 3 0,3 2 1,6 1-1,6 3 0,3 2-669,1 1 581,0 0 1,1-5 0,-1 1 0,0-1 0,1 1 155,-1-1 0,-1 0 0,-2 0 1,-1-2-1,0-2 0,0 1 0,0 1 476,1 0 0,-2 2 322,0-4 1,-5 8-40,2 1 1,-4 6 0,-1 7 0,0 0 45,0 1 0,0-5-854,0-1 1,2-3 0,2 2 0,5-1 0,4-3-1233,5-1 1,3-2-1,6 0 1,-2-2-1,-1-2 1,-4-4 1176,0 1 0,-3-11 0,-3 3 0</inkml:trace>
  <inkml:trace contextRef="#ctx0" brushRef="#br0" timeOffset="133">26727 9276 8392,'-13'-6'0,"-2"-2"0,-1 1 787,-2 3 0,-2 2 0,4 2 0,-2 0-387,2 0 0,7 2 1,5 2-1,2 5 1,4 3-1,2 1 1,5 0-300,3 1 0,6-5 0,1-2 1,3-1-1,6-5 0,8-4-101,7-5 0,4-16 0,7-4 0</inkml:trace>
  <inkml:trace contextRef="#ctx0" brushRef="#br0" timeOffset="134">27074 8116 9395,'-11'8'0,"-2"-5"0,-2-5 3000,0-2-2733,2-1 1,5 4 0,7-4 0,7-2 0,9-2-217,4 0 0,0 5 0,6-5-1536,4-2 0,5 4 1485,-3-2 0,0 0 0,-4-4 0</inkml:trace>
  <inkml:trace contextRef="#ctx0" brushRef="#br0" timeOffset="135">27074 8343 9809,'-20'21'0,"0"-4"0,-1-2 0,5-2 0,5 1 0,10-2 0,8-4-187,11-3 0,6-14 1,4-6-1,4-4 0,7-5 187,4-1 0,1-7 0,-4-3 0</inkml:trace>
  <inkml:trace contextRef="#ctx0" brushRef="#br0" timeOffset="136">27380 7676 9150,'-22'-14'0,"1"-1"564,2 2 1,7-4 0,8 8 0,2-3-304,2-1 1,2 0 0,2 1 0,6 3-1,5 5 1,5 2 0,-1 2-266,0 0 1,3 2 0,-3 2 0,1 6 0,-1 7 0,-4 3 0,-3 4 59,-3 3 1,-6-3 0,1 7 152,-3-3 1,-2 3-1,-2 0 1,-3-1-1,-1-4 22,-4-4 0,5 2 94,2-6 0,-2 0 1,2-5-1,2 0-307,5 1 0,0-5 0,7-2 0,4-1 0,3-3 0,4-2-398,3-1 0,1-6 0,3-3 0,2-2 1,1-3-1,-1 1-611,-2 0 1,-2 1 0,1 1 990,0 3 0,-1 5 0,1-3 0</inkml:trace>
  <inkml:trace contextRef="#ctx0" brushRef="#br0" timeOffset="137">24754 10928 8181,'-21'9'0,"5"0"440,6 1 0,-1 2 1,5 2-25,-1-1 1,4 0 0,-1 1 0,2-1 0,4 2 0,2 1 0,5 3 0,4 0 0,4 2 0,0 0-233,0 3 1,-1-4 0,-1 3-1,0-1 1,-4-1 0,0-2 0,-2-3-659,0-3 0,-7 4 1,4-10 201,0 0 0,-4-2 0,1-11 0,-5-7 0,-4-10 1,0-5-1,-1-6-252,0-4 0,-2 1 968,-5-8 1,6 4 0,-1 2 0,-2 2 0,1 3-62,1 2 1,2 7 0,4 7 0,-2 3 0,2 2-21,2-1 0,2 7 1,4 4-1,4 4-301,2 4 1,3 7-1,-1 0 1,0 4 0,1 2-1,-2 1 1,-2 3-197,-1 3 0,-6-3 1,3-1-1,-2 0 0,1-2 1,-2 0 102,-2-2 1,1-4-1,1-3 1,2-2 0,3-2-1,2-3-272,2-2 0,1-1 0,2-1 0,1-2 1,4-2-1,-1 2 278,0 2 1,1 1 0,-4 0 0,2 0 0,-2 3 0,-1 4 154,-2 7 0,-1 8 0,-2 0 0,-2 3 0,-2 3 1,-5 2-1,-4 1 0,-6-1 246,-3-2 1,-2 3 0,-4 0 0,-3-3 0,-1-3 0,0-4 0,-2 0-674,-1-1 1,2-5 0,3 0 0,1-6 0,2-3-1437,2-3-282,8-2 1,4-8 2014,12-6 0,6-13 0,11-8 0</inkml:trace>
  <inkml:trace contextRef="#ctx0" brushRef="#br0" timeOffset="138">25541 10822 9785,'-30'-5'0,"-4"1"0,0 2 1791,6 5 0,7 0 0,8 6-1187,-1 1 1,7-2-890,2 1 1,5-5 0,5 4 0,5-1 0,7 0 0,5 2 284,3-1 0,8 4 0,1-5 0</inkml:trace>
  <inkml:trace contextRef="#ctx0" brushRef="#br0" timeOffset="139">25621 11275 8037,'-24'-5'1142,"-3"1"1,9 1-895,10 7 1,11-2 0,7 2 0,5-2 0,4-2-1,3-2-248,6-2 0,5-4 0,7-5 0</inkml:trace>
  <inkml:trace contextRef="#ctx0" brushRef="#br0" timeOffset="140">26434 10542 8135,'-14'-21'0,"1"3"684,0 3 0,1 2 1,1 0-1,4-1-183,1 1 0,-3 4 0,5 0 0,1-1 1,3 0-1,4 1 0,5 4-37,3 4 0,0 4 1,-2 4-1,-1 8 1,0 6-1,0 7 1,-2 6-48,-1 4 0,-1 2-566,-5 0 1,4-4 0,1-1 0,-2 3 0,-2-1-610,-1-2 1,4-2 0,4-7-1,2-1 1,5-2 757,0-6 0,6-2 0,-1-1 0</inkml:trace>
  <inkml:trace contextRef="#ctx0" brushRef="#br0" timeOffset="141">26354 11475 8432,'-33'-6'0,"1"-2"0,2 1 133,8 3 0,7 1 0,6-2 228,5-4 0,2-3 1,5-1-1,6-2 1,10-3-1,9-4 1,9-4 1358,6-5 1,8 1-1,8-6-1982,3-1 0,-27 19 1,0-1-1,30-18 1,-31 21-1,2 0 0,-2 0 1,1 2-822,33-11 0,-7 7 495,-3 0 1,-3 4 0,-2 0 0</inkml:trace>
  <inkml:trace contextRef="#ctx0" brushRef="#br0" timeOffset="142">26847 11368 7998,'-24'0'1716,"-2"0"0,-3 0-1424,7 0 0,4 6 0,8 3 1,3 3-1,1 1 0,3 2 1,1 3-1,2 4-298,0 3 1,2 6 0,1 2-1,3 1 1,1 1 0,3 1-1,2-2-1320,2-2 0,0 0 532,4-6 0,-3-1 794,3-2 0,3-4 0,-1-6 0</inkml:trace>
  <inkml:trace contextRef="#ctx0" brushRef="#br0" timeOffset="143">27140 10715 9672,'-21'-7'0,"-4"-5"4017,-4-5-3893,3 6 1,15 3 0,12 5 0,11-1 0,9 1 0,4 1-747,2 2 1,5 0 0,2 0 0,2 0 621,-1 0 0,1 0 0,4 0 0</inkml:trace>
  <inkml:trace contextRef="#ctx0" brushRef="#br0" timeOffset="144">27207 10915 8498,'-28'7'0,"0"-2"312,1-4 0,9 1 0,15 1 1,6 1-1,6-1 0,4-3-513,5-4 0,3-4 0,7-5-511,3 0 1,3-1 711,6 1 0,6-12 0,1-3 0</inkml:trace>
  <inkml:trace contextRef="#ctx0" brushRef="#br0" timeOffset="145">27553 10355 7998,'-53'-4'496,"0"-1"0,13 10 1,10 11-1,12 11 1,10 4-230,2 1 0,-3 5 0,4 0 0,2 6 0,2 6 1,1 3-1,1 3 0,4 0-1868,4-2 1601,14 3 0,0-8 0,9 5 0</inkml:trace>
  <inkml:trace contextRef="#ctx0" brushRef="#br0" timeOffset="146">20315 12821 8455,'0'-40'0,"0"6"0,0 3 0,0 4 0,0 5-5,0 4 0,-1 5 0,-4 4 1,-4 4-1,-4 4 0,-5 4 1,-2 3-1,-4 4 0,-1 0 0,-4 2 1,1 0-1,-1 1 0,-1-1 81,-1-3 1,0 2-1,3-6 263,-3 3 0,3-4 1,-4 5-1,4 0-85,2-2 0,0 5 0,3-4 0,2 2 1,2 0-252,2 1 0,3 10 0,0-4 1,2 7-1,2 4 0,3 2 1,1 1-83,3-1 1,1 2-1,2-1 1,2 0-1,2 0 1,5 0 0,3-1 129,1-2 0,7-3 1,2-1-1,3-3 1,3 0-1,3-1 94,5 4 0,7-3 0,3-1 0,1 1 0,3-2 0,2 2 0,3-2-130,3 1 1,-2-3 0,5-5 0,1-1 0,2-4 89,4-1 0,3-2-42,0-4 0,-3 0 1,5 0-1,-2 0 1,1 0-1,-1 0-10,-2 0 0,3-4 1,-8 0-1,0 1 0,1 1 1,-2 2-228,0 0 0,-4 2 1,-4 2-1,1 5 1,2 3-1,-2 1-46,-1 0 0,3-1 0,2-3 0,2-4 0,5-4 0,-2-1 0,2-1 470,-3-4 0,1-2 1,4-8-1,3-1 0,-3-4 1,1 1-1,-2-2-198,-1 1 0,-30 11 1,0 1-1,29-9 0,2 3 1,-1 5-1,-5 5-264,-4 2 1,-3 2-1,-3 0 1,-2 0-1,-3 0 1,-1 2 0,-3 1 46,-1 1 0,-2 1 1,-2-5-1,-1-2 0,-3-2 1,0-5 358,0-3 0,-2-3 0,2-1 0,0-3 1,-2-2-1,2-3 0,-1-1 81,0-1 0,-4-6 0,-5 0 1,-3-1-1,-2 1 0,-4 2-893,-5 2 506,-4-5 1,-8 5-1,-3-3 1,-10 3-1,-10 1 1,-12 1-4,-11-1 1,-10 5 0,22 11 0,-2 1-1,-3 0 1,-2 1 0,-2 0 0,0 2-1,-5-1 1,0 2 73,-1 1 1,0 1-1,-2 0 1,-1 1-1,-4 1 1,-2 1-1,0-1 1,0 0-1,1 0 1,-1 1-1,-1 0 1,0 0-1,0 1 1,0 0 56,-1 0 0,-2 0 1,-3 2-1,-1 1 1,1-1-1,0 1 1,-2 0-1,0 0 0,-3 0 1,-1 0-1,0 0 1,1-1 38,21 0 0,0 0 0,0 0 0,-23-1 0,1 1 0,0 2 0,1 1 0,4-1 0,1 2 0,3-1 0,1 2 0,5 0 0,2 1 0,3 0 0,2 3-799,4 1 1,1 2 743,3 2 0,2 1 0,-1 1 0,2 1 0,3 0 0,2 2 0,0 1 0,1 2 0,3 1 0,-1 0 0</inkml:trace>
  <inkml:trace contextRef="#ctx0" brushRef="#br0" timeOffset="147">20502 15579 8253,'0'-20'0,"0"5"0,1 8 0,4-1 14,4 1 0,2 2 0,3-4-244,-1-1 1,2 3-1,1-2 1,2-2 0,-2 0-1,-1-1 1,-3 1-1,-2 2 347,-1-1 1,-6 3-1,2-2 1,-5 0-1,-3 0 616,-2 0 1,-4 5-1,5-5-310,1-2 1,3 5 0,4 2-1,5 3 927,3 1 1,-5-3-1004,-2 3 0,-5 3 0,-5 10 0,-3 0 0,-4 2 0,-2 1 0,1 4-119,0 0 0,4-2 1,1 3-1,1-2 1,1-1-1,0 0-396,3-1 1,3 1 0,5-6 0,4-2 0,2-2 0,4-2 307,3-3 1,-3-2-1,4-1 1,-1 0-1,1-1 1,2-2 399,3-2-814,-5-5 0,6 8 1,-3-4-1,2 2 1,0 0-1,-4 1-666,0 1 0,2 2 0,-3 2 1,0 1-1,1 2 0,-3 1 940,3 0 0,0-1 0,7-5 0</inkml:trace>
  <inkml:trace contextRef="#ctx0" brushRef="#br0" timeOffset="148">21262 15313 9037,'-2'-13'0,"-2"1"0,-5 3 0,-3 6 0,-1 4 0,-1 7 1047,1 4 0,0-1 0,-1 12 0,1 0 1,-2 3-1,-1 2 0,-2 3-793,2 4 1,-3 4-1,1 2 1,1 2 0,4 2-1,3-2 1,2-2 0,2-1-706,3 0 0,3-1 1,5-2-1,4-3 1,4-2 450,5-2 0,3-8 0,5-3 0</inkml:trace>
  <inkml:trace contextRef="#ctx0" brushRef="#br0" timeOffset="149">21488 15659 8692,'-1'-25'1252,"-4"3"1,-1 7 0,-3 6-73,5-1 0,3 3-593,1-2 0,5 1 0,6-2 0,5 3 0,8 1-458,5 3 0,1 0 1,6 0-1,-1-2 1,-1 2-1,-1 2-709,-1 1 1,-2 0-1,3 0-677,-5 0 0,4 1 0,-8 2 0,-2 2-36,-1-2 0,-3 3 0,-5-2 1293,0-1 0,1 4 0,-1 1 0</inkml:trace>
  <inkml:trace contextRef="#ctx0" brushRef="#br0" timeOffset="150">21928 15420 11489,'-9'-5'0,"2"-1"0,1-1 0,3-4 0,1 0 0,4-1 0,2 1 702,5 2 1,3 6 0,3-1 0,1 3 0,2 2-1,0 2 1,0 3 0,-1 1-1059,0 4 0,-3 1 0,0 1 0,-1 0 0,-1 1 0,-2-1-689,-1 0 0,-6 1 0,2-1 1,-5-1-1,-5-2 982,-4-1 1,2-5-1,-2 4 1,-1-1 0,-2 1-1,-2 2-63,1 2 1,4 6-1,2 1 126,1 2 0,1 1 0,5 4 0</inkml:trace>
  <inkml:trace contextRef="#ctx0" brushRef="#br0" timeOffset="151">22675 15260 9236,'-5'-30'0,"-1"-1"0,-1 4 590,-4 12 1,6 12 0,-1 6-553,0 2 1,3 5 0,-5-1 0,2 3 0,3 3 0,2 3 0,1 4 198,0 3 0,0 2 0,0-1 0,0 1 0,3-2 0,4-1 0,7-4-613,0 0 1,9-4 85,3-7 0,4 1 0,7-5 290,0-2 0,10-14 0,-5-3 0</inkml:trace>
  <inkml:trace contextRef="#ctx0" brushRef="#br0" timeOffset="152">23141 15193 8379,'-13'0'0,"-1"6"0,0 4 0,-3 8 268,0 9 0,-7 10 1,2 12-1,-3 4 0,-4 8 1,-2 2-1,14-28 1,0 0-1,0 1 0,2 0 1,0 3-1,1-1 880,2 2 1,1 0 0,2 0 0,1 0-1149,-1 2 0,1 1 0,0-1 0,1 0 0,-6 32 0</inkml:trace>
  <inkml:trace contextRef="#ctx0" brushRef="#br0" timeOffset="153">21088 16939 8217,'8'-27'78,"-2"2"0,-5 3 0,2 4 704,2 3 0,-1 2-510,-4 0 1,4-1 0,-1 2 0,-3 2-12,-3 1 1,-7 6-1,1-1 1,-1 4 0,-1 3-1,4 3 1,1 1 896,3 3-1089,2 2 0,1 6 0,0 1 0,1 2 0,4 3 1,3 1-69,4 1 1,2 1 0,0 0 0,3-1 0,1 1-1,-2 0 1,-3-1-310,-4 1 0,-3-5 1,-6 1-1,0 0 1,0 1-1,-2-2-883,-2-4 810,-3-3 1,-7-2 0,-1-1 380,-2-3 0,2-3 0,-4-6 0</inkml:trace>
  <inkml:trace contextRef="#ctx0" brushRef="#br0" timeOffset="154">21088 16792 8237,'0'-25'522,"2"10"0,4-3 0,6 13 1,5 6 572,4 3 1,3 1 0,7-5-1307,4 0 1,8 0-1,3 0 1,3 0 210,6 0 0,-2 0 0,7 0 0</inkml:trace>
  <inkml:trace contextRef="#ctx0" brushRef="#br0" timeOffset="155">21675 16886 8206,'-16'-12'0,"2"-3"229,2 0 1,6 2 0,3 10 0,6-3 485,6-2 0,5 1 0,5-3 0,8 1 1,7-2-1,6 0 0,4-1 0,5 1 1,3 4-892,1 1 0,0 2 0,-1 4 176,-3 0 0,9 0 0,-3 0 0</inkml:trace>
  <inkml:trace contextRef="#ctx0" brushRef="#br0" timeOffset="156">22115 16686 8344,'-22'-11'345,"2"-2"1,4-2 0,6 0 101,2 2 1,4 0 0,5-1 0,4 2 0,4 2 0,2 1 0,4 0-153,3 2 0,3 1 0,5 6 0,1 0 0,1 1 1,2 4-1,1 5-533,-1 7 1,-2-3 0,-3 4 0,-1-2-1,-4 1 1,-2 2 0,-6 0-179,-6 0 1,-5 5 0,-2-3-1,-4 1 1,-5 0 0,-6 1 20,-6-3 1,-2 0 0,0-7 0,3 0 0,2 1 0,4-1 0,5 0 394,6 0 0,2 1 0,2-1 0</inkml:trace>
  <inkml:trace contextRef="#ctx0" brushRef="#br0" timeOffset="157">22781 16632 8519,'-1'-31'0,"-4"3"1867,-4 7-1278,3 8 1,1 14 0,5 5-1,0 6 1,0 5 0,0 0-606,0 3 1,1-1 0,3 5-1,7-2 1,4 0 0,4 0-1,2-1-958,2-2 974,8-1 0,4-5 0,5 1 0</inkml:trace>
  <inkml:trace contextRef="#ctx0" brushRef="#br0" timeOffset="158">23301 16486 8136,'-13'-25'222,"-1"4"1,3 9-1,2 10-270,4 10 1,4 4-195,1 1 0,4 0 0,1 2 1,-1 1 241,2 2 0,1 6 0,7-3 0</inkml:trace>
  <inkml:trace contextRef="#ctx0" brushRef="#br0" timeOffset="159">23088 16672 8066,'-14'-4'254,"1"-1"0,4-3 0,2 2 0,-1-2 255,1-2 1,4-2 0,-3-1 0,2-1 0,-2 1 0,-2 0 511,-2-1 1,3 7-847,-2 2 0,0 10 0,-4 4 0,-1 3 0,1 2-26,0 4 1,-2-1 0,-2 5-217,0 1 1,0 3 0,7-1 0,3-2-16,1 0 0,1-6 0,5 4 0,2-2 0,2-2 0,7-2 0,5-2-47,6 0 0,3 1 0,2-1 0,1 0 0,2-1 0,1 0 90,-2 1 1,-2-1 0,-5 9 0,-4-1-1,-5 1 1,-4 3 0,-4 3-268,-4 4 1,-8-2 0,-8 5 0,-10-1 0,-9-3 0,-3-2-601,1-2 0,-7-5 0,3-5 0,-1-5 906,-1-7 0,2-2 0,0-2 0</inkml:trace>
  <inkml:trace contextRef="#ctx0" brushRef="#br0" timeOffset="160">22941 16672 8173,'34'-29'0,"-1"3"551,-1 6 1,-2 3 0,6 7-1,1 3 1,3 1 0,3 1-1,1 1 1,0-1-745,2 2 0,0 9 193,3 8 0,9-1 0,-3 6 0</inkml:trace>
  <inkml:trace contextRef="#ctx0" brushRef="#br0" timeOffset="161">24128 15300 8819,'-14'0'-151,"5"-5"374,0 1 0,1-7 267,-6 2 0,5 2 0,3 1 0,5 5 0,5 8-2522,2 8 2030,6 0 0,-4 10 0,5-4 0</inkml:trace>
  <inkml:trace contextRef="#ctx0" brushRef="#br0" timeOffset="162">24101 15699 9674,'-13'-16'0,"2"4"-254,7 9 1,2 2-1,14 5 1,3-2 253,0-2 0,6-6 0,-1-2 0</inkml:trace>
  <inkml:trace contextRef="#ctx0" brushRef="#br0" timeOffset="163">24914 14806 8341,'0'-13'243,"0"0"0,-4 4 0,-2 2 440,-2 1 0,4-3 0,-5 6 128,-1 4 1,2 5-1,1 7-619,1 1 0,-5 5 0,4 2 0,-2 2 0,0 1 154,-1 0 1,0 7-639,1-9 1,-3 6 0,4-7-1,1 1 1,3-1-971,2-2 0,4-1 0,4-6 1262,7-3 0,6-9 0,8-8 0</inkml:trace>
  <inkml:trace contextRef="#ctx0" brushRef="#br0" timeOffset="164">25207 14633 9774,'5'-15'962,"-1"7"0,1 9 1,-7 17-532,-2-2 1,-4 5-1,-5 2 1,0 7-1,-2 4-198,-3 0 1,-3 9 0,-5 0-501,-1 7 0,0 1 1,2 5-1,1-3-130,2 1 1,2-8 0,-3 5-1,7-3 1,6-7 0,5-2 0,4-7-913,1-4 0,1 1 1,5-13 1302,7-4 1,1-5 0,5-7 0</inkml:trace>
  <inkml:trace contextRef="#ctx0" brushRef="#br0" timeOffset="165">25327 15313 8464,'-1'-19'5594,"-4"-4"-5340,4 10 0,-5 3 0,6 14 0,0 5 1,0 4-431,0 5 0,-6 3 0,-1 6 0,-4 1 0,-1 1 0,-2 5 0,-1 3 176,0 5 0,-4 7 0,-2-2 0</inkml:trace>
  <inkml:trace contextRef="#ctx0" brushRef="#br0" timeOffset="166">24727 16246 8224,'0'-18'704,"0"0"1,0 1 2,0 3 1,0 8 0,0 6 0,0 9 938,0 7-1645,-5 5 0,2 10 1,-6 2-1,-2-1 1,-1 2-1,1-1 0,0 0-241,2-4 1,6-1 0,-1-2 0,2-3 0,4-2-1,4-2 1,6-4-1080,4-5 1,8 1 1318,-2-7 0,15-5 0,4-7 0</inkml:trace>
  <inkml:trace contextRef="#ctx0" brushRef="#br0" timeOffset="167">25127 16246 8429,'0'-25'0,"2"4"0,2 8 1765,-2 5 1,4 10-1,-6 2-921,0 5 0,-2 4 0,-1 7-1053,-1 6 0,-7 1 1,3 5-1,-4 1-154,-2 3 0,1 1 0,0 0 0,1-2 1,1 1-1,4-2 363,1-3 0,2 3 0,4 0 0</inkml:trace>
  <inkml:trace contextRef="#ctx0" brushRef="#br0" timeOffset="168">25394 16592 8173,'-27'-26'0,"2"11"0,4 7 283,8 10 1,1 7 0,8 7 0,-1 3-1,-1 2 1,-3 3 0,-2 1 0,-3 3-1,1 3-17,0 5 1,-1 2 0,1 2 0,0-1 0,-1-4-1,2-4 1,2-3-1837,1-1 1,6-2 1569,-1-2 0,-4 2 0,1-5 0</inkml:trace>
  <inkml:trace contextRef="#ctx0" brushRef="#br0" timeOffset="169">19902 18312 10784,'-7'-2'2139,"2"-2"0,4 1-1474,1-6 1,0 7-1,0 2 1,0 8-1,0 4 1,0 1-820,0 0 0,0 5 0,0 0 1,-2-1-1,-1 1 0,-1 0-111,1-2 1,1-1 0,2-2 0,2-1-1,2-3 83,5-4 0,-2-4-230,2-1 0,6 0 1,6 0-1,1 0 1,2-1-499,4-4 0,-1-2 0,5-7-1366,1 1 2300,1 0 1,6-1 0,0 1-1</inkml:trace>
  <inkml:trace contextRef="#ctx0" brushRef="#br0" timeOffset="170">20408 18138 11447,'0'-13'447,"-1"6"1,-2 4 0,-1 6 0,1 5 0,1 4 0,1 3 11,-4 3 1,2 7 0,-6 9 0,-1 3 0,-2 5 0,-1-1-529,-1 0 0,1 4 1,0 1-1,-1-2 0,1-1 1,1-4-1,3-2 0,5-3-3000,3-3 1,1 0 1795,0-4 0,5-4 1252,4-9 0,9-1 1,3 0-1</inkml:trace>
  <inkml:trace contextRef="#ctx0" brushRef="#br0" timeOffset="171">20608 18498 9540,'0'-34'0,"0"4"4349,0 7-4016,0 9 0,2 8 0,2 6 0,5 0 0,5 0 1,2 0-177,2 0 0,5 2 0,0 1 0,2 3 0,1 0 0,1 0 0,1-3 0,2-2-474,1-1 1,0 0 0,-4 0 0,-1 0 0,1 0 0,0 0-261,-1 0 1,-5 0-1,-3 0 1,-3 0-1,-2 0 1,0 0 576,1 0 0,-1-6 0,0-1 0</inkml:trace>
  <inkml:trace contextRef="#ctx0" brushRef="#br0" timeOffset="172">21102 18312 10351,'-5'-26'0,"1"4"687,1 4 0,3 5 1,4 4-1,5 5 0,3 1 1,1 0-1,1-2-382,-1 2 1,0 3 0,1 5 0,-1 4 0,0 1 0,1 0 0,-1-1-376,0 2 0,-1 5 0,-2 2 0,-2 0 0,-2-1 0,-3 3-239,-2 0 0,-2-3 0,-4 2 0,-4-1 0,-2 1 0,-4 0-200,-3 0 0,3 4 0,-3-6 0,4 0 0,0-3 0,2 1 1,2 2-2903,1 0 3411,6 1 0,-3-5 0,6 1 0</inkml:trace>
  <inkml:trace contextRef="#ctx0" brushRef="#br0" timeOffset="173">21741 18098 10359,'0'-26'-82,"0"5"0,0 3 1,0 3 648,0 2 0,-1 6 1,-3 4-1,-4 7 1,1 8-1,1 7 1,1 5 562,1 4 1,-5 6 0,5-1 0,-1-1-1074,-1 1 0,5 2 0,-5-2 1,1-1-293,1 1 0,-2 3 0,3-5 0,-1-2 0,1-1 0,0-1-817,-2 0 1,4-5-1,-4-1 1,5-2 0,5-3-1,4-2 1043,3-6 1,1 4 0,0-4-1</inkml:trace>
  <inkml:trace contextRef="#ctx0" brushRef="#br0" timeOffset="174">22048 18338 8354,'-6'-13'2196,"0"4"-1304,-3 0 1,5 6 0,8-1 595,5 2 0,5 2-1311,3 0 1,1 0 0,7 0 0,5 0 0,1 0 0,3 0 0,0 0-692,3 0 1,-3 0-1,0 0 1,-1 0 0,-3 0-1,-4 0-1453,-4 0 1,2 0 0,-6 0 1966,-2 0 0,5-6 0,0-1 0</inkml:trace>
  <inkml:trace contextRef="#ctx0" brushRef="#br0" timeOffset="175">22541 18165 8529,'-12'-19'579,"4"-4"-193,2 4 1,12 6-1,2 8 1,4 4 0,2 1-1,-1 0 130,0 0 0,1 6 0,-1 3 1,-1 4-1,-2 3 0,-1 4 1,0-1-1,0 2-688,0-1 0,-5-3 0,4 2 0,-3-1 0,-2-1 0,-1 0-562,-2-2 1,0-2-1,0 0 334,0 1 0,-6-1 1,-4 0 75,-7 0 0,3-1 0,-4-1 0,3-4 0,3 1 324,3-1 0,-3 2 0,5 4 0</inkml:trace>
  <inkml:trace contextRef="#ctx0" brushRef="#br0" timeOffset="176">23074 18085 8383,'0'-33'0,"0"11"0,0 0 0,-1 12 219,-3 5 0,1 11 1,-5 6-1,2 4 1,2 0-1,-1 1 608,1 1 1,0-2 0,4 5-419,0-2 0,0 3 1,1-3-1,3 1-634,5-1 0,9-1 0,4-5 0,3-1 1,4-3 224,2-5 0,3-2 0,6-2 0</inkml:trace>
  <inkml:trace contextRef="#ctx0" brushRef="#br0" timeOffset="177">23474 18045 10641,'-13'-27'0,"0"11"886,-1 13 1,6 15-1,0 12 1,2 4-725,3 3 0,-3 1 1,2 0-1,-1 3 0,1 5 1,0 4-1,1 5 0,1 2 50,2-2 0,0 7-212,0-3 0,0 3 0,0-2 0</inkml:trace>
  <inkml:trace contextRef="#ctx0" brushRef="#br0" timeOffset="178">24021 18125 8378,'-13'0'1730,"-1"0"-610,1 0 1,4 0-1,2 1-384,1 4 0,7 2 0,7 7-1539,-1-1 1,9 0 802,-2 1 0,8-1 0,-1 0 0</inkml:trace>
  <inkml:trace contextRef="#ctx0" brushRef="#br0" timeOffset="179">23901 18511 8361,'-22'-16'261,"0"3"1,7 4 0,1 13-1,8 5-120,5 3 0,1 1-141,0 1 0,6 5 0,1 2 0</inkml:trace>
  <inkml:trace contextRef="#ctx0" brushRef="#br0" timeOffset="180">24887 17752 8372,'6'-14'0,"2"1"0</inkml:trace>
  <inkml:trace contextRef="#ctx0" brushRef="#br0" timeOffset="181">24981 17658 8372,'9'-8'0,"-2"-4"331,-1-3 0,-2-1 0,-4-7 0,0 6 744,0 2 1,-6 3-871,-2 3 1,0 3 0,1 8-1,-1 2 1,1 7 0,-2 3-1,0 6 1,2 0 93,1 4 1,-3 1 0,3 2 0,0-1 0,0 1 0,2 0 0,-1-1-562,1 1 0,-1 0 0,5-1 0,2 0 0,1-3 0,3-2 0,1-2 0,4-2-2213,0-3 1,3-2 1272,-1-3 1202,6-3 0,2-6 0,6 0 0</inkml:trace>
  <inkml:trace contextRef="#ctx0" brushRef="#br0" timeOffset="182">25207 17685 9037,'8'-6'0,"-4"-3"698,-2-3 0,-2 4 1,1 0-1,2 1-244,2-1 1,-1 7 0,-3 1 0,2 7 0,2 5 0,-2 3-919,-2 3 1,-1 2-1,-1 9 1,-2 0-1,-2 4 1,2-1 463,2 1 0,-5 4 0,-1-3 0</inkml:trace>
  <inkml:trace contextRef="#ctx0" brushRef="#br0" timeOffset="183">25127 17965 9127,'-7'-22'0,"1"0"0,2 1 275,-1 0 1,1 6 0,5-2 0,4 3 0,5 4 0,5 2 0,4 1 0,2 1-396,2 0 1,3-3 0,2 5 119,3 1 0,3 1 0,6 2 0</inkml:trace>
  <inkml:trace contextRef="#ctx0" brushRef="#br0" timeOffset="184">25621 17725 9705,'-6'-19'0,"-2"4"0,-1 6 0,0 3 592,-1 3 0,4 3 0,2 5 1,2 4-1,2 4 0,0 3-199,0 2 1,2 1 0,4-2 0,5 0-1,7 0 1,3-3 0,3 0-593,1-1 1,6-6 0,0-2 0,0-4 0,-1-1 0,-2-1 0,-4-4-520,-4-3 1,-3-6 0,-8-2 0,-5-3 0,-3-2 0,-3-1 0,-6 0 526,-5-1 0,-9 7 0,-1-2 0,-3 5 1,-2 4-1,-1 5-377,4 2 419,2 2 1,2 6 0,3 3 0,5 3 148,4 1 0,-3 6 0,5 2 0</inkml:trace>
  <inkml:trace contextRef="#ctx0" brushRef="#br0" timeOffset="185">24887 18312 8500,'-19'0'-307,"6"5"1,-1 4 0,9 3 561,3 2 1,4-6 0,3 0 0,7-2 0,8-3 0,3-2 0,8-2 0,5-2 195,5-2 0,8-7 0,0 1 1,3-6-1,3 0 0,0-1 1,-1 0-1,-2 2-665,0 1 0,-6 3 1,-3 3-1,-6 5 214,-6 2 0,-3 2 0,-1 0 0</inkml:trace>
  <inkml:trace contextRef="#ctx0" brushRef="#br0" timeOffset="186">25221 18711 8219,'-12'-13'-33,"3"0"0,-1 4 0,5 0-144,2-1 0,2 2 1,2-1-1,4 0 0,3 0 1,4 2 701,2 1 1,-7-1-1,-3 8 1,-2 8 9,-2 6 1,-6 4-1,-3 0 1,-1 8 0,-1 6-1,4 2-525,1 1 1,-3 4 0,5 3-11,1-5 0,7 2 0,4-6 0</inkml:trace>
  <inkml:trace contextRef="#ctx0" brushRef="#br0" timeOffset="187">25434 18631 8188,'-6'-34'1660,"3"-1"-802,-6 8 0,6 11 0,-1 17-563,2 11 0,7 3-574,-1 7 1,1 0 0,-5 5 0,0 1 0,1 2-2508,4 1 2786,-4 6 0,5-9 0,-6 5 0</inkml:trace>
  <inkml:trace contextRef="#ctx0" brushRef="#br0" timeOffset="188">25287 18765 8243,'14'0'0,"0"0"0,3 0 0,2 0 0,3 0 0,6 0 0,5 0 0,7 0 0</inkml:trace>
  <inkml:trace contextRef="#ctx0" brushRef="#br0" timeOffset="189">25701 18658 8216,'-6'-12'0,"-3"3"0,-3 5 190,-1 2 1,-1 2-1,1 2 1,0 2-1,1 5 435,3 3 0,-2 1 1,7 1-207,1-1 0,2 0 0,2 1 0,3-1-260,5 0 0,3-1 1,3-1-1,3-4 1,4-1-1,5-3 1,2-2-1,4-1 1,1-1-1,2-4 0,-2-4 1,-5-2-514,-5-3 1,-5 0-1,-6-4 1,-1-4-1,-3-4 1,-6 0-1,-6 1 1,-7 1-1,-6 2-231,-7-2 0,-6 3 591,-2-1 1,-5 10 0,5 0 0,1 5 0,4 4-245,3 1 1,4 4-1,7 2 238,3 5 0,9 9 0,8 3 0</inkml:trace>
  <inkml:trace contextRef="#ctx0" brushRef="#br0" timeOffset="190">26274 18165 9494,'0'-21'0,"0"-3"2241,0-1-2268,0 8 0,6 9 0,3 5 0,2-1 1,3 1-1,-1 1 0,2 4-906,3 2 1,-4 5 932,4 9 0,3-3 0,0 4 0</inkml:trace>
  <inkml:trace contextRef="#ctx0" brushRef="#br0" timeOffset="191">26260 18418 10114,'-13'-18'0,"0"1"0,2 2 0,7 4 327,8 7 1,13 3 0,5 1 0,5 0-1,4 0 1,6 0-328,6 0 0,4 0 0,6 0 0</inkml:trace>
  <inkml:trace contextRef="#ctx0" brushRef="#br0" timeOffset="192">26980 17925 9270,'-13'-44'0,"0"4"0,1 11 0,3 21 0,4 16 3952,4 13-4068,1 10 0,-6 3 0,-1 8 0,-2 2 0,0 7 0,0 5 0,0 8-2401,0 5 2517,6 5 0,-2-31 0,-2 0 0,4 1 0,-1-1 0</inkml:trace>
  <inkml:trace contextRef="#ctx0" brushRef="#br0" timeOffset="193">20462 19897 8411,'0'-13'0,"-6"1"0,-2 2 0,0 3 1900,-1 1-1563,6 1 1,-9 5 0,3 2 0,-1 2-6,1 5 0,3-2 1,6 2-321,0 2 0,0 0 0,0 3 0,0-1 251,0 0 0,1 1 1,4-1-1,5 0 0,6 1 1,5-1 130,0 0 0,3 1 1,-5-1-1,0 0 1,2 2-1,-2 1 80,0 2 0,-2 4 1,-9-2-762,-3 0 0,-4 1 1,-1 3-1,0-3 1,-1-2-692,-4-3 0,-2 3 1,-6-2-317,-1-5 0,6-1 1,-1-6 1293,-2-2 0,-1-8 0,-1-2 0</inkml:trace>
  <inkml:trace contextRef="#ctx0" brushRef="#br0" timeOffset="194">20435 19991 8411,'-9'-33'0,"0"-2"0,0 2 0,9 15 0,2 5 0,4 3 0,7 1 0,6 1 0,8-2 963,0 1 1,10 0 0,4-3 0,5 2 0,5 3 0,0 1-1,3 1-983,-1-1 1,0 5 19,1-4 0,-7-2 0,-1 0 0</inkml:trace>
  <inkml:trace contextRef="#ctx0" brushRef="#br0" timeOffset="195">21088 20057 8411,'-4'-23'0,"-1"-2"1117,2 1 0,3 9 0,5 11-993,4 2 1,4 2-1,3-1 1,2-2-1,0-2 1,1 2 0,3 2-1,4 2-799,0 4 1,1 1 0,0 5-1,-2 0 1,-2 1 674,0-2 0,-7 0 0,3 4 0</inkml:trace>
  <inkml:trace contextRef="#ctx0" brushRef="#br0" timeOffset="196">21382 19844 8812,'-9'-35'0,"-2"1"0,2 5 0,4 10 0,6 9 4337,6 5-4074,5-2 0,3 4 0,3-4 0,4 1 0,5 3 0,2 1 0,2 2-572,-1 0 288,-2 0 0,2 6 0,-4 3 1,-3 1-1,-4 1 0,-3-2 1,-2 1-409,-4 2 0,-7 1 0,1 1 469,-2-1 0,-4 0 0,-2 2 1,-4 1-1,0 2 158,-1-2 1,-5-1 0,-3 0 0,0 1 0,4 2 0,3-2 0,1-1 8,-2-2 1,1 1 0,1-1 0,5 0 0,2 1 0,2-1-747,0 0 0,0 5 0,2 0 0,1-2 0,4-1 539,5-2 0,10 7 0,12 0 0</inkml:trace>
  <inkml:trace contextRef="#ctx0" brushRef="#br0" timeOffset="197">22035 19817 8411,'-14'-5'1278,"6"3"-1027,-1-2 0,7-2 1,2 1-1,6 1 0,4-1 1,2 1-1,5 1 156,2 2 0,-1 1-437,4 0 1,-4 0-1,2 0 1,0 0-1,-4 1-344,-1 3 712,-8 4 0,-1 5 1,-6 0 689,0 1 1,-1-7 0,-2-1-782,-2 0 0,2 0 0,8 4 0,5-2 0,5-1-891,3 1 0,-1-4 535,-3 5 0,2-5 0,-1 5 0,-3 0 0,-2 0 290,-3 0 0,-1 0 1,-6 4-1,0 0 0,-3 1 1,-4-1-1,-9 2 241,-8 3 1,-1-2 0,-9 5 0,0-1 0,1 0 0,0-1-1,4-1-943,1 1 1,3-4 0,2 2 0,6-2 0,3-1 0,5-1-1681,5 0 1,4 1-1,7-3 2201,11-2 0,3 3 0,11-4 0</inkml:trace>
  <inkml:trace contextRef="#ctx0" brushRef="#br0" timeOffset="198">22435 20057 8411,'-12'-41'3255,"3"5"-1990,3 13 0,7 17-704,4 6 1,4 0-440,9 0 0,2 0 0,7 0 0,0 0 0,-1 0-829,1 0 0,1 1 1,3 2-1,3 2 1,2-1-1,-2 1 1,0-1-3016,0-1 3722,-4 4 0,2-5 0,-5 4 0</inkml:trace>
  <inkml:trace contextRef="#ctx0" brushRef="#br0" timeOffset="199">22835 19844 8411,'0'-19'0,"0"-3"0,0 2 0,0 6 0,0 5 0,1 0 826,3 1 0,5 3 1,8 5-1,2 0 1,0 0-1,2 0 1,0 0-585,2 0 1,-3 5-1,-3 4 1,-2 3 0,-1 3-1,-3 1-687,-2 2 0,-3 1 1,-6-2-1,0 2 1,-1 0-1,-4 0 1,-4-2 298,-2-3 1,-7 0-1,0-1 1,2-1-1,2-2 1,4-1-1,1 2 325,-1 0 0,4 3 1,1-1-180,4 0 0,7 1 0,1-1 0</inkml:trace>
  <inkml:trace contextRef="#ctx0" brushRef="#br0" timeOffset="200">23474 19804 8411,'-17'-22'0,"-1"1"626,2 6 0,7 8 0,3 10 0,1 3 0,1 1 227,1 4 1,1 2-681,2 5 1,5-2-1,1 8 1,1 2-1,2 4-156,-2 0 0,4-1 0,-5 1 0,0-1 1,0-2-1,-3-3 0,-2-2-787,-1-1 1,-1-2 0,-2-6-1,-3 1 1,-2-2 769,-2-4 0,-8-2 0,-3-6 0</inkml:trace>
  <inkml:trace contextRef="#ctx0" brushRef="#br0" timeOffset="201">23408 19791 8411,'12'-25'0,"-2"2"510,-1 6 0,1 2 0,7 3 1,0 2-1,1 2-363,1 2 1,1 2 0,3 4 0,-1 0 0,2 0 0,3 1-1,2 2-147,3 2 0,5 5 0,-3-2 0</inkml:trace>
  <inkml:trace contextRef="#ctx0" brushRef="#br0" timeOffset="202">24008 19751 8411,'-9'7'348,"0"-1"1,0 0 98,2 3 0,1 3 0,6 1 0,0 0 0,-2 2 0,-1 2-782,-1 0 1,-1 11 334,5-1 0,0 9 0,0-2 0</inkml:trace>
  <inkml:trace contextRef="#ctx0" brushRef="#br0" timeOffset="203">23888 20124 8411,'-20'-21'0,"11"9"0,1 12 0,5 8 0,3 4 0,1 1-268,4 0 1,3 1 267,10-1 0,3 6 0,6 2 0</inkml:trace>
  <inkml:trace contextRef="#ctx0" brushRef="#br0" timeOffset="204">24754 19538 8411,'8'-27'0,"-1"0"0,-4 2 0,1 3 319,-1 4 0,-1 8 0,-1 2 0,2 4 0,2 5 0,-2 8 0,-2 8 0,-1 5 0,0 4 0,0 4 468,0 1 0,0 11 0,0-2 1,0 1-896,0 1 0,0-2 0,0 0 0,0-2-394,0-2 1,2 1 0,2-8 0,5-4-1,4-5 1,4-7-1967,0-4 1,6-3 2467,-6-6 0,7-6 0,-3-2 0</inkml:trace>
  <inkml:trace contextRef="#ctx0" brushRef="#br0" timeOffset="205">25194 19524 8411,'12'-31'191,"-3"0"0,1 6 0,-4 9 0,0 4 155,0 3 1,3 7 0,-5 2-1,-1 9 1,-3 8-89,-4 5 0,-2 3 0,-5 3 0,3 2 1,-3 2-1,1 2 97,1 3 1,-1-3 0,5 2-1328,2 1 0,2-3 1,1 0-1,0 0 972,0 0 0,6-4 0,1 2 0</inkml:trace>
  <inkml:trace contextRef="#ctx0" brushRef="#br0" timeOffset="206">25101 19764 10564,'0'-24'0,"0"-1"0,1 3 0,5 6 0,6 7 0,4 3-457,1 3 1,3 2 0,2 1-1,5 0 1,4 0 456,5 0 0,2 0 0,2 0 0</inkml:trace>
  <inkml:trace contextRef="#ctx0" brushRef="#br0" timeOffset="207">25594 19618 8411,'-21'-2'0,"2"-1"857,0-1 1,4-1 0,-3 5-1,5 2-775,4 2 0,-2 8 0,7 6 0,1-2 0,3 0 0,5-1 0,5 0 0,6-3 1,8-2-1,4-1 0,5-2 0,-1-1-366,1-3 1,-2-3 0,-6-4-1,-3-6 1,-4-5 0,-5-4-1,-4-2 1,-4-3-16,-4-1 0,-2 3 1,-5 1-1,-8 2 1,-6 4-1,-5 5-2224,-2 5 2523,0 4 0,1 1 0,-1 0 0</inkml:trace>
  <inkml:trace contextRef="#ctx0" brushRef="#br0" timeOffset="208">24741 20417 8411,'-22'-12'0,"-1"-2"914,4-1 0,12 3 0,11 12-925,12 0 1,16 0 0,8-2 0,7-1 0,8-2 0,5-3 0,7-1 0,3 0-147,2 0 0,-5 2 0,3-3 0,-7 2 0,-2 2 0,-8 3 0,-5 2 157,-10 1 0,-4-6 0,-7-1 0</inkml:trace>
  <inkml:trace contextRef="#ctx0" brushRef="#br0" timeOffset="209">25274 20524 8411,'0'-21'134,"0"3"0,0 4 762,0 0 0,0 5 0,0 3-832,0 5 1,0 5 0,0 14 0,0 4 0,-2 5 0,0 3 0,-3 1 0,2-2-485,2-1 1,1 2 0,1-2 0,4-3 0,3-1 0,4-2 419,2 0 0,5-11 0,2 1 0</inkml:trace>
  <inkml:trace contextRef="#ctx0" brushRef="#br0" timeOffset="210">25634 20377 8411,'0'8'332,"0"-1"1,0-3-50,0 5 0,0 3 1,0 2-1,0-1 1,-2 0-1,-1 2 1,-1 3-1,1 3-112,2-1 1,2 4-1,2-5-171,1 2 0,7 1 0,-4 5 0</inkml:trace>
  <inkml:trace contextRef="#ctx0" brushRef="#br0" timeOffset="211">25501 20550 8411,'-14'-5'623,"1"-9"0,7 5 0,6 2 0,7 7-1285,5 4 0,9 1 1,6-5-1,7 0 662,4 0 0,8-6 0,2-1 0</inkml:trace>
  <inkml:trace contextRef="#ctx0" brushRef="#br0" timeOffset="212">26034 20377 8472,'-24'2'0,"0"2"59,1 5 1,-4 3 0,8 1 0,0 1 0,1-1 117,6 0 1,0 1-1,8-1 1,1 0-1,3 1 1,6-1 0,7-1 50,8-3 0,4 1 1,1-6-1,1-1 0,0-3 1,-1-4-1,0-6-453,-4-7 1,-3 1 134,-6-6 1,-5 0-1,-4-5 1,-2 0-1,-4 2 1,-1 1 0,-3 5-1,-1 3-576,-3 4 666,4 2 0,-6-4 0,4 1 0</inkml:trace>
  <inkml:trace contextRef="#ctx0" brushRef="#br0" timeOffset="213">26314 20057 8411,'-17'-25'1127,"7"6"0,7 9-584,9 8 0,9 10 0,4-3-1442,2 3 0,3 1 0,5 4 0,2 2 899,-1 3 0,4 2 0,0 7 0</inkml:trace>
  <inkml:trace contextRef="#ctx0" brushRef="#br0" timeOffset="214">26367 20271 8411,'-18'-17'-58,"0"4"1,13 9 0,9 11 0,8 0 0,7-2 0,6-4 0,9-1 0,6 0 57,6 0 0,8 0 0,-7 0 0</inkml:trace>
  <inkml:trace contextRef="#ctx0" brushRef="#br0" timeOffset="215">27074 19764 9524,'-23'-6'0,"1"-1"0,1 4 0,4 12 0,3 16 0,1 12 0,-2 7 0,-4 4 1011,-2-1 0,3 17 0,-2 4 0,10-29 1,0 0-1012,2 3 0,0 1 0,0 5 0,1 0 0,1-1 0,-1 1 0</inkml:trace>
  <inkml:trace contextRef="#ctx0" brushRef="#br0" timeOffset="216">23314 12288 8012,'-13'0'0,"6"-2"568,2-2 0,5 2 0,5-2 1,5 1-321,6-2 1,11-5 0,10-12 0,6-8 0,7-5 0,7-7 0,-26 18 0,1-2-1,3-3 1,0 0-233,2-1 0,1-1 1,1-1-1,0 1 1,-1 2-1,1 0 1,-2 1-1,0 0 1,-1 0-1,0 1 1,-1 0-1,0 1-16,-1-1 0,0 0 0,-3 1 0,-1-1 0,-1 0 0,1 1 0</inkml:trace>
  <inkml:trace contextRef="#ctx0" brushRef="#br0" timeOffset="217">20395 13647 8330,'-13'-25'0,"-1"9"0,1-5 0,0 10-23,-1 11 1,1 5-1,0 4-46,-1-5 1,0 2-1,-3-1 1,-2-2-1,-2-2 1,-2-1-1,-1-1 1,0-2-1,2-2 1,-2 2-1,-1 0 1,-1 0-1,-1-1 1320,0 1 0,1 7 0,-3 7-1124,-2 5 1,3 6 0,-4 9-1,0 5 1,1 2-361,2 2 1,1 5-1,2 1 1,4 0 0,4-1-174,4-2 1,6-6 618,4-1 0,2-6 0,2 1 0,3-3 0,6-3 434,9-3 0,13 6 0,9-3-392,7 4 1,13-6 0,6 5-1,-28-15 1,1-2-194,5 1 1,0 0-1,0 0 1,2 0 0,5-1-1,2 0 1,1-2 0,1-1-1,3 0 1,1-2-1,4-1 1,2 0 0,2-1-1,2 0-192,5-1 0,0 0 0,-1-1 1,1-2-1,0 0 0,0-2 0,-2-1 1,0 0-1,-3-1 0,-1-1 0,-1-1 1,0-2-1,-1-1 0,-1-1 72,1-2 1,-1-1 0,-3 1-1,-1-1 1,-1-4 0,0-2-1,-4 1 1,0-1 0,-2 0 0,-1 0-1,-2-2 1,0 0 2,-1 0 0,-2-2 0,-6 1 0,-1-2 0,-3-1 0,-2 0 0,-3 0 0,-3-1 0,22-27 0,-12-3 0,-12-1 181,-8 3 0,-13 2 0,-10 1 0,-15 4 0,-20 3 0,-21 5-130,21 22 0,-3 2 1,-6 0-1,-4 3 1,-5-1-1,-2 2 1,-5 1-1,-3 1 1,-6 0-1,-2 2 1,22 3-1,-1 0 1,-1 1-1,-3 0 1,-2 1-1,1 0-15,-3 0 0,-1 2 0,1-1 0,0 0 1,1 1-1,-1-1 0,-1 1 0,0 0 1,1 0-1,-1 1 0,1-1 0,0 1 1,2 0-1,0 1 0,1 1 0,-2 0 0,0 2 1,0 0-1,4 1 0,-1 1 0,2 1-171,0-1 0,1 2 0,0 0 1,-2 3-1,1 1 0,1 1 0,5 0 1,1 1-1,0 1 0,-21 11 0,0 3 190,4 2 0,0 2 0,2-2 0,3 0 0,8 3 0,2 1 0</inkml:trace>
  <inkml:trace contextRef="#ctx0" brushRef="#br0" timeOffset="218">1293 18938 9164,'7'-18'-119,"-5"6"0,-7-13 0,3 4 422,0 5 0,2 1 0,-1 2 0,-4 1 0,-2 5 0,-2 8 0,0 11 0,-1 9 0,-1 2 0,1 3 611,1 0 0,6-2 1,-1 7-360,2-3 0,2-1 0,0-2 0,0-1-483,0-2 0,6-6 0,4 2 0,5-5 0,4-2 1,1-4-1,0-1 0,0-5-475,-1-3 0,3-6 0,-4-7 0,-2-1 1,-2-2-1,-4 2 115,-1 1 1,-6-3 0,1 1 0,-2 0 0,-4 3 1034,-2 0 0,1 7 1,-5 1-1,1 1-181,0 1 0,4 1 0,-2 7 0,4 5 0,2 3 0,4 2 597,3-1-1271,-2 0 0,6 1 0,-3-1 0,4 0 0,4 0 1,1 1-1462,-2-1 1,0-1-1,2-3 1,3-5-1,1-4 1569,0-4 0,-6-9 0,4-8 0</inkml:trace>
  <inkml:trace contextRef="#ctx0" brushRef="#br0" timeOffset="219">1800 18751 8248,'-6'-14'0,"1"2"527,1 12 0,1 0 1,10 1-1,1 4 0,-1 3 1,3 3-1,1-1 0,-1-1 768,-1 1 1,0 2-1,3 2 1,-2-3-4169,-1-2 0,-6-6 2906,1-12 1,-2-4-1,-2-9 1,0 3 0,-2 1-1,-1 0 1561,-1 2 0,0 1-1030,4 2 1,0-1 0,1 1 282,3 0 0,4 5 1,5 4-1,1 4-246,-1 4 0,0 5-1502,1 9 1,-1-3 0,0 4 0,1 0 0,-1 2-132,0 0 0,2-2 0,1-6 0,2-1 1,-2-3-1,-1-5-1349,-2-2 1,1-4 2380,-1-2 0,0-9 0,1-8 0</inkml:trace>
  <inkml:trace contextRef="#ctx0" brushRef="#br0" timeOffset="220">2186 18631 8248,'0'-17'206,"-1"-1"2473,-4 2-2030,4 7 0,-4 3 0,10 7 0,2 5 1,2 6 491,0 4 0,0 4-662,4-3 1,0-2-1,-1 3 1,-1-3-1,-2-2 1,-1 0 706,0 1-2991,-2-7 1398,-6-1 1,-6-12 0,-2-4 0,0-7 0,-1-5 0,-2-3 0,1-2 395,1 1 1,-1-4-1,4 2 1,0 4-1,0 4 1,3 3 156,1 2 1,2 7-1,2 0 1,4 2 0,6 5-1,6 5 1,2 10-3292,4 6 1,6 5 3144,1 2 0,6 0 0,-3-1 0</inkml:trace>
  <inkml:trace contextRef="#ctx0" brushRef="#br0" timeOffset="221">2586 18525 8193,'-30'-40'2100,"4"9"1,4 7-1,13 20 1,3-5 1032,0-3-3387,4 4 0,2 10 0,9 10 0,2 4 1,-1 0-1,-1-1 0,1 0 0,2 0 1,1 1-1,1-3-1061,-1-1 1,0 2 0,1-10 0,-2-3 1334,-4-4 1,0-4 0,-5-6 0,1-1 0,-1 0 0,-1-3 735,-2 0 1,0-1 0,1 4-1,4 3 1,4 2-581,2 4 0,3 7 0,-1 5 0,0 8 0,1 3 1,-1 4-1,0 2-26,1 4 1,-2 7 0,-2 1 0,-3 2 0,1 2 0,-2-1 0,0-2-246,-3-2 1,-2-5 0,-1 0 0,0-5 0,-1-4 0,-2-2-1887,-2-3 1632,-5-7 1,2-5-1,-4-10 417,4-7 1,2-11 0,6-8 0,0-1 0,0-1 0,0 2-51,0-1 0,6 3 1,2 7-1,3 2 1,1 2-1,0 4-18,2 5 0,15 4 0,-1 6 0</inkml:trace>
  <inkml:trace contextRef="#ctx0" brushRef="#br0" timeOffset="222">3652 18032 8949,'0'-18'0,"-1"-1"555,-3-2 0,1 9 0,-5-1 0,1 2-235,-1 4 0,-1-3 0,-4 4 0,0 0 0,-1 0 0,3 4 142,2 5 0,-3 2 0,4 7-202,1 2 0,-3 3 0,4-3 0,0 3 0,0 1-115,3-2 0,3 3 0,3-1 0,3-3 0,1-3 0,5-5 0,3-1-466,3-3 0,4-2 1,-3-1-1,0-1 1,1-4-1,-5-4-126,-5-2 1,-3-3 0,-4 1 0,2 0 0,-2-1 2128,-2 1-1070,-7 0 0,5 7 1,-4 6-1,5 7 0,5 5 1,5 1-643,6 1 0,1-1 0,3 0 1,1-1-1,-2-1 0,2-3-3550,0 3 0,0-1 3580,1-1 0,3-3 0,-4-6 0</inkml:trace>
  <inkml:trace contextRef="#ctx0" brushRef="#br0" timeOffset="223">4186 18152 8386,'-12'-9'-95,"3"0"1,-3 0 0,5-4 0</inkml:trace>
  <inkml:trace contextRef="#ctx0" brushRef="#br0" timeOffset="224">4146 18098 7009,'4'-9'0,"2"2"-224,1 1 224,-4 2 0,8 5 0,-5 4 0,0 3 305,0 4 1,-2 9 0,-4 4-1,0 6 1,0 2 0,0 1-1,0-2 1,0 3 1285,0-1 0,0-8-1591,0 5 0,0-11 0,0 5 0</inkml:trace>
  <inkml:trace contextRef="#ctx0" brushRef="#br0" timeOffset="225">4426 17352 10314,'-20'-21'1401,"11"9"0,1 14 1,5 8-1436,3 7 1,4 5 0,2-3 0,1 2 0,4 4 0,1 3 0,1 5-1,0-1-184,1 1 0,-1 2 0,-1-4 0,-2 0 1,-1-1-1,0-2 0,0-4 0,-2-3 10,-1-5 1,0-7 0,-3-6-1,1-6 1,-1-6 0,-1-3-1,-2-1 449,0-1 1,4-3-1,2 0 1,0 4-1,2 4 1,-1 3-1,3 3 441,2 2 0,2 1 0,0 1 1,3 4-1,0 5 0,0 6 0,-4 7-1093,-4 2 0,1 6 0,-5 3 0,-2 3 0,-3 4 0,-5-1-1491,-4-3 0,-7 5 0,-3-5 1902,-2 0 0,-7-6 0,-6 2 0</inkml:trace>
  <inkml:trace contextRef="#ctx0" brushRef="#br0" timeOffset="226">4692 18365 12225,'0'21'0,"0"-4"516,0-2 1,0 7 0,2 2-1,2 0 1,5 2 0,3 3 29,1 2 0,1 3-562,-1-8 1,5 4 0,-1-9 0,0-1 0,-2-2-889,-2-3 1,-1-2-1,-2-1 1,-5-3 452,-8-5 0,-3-2 0,-17-4 0,1 0 0,0-4 0,0-2 0,-2-2 220,-1-2 0,0 0 1764,2 3 1,3-1 0,3 4-537,0-1 0,5 5 0,9 2 0,6 7-1049,6 5 0,3 3 0,2 1 0,3 2 0,2 0 0,0 0 0,2 1-320,0 2 0,-4-5-1300,6 2 0,-6-3 1,4-2 1671,-2 0 0,5-5 0,-3-2 0</inkml:trace>
  <inkml:trace contextRef="#ctx0" brushRef="#br0" timeOffset="227">5092 18605 9243,'-9'-14'0,"2"4"519,1 6 0,1 1 1,5 12-1,0 2 1,0 4-1,2 4 0,2 1-1282,5-1 1,-1 3 762,1-4 0,-1 0 0,6-5 0</inkml:trace>
  <inkml:trace contextRef="#ctx0" brushRef="#br0" timeOffset="228">5052 18525 8120,'-13'-18'0,"-1"0"0,1 0 0,7 11 0,8 4 0,8 6 883,6 6 1,8 3 0,-2 1 0,3 0-884,2 1 0,0-7 0,-1-1 0</inkml:trace>
  <inkml:trace contextRef="#ctx0" brushRef="#br0" timeOffset="229">5265 18565 8120,'-13'0'1505,"-5"-6"0,2-3 100,4-3 0,0 3-1358,8 0 1,5 6 0,8-1-1,3 2 1,3 4-97,3 2 1,-4 4-1,4 5 1,-4 0 0,-4 1-1,-3 1 1,-1 1-376,-3 2 1,-1 4 0,-2-4 0,0-2-1,-2-1 1,-1-2-1503,-1 0 1,-7 1 888,3-1 1,-4-6 0,0-4 836,3-6 0,9-10 0,7-8 0</inkml:trace>
  <inkml:trace contextRef="#ctx0" brushRef="#br0" timeOffset="230">5399 18085 10820,'-15'-15'2580,"7"9"0,14 15-2623,2 3 0,1 9 0,4 5 0,0 10 0,1 5 0,1 5-1250,2 2 0,-2 1 1,3 2-1,-5 0 1,-2-5 1292,-3-5 0,-11-4 0,2-10 0</inkml:trace>
  <inkml:trace contextRef="#ctx0" brushRef="#br0" timeOffset="231">5399 18565 9332,'-14'-51'1919,"1"7"1,6 7-1,2 15-1674,4 4 1,7 3 0,3 2 0,2 1 0,3 2 0,1 2 0,2 2 0,6 3-1095,2 2 0,1 1 0,1 1 0,0 4 0,-2 2 849,-3 1 0,-3 3 0,-5-3 0</inkml:trace>
  <inkml:trace contextRef="#ctx0" brushRef="#br0" timeOffset="232">5745 18445 8113,'-4'-19'0,"-2"-2"800,-1 0 1,4 6 0,-2 6 0,4-1 2783,1-2 0,0 3-5268,0 0 1,6 8 593,2 1 0,-2 1 0,0 7 0,-1-1-133,-1 1 0,-1-5 1,-7 1 939,-5-2 0,1-2 0,0 0 1,-3 0 525,-1 0 0,-1-2 0,1-2 1,2-4-1,2-1 0,2 0 854,3-1 1,2-2 0,2 0 0,4 3 0,5 5-189,7 3 1,-1 1-1685,6 0 1,-4 0 0,4-2 0,2-1 774,1-1 0,-4-13 0,-2 3 0</inkml:trace>
  <inkml:trace contextRef="#ctx0" brushRef="#br0" timeOffset="233">5799 18298 8457,'-6'8'1094,"3"2"666,-6-6 1,6-1-645,-2-7 0,4 4 0,1 0-1142,0 7 0,1 5 0,2 2-524,2-1 0,-1 2 0,-2 1 1,1 2-177,1-2 0,1-1 1,-5-2-1,0 0 1,1 1-322,4-1 0,-4-7 1,3-6-1,-4-7 1047,-4-5 0,3-2 0,-4 1 0,4 0 0,1-1 0,0-5 0,0-2 0</inkml:trace>
  <inkml:trace contextRef="#ctx0" brushRef="#br0" timeOffset="234">5919 18312 8414,'-8'-2'-303,"5"-1"-163,6-1 0,5-1 0,3 4 1,0-2 3466,-2-2-944,-6 1 1,3 10-1,-6 3-1894,0 3 1,0 2-1,0 3 1,0 0-338,0 0 1,1-3 0,2 0-1,1-1 1,-1 0 0,0-1-829,2-3 1,-2 2 0,4-8-1,-1-5 1,-3-7 0,-1-6 1112,-2-2 1,0-6 0,0 4 0,0-2 0,0-1 0,0 1 1068,0 4 1,0 2-1299,0 2 1,5 7 0,4 6 0,3 7 0,2 5 117,-1 1 0,6 1 0,2-1 0</inkml:trace>
  <inkml:trace contextRef="#ctx0" brushRef="#br0" timeOffset="235">6212 18165 9333,'-8'-12'0,"-2"2"1103,-2 1 0,0 4 1,9-1 156,-1 5 1,0 4-1483,4 10 1,4 7-1,2 3 1,3 5-1,4 3 1,3-1-1,1-2 1,-1-3-1,0-1-312,2-2 0,1-7 1,-2-2-1,2-7 534,2-4 0,-5-8 0,3-2 0</inkml:trace>
  <inkml:trace contextRef="#ctx0" brushRef="#br0" timeOffset="236">6545 17499 8162,'-6'13'978,"5"12"0,-5 6 0,1 6-655,1 3 1,-1 5 0,5 0-1,0 3 1,0 4 0,0 2 0,0 6-1,0 0 344,0 4 0,5-5-667,-1-1 0,1 3 0,-5 0 0</inkml:trace>
  <inkml:trace contextRef="#ctx0" brushRef="#br0" timeOffset="237">6465 18218 8149,'8'-52'1207,"-4"4"0,-3-1 0,1 9 1,2 6-1,5 4-506,3 3 1,7 7 0,2 3-1,3 5-701,2 4 0,4 5 0,10-3 0</inkml:trace>
  <inkml:trace contextRef="#ctx0" brushRef="#br0" timeOffset="238">2599 20457 8010,'-6'-13'0,"5"4"0,-1 2 0,8-1 117,8 1 1,6 2-1,1-4 1,3-1 0,4-2-1,3-3 1,3-1 0,5-2-1,1 2 1,3 1-1,-3 2-117,-3 0 0,7-7 0,-2 0 0</inkml:trace>
  <inkml:trace contextRef="#ctx0" brushRef="#br0" timeOffset="239">2786 20564 8933,'-18'7'0,"0"-2"0,2-4 0,3 1 0,5 1 0,8 1 0,8-1 0,5-3 532,5-4 1,4-5 0,9-9 0,5-4 0,4-3 0,3-2 0,1 2 0,1-1-533,1 0 0,-5 2 0,5-8 0</inkml:trace>
  <inkml:trace contextRef="#ctx0" brushRef="#br0" timeOffset="240">3053 20057 8010,'-18'-9'694,"2"-1"1,5 1 0,11 0-207,12 2 0,3 3 1,7-5-1,3 0 1,5 0-1,5 1 0,2 1-200,-1 0 1,5 4-1,-4-2 1,-1 4-1,-2 2 1,-6 4-636,-4 4 1,-5 7 0,-5 3 0,-3 2-1,-2 4 1,-4 3-526,-4 3 0,-7 6 0,-4-1 0,-5 2 0,-3 1 872,2-4 0,1-8 0,2-8 0</inkml:trace>
  <inkml:trace contextRef="#ctx0" brushRef="#br0" timeOffset="241">4146 19977 8010,'0'-19'1454,"0"10"1,0 3 0,0 15 0,0 3-1290,0 1 1,1 2-1,2 2 1,3 0-1,0 1-384,0 1 0,3-4 0,-3 3 1,1-5-1,2-2 0,0-4 1,0 0-945,1 1 0,-2-5 0,-1 0 986,-1-6 0,-2-6 0,-4-9 0,0-3 0,-1-1 1,-2 0-1,-3-3 776,-1-5 0,4 6 0,-2-2 0,4 2 0,1 2 0,0 1 421,0 2 1,1 3-1,4 5-803,3 2 0,6 6 1,2-1-1,2 2-341,-2 2 1,3 2 0,-1 2 0,0 7-1,0 5 1,1 5-957,2 0 0,-5 7 1,3-5-1,-1 1 0,0 0 1,-2-4 1079,-1-2 0,-2-3 0,1-2 0</inkml:trace>
  <inkml:trace contextRef="#ctx0" brushRef="#br0" timeOffset="242">4559 19951 8010,'-6'-18'0,"-3"0"0,-3-3 0,0 7 0,2 3 0,1 4 0,6 2 0,-1 5 0,8 2 0,7 2 334,5 5 0,5 3 1,7 0-1,1-2 1,4-2-1,1-2 1,2-3 1989,-2-2 0,3-2-2585,-6-4 1,-6 2-1,-7-6 1,-5-3 0,-4-2 87,-5-4 0,-8 0 1,-6 3-1,-7-1 1,-5-2-1,-5 2-162,-4 1 0,3 2 0,-4 0 0,2 1 0,3 3 1,7 4-1,3 4 335,4 1 0,11 6 0,4 1 0</inkml:trace>
  <inkml:trace contextRef="#ctx0" brushRef="#br0" timeOffset="243">5399 19604 8010,'-14'-20'3910,"8"8"-3635,6 12 0,5 1 0,5 10 0,-1 2 0,2 5-130,0 2 1,3 3-1,-2 2 1,-2-2 0,-1-2-1,0-2 1,0-2-147,-1-2 0,0-2 0,2-1-193,-1-3 1,-4-4 0,2-6 0,-1-5-1,-3-6 40,-2-4 1,-5-8-1,-1 1 1,1-6-1,0-2 1,-1 3 0,1 3 1982,-2 3-1242,4 6-475,-4 2 1,11 10 0,1 8-1,1 5 1,3 4 0,2 4 40,2 0 0,-1 1 1,0-4-1,1-1 1,-1-1-1,0-2 1,1-2-344,-1-3 0,-4 0-243,0-5 1,-5 0 0,4-2 0,-2-2 228,-4-5 0,0-3 0,-4-3 1,-2-1-1,-5-3 0,-1-2 386,1-3 0,-3 1 0,3-1 0,-1 3 0,1 2 0,4 3 813,4 1 0,1 6-1218,0 0 1,1 6 0,4-1 0,4 4-95,3 4 0,2 4 1,4 6-1,6 4 1,4 4-1,5 4 1,-1 0-862,1 1 1178,-2-6 0,-4-2 0,-1-6 0</inkml:trace>
  <inkml:trace contextRef="#ctx0" brushRef="#br0" timeOffset="244">5919 19698 9995,'-12'-18'1504,"3"0"0,3-1 0,6 2-1346,0 0 0,1-1 0,5 5 1,6-1-1,6 1 0,3 0 0,2 1 1,1 1-542,-2 3 0,2-1 1,-6-5-1,-2 2 1,-3 2-1,-4 1 0,-4-1 1,-5-2-1536,-5-1 1,-7 5 2309,-5 4 0,-7 2 1,3 2-1,-1 2 1,1 2-1,2 5-17,3 3 0,5 1 0,4 1 1,1-1-1,6 0 0,6 1 1,10-1-405,8 0 1,1-4 0,11-1-1730,1-2 0,6 2 1758,1-3 0,6-7 0,-2-5 0</inkml:trace>
  <inkml:trace contextRef="#ctx0" brushRef="#br0" timeOffset="245">6398 19431 8735,'-14'-7'0,"-3"-4"1637,0-1 0,3-2 0,7 8-1237,1-2 1,3 5 0,7 0 0,5 5 0,3 4-344,1 1 0,1-2 0,-1 2 0,0 0 0,1-1 0,-1 0-1869,0-3 1236,-5-1 0,-2-4 0,-8-2 536,-2-5 1,1-4 0,-4-4 0,-1-2 0,2-2 0,0-2 0,2-3-1,-1 1 1,1 3 1336,1 4 0,1 3-522,2 2 1,2 6 0,2 2-613,5 4 1,8 7-1,0 1 1,0 2-1,-1 0 1,0 1-1,2 1-481,-2-3 0,1 3 0,-1-7-472,2-1 0,-1-1 0,-3-2 614,-1 0 0,-4 0 0,-2-2 0,-1-4 1,-1-6-1,-1-5 564,1-4 1,4 0-1,-4-1 1,3 4-1,2 3 1,2 4-683,1 2 1,7 3-1,0 7 1,3 5-1,-3 8 294,0 6 0,3 17 0,-2 5 0</inkml:trace>
  <inkml:trace contextRef="#ctx0" brushRef="#br0" timeOffset="246">5652 20524 8914,'-1'-18'0,"-2"0"1108,-2 2 1,1 6-803,4 1 1,6 4 0,2-2-307,4 1 0,2-4 0,-1 2 0</inkml:trace>
  <inkml:trace contextRef="#ctx0" brushRef="#br0" timeOffset="247">5692 20377 8119,'-9'-9'67,"0"0"644,6 6 30,-3-2 1,8 6-1,1 3 1,3 5-370,1 3 0,-4 2 1,3 0-1,-2 3 1,2 0-1,0 0-706,0-2 1,3-2-1,-4 0 1,-3 1 0,1-3-314,2-2 0,-4-4 0,4-10 1,-4-4 213,-1-2 0,-1-4 0,-2-3 901,-2-4 0,-3-2 1,3 0-1,1 4 184,-2 0 0,4 3 1,-2 3-1,2 1-51,2 0 0,2 1 1,2 3-1,5 4 1,3 5-583,1 5 0,5-2 0,0 4 1,0 1-1,-1-1 0,1 2 1,-2 0-1253,-1 0 1,-1-6-1,-1 3-21,0-1 1,-7 1 0,-6 3 1253,-7-4 0,-10-4 0,0-1-636,-1 0 1,3 0 0,-1-1 0,-2-2 772,2-2 0,1 1 0,3 2 0,2-1 0,1-2 790,-2-3 0,6-1 0,0-4-585,4 0 0,1-1 1,0 1-1,1 1 1,2 2-1,2 1 1,-3-2-560,0 0 1,2-3-1,1 1 1,-2 0 0,-3-1-277,-5 1 1,-2 6 0,-6 2 0,-1 4 340,1 1 1,0 0 0,1 1 896,3 4 1,3 2 0,6 6-1,0 2 1,0 1 0,1 2-1,4 0 669,4 1 1,3 2-1239,1 6 0,2-5 0,1-1 1,3-1-1,1 0-299,-1-1 1,3 4 0,-4-2-1,-2 0 1,-1-2 0,-2-1-1,-1 0-738,-3-2 0,1-1 1,-5-2-1,-4 0 1,-4-1-49,-6-3 1,-4 2 1035,-5-7 0,2 0 1,-6-4-1,-2-1 1,-1-3 492,-2-5 1,-2-3 0,1-3-1,4 0 1,3 0 0,5 4 1216,1-1 1,6 4-2092,0-1 0,8 12 0,-1 2 0,7 5 0,2 5 0,3 3 1,2 4-532,2 3 1,3-3 0,3-1-1,0 0 1,4-2 0,1-1-499,2-6 0,1 0 880,3-8 403,-3 0 0,11-4 0,-5 0 0</inkml:trace>
  <inkml:trace contextRef="#ctx0" brushRef="#br0" timeOffset="248">6025 20444 8119,'-6'-13'0,"-3"1"0,-2 3 0,3 1 0,2 5 0,0-1 0,6-2 0,0 3 0,8-1 0,4 1 0,1 1 0,0 2 486,1 0 1,-1-4-1,0-1 1,1 2 1135,-1 2 1,-9 1-1,-7 0 1,-10 1-1765,-6 4 1,1 1 0,-3 4-1,2 0 1,3 4 0,1 2 0,2 0-1,1 1 1,3-1 0,4 3-130,4 2 0,7-5-243,3 2 0,10-3 0,6-2 1,8-1-1,4-3-3894,4-5 4408,8-2 0,-1-8 0,5-2 0</inkml:trace>
  <inkml:trace contextRef="#ctx0" brushRef="#br0" timeOffset="249">6438 20404 8119,'-19'-6'907,"0"-1"0,-3-5 88,4 3 1,9 4 0,5 10 0,4 2-161,4 1 1,3 3 0,5-2-714,-3 3 0,3-3 1,-3 0-1,3 0-848,1-2 1,-1 1 0,-2-5 0,-2 0-21,-2-5 1,-8-8 0,-8-9 0,-5-2 941,-3-3 1,0-1 0,5-3 0,0-2 0,-2-2 0,0-1 0,0 0 896,4 4 0,2 7 0,0 4 0,4 3-942,4 2 0,1 7 0,1 4 0,2 7 0,3 4 0,2 5 0,0 6-969,0 0 1,4 6 0,-3-4 0,2 1 0,3 1-1,-1-3-837,0-2 0,7-1 1,2-6 1654,3-3 0,8-15 0,1-9 0</inkml:trace>
  <inkml:trace contextRef="#ctx0" brushRef="#br0" timeOffset="250">6772 20017 9658,'-6'-20'0,"-3"2"1068,-3 3 0,-1 8 0,-1 2-1012,1 4 1,1 2 0,3 4 0,3 4 450,0 2 0,5 3 0,-3-1 0,2 0 0,2 1-367,0-1 0,2 2 0,1 1 0,1 2 1,0-2-1,1 0-539,-1 2 1,1-1 0,-5 3-622,0 0 1,-2 3 0,-2-1 0,-5 4-1171,-3 0 2190,-7 1 0,-2 0 0,-6-1 0</inkml:trace>
  <inkml:trace contextRef="#ctx0" brushRef="#br0" timeOffset="251">11531 6730 20225,'10'-4'0,"2"-1"0,4 2 823,3 2 0,9 1-651,8 0 1,4 0-1,3 0 1,4 0 0,5 0-1,7-2 1,5-1 0,3-2-1,-2-3 160,-3-2 0,8-2 0,-4-3 1,1-1-1,-2-2 0,-4 2 0,0-1-151,-1 0 0,-2-3 0,3-3 0,0 1 0,-4-1 0,0 1 0,-7 1-358,-3 2 0,-2-3 1,-5 3-1,-2-1 1,-1 0-1,-3-1-56,-1-3 1,-2-1 0,-4-2 0,-2 1 0,-1-2 0,-4-2-1,0-3 161,-4-1 1,-1 2 0,-3-7 0,-3-4-1,-5-1 1,-3-2 0,-1 3-76,0 2 1,-7 2 0,-6 2-1,-9 3 1,-10 1 0,-8 5-161,-7 5 1,-14-1 0,-7 6 0,-6 3 0,32 9 0,0 1 0,-2 0 0,0 2 0,-2 0 0,-1 0 192,-1 1 0,0 1 1,5 0-1,0 1 1,-1 0-1,0 0 1,3 0-1,-1 0 1,4 0-1,-1 0 1,-33 0-1,4 0 329,1 0 1,-1 1-1,-2 5 1,-1 8 0,2 8-1,1 7 1,34-11-1,1 1-272,-1 2 0,1 1 0,3 1 0,1 2 0,1 2 0,3 2 0,-20 32 0,10 5 1,8 4-302,8 2 0,13-3 0,12 2 0,16-5 0,15-4 0,-12-32 0,3-2 0,5 0 0,2-2-68,6-1 0,3-2 0,7-1 0,3-4 1,2-1-1,2-3 138,4 1 1,2-1 0,0-3-1,1-2 1,4 1 0,1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0.551"/>
    </inkml:context>
    <inkml:brush xml:id="br0">
      <inkml:brushProperty name="height" value="0.053" units="cm"/>
      <inkml:brushProperty name="color" value="#FF0000"/>
    </inkml:brush>
  </inkml:definitions>
  <inkml:trace contextRef="#ctx0" brushRef="#br0">2866 16512 7353,'0'-13'0,"0"0"0,0-1 619,0 1 0,0 0-390,0-1 0,6-3 0,3-1 0,1 2 0,1 1 1,-3 1-1,3 1 0,-1 3-672,-1 5 0,-9 7 0,-9 11 1,-3 0-1,-1 1 0,0-1 320,-1 0 1,2-4-1,2-1 1,1-2 307,-1-3 0,4-8 1,3-2-186,6-1 0,4-4 0,7 5 0</inkml:trace>
  <inkml:trace contextRef="#ctx0" brushRef="#br0" timeOffset="1">3453 15966 5789,'7'-6'642,"-3"-3"1,2 2-128,-1-2 0,-1 0 0,-5-3 1211,-4 3-1693,-2 3 0,-6 8 0,-1 2-88,1 5 1,0 3 0,1 1 0,1 1 0,2-1 0,-1 0-1,0 1-605,1-1 0,-3 0 0,5 1-85,-1-1 1,4-6 744,8-2 0,9-10 0,8-2 0</inkml:trace>
  <inkml:trace contextRef="#ctx0" brushRef="#br0" timeOffset="2">3746 15673 8391,'-12'-14'105,"3"1"1,2 6 102,2 2 1,4 2-1,-5 0 1,0-1 224,-3 1 0,2 1-661,-2 2 1,0 2 0,-5 2 0,1 5 43,0 3 1,-2 6-1,-1 1-79,-2 2 0,0-3 0,5 4 0,-1 0-8,1-1 1,0 2 0,0-5 0,1 0 0,1 0 270,2 0 0,1-1 0,-6-3 0</inkml:trace>
  <inkml:trace contextRef="#ctx0" brushRef="#br0" timeOffset="3">3599 15353 16113,'0'-19'-301,"0"10"1,2-9 0,2 11 0,3-2 0,2 1 0,0 1 222,2-1 0,0 6 0,4-3 1,2 4-1,0 1 0,1 0 1,0 0-1,0 0 0,-1 0 0,1 0 1,0 0-10,-2 0 0,5 6 0,0 1 0</inkml:trace>
  <inkml:trace contextRef="#ctx0" brushRef="#br0" timeOffset="4">4172 15433 16725,'-7'-2'-618,"4"-1"640,6-1 1,10-2-1,11 3 1,6-1 0,5 1-1,4 1 1,1 2 0,-2 0-1,-1 0 1,-1 0-734,1 0 599,1 0 1,-4 6 0,-1 2 0</inkml:trace>
  <inkml:trace contextRef="#ctx0" brushRef="#br0" timeOffset="5">2893 16752 8328,'-6'-13'-135,"3"6"59,-6 2 0,4 4 91,-3 1 0,3 4 0,-4 2 1,-1 0-1,-3 0 0,-4-3 283,-1-2 1,-4 4 0,3-1-1,-2 1 1,-2-1 0,-4 2-66,-4 1 1,3-2-1,-5 4 1,2 1-1,-2 3 1,-1 4-492,-3 0 0,3 7 1,-1-3-1,-2 1 1,-2 0-1,1 2-81,2 1 0,-5-3 1,4 1-1,1-1 1,0 0-1,4 0 1,-1 0-994,4-1 1332,6 4 0,-2 2 0,5 7 0</inkml:trace>
  <inkml:trace contextRef="#ctx0" brushRef="#br0" timeOffset="6">1333 17938 8568,'0'-13'0,"0"0"-1265,0-1 1543,0 7 1,-1-3-1,-4 5 1,-4 2-7,-3 2 0,-1 2 0,0 4 0,-1 2 0,1 3 0,0 2 0,-1 3 0,1 0 0,0 1-278,-1 2 0,3 3 0,0 4 1,4-1-1,-1-2 0,2 1 1,1 1-1,2 0 0,1-3-590,2-2 0,0-1 0,0-4 1,0 3-1,2 0 0,1 0 596,1-2 0,6-2 0,-2 0 0</inkml:trace>
  <inkml:trace contextRef="#ctx0" brushRef="#br0" timeOffset="7">1640 17992 8924,'-8'-27'0,"-4"2"242,-4 3 0,-2 8 1,6 11-330,4 6 0,-4 9 1,3 7-1,-2 2 0,1 3 1,3 1-1,-1 2 1,2-1-96,0 1 0,3 0 0,8-2 1,5-2-1,5-2 0,4-3 0,2-5 1,1-4 73,-1-3 0,3-1 0,-7-5 0,1 0 0,-1-2 0,-3-2 221,-2-5 1,-7-8 0,-1-2-1,-2 0 1,-2-2 0,-2 2-1,-4-2 200,-7 1 0,0 3 0,-5-1 0,3 4 1,2 2-1,1 1 157,3 3 0,-1 3-307,5-4 1,2 6 0,8-1-1,3 2 1,7 1 333,7-4-497,-5 4 0,20-11 0,-9 5 0</inkml:trace>
  <inkml:trace contextRef="#ctx0" brushRef="#br0" timeOffset="8">1986 17872 8492,'-6'-14'573,"0"1"0,-4 1-306,1 3 0,6 5 1,0 8-1,5 5 0,4 3 1,-1 1-1,3 2-494,-1 3 1,-2-3 0,4 3 0,0-2 0,-1 0-1,0 2 1,-1-3-205,1-5 1,-5 2 0,3-5 300,-1 1 0,-3-4 246,2-8 0,-2-4 1,-2-5-1,0 0 1,0-1 182,0 1 1,0 0 0,0-1 0,0 1 153,0 0 0,1 1 1,4 3-1,4 5-375,3 2 1,1 2 0,0 0 0,0 0 0,1 0 0,-1 2-448,0 2 1,-4 2-1,0 3 1,2-3 0,0-2-1,3 1-1059,-1-2 1,2-3 1086,3-5 0,-3 1 0,2-8 341,-2-3 0,-2-7 0,1 1 0</inkml:trace>
  <inkml:trace contextRef="#ctx0" brushRef="#br0" timeOffset="9">2333 17565 9125,'0'-13'766,"0"5"1,0 4-1,1 8 1,2 5-749,2 3 0,1 3 0,-2 3 0,3 4 0,2 5-358,0 4 1,0 0 0,6 6 0,1 1 0,2-2-1,-2 1 1,-1-3 339,-2-1 0,1 7 0,-1-12 0</inkml:trace>
  <inkml:trace contextRef="#ctx0" brushRef="#br0" timeOffset="10">2493 18018 9074,'-14'-14'443,"1"-4"0,4 3 0,2-4 0,-1 1-150,1 0 0,4 0 0,-1 5 0,2 0 0,4-1 0,2 1 0,5 0 0,4-1-1023,5 1 1,-2 4-1,7 2 1,0-1 0,1 2-1,-2 1 730,-4 2 0,3 1 0,-1 2 0</inkml:trace>
  <inkml:trace contextRef="#ctx0" brushRef="#br0" timeOffset="11">2719 17845 8645,'-6'7'402,"5"1"1,-5-5 87,0 1-269,5 1 0,-4-5 0,10-2 0,4-4-198,2-7 0,3 0 0,0-7 1,3 4-1,2 1 0,2 3-23,2 1 0,3-1 0,0-2 0</inkml:trace>
  <inkml:trace contextRef="#ctx0" brushRef="#br0" timeOffset="12">3026 17832 8389,'-19'7'317,"-4"-2"0,4-4 0,1-1 306,4 0 1,5 0 0,1-1 0,4-2-1,5-3-748,7-2 1,4 4 0,2-4-1,3 3 1,2 0 0,2 1 0,1-1-799,-1 2 1,-2 2-1,-6 2 704,1 4 1,-3-2 0,0 4 0,-4 0 268,-1 1 1,0-4 0,-3 5 869,1 2 1,7-6 0,-2-2-1,3-6 1,1-5-763,0-4 0,2-8 0,1-2 1,4-3-1,-1-3 0,0-3 1,-4-3-494,-5 0 0,1 1 0,-7 7 0,-1-1 0,-3 2 1,-4 1 101,-5 2 0,-3 7 0,-3 2 0,-1 7 0,-2 4 1,2 4-1,-1 4 618,0 7 1,2 6-288,-3 8 1,5 5 0,4 4 0,4 4-98,4 4 1,2 4 0,5 5 0,8 0 0,6 1-2,6-1 0,0 0 0,1 1 0</inkml:trace>
  <inkml:trace contextRef="#ctx0" brushRef="#br0" timeOffset="13">2239 18391 8331,'-13'-17'579,"0"-1"1,1 0 0,2 6-388,1 3 1,4 4 0,-2 6 0,1 3 0,1 7 2,0 5 0,3 0 0,-2 7-198,2 0 0,2 4 0,0 3 0,0 2 0,0 1-99,0-1 1,6 4 0,3-5 0,3-3 0,3-4 0,-1-5-352,0 0 0,2-8 0,-7 2-27,3-1 0,-6-6 734,-6-2 1,-8-2 0,-8-4 0,-3-2 68,-2-5 0,3 3 0,-2 0 0,-1 2 0,2-1 0,-1 2 0,4 2 691,1 1 0,6 0-1071,0 0 1,6 1 0,0 2-1,8 3 1,7 1 0,6 2-1,2 0-725,4 0 1,6-4-1,2 2 1,2 0-1,2-1 782,-2 0 0,4 5 0,-4-4 0</inkml:trace>
  <inkml:trace contextRef="#ctx0" brushRef="#br0" timeOffset="14">2586 18738 8459,'-10'-30'267,"-4"4"1,4-2-1,7 10-42,6 2 1,0 7 0,6 4 0,1 2 0,2 0-1,1-1 1,2 1-629,3 1 1,-3 2-1,3 0 1,-4 0-1,-2 2 190,-3 2 0,-3-1 0,-6 6 0,-1 2 1,-4 0-1,-5 1 0,-5-1 1022,-3-3 1,0-3-1,4 2 1,-3-1 0,-1-3-91,2-1 1,3-1 0,4 4-1080,5 3 1,12 9 0,7 1 0,6-2-1,7-1 360,6-2 0,5-6 0,1-1 0</inkml:trace>
  <inkml:trace contextRef="#ctx0" brushRef="#br0" timeOffset="15">3039 18618 8209,'-23'-18'1463,"-4"1"0,3-1-1321,6 4 1,5 8 0,4 6 0,5 8 0,2 5 0,2 4 0,0 2-451,0 1 1,6 1-1,3 1 1,3-2-1,0-3 1,-2 0-1,-1-5-105,1-6 1,2-5-1,0-2 1,-3-4-1,-5-5 472,-2-7 1,-4 1 0,0-6 0,-4-2 0,-2-1 0,-1-2 0,0 1 355,1-1 1,3 0 0,-2 1 0,-1 1 0,2 2 0,0 6 426,3 2 1,2 1-950,1 1 0,0 4-110,0 0 1,1 8 0,4-1-1,4 7 1,3 2 0,2 4-686,4 0 1,3-3-1,7-4 1,3-2 901,5-2 0,2 0 0,2 0 0</inkml:trace>
  <inkml:trace contextRef="#ctx0" brushRef="#br0" timeOffset="16">3546 18232 8855,'-15'4'0,"-1"0"0,-4-1 369,0-1 0,-1-1 1,-3 2-1,2 3 1,0 2-186,1 2 1,-4-3 0,4 2 0,-1 2 0,1 1 0,1 1-1,0 0-318,1 1 1,6 3-1,5 1 1,2 0 0,3 0-1,2 1 1,1 0-978,0 0 1,6-1 0,1-5 736,1 1 0,3-1 0,-2 0 1,2 2 373,-2 3 0,-3 3 0,-6 5 0</inkml:trace>
  <inkml:trace contextRef="#ctx0" brushRef="#br0" timeOffset="17">6438 17032 8301,'0'-27'191,"0"-1"0,0 0 1,0 2-1,2 3 1,2 4 1488,5 1-1918,-3 1 0,5 3 0,-6 2 0,1 5 0,0 7 0,-4 9 323,-5 7 0,0 0 0,-5 7 0,1-1 0,0 0 0,-4 0 0,-1 2 0,-1 1 116,0 2 1,-5 4-1,0 0 1,2-1 0,1-2-1,2-2-182,-1 1 1,3-2 0,2-1 0,4-3 0,4-2 0,1-3 23,0-1 0,1-3 1,4-2-1,5-2 0,6-1 1,7-1-42,2 0 0,3-2 0,2-4 0,1 0 0,0 0 0,0 0 0,0 0-203,-1 0 0,-4 0 0,-2 0 0,-3 0 0,-1 0 0,0 0 0,-3 2-784,-5 2 0,2-2 1,-7 4 984,0 0 0,5-5 0,-4 5 0</inkml:trace>
  <inkml:trace contextRef="#ctx0" brushRef="#br0" timeOffset="18">6665 17272 8389,'0'-31'0,"0"0"1163,0 1 0,16 8 0,10 6 0,8 4-767,7 3 1,11 6 0,-2-1 0,2 2-697,4 2 0,-2 0 1,3 2-1,0 1 0,-1 2-550,2 3 1,1-4-1,-3 5 1,2 2-1,-3 0 850,-5 3 0,2 5 0,-4 2 0</inkml:trace>
  <inkml:trace contextRef="#ctx0" brushRef="#br0" timeOffset="19">11344 13340 8352,'0'-13'1256,"0"0"1,4 4-1,2 2 1,2 1-244,2 3 1,-4-5-712,-2-1 0,-2-2 1,-2-4-1,0-3 52,0-4 0,4-14 0,2-5 0,2-7 0,2-6 0,2-9-176,1-6 0,5-4 0,-8 34 0,-1 0 0,1-1 1,0 0-1,-1-3 0,1 0 0,-2-1 0,0 1 0,0-1 1,-1 2-236,0 1 1,-1 2 0,-1 0 0,-1 1-1,0-2 1,0 1 0,-1 0 0,-1 1-1,1-34 1,-1 1 0,-2 4-28,0 2 1,0-2 0,-2 9-1,-1 2 1,-2 1 0,-1 5-1,0 3-14,3 2 0,1 13 1,2-4-1,0 6 1,0 5-1,0 3-292,0 4 1,0 3 0,2 2 0,2 0-587,5-1 1,-2 7 0,1 4 0,-1 5 0,1 5 0,2 2 975,2 1 0,1 11 0,1-6 0</inkml:trace>
  <inkml:trace contextRef="#ctx0" brushRef="#br0" timeOffset="20">11024 11701 15103,'-6'-7'-1055,"6"2"0,8 4 0,8 1 1680,2 0 0,1-6 0,-1-4 0,4-5 1,3-4-74,2-2 1,4-1 0,-2-5 0,-2-1 0,-3-2 0,-1-1-1,1 0-505,-2-2 1,2 4 0,-5-5-1,1 3 1,-1 4 0,-3 5-1,-1 3-606,-2 2 1,1 2 220,-1 2 1,5 1 0,-1 2-1,1 3 340,1 1 1,-2 1 0,4 5-1,-1 0 1,1 0 0,4 0-1,3 2 162,3 2 1,1 3-1,-4 7 1,1-1 0,2 0-1,-1 1-834,-2-1 0,2 6 0,-1 5 587,1 6 1,-5 4 0,8 6-1</inkml:trace>
  <inkml:trace contextRef="#ctx0" brushRef="#br0" timeOffset="21">12677 13540 8266,'-13'-34'0,"5"8"0,5 9 0,6 7-126,6 6 0,4 2 136,5 2 1,3 2 0,7 1-1,6 1 1,11-1 0,12-2 0,13-1-1,-31 0 1,2 0 0,2 1-1,1-2 1,3 1 0,1-1 489,3-1 0,0 0 1,-2 0-1,0 1 1,4-3-1,1-1-315,-2 0 1,1-1-1,-1 1 1,0-2 0,0 0-1,1 0 1,-3-1 0,0-1-1,0 1 1,0-1-1518,-2 0 0,-2 1 919,-7 1 1,0-1-1,4 2 1,1 1 0,26-6-1,-5 4 1,-5 1 412,-9 3 0,-4 2 0,-7 1 0,-6 0 0,-4 0 0</inkml:trace>
  <inkml:trace contextRef="#ctx0" brushRef="#br0" timeOffset="22">4999 14793 8239,'0'-13'129,"0"-1"1,0 1 0,1 0-1,2 0-4,2-1 1,5 5-1,-1 0 1,3 1-1,1-1 1,0 1-1,-1 4 1,-3 5 139,-4 7 0,1-1 0,-2 2 0,0 1 0,2 2-190,3 2 1,-1-1 0,-1 0 0,0 0 0,-1 1 0,2-1 1,-1 0 0,1 1 0,2-1 0,-1 0 0,1 1 1,2 1 56,1 2 1,1-2-1,-1 3 1,-1-3-1,0-2 1,0 0-1,2 1 198,1-1 1,0 5-248,-2 0 1,2-1-1,1-3 1,2-1-152,-1 0 0,2 1 1,-1-1-1,-1 0 1,1 1-1,1-1 0,1 0 139,-1 1 1,0-1-1,-3 0 1,4-1 0,-1-1-1,2-4 112,-1-1 1,-2 3 0,4-5 0,2-1 0,1-1 0,2-1-79,0 4 1,-1-4 0,1 3 0,0-2 0,1-2 0,1 0-1,2 0-483,-1 0 1,-5 0 0,-1 0 396,0 0 1,4 0-1,-7 0 1,1 0 0,-2 0-1,1 0 1,-2 0 269,1 0 0,2-2 1,-3-1-1,0-2 1,2-3-1,0-1-56,3 2 0,-4-5-118,3 3 1,-1 2 0,4-2-1,1 0-176,0 2 0,-1-5 0,0 4 0,-3-1 0,0 2 0,-1 0 0,0-1-69,0-2 1,-4-2-1,4-1 1,0 1-1,1 0 1,-3 0 430,0-3 0,2-1 0,-3 1 0,0-1 0,2-3 0,0-2-331,3-3 1,1 1 0,1-1 0,1 3-1,0 2 1,-1 1-117,1-1 0,0 4 0,-1-4 0,-1 1 0,-2 0 0,-4 2 0,-1 1 113,-1 2 1,1-2 0,-4-1 0,-1-3 0,0-1 0,2 0 687,3-1 1,-3-6-1,4-4-592,0 1 1,0-4-1,5-1 1,-2-4-220,2-1 1,-3 6-1,0 2 1,-1-1 0,-1-1-1,1 0 7,-4 3 1,3 3-1,-1 1 1,-2 0 0,-2 1-1,-4-1 1,-1 1-3,1-1 0,-2 0 338,1 1 1,-2-3-1,3 0 1,-1-4-8,2-1 1,-4 2-1,2-5 1,1-3 0,2 0-1,1-3-305,1 1 0,-1 1 1,0 2 96,1 4 0,-1-2 0,0 4 1,-1 1-143,-3-1 0,2 2 1,-6 4-1,1 1 1,0-1-1,-1-1 1,-1-2 147,1-1 0,-1-2 1,-4 4-1,0-4 1,0 1-1,0-2 439,0 0 1,5 2-420,-1-3 0,2-1 0,-3-2 0,3 1 1,0 3-21,0 1 1,0-2 0,-3 2 0,1 1 0,0-3 0,1 3-27,-1-1 0,2-4 1,-3 3-1,3-1 0,0-1 1,0 1-1,-2-1 284,2 1 1,-3 3-227,6-3 0,-6-1 0,3-2 0,-1 1-33,-1 1 1,2 1 0,-3-4 0,3 2 0,0 3 0,0 0 0,-2 0-213,2-3 0,-3 3 0,4 0 0,-1 1 0,-1 2 0,-1 0 153,1 0 0,-1-4 1,-4 3-1,0 1 0,0 0 1,0-1-1,0-1 158,0 1 1,0-4 0,0 5 0,0 0 0,0 0 0,0-2 0,0 1-138,0-1 0,0-3 1,0 4-1,0-1 1,0 1-1,0 2-132,0 2 0,0 1 164,0 1 1,-4-4-1,-1 2 1,1 3-1,-2 0-41,-3-1 1,-3 4-1,-1 1 1,-1 1-1,1 0 1,0 0-16,-1-1 1,0 0 0,-3-2 9,0 0 0,-6 6 0,6-6 0,0 1 30,2 1 0,2-4 0,-2 3 73,-2-3 0,2 3 0,-3-1 0,3 0-23,2-2 1,-1 2-1,1 3 1,0-1 0,-1 2-1,1-1 1,0 4-66,-1 1 0,-3 2 0,-1 0 0,0-1 0,0 1 0,1 0-71,0-1 0,-3 5 0,-1 1 0,0-1 0,2 0 0,1 0 0,0-1 0,2-2 249,1-2 0,-3 1 0,1 0 0,0-2 0,3-1 0,-1-2 1,-3 2 1,3 1 0,-3 0-1,4-1 1,-1-1 0,-2 4-1,-2 3 23,-2-1 1,4 1-347,-5 1 1,4-1-1,-4 5 1,-1 2-35,3 2 0,-6 1 0,6 0 0,-3 0 1,1-2-1,0-1 0,0-1 202,0 1 0,-1 1 1,-3 2-1,1 0 0,1-1 1,2-2 100,-2-1 0,-1-1 1,-2 4-1,0-2 0,1-2 1,-1 2-1,-1 2 41,-3 1 0,3-5 0,-3 1 1,1 1-1,0 2 0,-1 2 1,2 2-142,0 1 1,-2 7 0,-1-4-1,-1 2 1,1 0 0,2 0-1,2 0-370,1 0 1,1-5 636,-1 5 0,-1-5 1,0 4-1,-2-2-85,0-3 1,5-2-1,-6-1 1,3 0-1,1 0 1,1 0-1,-1 0 22,0 0 0,1 0 0,-3 0 0,0 2 0,-2 2 0,1 3-288,2 1 0,-2 4 1,1-2 44,-1 6 1,5 1-1,-6 3 1,3 1-1,1-2 39,0 1 1,2 2 0,1-4 0,4-2 0,-1-1 0,2-2 20,0 0 0,1 4 0,4-1 0,0-1 0,-3 1 0,0-1-16,0 0 0,2 2 1,1 3-66,-4 0 0,3-2 1,-3 4-1,2 2-51,-2 1 1,3 2 0,-2 0 0,2-1-1,1-1 1,1-2 0,1-4-226,3 0 0,-1-4 1,6 3-1,1-4 1,3-2 1,4-3 1,3-3-1,7-6 1,1 0 421,2 0 0,4 0 1,6 0-1</inkml:trace>
  <inkml:trace contextRef="#ctx0" brushRef="#br0" timeOffset="23">5079 10462 14772,'-14'0'-616,"6"-5"1,-1-1 0,0-1 320,1-3 1,-3 2 0,2 1 0,-3 1 0,-2 3 546,1 2 1,1 2-1,2 3 1,1 5-1,-1 3 1,-1 1-1,2 1 1,3-1-283,1 0 0,3-4 1,-2 0-1,4 0 0,6-1 1,8-4 28,12-3 0,6-1 0,10 0 0,1 0 0,4 0 0,5 0 52,7 0 1,11 0 0,4 0-1</inkml:trace>
  <inkml:trace contextRef="#ctx0" brushRef="#br0" timeOffset="24">14770 11461 8529,'-8'-13'0,"2"0"0,6 5 0,-5 2 0,-3 6 0</inkml:trace>
  <inkml:trace contextRef="#ctx0" brushRef="#br0" timeOffset="25">14743 11421 8529,'0'-13'-334,"-4"0"1,-2 1 509,-2 3-96,-1-3 1,-4 11-1,1-2 1,2 4 835,1 4 0,6 5-632,-1-1 1,2-2 0,4 1 0,2-1 0,5-1 0,3 1 0,3-1-178,2 0 0,1 3 0,7-4 0,4-2 1,0-2-1,2-1 0,2 0 135,1 0 1,1 0-1,7-1 1,-1-4-1,2-4 1,-1-3 222,1-1 0,0 1-372,-3 3 1,-5-3 0,-1 5 0,-1 0 0,-5 2-208,-4 4 0,-1 1 0,-5 0 0,-2 0 0,-1 0-1218,-1 0 1,-3 1 616,-2 4 1,-1-4-1,-5 5-528,1 0 0,2-5 1243,-1 4 0,2-10 0,6-2 0</inkml:trace>
  <inkml:trace contextRef="#ctx0" brushRef="#br0" timeOffset="26">15663 11195 10529,'-2'-6'645,"-2"6"1,3 6 0,-4 7 0,4 0-390,1 1 1,1-2 0,4-2 0,3-1 0,4 0 20,2-2 1,3 1 0,1-5 0,0 1-1,0 0 1,-1 1 0,0-1-164,-2-1 0,-4 5 1,0-1-1,-4 2 1,-1 0-1,-3 1-469,-1 2 1,-10 7 0,-5 4 0,-8 2-1,-6 1 1,-4 1 0,-4 0-423,-4-1 1,1-1 0,2-2-1,4-4 1,2-1 0,3-1-538,7 0 1289,3-2 0,4 4 1,0 2-1</inkml:trace>
  <inkml:trace contextRef="#ctx0" brushRef="#br0" timeOffset="27">4759 12221 8502,'-6'-21'0,"4"2"0,-2 6 0,3-1 0,1 1 0</inkml:trace>
  <inkml:trace contextRef="#ctx0" brushRef="#br0" timeOffset="28">4746 12101 8502,'-2'-13'446,"-2"-1"0,1 7-977,-6 3 572,6 2 1,-5 2 0,5 2 0,-2 1 140,-3 1 1,4 5 0,-5-5 60,-2-1 0,1 0 0,0 0 0,1 2 355,-2-2 0,4 3-629,-2-2 1,5 2-1,-5-2 1,0 5-23,1 3 1,-3 0 0,2-2 0,-2-1 0,1 0-1,1 0 81,-1 0 0,-7-2 0,1 4 0,3-4 0,2-1 0,1-2 0,-2 1 227,-1-1 1,4 1 0,0-4 0,-1 4 0,-2 3-233,-1 4 1,4-3 0,0 2-1,0 2 1,0 5 0,0 2-79,-1 4 1,2 0 0,0 1 0,-1-1 0,0 2-1,0-1 1,0 2 194,2-3 0,-5 0 1,4 1-1,-1-3 0,2-3 1,1-1 213,3 0 0,0 1 1,0-3-220,-1 2 1,-1 0 0,5-3 0,0 1-203,0 2 0,6 5 54,3 0 1,3 0-1,3 1 1,1-2 0,2 0-14,-2-1 0,3 4 1,1-4-1,-1 0 1,2-4-1,-1-2 1,3-1 206,-3-1 0,8-1 1,-2-3-1,0-5 1,4-2-1,-2-2 267,0 0 1,3-6 0,0-3-298,-1-3 1,0-3 0,-1-3 0,4-4-161,1-3 0,-4-2 0,1 1 0,-3-2 0,-2-2 0,1-4 0,0-2-305,-1-1 0,-3-4 0,-3 5 0,0-1 0,-4-1 0,-1-1 313,-2-2 0,-1-2 0,-3 4 1,-5 2-1,-2 2 0,-2-1 1,-2 1 100,-2-1 1,-1 7 0,-6-1 0,-6 5 0,-2 4 0,-5 2-238,-1 3 1,-3 5 0,-2 4-1,-4 1 1,-3 3 0,-6 4-935,-3 8 1,-2 6-1,-6 13 1,-1 3 1070,-2 5 0,-4 8 0,28-20 0,-1 0 0</inkml:trace>
  <inkml:trace contextRef="#ctx0" brushRef="#br0" timeOffset="29">5212 12967 8324,'-7'-20'-204,"-5"0"1,9 13-1,-5 1 1,1 2 1393,0-1 0,5 2-1032,2 8 1,2 2 0,7 8 0,1 1-43,2 2 0,1 0 0,-1-5 0,-2 2 0,-1 1 0,2 2 2,0-2 1,3-1-1,-1-2 1,0 1-1,1-3 1,1 0 165,2-2 0,-2-6 1,4 1-1,1-2 1,2-2-1,5 0 1,2 0-71,2 0 0,5-5 1,-4-1-1,2-1 0,3-2 1,2 0-460,1 0 0,-4 5 1,-2-5-1,-2 0 1,-1 0-1,-1 0 1,-2-1 196,-3-2 1,-6-3 0,2-1 0,0-3 0,-2-1-1,0-2 1,-1-2 369,1-4 1,-2-3-1,4 2 1,-1-4-1,1 0 1,1 1-367,-1 2 0,3 2 1,-5 1-1,0 2 1,0 2-1,-2 0-790,-3 0 770,0 3 1,-1-5 0,0 5 0,-1-3 0,-1 1 0,-4-2 121,-1-1 0,3 2 0,-5-1 0,1-3 0,-1 1 0,1-6 0,-1 0 97,2-5 0,0 3 1,4-2-1,-1-1 0,2-1 1,0-2-163,3 0 1,1 1-1,1 2 1,2 3-1,-4 0 1,-2 2-1,-3-1-28,2 3 0,-5-2 0,-1-1 1,0-1-1,-1-1 0,1-2 0,-1-2 167,1-2 1,4-4 0,-4-1 0,1-4-1,2-3 1,-2 1-96,0 0 0,0 0 1,-3-1-1,1 1 1,0 3-1,1 5 1,1 2-193,1 2 1,-2 5 0,2-1 0,0 1 0,-1-1 0,2 2 0,-2 0 114,0 0 1,3 0 0,-5-3 0,0 1 0,1-1 0,-1-1 0,-1-4 190,-1-2 0,2 0 0,1-8 0,-2-5 1,-2-2-1,1-4 0,0-1-151,3 2 1,-1-6 0,-4 5 0,0 6 0,2 3-1,1 7-195,1 1 0,1 2 0,-5 5 0,0 4 0,0 2 1,0 2-1,0-2 0,0 1 91,0-1 1,1-4-1,2 2 1,2-4-1,-2-1 1,-2 0 226,-1 0 1,-1-4-1,-2-2 1,-3 0-1,0-1 1,-2-1-1,2-1-28,0 2 0,-4-1 1,3 7-1,-2 0 1,0 2-1,-1 2 0,-1 3-316,2 3 1,-3-2 0,4 2 0,-4 2 0,-2 0 0,3 3-503,2-1 732,-3 0 1,4 1 0,-3-2 0,2-2 0,3-1 0,1 0 0,1 0-12,1 0 1,1-5 0,2 4 0,0-1 0,0 0 0,0 4 0,0-1 125,0-1 0,2 3 0,1-3 1,1 3-1,-1 3 0,-1 1-164,-2 2 1,-5-1 0,-1-2 0,0 2 0,-1 2 0,0 0 0,-2 0-38,1-2 0,-3-2 1,2-2-1,-3 0 1,-2-1-1,3-2 1,0-2 158,2-2 1,6 4 0,-3-1 0,2 1 0,0 2 0,-1-1 0,1 2-118,-1 2 0,-1-3 0,3 6 1,-3-2-1,-1 0 0,-3 2-262,-2-2 344,-2 5 1,1-2-1,0 5 1,-2-2 0,-1 2-1,-2 1 1,0 2 16,-1-1 0,4 3 0,-4 0 0,1 2 0,0-1 0,2 0 55,1 1 1,2-3 0,0 2 0,-1-5 0,1-3 0,1 2 0,2 1-57,1 2 1,4-1-1,-2 1 1,0 0-1,1-1 1,0 1-1,1 0-42,-1-1 0,3 1 0,-6 0 0,-1 1 0,-2 1 0,-1 3-503,0-3 0,-1 5 0,1 0 1,0 2-1,-1-1 0,1 2 731,0 2 0,-1 2 1,1 2-1,0 3 1,-1 2-1,1 2 1,0 0-78,-1-1 0,5 3 0,1-4 1,-4 1-1,-3-1 0,-3 1 173,2-1 1,-1-1-1,1-4 1,-3 3-1,0 0 1,-2 1-1,2 1-84,-1 2 1,1 0-1,3 1 1,-2-2 0,2 0-1,1-1 1,2 1-64,-1 2 0,3-4 0,0 1 0,2-1 0,-1-1 1,0 1 59,1 1 0,-3-1 0,3 3 0,-3-1 0,-1 2 0,-1 1 0,1 1-91,0 0 0,-5 2 0,0 1 1,2 2-1,1 0 0,3 0 0,2-1-333,1 0 1,0-1 0,-3 0-1,2 2 1,1-2 0,0-1-289,2-2 0,-5 1 1,4-1-1,0 0-42,-1 1 301,0-1 1,-3-4-1,2-2 1,2 1-1,1-1 1,1 3-218,0 2 0,-3-3 1,5 0 166,1 1 1,-5 2 0,1 2 0</inkml:trace>
  <inkml:trace contextRef="#ctx0" brushRef="#br0" timeOffset="30">4999 7170 26719,'-14'0'0,"1"0"-343,0 0 1,-1 0 0,1 0-124,0 0 1,4 4 0,2 2-1,1 2 1,4 1 0,4 0 0,4-1 416,1 3 0,3-4 0,7 2 0,2 1 0,2 1 0,4-1 0,3-1 148,3 1 1,5 2 0,-2 2 0,3-1 0,6 0 0,1-1 0,5-2-1515,3-1 1455,-8 0 0,20-1 0,-9-2 0</inkml:trace>
  <inkml:trace contextRef="#ctx0" brushRef="#br0" timeOffset="31">12024 9369 8578,'0'-28'0,"0"6"0,1 5-91,4 4 1,-2 6-1,4 4 1,0 6-1,1 6 1,1 2 0,0 3-1,0-1 1,2-1 161,6-3 0,3 3 1,9-5-1,2 2 0,4-2 1,5-1-1,3-3 1,5-1 371,3-2 0,1 1 0,12 2 1,3 2-1,2-3 0,4 0-393,-35-2 0,1 0 0,36 0 1,-33 0-1,1 0 0,-2 0 0,-1 0 1,0 0-1,-1 0 0,-1 0 0,1 0 1,35 0-165,-2 0 0,2 0 0,-5 0 0,-6 0 0,-2-2 0,-5 0 113,-1-3 0,-3 1 0,-2 4 0,-4 0 1,-1 0-1,-5 0 0,0 0-69,-3 0 0,-2 0 1,2 0-1,-1 0 0,-1-2 1,-1-2-1,-1-5 138,0-3 0,-1-3 0,4-3 1,-5-2-1,-3-4 0,-1-1 23,-1-3 1,-1-6 0,-2 0 0,-6-3 0,-2-6 0,-3-2-1,-3-2 1,-5 1-182,-2 0 0,-8 2 1,-6 4-1,-9 1 0,-10 4 1,-7 5-1,-10 5-165,-9 3 1,-1 10 0,-13-2 0,-3 3 0,35 5 0,1 1 0,-4 0 0,1 0 0,-2 0 0,0 1 0,-3-1 0,0 0 195,-1-1 0,-1 0 0,2 0 1,-1 0-1,-3 0 0,-1 1 1,0 2-1,0-1 0,1 0 0,-1 1 1,1 0-1,0 0 0,2 0 1,2 0 208,2 1 0,-1 1 0,1 0 0,1 0 0,1 1 0,1 0 0,1 1 0,0 0 0,0 1 0,0 0 0,1 3 0,1 1 20,-1 1 1,0 2 0,-34 12 0,37-8 0,1 2 0,-30 17 0,5 8 0,10 9 0,9 8 0,11 6-629,9 7 0,16-32 0,3 1 0,2 2 0,3 1 467,3 0 0,4-1 0,5-5 0,3 0 0,5 3 1,1 1-1</inkml:trace>
  <inkml:trace contextRef="#ctx0" brushRef="#br0" timeOffset="32">17622 11715 8276,'-13'-14'25,"6"1"0,4 1 0,6 3 364,6 5 1,4 2-370,5 2 0,2 0 0,9 0 0,2 0 0,4 0 0,2 0 0,2 0 0,-1 0 0,5 0 0,3 0 0,5 0 0,-1 0 138,-1 0 1,6-6-1,-7-4-173,-2-6 0,-3-1 1,-3-5-1,0-4-4,0-9 1,-4 4 0,-2-10-1,-2-2 1,-3-4 0,-4-7-1,-4-2-234,-2-2 0,-7-4 1,-9 3-1,-8 0 0,-10-1 1,-10 7 308,-9 7 0,-16 11 1,-11 17-1,-9 9 1,31 8-1,-2 2 0,-1 3 1,0 2 1,-4 4 0,0 3 0,-1 1 0,1 3 1,0 3-1,2 1 0,1 0 0,1 1 1,1 1-1,1 1 0,2 0 0,2 1 0,-1 2 1,1 0 40,2 0 0,1 0 0,-19 21 1,11 5-1,16 2 0,17 3 0,20 4 1,24-3-100,-9-29 0,5-4 0,7-4 0,2-2 0,3-1 0,-1 0 0</inkml:trace>
  <inkml:trace contextRef="#ctx0" brushRef="#br0" timeOffset="33">13557 13954 8393,'0'-20'55,"1"1"0,2-3 1,2 4 241,-2 3 0,4 8 1,2 2-52,3 4 1,1 1-1,0 1 1,2 4 0,2 5-1,0 5 1,0 4-1,-3 2-201,0 3 1,1 1 105,2 2 1,0-1 0,5-1 0,2-1-1,2-3 1,5-2 0,5-3 755,2-1 0,4-2-654,2 1 0,5-1 1,10 0-1,7 1-226,3-1 0,-29-6 0,0-1 0,1 1 0,0-2 0,3 1 0,0-1 0,1-1 0,-1-1 0,1 1 0,1-1-196,0 1 0,0 0 0,-5-2 0,0-1 1,4 1-1,1-1 107,-2-2 0,1-1 1,1 1-1,-1-1 1,-3-3-1,-1-1 1,-1 0-1,-1-1 78,34-9 0,-7-8 0,-4 2 0,-5-3 0,-7-2 0,-6 0 0,-2 1 21,-2-1 0,-6 5 0,-3 0 0,-3-2 0,-1 0 0,-2 1-1084,-3 0 1,-1 7 0,-5-2-1,2 5 1,-3 3-390,-5 1 0,-10 6 1436,-9-2 0,-8 10 0,-4 2 0</inkml:trace>
  <inkml:trace contextRef="#ctx0" brushRef="#br0" timeOffset="34">15663 13900 8376,'9'-13'544,"0"0"0,0-1 0,4 1 0,0 1-118,1 3 0,-1-1 1,0 5-1,1 1 1,0-1-1,3 1 1,0 1-1,1 3-282,1 5 1,-4 8 0,5 11 0,-4 5 0,-1 8 0,-5 6 0,-3 5-1371,-4-1 1,-1 6 0,-4-2 1225,-2 0 0,-3 12 0,-7-9 0</inkml:trace>
  <inkml:trace contextRef="#ctx0" brushRef="#br0" timeOffset="35">18729 8916 17391,'-13'-6'-493,"4"3"0,0-4 1,-2 1-1,0 3 923,-3 1 0,5 2 0,2 2 0,2 1 1,7 1-1,7-1 0,7 0 1339,6 1 0,4-2 0,2 2-1596,3-2 1,-2-2-1,7 0 1,1 0-1,1 0-444,2 0 0,-4 0 0,-2 0 0,-1 0 0,-5-2 0,-4-1 0,-7-2-2910,-2-3 0,-2 4 3142,1-5 1,-1 6-1,0-3 1</inkml:trace>
  <inkml:trace contextRef="#ctx0" brushRef="#br0" timeOffset="36">19769 8596 8484,'0'-30'-190,"0"4"456,0 2 0,0 18 0,0 6 1,1 9-1,4 7 0,3 7 1,4 2-1,0 3 575,-3 3 1,3-1 0,-3 4 0,3 0 0,-1-2 0,-2 2 0,-4-1-551,-4-1 0,-1 0 1,0-6-1,0-1 0,0-1 1,0-3-1,0-2-434,0-3 1,0-5 0,0-5-210,0-5 0,6-4 1,2-10-1,0-1 1,0 1 707,-2 0 0,0 4 1,-2 2 456,5 1 0,-2 7-467,2 8 1,-4 3 0,2 1 0,-1 0 0,-1 2-432,0 3 0,-2-2 1,6 5-1,0 0 1,0 0-1,0 1-874,1-2 1,2 4 0,3-5 0,1 1 0,2-1 0,0-3-1,0-2 959,-1-6 0,7 4 0,-3-4 0</inkml:trace>
  <inkml:trace contextRef="#ctx0" brushRef="#br0" timeOffset="37">20262 9196 8469,'0'-20'131,"-6"0"1,4-1 0,-2 3 0,1 3-1,0 2 6448,-1 0-6078,-1 5 1,5 4 0,0 8 0,0 5-110,0 3 0,-1 6 0,-2 1-1073,-2 2 1,1 1 680,4 5 0,-6-1 0,-1 1 0</inkml:trace>
  <inkml:trace contextRef="#ctx0" brushRef="#br0" timeOffset="38">20328 9116 8285,'-4'-40'0,"0"3"0,1 6 3559,1 8-3483,2 13 1,0 6-1,0 8 1,2 6 0,1 5-1,3 5-799,1 0 1,2 2-1,4 5 1,0-2 722,1-2 0,5 2 0,2-5 0</inkml:trace>
  <inkml:trace contextRef="#ctx0" brushRef="#br0" timeOffset="39">20515 9222 8285,'2'-23'457,"1"3"0,1 7 1590,-1 1 0,0 6-1596,1 2 1,-2 8 0,2 5 0,-2 5 0,-2 2-435,0 2 1,0 5 0,0 0 0,0 0-1,0 1 1,0-3 0,0-1 0,0 0-1310,0-1 0,0-1 836,0-5 1,1-4-1,4-2 1,4-1 0,2-4-3113,3-5 3568,5 1 0,2-21 0,5 0 0</inkml:trace>
  <inkml:trace contextRef="#ctx0" brushRef="#br0" timeOffset="40">20968 8809 8377,'0'-13'4937,"0"0"-4347,0 5 1,0 8 0,0 11-1,0 5-224,0 6 0,0 3 0,-1 2 0,-2 0 0,-3 1-456,-1 3 1,4-2 0,-2 5 0,4-1 0,1-3 0,0-2 0,0-2 0,1 0-789,4-4 0,2-4 0,6-10 1,1-3-1,-1-4 223,0-1 0,1-6 0,-2-4 1012,-4-6 0,3 0 1,-5-5-1,0 2 649,0 2 0,-2 2 0,-4 2 0,0 0-451,0-1 1,6 7 0,1 4-1,2 6 1,0 4-1165,1 1 0,7 4 1,2-3-1,2 2 1,2 3-1,1-1-1277,-2 0 1,4-1 0,-6-1 1129,1-2 0,-2-2 0,-5 2 618,-1-5 1,-7-4 0,-5-4-1,-5-5 556,-4-3 0,4-1 0,-5-2 0,0-1 0,2-2 0,1 3 1713,0 5 0,3-1 0,-4 5-1953,1-1 1,1 6 0,5 1 0,0 7 0,0 5 0,2 3 0,1 2-1324,1 6 1,7 0-1,-3 1 1,4-2 0,3 0 1144,3-1 0,3 4 0,5-4 0</inkml:trace>
  <inkml:trace contextRef="#ctx0" brushRef="#br0" timeOffset="41">21568 9289 8377,'8'-18'0,"-4"0"0,-1 2 1690,1 1 0,-2 2 0,2 0-1073,-2-1 1,-2 8-1,0 6 1,0 8 0,0 4-324,0 1 1,0 0-1,1 1-661,4-1 0,-4 5 0,5 0 0,0-4-476,3-3 1,1 1 0,1-5 0,-2 0 0,0-1 0,-1-1 297,1-1 1,-6-5 0,2-8 1633,-4-3 0,-2 3 0,-2 0-467,-2-1 1,2 4 0,9 2-1745,8 2 1,2 2 0,9 0-1432,3 0 2553,8 0 0,4-12 0,7-3 0</inkml:trace>
  <inkml:trace contextRef="#ctx0" brushRef="#br0" timeOffset="42">22301 8783 8377,'0'-14'1544,"-4"8"0,-1 6-1354,2 8 1,-2 10 0,0 5 0,1 5 0,-1 6 0,1 2 0,1 4 0,1 0 0,2 4-712,0 2 1,0-3-1,-1 2 1,-2-4 520,-2-1 0,-11-6 0,1-1 0</inkml:trace>
  <inkml:trace contextRef="#ctx0" brushRef="#br0" timeOffset="43">22075 9329 8377,'-17'-33'0,"6"-1"0,3-1 0,7-1 0,4 1 0,7 1 0,6 3 1638,7 2 0,6 4 1,4 3-1,1 6 0,4 5 1,4 7-1591,2 3 0,7 6 1,-4 3-1</inkml:trace>
  <inkml:trace contextRef="#ctx0" brushRef="#br0" timeOffset="44">19169 11501 8202,'0'-26'0,"1"9"0,4 6 0,2 2 0,2 3 0,0-2-141,1 1 0,-2 2 1351,1-3 1,-5 0 0,3 1-777,-1 7 0,-7 6 1,-8 7-1,-4 2 1,-4 1-1,0 3 0,-1 2-206,-1 3 1,2 1 0,-4 2 0,2-1 0,3 1 0,1-2-305,2-3 0,1 2 0,3-6 1,5-2-1,2-1 0,2-2 0,2 1 1,2-3-138,5-2 0,4-1 0,5-5 0,4 1 0,3-1 0,4-1 0,0-2-423,2 0 1,6 0 0,-1 0 0,1 0 0,-2 0 635,-3 0 0,-4-6 0,-2-2 0</inkml:trace>
  <inkml:trace contextRef="#ctx0" brushRef="#br0" timeOffset="45">19435 11661 8729,'-20'-7'1156,"2"-6"0,9 4 0,6-3-919,6 4 1,6 4 0,9 4 0,4 0 0,5 1 0,4 2 0,4 2-1,4-2 1,2-2-152,4-1 0,-7 5 0,5 1 0,1 0 0,1 1-86,1 0 0,4-4 0,-2 3 0</inkml:trace>
  <inkml:trace contextRef="#ctx0" brushRef="#br0" timeOffset="46">20662 11461 8265,'-14'-1'520,"1"-4"0,7 0 0,8-6 0,8 4 0,9-1 0,5 2 0,6-1 0,2 1 0,5 0 0,2 3 1,-1 2-1,-2 2-430,-5 4 0,-4 2 0,-7 6 0,-6 2-305,-8 3 0,-5-2 0,-4 6 0,-6 2 152,-9 1 0,-7 2 1,-7 0-1,-5-1 1,-5 1-1,2-2 365,2-3 0,-1 2 0,12-6 0,7-2 0,5-1 47,6-2 1,6-1-1,12-3 1,10-5-1,8-2 591,4-2-1787,12 0 1,-11 0 0,11 0-1,3 0 1,2-2 846,2-2 0,5-9 0,-8-8 0</inkml:trace>
  <inkml:trace contextRef="#ctx0" brushRef="#br0" timeOffset="47">21582 11288 8253,'-12'-21'0,"3"4"-3,4 2 0,4 9 0,1 6 0,0 7 226,0 5 0,0 1 0,0 1 0,0-1 0,0 0 0,0 2 0,0 2 564,0 0 0,0 1 1,-2-3-1,-1 1 1,-1 2-920,1-2 1,3-2 0,4-7 0,5-7-93,3-7 0,2-5 1,-1-3-1,0-1 1,1-4-1,-1 0 1,-1-3 717,-3 3 0,1 0 0,-4 9 0,0 0-178,0 2 0,4 6 1,-1-1-1,1 4 0,2 3 1,0 3-299,3 1 1,3-2 0,-1 2 0,6 0 0,3-1 0,4 0-1116,1-3 0,10-1 1,-1-2-1,2 0 0,-1 0 1097,-1 0 0,0-6 0,0-2 0</inkml:trace>
  <inkml:trace contextRef="#ctx0" brushRef="#br0" timeOffset="48">22341 11208 8253,'0'-21'810,"0"2"1,-1 6 0,-4 1 2667,-3 3-3131,2 9 1,0 12-1,6 7 1,0 2-1,1 3 1,4 2-123,3 5 1,4-2 0,2 3 0,-1-1-1,0 0 1,1-3 0,-1-2 0,-1-6-1942,-3 0 1,-3-3-1,-8-5 1070,-2-3 1,-10-3 0,-8-6-1,-3 0 687,-2 0 1,-1-1 0,-1-2 0,-3-3 0,4 0 0,3 0 0,4 3 982,2 1 0,-3 2 1,6 2-1,4 2-963,6 5 1,10 4 0,7 5 0,5 3 0,8 1 0,5 0-62,7 2 0,8 1 0,4 2 0</inkml:trace>
  <inkml:trace contextRef="#ctx0" brushRef="#br0" timeOffset="49">23408 11341 8240,'0'-13'676,"0"0"0,0-1-42,0 1 0,6 7 0,1 8 0,0 8 0,-2 9 285,-4 6 1,-1 1-1,-1 11-679,-4 4 0,-6 4 1,-9 6-1,0 0 1,-4 1-179,-1-2 1,0-1 0,2-2-794,6-7 1,8-6 0,4-7 345,4-1 1,1-5 0,1-4 0,4-7 0,4-7 0,4-6-1,5-7 136,4-7 1,0 1 0,2-6 0,1-2 0,-3-1 0,0-2 419,-1 1 0,-5 3 0,2 3 226,-3 0 1,-8 3 0,-1 5 853,0 3 1,-4 4 0,2 10-1468,-2 4 0,-7 7 0,1 5 0,2 2 0,5 7 1,6 1-1,3 2 216,1-4 0,13 11 0,2 2 0</inkml:trace>
  <inkml:trace contextRef="#ctx0" brushRef="#br0" timeOffset="50">23888 11941 8280,'-5'-40'0,"1"2"1509,1 2 0,1 9 1,4 11-1180,2 6 0,-2 5 0,2 10 0,-2 5 0,-2 5 1,0 3-1,0-2-330,0-1 0,0 4 0,0 2 0</inkml:trace>
  <inkml:trace contextRef="#ctx0" brushRef="#br0" timeOffset="51">23914 11781 10607,'-12'-16'0,"2"-5"0,3-4 0,1 1 0,3 5 0,3 6 399,4 4 0,-1 3 0,5 9 1,-1 4-1,0 8 0,5 4 1,3 5-400,3 1 0,6 2 0,-4 0 0</inkml:trace>
  <inkml:trace contextRef="#ctx0" brushRef="#br0" timeOffset="52">24248 12074 8280,'-15'0'591,"-3"0"0,-1 0 0,-4 0 0,6 2-157,2 2 1,-3 7 0,-1 5 0,0-1-1,-1 1 1,4-3 0,1-1 217,2-3 1,1 0-1398,3 4 0,5-5 0,10-4 1,7-4-983,8-4 0,4-4 1727,2-5 0,5-6 0,2-2 0</inkml:trace>
  <inkml:trace contextRef="#ctx0" brushRef="#br0" timeOffset="53">24567 11475 8250,'-5'-23'0,"-4"1"0,3 4 718,1 18 0,-1 8 1,2 17-1,-1 0 1,1 5-1,-2 2 1,-1 7-1,-2 4 1,0 6-1022,0 3 0,0-1 0,-4-2 0,1-3 1,2-3-1,2-1 0,2-7-773,3-5 0,3-2 1,5-12-1,4-4 388,3-6 0,5-6 248,1-5 686,6-2 0,-8-11 1,5-1-1,-2 0 506,-3 0 1,-1-4 0,-2 6-1,-1 0 1,-1 2-91,-2 2 1,-1 6 0,6 4 0,-1 6-861,0 6 0,1-2 1,1 0-1,1 1 1,3-2-1,0 0 0,2-3-732,0-2 1,-5-1 0,2 0 0,-3-1 0,-2-4 838,0-4 1,-5-3 0,-4-1 80,-2 0 1,-2 4-1,-2 0 734,-2-1 1,-4 4 0,-5 1-1,0 4 1,-1 1 0,1 0-1,1 1-360,3 4 1,-1-1 0,6 8-1,2 3 1,4 0 0,5 1-1435,5 2 0,1-3 607,14 2 1,-2-3 0,11-5 0,2-5 0,3-3-457,4-1 0,4-1 1,-3-5 918,1-7 0,2-7 0,4-6 0</inkml:trace>
  <inkml:trace contextRef="#ctx0" brushRef="#br0" timeOffset="54">25567 11621 9082,'0'-13'0,"0"3"0,0 5 0,-1 11 0,-4 10 457,-4 11 0,-5 4 1,-3 8-1,4-2 1,0 1-1,2-2 1,1-1-1,3-2-593,2-1 0,4-2 0,1-6 0,0-2 0,0 0 136,0-1 0,0-2 0,0-6 0</inkml:trace>
  <inkml:trace contextRef="#ctx0" brushRef="#br0" timeOffset="55">19382 9529 31574,'9'-5'-3049,"0"1"2766,-6 0 1,3 10 0,-8 2 0,-4 4 0,-6 2-1,-4-1 1,-2 0 0,1 1 481,-1-1 0,-1 5 0,2 1 0,-2 0 0,0 2 0,0-2 0,2 2 0,2-2-277,2 0 1,4 4-1,2-4 1,1 0-1,3 0 1,3-2-874,4-3 1,5 0 885,9-1 1,-2-1-1,8-2 1,3-2-1,2-2-234,1-3 0,2 0 1,0 0-1,-1 1 1,0-1-1,-2 0 1,-2 0-2384,-3 1 0,-8 2 2554,2-1 0,-3-4 0,-2 5 0</inkml:trace>
  <inkml:trace contextRef="#ctx0" brushRef="#br0" timeOffset="56">19515 9849 12974,'-9'-14'0,"2"1"2714,1 0-2463,-4 5 1,10 8 0,0 9-1,7 3 1,6 1 0,4-1 0,4-1-1,2-2-282,5 1 1,3-3-1,1 2 1,3 0-1,5 0 1,5-2 0,3-1-1,4-1 233,2 1 0,17-5 0,-34 2 1,1 0-1</inkml:trace>
  <inkml:trace contextRef="#ctx0" brushRef="#br0" timeOffset="57">20595 9742 17352,'-9'-12'-1148,"0"3"0,6 2 1428,-1 3 0,4 2 1,4-2-1,5 4 0,5 3 1,2 1-1,3-1 137,2-1 1,-3 3 0,2 3 0,0 1 0,-4 0 0,-3 1 0,-2 2 0,-4 1-749,-1 0 0,-2 1 0,-5-1 0,-4 0 0,-3 1 0,-4-2-332,-2-3 0,1 1 1,0-4 676,-1 1 0,7-2 1,3 4-1,4 1 0,4 0 294,5-1 0,1 3 0,1-3 0,-4 3 0,-1 1 0,-2 0-532,2 1 0,-6-2 0,0-2 318,-7-1 0,-6-2 0,-4 4 0,-2-4-80,-2-1 1,4-2-1,-4-4 1,2 0 0,2 0-1,2-1-523,2-4 0,6 2 0,4-5 0,6-3 0,7-1 1,6 1 718,7 2 1,8-3 0,3 4 0</inkml:trace>
  <inkml:trace contextRef="#ctx0" brushRef="#br0" timeOffset="58">21102 9915 9601,'-9'-32'0,"0"-2"562,-2 0 0,6 7 0,0 9 0,4 3-324,1 2 0,0 0 0,-2 0 1,-1-1-1,-1 1-298,1 0 1,1 4-1,5 1 1,5 2-1,6 3 1,4 2 59,2 1 0,15 0 0,1 0 0</inkml:trace>
  <inkml:trace contextRef="#ctx0" brushRef="#br0" timeOffset="59">21435 9542 13737,'0'-13'-2463,"0"0"2848,0-1 1,1 7-1,5 4 1,6 6-1,4 7 1,2 5 96,1 3 0,-2 5 0,3 0 1,0 2-1,-4 2 0,-1-1 1,-2-1-1,-1-2-567,-3-6 0,-3 3 1,-6-3-1,-3-2 1,-5-3-1,-6-5-122,-6-1 0,-2 3 1,-4-4-1,-3-2 1,0-2-1,-2-1 1,0-1 368,-2-4 1,6 4 0,-1-4-1,6 4 1,3 1-205,2 0 1,9 7-1,5 5 1,7 4 0,9 2-1377,8 1 0,4 1 1373,2 2 36,0 3 0,5 2 0,2 7 0</inkml:trace>
  <inkml:trace contextRef="#ctx0" brushRef="#br0" timeOffset="60">22221 9689 27675,'8'-6'-1885,"2"3"1,-5-6 1887,-2-1 0,2 2 0,0 2 0,-2 6 0,-2 9 152,-1 6 1,0 9 0,-1-2 0,-2 5-1,-2 2 1,3 4 0,-1 1 0,0 3-338,-2 1 0,1 2 1,4-1-1,0-4 1,1-3-1,2-4 0,3-3 1,0-3-639,0-4 0,3-8 0,-3-2 0,1-2 0,2-5 345,-2-4 1,1-6 0,-5-7 0,1-3-1,-1-2 1,-1-1 583,-2 1 0,0-3 0,1 6 1,2 2-1,2 1 0,-2 2-1810,-2 0 2284,-1 5 0,0 4 0,0 8 0,0 7 0,0 3-826,0 4 0,1 4 0,4-2 0,4 0 0,3 4 0,1 0-2141,0-2 0,7 2 2630,2-6 1,3-1-1,2-3 1</inkml:trace>
  <inkml:trace contextRef="#ctx0" brushRef="#br0" timeOffset="61">22648 10062 11642,'-2'-28'886,"-2"-3"0,1 14 0,-4 7 1,-1 13-1021,1 10 1,2 5 0,-2-2-1,1 2 1,3 0 0,2 0 0,1 0 81,0-2 0,0-1 1,0-2-1</inkml:trace>
  <inkml:trace contextRef="#ctx0" brushRef="#br0" timeOffset="62">22661 10035 8583,'-4'-26'1515,"-1"-1"-1633,1 12 1,4 9-1,1 17 1,4 3-1,4 6 1,3 0-1,2 4 118,4 1 0,3 2 0,6 0 0</inkml:trace>
  <inkml:trace contextRef="#ctx0" brushRef="#br0" timeOffset="63">22808 10329 17658,'-21'-2'612,"3"-2"1,-1-2 0,1-3-83,2 4 1,6 4-1,2 2-859,2 4 1,3-2 0,9 4 0,8-1-3870,6-3 4263,6-1 0,6-8 0,2-2 0</inkml:trace>
  <inkml:trace contextRef="#ctx0" brushRef="#br0" timeOffset="64">23368 9782 14163,'-14'-24'0,"1"7"0,1 11 384,3 12 0,-2 14 0,2 16 0,-3 4-522,-2 4 1,3 4 0,2 5 1,4 0 0,4-5 1,1-2-1</inkml:trace>
  <inkml:trace contextRef="#ctx0" brushRef="#br0" timeOffset="65">16929 16153 8237,'0'7'0,"-4"5"0,-1-3 0,1 3 0,4 1 0</inkml:trace>
  <inkml:trace contextRef="#ctx0" brushRef="#br0" timeOffset="66">17023 15966 8481,'0'-13'-30,"0"-1"-102,0 1 1,0 4 1487,0 0 1,0 5-1,0-5 791,0-2 1,1 4-1666,4-2 1,2 6-1,6 0 1,-1 6-1,-2 6-48,-1 3 0,-1 7 0,1 3 0,-5 5 0,-2 4 0,-2 5-57,0 2 0,0 2 0,-2 2 1,-1-1-1,-3 2 0,-1-1 1,-2 0-1,2 0-292,2-1 1,2-5 0,0-2 0,-1-1-1,1-5 1,1-3 0,2-4 260,0-2 1,0-6-3365,0-4 1,0-4 1881,0 3 1,5-6 0,1-1 0,1-4 1135,3 0 0,2-10 0,2-2 0</inkml:trace>
  <inkml:trace contextRef="#ctx0" brushRef="#br0" timeOffset="67">17809 16886 8227,'0'-14'1369,"6"7"0,-5 2 0,5 10 0,-1 4 1,-1 3-780,-1 1 0,-1 6 0,-2 3 0,0 3-509,0 2 1,-2 4-1,-2 0 1,-5-1-1,-3 0 1,-1-2-1,-2 0-869,-3-3 1,3-3 575,-2 0 1,2 2 0,1-6 0,1-3 0,1-3-4196,3-4 4407,-2-5 0,9 3 0,-4-6 0</inkml:trace>
  <inkml:trace contextRef="#ctx0" brushRef="#br0" timeOffset="68">18676 16086 8514,'-5'-13'111,"1"-1"0,-1 1 522,-1 0 1,5 4-1,-4 0 1,4-2 0,1 0-1,0-3-172,0 1 1,-6 7-1,-3 7 1,-1 10-1,-1 7 1,2 1-1,-1 3-229,-2 3 1,3-5-1,2 6 1,1-1-1,3-1 1,2 0-104,1-2 0,0-4 1,0 2-1,0 0 0,0-4 1,0-1-51,0-2 1,0 0 0,1-1 0,3-3 0,5-4-1,5-4 1,2-1 0,3 0-55,2 0 1,0 0-1,2-1 1,0-2-1,0-3 1,3-2 0,2-2-1511,3-2 1,-3-1-1,4-2 1485,1-3 0,1-3 0,6-5 0</inkml:trace>
  <inkml:trace contextRef="#ctx0" brushRef="#br0" timeOffset="69">19195 15833 10364,'-25'-20'0,"3"9"1299,4 9 1,3 18 0,2 13-1,0 3-783,-1 5 1,-3 2 0,-3 4 0,1 2-1,0 6 1,3-1 0,1 2 370,1 0 0,1 3 0,1-1-1378,3 0 0,3 5 0,6-9 1,2-2-1,2-2 455,5-3 1,-1-9 294,1 6-259,-1-9 0,6 1 0,-1-5 0</inkml:trace>
  <inkml:trace contextRef="#ctx0" brushRef="#br0" timeOffset="70">19649 16899 8134,'-21'-19'0,"3"5"0,3 8 586,2 5 1,4 2 0,2 4 0,-1 4 0,2 3 0,-1 1 0,1 0 0,-1 0 0,1 1 0,-2-1 0,2 2 0,0 1-672,3 2 1,2 1 0,1-2 0,0 0 0,0 0 0,0-3 84,0 0 0,6 5 0,1 2 0</inkml:trace>
  <inkml:trace contextRef="#ctx0" brushRef="#br0" timeOffset="71">20275 16073 8351,'0'-24'0,"0"-1"0,0 1 829,0 5 0,6 4 0,3 3 0,3 2-499,1 1 0,5 4 1,1-2-1,2 1 1,1 3-1,0 2 1,1 2 279,0 4 0,-2 2-293,1 6 0,-5 7 0,-1 2 0,-4 3 0,-5 2 0,-1 1 217,-3 3 0,-3-2 0,-4 7-317,-5 1 0,-9-4 1,-6-1-1,-4-1-85,-3 0 1,-5 3 0,4-5 0,-1-4 0,-1 0 0,3-1 0,3-2-108,7-4 1,2 1-1,4-1 1,5-2 0,2-1-1,8-2 51,8 0 0,7-1 1,13-1-1,6-4 1,7-1-1,11-3 0,4-2 58,5-1 1,4 0 0,-6-1 0,-1-2 0,-1-2 0,-7 2-424,-3 2 1,-2 1 0,-7 0 0,-2 0-1,-5 0 1,-4 0-1908,-5 0 0,-3 0 2196,-6 0 0,-5 0 0,-2 0 0</inkml:trace>
  <inkml:trace contextRef="#ctx0" brushRef="#br0" timeOffset="72">21675 16672 8299,'0'-20'0,"0"5"1156,0 6 0,0 4-503,0-3 1,0 6-1,1 2 1,2 7 0,2 5-1,-2 3 1,-2 3 217,-1 4 1,0 3-1,-1 3-1384,-4 3 1,-2 4 0,-8 3-1,-1-1 1,-2-3-1287,2-1 1,-4 4 1798,3-2 0,-7 4 0,3 1 0</inkml:trace>
  <inkml:trace contextRef="#ctx0" brushRef="#br0" timeOffset="73">22128 15926 8304,'-12'-19'1723,"-6"-4"1,1 9-325,-1 0 1,10 10-413,8-1 1,8 4-793,10 1 0,2-1 0,9-2 0,2-2 0,3 2 0,1 2-108,1 1 0,-7 0 1,3 1-262,-4 4 0,-8 2 1,-3 8-1,-7 1 60,-5 2 0,-5 6 1,-6-1-1,-8 7 0,-8 4 1,-6 0 221,-3-3 1,0-4-1,4-4 1,2-2-1,3-2 1,4-4-1,5-3 81,4-3 1,3-5-1,7 4 1,5-2 0,7-3-1,8-2-550,4-1 0,2 0 387,0 0 0,4 0 0,0 2 1,-3 1-1,-3 3 225,-3 1 0,-7 3 1,0 7-1,-6 0 0,-3 1 1,-3 1 47,-2 4 0,-8-3 0,-5 3 1,-6-1-1,-4 0 0,-6-1-268,-6-2 0,1 3 1,2-4-1,2-3 0,0-3 1,1-4-1,5 1-1668,2-1 0,3 4 0,6-4 0,5 3 1637,7-2 0,12 3 0,8-5 0</inkml:trace>
  <inkml:trace contextRef="#ctx0" brushRef="#br0" timeOffset="74">22808 16606 8128,'0'-31'1668,"0"-1"0,0 12-767,0 6 1,1 8 0,2 1 0,2 3 0,-2 9-994,-2 8 0,-7 10 0,-3 10 1,-2 2-1,-3 4 0,1 0 1,1 1-5295,3-2 5386,3-6 0,0 4 0,-1-3 0</inkml:trace>
  <inkml:trace contextRef="#ctx0" brushRef="#br0" timeOffset="75">23408 15993 8373,'-14'-6'3050,"1"-3"-1641,6 3 1,2 1 0,10 11-929,4 8 0,4 0 0,3 10 0,2 3 0,-2 2 1,-1 3-1,-2 0-291,1 4 0,-2 2 0,-4 2 0,-3 0 1,-4 2-1,-1 1 0,-1 1-901,-4-1 0,-2-2-1582,-6-1 1,-1-6 2292,1-3 0,-6-2 0,-2-3 0</inkml:trace>
  <inkml:trace contextRef="#ctx0" brushRef="#br0" timeOffset="76">23394 16006 8300,'8'-47'1660,"-4"-7"0,-2 4 1,-1 16-1,4 13 1,4 11-290,2 4 1,9-3-1219,2 4 0,3-3 1,3 3-1,5 2 1,7 2 289,7 1-443,5 0 0,13 6 0,3 1 0</inkml:trace>
  <inkml:trace contextRef="#ctx0" brushRef="#br0" timeOffset="77">24288 16486 8065,'-21'-34'246,"-3"14"1,5 16-1,0 11 496,-1 10 1,1 8 0,1 6 0,-4 0-1,-3 2 1,-2 2 0,-1 5-404,-3 5 1,7-5 0,-1 1-1086,4-4 0,5-3 0,7 2 1,6-7 745,6-5 0,11 1 0,6-4 0</inkml:trace>
  <inkml:trace contextRef="#ctx0" brushRef="#br0" timeOffset="78">24421 15846 8102,'-19'-19'703,"5"-5"0,-1-1 1,7 7-50,2 6 0,3 9 0,9-3 0,8 2 0,12-1 1,9 3 687,8 0 1,6 2-1198,9 0 1,4 7-1,6 5 1,0 6-1,-4 3 1,-5 2-286,-7 3 0,-5 0 99,-7 1 0,-7 3 1,-8 2-1,-10 7 0,-11 1 413,-7 3 0,-14 2-159,-10-5 0,-19 8 0,-3-8 1,-6 1-196,-4 1 1,0 2 0,28-21-1,0 0 1,-26 23 0,9 0 0,8-3-1,8 0-18,9 1 0,9-2 0,8 4 0</inkml:trace>
  <inkml:trace contextRef="#ctx0" brushRef="#br0" timeOffset="79">12464 16846 8018,'7'-6'0,"1"0"0,-6-5 0,4 2 391,2-1 1,1-2 0,5-1 425,4 0 1,-1-5 0,3 0 0,0 2 0,-6 1 0,-2 3 0,-3 2 2589,1 1-3303,2 6 0,-6 3 0,-6 10 1,-9 7-1,-5 5 0,-6 3-46,0 2 0,2 4 1,-4 0-1,-1-2 0,3 0 1,2-4-231,3-3 0,3 2 0,3-7 0,5 0 0,2-3 0,4-2 1,2-1-439,5-2 0,9-6 659,4 1 0,5-3 0,2-1 0,3 0 0,-3 0 0,-1 0 0,-3 2 0,-1 2 0,-3 5 0,-3 3 0,-5 1 269,-3 1 1,-7 5 0,0 3 0,-6 2-1,-7 0 1,-5-2-172,-3 2 0,-7 1 0,2 0 1,-4-3-1,0-4 0,1-3 0,-1-2-1364,2 0 1,7-1 1216,0-3 0,27-9 0,7-7 0</inkml:trace>
  <inkml:trace contextRef="#ctx0" brushRef="#br0" timeOffset="80">13117 16912 12290,'-18'-24'1291,"0"7"0,5 5 0,6 13 0,-1 4-1291,1 4 0,2 3 0,-2 1 1,1 2-1,3 1 0,2 3 0,1 0 67,0 1 1,5 3-1,4-2 1,5 1-1,3-1 1,6-3 0,2-6-2514,2-6 0,5-5 1788,4-1-453,-4-6 0,2-7 1,-6-11 1110,-1-5 0,3-11 0,-10-8 0</inkml:trace>
  <inkml:trace contextRef="#ctx0" brushRef="#br0" timeOffset="81">13650 16246 8198,'-13'-21'1963,"5"14"1,4 13 0,2 10-1071,2 11 1,0 1 0,-1 7 0,-2 2 0,-1 2 0,1 2 0,1 4-1,2 2-825,0 0 0,0 4 1,0-5-1,0-2 0,2-1 1,1-6-1715,1-3 1,5-4-1,-3-8 601,1-4 1,-2-5 0,2-6 0,-1-8 814,-3-11 1,-2-3 0,-1-7-1,0-2 1,0-1 0,0 0 1146,0 3 0,0-2 1,0 6-1,0 2 0,2 3 1,2 4-1,5 4 1691,3 4 0,3 1-2788,3 0 1,2 6 0,6 4 0,-3 5 0,-1 3-694,2-2 1,1 5 0,2 0 0,-2 1 0,-3-2-1,-4 0-1305,-3-4 1,-2-1 2177,1-2 0,-7 0 0,-1 1 0</inkml:trace>
  <inkml:trace contextRef="#ctx0" brushRef="#br0" timeOffset="82">13930 16899 9553,'-13'-13'0,"1"-1"1112,3 1 0,-1 0 0,4 1-793,-2 3 0,7-2 1,1 7-1,7 3 1,5 3-1,1 6 1,1 1-1,-1 0 1,0 1-1,1 2 5538,-1 1-6600,0 1 1,-4-3-1,-1 0 1,-1-2-1264,0 1 0,-4-6 0,0-4 1414,-6-7 1,0 0 0,-5-2 0,-3-2 0,-1 0 2553,-1-3 0,9 7-1476,8 2 0,5 4 0,15 2 0,2 2 1,7 2-487,5-2 0,-1 4 0,9 1 0</inkml:trace>
  <inkml:trace contextRef="#ctx0" brushRef="#br0" timeOffset="83">14530 16219 10236,'-6'-44'0,"-1"1"1746,-1 9 1,2 16 0,9 18 0,3 7-1316,3 5 1,10 6 0,-5 3 0,0 4 0,3 7 0,0 4 0,6 3 0,2-1 0,0 3 1216,-3 1 0,2-1-2407,-6-1 1,-2-6 0,-7-2 0,-5-4 0,-5-3-458,-8-3 0,-6 2 1,-13-5-1,-3 0 0,-6 0 1,-5-4-1,-1-4 1015,5-7 1,-1-2 738,8-2 0,0 0 1,6 1-1,3 2 1,4 4-536,3 5 0,8 2 0,2 12 0,4 7-3,1 4 0,6 9 0,1 1 0</inkml:trace>
  <inkml:trace contextRef="#ctx0" brushRef="#br0" timeOffset="84">13623 18112 8257,'-20'-40'0,"-4"3"1720,-1 6 0,1 1 0,9 12 0,-1 3-1062,-2 5 1,-1-2 0,3 5 0,-2-1 0,2 4 0,1 2-1,1 4 87,1 2 0,4 1 0,2 7-773,1 2 1,1 12-1,7-1 1,2 0-1,7 3-151,5 0 1,2-7-1,9 4-309,5-4 1,5-8 0,3-5 0,0-3 44,0-2 1,-6-3 0,-4-4-1,-5-6 1,-6-7 0,-4-5 87,-8-3 0,-5-2 0,-7-1 1,-5-1-1,-6-3 0,-6 3 1,-4 1 1018,0 1 1,1 6 325,2 4 0,4 6-956,6 2 0,17 6 1,11-1-35,12 2 0,13 8 0,7 2 0</inkml:trace>
  <inkml:trace contextRef="#ctx0" brushRef="#br0" timeOffset="85">14077 17938 8216,'-20'8'-2,"-2"-4"1,-3-4 1863,-2-4 0,1 1 0,0-6 0,3-1 1,2-2-1566,2-2 1,7 1 0,8 0 0,2-1 0,4 1 0,3-2 0,9-1 0,9-3-298,12-2 0,6-1 0,12-5 0</inkml:trace>
  <inkml:trace contextRef="#ctx0" brushRef="#br0" timeOffset="86">14210 17325 8106,'-13'-26'2457,"-7"-1"1,13 18-1,3 9 1,9 10-1541,7 8 0,6 3 0,1 7 0,2 3-966,3 5 1,-1 1 0,1 1-1,-3-1 1,-2 2 0,-3-4-1,-2-1 1,-5-4-1216,-5-2 1,-2 2 0,-2-2 0,-2-4-1,-4-4 1,-6-5 910,-4-5 1,-6-4 0,3-6 0,-2-1 0,-1-4 0,1-3 0,3-6 1011,3-3 0,3 2 0,4-3 0,3 3 0,4 2 0,2 1 0,4 3-423,3 5 0,9-2 0,2 1 0,2 2 0,4 3 0,3 3-765,3 2 0,0 4 0,-4-5 0,0-1 0,-2-2 0,-2-1-629,0 0 1,-7 0 0,2 0 1438,-3 0 1,-8-5 0,-3-4 0,-2-3 0,-4-2 0,-1 1 0,-1 0 1146,1 0 0,-3-2 0,2-2 0,1 0 0,1 0-774,2 3 0,6 2 0,3 3 1,4 4-1,4 4-489,0 1 1,3 6-1,-4 1 1,2 2 0,-2 0-1,-1 1-68,-2 2 0,5 2 0,0-1 0,-2 0 0,-1-1 0,-2-3-424,0-5 0,7 2 0,3-1 0,7-2 0,6-3 1,4-3-1,5-3-3719,9-2 0,5 4 4046,8-5 0,-1 0 0,1-4 0</inkml:trace>
  <inkml:trace contextRef="#ctx0" brushRef="#br0" timeOffset="87">12597 15966 8279,'-47'18'355,"1"-1"1,-1 4-1,0 3 1,-5 6-1,2 5 1,4 7-1,3 5 1,0 3-1,2 4-148,0 4 1,3 4 0,13-16 0,2 2-1,0 1 1,2 2 0,1 1 0,1 1 0,1-1-1,1 2 1,1 0 0,2 2 0,1 1 0,2 0-1,1 0 1,2 0 0,1 1 0,0 1 0,2 0-1,0 0-341,2-2 1,0 0 0,2 0 0,2-3 0,2 1-1,2-2 1,3 23 0,4-3 107,3-6 0,3-1 0,6-3 1,5-3-1,7-7 0,4-4 1,4-2-1,4-4 0,6-2 1,3-3-97,3-3 0,4-4 1,-17-11-1,2-2 0,0-2 1,3-2-1,1-1 1,1-2 48,2 0 1,1-2 0,2-1 0,6-1 0,3-2 0,-1-2 0,-3-1 0,1-2 0,0-2 0,2 0 0,0-2 0,0-2 26,0-1 1,-1-1 0,1-3 0,1-3 0,1-2 0,-2-2 0,0 0 0,-1-2 0,0-1 0,0-1 0,0-1 0,-1-2 0,-1 0 0,0-3 0,-1 0 0,-2-1 0,0-1 0,-1-1 41,-1 0 0,-1-1 0,-2-2 1,-1-2-1,-2-2 0,-2 0 0,-3 1 1,-1-1-1,-1-1 0,-3 0 1,-2-1-1,-1-1 0,-3-1 0,-1-1 1,-2-1-1,-3 0 0,-2-1 1,-2-1-1,-2-1 0,-3-1 0,-1-2 199,-1 0 0,-3-2 0,-2 0 0,-4-1 0,-3-2 1,-2 0-163,1-3 1,-2-2-1,-3 1 1,-5 1-1,-3 1 1,-2 0 0,-1-1-1,-3-1 1,-2 1-1,-4-1 1,-1 0 0,-4 1-1,-2-1 1,-2 0-1,-2 1-71,-3-3 0,-2 0 0,-2 2 0,-4 1 0,-2 2 0,-2 1 0,-1 3 0,-2 1 0,-2 2 0,0 1 0,-1 3 0,-2 1 0,-1 4 0,-2 2 0,-1 2 0,0 5 0,-1 1 1,-1 4-102,1 2 1,-1 3 0,-1 4 0,-3 3-1,-2 3 1,1 5 0,3 4 0,-1 4 0,0 4-1,-1 2 1,0 3 0,0 4 0,-3 4 0,1 4-1,0 3 1,0 3 0,1 4 0,1 3 0,13-7-1,1 3 1,0 1 0,0 1 138,-1 4 0,1 1 0,1 0 0,-2 1 0,1-1 0,-1-1 0,0 2 0</inkml:trace>
  <inkml:trace contextRef="#ctx0" brushRef="#br0" timeOffset="88">24767 15406 8551,'-13'0'-261,"6"-12"0,1-2 0</inkml:trace>
  <inkml:trace contextRef="#ctx0" brushRef="#br0" timeOffset="89">24754 15353 8349,'-13'-2'-237,"-1"-2"0,7-3 237,3-7 0,8 1 0,3 0 0</inkml:trace>
  <inkml:trace contextRef="#ctx0" brushRef="#br0" timeOffset="90">24727 15313 8505,'-13'7'177,"0"-1"0,4-6 0,0 0 0,-1 0 348,-2 0 0,3 0 1,0 0-1,-1 2-2,-2 2 0,4 4 0,4 5-523,2 0 0,2 1 0,0-1 0</inkml:trace>
  <inkml:trace contextRef="#ctx0" brushRef="#br0" timeOffset="91">24514 15499 8490,'-21'0'5,"-2"5"1,3 1-1,1 0 1,0 1 0,3-1-100,1 0 0,6 0 0,0-3 1,0 3-1,2 1-19,2 4 1,4-4 0,1 2 112,0 1 0,12 2 0,3 1 0</inkml:trace>
  <inkml:trace contextRef="#ctx0" brushRef="#br0" timeOffset="92">24288 15779 8410,'-14'5'-116,"1"1"1,0 1 114,-1 3 0,5 2 0,2 2-77,1-1 0,2 0 0,4 1 0,1-1 0,3-1 78,5-3 0,3 3 0,2-5 0</inkml:trace>
  <inkml:trace contextRef="#ctx0" brushRef="#br0" timeOffset="93">24194 16153 8390,'-13'13'-456,"4"2"1,0 2 0,0 6 455,2 2 0,1-3 0,6-1 0,0-1 0,0 0 0,0-1 0,1-3 0,4-1 0,1-2 0,3 1 0,8 5 0,-2 2 0</inkml:trace>
  <inkml:trace contextRef="#ctx0" brushRef="#br0" timeOffset="94">24288 16766 8277,'0'-6'-172,"1"6"0,3 6 0,5 2 9,3 1 0,2-1 0,-1 1 0,2-3 0,1-1 0,2 3 0,-2 1 0,-1 0 75,-2 1 1,2-3-1,1 2 1,2 0 0,-2 0-1,-1-2 88,-2-1 0,1 5 0,-1-4 0</inkml:trace>
  <inkml:trace contextRef="#ctx0" brushRef="#br0" timeOffset="95">24647 16965 8296,'14'2'214,"-1"2"0,5-2 0,0 2 0,-2-4 57,-1-4 0,3 1 0,1-6 0,0 0 0,2 0 0,0 0 0,4 0 572,4 2 0,5-5-1393,6 3 1,2 2 549,2-2 0,4-6 0,5-5 0</inkml:trace>
  <inkml:trace contextRef="#ctx0" brushRef="#br0" timeOffset="96">25461 16606 8300,'-2'-39'0,"-1"2"0,-1 3 767,1 1 1,1 2 0,4 5-1,2 1-815,5 2 1,7 0-1,4 3 1,-1 1-1296,0 0 1,-1 1 1342,-5 5 0,1-6 0,-1-2 0</inkml:trace>
  <inkml:trace contextRef="#ctx0" brushRef="#br0" timeOffset="97">25541 15819 8300,'-15'-53'274,"-2"0"1,0-1 0,0 3-1,3 2 1,0 6 540,1 6 0,1 6 0,2 8-904,1 6 0,0 3 0,-4 5 0,-1 7 0,-1 4-820,-2 7 1,-4 9 490,-6 4 0,-1 4 1,-3 0-1,-3 1 0,-2-1 418,1 1 0,-7 0 0,-5-1 0</inkml:trace>
  <inkml:trace contextRef="#ctx0" brushRef="#br0" timeOffset="98">16823 18072 19599,'0'-29'-2522,"0"0"1,0 11 2744,0 2 1,-2 7 0,-2 4 0,-5 5 0,-3 3 0,0 3 0,2 0-1,2 2 1,2-1 164,3 3 1,9 2 0,6 0 52,5-3 1,11 1-1,0-4 0,4 0-110,5 0 0,8 3 0,5-3 0,4 0 0,3 1 0,1-1-126,3 0 1,10 3 0,-3-5 0,3-1 0,3-1 0,-1-2 0,1 0 425,0 0 0,0 0-557,1 0 0,-35-3 0,0 0 0,-1 0 0,-1-1 0,3-1 0,0-1 0,0 1 0,-1-2 106,2 0 1,-1 0 0,0-2 0,0 1 0,-2 1 0,0 1-1,-1-1 1,0 1 0,0-1 0,-1 0 0,34-5-211,1 4 1,0 0-1,-2 5 1,-4-1 0,3 1-1,-4 1 1,1 2-363,-2 0 0,-5 0 0,1 0 476,-6 0 0,3-4 0,-9-2 1,3-1-41,-2-4 1,-3 1 0,-6-1 0,0 3-1,-2-3 1,-2-1 0,-4 1-679,1 2 0,-5-2 0,3 7 1,-4 1-1,-4 1 0,-2 2 0,-2 0-3251,-2 0 3806,-2 6 1,-2 2-1,0 5 1</inkml:trace>
  <inkml:trace contextRef="#ctx0" brushRef="#br0" timeOffset="99">19675 17925 15182,'-25'-19'0,"1"-3"0,5-4 29,4 0 0,1 5 0,8 3 1,0 3-1,0 2 576,3 0 0,1 4 1,4 1-94,2 3 0,5 0 0,10 5 0,8 0 1,9 0-98,7 0 0,2 0 0,7 2 0,-1 2 0,1 5 1,-2 3 127,2 1 1,-11 0 0,-2 1-462,-5-1 1,-5 0 0,-6 1 0,-6 1 0,-3 1-321,-5 2 0,-3-1-191,-6-3 0,-8 3 0,-5 1 0,-9 0 205,-8 1 0,-4-2 0,-5 3 1,1 0-1,-1-4 0,-2 0 1,-1-1-479,1-2 1,2 8 0,4-8-1,4 2 1,4 1 610,5 2 0,-3 3 1,4 6-1</inkml:trace>
  <inkml:trace contextRef="#ctx0" brushRef="#br0" timeOffset="100">24754 17632 27416,'-13'-21'-1072,"-1"8"1,1 8 0,0 4-1,-1 1 1698,1 0 1,0 0 0,-1 0-1,1 0 1,1-2 0,5-1-1,8-1 121,11 1 1,7-3 0,10 0 0,2 0-1,4-1 1,4-1 0,-1 0-746,-2 0 1,2-4 0,-2 3 0,1-1 0,0 0 0,-4 2-276,-5 2 1,0-3-897,-10 5 1,-1 0 0,-5 5 720,-3 4 1,-15 2 0,-9 6 0</inkml:trace>
  <inkml:trace contextRef="#ctx0" brushRef="#br0" timeOffset="101">24607 17832 25632,'-20'0'2938,"9"-2"-2339,16-2 1,14 2-1,18-2 1,6 2-1,6 1 1,1-2 0,2-3-600,1-1 0,-2 4 0,5-2 0,-6 4 0,2 1 0,-10 6 0,4 1 0</inkml:trace>
  <inkml:trace contextRef="#ctx0" brushRef="#br0" timeOffset="102">24661 18818 9488,'0'-21'-97,"1"5"0,2 4 0,3 3 922,2-1 1,-1 2-1,3 0 134,-1-3 0,-6 7 0,2 4 0,-4 9 0,-1 5 1,0 6-1,0 0 0,0 4-435,0 1 1,0 6-1,0 2 1,0 0 0,0-1-1,0-2-509,0-2 0,0-3 0,0-1 0,0-4 0,0 0-1334,0-4 1,-1-3 0,-2-5-1,-3-8 752,-2-8 1,4-6 0,-5-7 0,0-6 0,0-2 0,2-4 0,-1-3 877,1-2 0,4-1 0,-3 2 0,2 3 0,-1 2 0,2 2 477,2 2 1,1 6 0,0 1 0,0 2 0,1 4-1,4 3 1,4 3-301,2-1 0,7 4 0,1 0 1,1 2-1,0-1 0,1 2 1,1 3-1,-1 5-537,-3 4 0,-3-1 1,-3 4-1,-4 3 1,-3 0-1,-4 1 1,-1 0-1,-1 2-542,-4-1 1,-2-3 0,-8 0 0,-1-1 0,-2-1 0,0-2-677,-1-1 1,4-4-1,-2 2 1,5-1 1266,7-3 0,13-2 0,12-1 0</inkml:trace>
  <inkml:trace contextRef="#ctx0" brushRef="#br0" timeOffset="103">25087 18751 10351,'-20'-28'6043,"6"10"-5676,10 18 1,4 6-1,4 6 1,5-1-1,3-3 1,1 1-1,1 0-537,-1 0 1,3 0 0,-1 3 0,-3-3 0,-2-3 0,-1-2-1721,0 1 0,-6-3 1544,2-6 0,-10-8 1,-4-7-1,-3-2 370,-1-2 0,1-3 1,2 0-1,1-1 1,0 0-1,2 2 474,2 3 1,4-2-1,1 7 1,1 0-1,4 2 1,5 2-1,6 1-1597,6 3 0,10 3 1,3 6 1098,4 0 0,7 0 0,1 0 0</inkml:trace>
  <inkml:trace contextRef="#ctx0" brushRef="#br0" timeOffset="104">25527 18631 9731,'-20'-26'3523,"0"6"-3245,7 7 0,7 6 0,6 7 0,9 0 1,6 0-1,4-2 0,2-2 256,2-5 0,1 2 0,0-2 1,-2 0-1,0 0 0,-1 0-1967,-3-1 0,-9 2 0,-6 1 1120,-6 1 1,-8 1 0,-9 5-1,-7 2 484,-1 2 1,-5 5-1,2 8 1,1 2-1,4 0 1,5 2-1,8 0 497,7 2 1,7 2 0,8 1 0,12-3 0,11-2 0,14 0-1550,9-1 1,3-3 0,6-1 880,-1-6 0,-23-1 0,0 0 0,-2-1 0,0-1 0</inkml:trace>
  <inkml:trace contextRef="#ctx0" brushRef="#br0" timeOffset="105">24967 19658 9746,'-1'-20'4066,"-2"6"-3266,-2 3 0,1 10 1,4 1-1,2 7 1,0 6 858,3 5 1,5 3 0,-2 6-2060,-1-1 0,5 2 0,-3 2 0,1 0 1,1-2-900,-3 0 0,1-10-296,5 4 0,-5-7 155,-1-6 0,-6-7 1432,-2-10 0,-6-7 0,-7-15 1,-1-2-1,1-7 476,0-2 1,-1 2 0,1-5-1,0 2 1,1 4 0,3 1-1,5 4 515,2 5 0,2 0 0,0 10 0,2 2 0,2 1 0,6 3-1022,7 3 0,-3-1 0,6 5 0,-3 3 1,3 0-1,-1 4 0,2 2-856,-1 5 1,1 7 0,1 3-1,-2 2 1,-3 1 0,1-1-1,-2-2-6263,-1 1 7158,-1-6 0,-1 6 0,0-7 0</inkml:trace>
  <inkml:trace contextRef="#ctx0" brushRef="#br0" timeOffset="106">25301 19591 8710,'-5'-13'0,"1"-1"0,-1 2 1159,-1 4 0,5-4 1,-2 4-809,6 1 0,0 1 0,6 6 0,3 0 1,2 0-1,4 0 515,-2 0 1,-1 1-646,-1 4 1,-1-4-1,-1 5 1,-5-1-1,-7-1 1,-7-1-118,-5-1 1,-7-2 0,-2 0 0,-1 0 0,0 0 0,-1 0 0,3 0 59,2 0 1,-1 0-1,2 1 1,4 4-1,4 3 1,3 6-1,3 2-559,2 2 1,7 1-1,4-3 1,6 4-1,6-1 1,4 2-1,2-2 1,3 0-7105,4-3 7499,-2-7 0,6-3 0,-5-6 0</inkml:trace>
  <inkml:trace contextRef="#ctx0" brushRef="#br0" timeOffset="107">25581 19618 8340,'-14'0'701,"1"0"1,7 0-235,6 0 1,6 0-1,7 0 1,2 0-1,1 0 1,4 0-1,-1 1 1,0 2 269,-3 1 1,2 7-1,-3-4 1,-5 2-1,-2 0 1,-7 0-736,-4-2 1,-4-1 0,-6-6 0,-1 0 0,-1 0 0,-1 0-296,-2 0 0,1-1 0,3-4 1,1-2-1,1-2 0,3 0 19,5-1 0,2-2 1,2-1-1,0-1-143,0 1 1,2 6 0,1 1 0,3 1 0,1 1 0,5 1-319,4 1 1,-4 2 0,4 2 0,1 1 0,-1 1 734,3-1 0,2 5 0,6-1 0</inkml:trace>
  <inkml:trace contextRef="#ctx0" brushRef="#br0" timeOffset="108">25874 19524 8340,'-14'0'2301,"7"0"-557,1 0-1222,6 0 1,0-1 0,-1-2 0,-2-3-97,-2-1 1,-5 4-1,3 0-1181,-1 6 307,-4-2 1,11 6 1061,-4-2-470,4-4 1,2 5 0,4-6-1,4 0 1,3 0 0,1 0-345,0 0 1,0 0-893,1 0 0,-1 2 0,0 2-531,1 5 2052,-1-3 1,-5-2 0,-5-8 0,-5-5 0,-2-3-1,1-1 244,1 0 0,2-5 0,0 0 0,0 0 0,0 1 0,0-1 0,2 2-1405,2 1 0,3 7 0,5 2 0,-1 2 0,-2-1 0,2 4 0,4 2-5263,3 4 5995,0 5 0,1-2 0,2 5 0</inkml:trace>
  <inkml:trace contextRef="#ctx0" brushRef="#br0" timeOffset="109">26247 19351 8340,'5'-9'-71,"-1"0"2247,0 0-1672,-4-4 0,-1 6 0,-4 2 0,-2 5 85,0 5 0,1 2 0,6 6 0,0 1 0,0-1 0,1 0-1042,4 1 0,2 3 0,8 1 0,1-1 0,3-4 1,2-3 452,3-1 0,1-6 0,2 3 0</inkml:trace>
  <inkml:trace contextRef="#ctx0" brushRef="#br0" timeOffset="110">26447 19378 12365,'-6'-18'0,"-1"0"0,-2 2 0,1 1 0,4 3 589,5 3 0,2 3 0,9 6 0,3 0 0,1 0 0,4 0 0,2 0 0,3 0-607,2 0 0,1 0 1,1 0-1,3 0 1,-4-1-1,-3-2 1,-4-3-978,-2-1 0,-6-2 0,-5-6 0,-2-3 0,-5-1 74,-4 3 1,-4-2 0,-7 10-1,2 0 1,2 0 770,1 2 0,2 3 0,-1 8 0,7 4 0,5 1 1,2 0-1,2-2 898,-1-2 0,2 0 0,4-3 0,1 1 0,-1-1 0,0-3 132,1-4 0,-1-2 0,0-6 0,1 0 0,-1-3 0,0 0 0,1 0-237,-1 2 0,-6 0 0,-2-1 1,-5 3-1551,-5 2 0,-4 4 0,-8 11 0,-6 9 1,-2 10-1,-3 11 0,-1 8-1298,-3 9 1,0 7 2204,1 6 0,17-30 0,0 1 0,-3 0 0,1 0 0</inkml:trace>
  <inkml:trace contextRef="#ctx0" brushRef="#br0" timeOffset="111">25167 20577 8701,'-1'-27'355,"-4"1"1,4 5-1,-4 3 1,4 4 333,1 0 1,6 2 0,3 2 0,3 3-1,1 1 1,0 3 702,1 1 1,3 10-987,1 5 0,0 2 1,-6 7-1,-2 2 0,-1 1 1,0 1 169,-2 1 1,5-5-1037,-3 1 0,-1-7 0,-1 2 0,0-5-412,1-4 0,-5-5 1,1-8-1,-4-7 1,-4-5 697,-5-6 0,-2-8 0,1-4 1,3-1-1,-1-4 0,2 4 1,0-1 1518,3 2 1,2 6-1103,1 1 1,0 2 0,0 7-1,0 2 1,1 1 165,4 2 0,2 0 0,7 1 0,-1 1 0,0 4-358,1 1 0,-1 2 0,0 4 0,1 0 1,-1 0-1,0 0-1197,1 0 1,-1 1-203,0 4 0,-1-2 1,-2 5 1347,-1 3 0,6 1 0,6 1 0</inkml:trace>
  <inkml:trace contextRef="#ctx0" brushRef="#br0" timeOffset="112">25674 20297 10178,'-13'0'0,"1"2"1154,3 2 1,3-1 0,7 5-691,4-3 1,-2 0 0,6-5 0,1 0 0,2 0 0,1 0-393,1 0 0,-3-2 1,0-1-1,-4-2 1,-2-3-301,-7-2 0,-1 4 0,-9 1 215,-3 4 0,-5 2 0,2 2 0,0 3 34,-1 2 0,4 5 1,-1 5-1,5-2 0,7 0 1,3 1-1,2 2-466,3 2 0,5-5 1,11 2-1,6-3 1,10-2-1,7 0-3198,6 1 3643,3-7 0,1-13 0,0-9 0</inkml:trace>
  <inkml:trace contextRef="#ctx0" brushRef="#br0" timeOffset="113">26007 20311 8340,'-13'0'-1,"-1"0"1,9 0 1881,5 0-1364,5 0 0,9 0 0,-1 0 0,0 0 285,1 0 0,-1 0 0,0 0 0,1 0 2741,-1 0-3073,-5 0 1,-3 1-731,-5 4 1,-4 2 0,-2 6 0,-1 1 0,-2 0 0,0 3-607,0 0 0,0 3 0,-4-4 1,-1 2-1,1-2 0,1-1 0,3-2-4201,5 1 5067,2-7 0,14-7 0,3-7 0</inkml:trace>
  <inkml:trace contextRef="#ctx0" brushRef="#br0" timeOffset="114">26247 20284 9060,'-13'0'0,"1"-2"3656,3-2 0,-3 1-3193,3-6 0,5 6 0,4 0 1,7 5-1,5 4 0,1 0-1347,1-1 0,1 4 1,-1-3-1,1 0 0,-3 0 1,0-3 328,0-1 0,-6-2 0,-5-2 0,-7-2 0,-6-5 1213,-7-3-586,1 5 1,4-4 0,5 5 0,0-1-93,1-4 0,5 6 0,11 0 0,7 4 0,4 2 1,6 2 19,5 2 0,-2 5 0,4-3 0</inkml:trace>
  <inkml:trace contextRef="#ctx0" brushRef="#br0" timeOffset="115">26514 20244 8340,'-14'-6'0,"1"3"0,0-4 0,1-1 638,3 1 0,0 2 0,9-2 1,6 1-1,6 3 0,6 2 0,4 1 149,3 0 1,5 0 0,-1 0 0,-2 0 0,0 0 0,-5 0-2575,-1 0 0,-5-2 0,-7-2 0,-5-5-139,-2-3 1,-1 5 1925,4 2 0,-2 4 0,5 1 0,3 0 0,1 0 544,1 0 1,0-6-1,1-3 1,-3-3 0,-2-1 1929,-4-1 0,-2 5 1,0 1-1581,1-3 1,7 4-643,-3-2 1,4 6 0,2-1-1332,-1 2 0,-1 4 0,-5 0 904,-7 3 0,-7-1 0,-10-4 0,0 0 1,-1 0 979,-1 0 1,4 0 0,-1 2-1,5 2 1,7 5 0,4 3-602,4 1 0,10 1 0,11-1 1,7 2-1,10 1 0,4 3-204,4 2 0,2-5 0,1 4 0</inkml:trace>
  <inkml:trace contextRef="#ctx0" brushRef="#br0" timeOffset="116">18622 17898 8024,'0'-38'0,"0"2"0,2 11 0,2 12 0,5 7 24,3 4 1,-3 2 0,0 0 0,1-1-1,2-2 1,1-1 0,1-1 0,-1-1-1,0-1 1,1-2 0,0 0 0,3-3 0,2-3 614,2-2 0,-1-7 0,6 2 0,-3-3 0,2-2-343,-1 0 0,0 2 0,1 3-424,-3 4 1,2-1-1,-6 1 1,-2 3 29,-1 5 1,-2-2-1,0 5 1,1-1-1,-1 4 268,0 2 1,1 2-1,-1 0 1,0 2-1,-1 2 1,-1 5-189,-2 3 0,-5 7 1,3 3-1,1 4 1,-2 0-1,1 1 1,-1 0-363,0-1 0,3 2 1,-3 2-1,1 1 1,4-1-1,0-2 1,4-3-1279,3-3 1,-3-3 1657,3-5 0,8-1 0,2 0 0</inkml:trace>
  <inkml:trace contextRef="#ctx0" brushRef="#br0" timeOffset="117">19369 17565 11201,'-20'5'0,"0"1"0,-1 1 0,5 3 0,4 4 0,3 2 0,-1 5 0,-2 2 197,-2 6 0,3 6 0,0 2 0,2 6 0,0 6 0,2 3 0,1 2-854,0 4 0,5-1 0,-4 5 0,4 0 657,1-1 0,0-8 0,0-7 0</inkml:trace>
  <inkml:trace contextRef="#ctx0" brushRef="#br0" timeOffset="118">20462 17832 8156,'-6'-27'0,"-2"8"446,-5 6 0,6 4 0,2 4 1,5-4-1,3-3 0,2-2-66,-2-4 1,4-1-1,0-7 1,2 1-1,-1-3 1,-1-1-1,-1-3-400,0 1 0,4 0 0,-2 5 0,1 0 0,0 4 0,-1 4-590,0 4 0,2 0 437,-5 1-752,-1 6 247,-4-5 1,0 12 805,0 0 1,0 6 0,2 7-1,2 2 1,3 1-134,1 2 1,7 1 0,-4-1 4,4 4 0,-3-3 0,7 1 0</inkml:trace>
  <inkml:trace contextRef="#ctx0" brushRef="#br0" timeOffset="119">20568 17525 8174,'0'-13'3886,"0"0"-3583,0-1 1,2 7 0,2 2 0,5 4 0,3 2-1,1 4 718,1 4 0,-1 4-1060,0 5 0,1-2 0,-1 5 0,0 0 0,1-2 50,-1 0 0,0 5 0,1-2 1,-1 3-1,-1 2 0,-2-1 1,-2 3-758,-2 2 0,-2 0 0,-4 9 746,0 6 0,-12 10 0,-3 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624"/>
    </inkml:context>
    <inkml:brush xml:id="br0">
      <inkml:brushProperty name="width" value="0.05152" units="cm"/>
      <inkml:brushProperty name="height" value="0.05152" units="cm"/>
      <inkml:brushProperty name="color" value="#FF0000"/>
    </inkml:brush>
    <inkml:brush xml:id="br1">
      <inkml:brushProperty name="width" value="0.05088" units="cm"/>
      <inkml:brushProperty name="height" value="0.05088" units="cm"/>
      <inkml:brushProperty name="color" value="#FF0000"/>
    </inkml:brush>
    <inkml:brush xml:id="br2">
      <inkml:brushProperty name="height" value="0.053" units="cm"/>
      <inkml:brushProperty name="color" value="#FF0000"/>
    </inkml:brush>
  </inkml:definitions>
  <inkml:trace contextRef="#ctx0" brushRef="#br0">16417 9318 7847,'-7'6'681,"2"-3"1,10 4-1,5-1 1,5-3-1,7-2 1,4-2-1,4-2 2015,5-1 0,2-7 0,2 3-2512,0-4 1,-6 1-1,-3 2 1,-2 3-1,-2 2 1,-2 0-1,-2 1 1,-5 1-7894,-3 2 7709,-6 0 0,-3 0 0,-5 0 0</inkml:trace>
  <inkml:trace contextRef="#ctx0" brushRef="#br1" timeOffset="1">16985 9469 7856,'13'-2'317,"0"0"1,-1-2-1,-1-1 1,-1 1-1,-3-1 1,0-1 6218,0 0-5329,-4-3 0,1 7 0,-8-2 1,-5 3-1,-2 2 0,-1 3-868,-1 5 1,-4 2-1,1 1 1,2 1 0,3-1-1,2 0 176,-1-4 1,5 3 0,1-3-1,4 4 1,4 0 0,6-1-516,5-2 0,4-2 0,7-3 0,-1-3 0,-2 3 0,1-1 0,-2 0-217,1 1 1,2 4-1,-9-1 1,0 2-1,-4 3 1,-3 1-1,-4 2 433,1-1 1,-6 6-1,1-1 1,-6 2-1,-5 0 1,-4 0 0,0-2-217,0-2 0,-3-3 0,1-1 0,0-1 0,2-1 0,3-1 0,3-2-823,-3-5 823,4 3 0,5-6 0,4 0 0</inkml:trace>
  <inkml:trace contextRef="#ctx0" brushRef="#br2" timeOffset="2">17738 9318 8659,'-12'0'3741,"3"0"-1438,1 0 0,6 0-1026,2 0-741,6 0 1,1-1 0,-4-3 176,-6-5 0,-4 4-355,-5 1 0,3 2 0,1 2 1,-1 2-179,2 2 1,2 4 0,5 8 0,0 0 0,0 1-1,0 0 1,0 1-329,0 1 1,5-3-1,4 0 1,2-2-1,2-1 1,-1-1-781,1 1 1,-1-2 0,1-3 0,-1-3-1,1-4-3125,-1-1 1,1-6 4052,-1-2 0,1-9 0,-1-2 0</inkml:trace>
  <inkml:trace contextRef="#ctx0" brushRef="#br2" timeOffset="3">17951 9293 9575,'0'-12'2457,"0"5"1,2 3-1,1 8 1,2 4-1135,2 3 1,-3 2-1,3 1 1,-1 1 0,-3 2-1557,-2-2 1,3-1 0,0-1-1,-1-1-798,-1 1 1,2-8-1,0-6 1,0-9-1,0-5 1,0-2 972,-1-1 1,-1 4 0,-2-3 0,1 3-1,2 2 2191,1-1 0,2 6-2422,-2 3 0,3 8 1,5 5-1,1 2 0,-1 0 1,1-1-1,1-3-1258,3-2 1,4-1 1546,8-4 0,3-11 0,5-3 0</inkml:trace>
  <inkml:trace contextRef="#ctx0" brushRef="#br2" timeOffset="4">18428 8879 7767,'0'-18'757,"0"4"0,0-2-628,0 2 1,1 8 1365,4 6 0,2 6 0,5 8 1,1 2-1,-1 5 0,-1 3-620,-2 1 0,1 4 0,-6 1 1,0-3-1,0 1 0,0-1 0,-1-1 1,-2-3-1349,-1-4 1,0-6 0,-1-6 0,-3-2 0,-6-2 0,-4-2 7,-3-1 0,-5-4 1,3-1-1,-2-1 0,1 0 410,2 4 1,1 0 0,8 4-1,4 2 1,10 4-764,4 3 1,14 5 0,3-2 0,5-5 817,4-2 0,1 3 0,2-3 0</inkml:trace>
  <inkml:trace contextRef="#ctx0" brushRef="#br2" timeOffset="5">19570 8616 7801,'7'-6'1055,"-2"-1"2666,-5-5-3028,0-1 1,0 5 0,-1 1 0,-3 3 0,-3 5 1721,0 6 0,-4 3 0,4 0-2226,0-2 1,-3 0 0,4 5 0,1 0 0,-1-1-1,3 1 1,2-1 0,1 1 0,1-1 0,2 1-676,1-1 1,6 1-1,-1-2 1,0-1 3,0-2 0,-5-4 1,-8 3-1,-5-1 0,-2-3 1,-1-2-1,0 0 0,3 2 1,2 3-106,1 1 1,2-3 586,4 4 0,6-5 0,0 3 0</inkml:trace>
  <inkml:trace contextRef="#ctx0" brushRef="#br2" timeOffset="6">19946 8503 8057,'7'-10'976,"-4"6"1,-5 8 0,-3 6-1,-2 3-485,-3-1 0,3 5 0,-1 0 0,-1-1 1,1 3-1,1 0 0,2 1 0,0-4 0,1 0 1,0-1-1,3 2 0,3-3 0,7-5 0,3-5-1807,5-2 1316,3-2 0,10-11 0,2-3 0</inkml:trace>
  <inkml:trace contextRef="#ctx0" brushRef="#br2" timeOffset="7">20072 8578 7801,'0'-12'0,"-2"1"0,-1 1 0,-2 3 1555,-2 1 0,3 2 0,-5 4 0,0 0 0,-1 2-987,1 2 1,4-1 0,5 5-1,1 2 1,3 1 0,3 1-1,2 1 1,-1-1 0,2 0-1,1-3-963,2 0 1,-1-6-1,1 1 1,-2-2-1,-1 1 1,-3 0-746,-2-4 0,-2-5 0,-7-5 1493,-5 3 0,2-4 0,-1 5 0,-2-1 0,-1 1 365,-1 2 1,5-1 0,1 3-913,0-1 0,11 0 0,-1 4 0,6 0 0,3 0 0,4-2 0,4 0-5281,3-3 5475,1-4 0,0-4 0,0-6 0</inkml:trace>
  <inkml:trace contextRef="#ctx0" brushRef="#br2" timeOffset="8">20586 7914 11052,'0'14'1512,"0"2"1,-2 5 0,0 4-924,-2 5 1,-6 6 0,1 7 94,-2 2 0,-1-4 0,-1 5 0,2 0 0,1-1 0,3-5-1155,2-5 1,1 0 0,4-7-1,0-4 1,1-6 0,3-6-1,6-5 471,5-7 0,10-16 0,7-11 0</inkml:trace>
  <inkml:trace contextRef="#ctx0" brushRef="#br2" timeOffset="9">20824 7726 7879,'7'-20'1161,"-3"3"1,-4 12-1,-2 10 1,-4 13-647,-1 9 0,0 13 1,-4 5-1,0 8 1,-3 8-1,0 2 1,0 2-1,3-2-1263,2-3 0,0-6 1,5-6-1,-1-5 1,0-3-1,-4-6 1,-2-6-1,-1-10 748,-1-7 0,-4-7 0,1-9 0,-1-8 0,0-7 0,1-3 0,2-4 0,2-1 333,4-1 0,1-3 1,-1 6-1,4 2 1,2-1-1,2-2 1,3-2-1,5 3 486,9 3 0,5 1 0,6 4 0,4 0 1,7 0-1,5 2 0,2 2-2273,-2 2 1454,5-1 0,-4-5 0,5-1 0</inkml:trace>
  <inkml:trace contextRef="#ctx0" brushRef="#br2" timeOffset="10">21464 7951 8967,'-8'4'0,"1"2"0,1 1 795,3 3 0,6-3 0,4 0 0,3-2 0,5-2 1,3-2-1,5-1 0,0-1 0,2-5 0,0-5 1,1-5-1,-1-2-265,0-1 0,-2-3-811,-2 1 1,-4-3-1,-9-1 1,-3 0-1,-4 2-43,-1 2 0,-6-2 1,-3 8-1,-7 3 0,-3 3 1,-3 4 988,-4 2 0,8 8 1,-7 7-1,3 4 0,2 4 1,4 3-147,2 5 1,7 0 0,1 4-1,2 0 1,0-1 0,2 1-766,5 0-182,4-4 0,6 1 0,2-8 0,5-4 0,6-5 428,5-3 0,8-9 0,5-7 0</inkml:trace>
  <inkml:trace contextRef="#ctx0" brushRef="#br2" timeOffset="11">21953 7688 7774,'-7'1'5954,"3"3"-5115,3 5 0,1 2 0,0 3 1,0 1-1,0 3 0,0 0 1,1 2-1,2-2 1961,1 0 0,0 3-3040,-4-4 0,0 0 0,0-5-575,0 1 1,6-6 0,1-5 0,1-4 0,-1-8 0,0-4 67,0-3 1,-3-4 0,3 3 0,-1 0 0,-2 0 0,0 3 1500,0 1 0,2 1 1,-3 1-1,2 0 357,2 4 1,0 4 0,3 7 0,-3 2 0,0 2 0,-2 3 0,2 3-1117,0 3 0,-2-2 1,3 2-1,2-5 1,1-4-1,1-2 1,1-2-774,0-2 1,-1-2 0,1-3 0,-2-5 0,-3-2 0,-4-3-1911,-2-2 3183,-2 2 0,0-4 1,0 5 239,0 1 0,0 6 1,1 5-1326,3 3 0,-1 11 0,5-3 0,2-1 0,3 1 0,3-1 0,5-3-4244,3 0 1,7-3 3541,2-7 1292,-8-3 0,10-17 0,-8-2 0</inkml:trace>
  <inkml:trace contextRef="#ctx0" brushRef="#br2" timeOffset="12">22530 7550 7774,'-7'-1'9731,"3"-4"-8535,3 4 1,1-3-1,1 8 1,2 4-858,1 3 0,0 6 0,-4 1 0,0 0 0,0 2 0,0-2 0,0 0-1147,0-2 0,0-3 1,2 0-2927,2 0 0,-4-8 5020,0-5 1,-2 0 0,-4-5 107,0-1 1,3 5-1,7-2 1,5 4-2088,2 3 0,3 1 0,3-5 0,3 0 0,4-2 0,1-2 693,0-4 0,0-9 0,0-3 0</inkml:trace>
  <inkml:trace contextRef="#ctx0" brushRef="#br2" timeOffset="13">22781 7475 8229,'-1'-7'4153,"-2"4"-2995,-1 6 0,0 0 0,4 5 0,0 2-583,0 1 0,0 1 1,1 2-1,2 2 0,1 0-566,-1 0 0,0-4 1,-1-2-1,3-2 1,-1 1-1149,1-2 0,-2-6 1,4-7-1,-1-1 1,-4-4-1,0-3 0,-2-4 1,0 0 520,0 0 0,0-3 1,-2 3-1,-2 0 1,-3 0-1,-1 2 1176,0 3 0,-1 0 1,-2 0-142,3 1 1,2 4 0,9 1 0,4 0-1,7 0 1,5-3-418,8-1 0,-2-7 0,6-2 0</inkml:trace>
  <inkml:trace contextRef="#ctx0" brushRef="#br2" timeOffset="14">23208 6823 7779,'5'-7'1098,"-3"7"0,3 8 0,-1 3-297,1 2 0,3 6 1,-4 6-1,-1 9 0,-2 7 1,-1 10-1,-1 7 1,-3 5-1,-5 2-258,-2 1 0,-1-9 0,1 4 0,1-4 0,1-4 0,0-1 0,-2-2-543,-2 0 0,-5 0 0,-2 1 0</inkml:trace>
  <inkml:trace contextRef="#ctx0" brushRef="#br2" timeOffset="15">19934 9343 7858,'8'-12'0,"-1"-1"0,-2 1 0,0-1 952,0 1 1,-3-2-173,2-3 1,-3 6 0,-1-4 0,0-1 0,0 2 0,0 0-1,-1 3 878,-3 3 1,-2 1 0,-4 4-1391,2-1 0,-2 1 0,-5 9 1,-2 6-1,2 8-38,1 3 1,1 7 0,2 2-1,1 4 1,2 6 0,0 2-385,1 2 0,-3 5 0,6 3 0,0-1 0,-1-2 0,1-2 0,1-1-1656,2-2 1,1-12 1809,0 0 0,0-1 0,0-1 0</inkml:trace>
  <inkml:trace contextRef="#ctx0" brushRef="#br2" timeOffset="16">19770 9632 7841,'0'-21'0,"0"1"822,0 2 1,2 3 0,1 5-1,2 3 303,2 2 0,3 1 1,5 4-802,2 0 0,5 0 0,-1 1 0,3 3 1,1 5-370,0 2 1,0 0 0,0-1-1,2-3 1,-1-2 0,1-2 44,-4-2 0,0-1 0,2 0 0</inkml:trace>
  <inkml:trace contextRef="#ctx0" brushRef="#br2" timeOffset="17">20172 9569 7925,'0'-12'0,"0"-1"0,-1 1 0,-4 0 303,-3 4 1,1-2 710,-1 6 0,1-1 1,-3 2-1,3 0 5,1 4 0,8 5 1,6 6-1,3 1 1,2 0-1,1-1 1,2-1-1,5-1-738,3-2 0,0-5 0,-1 1 0,0-4 0,0-4 1,-2-4-1,0-3-1133,-1-2 453,-10 1 1,6-5-1,-9 0 1,0 0-1,-3 1 1,-1-1 472,1 2 0,-2 1 1,2 1 1156,-3 1-1105,5 5 1,1 2-1,5 10 1,1 3 0,-2 3-1,-1 2-2418,-2-1 1769,1 6 1,7-2 0,1 3 0,-2 1 522,-1-1 0,4-3 0,2 2 0</inkml:trace>
  <inkml:trace contextRef="#ctx0" brushRef="#br2" timeOffset="18">21088 9180 11118,'0'13'0,"0"1"546,0 3 1,0 2-1,0 6 1,-2 0-171,-2 0 1,3 5 0,-3-1-1,2-3 1,2-3 0,0-7-377,0-2 0,6-1 0,1-1 0</inkml:trace>
  <inkml:trace contextRef="#ctx0" brushRef="#br2" timeOffset="19">21113 8955 10572,'-13'0'1294,"6"5"0,4 4-1232,6 2 0,6 1 0,7 1 1,7-1-1,3 0 0,5-4-62,1-4 0,7 3 0,5 0 0</inkml:trace>
  <inkml:trace contextRef="#ctx0" brushRef="#br2" timeOffset="20">21514 8967 7835,'-1'13'0,"-2"-1"856,-1 1 0,-2-1 0,3 2 0,-1 2 0,0 0 235,-1 0 0,3-2 1,-2-2-1,3 2 1,2 1-1,2 2-894,1-2 1,6-2-1,-2-5 1,3-5 0,2-6-1,-1-5-534,1-3 1,-1-7 0,1-3 0,-2-1-1,-1-1 1,-3 4 0,0-1 0,-2 2 1315,1 0 1,4 1 0,-2 6 4,3 3 1,0 4 0,-1 8-936,-2 4 1,-3 5 0,3 3 0,0 5-713,-1 3 1,0 1 0,-4-1-1,1-1 1,0 0 0,1 0 662,-1 0 0,6-7 0,-3 3 0</inkml:trace>
  <inkml:trace contextRef="#ctx0" brushRef="#br2" timeOffset="21">21966 8942 11899,'1'-7'654,"3"3"-776,5 3 1,2 2 0,1 2 0,2 1 0,2 0 0,2 0-1343,1 0 0,-2 1 1464,4-5 0,0-12 0,4-1 0</inkml:trace>
  <inkml:trace contextRef="#ctx0" brushRef="#br2" timeOffset="22">22342 8817 11617,'0'12'1442,"0"1"0,0 1 1,0 2-1,0 7 0,0 3-547,0 3 0,0 10 1,0-2-1,0-1 0,0-1 1,-1-2-793,-3-1 0,2-1 0,-2-7 1,3-3-1,1-5-1167,0-2 1,0-10 0,0-8 0,1-13-1,5-9 1,5-9 0,5-7-211,4-8 1,1 3 866,4-8 0,-4 7 0,-2-5 0,-1 5 0,-2 7 992,-2 2 1,-2 8 0,-1 4 0,-1 6 477,-1 3 1,-7 9-1,3 9 1,-4 7 0,-1 4-122,0 1 1,-6 6-684,-2 3 0,-3-1 0,0-1 1,1 1-1,2-2-710,-2 0 1,0 3-1,0-6 1,3-2 0,2-3-3348,2-1 0,7-3 3798,5-2 0,13-14 0,4-4 0</inkml:trace>
  <inkml:trace contextRef="#ctx0" brushRef="#br2" timeOffset="23">22756 8691 15089,'6'7'696,"2"-3"0,-1-2 0,0-1 1,0 2-592,0 1 0,1 0-1,5-4 1,-2-1 0,-1-2 0,-2-2 0,2-2 0,0-3-1422,-2-1 1,-1-6 0,-4 0-1,1 2 1317,-1 1 0,-7-4 0,-3-2 0</inkml:trace>
  <inkml:trace contextRef="#ctx0" brushRef="#br2" timeOffset="24">23032 8716 7751,'-5'7'1165,"-2"-1"0,-5-8-499,4-2 0,-2-3 0,6-5 1,1-1-1,2 1 0,2-1 0,5-1 1,6-1-1,8-3-1420,4-2 0,2 5 1,2-2 753,1 3 0,6 2 0,-3-1 0</inkml:trace>
  <inkml:trace contextRef="#ctx0" brushRef="#br2" timeOffset="25">23346 8491 8918,'-13'-6'2033,"6"5"0,3-9-1319,8 6 1,3 0-1,6 4 1,-1 0-1,1 1-313,-1 3 0,1-1 0,-2 5 0,-1 2 0,-2 1 0,1 2-297,-2-1 0,-2 5 0,-5 0 0,0-1 0,-1 1 1,-3 1-1,-5 0-57,-2 0 0,-2-1-1094,1-4 1,-5-1 0,0 1 0,1-2-1891,-2-3 2937,4-2 0,-4-1 0,5 2 0</inkml:trace>
  <inkml:trace contextRef="#ctx0" brushRef="#br2" timeOffset="26">23684 8415 8623,'0'-5'6735,"-1"3"-6332,-3 5 0,2 3 0,-3-2 0,-1 4 0,-1 3 1,-1 2-1,1 1-119,1 3 0,-2-2 0,4 4 0,1 0 1,2-3-1,2 1 0,3-2-1236,5-3 0,2-1 0,1-7 268,1-1 1,-1-3 0,0-5-1,-3-3 1,-2-4-105,-1-5 1,-2-3 775,-4-5 1,-1 4 0,-4 0 0,-3 1-1,-3-1-144,-2 0 1,5 5 0,1 0 0,2 2-768,2 1 1,12 6 922,8 3 0,11-3 0,4 0 0</inkml:trace>
  <inkml:trace contextRef="#ctx0" brushRef="#br2" timeOffset="27">24111 8277 7800,'-8'7'2346,"-2"-1"0,-3-1-1804,-2 4 0,-2 2 0,5 3 0,-1 1 1101,1 2 0,3 0 0,2-5-1301,2 1 1,0-1-1,5 1 1,2-1-1,2 1 1,6-2-546,5-3 0,5-2 0,5-6 1,1 0-1,2-1 0,1-4 1,-1-3-372,-1-3 0,-2-3 1,0-1-1,-1-2 0,-2 2 1,-3 1-1,1 3 713,-1 2 0,-3 4 0,1 5 1,-4 0-1,0 2 0,-2 5-1014,-2 6 1,-4 12 0,-6 1 874,-3 5 0,-15 3 0,-7 3 0</inkml:trace>
  <inkml:trace contextRef="#ctx0" brushRef="#br2" timeOffset="28">22530 9594 14567,'-12'0'1858,"-1"0"0,1 0-1347,-1 0 1,1 0 0,-1 2 0,1 2-1,-2 3 1,-2 1 0,1 1 0,2-1-192,4-1 1,2 4 0,-2-3 0,5 4 0,3 0 0,1 1-849,0-1 1,5 1 0,4-2 0,2-1 0,1-2 0,1 2 0,-1 1 314,1 1 1,-2 1-1,-3-1 1,-3 1-1,-4 0 1,-1 1-1,-1 1 228,-4 2 1,-6-1 0,-7-2-1,-1 2 1,-4-1 0,0-3-1522,-2-2 0,1-7 1506,3 1 0,8-8 0,8-3 0</inkml:trace>
  <inkml:trace contextRef="#ctx0" brushRef="#br2" timeOffset="29">22907 9293 7695,'-9'-9'0,"1"4"862,2 10 0,4 8 0,2 4 0,0 0 0,0 1 0,0 3 0,0 3 0,0 2-22,0 3 1,0 3-1,0 6 1,-2-2-1,-1-1 1,-1-3-1,1-1-1157,2-3 1,1-6 0,0-3 0,0 0 316,0-4 0,6-1 0,1-2 0</inkml:trace>
  <inkml:trace contextRef="#ctx0" brushRef="#br2" timeOffset="30">23170 9557 7736,'-12'0'0,"-2"0"0,0 1 1351,1 3 1,-1 3 0,10 6 0,1-1-677,2 1 0,1-1 0,0 1 1,0-1-1,0 1 0,1-2 0,3-1-683,5-2 1,2-5 0,1 1-1,1-2 1,0-4 0,-2-2-423,-3-4 0,-4-2 0,-8 0 1,-3 2-1,-1-2 0,-1 0 1,0 1 766,-3 0 1,0 6 0,1 1-656,2 4 1,5 4 0,10 4 0,8-3 0,9-2 0,9-2 317,5-2 0,6-1 0,2 0 0</inkml:trace>
  <inkml:trace contextRef="#ctx0" brushRef="#br2" timeOffset="31">23710 9030 7727,'6'-13'914,"-1"1"1,-4 19-1,-1 8 1,0 9 248,0 8 1,-1 4-1,-2 6-487,-1 4 1,-2 3 0,2 2 0,-4 1 0,-2-1-1335,1-2 0,0-4 0,5-2 0,1-7 658,1-4 0,-9-3 0,-3-3 0</inkml:trace>
  <inkml:trace contextRef="#ctx0" brushRef="#br2" timeOffset="32">23496 9444 7697,'7'-6'3276,"2"5"1,2-3 0,12 2-1692,12 2 1,15 0-1,3-1 1,5-3-1,4-6 1,2-4-1586,-29 6 0,0-1 0,1-2 0,1 0 0,0 1 0,1 0 0</inkml:trace>
  <inkml:trace contextRef="#ctx0" brushRef="#br2" timeOffset="33">12384 1533 7910,'-9'6'0,"1"2"210,2 4 0,1 3 1,2 3-1,-2 4 1,2 5-1,2 4 816,1 4 1,0 4 0,0 1-1,0-2 1,0 1 283,0 1 0,1-5 1,2 5-1,2-7 0,-1-6-1245,2-5 0,-5-3 0,5-6 0,-1-2 0,-1-8 0,1-14-2053,1-12 1,-5-7 1687,4-10 1,-2 3 0,-1-9 0,4 2 0,0-2 120,0-2 0,8 1 0,-3-3 0,3 2 0,2 2 0,-1 5 0,1 4 266,2 6 0,-3 4 1,4 5-1,-1 4 1,1 5-1,0 4 1,2 3-1,-2 2 397,1-1 0,-3 1 0,-2 5 1,0 4-1,0 4 0,-3 4 1,-2 3-1,-3 3 0,-2 2-220,-4 3 0,-1 1 0,-1 2 0,-4-1 0,-2-1 0,-2-1-198,0-2 0,5-5 0,-4 0 0,2-2 0,3-1 0,3-3-238,5-2-173,2-3 0,11-6 0,1 0 0,2 0 0,1 0 0,-1 0 375,-3 0 0,-3 0 0,-2 2 1,0 1-1,-1 3 0,-3 2 1,-5 6 2306,-2 2-1970,-2 8 0,-7 1 0,-5 6 1,-6-1-1,-3-1 0,-3 1-241,-1 1 0,-1 5 0,-1-5 1,2-3-1,1-3 0,3-4 1,2-2-7305,3-3 3902,7-1 3276,3-8 0,12-7 0,1-7 0</inkml:trace>
  <inkml:trace contextRef="#ctx0" brushRef="#br2" timeOffset="34">13277 1319 10440,'0'-1'2105,"0"7"1,-2 13 0,-1 3 0,-1 6-1529,1 6 1,-4 6 0,-1 5 0,-1 4 0,0 3 0,1 1 0,-1 0-639,0 1 0,4-3 0,-2 0 0,1-4 0,3-1 0,3-3 1,4-3 60,5-5 0,3-8 0,2-8 0</inkml:trace>
  <inkml:trace contextRef="#ctx0" brushRef="#br2" timeOffset="35">13490 1746 8042,'0'-13'1405,"-1"5"1,-2 5-494,-2 6 1,-1 0-1,3 7 1,-1 4-1,1 4 1,1 1-1,2 2 1,0-2-205,0 0 1,5 0-1,1-2 1,1-1 0,4-3-1,0-4-1588,3-3 0,-1-2 0,0-4-156,1 0 1,-7-5-1,-2-4 725,-4-3 0,-1-2 1,0 1-1,-1 1 659,-4 3 0,2 3 1,-4 8-1,1 2 0,4 5 1,4 3 362,2 1 1,7 1-1168,-2-1 0,2 0 0,3-1 1,1-1-1,1-2-2400,2 1 1,4-4 2855,-4-2 0,5-2 0,-2-2 0</inkml:trace>
  <inkml:trace contextRef="#ctx0" brushRef="#br2" timeOffset="36">13770 1919 10096,'-6'-7'1228,"-3"2"1,5 5 0,4 5 0,7 2-1,5 2 1,0 0 0,-2 0 0,-1 0-685,2 0 1,0-2-1,3 3 1,-1-2 0,0-2-1,1-3-1637,-1-2 0,-4-2 0,-2-4 0,-1-4 0,-3-3 1,-1-1 151,-2 0 0,0-1 0,0 1 0,0 0 717,0-1 0,1 6 1,4 0-1,5 1 1,5 1-1,4-2-1184,2 1-168,1 4 1576,5-9 0,5-1 0,2-8 0</inkml:trace>
  <inkml:trace contextRef="#ctx0" brushRef="#br2" timeOffset="37">14210 1306 7784,'0'-25'705,"0"3"0,-2 4 0,0 6 165,-3 8 0,2 11 0,8 18 1,2 8-1,0 8 0,-1 7 1,-1 6-511,-1 7 0,2-3 0,-3 0 0,3 1 0,1-4 0,2-1 0,0-5-170,0-1 1,4-1-191,5-7 0,12 3 0,-2-9 0</inkml:trace>
  <inkml:trace contextRef="#ctx0" brushRef="#br2" timeOffset="38">14650 1599 7778,'-15'-6'0,"-1"-1"441,-2 0 0,0 1 0,5 6 0,0 0 2016,-1 0 1,5 0-1,0 1 1,1 4-1918,0 3 0,-4 4 1,5 3-1,-2 1 0,0 5-828,-1 4 0,4-4 0,1 7 0,4 0 1,1-3-1,0 4 0,0-4-600,0 0 0,6-3 1,4-9-1,5 1 1,4-2-1,2-3 1,3-5 887,1-3 0,7-6 0,3-3 0</inkml:trace>
  <inkml:trace contextRef="#ctx0" brushRef="#br2" timeOffset="39">15303 1706 7763,'-21'0'9830,"8"6"-9430,7-5 1,12 10 0,4-7 0,7-1 0,5-3 0,2-3 0,-1-3-997,-1-1 0,-4-2 0,1-6 0,-2-1 0,-7-3 0,-2-1 0,-7 1 204,-4 3 1,-6 1 0,-9 2-1,-2-1 1,-3 2 0,3 4 1026,0 3 0,-2 4 0,4 2 0,2 4 0,3 5 0,2 5-195,3 2 1,5 3 0,0-2-1,4 4 1,5 3 0,3 2-1,4 1-1810,4 3 1,2-8 0,-1 4 0,5-3 0,5-3 1369,4-4 0,5-2 0,-3-2 0</inkml:trace>
  <inkml:trace contextRef="#ctx0" brushRef="#br2" timeOffset="40">15543 1626 14208,'13'4'160,"1"1"0,0 1 0,4-2 0,4 5 0,5 3-69,4 1 0,-3 1 1,3-1-1,-1 0 1,0-1-1,1-2 0,-2-1-2199,0 2 0,-7-5 2108,0-2 0,0-2 0,5-2 0</inkml:trace>
  <inkml:trace contextRef="#ctx0" brushRef="#br2" timeOffset="41">15930 1679 7763,'-27'-9'376,"0"0"1,1 1 403,-1 0 0,2 2 1,2 5-1,6-2 1,2-2-1,3 4 1,2 4-1,2 6-283,2 3 0,2 2 1,5 4-1,2 4 1,3 4-1,2 0 1,4 1-679,4-1 1,5-3 0,5-3 180,1 0 0,11-3 0,4-3 0</inkml:trace>
  <inkml:trace contextRef="#ctx0" brushRef="#br2" timeOffset="42">16236 1613 10371,'-13'-15'3891,"-1"6"1,7 4-3553,3 1 1,1 3-1,0-2 1,-2 6-1,2 5 1,2 4 0,1 2-1,0-1 1,0 2-118,0 2 1,4 0 0,2 4 0,2-2 0,2-4-1,2-4 1,1-3-765,0-2 0,7-2 1,0-5-1,1-2 1,-5-3-1,-4-3-611,-3-6 1,-6 2 0,2-5-1,-4 3 1,-1 2 2462,0 0 1,0 7 0,2 6-801,2 7 1,3 5-1,8 1 1,3 1-1,4-3 1,3 0-2820,2-2 1,6-6-1,1 1 2309,0-2 0,4-2 0,-4 0 0</inkml:trace>
  <inkml:trace contextRef="#ctx0" brushRef="#br2" timeOffset="43">16703 1533 7757,'-14'0'2368,"1"0"0,6 6 0,2 2-1457,4 4 1,7 2 0,3 0 0,2 3 0,3 0 0,-1 0 0,0-2-708,1-2 0,-5 0 0,-2 1 1,0-1-1,1-1 0,2-3-658,2-5 1,-5-4 0,-2-4-1,-4-7 1,-1-4 0,0-2-270,0 0 0,0 3 0,0 0 1,0 1-1,0 0 0,2-1 1575,2 1 0,-1 6 0,6 2 0,1 4 0,2 2 1,2 2 248,-1 1 1,2 7-1,1-2 1,2 3 0,-2 2-1,-1 1-1848,-2-1 0,1 5 0,-1-9 1,0-1-1,1 0 0,-1-3-986,0 0 0,1-2 1,0-5-1,3-4 1733,0-4 0,7-14 0,-3-5 0</inkml:trace>
  <inkml:trace contextRef="#ctx0" brushRef="#br2" timeOffset="44">17463 1399 7525,'7'-7'103,"-6"3"1,-7 6 0,-1 3 872,-3-2 1,-2 3 0,-1-2 14,-1-1 0,2 0 0,3 2 0,6 2-320,6 0 0,6 5 0,8-3 0,2 3 1,2 1-1,2 1 0,1 0 0,-2 3-334,-4 1 0,0 4 1,-3-3-1,-5 0 1,-3 2-1,-4-2-317,-1 0 1,-4 4-737,-2-6 1,-8 6-1,-9-6 1,-2 0-1,-6-2-353,1-2 0,0-4 1,3-2-1,3-1 1069,4-3 0,3-2 0,2-1 0</inkml:trace>
  <inkml:trace contextRef="#ctx0" brushRef="#br2" timeOffset="45">19009 1133 7763,'-2'-18'1157,"-2"0"1,-4 1 0,-5 3-789,0 1 1,-1 1 0,1 3-1,0 3 1,-1 2 0,1-1 0,0 2 63,-1 2 1,1 11-1,-2 7 1,-1 6-1,-2 10 1,2 5-1,1 8 1,2 6-170,0 4 0,4 6 1,1-4-1,2-1 0,3-1 1,2-1-1,1-2-1020,0-6 0,6-4-578,3-3 0,-2-6 0,2-4 0,0-6-3127,-2-7 4461,-1-2 0,-6-2 0,0 1 0</inkml:trace>
  <inkml:trace contextRef="#ctx0" brushRef="#br2" timeOffset="46">18609 1746 8191,'-21'-19'0,"3"-4"0,4 0 644,0 0 0,7 4 0,2 6 1,4 0-1,4 1 0,4 3 1,8 4 642,4 4 0,4-4-1097,3 1 1,1 0-1,0 4 1,-1 0 0,2 1-369,3 4 1,-2-4 0,2 3 0,-3-2 0,-2-2 0,1 0 0,-2 0 0,-1-2-1120,-2-2 0,-10 3 0,1-5 0,-2 0 2617,-4-3 1,-2 1 295,-10 0 1,5 6-1,0 2 1,9 7-285,7 5-1169,-1-4 1,10 4 0,-2-4 0,2 4 0,1 0-1,0-2-286,-4-1 0,-1-1 1,-5 1-1,2-3 0,-2-2 1,-1 0-1,-3 1-2308,-4 1 0,0-5 0,-4 4 2431,5-4 0,3 5 0,1 2 0</inkml:trace>
  <inkml:trace contextRef="#ctx0" brushRef="#br2" timeOffset="47">20022 1373 7781,'0'-6'1842,"0"6"1,4 10-588,1 8 1,1 6 0,-3-1 0,1 7 0,-1 7-675,-1 6 1,-2-6 0,0 1 0,0-2-1,0-3 1,0-1 0,0-4-1237,0-4 0,0 0 0,0-10 1,0-6-553,0-11 0,0-19 0,1-11 0,2-7 0,1-6 0,-1 0 1070,-1 0 0,2-7 1,1 3-1,-2 1 1,0 1-1,0 7 0,3 4 823,1 6 1,0 7 0,4 3-1,-2 4 1,1 3 0,3 5 71,5 4 1,-2 0-1,7 5 1,-1 0 0,0 0-1,0 0 1,2 0-661,1 0 1,-3 2 0,1 1-1,-1 1 1,0-1 0,0 0-404,2 1 1,-3-1 304,1 6 0,-6 0 0,3 4 0</inkml:trace>
  <inkml:trace contextRef="#ctx0" brushRef="#br2" timeOffset="48">20102 1479 9018,'6'18'3610,"4"-3"1,6-2-4013,7-2 1,0-5-1,3 1 1,-1-1-1,4-3 1,4-2-1,5-1 1,4 0 401,2 0 0,13-6 0,-3-1 0</inkml:trace>
  <inkml:trace contextRef="#ctx0" brushRef="#br2" timeOffset="49">21102 1186 8668,'-14'-7'0,"2"4"1812,4 6 1,-3 14 0,5 10-1,0 1-1522,0 0 0,-4 1 0,0 3 0,-5 7 0,-4 4 0,-1 0 0,1-2 0,3-3-255,1-2 1,3-3 0,3-7 0,5 1-1,2-2 1,2-3 0,3-5-36,6-7 0,6-10 0,12-7 0</inkml:trace>
  <inkml:trace contextRef="#ctx0" brushRef="#br2" timeOffset="50">21675 1199 7719,'-8'-13'0,"-8"0"0,3 1 0,-2 3 0,6 3 0,2 2 0,2-2 0,-4 0 1495,-2 0 1,-3 1 0,1 5 0,0 0 0,-2 0-349,-3 0 1,-1 6-863,-4 3 0,6 3 1,8 3-1,4 3 0,4 2-560,1 1 1,3 4 0,6-4 0,9 0-1,7-3 1,6-4 0,3-2-1500,0-3 0,4-3 1250,-2-6 0,-8 0 0,-1-1 0,-4-2 1444,-2-2 1,-4-4-1,-13 5 1,-8 2-142,-7 5 0,-4 5 1,-1 7-1,-3 4 0,-2 6 1,-1 6-1,0 3 324,-1 3 1,7-3-2142,-2 2 0,5-7 0,4 4 0,5-2 0,2 0 1038,2-1 0,18-2 0,4-1 0</inkml:trace>
  <inkml:trace contextRef="#ctx0" brushRef="#br2" timeOffset="51">22688 773 8990,'13'-27'0,"-1"2"1239,-3 3 0,1 10 0,-5 12-982,-2 7 1,-2 13-1,-2 9 1,-5 14 0,-9 17-1,3-24 1,-1 2-1,-4 5 1,-2 1 67,-2 3 1,-1 1-1,-1 3 1,-3 0 0,-2 0-1,-1 0 1,-2 2-1,-1 1 1,1-3 0,-1 0-1,0-2 1,0 0 0,2-3-1,1-1 1,0 0-1,2-1 1,2-2 0,1-1-446,2-2 1,1-1 0,-1-2-1,2-1 1,-9 27 0,3-7-1,7-7 120,4-8 0,2-9 0,0 1 0</inkml:trace>
  <inkml:trace contextRef="#ctx0" brushRef="#br2" timeOffset="52">22888 1453 7719,'-12'-11'1171,"3"7"131,5 8 0,2 7 0,2 2 0,0 2 0,0 3 0,-1 2 0,-2 4-651,-2 3 1,-4-8 0,4 8-615,-3-2 0,5-5 0,-1 1 1,2-2-925,2-2-513,0-8 0,0-6 0,0-12 0,2-9 1162,2-6 0,8-8 1,7-4-1,2-4 1,4-4-1,3-5 0,5-3 651,1-1 1,-3 4 0,3 1-1,-1 4 1,-4 6 0,-1 5-1,-2 8 599,-4 7 0,-1 2 0,-5 10 0,2 0 1,-2 0-1,-1 3-1337,-2 2 0,0 2-289,1 3 1,-2 4 0,-2 5 0,-3 0-41,-1 1 0,-1 4 0,-5 1 0,0 2 654,0 2 0,-6 8 0,-2 3 0</inkml:trace>
  <inkml:trace contextRef="#ctx0" brushRef="#br2" timeOffset="53">23061 1386 7719,'-9'0'318,"0"0"1,1 2-1,0 2 298,4 5 0,8-2 1,6 1-1,5-1 0,5 0 1,0 2-1,4-1-357,1-4 1,2 2-130,-1-1 1,1-1 0,-2-4-131,-2 0 0,8-6 0,-3-1 0</inkml:trace>
  <inkml:trace contextRef="#ctx0" brushRef="#br2" timeOffset="54">23648 1399 8944,'-2'-14'0,"-2"-1"642,-5 1 0,4 4 0,5 10-1013,8 0 1,2-1 0,2-2 0,0-2 1318,3 2 1,2 2-1,1 1 1,4 0-1,5 1-635,4 4 0,-3-2 0,3 4 0,-2-1 0,-4-2 0,-1 1 0,-4 1-904,0 1 0,-3-2 0,-5 3 1,-2 1-1,-2 0 0,-2 0 1,-5 1-936,-4 2 0,-6-3 1756,-8 0 1,-4 0-1,-6 4 1,1-1 231,-1-3 0,3 3 1,1-3-1,-1 3 1,5 1-1,2 0 0,5 1 518,4-1 0,2 0 0,6 1 0,1-1 0,4 0 0,5 1-1199,6-1 1,5 0-1,6-1 1,1-2-1,1-1 1,4 0-1,1 0-3088,3 0 1,3-5 3306,5 5 0,-4-6 0,5 3 0</inkml:trace>
  <inkml:trace contextRef="#ctx0" brushRef="#br2" timeOffset="55">24607 1546 10807,'-7'-13'3356,"-3"4"0,4 1-3042,-2 2 0,1 3 0,-3 8 0,1 5 1,-3 7-1,-3 5 0,-3 3 0,3 2-33,5-1 1,0 4-1,5-2 1,2-4-1,3-2 1,5-4-1,4-2 1,4-6-446,5-2 0,2-4 1,7-5-1,-2-5 0,-2-8 1,-4-6-112,0-5 1,-9-8 0,2-1 0,-4-2 0,-7 1 0,-5-1-1,-10 2-993,-6 3 1268,-6 3 0,-6 7 0,-2 2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0.671"/>
    </inkml:context>
    <inkml:brush xml:id="br0">
      <inkml:brushProperty name="height" value="0.053" units="cm"/>
      <inkml:brushProperty name="color" value="#FF0000"/>
    </inkml:brush>
  </inkml:definitions>
  <inkml:trace contextRef="#ctx0" brushRef="#br0">15850 4665 29871,'-6'-14'-1706,"3"1"1,-5 0 0,1 1-1,-1 3 1,-2 4 4358,-2 4 0,-3 2-2636,-2 4 0,0 1 0,-3 4 1,-1-3-1,0 1 0,-1-2 1,0 0-1,-1-3 0,1-2 1,2-1-1,2 0 0,1 0 1,1 0 652,-2 0 0,1 0 1,3 0 42,1 0 1,0-1 0,-1-2 0,1-2-568,0 2 1,-5 2-1,0 1 1,0 1-1,-1 4 1,-3 2 0,-3 2-236,-2 0 1,0 0 0,1 4 0,-2 0 0,-1 1-1,0-1-122,-1 0 0,9 1 401,-5-1 0,4-1 1,-2-2-1,3-1 1,0 2-191,1 0 0,-1 7 0,-1 0 0,2 0 0,3 1 0,-1 2 0,2 1 0,1-1-503,1-2 0,6 5 21,-1-2 0,4-1 1,-2 1-1,-1 1 0,3 1 238,-1-2 1,1 4 0,5-6 0,0 2 0,0 1 0,0-1-1,2 0 28,2 0 0,2-1 1,4 3-1,-1-2 1,2 2-1,0 1 47,3 1 0,1 3 0,1 0 0,3 2 1,0-1-1,2-3 0,0-4-26,3 0 0,1-1 0,3 3 0,2-1 0,1-4 0,-2 1 496,-1 0 1,3-5 0,2 2-70,1-3 1,-4-2 0,2 0 0,-1 1 4,1-1 0,5 0 1,-2 1-1,4-1 1,1-1-1,1-2 1,2-1 52,1 1 1,2-2 0,-4-1 0,1-1 0,-3-1 0,0-1 36,-3 0 0,0 2 0,3-3 0,0 2 0,-2-2 1,1-2-1,-1-1-122,4 0 0,-4 0 0,-1 0 0,2 0 0,1 0 1,-2 0-206,1 0 0,-1 0 0,2 0 0,0 0 0,2 0 0,1 0 0,1 0 0,-1 0 0,0 0 0,2 0 0,-7 2 0,5 1 0,0 1 0,-2-1 0,1-1 0,-4-2 0,-1 0 0,-1 0 0,1 0 0,0 0 0,-1 0 0,5-5 0,-4 1 0,0 1 0,2 1 0,-1 2 0,2 0 0,0 0 0,2 0 0,2 0 0,-1 0 0,3 0 0,-2-1 0,-2-2 0,1-2 0,0 1 0,-3 4 0,-2 0 0,1 0 0,-2-2 0,0-2 0,4 2 0,-5-2 0,2 3 0,2-1 0,-1-1 0,-4-1 0,4-1 0,-4 5 0,4 0 0,1 0 0,-2 0 0,1 0 0,1 0 0,-3 0 0,7 0 0,-1-1 0,-1-2 0,1-2 0,-2 2 0,2 2 0,0-1 0,-3-1 0,-1-1 0,-2 0 0,-2-1 0,2 1 0,2-1 0,-1 5 0,-1 0 0,-1 0 0,-1 0 0,1 0 0,0 0 0,-1 0 0,4 0 0,-2 0 0,-2 0 0,2 0 0,2 0 0,-4 0 0,1 0 0,1 0 0,1 0 0,2-1 0,0-2 0,0-2 0,-1-1 0,-1 3 0,1-1 0,1 0 0,-2-1 0,-1 1 0,0 1 0,2 1 0,1 2 0,-2 0 0,-1 0 0,-1 2 0,0 1 0,-2 1 0,3 2 0,-5-3 0,2 1 0,2 1 0,-1-1 0,1 1 0,-1-1 0,5-4 0,0 0 0,0-1 0,0-4 0,0-2 0,0 0 0,2-4 0,1 5 0,3 0 0,0 0 0,0 3 0,-4 2 0,0-3 0,-2-1 0,1 2 0,2 0 0,2 0 0,-2-1 0,-2 1 0,4-3 0,-1 0 0,-1-1 0,0-4 0,-2 1 0,2-2 0,0-1 0,-7 2 0,5-7 0,1 4 0,-4 0 0,4 0 0,-1-4 0,-2 3 0,4-1 0,-3 4 0,-3 3 0,3-1 0,0-2 0,3-2 0,-5 6 0,-2-1 0,-2 1 0,1-2 0,-3 1 0,-3-1 0,2-2 0,-1-2 0,2 1 0,0-2 0,-6-1 0,2-3 0,-2 0 0,-1-1 0,1 3 0,-6 2 0,-1 0 0,0 0 0,-3 3-214,-1 0 0,-6 2 1,0 0-1,0 1 1,0-2-1,-2 0-445,-1-3 1,-1 1-1,-5 0 1,0-1-1,0 1 1,0-2-1,0-1 654,0-2 0,-5-6 1,-1 2-1,0-2 1,-1 1-1,1 1 182,0-2 0,-3 0 1,3 0-1,0 4 0,-1 0 1,-1 4-1,-2 0-255,-2-2 0,-7 3 0,-3-2 0,-3 0 0,-2 1 0,0-2-753,1 2 0,-5 3 1,-1 2 953,3 2 0,1 2 0,1-3 0,0 1-28,1-2 1,-1 4 0,2 0 0,1-1-1,2 1 1,0-4 263,1 0 1,0-3-1,5 1 1,-3 0 0,-1-1-1,0 1 1,-1-2-1,-3-1 42,-1-2 1,-2 0 0,1 5 0,-1 1 0,-1 2 0,-2 2-590,-1 2 1,-4-3 0,2 5 0,1 0 0,-1-1 0,3 1 0,1-1 297,-2-1 1,2 3 0,-2-4 0,3 0 0,2 1 0,-1-2 164,0 1 1,1-1 0,-1-2 0,0 1 0,-1 0 0,-2 0 0,-1 2-276,2 1 0,-4-3 0,1 5 0,-1-1 0,-1 1 0,0-1 0,-3 2-218,-2 2 1,4 1-1,-1 0 1,-1 0-1,0 0 1,0 0 146,2 0 0,3 0 1,-3 0-1,-2 0 1,-2 0-1,-1 0 0,0 0 368,0 0 1,-4 0-1,0 0 1,1-1-1,0-2 1,0-2-296,-2 2 0,-4-3 0,3 2 0,-1 1 0,-3 1 0,-1 2 1,1 0-136,1 0 0,6 0-128,-1 0 0,1 0 1,1 0-1,1 0 1,4 0 222,3 0 1,-2 0 0,4 0-1,-1 0 1,-3 0 0,-1 0 143,-4 0 1,-3 0 0,-1 0 0,-4 0-1,-4 0 1,-5 0-120,-4 0 1,-3 0 0,-5 0 0,-1 0-1,-3 0 1,4 0 0,2 0-153,5 0 0,3 5 0,1-1 0,1 1 0,4-1 0,-1 1 0,3-1 111,2 2 0,2-5 0,-2 5 0,1-1 0,-1-1 0,-2 1 115,-2 1 0,-2-5 0,-2 5 0,1-2 0,-4 1 0,2-2 1,-1-2 46,3-1 1,-3 5-1,4-1 1,-2 1-1,1-1 1,-3 2-296,-2 1 0,1-2 0,-1 2 59,-2-1 1,-4 5 0,-1-3 0,1 3 110,-2-2 1,32-3-1,0 0 1,1-2-1,-1 0 1,-1 2 0,-1 0-1,0 1 1,-1 0-1,0-1 1,0-1-1,0 1 1,0-1 105,-1-1 0,1 1 0,1-2 0,1 1 0,-3 1 1,0 0-1,1-1 0,2 0 0,-35 3 0,5-1 1,7 0 65,3-3 1,3 3 0,5-2 0,4-1 0,1-1-1,3-2 1,2 1 106,1 4 1,0-2-574,0 6 1,-2-5 0,-1 5 0,-1 1 0,1 2-424,1 2 0,-2 3 0,-2 4 0,2 3 0,1 5 0,4 5 545,1 8 1,-1 4 0,-1 7 0</inkml:trace>
  <inkml:trace contextRef="#ctx0" brushRef="#br0" timeOffset="1">16409 4465 7916,'-19'0'196,"0"0"0,-2-2 1,8-2 478,7-5 1,4-7 0,2-4 0,2-2 0,4-6 0,6-6-1,5-5 1,4-1 0,4-1 0,5-4 0,6-3 0,2-4-1,4-2 1,-1 3-301,-1 2 1,6-5 0,-9 9 0,-2 5 0,-2 4 0,-8 8 0,-5 4 0,-6 6-1468,0 4 1,-3 5 0,0 1 0,-2 2-593,1 3 0,-2 2 1,0 1 1683,3 0 0,7-6 0,2-1 0</inkml:trace>
  <inkml:trace contextRef="#ctx0" brushRef="#br0" timeOffset="2">17329 3039 7924,'-16'-2'401,"3"-2"1,4 2-1,13-2 1565,5 2 0,3 8 0,1 3 0,2 3 0,1 3-1296,2 2 0,4 6 0,-2 6 0,-1 2 0,0 1 0,-3-1 1,-2 0-518,-5-2 1,-4-1-1,-3-2 1,1-4-1,1-4-1278,-1-4 0,-3-8 0,-3-9 0,-1-11 0,-1-15 507,0-8 1,2-6 0,-6-8 0,-2 0-1,0 2 1,-1 1 895,3 0 1,-3 2 0,5 8 566,-1 2 1,-2 5-1,5 9 1,2 4-406,2 3 0,2 2 1,4 1-1,4 3 0,3 5 1,1 2-1,0 2-723,1 0 0,5 2 1,1 1-1,4 3 1,0 0-1,3 1 1,-1-1-2358,4 0 2640,5-2 0,-1-10 0,6-1 0</inkml:trace>
  <inkml:trace contextRef="#ctx0" brushRef="#br0" timeOffset="3">17889 2732 14645,'-13'0'1328,"11"5"1,7-1-1036,5-1 0,3 3 0,1-2 0,-1-1 0,0-1 1,1-2-1,-1-2 0,0-1-730,1-1 0,-8-5 0,-6 5 0,-9 1 0,-8 1 376,-5 2 1,-3 10-1,-2 4 1,2 2 0,2 3-1,2 2 1,2 1 1317,2 0 1,7-4-1031,1 4 1,6-1 0,0 3 0,6-3 0,6-2-868,3-3 1,8-3 0,7-4 0,7-4 639,5-4 0,7-19 0,1-4 0</inkml:trace>
  <inkml:trace contextRef="#ctx0" brushRef="#br0" timeOffset="4">18302 2585 11785,'-20'0'0,"3"2"1286,7 2 1,4 5 0,6 8 0,0 0-1069,0 0 1,0 2-1,0 0 511,0 2 0,0 6 1,0 4-1,0-3-1624,0-5 1,0 1 0,0-6 0,0-2 0,0-1-6120,0-2 7014,0-5 0,0-20 0,0-10 0</inkml:trace>
  <inkml:trace contextRef="#ctx0" brushRef="#br0" timeOffset="5">18436 2532 10163,'-2'13'1972,"-1"1"-618,-1-1 0,-1-4 0,5 0 0,2 0-889,2-2 1,4-2 0,3-10 0,0-4 0,-4-3-1,1-1-1335,-1 0 1,-4-1 0,0 3 0,-6 2 0,-6 4-1,-3 4 812,-1 1 0,4 6 0,0 3 0,0 4 1,2 3-1,2 4 0,5-1-1083,5 0 0,8 0 1141,9-1 0,10-3 0,2 4 0</inkml:trace>
  <inkml:trace contextRef="#ctx0" brushRef="#br0" timeOffset="6">18822 2639 11397,'-28'-15'0,"-2"-1"1936,-1-2 0,12 5 1,10 2-1,6-2-1778,3-3 0,0-7 0,2 4 0,2-2 0,5-2 0,4-2 0,7-1 0,3 4-749,2 4 0,5-1 1,-9 3-1,1 3 1,-1 4-1,-2 1 591,-3 1 0,5-2 0,0-4 0</inkml:trace>
  <inkml:trace contextRef="#ctx0" brushRef="#br0" timeOffset="7">19062 2239 10106,'-12'6'1685,"3"3"1,3 3 0,6 2 0,0 3-1208,0 0 0,5 3 1,1-4-1,1 3 0,4 1 1,0 0-1,3 0 0,-1-1-405,0-3 1,5-7-1,1-5 1,2-2 0,3-4-1,0-2 1,-1-6-785,0-7 1,-3-5 0,2-8 0,-4-2 0,-3-2 710,-2-3 0,1-2 0,-1-1 0</inkml:trace>
  <inkml:trace contextRef="#ctx0" brushRef="#br0" timeOffset="8">19409 2119 7842,'0'13'740,"0"1"1,0-1 0,0 0 0,0 1-216,0-1 0,6-1 0,1-2 0,2-1 0,0 0 0,1-2 0,2-2 727,1-4 1,5-2 0,1-4 0,-1-5-1,-2-5 1,-4-3 0,-1 1-1928,-4-3 0,-2 4 1,-10-3-97,-4 4 1,-7 0 0,-5 11 0,-3 2 435,-4 5 0,0 6 0,4 10 0,4 7 0,0 5 0,6 3 0,3 4 144,7 5 0,5-4 0,8 4 0,10-2 191,10-4 0,11 3 0,7-6 0</inkml:trace>
  <inkml:trace contextRef="#ctx0" brushRef="#br0" timeOffset="9">20728 1852 7846,'-3'-11'0,"-4"0"0,-6 4 558,-2 1 1,0 1 0,2 5 349,-1 0 0,1 0 0,0 0 0,-1 0 0,1 0 0,0 0 735,-1 0 0,6 0 0,0 2-1243,2 2 0,2 4 0,4 5 0,0 2 1,1 1-396,4 2 0,2 0 0,8-5 0,1-1 1,5-3-1,1-5-699,2-2 0,4-2 0,-6 0 0,2-2 0,-2-2 0,-4-4 0,-5 0 519,-4-1 1,-3 0 0,-7-5 0,-4 3 0,-4 2 1875,-3 4 0,-1 4 1,1 2-1,3 4-1881,5 4 0,2 2 0,4 4 0,2 0 0,8 0 0,7-3 0,10-2-3278,3-3 0,10-4 3458,6-11 0,4-7 0,2-12 0</inkml:trace>
  <inkml:trace contextRef="#ctx0" brushRef="#br0" timeOffset="10">21555 1413 9855,'-21'19'0,"5"3"1425,5 3 0,4 5 0,4-2 0,-1-3-1008,1 0 1,1-4 0,2 1 0,2 1 0,1-3 0,1-2 0,1-3-872,0-2 0,3-1 1,4-5-1,-3-7 1,-3-7-1,-2-6-202,0-5 1,1-4-1,-5-8 1,0-1-1,0 1 1,0 1-1,-2 1 873,-2 1 0,1-1 598,-6 10 1,6-4-1,-1 4-401,2 2 1,4 7-1,2 3 1,5 2 0,4-1-1,5 2 1,4 2-1032,4 1 0,0 0 0,2 0 617,3 0 0,3 0 0,6 0 0</inkml:trace>
  <inkml:trace contextRef="#ctx0" brushRef="#br0" timeOffset="11">21848 1399 10689,'-19'0'1979,"6"2"0,1 1-1706,10 1 1,4 5 0,7-4 0,1-1 0,3 0 0,5 1 0,4-2 0,2-2-442,-2-1 0,2 0 0,-6 0 0,-2 0 1,-1 0-1,-5 0-465,-5 0 1,-17 0-1,-15 0 1,-3 0 0,-1 2-1,2 2 2041,4 5 1,-1-1-819,9 0 0,-1 1 0,4 3 1,3-1-1,2-3-372,4 3 0,5 1 0,6 1 1,6-1-1,7-2 0,5-2 1,6-3-3945,2-2 3726,4-1 0,10-8 0,1-1 0</inkml:trace>
  <inkml:trace contextRef="#ctx0" brushRef="#br0" timeOffset="12">22301 1386 7708,'-6'-7'-132,"11"-5"0,-1 4 717,7 1 0,-2-3 1,-2 4 291,-1-2 0,-8 5 1,-6 0-1,-6 6 0,-2 5 1,-2 1-1,3-1 8,5 3 1,-2 1 0,5 3 0,-1 1 0,4 2 0,2-2-1129,2-1 1,0-2-1,2 0 1,4 1 0,7-3-1,6-2 1,5-4-1117,3-4 1,-4-1 0,9-1 0,-4-5-1,-3-6 1,-3-4 0,-4-2 1071,-3-1 1,-8 4 0,-3-3-1,-2 3 1,-4 2 0,-2 0 860,-5-1 0,-3 5 1,-1 2-1,0 0 1,-1 1-1,1 0 2110,0 3 0,8 3 0,8 3-2783,9 1 0,10 1 0,0-5 1,2 0-1,0 0 0,-2 0-1539,2 0 1,-3 0 911,1 0 1,-2-6 0,3-3 0,-6-3 0,-2-1-3420,-1-1 4145,-7 7 0,5-11 0,-5 3 0</inkml:trace>
  <inkml:trace contextRef="#ctx0" brushRef="#br0" timeOffset="13">22715 1186 7792,'8'0'1279,"1"0"3074,-6 0 1047,3 0-3733,-6 0-1660,0 0 0,6 0 0,3 0-1407,3 0 1,1 0 0,1 2 0,-3 2 0,-2 6 1399,-4 7 0,-4 9 0,-1 8 0</inkml:trace>
  <inkml:trace contextRef="#ctx0" brushRef="#br0" timeOffset="14">21182 2825 7807,'0'-19'784,"-5"4"1,1-4-1,1 1-74,1 1 1,2-7 0,0 2 0,0-4 0,0 1 0,-1 2 0,-2 2 0,-2 2-460,2 2 1,-2 2 0,0 2 0,1 1 0,-1 2 0,-1 3 750,-1 1-435,4 1-427,-3-1 1,6 6 0,0 0-1,-2 6 1,0 3-5,-3 0 1,-5-2-1,1 5 1,-3 0-1,-3 3 1,-1 0 0,-2 1 669,2 2 0,-2-2-640,5 6 0,-2-4 0,10 4 0,2 2 0,2 1-240,1 2 0,1 4 1,4 1-1,4 2 1,3 2-1,1 0-719,0-1 1,1-4 0,0 3-1,1-1 1,2-2 0,-4 0 0,0 0-3861,-2-1 4653,-1-8 0,3 3 0,1-4 0</inkml:trace>
  <inkml:trace contextRef="#ctx0" brushRef="#br0" timeOffset="15">21008 3039 7807,'-6'-14'0,"-2"1"702,-4 0 1,6-1 0,6 1 0,7 0-385,5-1 1,12 1 0,2 1 0,4 2 0,3 2 0,1 1 0,3 1 0,1-1-731,4-1 1,4 4 0,-5-5 411,-2-1 0,-2-2 0,3-2 0</inkml:trace>
  <inkml:trace contextRef="#ctx0" brushRef="#br0" timeOffset="16">21528 2785 7807,'-1'-11'0,"-5"0"0,-6 4 0,-4 1 0,-1 3 0,3 1 0,0 2 1513,1 0 0,4 0 0,2 2 0,1 2 0,3 5 3846,1 3-5261,8 1 1,2 1 0,5-2 0,2-2 0,1-1 0,2 0 0,0 0-154,1-1 1,-3-5-1,5 2 1,0-4-1,-2-2 1,0-4-872,-3-3 1,-5-4-1,-4-2 1,-1 1 0,-3 0 191,-1-1 1,-1 7-1,3 1 1,7 2-1102,5-1 1551,5 1 0,7 4 1,3 0-1,5-2 284,2-2 0,8-4 0,1-5 0</inkml:trace>
  <inkml:trace contextRef="#ctx0" brushRef="#br0" timeOffset="17">22328 2359 7802,'0'13'1240,"-1"-4"1,-4-1-397,-4-3 1,-3 6 0,-1-4-1,0 2 1,-1 0 0,1 1-331,0 2 1,4 6 0,1 0-1,2 0 1,4-1 0,0 3-1,2-1-520,0 0 1,6 3-1,3-4-745,3-2 0,1-2 0,2-4 0,3-3 349,4-1 1,-1-3 0,-1-6-1,0-3 1,-4-2 0,-3-7-1,-4-5 318,-4 0 0,-4-5 1,-1 2-1,0-2 1,-1 0-1,-4 3 1,-4 4 542,-3 3 0,0 2 1,2 0-1,3-1-218,1 1 1,3 1-958,7 3 1,5 3 0,9 5 0,4-2 715,3-2 0,8-5 0,1 3 0</inkml:trace>
  <inkml:trace contextRef="#ctx0" brushRef="#br0" timeOffset="18">22661 2266 9369,'-10'13'1988,"-3"0"0,-4 1-1327,4-1 0,6-4 0,2 0 0,5 0 0,5-2 0,3-1 0,4-2 477,2 1 1,5-1 0,2-5-1297,-1-4 1,6-2 0,-6-8 0,2-3-1,-1-4 14,-2-3 0,-5 1 426,-5-2-4234,0 8 0,-1-18 3952,1 10 0,0-4 0,5 3 0</inkml:trace>
  <inkml:trace contextRef="#ctx0" brushRef="#br0" timeOffset="19">23088 2172 7781,'0'14'2261,"-6"-1"0,-3-1-1123,-3-3 1,-1-3 0,1-8 0,3-2-1,5-7 1,2-3-1050,2-4 0,8-10 1,5-1-1,8-2 1,4-3-1,3 2-89,3-1 0,3-4 0,6 3 0</inkml:trace>
  <inkml:trace contextRef="#ctx0" brushRef="#br0" timeOffset="20">22795 2999 8903,'-14'0'7053,"7"1"-6965,2 4 1,5-3 0,3 7 0,3 2 0,2 2 0,2 3 0,2 4 0,1-1 146,1 0 0,3 3 0,1-2 1,-3-1-1,-3 0 0,-3-3 0,1-1 1,0-1-337,-1-1 1,-3 0 0,-6 0 0,0 1-1,-1-2-270,-4-3 0,-2 1 0,-8-6 0,-1-1 0,-2 0 0,2 0 0,1 2 465,2-2 1,4-2 0,0-1-1,0-1-239,1-4 0,3 2 1,5-6-1,1 0-1131,3 2 1,1-5 0,8 3 1275,7-3 0,3-7 0,4-1 0</inkml:trace>
  <inkml:trace contextRef="#ctx0" brushRef="#br0" timeOffset="21">23301 3185 9190,'-25'0'2304,"3"0"1,4 0 0,5-1-1978,4-4 1,-2 2-1,7-6 1,1-2-1,1-4 1,2-4-1,0-2 466,0-3 1,3-1-2255,6-2 0,0 1 0,9-1 0,-2 2 1461,2 3 0,-3-4 0,4 6 0</inkml:trace>
  <inkml:trace contextRef="#ctx0" brushRef="#br0" timeOffset="22">23541 2839 9055,'-6'12'1369,"-3"-4"1,-3-2-375,-1 0 0,0-3 0,-1 5 0,3-1 0,2 0-651,4 4 1,4 1 0,1 1-1,1-1 1,5-2 0,6-2-1,4-1 1,2-1-1486,1 0 1,-2-2-1,3-4 1,0 0-1,-4 0 495,-1 0 1,-3-1-1,-4-4 1,-5-2 0,-6 0 1680,-5 2 1,-4 4 0,-2 1 0,1 0-390,0 0 1,7 1-1,6 2 1,9 2 0,7-3-2093,6 0 1,3-2-1,4-2 166,2-2 1280,-3-9 0,10-8 0,-4-6 0</inkml:trace>
  <inkml:trace contextRef="#ctx0" brushRef="#br0" timeOffset="23">23848 2745 7688,'-14'0'5327,"1"0"-4997,0 0 0,5 2 1,5 2-1,6 5 1,6 2-1,4-1 191,5-1 0,-1-5 0,5 4 0,0-2-932,-1-3 1,-2-2 0,-6-1-406,1 0 0,-5-1 1,-2-4 29,-1-4 1,3 2 0,-5-2 1119,-1-1 1,-6 5 71,-1 5 0,-1 2 0,7 6 0,2 1 132,5-1-880,3-2 0,3-8 1,3-4-1,2-7 1,4-8-1,0-4 342,-1-2 0,11-11 0,-5-4 0</inkml:trace>
  <inkml:trace contextRef="#ctx0" brushRef="#br0" timeOffset="24">24527 1999 7688,'8'-6'449,"-2"3"0,-8-4 636,-2 1 0,-2 9 0,-3 10 1,5 8-1,2 4 0,2 5 1,0 2 47,0 4 0,0 5 0,0-5-1007,0 2 0,0-2 1,0-4-1,0-2 0,0-5-649,0 0 1,0-5-1,0-3 1,2-3-1,1-4-5100,1-1 6793,0-6-258,-4 3 0,2-6 0,2 0 0,7 0 0,4 0-578,2 0 0,7 4 0,-2 1 0,5-2 0,4-2 0,5-1-334,2 0 0,8 0 0,1 0 0</inkml:trace>
  <inkml:trace contextRef="#ctx0" brushRef="#br0" timeOffset="25">3826 15086 8443,'-5'-20'152,"1"2"0,1 3 0,1 2 1,4 1-52,2 3 1,-1-3 0,5 3 0,-1-1-1,-1 0 1,1 2 0,-1 1 0,2-1 0,-2-2-1,0-2-16,-3-1 1,-3 5-1,-5 2 194,-4 1 1,-4 3 0,-3-2 0,-2 2 0,0 2-190,-1 0 1,0 0 0,-7 2-1,3 2 1,-4 5 0,0 3-271,-2 1 1,-1 0 0,2 1 0,-2-1 0,-2 0 0,-1 1 0,-1 1 26,0 2 1,3-2 328,-5 3 1,2-3-1,-3-2 1,3 0-1,0 1-91,0-1 1,5 5 0,-3 0-1,4-1 1,2 1 0,0 0 0,4 0-179,4 1 1,5 0-1,3 5 1,2-3 0,1-2-1,1-1 1,0-1 160,3 1 1,2 0 0,1-5 0,0 1-1,0-1 70,0 0 0,6-1 0,2-2 0,6-1 0,4 2 0,4 0 0,4 3 79,6-1 1,3 0 0,8-1 0,3-1-1,1-2 1,4 1-99,1 2 0,7 1 1,0-1-1,0-2 0,-2-1 1,0 2-1,1-1 30,1-1 1,-1 1 0,-3-4 0,1 0 0,5 1 0,1-1 31,2 0 1,1-1 0,-7-4 0,-1 2 0,6 2 0,-3-2-213,1-2 1,1 1 0,-2 0 0,0 3 0,4-2-1,0 0-27,-2 1 0,2-2 0,-4 4 0,3-2 0,0 2 0,-2 0 1,-2 1-57,-1 1 1,1-5 0,-3 1 266,2-2 0,0-2 1,-5 0-1,-1 0 16,-3 0 0,6 0 0,-5 0 1,-1 0-1,0 0 0,-3 0 1,1 0-183,1 0 0,-4 0 1,4 0-1,-1 0 0,-1 0 1,1 0-346,1 0 0,-4 0 265,5 0 0,-5 0 1,4 0-1,-1-2 1,-2-1 329,-4-1 0,6-7 0,-7 3 0,3-3 0,2-1 0,1 0 1,0-2-38,0-1 1,4 0-1,-3 0 1,1-1-1,-4-2 1,-1 2-323,2 1 1,0 0-1,4-1 1,-3-2-1,-1 2 1,-1 0-1,-1-1 258,-1 0 0,-4-6 0,-1 4 0,-3-2 0,0-1 0,-1 0 145,-1 0 0,-1 0 1,-4-5-1,-2 2 1,-2 1-1,-4 3-131,0 2 0,-9 0 0,4 3 1,-4-2-1,-2 1 0,-3 3 0,0 0-481,-1 1 0,-1 0 1,-6-1-1,-3 3 1,-2 0-1,-6 2-534,-2-1 1,-9 2 0,0 1 660,-5 1 1,-7 0 0,3 2 0,-2-4 207,1 1 0,-1-3 1,-4 4-1,0-2 1,0-2-1,2-3 364,2-5 1,-7 3-1,2-4 1,-5 1-1,-6-1 1,-6-1 0,-7 3-741,-5 5 0,31 5 0,-2 2-38,0 2 1,-2 2-242,0 0 1,-1 3 0,-9 4-1,0 3 1,2 3 0,0 3 0,-1 1-1,-1 2-416,0 0 0,-1 2 0,-3 4 0,-1 2 1067,0 1 0,0 0 0,-2 3 0,0 0 0,4 0 0,1 1 0,0 1 0</inkml:trace>
  <inkml:trace contextRef="#ctx0" brushRef="#br0" timeOffset="26">7425 7357 8812,'-8'-6'438,"3"3"1,5-6 0,1-2 0,3 0 0,4-3 0,1 1 0,-2 0 1911,-1-1 0,4 5-1675,-1 1 1,-1 5 0,-1 0 811,-1 6-1214,-1 4 0,-7 12 1,-2 5-1,-5 6 0,-3 5 1,-1 4 54,-1 1 0,1 4 0,0 2 0,-1 1 0,1 2 0,1-1 1,2-4-307,1-3 1,6-7 0,-2-2 0,4-6 0,2-4 0,4-4 0,4-4-1146,3-6 1,5-2 0,4-9-1,3-6 1,4-11 0,0-11-1,2-12-5468,1-8 6591,-9 1 0,9-15 0,-10 4 0</inkml:trace>
  <inkml:trace contextRef="#ctx0" brushRef="#br0" timeOffset="27">7652 7077 8731,'0'-25'0,"0"1"0,0 3 0,1 2 0,3 3 1256,5 1 0,-1 7 1,1 4-1,-1 4 0,1 4 1,-1 7-512,-2 5 1,-2 11 0,-4 8-1,0 5 1,0 3 0,-1 3-1,-4 3-339,-4 6 0,-1-6 1,0 4-1,2-4 1,2-3-1,3-3 0,2-2-1642,1-4 0,0-3 1,0-9-1,1-2 0,4-6 1,4-3-6453,2-5 7688,3-9 0,-1-14 0,0-7 0</inkml:trace>
  <inkml:trace contextRef="#ctx0" brushRef="#br0" timeOffset="28">7385 7250 7922,'-13'0'0,"-1"0"0,1 0 1241,0 0 1,5 6-1,7 1 1,7 1-386,7-4 0,9-2 0,2-4 1,5-2-1,7-5 0,3-3 0,1-3 1,0-3-1761,0-4 1,2 3-1,0 1 1,-5 5 903,-3 4 0,3-3 0,-3 5 0</inkml:trace>
  <inkml:trace contextRef="#ctx0" brushRef="#br0" timeOffset="29">7292 7823 8492,'-14'0'0,"2"2"1182,4 2 1,8 2-1,8 3 1,6-5-1007,4-2 0,2-2 0,7 0 1,1-2-1,5-4 0,5-7 1,7-8-1,2-4-1001,3-2 1,-4 1-1,-1-1 825,-4 0 0,-1-5 0,0-2 0</inkml:trace>
  <inkml:trace contextRef="#ctx0" brushRef="#br0" timeOffset="30">8051 7170 7865,'-11'-1'1426,"2"-4"0,4 4-661,10-4 0,4-1 1,7 2-1,2-1 0,-1 1 1,3-1-1,0 3-790,1 0 1,4-2-1,-4-2 1,1 0-1,0-2 1,1 2 24,-3 0 0,6-4 0,-6 3 0</inkml:trace>
  <inkml:trace contextRef="#ctx0" brushRef="#br0" timeOffset="31">8091 7450 9323,'-7'6'1535,"4"1"1,6 1-1,7-4 1,5-2-1232,3-2 1,1-2-1102,-1-2 1,3-5 0,7-9-1,3-4 1,5-5 796,2-4 0,2-3 0,0-6 0</inkml:trace>
  <inkml:trace contextRef="#ctx0" brushRef="#br0" timeOffset="32">8531 6983 8424,'-13'-7'1733,"0"3"0,11 2 0,8 2-1164,9 0 1,1-6 0,8-3 0,3-3 0,4-1 0,3 0 0,3 1-1,0 2-206,-2 1 0,-2 4 1,-8-2-1,-3 1 1,-4 3-1,-5 3-569,-4 4 1,-3 10-1,-9 8 1,-6 5-1,-8 4 1,-9 6-1,-5 4 274,-4 4 1,-2-1 184,1-4 1,10-1-1,8-2 1,3-3-1,3-2 12,3-2 0,5-7 0,10-2 1,7-2-1,8-2 0,5-4 0,6-4-381,3-5 1,2-2-1,2-4 1,-2-2-1,1-5 1,-2-3-778,-2-1 0,-3-5 0,-4 0 0,-2 2 0,-2 1 0,-2 2 893,-2 0 0,-1-7 0,-5 0 0</inkml:trace>
  <inkml:trace contextRef="#ctx0" brushRef="#br0" timeOffset="33">6838 8409 13640,'0'9'-245,"2"0"1,4 0-1,9-2 1,10-2-1,12-5 1106,10-5 0,8-2-750,-18 1 1,2-1 0,1-3-1,2-1 1,11-1 0,3-1-1,2-2 1,1-1 0,1 0-1,3-1 1,4 0 0,2-1 0,1-1-1,1 1 1,-22 4 0,2-1-1,0 1 1,-1-1 0,1 0-1,0 0 1,3-1 0,1 0-1,-1-1 1,0 1 0,0 0 0,1 0-1,1-2 1,0 0 0,1 0-72,0 0 0,1-1 0,-1 1 1,-6 2-1,0 1 0,1-1 1,3-1-1,0-1 0,1 0 1,-4 0-1,1 1 0,-1 0 1,-3 0-1,-1 0 0,0 1 1,21-10-1,-1 1 0,-4 1 1,-2-1-140,-3 1 0,-1-2 0,-2 1 0,-2-2 0,-7 1 1,-2-1-1,-2 0 0,0 1 0,-4-1 0,-1 0 1,-4 1-1,-2-1 0,-1 1 0,-2-1-233,22-27 1,-11 1 0,-11 0-1,-9-2 1,-5 0 0,-7-1 543,-5 0 0,-11 2 0,-5-6 1,-11 0-1,-11 4 0,-17 1-246,19 28 0,-2 1 0,-10 1 0,-4 3 1,-8-1-1,-4 3 0,-7 1 0,-2 2 1,19 7-1,-1 2 0,-1 1 0,-3 1 1,-1 1-1,-1 1 0,-2 2 0,-1 1 0,0 1-228,-4 1 1,1 2 0,-2 1 0,-2 0 0,-1 2 0,1 1 0,-2 3 0,0 2 0,1 0 0,-1 1 0,0 1 0,-1 1 0,0 0 0,0 1 0,0 0 0,0 2 0,-1 0 0,0 1 145,18-4 1,-1 0 0,0 0 0,0 1 0,-17 5 0,-1 1 0,2 0 0,2 0-1,0 1 1,1 0 0,1 0 0,1 0 0,1 1 0,2-1 0,0 1 0,2 1-1,3-1 1,1 1 0,2 0 0,2 0 0,3 1 0,0 0 276,5 0 0,0 0 1,3 1-1,-12 10 1,3 1-1,9-1 1,3 0-1,4 0 0,4 0 1,7 0-1,3 0 1,4 1-1,4 1 1,6 0-1,4-1-163,2 0 1,6 0 0,11-1 0,8-2-1,10 0 1,6-4 0,11 1 0,6-4-1,-10-9 1,3-2 0,1-1 0,8 0 0,2-3-1,1 0 1,8-2 0,2-1 0,1 0-45,-13-4 1,0 0-1,1 0 1,0-1-1,-1 0 1,1 0 0,0-1-1,1 0 1,3-1-1,2-1 1,-1 0 0,1 0-1,1 0 1,1-1-1,-1 0 1,1-1 45,1 1 0,0 0 0,0-1 0,0 0 0,0-1 0,-1 0 0</inkml:trace>
  <inkml:trace contextRef="#ctx0" brushRef="#br0" timeOffset="34">22128 17658 8547,'-6'-20'-22,"-1"2"899,-7 9 1,6 3 0,6 6 402,11 0 0,7-1 0,2-2-921,4-2 0,5 1 1,2 4-1,6-2-75,3-2 0,1 2 0,8-3 0,2 0 0,1-1 1,5-1-1,1-4-197,4 0 0,-7 2 1,2 0-1,-8 0 1,-4 0-1,-4 0-72,-1-1 1,-10 4-1,-1 0 1,-3 1-299,-4 1 1,-3 0 0,-13 4-1,-11 1-709,-13 4 0,-5-3 837,-15 7 0,0 2 0,-12 5 0,-5 2 0,-4 0-293,-3 1 1,-7-4 750,9 2 0,-9-2 1,7-1-1,2-1 1,3-1 259,7-3 1,4 1-1,10-6 1,4-1 0,7 0-252,8 2 0,13-4 1,12 4-1,15-4 1,14-2-1,11-2-1345,7-2 0,17 1 1,4 2-1,-33 1 0,0-1 1,0 0-1,0 0 1033,0 0 0,0 1 0,-1 0 0,0 0 0,0 1 0,0 0 0</inkml:trace>
  <inkml:trace contextRef="#ctx0" brushRef="#br0" timeOffset="35">13770 16592 8123,'-13'-4'208,"1"-2"72,3-1 1,8-2-1,8-6 1,5-1 0,8-4-1,7 0 1,4-3 0,0 1-1,2 0 1,1-2 0,0 1-1,-1-1 1,-2 2 0,0-2-384,-2-1 0,-6 4 1,-6 3-134,-2 3 1,-6 4 0,-1 0 219,-2 2 1,-2 8 0,-6 1-1,0 7 754,-3 5 1,1 6-467,4 0 1,0 5 0,0 0-1,0 3 1,1 2 485,4-1 0,2 7-765,6-7 1,1 1 0,-1-4 0,2-2 0,1 1-672,2 3 1,6-6 0,-4-2 0,2-5 0,1-4 677,0-4 0,3 2 0,0 1 0</inkml:trace>
  <inkml:trace contextRef="#ctx0" brushRef="#br0" timeOffset="36">14157 16566 8144,'-20'-14'866,"6"10"0,-3 8 0,7 11-479,5 4 1,2 7 0,1-4 0,-3 1 0,2 1 0,2 0 0,1 4 0,0 5 0,0 4-103,0 3 1,0-2 0,1 11 0,2 0 0,3 0 0,0 0 0,1-1-556,1 0 1,-5 2 0,1-4 0,-2 1 0,-2 5-1,0 2-209,0-1 0,-6 3 0,-2-7 0,-1 1 0,1 1 0,-3-4 0,1-1-37,1-3 1,-1-2 0,4-2-1,0-2 1,-2-5 0,2-2-920,0-5 1302,2-7 1,4-6 130,0-12 1,0-8 0,0-9 0,0-5-1,0-4 1,0 0 195,0-1 1,-1 2 0,-2 3 0,-2 4 0,1 3-1,-2 3-569,-3 3 0,1 3 375,0 6 1,-1 2 0,-3 2-1,1 4 385,3-1 1,5 5 0,-2-3 640,4 3 0,7-5 0,2-2 0,4-4 0,2-1-686,-1 0 0,0 0 0,2 0 0,1 2 1,2 0-1,-2 3 0,1-1-596,1 2 1,-2-4 0,6 2 0,2-2 0,1-5-1,2-5-1087,-1-5 1,1-5 817,0 0 320,-1-2 1,-1-7-1,-4 0 205,-7 1 0,-1-1 0,-6 0 0</inkml:trace>
  <inkml:trace contextRef="#ctx0" brushRef="#br0" timeOffset="37">13037 17325 8507,'0'-13'468,"0"0"394,0-1 1,0 8-1,0 6 1,1 8-1,2 5-595,2 5 0,4 3 1,-5 7-1,-1 3 1,-1 3-1,-2 1 1,0 1-502,0 1 1,0 0-1,0 0 1,0-3 0,1-1-1,2-4-945,1-1 1,7-2 0,-2-4 0,3-6 1178,1-6 0,6-4 0,2-6 0</inkml:trace>
  <inkml:trace contextRef="#ctx0" brushRef="#br0" timeOffset="38">13357 17152 8245,'-6'-19'156,"-2"5"0,-5 1 86,0 7 0,1 6 1,3 6-1,5 6 0,1 6 1,0 3-1,-2 2 1054,2 2 0,3 4 0,5 0-1717,4 2 1,2 6 0,4-1-1,3 1 1,3-2 343,0-4 1,4-1-927,-3 1 1003,-3-9 0,0 4 0,-5-13 0</inkml:trace>
  <inkml:trace contextRef="#ctx0" brushRef="#br0" timeOffset="39">13050 17459 10649,'-22'-18'2300,"0"0"-2783,0 6 0,16 6 0,6 6 502,7 0 1,6 0 0,7-1 0,5-4 0,6-2-251,3 0 0,2-4 1,2 7-1,-1 1 231,-1 1 0,-1-4 0,5-1 0</inkml:trace>
  <inkml:trace contextRef="#ctx0" brushRef="#br0" timeOffset="40">12984 17992 9181,'-27'7'820,"0"-2"1,14 0 0,11 0-1,17-4-550,15-4 1,19-8 0,11-10-1,12-3 1,-32 10 0,1-1-271,2-2 0,0 1 0,4-2 0,1 0 0,2-2 0,0 0 0</inkml:trace>
  <inkml:trace contextRef="#ctx0" brushRef="#br0" timeOffset="41">16276 15340 28348,'0'-14'-1444,"-4"1"1,-2 0 0,-2-1 0,-2 2 1475,-2 4 1,-6-4-1,-1 4 1,0-1-1,-2 2 1,2 1 0,-3 2-1,-2-1 1,-4 1-1,-2 1 1,-2 1 0,-4 4 130,-2 2 0,-4 2 1,-2 5-1,-4-3 0,-1 3 1,0 1-1,-2 1-166,-6 0 1,1 1 0,-6-3-1,-2 0 1,-1-4 0,-3 1 394,-3-1-100,9-4 1,-10 7-1,9-4 1,-5 0 0,-3 2-1,2-2 27,6-1 0,-5 4 0,2-3 0,3 2 0,-2 2 0,5 2 1,0 3-421,2 2 1,3 4-1,-6 7 1,-1 3-1,1 3 1,-1 3-1,3 2 1,-2 2 2,2 1 1,-2-1 0,6-2-1,1-2 1,3-2 0,2 1 0,5-1-44,2 1 1,-3-2 0,8 3 0,0 0 0,-1 2 0,3 1 20,-1-2 0,2 4 1,-1 3-1,2 1 0,2 2 1,0-2-1,3 1-79,4 0 0,5-7 0,6 3 0,1 2 0,3-2 0,4 0 0,4-5-111,1 1 1,3 4 0,4 1 0,8-2 0,4-3 0,5-1 79,1-1 1,8 8-1,4-5 1,4 2-1,5-1 1,0-1-1404,0 0 1503,10 0 0,-5 0 1,11 2-1,-31-21 1,0 1-1,0-1 0,0 1 1,32 18-956,0-3 1069,-27-20 0,-1 1 1,-1 1-1,0 1 1,3-2-1,-1 1 1,0-2-1,-1 0 1,1-1-1,1 0 1,0-1-1,0 0 88,1-1 0,1 0 1,0 0-1,0-1 1,2 0-1,0-1 1,-1 0-1,1 0 0,1-2 1,-1 0-1,0 1 1,0-1 320,0 1 1,1-1-288,2-2 1,0 0 0,-2 4 0,-1 0 0,3-2 0,0-1 0,0 1 0,1 1 0,-1 0-1,0 0 1,3 0 0,0 0-197,0 0 0,1 0 53,-6 3 1,1 1 0,6-2 0,0 2-1,-4 0 1,-1 1 0,2-2 0,0 0-1,1-1 1,-1 1 0,0-1 0,0 0-19,-1 1 0,-1-1 0,1 0 1,0-1-1,-1 0 0,0 0 0,0-2 1,1 0-1,0 0 0,0 0 1,-2-2-1,0 0 213,-2 0 0,1-1-73,1 0 0,0-1 1,-4 1-1,0-1 0,3 1 1,1 0-1,0-1 1,1 0-1,0-1 0,1 0 1,0-1-1,0 1 387,0 0 1,-1 0-496,-6-2 1,1 0 0,7 3-1,0 0 1,-4-2 0,-1 1 0,0 1-1,1 0 1,0 0 0,0 1-1,-1 0 1,0-1 4,-1 1 0,1 0 1,1 1-1,-1 1 0,0 0 1,0 0-1,-2 0 0,0-1 1,0-1-1,1 0 0,-1 0 1,0 0 59,1-1 0,0 1-20,3 3 1,0-1-1,-4-1 1,-1-1 0,2 1-1,0 0 1,-1-1-1,0-2 1,1 0 0,-1-1-1,2 1 1,-1 0-1,1 1 1,0-1 50,-1-1 1,0 1-1,1-1 1,1-1-1,-4-1 1,-1 1 0,2 0-1,1 1 1,0 0-1,1 1 1,0-1 0,0-1-97,-2 0 1,2 0-1,3 2 1,1-1 0,-4-1-1,1 0 1,0 0 0,0 0-1,0 1 1,-1-1-1,-1 0 1,0 0 0,1 0-1,-1 0-39,1-1 1,0-1-1,0 2 1,-1 0 0,0-1-1,-1 0 1,1 0-1,0-1 1,-1 0 0,0 0-1,2-1 1,0 0-1,-1-1 1,0 0 193,2-1 1,2 0 0,-2 1 0,1-1-1,2-2 1,-1-1 0,-1 0 0,0 0 0,2-2-1,1 0 1,-1 0 0,0-2-78,1 0 0,0 0 1,3 0-1,1 1 0,-3 0 1,-1 1-1,1-1 0,0 0 1,-1-2-1,1 0 1,-2 1-1,0-1 0,1 0 1,0-1-160,-1 1 1,0 0 0,-1 1 0,-2 0 0,2-2-1,0 0 1,0-1 0,-1 0 0,0-1 0,0 1 0,1-2-1,-1 1 1,0 0 0,0-1 6,1 1 0,-2 0 0,-1-2 0,-2-1 0,-1 0 0,0-1 0,0 1 1,-1 0-1,1-1 0,0-1 0,-1 2 0,0-2 199,-1 0 0,0-1 0,0 0 0,0 0 0,-3-2 0,0 0 0,1 0 0,-1-1 0,0 0 0,1 0 0,-1 0 0,0 0 0,0-1 0,-1 1-150,0 0 0,-1 0 0,-1-1 0,0 0 0,27-20 0,0-3 0,0 2 0,-3-1 0,-2 5-316,-3 2 1,-3-4-1,-6 7 1,-1-4-1,-4-2 1,-4-1 226,-3 2 0,-1-7 0,-2 7 1,-3-2-1,-4 0 0,-5-1-497,-4-2 564,3-11 0,-10 11 1,4-8-1,-2 1 0,1 0 1,-3-2-667,0-4 523,-8 3 0,-1-4 1,-7 7-1,1 2 0,-2 2 1,-3 2-54,-4 4 1,-4-4-1,-6 1 1,-2 4-1,-3 2 1,-1 4 175,-4-2 74,-7-2 1,7-1 0,-6 0 0,1 0-1,-1 0 1,-2 0 0,-2 0 186,-1 0 1,-1 0 0,1 0 0,0 0 0,0 0 0,-1 2-66,1 2 1,-5-1-1,-1 5 1,0-1 0,-4 1-1,1 3 459,-1 6-514,25 10 1,1 1-1,-22-8 1,-9-3 0,0 2-1,0 2 1,-5 1-1,1 0 6,1 0 1,32 9 0,1 1 0,-1 1-1,1 0 1,-1 1 0,1-1 0,-2 0-1,1 1 1,0-1 0,0 0 13,-1 1 1,0-1 0,-4 0 0,0 1 0,0-1 0,-1 0 0,2 1 0,-1-1 0,-1 0 0,0 1-1,1-1 1,0 2 403,1 0 0,-1 1-449,-4-2 1,0 0-1,2 2 1,1 1 0,-4-3-1,-1 0 1,1 0-1,0 1 1,2 1 0,-1 0-1,0-1 1,-1 1 147,-1 0 1,0 0-143,5-2 0,0 0 0,-6 5 0,0-1 0,3-1 0,1-1 1,-2 0-1,0 1 0,-2 0 0,0 0 0,0-1 0,0 0-16,-1 0 1,0 1 0,-4 1 0,0 1 0,2-1 0,0 0 0,-2 1 0,0 0 0,-2 0 0,-1 1 0,0-2 0,0 1 0,-4-2 0,0 1-7,-1 0 1,-1 1 0,3 0 0,0 1 0,-5 0 0,-1 1 0,0 1 0,0 1 0,0 0 0,1 1 0,-3 1 0,-1 0 0,1 1-1,0 0-140,-4 1 0,1 1 0,-1 3 0,0 0 0,24-3 0,0 0 0,0 0 0,0 1 0,0 0 0,-1 1 1,0 1-1,-1 0 0,1 0 0,0 0 0,0 0 0,1 1 33,-2 0 0,0 0 1,0 1-1,0-1 0,0 1 1,0 0-1,0 0 0,0 1 1,-1-1-1,2 0 0,1 1 1,-1-1-1,0 1 0,1 0 1,0 0-1,0 0 0,1 1 1,0 0 96,-1 1 0,0 0 0,0 1 0,0 0 0,-1 0 0,1 1 0,0-1 0,0 1 0,-1 0 0</inkml:trace>
  <inkml:trace contextRef="#ctx0" brushRef="#br0" timeOffset="42">14397 9516 20025,'0'-40'-1739,"1"7"1,5 6 0,7 10 1240,8 6 1,4 5 903,2 6 1,0-1-1,1-2-67,3-2 1,-2-3 0,8 2 0,5 0 0,7 0 0,6 3-1,4 1 1,3 2 0,5 2 0,4 1-167,3 1 1,-35 1-1,0-1 1,2-1-1,0-1 1,-1-1 0,0 1-1,0-2 1,1 1-1,0-1 1,0 0 0,0 0-1,1 0 1,-2-1-1,1 1 1,1-2-1,1 1 1,-2-2 0,0 0-1,2-1 1,-1 0-1,-2 0 1,0-1-382,-2 2 1,1-1 0,1-1 0,0 0 0,34-1 0,-4-2-494,-4-2 1,-4 4 0,-10 0 0,-3 2-1,-4-1 1,-5 2-2481,-5 2 0,-2 2 3204,-7 4 1,7-4-1,1 5 1</inkml:trace>
  <inkml:trace contextRef="#ctx0" brushRef="#br0" timeOffset="43">20302 8263 16064,'-6'-13'-1642,"3"1"0,-4 1 1480,1 2 1,1 5 0,4-3-1,-2 2 613,-2 7 0,7 2 0,8 5 0,6-5 0,8-1 0,4 0 1,6 2-1,3-2 40,5-2 1,11-1-1,2 0 1,4 0 0,5 2-1,1 1-325,2 1 0,7 5 0,0-3 0,-3 1 1,1 4-1,0-1-108,0-1 0,-34-2 0,0 1 0,34 2 1,2-1-1,-35-5 0,-1-1 0,1-1 1,1-1-1,0 0 0,1 0 20,2-1 0,-1 0 0,-2 0 0,0 0 0,2-1 0,2 0 0,1 0 0,0-2 0,-1-1 0,1-1 0,0-1 0,0-1 0,-3-1 0,-1 1-175,-1 1 1,0-1 0,1-4 0,0 1 0,33-4 0,-2 1 0,-4 1 0,-7 5-556,-6 1 0,0 2 0,-11 4 0,-2 0 0,-4 0 0,-5 1 0,-5 3 693,-7 5 1,-5 9 0,-3 3 0</inkml:trace>
  <inkml:trace contextRef="#ctx0" brushRef="#br0" timeOffset="44">23861 7490 8181,'-21'-8'2506,"3"4"0,11-2-2048,7 2 1,6-2 0,7 3 0,2-2 0,1 1 0,5-1 0,1 0 0,5-3 0,0-1-1,2 0 819,-1 0 1,1 6 0,-4-2-1014,-3-1 1,2 4 0,-7-2 0,1 2 0,0 2 0,0 0-873,-2 0 1,-1 0 0,-2 0 0,1 0 0,-1-1-1999,0-4 0,5 4 0,0-4 2606,-2 4 0,5-11 0,0-3 0</inkml:trace>
  <inkml:trace contextRef="#ctx0" brushRef="#br0" timeOffset="45">25021 6490 8300,'0'-9'2903,"0"1"0,0 3-895,0-4 1,0 8 0,0 1-1552,0 7 0,4 5 0,1 3 0,-2 3 0,0 2 0,-1 4 0,3 1-39,-2 3 1,-2 8 0,-1-1 0,0 4-1,0 4 1,0 3 0,0 4-1194,0 0 0,0-4 94,0 3 1,-1-1 0,-2 0 0,-2-2-1,3-1-189,0-1 0,2-4 1,2-6-1,0-3 0,3-5 1,-1-7-538,2-4 0,2-4 1,5-2-1,0-6 1407,1-6 0,5-22 0,2-10 0</inkml:trace>
  <inkml:trace contextRef="#ctx0" brushRef="#br0" timeOffset="46">25634 6903 8914,'-12'2'4033,"2"1"-3293,1 1 0,4 7 1,-2-1-1,0 5 0,1 4 1,0 0-1,3 2-342,1 0 0,2-5 0,0 3-1298,0 1 0,2-7 1,2 2-1,5-6 1,3-3-2673,1-3 3572,6-2 0,-4-7 0,5-1 0</inkml:trace>
  <inkml:trace contextRef="#ctx0" brushRef="#br0" timeOffset="47">25661 6504 9020,'-14'-12'0,"2"1"4133,3 3-3887,4 5 0,6-3 0,3 6 0,7 0 1,5 0-1,6 0 0,5 0 0,3 0-2272,1 0 2026,12-6 0,-14-8 0,10-6 0</inkml:trace>
  <inkml:trace contextRef="#ctx0" brushRef="#br0" timeOffset="48">25980 6304 10182,'-19'0'0,"-2"1"0,1 2 0,2 3 0,3 0 0,3 1 0,3 2 1228,5 6 1,2 0 0,2 7 0,0 2-1,0 3 1,0 2 0,2 4 0,2 1-987,5 3 1,5 0 0,2 0 0,3-3 0,2-2 0,1-2 0,2-3-474,2-5 231,-2-3 0,15 0 0,-5 2 0</inkml:trace>
  <inkml:trace contextRef="#ctx0" brushRef="#br0" timeOffset="49">25940 6717 8224,'-34'-12'0,"5"3"0,7 3 1243,8 0 0,10 5 0,11-4 0,9 4 0,7 1 0,6 0 1062,4 0-3633,2 0 1,10-6 0,1-1-1,0-2 1328,0 0 0,-2-6 0,-4-6 0</inkml:trace>
  <inkml:trace contextRef="#ctx0" brushRef="#br0" timeOffset="50">26314 6544 10377,'-22'9'0,"1"-2"0,0 0 1085,0 1 1,9 1 0,1 4 0,3 0-805,5 1 1,3-1 0,5 2-1,5 1 1,6 0 0,8-2-1,6-4 1,4-1-915,0-2 0,4 4 0,-4-7 0,0-1 0,-4-1 0,-6-2 0,-6 0-369,-4 0 0,-8 0 1,-7-2-1,-11-2 1,-7-4-1,-4-1 1877,1 0 1,4 1 0,-2-6 0,-1 1 0,2-2-1,-1-1 1,6-2 528,3 2 0,5 1 0,6 2 1,0-1-1,3-1 0,6-1 1,9-2-1926,6 2 0,4 0 1,3 0-1,4-2 1,3 1-1,0 3 0,-1 2-3462,0 3 0,5-1 3983,-7 5 0,4 1 0,1 4 0</inkml:trace>
  <inkml:trace contextRef="#ctx0" brushRef="#br0" timeOffset="51">25807 7930 9013,'-18'0'2225,"1"0"1,3 0 0,5 1-1649,-1 4 0,0 2 0,1 8 0,4 1 0,4 2 0,1 0-1303,0 1 0,0-4 0,0 2 706,0-2 0,6-6 20,3 0 0,3-6 0,1 3 0</inkml:trace>
  <inkml:trace contextRef="#ctx0" brushRef="#br0" timeOffset="52">25607 7783 8673,'-15'-6'1275,"-2"-3"0,6 3-1195,-2 2 1,10 2 0,3 2 0,7 0 0,7 0 0,3 0 0,7 0 0,6 0-81,5 0 0,10-6 0,2-1 0</inkml:trace>
  <inkml:trace contextRef="#ctx0" brushRef="#br0" timeOffset="53">26127 7610 8015,'-6'9'0,"-3"0"294,-3 1 1,-1 6 0,0 2 0,-1 0 991,1 1 1,1 0-1,2 6 1,2 1 0,3 2-1,0-2 1,1 0-442,-1-4 1,2-4-1051,8 4 1,1-6-1,5 0 1,1-5 352,3-7 0,1-4 0,-1-4-1234,3-5 1,-2-9 0,5-3-1,-2-2 1,-4-3 433,-5-2 0,1-6 0,-7 5 0,-1 2 0,-1 5 2179,-2 3 1,-6 2 0,-2 10-776,1 7 0,1 6 0,6 9-406,0 2 1,6 0 0,3 3-1,3 1-636,1 0 1,8-5 0,4 2 0,6-5 0,2-4 0,2-4 289,4-4 0,-2-13 0,9-3 0</inkml:trace>
  <inkml:trace contextRef="#ctx0" brushRef="#br0" timeOffset="54">26527 6970 10119,'-13'0'1662,"-1"0"0,7 10 0,2 4 0,4 2-1074,1 3 1,0 2 0,1 7 0,4 3 0,4 6 0,4 5-1,5 4 1,4 0 0,5-1 190,4-2 0,-1-3 1,4-4-1,0-3-779,0-1 0,-5-4 0,4 5 0</inkml:trace>
  <inkml:trace contextRef="#ctx0" brushRef="#br0" timeOffset="55">26594 7503 12416,'-28'-10'1703,"-4"-4"1,18 6-1948,5 8 0,13 0 0,14 4 0,4-2 0,6-2 1,6 0-1,8 0 0,2-2 244,2-2 0,10-10 0,-1-6 0</inkml:trace>
  <inkml:trace contextRef="#ctx0" brushRef="#br0" timeOffset="56">26954 7290 8132,'-23'0'1415,"3"0"2391,0 0-2990,3 0 1,11 1-1,6 2 1,7 3 0,6 2-1,4 1-803,0-2 1,3 3 0,-4-5 0,3-2 0,1-2 0,-1-1-1,-1 0 1,-1-1-1099,1-4 1,0 2-1,-6-6 1,-3-1 0,-3-2 731,-1-1 1,-5 0 0,2-1 0,-7 2 0,0 2-1,-3 3 1,1 1 1854,-4 3 0,4 1 0,0 4-10,1 2 0,1-1-1185,5 6 1,6-2 0,3 4 0,3-4 0,3-1 73,2-3 0,0 3 1,3-1-1,0-3 1,-2-2-1,-1-2-222,1-3 0,0-5 1,-5 1-1,-1-3 1,-3-1-1,-5-1-220,-2 1 0,-2 0 0,-2-1 0,-2 2 0,-5 4 1,-3 3-320,-1 4 0,4 8 1,2 5-1,1 6 1,3 2-1,1 4-723,2 1 0,5 2 1103,8 0 0,3-1 0,17 1 0</inkml:trace>
  <inkml:trace contextRef="#ctx0" brushRef="#br0" timeOffset="57">13224 10369 14678,'0'-9'-3993,"0"0"4424,0-2 1,0 0-1,0-3-43,0 1 1,0 0 0,1-1 0,2 1 0,1 0-77,-1-1 1,-1 8 0,-5 6-1,-5 8 1,-6 4-592,-6 1 1,-2 5 0,-4-2 0,-3-1 0,-2-3 0,-3-1 0,-1-2 624,-1-1 1,7 1 0,-3-5 0,4-1 0,3-1 0,3-2-27,4 0 0,3 4 0,0 2 1,-1 0-1,-3 1 0,0 2 0,-2 4-416,0 4 1,-1 8 0,-5 0-1,-1 8 1,-1 4 0,-3 6-209,3 3 1,1-4 0,1 3 637,0-4 1,2 2 0,3-1-1,4-4-87,3 1 1,4-5 0,0 0 0,4 0-1,1-1 1,3 1 0,1 1-100,2 7 0,0 2 0,0 12 0,0 11 0,0 7 0,0-32 0,0 0-340,1 3 1,-2 1-1,-1 0 1,-2 1 0,0 6-1,0 1 88,-2 1 1,0 2 0,-1 3 0,0 0 0,1 0-1,-1 0 1,1-4 0,0-1-23,1-4 0,1-1 0,1-3 0,0-1 0,3 30 0,0-11 0,2-9 0,2-9 0,5-7 0,3-9 642,1-7 0,7-6 1,2-9-1,3-5 1,5-2-1,5-2-76,10 0 1,9-11 0,7-2-1,0-2 1,1 0 0,-3 4-673,4 2 1,-7-2-1,-3 7 1,-7 1-1,-4 1 1,-4 4 0,-2 2-2034,-5 5 1,-11 3 0,-6 3 2253,-8 3 1,-11 8 0,-2 8 0</inkml:trace>
  <inkml:trace contextRef="#ctx0" brushRef="#br0" timeOffset="58">11637 11541 8583,'-7'-26'0,"1"5"0,6 3 0,0 3 0,1 2 441,4 0 1,-2 4 0,6 1 0,0 4-1,-4 7 1,-3 9 0,-8 10 0,-4 8-1,-5 7 1168,0 6 0,-4 0 1,1 4-1,0 0-1639,-1 1 1,9-5 0,-2 1-1,4-1-771,5 1 0,3-8 0,3-1 1,5-6-1,2-7 0,6-4-2896,4-4 3697,-4 0 0,15-7 0,-3-1 0</inkml:trace>
  <inkml:trace contextRef="#ctx0" brushRef="#br0" timeOffset="59">11957 11341 8496,'-6'-26'1614,"-3"8"0,2 11 0,-2 11 0,0 6-549,2 7 1,-5 3 0,3 7-727,-3 0 1,3 1-1,2 1 1,-1 6 0,3 2-1,-1 7-547,3 6 0,1-1 0,2 6 0,0-6 0,2-5 0,1-4 0,3-4-1668,1-4 1,-3-2 1875,5-8 0,-6-3 0,3-5 0</inkml:trace>
  <inkml:trace contextRef="#ctx0" brushRef="#br0" timeOffset="60">11491 11595 13151,'-21'-27'-487,"2"3"1685,5 7 0,8 5 0,6 12 0,8 0 0,5 0 0,6 0-39,8 0 1,7 0 0,9 0-1785,1 0 1,5 0 0,-4 0-1,-2 0 1,-3 1 611,-5 4 23,4-4 1,-11 17-1,4-3 1</inkml:trace>
  <inkml:trace contextRef="#ctx0" brushRef="#br0" timeOffset="61">11384 11968 15190,'-13'-11'-248,"-1"-2"1,7 4 0,4 9 1345,6 8 0,10 3 0,11 1 0,6-1 0,7-2 0,7 1 0,8 2 1,6 1-3198,2 0 2102,3 7 0,3 0 1,1 7-1</inkml:trace>
  <inkml:trace contextRef="#ctx0" brushRef="#br0" timeOffset="62">14023 12034 8216,'9'5'-19,"0"-1"1,0-2 0,0-5 0,-2-6 0,-1-3-1,-1 0 1077,1 3 0,-5-2 0,3 2-1113,-2-3 1,-8 4-1,-3 4 1,-3 2-1,-1 2 1,0 0-1,-1 2 125,1 2 0,0-2 0,-1 2 0,1-2 0,0-2 1,-1 0 307,1 0 1,0 0-1,1-2 1,1-1-1,3-1-406,-3 1 0,-1 3 1,-1 3-1,-2 4 0,-1 2 1,-3 5-102,-2 0 1,2 0-1,-6 6 294,-4 0 0,-2 3 0,2 0 0,-2 0 63,1-1 1,-3 2-1,2-5 1,2 1-1,2-1 1,5-3 0,4-1-35,3-2 0,2 1 0,-1-1 0,3 0 1,0 1-1,4 0-137,1 4 1,0-2 0,3 5-144,-1-2 0,-1 4 0,5-3 0,-1 3 66,-4 0 1,4 5-1,-4-5 1,4 2 0,-1 1-1,-1 0 1,-1-3 122,1 0 1,3-3 0,3 4 0,3-3-1,1-2 1,5-1 0,3 0 65,3-1 0,5 3 0,1-4 0,4 2 0,5-2 0,1-1-28,3-2 0,1 0 0,2 1-41,0-1 0,2-4 1,1-2-1,3 1-100,1-1 1,-2-4-1,0 2 1,0-4-1,-4-1 1,1 0-1,-5 0 23,-5 0 1,1-6 0,-2-3 0,-1-3 0,-2-1 0,-1-2 6,-1-3 0,5 2 1,0-6-1,1-2 0,0-2 1,2-4-1,2-3-11,-1-1 0,-5 3 0,3-4 0,-2-2 0,0-2 0,-2-2 58,-1-4 0,-7 7-137,-3-7 1,-3 11-1,-3-4 1,-3 4 0,-5 4-93,-3 2 0,-6 1 1,-4 2-1,-5 3 1,-3 4-1,-6 3-34,-2 2 1,-6 0-1,-3 1 1,-3 2-1,-6 2 1,-3 2-1,-4 3-183,-2 2 0,-1 1 307,-1 0 1,2 0 0,2 0 0,3 1-279,1 4 1,1 4 0,7 7 0,1 3 0,4 2-1,4 4 1,5 3 339,3 3 0,-3 6 0,4-3 0</inkml:trace>
  <inkml:trace contextRef="#ctx0" brushRef="#br0" timeOffset="63">20395 17845 8254,'-6'-13'-196,"-1"-1"199,-1 1 1,2 0-1,6-1 1,0 1 0,0 0-1,2 1 1,1 2 272,1 1 1,-1 1-1,-7-1 1,-5 5 246,-3 2 0,-1 2 0,-1 0 1,1 0-33,0 0 1,4 0-1,2 2 1,-1 1-236,1 1 1,2 7-1,-4-4 1,1 2-1,-3 1 1,-1 4-1,-4 2 83,-3 0 0,1 5 1,-4 1-1,-2 3 1,0 2-1,1 0 1,2-2-141,2-3 0,-4 3 0,6-4 1,2 0-1,3-2 0,5-1-233,1 0-890,1-1 0,5-3 0,2-3 0,2-2-892,5-4 0,7 1 1816,2-2 0,12-5 0,-2-7 0</inkml:trace>
  <inkml:trace contextRef="#ctx0" brushRef="#br0" timeOffset="64">20049 17685 8534,'-14'-13'-27,"-4"1"1,1 3-1,0 6 165,3 6 1,2 4 0,1 7 0,4-1 0,0-1 0,1-2 0,0-1 876,3 2 0,12 0 1,5 4-1,6 3 1,5 6-1,3 4-461,3 3 1,6 0 0,-1-3 0,2 2-602,2 1 0,0 1 0,0 0 0,-1 3-745,-4 4 0,-1 5 792,-3 0 0,-2 13 0,3-2 0</inkml:trace>
  <inkml:trace contextRef="#ctx0" brushRef="#br0" timeOffset="65">25501 9196 7946,'0'-27'0,"0"0"0,0 2 0,0 2 0,0 2 0,0 0 0,0 2 375,0 0 1,-5 1-1,1 5 1,-1-1 0,2 4-1,2 7 1,4 10 479,3 8 0,3 15 0,2 2-792,-2 10 1,2 7-1,-7 8 1,-1 7 0,-1 6-1,-2-32 1,0 1-67,0 2 1,0 1 0,-3-1 0,0 0 0,-1 3 0,-1 0 0,-1 0-1,0-1 1,-1 0 0,1 0 0,-1 1 0,2-1 46,0 1 0,1 0 1,-2-3-1,0 1-56,1 0 0,1 0 1,1-1-1,0 0 0,1-1 1,0 0-1,1 0 1,0 0-180,1 0 0,0-1 1,0 33-1,0-6 1,0-2-1,0-8 1,2-1-772,2-5 0,-1-7 0,5-3 452,-3-7 0,4-7 0,-4-3 0,-1-6-95,2-2 0,-4-10 605,2-10 0,-2-14 0,-2-15 0</inkml:trace>
  <inkml:trace contextRef="#ctx0" brushRef="#br0" timeOffset="66">25421 10768 7946,'-15'0'0,"-1"0"0,-4 0 533,0 0 0,3 8 0,-1 5 0,4 8-319,0 4 1,7 3 0,2 2 0,5 2 0,6 2 0,6 3 0,7 2 0,5-1 0,6-1 0,4-4-175,7-5 1,5 0 0,11-11 0,3-6 0,8-6 0,3-10 0,-33-1 0,0-2-41,2-4 0,-1-2 0,-4-1 0,1-2 0,3-3 0,0 0 0</inkml:trace>
  <inkml:trace contextRef="#ctx0" brushRef="#br0" timeOffset="67">25461 12234 8224,'7'-32'0,"5"4"0,-5-2 0,2 5 0,0 3 71,1-2 1,1-1-1,-2-2 150,-5 0 0,-2 5 1,-2 2-1,0-1 0,0 2 0,0-1 1,-2 4-1,-2 1 0,-4 2 1,1 0 1466,2-1 1,4 1 770,1 0-2171,0 5 1,0 10 0,0 11 0,0 9 0,0 9 0,0 8 0,0 5-139,0 4 1,-6-4 0,-1 3 0,-2 1-1,1-4 1,2-2-637,3-8 0,0-5 0,0-4-1767,-1-2 1951,0-4 0,4-13 0,1-8 1,2-9-1,3-13 0,1-9 249,4-7 1,1-7 0,1 1-1,-1 0 1,-2 0 0,-1 5-1,0 4 947,-2 6 1,4 4-170,-7 5 0,6 3-542,-1 5 0,-1 7 1,-1 4-1,1 6 0,-2 7 1,-1 6-1,0 8-635,1 6 1,0-2-1,4 4 1,-1 0 0,1-1-1,4-2-1156,3-1 0,3-7 0,3-5 0,0-5 1608,0-7 0,8-2 0,3-2 0</inkml:trace>
  <inkml:trace contextRef="#ctx0" brushRef="#br0" timeOffset="68">25980 11968 8224,'-1'-31'0,"-3"1"0,-5 3 865,-3 4 0,0 6 0,2 0 0,1 3 940,-2 5 1,5 11-1393,2 11 0,2 8 0,4 9 0,2 2 0,5 2-268,3 3 0,6 0 1,1-1-1,3-5 1,5-4-1,4-7 1,3-6-1,2-8-803,-2-5 0,-2-7 0,-6-4 442,-4-7 0,-4-9 1,-10-8-1,-3-3 0,-7-2 289,-6-2 0,-7-2 0,-15 3 0,-2 1 0,-5 4 1,-1 4 1,0 3 0,10 7 1,3 3-1,4 5-643,5 4 0,19 4 0,13 10 568,15 4 0,10 3 0,13 1 0</inkml:trace>
  <inkml:trace contextRef="#ctx0" brushRef="#br0" timeOffset="69">25421 12941 9307,'-2'-40'0,"-2"1"590,-5 4 1,1 8 0,1 8 0,1 1 84,3 0 0,2 5 0,-1 5 1,-1 4-1,-3 6 300,-1 5 1,-2 14-1,-3 8-663,3 10 0,-3 5 0,3-1 0,-1 2 0,1-1-322,5 2 1,2-9 0,2 3 0,0-3 0,2-5 0,4-3 0,6-7-575,4-3 1,3-3-1,-3-7 1,4-4 0,-1-5-1,2-5-31,-1-4 0,-3-13 0,2-6 0,-3-5 0,-1-4 0,-3 0 872,0 2 0,-6-4 0,-2 5 0,-2 2 0,-2 4 0,-2 5 844,-2 4 1,1 7-1,-6 9 1,0 6-1,0 9-926,0 9 0,2-2 0,-2 11 1,3 1-1,1 0 0,1 3 1,1-1-716,2-1 1,1-2-1,0-7 1,0-2 0,0-2-1,1-2-762,4-2 1,-3-4 0,7-2 0,2-4 0,1-4 1301,1-1 0,12-6 0,3-1 0</inkml:trace>
  <inkml:trace contextRef="#ctx0" brushRef="#br0" timeOffset="70">25887 13167 8312,'-26'-10'0,"-1"-2"422,0 2 1,6 2 0,4 8 1068,2 0 0,6 0 0,2-1 0,1-4 0,4-4 0,4-4-1792,2-5 0,11 2 0,0-6 1,4-2-1,5-1 0,1-2 0,1 1 1,1-1-685,0 0 0,-1 7 0,1 2 1,-2 3-1,-2 2 0,-6 1 985,-2 3 0,-2 3 0,1 6 0</inkml:trace>
  <inkml:trace contextRef="#ctx0" brushRef="#br0" timeOffset="71">26154 12887 11206,'-9'-4'0,"1"-2"1367,3-1 1,-1 4-1,3-3-865,-2 0 1,1 6 0,4 0 0,0 7-833,0 5 0,0 6 1,0 0-1,0-2 0,1-1 1,2-2-1,3 0-1333,2 1 0,-4-2 1,3-5 899,-1-7 1,-1-2 1889,-5-6 0,-5 3 0,-1-2-521,-1 1 0,3-2 0,-4 8 1,2 6-619,3 5 0,8 2 0,4 0 1,2-1-1,4-3 0,2-3-2765,0 0 1,7-5 2776,-2 4 0,9-16 0,3-3 0</inkml:trace>
  <inkml:trace contextRef="#ctx0" brushRef="#br0" timeOffset="72">26460 12781 9073,'-1'-12'0,"-4"3"0,-3 5 0,-4 2 0,-2 2 4633,1 0-4277,0 0 0,1 6 0,1 3 0,4 3 1,1 1-1,3 0 0,2 2 2002,1 3-2789,0-9 0,6 9 0,3-11 0,4 0 0,3-2 0,3-4-578,2-1 0,-5 0 1,2-1-1,-3-2 0,-3-3 1,-3-1 616,-5-4 1,-5 1 0,-7 1 0,-7 3 0,-4 2 0,-4-1 643,-3 2 0,1 6 0,1 3 0,4 1 0,0 4 0,6 1 0,3 3 479,7 2 1,4 0 0,6 3-1,7 0 1,11-4 0,10-1-2345,10-2 1613,13-6 0,3-7 0,7-7 0</inkml:trace>
  <inkml:trace contextRef="#ctx0" brushRef="#br0" timeOffset="73">26900 12474 8547,'-44'-15'0,"1"-1"0,6 4 996,9 9 1,7 9 0,8 8 0,1 0-631,3 4 1,-1-2 0,5 7-1,2 2 1,2 4 0,1 7 0,0 2-1,1 2-406,4 0 1,8-6 0,9-2 0,5-6 0,4-5 0,3-8 0,0-7 0,-3-4-648,-3-2 0,-7 0 0,-3-2 0,-5-2 0,-4-7 0,-5-5 363,-2-6 0,-8 1 1,-4 0-1,-5 2 1,-4 3-1,-1 1 724,1 2 1,1 5-1,5 4 1,1 4 0,3 4-1,5 7 1,4 5-34,4 6 0,10 11 0,8 5-3589,3 5 3222,2 8 0,5-10 0,2 5 0</inkml:trace>
  <inkml:trace contextRef="#ctx0" brushRef="#br0" timeOffset="74">25487 14220 8244,'0'-27'191,"-6"-2"0,-3 2 1,-2 6 521,-3 5 0,5 3 1,0-1-1,-1 3 843,-2 2 0,5 10-1159,2 13 1,2 5 0,1 9 0,-4 2-1,0 2 1,-2 4 0,2 2-83,0 1 1,0 4 0,4-9 0,-3 0 0,2-3-1,2-3-1560,1-1 1,6-7 659,2-2 0,4-5 1,3-4-1,1-4 0,2-5 77,-2-5 1,-1-4 0,-3-8 0,-2-7 0,-2-4 0,-1-5-33,1-1 1,-5 3 1209,1-4 1,-4 9 0,-4 1 0,-4 5 0,-1 5 2022,0 4 1,5 1-2464,-5 6 0,6 9 0,-1 10 0,4 5 0,4 3 0,5 2 0,4 2-788,5 0 0,3-2-233,6-3 1,1-3-1,1-7 1,2-3 790,-1-5 0,4-2 0,0-2 0</inkml:trace>
  <inkml:trace contextRef="#ctx0" brushRef="#br0" timeOffset="75">25860 14180 8217,'-5'-13'552,"-4"1"0,-8 3 1,0 5-1,0 2 301,3 2 1,5 0 0,3 0 0,3 2 0,6 1-413,3 1 1,3 0-249,4-4 1,5 0-1,-1-1-591,0-3 0,-8-4 0,-5-5 1,-3-1 0,-1 1 0,-1 0-828,-3-1 1,1 7 0,-5 4 0,2 6 1224,3 6 0,14 3 0,3 1 0</inkml:trace>
  <inkml:trace contextRef="#ctx0" brushRef="#br0" timeOffset="76">26060 14220 8217,'21'2'462,"-3"2"0,-3-3 456,-2 4 0,-1-5 0,-2-5 0,-2-3 0,-1-4-1380,1-2 0,-1 0 0,3-3 1,-1 0-1,0 0 0,0 2 1,0 2-1,1 0-112,2-1 1,-3 1-1,0 0 1,0 0 0,0 1-1,-2 1 1,0 2 1069,1-1 0,-5 3 507,1-2 1,4 6-1,1-2 1,2 4-1,3 1-244,-1 0 0,5-2 0,1-1 1,0-2-1,2-1 0,-2-2-666,1 1 0,-7-2 1,-6-4-1,-4 1-121,-9 3 0,-7 6 0,-14 10 0,-1 8 0,-1 4 0,-1 5 0,3 1-448,4 2 1,12 4 0,2 2 0,9-2-1,11-2 1,12-5 475,14-3 0,21 2 0,10-2 0</inkml:trace>
  <inkml:trace contextRef="#ctx0" brushRef="#br0" timeOffset="77">26994 13500 8060,'-14'-11'0,"-9"3"0,-4-4 0,0 11 1514,4 8 0,3 1 0,8 1-1064,4 1 1,-3 3 0,7 4 0,-1 2 0,1 1 0,-1 6 0,2 2 0,2 4 0,1 2 0,0 3 0,0 2-994,0 1 0,6 0 1,3 1 542,3 4 0,7-4 0,2 5 0</inkml:trace>
  <inkml:trace contextRef="#ctx0" brushRef="#br0" timeOffset="78">26780 14420 8060,'-47'0'483,"2"7"1,11 7 0,9 5 0,10 2 174,9-4 1,5-2 0,2-1-1145,4-1 0,2 5 486,7-1 0,11-5 0,3-6 0</inkml:trace>
  <inkml:trace contextRef="#ctx0" brushRef="#br0" timeOffset="79">25554 15526 8223,'-8'-13'-3,"4"-1"1,3 1-1,1 0 387,0 0 1,4-1 0,2 2-1,0 2 1,1 3 0,-1 2-1,0 7 1,-3 6 0,-1 9 0,-2 5 302,0 3 1,-5 2-1,1-1 1,-1 1 0,1 0-1,-1-2 1,2-1-856,2-2 0,1-6 168,0 2 0,6-9 0,1-3 0</inkml:trace>
  <inkml:trace contextRef="#ctx0" brushRef="#br0" timeOffset="80">25447 15206 8157,'-25'-13'1451,"3"0"0,9 7-1095,8 6 0,5 6 1,6 5-1,6 0 1,6-4-215,2-1 1,9-1 190,6-5-333,4 0 0,1 0 0,0 0 0</inkml:trace>
  <inkml:trace contextRef="#ctx0" brushRef="#br0" timeOffset="81">25980 15193 8026,'-26'0'300,"1"10"0,2 7 0,6 5 0,3 6 0,4-1 0,1-2 270,-1-3 1,4-1 0,0 1 0,1-4 0,1-3 0,1-2 0,3 0 0,3 1 874,1-1 0,7-6-1990,-2-2 1,-2 1 0,2-2-1,1 0 10,2 2 0,-4-3 1,-5 6-1,-6 2 178,-6 0 0,-9 7 0,-6 3 0,-4 3 0,-3 4 1,1 0-1,2 2-230,2 1 1,3-2 0,4 5 586,4-1 0,-1 4 0,9-3 0</inkml:trace>
  <inkml:trace contextRef="#ctx0" brushRef="#br0" timeOffset="82">25247 16512 8190,'-6'-13'0,"-3"1"561,-2 3 0,-3 3 0,1 6 1,0 0-4,-1 0 1,-3 5 0,-3 2 0,0 4 0,-4 5 0,-1 3 0,-2 5 366,0 1 1,7 2 0,0-2-730,1-3 0,9 3 0,-2-4 0,5 1 1,4-1-326,1-2 0,5-1 0,4-6 0,10-2 0,5-2 0,8-3 0,1-2-2489,1-1 1,10-4 2617,-2-2 0,9-9 0,-2-8 0</inkml:trace>
  <inkml:trace contextRef="#ctx0" brushRef="#br0" timeOffset="83">25541 16526 7957,'-12'-17'812,"-6"4"0,0 3 320,0 10 1,8 0-1,3 1-813,1 4 0,1 2 0,5 6 0,0 2 0,-1 1 0,-2 4 0,-2 0-350,2 4 1,2-3-1,1 1 1,1 0-1,4-1 1,4-3 0,3-3-1352,1-2 0,6-6 1138,3-2 0,4-4 1,0-2-1,1-5 0,0-6-268,-1-4 0,-1-8 0,-2 2 0,-7-3 0,-6-2 1,-5 0 329,-4 1 0,-2 5 0,-4 3 0,-5 3 1,-5 2-1,-3 1 189,2 3 1,1 3 0,2 6-8,0 0 0,5 6 0,2 2 0</inkml:trace>
  <inkml:trace contextRef="#ctx0" brushRef="#br0" timeOffset="84">25874 16499 7957,'6'0'309,"-5"2"0,-5 0 0,-2 4 353,0 2 1,-3 1 0,5 4 0,1 0-158,1 1 0,2-5-617,0-1 194,0-5 1,0-7-365,0-9 1,2-4-1,2 4 282,5 0 0,9-7 0,2 0 0</inkml:trace>
  <inkml:trace contextRef="#ctx0" brushRef="#br0" timeOffset="85">26167 16579 7945,'-24'7'991,"-2"-2"0,2-2 0,6 0 1,3 1-883,2-1 0,0-3 0,1-4 1,3-5-1,5-4 0,4-4 1,4-2-263,5-2 0,3-1 0,1-5 0,0 1 0,1 1 0,-1 1 0,0 3-1894,1 2 1,-5-3 2046,0 4 0,-1 0 0,6 5 0</inkml:trace>
  <inkml:trace contextRef="#ctx0" brushRef="#br0" timeOffset="86">26434 16379 8112,'-20'0'41,"6"0"0,-4 0 0,3 0-19,2 0 1,4 5 0,3-1-1,4-1 0,1-2 1,10-2-1,0-4 1,0-3-169,-1-4 0,-5-2 0,2 1 619,-4 0 1,-1-1 0,-1 1 0,-2-2-152,-2-2 1,-3 2 0,3-3 0,2 3-1,0 3 1,0 2 0,-1 1 357,1-1 1,1 2-2020,2-1 1520,0 6 1,-1-1 0,-2 8 0,-3 5 154,-1 3 1,-1 6 0,-1 1-1,3 0 1,2 4 0,0-1-1,1 3-330,1-1 0,4-1 1,3 4-1,7-2 0,6-1 1,3-3-1456,3-2 1449,7-1 0,9-5 0,7 0 0</inkml:trace>
  <inkml:trace contextRef="#ctx0" brushRef="#br0" timeOffset="87">26674 16166 7978,'-26'0'0,"4"0"0,-1 6 0,5 3 0,1 3 244,3 1 0,0 0 686,1 0 0,6 1 0,2-1 0,4 2 1,1 1-1,0 2-834,0-2 0,6 4 1,2-3-1,6 0 0,4-4 1,4-3-1,3-2-2361,2-2 0,4-2 2265,0-4 0,12-12 0,-2-3 0</inkml:trace>
  <inkml:trace contextRef="#ctx0" brushRef="#br0" timeOffset="88">26927 15779 8535,'-22'-17'0,"-1"0"0,6 7 1153,5 8 0,6 8 1,6 8-1,0-1-617,0 0 0,1 7 0,4 3 1,4 7-1,3 5 0,1 5 1,2 3-1,3 2-636,4-2 1,3 1 0,2-2 0,-1-5 0,2-3 0,2-6 99,1-4 0,-6 1 0,-5-5 0</inkml:trace>
  <inkml:trace contextRef="#ctx0" brushRef="#br0" timeOffset="89">26900 16246 10904,'-31'-25'0,"-1"-3"0,2-1 0,8 9 0,16 6 2567,15 5 0,16 5 0,12-5-3489,6-1 1,15-5 921,8 2 0,-23-1 0,2-1 0,-1 4 0,1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0.761"/>
    </inkml:context>
    <inkml:brush xml:id="br0">
      <inkml:brushProperty name="height" value="0.053" units="cm"/>
      <inkml:brushProperty name="color" value="#FF0000"/>
    </inkml:brush>
  </inkml:definitions>
  <inkml:trace contextRef="#ctx0" brushRef="#br0">3159 6277 14053,'-12'-13'-571,"4"-1"1,2 1 0,1 0-1,1-1 654,1 1 1,1 0 0,1 1 0,-4 3 0,-4 6 0,-4 5 0,-3 2 96,-2-1 1,0-2 0,3-1-120,-2 0 1,2 0 0,-3 0 0,2 0 0,0 0 555,-2 0 0,0 0-438,5 0 1,-1 2 0,1 1 0,0 3-223,-1 1 1,1 2-1,0 6 1,-1 1 0,2 3-1,2 1 1,1 0-56,-1 1 1,4-3 0,1 3 0,4-2-1,1-1 1,0-1 0,1 1 0,2 0 365,2 1 0,10-4 1,0 3-1,4-3 0,6-2 1,3 0-134,3 1 0,12 3 1,3 1-1,6 0 0,4 0 1,0-1-1,5 1-114,3 2 1,3-6-1,-1 3 1,2-6 0,3-2-1,3 0 1,-36-5-1,0 0 121,0-2 1,0 0-1,31 0 1,4-2-1,-1 0 1,2 0-1,2-2-23,-38 0 0,-1 0 0,37-1 0,-36-1 0,0-1 0,32-4 0,-7 0 0,-5 0-229,-3-1 1,-3-2 0,-3-1 0,-5-1 0,-4-1 0,-4-1 0,-5-3 85,-3-2 1,-7 5 58,-4-2 1,-3-3 0,-4-1 0,-3-3 0,-2-2-90,-7 1 0,-5-10 0,-11-1 0,-5 0 0,-7-1 0,-6-1 0,-7-1-99,-10 0 0,-6 6 1,20 18-1,-2 2 0,-2 2 1,-2 1-1,-1 2 0,-2 1 1,-5 2-1,-1 2-239,-5 1 0,0 2 0,1 1 1,0 1-1,-6 3 0,-1 1 184,3 3 1,0 2-1,-3 3 1,1 2 0,4 1-1,1 2 1,0 1-1,0 1 83,-1 2 0,1 1 0,0 4 0,0 1 0,5 1 1,3 0-1,2-1 0,3 0 0,3 1 0,3 1 1,4 1-1,2 1 125,4 0 0,1 2 0,3 4 0,2 0 0,-12 24 0,4 0 0</inkml:trace>
  <inkml:trace contextRef="#ctx0" brushRef="#br0" timeOffset="1">2106 11128 31240,'-13'-12'-2174,"5"8"0,4-9 0,3 1 2483,1 0 1,1 3 0,5 2 0,7 1 0,6 3 0,5 1 0,1 2 0,5-1 0,3-2 0,5-3-1,4 0 1,2-1 0,0-1 0,1-2-125,-1-2 1,5-1-1,-4-1 1,-1-1 0,-1-1-1,-2-2 1,-4 1 0,-1-1-149,-2 0 0,-4-1-629,1 1 1,-3 2 0,-1-5 0,-1 0-357,1 1 0,0 3 1,-1 0 896,1 2 1,0-5 0,-1 0-1</inkml:trace>
  <inkml:trace contextRef="#ctx0" brushRef="#br0" timeOffset="2">3186 10635 15741,'-13'-18'0,"-1"1"0,2 0 521,4 2 1,-3 2-1,7 0 1,1-1-70,1 1 0,4 4 1,4 2-1,7 1 1,9 3-1,8 1 1,7 2-1,4 0-202,4 0 1,-1 2 0,-5 2-1,-4 4 1,-5 1 0,-6 0-675,-7 1 1,-6 2 0,-4 1 0,-2 0 0,-7 1 0,-5-1 0,-7 0 0,-3 1 181,-6-1 1,-6 6 334,-2 4 0,-12 8 0,1 3 1</inkml:trace>
  <inkml:trace contextRef="#ctx0" brushRef="#br0" timeOffset="3">5585 6317 7879,'-12'-9'0,"4"0"702,3-1 0,5-2 0,5-3 0,5-1 0,6-5 0,6-1 1,7-5-1,3 1 0,8-7 0,3-1 0,5-4 0,-4 2 0,-1 2 1,-5 6-310,-2 4 1,1-1 0,-6 4 0,-1-1-1,-4 1 1,-3 2 0,-6 4 0,-3 3 0,-4 4-2399,-1-3 1,-6 4 0,1-2-2627,-2-1 4631,-2 4 0,0-12 0,0 3 0</inkml:trace>
  <inkml:trace contextRef="#ctx0" brushRef="#br0" timeOffset="4">6892 5611 7884,'-6'-14'0,"4"1"0,-2 0 0,2-1 0,2 1 0,0 0 710,0-1 1,2-3-1,1-1 105,1 2 1,5 1 0,-3 3 0,0 5 0,0 7-1,-3 10 1,-2 9 985,-1 8 0,-4 7-1567,-1-3 1,-3 6 0,3-3 0,2 0 0,2-3-1,1-4-450,0-5 1,0 2 0,0-6 0,1-4 0,2-2-369,2-3 0,5-6 0,-3 0 1,1-6-1,-2-6 0,-2-4 1,1-5 443,-2-4 1,-1-5-1,1-1 1,2 0-1,-2 3 1,-2 0 0,-1 1 2098,0 2 1,0 2 0,0 7-633,0 0 0,2 5-1049,2 4 0,-1 2 0,6 4 0,1 2-382,2 5 1,-3 3 0,0 1 0,1 1 0,2-1 0,2 0 0,-1-1-1128,0-3 0,2 3 0,1-5 0,2 2 0,0-1 0,0-2-2324,0-3 1,4-2 3554,-5-1 0,7-6 0,-3-1 0</inkml:trace>
  <inkml:trace contextRef="#ctx0" brushRef="#br0" timeOffset="5">7305 5557 8870,'-6'-8'0,"-3"0"1124,-3 2 1,5 3-1,2 8 1,4 4-1,2 1 1,2 2-1,3-2-612,2 1 1,2 8 0,6-7-1,4-1 1,0-2 0,3-3-1,-1-3 1,-1-1-857,-2-2 0,-1-2 0,-7-2 0,-2-5 0,-4-3 0,-4-1 0,-4-1-30,-6 1 0,-2 0 1,-15-1-1,-2 3 1,0 0-1,0 4 1,3 1 424,3 3 0,2 1 0,10 2 0,7 0-51,12 0 0,15 0 0,10 0 0</inkml:trace>
  <inkml:trace contextRef="#ctx0" brushRef="#br0" timeOffset="6">8211 5624 7830,'8'-6'0,"-1"5"0,-2-4 0,2 2-80,0-1 1,5 2 0,-4-4 0,1 2-1,-1 0 1705,3 1-10,-5 1 1,-2 2 0,-7-1-896,-1-4 0,-5 2 0,3-4 0,-1 1-379,-4 3 1,-1 0 0,-1 0 0,0-1 0,-1 2 0,1 4 0,0 3-100,-1 3 1,3 1 0,0 4 0,4 2 0,1 1 0,3 2-113,1-2 1,4-1-1,2-2-256,5 1 0,3-2 1,3-2-1,1-3 0,3-1-270,2-3 1,0-1 0,1-4 0,-4-2 0,-3-5-1,-2-3-44,0-1 0,-5-5 0,-4 0 0,-4 0 1,-3 1-1,-4-1 260,-5 2 0,0 1 0,-9 3 423,2 3 1,-3-1 0,4 5-1125,2 2 780,1 2 1,9 2-1,8 2 1,9 3 186,10 2 0,6-5-86,4 1 0,3-3 0,6-1 0</inkml:trace>
  <inkml:trace contextRef="#ctx0" brushRef="#br0" timeOffset="7">8651 5251 7830,'-18'0'694,"1"0"0,0-2 1,7-1 433,1-1 1,6 1-1,-1 7 1,4 5 0,4 5-1,4 5-704,-1 8 0,3 5 0,-4 8 1,0 2-1,0 2 0,-1 3 1,-1 2-1,0-1-1068,-1-2 0,-1-6 0,-2-6 0,1-2 0,2-2 0,2-4 644,-2-3 0,4-10 0,1-7 0</inkml:trace>
  <inkml:trace contextRef="#ctx0" brushRef="#br0" timeOffset="8">8558 5611 9235,'-2'-18'1472,"-2"0"1,3 5-1,-2 5-923,6 3 0,4 0 1,6 7-1,2 1-415,3 1 1,1 5 0,5-5-1,-2-1-378,2-1 1,5-2 0,2-2 0,-1-2 0,0-7 0,-1-5 0,1-6 243,-5-3 0,2-8 0,-6-1 0</inkml:trace>
  <inkml:trace contextRef="#ctx0" brushRef="#br0" timeOffset="9">8958 5291 9818,'-2'-12'0,"-2"2"0,-5 2 0,-3 2 0,0 5 997,3 4 0,2 6 1,4 8-1,-1 4 0,2 3 1,4 1-1,2 5 0,1 2-424,0 5 0,1 0 0,5-1 0,-4-5 0,1-3 0,-3-1 0,3-2-1044,-1-3 1,2-3 0,5-5 0,-1-2 0,0-4-421,1-3 1,-7-10 0,-3-3 0,-2-4 0,-2-2 0,0 1 1113,0 0 0,-2 4 0,-2 1 1152,-5 3 0,-1 2 0,2 7 0,7 5-1209,4 3 0,7 1 1,-1 0-1,3-1 1,1-1-1,1-4 1,-1-1-214,0-3 0,0-2 0,1-1 0,-1 0 1,0 0-1,-1-1-403,-3-4 1,-1 0 0,-5-6 711,1 2 0,2 3 0,-2 2 0,7 8-2388,5 7 1536,-1 2 1,10 0 0,-1 1 0,4-1-1,6 0 590,4 1 0,-1-7 0,9-1 0</inkml:trace>
  <inkml:trace contextRef="#ctx0" brushRef="#br0" timeOffset="10">9918 5637 7776,'-14'6'2155,"2"3"0,4 3-1407,3 1 0,-1 1 0,2 1 0,1 1 0,1 3 0,2 0 0,0 1 0,0-4-688,0-1 0,2-2 0,2-1 1,5-3-1,3-5 0,1-2-60,1-2 0,-1-12 0,0-3 0</inkml:trace>
  <inkml:trace contextRef="#ctx0" brushRef="#br0" timeOffset="11">9864 5531 7776,'-6'-14'1037,"-2"1"1,-4 6 3041,-2 2-3751,7-2 0,7 5 1,9-2-1,3 2 0,1 2-398,0 0 0,1 5 0,0-1 1,4-1-1,4-1 0,2-2 70,-2 0 0,9-6 0,-2-2 0</inkml:trace>
  <inkml:trace contextRef="#ctx0" brushRef="#br0" timeOffset="12">10118 5517 7776,'0'14'976,"-5"-1"0,1 0-66,1 1 0,6-5 0,3-2 0,0 0 0,1 1 0,-1 2 0,1 1 2759,1-3-4017,-5 4-1793,3-10 0,-6 2 1674,0-8 0,0-4 0,0-5 0,0 0 1,1-1 3356,4 1 590,-4 0-3314,11 5 0,-5 8 0,5 9 1,-2 3-600,-1 1 1,-6 5 0,3 0 0,0-2 0,2-1 0,0-3 0,1-2-2932,2-1 0,6-6 3364,6 2 0,8-16 0,3-4 0</inkml:trace>
  <inkml:trace contextRef="#ctx0" brushRef="#br0" timeOffset="13">10557 5358 7776,'-5'-12'1637,"-4"3"1,-3 3 0,-2 6-1253,1 0 0,6 1 0,2 4 0,4 4 0,1 3 0,1 2 143,4 4 0,-4-2 0,5 7 1,-1-1-1,-1 0 0,-1 0 1,-2 0-205,-1-1 1,0-2 0,0-5 0,0-1 0,-1 0 147,-3 1 1,1-7-6057,-6-2 5584,6-4 0,9-13 0,8-3 0</inkml:trace>
  <inkml:trace contextRef="#ctx0" brushRef="#br0" timeOffset="14">10757 5198 7811,'-17'-5'2353,"-1"1"0,2 1 0,7 7 0,4 5-1381,4 3 0,1 1 1,0 2-796,0 3 1,0 3-1,1 5 1,4 1-1,2 0-560,1-1 0,3-1 1,-2-1-1,3-3 1,1-2-1,-1-3 0,-3-1 1,-3-2-3171,0 1 0,-5-5 3553,4 0 0,-9-1 0,-4 6 0</inkml:trace>
  <inkml:trace contextRef="#ctx0" brushRef="#br0" timeOffset="15">10717 5504 8370,'-7'-21'0,"3"4"0,2 2 0,4 3 0,2 3 0,5 3 1142,3 0 1,1 5-1,0-2 1,1 4-250,-1 4 1,-4-1-1,0-4 1,0-1 0,0-4-1,0-5-982,1-6 1,6-4 0,2-3 0,-2 0 0,-1 0 0,-2-1 0,1 0-997,-1 2 1,0 4-1,1-1 1,-1 3 0,-1 4-1,0 0 1085,1 0 0,3-1 0,11 0 0</inkml:trace>
  <inkml:trace contextRef="#ctx0" brushRef="#br0" timeOffset="16">11771 5557 7792,'0'-8'0,"0"-1"0,0-2 1104,0-1 1,-5 4 0,-1 0 0,-1 2 0,-4 3 0,1 3 0,0 3-495,1 2 1,4 5 0,-2-1-1,1 3 1,3 1 0,2 0-1,1 1-292,0-1 0,0 0 0,1-1 1,3-1-1,5-2-140,3 1 0,2 2 0,-1 0 0,-1-2 1,-2-1-1,-3 1 0,-1 2-86,-3 1 1,-1 1 0,-2 0 0,0 3-1,-2 1 1,-2-2 191,-5-1-529,3-2 1,-9 5 0,5-2 0,0-3 0,-2-2 0,0-2-1282,-1-2 1,-1 3 0,4-7-2153,5-4 1,8-7 3677,15-9 0,9-10 0,7-7 0</inkml:trace>
  <inkml:trace contextRef="#ctx0" brushRef="#br0" timeOffset="17">12050 5571 9162,'-7'6'2963,"-3"3"1,4 7 0,0 2-2631,0-2 0,0 3 0,3 0 1,-1 1-1,1-1 0,1-3 1,2-1-1,2-2-457,2 1 1,3-7-1,8-2 1,2-4 0,3-5 123,5-10 0,11-8 0,11-18 0</inkml:trace>
  <inkml:trace contextRef="#ctx0" brushRef="#br0" timeOffset="18">12464 5118 10277,'-12'1'1578,"3"4"0,3 6 0,5 9 0,-2-1-942,-2 0 1,-1 5 0,3 0 0,-1 5 0,1 7 0,0 2 0,0 1-1,-2-2-422,3-2 0,-4-5 1,1-1-1,2-5 1,2-6-1,1-3-5727,0-2 4114,0-6 0,0-2 0,1-10 1605,4-3 0,-4-4 0,4-2 0,-4 1 1696,-1 0 0,-3 5-1791,3 4 0,2 8 0,8 5 1,0 3-1,4 1 0,2 1 0,2-1-1252,1 0 0,-3-5 1,6-4-1,1-2 1,-1-2-1,-1-2 119,-2-2 1,3-5 0,-6-7 0,-2-2 0,-5 2 1087,-3 1 1,-2 1 0,-6 3 0,0 0 0,-4 4 0,-2 1 0,-2 3 1874,-2 1 1,3 2 0,0 0 0,-1 0-511,-2 0 0,5 2 0,2 2 0,4 7 0,1 4-605,0 2 0,1 1-998,4-5 1,-2 1 0,4-1 0,0 0 0,1-1-680,2-3 1,2 2-1,1-7 1,2-3 0,1-4-1,4-7 851,0-6 0,3-11 0,3-7 0</inkml:trace>
  <inkml:trace contextRef="#ctx0" brushRef="#br0" timeOffset="19">13010 5064 9060,'-13'0'4591,"5"2"-3843,4 2 1,3 10-1,1 8 1,0 3-1,1 3 1,2 2-1,1 2 1,1 1-257,1-1 1,-5 0 0,4-6 0,-2-1 0,0-2 0,1-6-3383,-1-2 1860,-1-2 1,-4-7-1,-1-6 1,-3-7 292,-1-5 0,-2 3 1391,-4 0 1,-1 2 0,1-2 0,0 5-1,1 1-17,3-2 0,-2 5 1,7 0-1,1 8 1,2 4-769,1 1 1,1 5-1,4 1 1,3 2 0,6 1-1,4-1 1,4-4-2920,3-2 1,3-3 1781,3-3 1,-3-3 0,3-6 1267,-2 0 0,3-12 0,2-3 0</inkml:trace>
  <inkml:trace contextRef="#ctx0" brushRef="#br0" timeOffset="20">13250 5398 9816,'-13'-8'2775,"0"4"0,4-2-2148,0 1 1,6 2 0,-2 8-1,5 2 1,5 2 0,2 0 0,2 1-573,0 2 0,0-3 0,4-2 1,2-1-1,1-3 0,2-1 1,0-2-1,1-3-1654,3-6 0,-1-1 0,0-13 1,-2-2-1,-3-4 1599,-1-7 0,-2-8 0,1-4 0</inkml:trace>
  <inkml:trace contextRef="#ctx0" brushRef="#br0" timeOffset="21">13570 4824 7819,'9'-13'112,"0"0"0,-5 1 0,5 2 1,2 2 468,0 2 0,-2 2 0,0 5 0,0 4 1,-2 4-1,-1 4 719,0 5 0,-4 2 0,2 7 1,-2 1-1,-2 3 0,0 3 0,0 2-618,0-1 1,0-5 0,0 1-1,0-3 1,1-3 0,2-2-1,2-6-1461,-2-2 0,4-1 1,2-3 778,3-2 0,7-9 0,2-7 0</inkml:trace>
  <inkml:trace contextRef="#ctx0" brushRef="#br0" timeOffset="22">13743 5104 7807,'-13'0'650,"0"2"0,-1 1 0,3 3 6136,2 1-6430,3-4 0,6 4 1,1-2-1,4 2 1,5 2-1,5-1-234,3-3 0,1 0 0,-3-5 0,3 0 1,1 0-1,-1 0-1223,-3 0 1,-1-6 0,-2-1 0,-1-2-1,-3 0-462,-4-2 1,-5 1 1832,-5 1 0,-2 3 0,-7 6 0,0 2 0,-3 1 355,-1 1 1,5 7-1,4-3 1,0 4-1,2 2 125,3-1 1,4 0 0,4 1-1,6-3 1,5-2-1408,3-4 0,10-4 0,0-4 0,5-6 1,4-10 656,1-9 0,2-12 0,0-7 0</inkml:trace>
  <inkml:trace contextRef="#ctx0" brushRef="#br0" timeOffset="23">14317 4558 7797,'-6'27'0,"0"-5"0,-5 0 0,4 0 1092,1-1 0,-3 4 0,5-3 0,1 2 1,0 1-1,0-1 0,-2 1 0,2-3 1,2-1-153,1-5 1,-5-1-1,1-2 1,0 1-1626,-2-1 1,-2-6 0,-5-1 0,0-1 0,1 1-885,3 1 1,-1 2 1372,5 4 0,-4 2 0,3 1 0,0 4 0,0-1-289,3 0 0,2-1 0,2-5 1,4 1-1,5-3 0,7-2 0,6-4 485,7-4 0,4-7 0,6-1 0</inkml:trace>
  <inkml:trace contextRef="#ctx0" brushRef="#br0" timeOffset="24">14743 4811 8010,'-13'-7'2792,"-1"2"1,9 4-2235,5 1 1,10 1 0,9 2 0,0 3 0,2 0 0,1 0 0,4-3-870,-1-2 0,9-1 1,-8 0-1,1 0 1,-2 0-1,-4-1 1,-2-2-1,-2-1-1196,-3 1 0,-5-3 0,-3 1 2311,-4 2 0,-5 8 1,-12 5-1,-1 6 1,-2 7-1,0 2 1,2 1-302,2 1 0,0 0 0,8-1 0,0 1 0,0 0 0,4-2 0,5-1-82,6-2 0,5-7-421,3-2 0,4-6 0,6-7 0</inkml:trace>
  <inkml:trace contextRef="#ctx0" brushRef="#br0" timeOffset="25">15170 4811 7710,'-14'0'2299,"-3"0"1,0 2 1512,5 2-3433,5 3 0,7 2-392,0 0 1,6-1 0,3 2-1,3-3 1,1-1 69,0-3 1,1-1 0,-1-4 0,-1-2 0,-3-5 0,-5-3-105,-2-1 1,-2-1-1,0 1 1,-2 0 0,-2-1 916,-5 1 0,-3 6 0,-1 2 0,1 5 0,3 5-613,5 4 0,2 2 0,2 3 0,0-1 0,2 0 0,3 1 1,7-1-1102,5 0 1,6-5 0,1-4-1,4-2 844,3-2 0,12-18 0,-1-4 0</inkml:trace>
  <inkml:trace contextRef="#ctx0" brushRef="#br0" timeOffset="26">15516 4398 10712,'-15'7'0,"1"8"2112,0 10 0,0 8 1,6 8-1,-1 2-2168,-1 2 1,-9 4-1,5-3 1,-1-2 0,2-1-1,3-6 1,1-2 0,0-3-4641,2-4 4696,-5 1 0,-2-8 0,-6 6 0</inkml:trace>
  <inkml:trace contextRef="#ctx0" brushRef="#br0" timeOffset="27">15263 4811 10867,'4'-21'0,"2"2"0,2 1 2117,2 1 1,9-7-1,10 2 1,9-3-2250,9-2 132,17-6 0,-8-1 0,-23 14 0,0 0 0</inkml:trace>
  <inkml:trace contextRef="#ctx0" brushRef="#br0" timeOffset="28">8038 6664 7970,'-13'-6'952,"-1"3"1,1-5 1040,0 2-1650,5-4 1,4 9 0,8-5 0,7 1 0,4-1 0,5 0 0,5-1 0,10 1 0,6-1 0,9-1 0,5-1 615,3 2 1,10-3 0,2 5-1,-33 3 1,1 1-729,3 0 1,0 1 0,0-1 0,1 2-1,-2-1 1,0 1 0,-1 1 0,0 1-41,-1 0 1,0 2-1,34 12 1,-5 1 0,-2-1-1,0 3 1,-1 0 134,0 1 0,4-2 0,-5-5-418,7-1 0,-6-1 1,1-3-1,-3-3-299,-1-1 0,-5-3 0,-1 2 0,-8-2 0,-8-2 0,-7 0 0,-5 1-1998,-3 4 0,-8-4 2389,2 4 0,8 2 0,3 1 0</inkml:trace>
  <inkml:trace contextRef="#ctx0" brushRef="#br0" timeOffset="29">11237 6917 8273,'-9'-5'470,"1"1"1,5-2-1,-2 2 431,4-5 1,1 1-1,0-1 371,0-1 0,0 6 1,0 4-1,0 8-427,0 9 0,4 5 0,1 8-610,-2 1 1,-2 6 0,-1-2 0,0 4-302,0 1 1,-1-6 0,-2-3 0,-2-3-1,2-3 1,2-3 0,1-4-1218,0-3 1,0-9 0,0-6 974,0-8 0,-5-9 1,1-7-1,1-4 1,1-6-1,2-2 551,0-1 0,-4-4 1,-1 5-1,2 1 0,2 1 1,1 6-1,0 1 644,0 3 0,0 6 0,1 1 0,4 2 0,4 2-557,3-1 1,1 7 0,0 2-1,2 4 1,1-1 0,4-1-1,-1-1 555,0 1 0,5 2-1227,-2 1 1,2 0-1,-1 0 1,0-2 0,0-1-324,3-1 1,-4-2-1,-1 3 1,-1-3 0,1-2-1,1-2 1,0 0-788,1 1 0,-7-3 1,0 3-1,-4-1 1452,-3 1 0,-6-3 0,3 5 0</inkml:trace>
  <inkml:trace contextRef="#ctx0" brushRef="#br0" timeOffset="30">11371 6943 8676,'-12'14'0,"1"-1"1484,3 0 1,5 1 0,-2-1-1236,4 0 0,2-4 0,4 0 0,3 0 0,4-2 0,3-2 0,1-4 0,2-1-62,-2 0 0,4 0 0,-3 0 0,1 0 0,0 0 1,0 0-188,-2 0 0,5 6 0,0 2 0</inkml:trace>
  <inkml:trace contextRef="#ctx0" brushRef="#br0" timeOffset="31">11291 7383 10393,'-14'14'2370,"2"-1"1,4 0-2595,3 1 0,14-3 0,4-2 1,2-3-1,3-1 0,3-1 0,5-1 1,4-3 479,3-4 1,1-8 0,7-7-1,2-2-256,1-3 0,7-7 0,-4-3 0</inkml:trace>
  <inkml:trace contextRef="#ctx0" brushRef="#br0" timeOffset="32">12050 6784 7944,'0'-14'1589,"-4"1"1,-2 1-346,-1 3 0,4 2 0,-2 5 0,5 2-844,5 6 0,-2 10 1,4 7-1,-1 3 0,-2 5 1,1 5-1,-1 4 0,-1 3-1387,-1 1 1,-2 1 0,1-5 0,2-2 986,2-2 0,-1-4 0,-4-5 0</inkml:trace>
  <inkml:trace contextRef="#ctx0" brushRef="#br0" timeOffset="33">11944 7077 7861,'-18'-18'2870,"0"0"0,6 5-2524,8 4 0,4 6 1,4-3-1,5 2-534,3-1 0,7-4 1,5 3-1,6-1-873,5-3 1,5-2 1060,5-2 0,8 1 0,8 0 0</inkml:trace>
  <inkml:trace contextRef="#ctx0" brushRef="#br0" timeOffset="34">12570 6570 8623,'0'-9'6126,"0"1"-5147,6 5 1,0 3 0,3 8 0,-3 6-657,0 4 1,-5 2-1,4 8 1,-2 2 0,0 3-1,1 1 1,-1 1-561,-1-1 1,-2 5 0,0-5-1025,0 0 0,0-2 0,0-5 0,0-2-1562,0-3 1,1-7 2822,4-6 0,8-6 0,8 3 0</inkml:trace>
  <inkml:trace contextRef="#ctx0" brushRef="#br0" timeOffset="35">12837 6424 9416,'0'-14'0,"-2"3"1627,-2 2 0,1 3 1,-4 7-1047,1 4 0,1 4 0,5 10 1,0 6-1,0 6 0,0 5 0,0 2 1,2 2-37,2-1 0,-2-2 1,4 1-1,-2-2 1,2-5-1,1-5 1,2-2-1,0-3-3822,0-2 0,0-6 0,4-5 3216,1-2 1,5-8-1,2-5 1</inkml:trace>
  <inkml:trace contextRef="#ctx0" brushRef="#br0" timeOffset="36">12437 6664 8489,'-21'-8'5962,"8"1"-5227,9 2 0,4 2 1,4-4-1,6 0 1,8-2-1,7-5 1,6-2-755,3 0 1,3-5 0,6 0-279,2 1 0,4-4 1,-5 5-1,-1-2 0,-3-1-1115,-4 1 0,-4 3 0,-7 8 0,-2 2 0,-6 2 1412,-2 4 0,-1-6 0,-1 1 0</inkml:trace>
  <inkml:trace contextRef="#ctx0" brushRef="#br0" timeOffset="37">12504 7130 7797,'-11'0'2033,"7"0"1,10 0 0,13 0-1,2-3-2216,2-6 1,10-1 0,7-14 0,6-3-1,4-4-2780,4-3 2963,-4-1 0,-18 15 0,1 0 0,28-20 0</inkml:trace>
  <inkml:trace contextRef="#ctx0" brushRef="#br0" timeOffset="38">13224 6584 7877,'-14'0'2808,"7"0"1,7-5 0,9 1-2573,3 1 1,7-3-1,3 0 1,5-1-1,2-2-746,2 1 1,2-4-1,-3 4 510,1-4 0,6-2 0,-3 1 0</inkml:trace>
  <inkml:trace contextRef="#ctx0" brushRef="#br0" timeOffset="39">13877 5944 11426,'-14'-6'1831,"1"-3"1,6 11 0,4 6 0,4 13-1437,4 9 0,-1 7 0,-4 10 1,-3 9-1,-3 7 0,-4 5 1,-1 0-1,1 0 128,3-1 0,1-5 1,6-1-1,0-4 0,1-3-523,4-4 0,2-1 0,6 4 0</inkml:trace>
  <inkml:trace contextRef="#ctx0" brushRef="#br0" timeOffset="40">14450 6397 8636,'-12'-9'236,"3"0"0,9 6 1,9-3-1,3 2 1,3-2-1,2-1 0,6-4 1,3-1-1,5-2-1761,5-4 1,1 3 1524,-1-3 0,2-2 0,-4-1 0</inkml:trace>
  <inkml:trace contextRef="#ctx0" brushRef="#br0" timeOffset="41">14477 6504 7851,'-14'13'0,"2"0"278,3 1 1,9-1 0,11-1 0,5-3-1,6-5 1,2-2 172,-2-2 0,8-2 0,-3-2 0,2-5 0,2-3 0,0-3 1,0-3-1,2-4 0,3-3-451,2-2 0,2-5 0,0-2 0</inkml:trace>
  <inkml:trace contextRef="#ctx0" brushRef="#br0" timeOffset="42">15530 5851 8008,'-34'-14'1047,"2"7"0,10 2-201,4 4 1,4 1 0,0 0 0,1 1 0,0 4 0,-1 5 0,1 5 0,0 6-418,-1 4 1,7 0 0,2 11 0,4 1-1,2 0 1,4 1 0,5-1-748,7 0 1,8 2 0,7-11 0,2-6 0,5-4 0,2-8 0,5-4-813,2-7 1,-10-5 649,2-8 0,-10-6-48,-3-7 1,-7-1 0,-8-8 466,-3-1 1,-5 0 0,-10 0 0,-5 3 0,-9 0 0,-5 2 0,-6 1 428,-1 5 0,-1 1 0,8 7 0,1 4 1,3 2 1424,2 3-2474,7 6 1,14-3 0,13 6 0,10-1-2819,9-4 3499,22-2 0,0-13 0,17 0 0</inkml:trace>
  <inkml:trace contextRef="#ctx0" brushRef="#br0" timeOffset="43">16169 5424 10771,'-13'-19'0,"0"6"1367,-1 7 1,7 10 0,4 5 0,5 4-1197,2 5 1,0 3 0,-4 5 0,2 3 0,1 3-1,1 7 1,-1 5 0,0 2 0,0 1-458,2 1 1,-1-7-1,-2-1 1,1-6 0,3-4-1,-1-3 1,1-7 285,-3-3 0,5-10 0,-1-1 0</inkml:trace>
  <inkml:trace contextRef="#ctx0" brushRef="#br0" timeOffset="44">16116 5704 9850,'-4'-18'1920,"-1"0"1,2 2 0,8 6-2048,4 1 0,4 6 1,5-1-1,4 1 1,3 0-1,3-3 1,3-2-1,5-2 127,2-2 0,2-7 0,0-2 0</inkml:trace>
  <inkml:trace contextRef="#ctx0" brushRef="#br0" timeOffset="45">16503 5344 9568,'-6'-7'3020,"6"2"-2633,7 4 0,5 1 0,1 0 1,2 0-1,3 0 0,3 0 1,1 0-1,0-2 354,2-2 1,1 2-1,0-2 1,-3 3 0,-4 1-1,-3 0 1,-2 1-863,1 3 0,-7 4 0,-4 7 0,-6 2 0,-7 6 0,-5 2 0,-4 1-581,-2 1 1,3 1 667,-4 3 0,7-2 1,0 0-1,6-4 1,3-4-39,4-2 0,0 3 130,2-4 0,6-1 1,4-7-1,5-3 0,4-1-576,2-3 0,1-1 0,4-4 0,-1-2 1,-2-5-1,4-3-3921,1-1 4439,-3-7 0,8-6 0,-6-8 0</inkml:trace>
  <inkml:trace contextRef="#ctx0" brushRef="#br0" timeOffset="46">17089 5331 8004,'-13'-5'1311,"0"1"0,11 4 0,7 4-825,5-1 1,3-1-1,1-2 1,0-2-1,4-2 1,6-5-1,5-3 1,7-3-629,3-2 0,2 0 142,3-5 0,-2-6 0,4-6 0</inkml:trace>
  <inkml:trace contextRef="#ctx0" brushRef="#br0" timeOffset="47">17569 4851 7886,'0'-13'3672,"0"-1"-2794,0 1 1,2 6-1,2 4 1,5 7-419,3 10 1,0 0 0,-1 10 0,1 4-1,3 6 1,-2 3 0,-1 2-687,-3 1 1,-4 0 0,2 10 336,-1 0 1,-2 4-1,-4-8 1,0-1-2749,0 1 1,0-1 2636,0-5 0,-5 0 0,-3 0 0</inkml:trace>
  <inkml:trace contextRef="#ctx0" brushRef="#br0" timeOffset="48">18182 4784 7894,'-13'-13'1619,"0"0"0,4 5-753,0 4 0,7 2 0,4 2 0,8 0 0,8 0-80,3 0 1,2 0 0,9 0-1338,3 0 1,4-1-1,-1-3 1,-1-4-1,-3-1-5282,-1 0 5833,-2 6 0,-4-14 0,-1 2 0</inkml:trace>
  <inkml:trace contextRef="#ctx0" brushRef="#br0" timeOffset="49">18236 4984 11018,'-8'6'388,"10"0"0,11 5 1,8-4-505,4-1 1,2-2-1,-1-5 1,1-4-1,3-5 1,4-5-1,7-4-536,5-2 0,0-1 652,7-5 0,-8-5 0,7-2 0</inkml:trace>
  <inkml:trace contextRef="#ctx0" brushRef="#br0" timeOffset="50">19195 4171 14338,'-13'-3'0,"1"12"0,2 18 0,2 13 0,0 12 453,-4 9 0,1-2 0,-8 10 1,1 4-1,9-36 0,-1 1 1,0 3-1,1 0-451,-1 0 0,1-1 0,-3 0 0,1 0 0,2-1 0,1 1 0,0 0 0,1 0 0,-4 34-2,7-2 0,2-8 0,2-5 0</inkml:trace>
  <inkml:trace contextRef="#ctx0" brushRef="#br0" timeOffset="51">17343 2959 7878,'-14'-9'1295,"2"-2"1,3 1 0,5-2 759,3 0 0,2 0-1641,3 4 0,-1-4 1,6 4-1,2-1 1,1 2-1,1 1 0,-1 5 1,-3 4-1,-5 7 1,-2 6-1,-2 8 0,0 6 2202,0 5 1,0 2-2257,0-1 1,0 2-1,0-4 1,0 0-1,1-4 1,3-6-592,5-7 0,5-2 0,2-3 0,3-3 0,2-6 1,3-6-497,1-6 0,1-9 0,0-2 0,-4-3 1,-3 1-1,-3-2 300,-2-1 1,1 0 0,-11 1 0,-1 4 0,-2 0 2748,-1 4 1,0 10 0,0 9-2156,0 9 0,5 10 0,1-1 0,0 1 0,1-1 0,1-2 0,2-1 1,2-2-168,1-3 0,0 4 0,1-10 0,-1 1 0,0-4 0,1-2-654,-1-2 0,0-8 1,1-4-1,-1-6 0,-1-1 1,-3 0-1,-3 1-1339,0-1 0,-5 4 0,4-3 0,-4 4-4885,-1 0 6878,6 7 0,7 1 0,8 6 0</inkml:trace>
  <inkml:trace contextRef="#ctx0" brushRef="#br0" timeOffset="52">18182 2945 7860,'8'0'1966,"-2"6"0,-6 2 0,0 5 0,0 2 0,0 1 596,0 2 1,0 0-1,0-5-4307,0 0 1,4 1 0,2-3 0,1-2 1744,4-4 0,1-10 0,1-2 0</inkml:trace>
  <inkml:trace contextRef="#ctx0" brushRef="#br0" timeOffset="53">18222 2865 10078,'-4'-13'0,"-2"1"0,0 2 3175,0 1 1,2 4-3070,4-3 1,1 3-1,4-2 1,5 1-1,5 1 1,4-1-1,2-2-106,2-4 0,9-2 0,2 1 0</inkml:trace>
  <inkml:trace contextRef="#ctx0" brushRef="#br0" timeOffset="54">18649 2426 9784,'9'4'6700,"-2"2"-5498,-1 1 1,3-1 0,-3 6-1,0 3 1,1 1 0,-1 2 0,2 1-1,-3 2-911,1 3 0,-1 1 0,-5 1 0,0 0 1,0-3-1,0-2 0,0-2-1274,0-2 0,0-3-3477,0 0 1,0-5 3239,0-1 0,-2-5 0,-2 2 4150,-5-4 1,2-1-1703,-2 0 1,6 2 0,0 4 0,6 6-1,6 4-1429,3 0 1,1-1-1,0-2 1,1-1 0,-1-1-1,0-4 1,1-1-1767,-1-3 1,0-2 0,1-1 0,-1 0 0,-1-1-5056,-3-4 7022,-4 4 0,1-17 0,2 3 0</inkml:trace>
  <inkml:trace contextRef="#ctx0" brushRef="#br0" timeOffset="55">19449 1999 10181,'1'-13'0,"2"-1"3705,2 1-2790,-1 6 1,0 7-1,2 12 1,2 7-1,1 10 1,0 7-1,-2 7 1,-1 3 149,-3 4 1,3 6 0,-2 2 0,-1-2 0,-1-1 0,-2-4 0,0-4-1594,0-3 1,-5-11 0,-1 2 0,0-5 0,-1-5 0,0-3 0,-4-5-2238,-1-7 1,-1-4 2550,0-6 1,-2 0 0,-1-1-1,-4-4 1,1-4 381,0-3 0,0-1 1,2 0-1,0 1 0,2 2 1,3 2 1177,3 2 1,6 3 0,-1 8-1540,2 4 0,8 7 0,4 2 1,5-2-1,4-1 0,1-2 0,2-1-1236,3-3 0,-1-3 0,8-6 1,-1-2-1,2-2 0,0-5-554,-1-3 0,-2-3 0,-8-1 1576,-4-2 1,-5 0 0,-4 5-1,-5 0 1013,-2-1 0,-4 3 0,0 0 0,-4 4 0,-2 1 1966,-2 3 0,-1 3 0,3 4-1721,3 5 0,4 5 0,2 2 1,2 2-1,3-2 0,1-1 1,4-2-1006,1 0 1,2-1-1,3-3 1,2-4 0,0-4-1,1-2-706,-4-4 0,-1-2 0,-4-7 0,0 0 0,-4-3 0,-1 0 0,-3 0-333,-1 2 1,-4 2 0,-2 0 1766,-5-1 1,1 3 0,1 0 0,0 4 1091,-1 1-804,5 1 1,-1 7-1074,8 2 0,-1 4 0,6 5 0,1 0 0,4-1 0,2-1 0,3-2-654,2 1 0,0-4 0,2 0 0,0-2 1,-1 1-1,-1-2-4246,-4-2 5409,-8-7 1,-3-1 1972,-6-7 1,-6 7-986,-3 3 1,5 8 0,4 6 0,7 5-1,7 4 1,2 1-1035,2-1 0,7 5-252,2-2 0,-1 3 0,7 2 0</inkml:trace>
  <inkml:trace contextRef="#ctx0" brushRef="#br0" timeOffset="56">21448 2012 7810,'8'-6'0,"-2"-1"0,-6-6 2343,0-1-598,0 1 0,0 3 0,0 7 0,-2 12-1017,-2 10 0,-2 12 0,-5 6 0,2 4 1,1 4-1,0-2 0,4-2-832,2-1 0,2 0 1,2-1-1,2-5 0,5-6 1,4-6-585,5-3 1,3-7-1,6-7 1,-1-4-1,1-4 1,0-4 0,-1-9 390,1-8 1,-6 0 0,-4-8 0,-2-1 0,-3-3 0,-3-2 787,-5-2 1,-2 0 0,-5 0-1,-5 2 1,-5 0 0,-3 4-1,-2 3 554,0 6 0,-4 0 0,4 9 1,2 2-1,1 5-2055,2 4 1,5 2 0,5 7 0,8 6 0,8 5 0,9 3 0,8-2 1009,6-1 0,8-2 0,3 1 0</inkml:trace>
  <inkml:trace contextRef="#ctx0" brushRef="#br0" timeOffset="57">22168 1999 7745,'-13'0'1180,"-1"0"389,1 0 0,3 0 0,5 0-185,10 0 0,7 0 0,7-1 0,6-2 0,6-2 0,3 1 0,5-2-1113,4-3 0,-2 2 0,4-2 0,-4-2 1,-3-1-1,-2-1 0,-5 1-1649,-3 3 0,-1-2 655,0 2 0,-7 1 1,-2-1-1,-3 0 1,-2 1-2006,1-1 0,-1 0 2728,0-5 0,-5 1 0,-2 0 0</inkml:trace>
  <inkml:trace contextRef="#ctx0" brushRef="#br0" timeOffset="58">22528 1706 7745,'-13'6'1819,"1"3"-308,3 3 0,13-5 1,11-3-1,4-2-629,5-2 0,6 4 1,2 1-1,1-2 0,-1 0 1,-3 0-1,-4 1 214,-3-1 0,-4 3 1,1 0-806,-4 1 0,1-2 0,-7 2 0,1 1-741,-1-1 0,2 2 0,-7 4 0,-1 0-1210,-1 1 1,-2 4 0,0 1-1,0 0-568,0 0 1,0 4 0,0-6 2227,0 0 0,5-3 0,3 0 0</inkml:trace>
  <inkml:trace contextRef="#ctx0" brushRef="#br0" timeOffset="59">23434 1413 11079,'8'6'4915,"-4"4"0,-2 5-4359,-2 3 1,0 11-1,-2 4 1,-1 7-1,-3 6 1,0 0-1,-1 1 1,1-1-1,-1 1-1567,-1 1 0,5-8 0,-3 1 1,2-1 1010,0-3 0,-7 0 0,4 3 0</inkml:trace>
  <inkml:trace contextRef="#ctx0" brushRef="#br0" timeOffset="60">6119 11248 8423,'0'-13'0,"1"4"0,2 0 239,1-1 1,7 4-1,-2 1 1,3 4-1,1 1 1,0 1 0,1 2-1,0 3 1,3 0 81,0 0 0,12 3 0,-1-5 0,4 1 0,7-1 0,2 1 0,5-2 0,2-2 44,2-1 1,3-1 0,5-2 0,3-3 0,1 0 0,0-2-293,2 1 0,2 3 1,4-4-1,3 2 1,-1 3-1,1 2-274,-4 1 1,5 0 0,1 0 0,0 0-1,-1 0 1,-1-2 171,-4-2 1,4 2 0,-1-2 0,0 1 0,-1-1 0,-3-4-1,1-1 1,0 0 559,-1-1 1,-3-6 0,-1-2-1,-4 2 1,1 1 0,-2 0-1,2-1-577,0-2 1,-4-6-1,6 4 1,0-4-1,1-1 1,0-3-1,-4-1-357,0 1 1,-4-3 0,-6-1 0,-2-1 0,-4-1 0,-4 1 0,-6-1 515,-6 0 0,1 5 0,-13-2 0,-4 1 0,-6 0 0,-6-2 1,-6-1 20,-8 1 1,-11-4 0,-15 4 0,-10-1 0,-17 0 0,29 18 0,-1 1-375,-3-1 1,-2 2 0,-6 2-1,-2 2 1,2 2 0,-1 1-1,-2 2 1,-2 2 0,-4 1-1,0 1 1,-3 0 0,-1 1-43,0 1 0,-1 1 1,-5 2-1,-1 3 1,1 2-1,0 2 1,-1 0-1,-1 1 1,-2 1-1,0 0 1,-1 1-1,1 0 1,23-4-1,-1 0 0,1 0 305,-2 0 0,0 0 0,0 1 0,-17 3 0,1 1 0,-4 1 0,1 1 0,2 0 0,1 1 0,3 0 0,2 1 0,2 0 0,1 0 1548,4-1 1,2 2-1479,10-1 1,1 0-1,3-3 1,3 0-1,-14 14 1,14-1 0,15 1-1,10 3-1514,8 0 1,16 4 1420,10-2 0,6 8 0,12 5 0,6 3 0,4 1 0</inkml:trace>
  <inkml:trace contextRef="#ctx0" brushRef="#br0" timeOffset="61">13730 16726 8490,'-19'-27'68,"5"2"0,0 4 1,3 8 797,1 7 1,-2 4-1046,-1 2 0,-1 0 1,1 2-1,0 1 0,-1 1 1,1-1-1,1 0 1163,3 2 1,3-2-599,6 5 1,6 1-1,3 3 1,5-2-129,3-1 0,6 0 0,8 3 0,4-2 0,5-2 1,3-2-121,2-3 0,9 3 1,0-2-1,1-1 1,2-1-1,1-2 1,1 0-155,-4 0 0,-5-2-269,-1-2 0,-4 1 1,-11-5-1,-6 2 0,-6 2-578,-3-2 1,-1 5 0,-4-4-984,-1 4 1846,-6 1 0,-1 6 0,-6 1 0</inkml:trace>
  <inkml:trace contextRef="#ctx0" brushRef="#br0" timeOffset="62">14490 16552 8477,'-12'-17'666,"3"-1"1,5 7 0,8 13 0,4 10-835,-1 8 0,3 7 0,-4 4 0,2 5 0,1 1 0,-1 0 0,0-2 0,-1 1 53,1-2 0,-1 3 0,3-6 0,-1-1 0,0-4 0,-1-2 0,-4-2 375,-2 2 0,-2-3 0,-2-1-286,-2 0 0,-10-3 0,-8-2 0,-5 2 61,-4 0-35,-3 7 0,-6-3 0,0 5 0</inkml:trace>
  <inkml:trace contextRef="#ctx0" brushRef="#br0" timeOffset="63">19275 16272 7965,'0'-13'0,"-1"0"0,-2-1 0,-1 1 0,1 0 456,1 0 0,2-1 42,0 1 0,5 4 0,0 2 0,1-1 1,2 2 163,-1 0 1,-4 8 0,2 7 0,-4 3 0,-2 2 0,-4 3 0,-4 2-129,-3 2 1,-1 2-1,0 7 1,-2 1 0,0-1-1,-1-1 1,1 1-162,-1 1 1,1 2 0,5-4-1,1 2 1,-2-1 0,-1-2-227,-1-1 0,0-1 1,-1 1-1,1 0 1,0-1-1,-2-1-501,-3-2 1,2 2 0,-5-4-1,2-1 1,1 0 0,0-3-801,1 1 1,0 0 0,7-6 0,3-2-179,1-1 1,3-6 0,7-2 0,6-8 0,7-11 1331,5-5 0,3-16 0,2-2 0</inkml:trace>
  <inkml:trace contextRef="#ctx0" brushRef="#br0" timeOffset="64">18849 16286 8977,'-18'-21'0,"0"3"1761,2 8 0,7 7-1267,5 7 1,2-1 0,4 6 0,4 2 0,7 3 0,8 6 0,5 5 0,5 3 522,5 6 1,1 3-1,2 3 1,-1 0 0,3 0-1,1 0 1,-1 0 117,-1 0 0,0 1-1689,0 4 1,-6-7-1,-2 5 1,-4 0 0,-3-1-1732,-3-1 1,-4 8 0,-8 1 2284,-1 1 0,-6-1 0,3 3 0</inkml:trace>
  <inkml:trace contextRef="#ctx0" brushRef="#br0" timeOffset="65">19609 9835 8233,'-14'-26'0,"2"1"0,2 4 57,1 8 0,6 7 1,-1 10-1,2 5 0,5 3 1,5 1-1,7 0 1,4 1-1,6 1 0,5 1 1184,5 2 0,5-1 1,5-3-686,3-1 1,10-4 0,4 0 0,4 0-304,0-2 1,2 1 0,2-5-1,3 1 1,-2-1 0,-2-2-214,-4-1 1,-4-6 0,1-2 0,-1-6 0,-6-4 0,-3-4 0,-5-3-265,-2-2 0,-5-5 0,-5-4 0,-4-4 0,-3-4 0,-3-5 0,-2-4-188,-6-5 548,-2-3 1,-7-5 0,-4-1-1,-2 3 1,-4 5 0,-2 7-1,-7 5-139,-5 4 1,-6 3 0,-9 4 0,-6 7 0,-6 4 0,-8 4 0,-5 3-225,-6 6 0,-3 0 1,-5 8-1,-4 1 1,35 2-1,0 1 0,-1 0 1,0 3 159,-1 1 0,0 0 0,-30 5 0,32 1 0,0 1 0,1-1 1,1 1-1,1 1 0,0 1 0,-31 14-66,5 2 580,10 1 0,8-1 0,10 4 1,9 4-1,10 0 0,10 2 0,10-2-456,8-2 1,18 7 0,17-4 0,11 2-1,-23-18 1,2 0 0,3 1 0,2-1-2620,3 1 0,2 0 2628,8 2 0,2 0 0,-7-4 0,1 0 0,8 2 0,-1 0 0</inkml:trace>
  <inkml:trace contextRef="#ctx0" brushRef="#br0" timeOffset="66">12957 12927 8376,'0'-13'39,"1"1"12,4 3 1,2 2 0,7 4 0,-1-3 0,0 0 0,2-1 0,1 1 0,2-2 0,-2 2-1,-1-1 1,-1 1 611,-1 0 1,-6 0-1,-4 3 1,-6-1 2997,-6 1-3370,3 1 1,-5 4-1,2 2 1,-3 5 0,-1 3-1,-1 3 315,1 3 0,-5 7 0,-1 7 0,-2 4 1,-4 7-1,-3 7-239,-3 6 0,10-22 0,0-1 0,1 0 0,-1 1 0,-2 2 0,0 0 0,-2 5 0,-1 1 0,1 2 0,-1 0-109,-1 0 1,0 0-1,1 6 1,0 0-1,1-2 1,0 0-1,1-1 1,1 1-1,-1-1 1,0 0-1,2-3 1,0 0-1,0-1 1,1 0-890,1-1 0,1-1 631,-6 25 0,10-30 0,1-1 0,-4 19 0,0-7 0,6-4 0,3-6 0,3-6-326,1-3 0,3-3 0,-2-2 0,2-6 0,2-2-2891,0-1 2557,0-7 1,2-1 0,2-6 0,6-2-3818,7-2 0,3-1 4477,7-8 0,6-3 0,1-11 0</inkml:trace>
  <inkml:trace contextRef="#ctx0" brushRef="#br0" timeOffset="67">11611 15220 8200,'-8'-20'141,"-4"7"1,3-2 0,-2 6 1130,-3 3 1,5-2 279,0 3 0,1 1-703,-6 4 1,7 1 0,2 4 0,4 3 0,1 6 0,1 4 0,2 5 2895,2 7-3431,-1 4 0,-4 1 0,0 2 0,0 3 0,0 5 0,-1 1-41,-4 0 1,4 3 0,-4-4 0,2 1 0,0 2-1,-1-2-431,1 0 1,2-3-1,1-6 1,0-3 0,1-2-1,4-2 1,2-4-559,0-3 0,5-4 0,-3-6 0,3-1 0,1-3 0,1-5 69,-1-2 0,2-2 0,1 0 0,2-2 1,0-2-1,-1-5 0,1-3-890,-2-1 1,-2 0-1,-4-2 1,-3-2 1536,-1 0 0,-1-13 0,-5 2 0</inkml:trace>
  <inkml:trace contextRef="#ctx0" brushRef="#br0" timeOffset="68">11277 15806 8100,'-10'-37'0,"-3"0"1542,-2 4 1,6 11-1,4 13-701,4-1 1,7-6-1,3-2 1,4 2-1,5 1 1,4 3-1,5 2 1,2 1-921,3-2 1,5 5 0,-3 0 0,1 2 0,1 0 0,-1 1 0,1 1 0,-1 1-6477,2-4 6555,2 4 0,-5-5 0,-1 6 0</inkml:trace>
  <inkml:trace contextRef="#ctx0" brushRef="#br0" timeOffset="69">12370 15113 8179,'0'-21'1028,"-4"2"1,-1 6-136,3-1 1,0 5-1,2 1 1,0-3 2106,0-1-2580,0 5 1,-1 1 0,-4 8 0,-2 2-1,-2 6 40,0 7 0,0-1-241,-4 6 1,1 0 0,2 5 0,2-2-196,2-3 0,2 2 1,4-6-1,0-2 0,1-1 1,4-3-1,4-2-219,2-1 0,7-6 1,1 0-1,2-5 1,1-3-1,-1-3-465,-3-2 1,-3-2-1,-2 0 1,-1 2-1,-2 1 1449,-1-2 1,-7 6-1,-2 0 1,-8 4 0,-4 2-1,-2 5 1059,-4 7 0,1 4-1429,-5 9 1,0-1 0,-5 10-1,2-1 1,2-2-303,0 1 0,7-2 0,-2-3 0,5 2 0,3 2 0,2-1-1147,2-3 0,-3 6 0,5-7 1,-1 1-1,1 0 0,0-1-848,1 0 1,-3 4 0,0 0-2685,-2-1 4562,5-2 0,-8-8 0,3 0 0</inkml:trace>
  <inkml:trace contextRef="#ctx0" brushRef="#br0" timeOffset="70">12504 15806 8163,'0'-34'1147,"0"3"1,0 9 678,0 4 1,0 8-1,-2 2 1,-2 2-1179,-5 3 0,3 3 1,0 5-1,2 5 0,-1 6 1,1 5-1,-1 1-701,1 0 0,-1 1 1,5 2-1,0-1 0,2-4 1,2 0-1,7-4-941,5-1 0,-1-8 0,4-3 0,-1-2 0,0-2 0,-2-3 513,-1-6 1,-3-1 0,-4-12 0,-3-1 0,-4 1-1,-2 0 446,-4-2 1,-2 1-1,-8 0 1,-1 6 0,-2 2-1,2 1 50,1 1 1,3 4-1,5 2 1,8-1-1630,11 1 0,7 3 1010,8-5 604,6 0 0,1-10 0,6-2 0</inkml:trace>
  <inkml:trace contextRef="#ctx0" brushRef="#br0" timeOffset="71">13237 14966 8146,'-2'-25'0,"-1"3"357,-1 4 1,-2 5 0,3 3 1480,-1 1 1,-2 6 0,3 1 0,-2 8 0,2 9-1147,2 4 1,1 6 0,0 9 0,-2 6-1,-1 3 1,-1 3 0,1 3 0,0 1-1319,-1-1 1,2 3 0,-4-3 0,2 3 0,-1 0-1,1-3 1,-1-6-1503,1-6 1,0-2-1,2-7 1,-1-4 2127,-1-3 0,-7-4 0,4-3 0</inkml:trace>
  <inkml:trace contextRef="#ctx0" brushRef="#br0" timeOffset="72">13157 15006 8077,'-18'-38'2481,"0"2"1,1 5-1320,3 22 0,7 2 0,4 4 0,6-1 1,7 1-1,5 1-1016,3 2 0,11 0 0,2 0 0,7 0 0,2 2 0,-1 1 1,1 2-1,-1 3-1290,-3 2 0,-4 7 1144,-5 0 0,-6 13 0,-2-2 0</inkml:trace>
  <inkml:trace contextRef="#ctx0" brushRef="#br0" timeOffset="73">12944 15526 8192,'-15'0'2640,"-3"0"0,9 2-2298,0 2 1,12-1-1,8 4 1,5-1-1,8-3 1,4-1-1,4-2 1,1 0-437,-1 0 0,5-5 0,-1 1 0,1-1 94,-1 0 0,2-9 0,-4-7 0</inkml:trace>
  <inkml:trace contextRef="#ctx0" brushRef="#br0" timeOffset="74">13637 14860 8105,'-8'-6'2306,"-4"0"-1477,4-3 0,-3 9 0,1 10 0,2 5 0,1 4 0,1 2 733,0 3 1,-4 6 0,2 2-1454,1 2 1,-5 2 0,5 5-1,-2 2 1,0 2-628,-1-3 1,4 4 0,0-1 0,1-4 0,1-1 0,-1-3-1624,0 0 0,3 5 1,-4-8-1,0 0 2141,-3-3 0,-3-3 0,-1-1 0</inkml:trace>
  <inkml:trace contextRef="#ctx0" brushRef="#br0" timeOffset="75">13210 15726 8024,'-12'-6'1601,"3"-3"-378,-2 3 0,11-6 1,1 5-1,11-2 680,9 0 1,5 5-2212,5-5 0,1 5 1,6-5-1,4-2 0,-1-1 358,0-1 0,-2 0 0,-2-1 0,-3 1-50,-1 0 0,-2-6 0,-5-2 0</inkml:trace>
  <inkml:trace contextRef="#ctx0" brushRef="#br0" timeOffset="76">13184 15113 8076,'-21'-39'0,"4"0"331,7 1 0,6 13 0,8 21 0,6 2 677,7 2 0,4-1 1,7-2-1,3-3 1,6 0-1,7 0 1,10 3-1,3 2-2552,0 1 1,9 1 1543,-8 4 0,3 2 0,-8 6 0</inkml:trace>
  <inkml:trace contextRef="#ctx0" brushRef="#br0" timeOffset="77">13677 11621 8483,'-8'0'0,"-4"0"0,5 0 0</inkml:trace>
  <inkml:trace contextRef="#ctx0" brushRef="#br0" timeOffset="78">13557 11688 8483,'-14'0'73,"1"0"0,0 0 374,-1 0 1,6 0 0,-1 0-100,-2 0 1,7 0-1,4 0 1,9 1 0,7 4-158,6 4 1,12 1-1,5 0 1,1-1-1,4 2 1,1-1-1,4 0 1,-1-2-1,4-2 1,-1-3-185,0-2 1,1-1-13,2 0 1,-3-6 0,0-4-1,-4-8 1,-1-7-14,-3-5 0,-1-8 0,-4 1 0,-1-5 0,-4-1 0,-5-4 1,-7-3-200,-5-4 0,-9-2 1,-2 1-1,-5 4 0,-6-1 1,-9 1-1,-12 1 123,-11 1 1,-5 12 102,-10 2 0,-4 8 1,-9 8-1,-3 7 104,-2 4 0,12 5 0,-3 8 0,3 5 0,4 8 0,5 9 0,5 5-7,5 2 0,5 5 0,14-2 1,7 4-1,9 5 0,5 0-304,4 0 1,15 0 0,14-3 0,8 1-1,10-1 1,3-3 0,6-4 197,0-5 0,9-3 0,-32-15 0,0 1 0</inkml:trace>
  <inkml:trace contextRef="#ctx0" brushRef="#br0" timeOffset="79">14863 11008 10094,'0'-13'560,"0"0"0,2 5 0,1 5 1,1 6 641,-1 6 1,-6 3-1447,-1 1 0,-5 5 0,3 1 0,0 1 0,0-1 195,3-3 0,1 0 0,2 1 0,3 0 1,5-2-1,7-3 0,4-5-53,5-1 1,7-1-1,4-5 1,4 0-1,2-2 1,4-2-1,2-5-694,0-3 0,-1 3 1,-6 0-1,-1-1 792,-4-2 0,-2-1 0,-6 0 0</inkml:trace>
  <inkml:trace contextRef="#ctx0" brushRef="#br0" timeOffset="80">15303 11062 8536,'-19'-11'0,"-2"-2"535,0-2-23,8 6 1,9-1 0,9 4 0,7-2 0,8 0 0,5-1 0,9 0 0,7-3-295,8-4 0,3 1 0,4-3 0,4 3 0,5 2 0,3-2 0,-31 7 0,0 0 0,1-1 0,-1 0-320,1 1 1,0 0-1,3-2 1,-1 1-1,-1 0 1,-1 0-1,0 0 1,0 0-1,-1 0 1,0 0-1,31-9-359,-4 2 0,-2-5 0,-7 1 0,-5-2 0,-2-1 0,-5 1 0,-2 0 686,-1 0 1,0 4 0,0-3 0,0 0 0,0 1 0,1-4 0,1 0 11,-2 2 0,7-3 1,-7 3-1,2-3 0,1-2 1,0 2-529,1 3 0,1-2 164,-5 6 1,2-4 0,1 4-1,-3 0 1,0 1 186,-3-1 1,0-1 0,3 2-1,0-1 1,0 1 0,0-1 0,0 0 307,0 2 0,5 1 0,-1 0 0,-1-1 1,0-2-1,0 2-340,2 1 0,-1 2 0,-4-1 0,-1 1 0,-2 0 0,-2-1 0,1 1-311,-2 0 1,-2 4 0,-5 0 0,1-1 0,0-2 0,0-2 325,-2 1 1,-3 4 0,2 0 101,-2-1 0,2-2 1,-4-1-1,1 0-56,0-1 1,-4 1 0,2 0 0,1-1 0,-2 1 0,2 1-1,-2 2-332,1 1 1,2 4 0,-3-4 0,0 1 0,1 0-1,-4 2 1,-1 2-354,-2-1 1,0-4-1,1 4 1,-2-3-638,-3-2 1007,-4-2 226,-5-1 0,-11-1 0,-4 1 0</inkml:trace>
  <inkml:trace contextRef="#ctx0" brushRef="#br0" timeOffset="81">18742 9396 8577,'-12'-23'906,"3"1"0,5 6-1404,8 11 1,-2 5-1,4 3 1,0 3 660,3 2 1,7 1 0,2 4-1,-2 0 1,-1 1 0,-2 0-1,1 3 1,-3 1-102,-2-2 1,2-1 0,-7-2 0,-1 2 0,-3 3 0,-4 2 0,-7 2-1835,-5 1 1772,-5-1 0,-11 5 0,-2-1 0</inkml:trace>
  <inkml:trace contextRef="#ctx0" brushRef="#br0" timeOffset="82">9838 10382 7843,'-14'-8'309,"2"4"1,4 8 304,3 5 0,5 9 1,5 6-1,3 5 0,4 7 1,2 2-1,-1 4 1,2-1-1,3 1 0,4-5 1,3-5-1,3-8 0,6-9 1,9-14-1,12-14 1,9-22 613,-28 8 1,0-4 0,3-6 0,-1-5-1,4-8 1,1-3 0,1-2 0,1 0-1195,1-2 0,1-3 0,-11 15 1,0-2-1,0 0 0,-2 2 1,-2 0-1,1 0 0,0 0 1,0-1-1,-1 1 0,0 0 1,-1 0-1,-1 0 0,12-16 1,-2 1-3752,-2 4 0,-1 1 3717,-4 3 0,-1 3 0,4 5 0,-1 2 0,0-2 0,-1 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0.844"/>
    </inkml:context>
    <inkml:brush xml:id="br0">
      <inkml:brushProperty name="height" value="0.053" units="cm"/>
      <inkml:brushProperty name="color" value="#FF0000"/>
    </inkml:brush>
  </inkml:definitions>
  <inkml:trace contextRef="#ctx0" brushRef="#br0">3026 6943 8579,'-7'-32'14,"1"10"1,6-1-1,0 7 375,0 3-308,-6 0 0,4 4 1,-4 1-1,3 2 1,3 5-1,8 4 1,5 6 1504,5 3 1,7 1-1361,2 0 0,7 2 0,12 1 0,7 2 0,8-2-103,4-1 1,7-2-1,-34-6 1,0 0-1,1-1 1,0 1-1,1 0 1,0-1-1,0 1 1,0-2-1,0 0 1,0-1 45,1-1 1,-2-1-1,35-2 1,-2-5-1,-4-5 1,-2-6 0,0-8 263,-4-6 0,-3-4-440,-6-6 1,1-6 0,-1-4-1,-1-5 1,-27 26 0,-1-1-1,20-31 1,-5-2-334,-8-3 1,-2 3 0,-12-1 24,-6 0 1,1 4-1,-9 11 1,-4 4-191,-7 4 0,-11 4 306,-8 6 0,-13 1 0,-14 12 0,-10 2 0,26 9 0,-1 1 166,-7 1 1,0 1 0,3 0 0,-1 2 0,-12 2 0,-2 3-1,-2 0 1,0 3 0,-3 2 0,0 2 0,-7 1 0,-1 3-1,-1 1 1,-1 1 26,24-5 1,0 1-1,-1 0 1,-5 3-1,0 2 1,0 0 0,6 1-1,1 1 1,0 0-1,1 1 1,1 0-1,0 1 1,-18 12 0,2 2-1,9-1 1,4 2-1,5 1 1,4 3-114,6-1 1,4 2 0,6-3 0,3 1-13,6 1 1,4 0 0,3-1 0,4-1 0,10 31 0,4-32 0,7-2 0,6-2 0,5-1 53,9 1 1,5-3 0,9-1 0,4-3 0,9-2-1,3-2 1,3 0 0,2-1 76,-22-7 0,0-1 0,1 0 0,2 1 0,-1 1 0,0-1 0,18 3 0</inkml:trace>
  <inkml:trace contextRef="#ctx0" brushRef="#br0" timeOffset="1">8718 13101 17802,'-13'0'0,"4"0"0,0 0 0,-2 1 545,0 4 1,2-4-1,0 5-597,-2 0 0,4-5 1,0 5-1,1 0 0,1 2 1,1 0-1,-2 1 0,0 2 1,0 1-1,2 1 0,-1 0 147,1 1 1,-1-1-1,5 0 1,0 1-1,0-1 1,0 0-1,0 1 382,0-1 1,0 0 0,0 2 0,2 1 0,1 2 0,3-2-1,1 1-100,3 0 0,4-2 1,2 3-1,3-2 1,1 1-1,0 0 0,3-2-4,5-5 0,0 1 0,7-5 0,1 0 0,1 0 0,1-3-211,4-2 0,7-7 0,-2-3 0,2-3 0,0-2 0,0-4-229,-2-4 0,8-4 0,-5 0 0,-1-1 1,2-1-1,-4-2 0,2-2-351,-3-2 1,-11-2-1,4-2 1,-4-1 0,-2 2-1,0-1 159,-4 1 0,-5 4 0,-3-1 1,-2 0-1,-4 0 0,-3-2 1,-5 2 146,-1 3 1,3-1 0,-5 1 0,-1 2 0,-1 4 0,-4 3 2,-2-2 0,1 4 0,-6-1 0,0 2 1,0 2-1,0 3 0,-1 0-124,-2 1 1,-1 0 0,-1 1 0,1 1-1,0 2 1,-1-1 135,1-2 1,0 3 0,-2 2 0,-1 1 0,-4 2 0,1-1 464,0 1-245,-5-1 1,9 5-1,-4 0 1,1 0-1,0 0 1,2 0 96,1 0 1,2 0-1,-2 2 1,-1 1-1,-2 3 1,0 1 701,-1 3-757,4-4 0,-8 6 0,3-3 0,0 3 1,-3 1-1,3 1 547,2-1-601,3 0 1,-3 3 0,1 1 0,0-4 0,2 0 0,2-2-596,0 1 0,1-1 1,3 3-1,3-2 0,2-2-2033,-1-1 1905,1 0 0,4 0 1,1-2-1,4 0 0,4-1 1,2 0-1387,3-3 1,-1 3 0,0-1 1972,1-2 1,5-2-1,2-1 1</inkml:trace>
  <inkml:trace contextRef="#ctx0" brushRef="#br0" timeOffset="2">9278 12568 11544,'-14'-6'0,"1"-2"0,0 1-15,-1 2 0,1 4 0,0 1 1,-1 0 273,1 0 0,0 6 0,-2 4 0,-1 5 0,-2 4 0,2 2 1,1 3-1,2 1 0,-1 3 510,1 3 0,1-3 0,3 2 0,5-5 0,4-4 0,4-2 0,6-3 0,8-2-579,9-6 0,5 3 1,8-7-1,3-1 1,3-3-1,8-4 1,2-5-1993,5-3 1,-1 0 1869,-6 3 0,-1-8 0,0 2 1</inkml:trace>
  <inkml:trace contextRef="#ctx0" brushRef="#br0" timeOffset="3">4412 13167 22163,'-7'6'-523,"-3"2"0,4 5 0,-2 2 1,-1 1 779,2 2 0,-5 4 1,3-3-1,-1 0 0,-1 2 1,3-2-1,-3 1 1,-2-3-1,-3 1 0,-2 0 1,1-2-1,3-1 497,0-2 1,0 1-1,-3-1 1,-2 0-1,-2 1 1,-2-1-1,-3 0-520,0 1-381,-1-1 0,-4 0 1,-2-1-1,-1-1 0,-3-3-141,-1 3 1,-7-1-1,-1-1 1,0-4-1,1-4 1,0-1-238,-1 0 328,11 0 0,-14-4 0,9-2 0,-3-2 0,-2-1 1,1 0 282,1 1 0,-3 3 1,0-4-1,0 0 0,-1 0 1,1 2-1,0 0-316,3-1 0,2-1 1,2-4-1,2 0 0,2-1 1,-2 1-1,-1-2-451,3-2 0,1 0 1,4-5-1,-1 0 1,2 0-1,0-2 477,3-4 1,1 1 0,1-5 0,2-1 0,-1-3 0,1-2 0,1-2 248,2 0 0,1-2 0,5 0 0,1-4 0,3 0 0,5-2 283,2 1 0,2 4 0,2-3 0,4 2 0,6-2 1,5 0-1,3-2-700,-1 1 1,5-2 0,-2-3 0,3 2 0,0 1 0,-1 0-4,-2 2 1,-1-8 0,3 5 0,-4-1-1,0 1 1,-4 3 431,-1 2 1,-2-1 0,0 0 0,1 1 0,-1-3 0,0 2 0,2-1 316,3 0 0,-3 2 1,4-2-1,0 1 1,3 1-1,4-1 1,0 1-461,1 2 1,4-6 0,2 7-1,1-1 1,3-1 0,0 2-86,-2 0 0,4-6 1,-4 5-1,4 3 0,1 3 1,-2 0-1,-1-1-31,-1-2 1,-2 0-1,3 1 1,-1 1 0,-1 1-1,1-2 1355,-1 2-936,1 0 1,4-3 0,1 0-1,1 0 1,1 0 0,-2 0-245,2 0 1,5 5 0,-3-1-1,1 1 1,2-1 0,-1 1-1,2-1-307,-2 2 0,5 0 1,-4 4-1,2-2 1,2-1-1,3-1 351,-1 0 0,3 3 0,-2-3 0,1 1 0,-1 2 0,2 0 0,0 0 172,-3 1 1,3 2 0,-8 2 0,2-1-1,3 2 1,-1 3-152,0 4 0,-4-1 1,0 1-1,2 1 0,0 3 1,3 2-345,-1 3 0,0-1 0,1 4 0,-1 0 0,0 0 0,1 3 1,-1 0 83,0-2 1,-4 4-1,0-3 1,0 2-1,0 2 1,0 0 570,1 0-276,-10 0 0,9-4 1,-9-1-1,1 2 0,1 2 1,-2 1 173,0 0 0,4 0 0,1 0 1,-2 0-1,-2 1 0,-2 2 1,-2 3-328,-2 1 1,1-2 0,2 2 0,-2 1 0,-5-1 0,-3 4-103,-1 0 1,-1 3-1,0-1 1,-3 0 0,-1 1-1,1-2 1,-1-2 176,0-1 0,-1-2 1,3 4-1,-2-4 0,0 0 1,0 1 217,0 2 1,-5-2 0,0-1 0,-2 0 0,-1-1 0,-3 2-86,-2-1 0,2 2 0,-7 4 0,1 1 0,-1 0 0,0 3-161,-1 0 0,-1 1 0,-1-4 0,2 0 1,2 3-1,-1 0 0,1 0-35,-1-2 1,6-2-1,-2 0 1,1 1 161,0-1 0,-2 0 1,3 0-1,-1 1 1,0-1-1,-1 0 38,-4 1 1,-2 1 0,-1 1 0,2 2 0,1-1-1,-1 1 1,-1 1-318,-2 2 1,4 0-1,1 3 1,-2-2-1,-2 0 1,1-1-1,1-3-135,1-4 0,1 0 0,-5-1 0,0 0 0,0 1 486,0-1 1,0 0-1,0 1 1,0-1-621,0 0 0,0-4-552,0 0 0,4-5 1,2 4-1,1-2-1313,4-3 1,1-3 2313,1-5 1,0-2-1,1-6 1</inkml:trace>
  <inkml:trace contextRef="#ctx0" brushRef="#br0" timeOffset="4">7225 10155 10150,'1'9'1485,"2"0"-1182,2 1 0,5 2 0,-1 2 0,3 0 0,1 3 0,1 0 1,-1 1-70,0 1 1,2-4 0,3 3-1,4-3 1,2-3 0,1-3-1,0-5 1,6-2-243,6-2 1,0-6 0,9-3 0,0-5 0,1-3 0,1-6 0,-4-2-347,-2-1 1,-2 0-1,-2 3 1,-2 2 0,-5 2-1,-4 2-2661,-5 3 3015,3 0 0,-10 1 0,4 0 0</inkml:trace>
  <inkml:trace contextRef="#ctx0" brushRef="#br0" timeOffset="5">3612 13114 8348,'-13'-5'0,"0"1"-126,5 0 0,1 4 0,4 1 1,-1 4-1,-1 2 0,1 2-454,-1 0 500,-5-6 1,7 3 601,-6-6 1,5 1 198,-5 4 1,4-4-693,-4 3 1,5 2 0,-3 0 0,-1 2-104,1 2 1,2-1-1,-4 1 1,-1 4-1,-2-1 1,-1 3-1,1-1-35,3 0 0,-3-2 0,3 1 1,-2-1-1,-3 0 0,1 0 352,0 1 1,-4-1-106,4 0 1,-6 1 0,8-1 0,1 2-1,-2 1-143,0 2 0,-1 6 1,0-4-1,-1 4 1,1 1-1,0 3 1,-1 2-113,1 3 1,0-5 0,-1 4 0,1-1 0,0 1 0,-1-3 117,1-1 1,0-1-1,-1 0 1,1-2 0,0-2-1,-1 0 1,2-1 247,4-1 0,-4 2 0,3-3 0,-2-1 0,1 2 0,3-1 0,1 4-171,3 1 1,-3 6 0,1 2 0,2 1 0,2 1 0,1 1-276,0-1 0,0-5 0,0 1 0,0-4 0,1-3 1,2-4 262,2 0 0,1 2 0,-3-5 0,1 1 0,1 0 0,-1 0 0,1-2 90,-3-1 1,4 0 0,0 1 0,0 2 0,2-2-1,-1 0-414,3 2 223,-4 3 0,9 4 1,-3-1-1,0-2 0,3 2 1,-3-1-87,-1 0 0,4 5 1,-6-5-1,3 0 1,1-1-1,1-3 168,-1 0 0,-1-1 0,-2-5 1,-1 1-1,0-1 0,0 0 1,0 1 85,1-1 0,2 0 0,1 1 1,1-1-1,-1 0 0,0 1-129,1-1 1,-6 0 0,1-1-471,2-3 0,1 3 0,1-5-390,0 1 856,1 4 0,-7-11 0,-1 5 0</inkml:trace>
  <inkml:trace contextRef="#ctx0" brushRef="#br0" timeOffset="6">3146 15233 8144,'-13'-6'344,"1"-1"19,3-7 1,9 7 0,9 2 0,3 4 0,2 1 0,4 0-1,3 1 1,1 2-288,0 2 0,1 5 0,5-2 0,1 1 0,2-1 0,-1 1-214,-2-1 0,3 2 0,0-6 0,-1-1 0,0-1 0,-1-4 0,4-3-1917,1-9 2055,1 1 0,5-18 0,0 3 0</inkml:trace>
  <inkml:trace contextRef="#ctx0" brushRef="#br0" timeOffset="7">2986 9809 7869,'0'-14'0,"0"1"0,0 0 0,0-1 0,0 0 0,0-3-166,0 0 0,1 0 1192,4 8 1,-4-2 0,4 2-1,-2-2 1,0 4 0,3 7 606,1 7 0,-2 1 0,3 1-1322,3 1 0,1 6 0,-1 2 0,0 0 0,-2 1 0,0 2-416,-2 0 0,3 7 0,-5-5 0,-1 1 0,1 0 0,-1-4-962,-1-2 1,0 2-1,0-3 1,3-2-1,1-5-4674,4-5 5741,7-10 0,-4-2 0,6-6 0</inkml:trace>
  <inkml:trace contextRef="#ctx0" brushRef="#br0" timeOffset="8">3373 9769 10423,'0'9'1620,"0"0"1,0 1-1441,0 2 0,1-3 0,2 0 0,1 1 0,-1 2 0,-1 1 0,-2 0 0,1 1-19,4-1 0,-4 0 0,5 1 0,-1-1 0,1 0 1,1-1-6802,3-3 6640,2-3 0,2-6 0,-1 0 0</inkml:trace>
  <inkml:trace contextRef="#ctx0" brushRef="#br0" timeOffset="9">3626 9262 7865,'-12'2'6590,"3"2"-4719,5 5 1,2 7 0,2 5-1261,0 4 0,0 2 1,0 12-1,-1 3 0,-2 3 1,-2 2-672,2 1 0,3-8 1,5 0-1,5-3 0,5-8 1,4-1-1,2-5-3400,3-3 3460,1-8 0,7 0 0,2-5 0</inkml:trace>
  <inkml:trace contextRef="#ctx0" brushRef="#br0" timeOffset="10">14730 2759 8076,'-2'-14'163,"-2"1"1,2 0-1,-2-1 1,2 1 0,2 0 718,0-1 1,6 1 0,3 0-433,3-1 0,1 1 0,1 0 0,-1 1 0,0 3 0,1 5 0,-1 2 0,-1 4 1,-2 2 971,-1 5 1,-6 9 0,2 4-1011,-4 3 1,-1 8 0,-1 2 0,-4 4-1,-2-1-198,-1-2 0,-2-2 0,4-6 0,0 0 1,0-4-985,3-3 1,2-7 0,2-9 364,4-10 0,-2-15 1,6-9-1,-1-3 1,0-5-1,-2-3 1,-2-3-1,1-1 331,-2 1 0,-2 1 0,-1 4 0,0 2 0,0 5 0,0 4 613,0 5 0,0-2 0,0 7 0,2 0 0,1 3 0,2 2 0,4 1 152,6 2 0,0 6 0,7-2 0,2 0 0,3-1 0,4 0-715,4 0 1,4-4-1,1 1 1,0-3 0,1-1-1,1 0 1,-1-1-1182,-2 1 1,-4 0 0,2 1 0,-3 1 0,-1 3-1,-5-3-5908,-4-1 7113,1 5 0,-10-5 0,4 5 0</inkml:trace>
  <inkml:trace contextRef="#ctx0" brushRef="#br0" timeOffset="11">15076 2652 8022,'-13'0'1058,"0"8"0,1 3 1,3 6-913,5-1 1,7-1-1,4-3 524,5-4 1,0 3 0,8-7 0,3-1-1,0-3 1,5-4-636,1-5 0,5-3 1,0-1-1,1-1 0,-1 1 1,-1 1-1,-5 2-35,-4 1 0,1 6 0,-4-3 0</inkml:trace>
  <inkml:trace contextRef="#ctx0" brushRef="#br0" timeOffset="12">14903 3159 7967,'-25'1'0,"3"3"1303,4 5 1,9 8-1,6 0 1,6 0-728,6-2 0,9-8 0,5-3 0,6-2-39,2-2 1,12-3 0,1-6 0,5-7 0,4-5-750,5-1 1,-6-6 0,10-6 211,-6-1 0,4-9 0,0 3 0</inkml:trace>
  <inkml:trace contextRef="#ctx0" brushRef="#br0" timeOffset="13">16223 2479 8008,'-14'-13'-4,"1"1"1,0 3 1,-1 4 0,7 5 0,1 3 0,2 3 710,-1 2 0,-1 1 1,3 4-1,-1 0 0,1 1 1,1-1-1,2 2 0,0 1-708,0 2 0,6 11 0,2-1 0</inkml:trace>
  <inkml:trace contextRef="#ctx0" brushRef="#br0" timeOffset="14">16089 3025 7993,'-20'0'696,"2"0"0,9 11 0,5 2 0,4 0 1,4-2-1359,5-7 1,0 2 661,4-2 0,3-5 0,11-6 0</inkml:trace>
  <inkml:trace contextRef="#ctx0" brushRef="#br0" timeOffset="15">17982 2359 7950,'0'-13'0,"0"-1"0,0 1 0,2 0 0,2-1 0,4 1 219,-1 0 1,3-1 640,-5 1 0,4 0 0,-5 2 0,-1 7 1,-1 8 2237,-2 7 1,0 8-2864,0 3 1,-2 3 0,-1 2 0,-1 0 0,1-1 634,1 1 0,1 0-722,-4-1 0,4 1 0,-3-2 1,1-1-1,0-4-265,-2 0-2485,1-3 2203,4-3 1,0-8 0,1-6 0,2-9 0,2-7 0,-1-5 0,0-3 0,1-1 274,-2-3 1,3-3 0,-2 1-1,-1-1 1,0 1 0,0 2 614,2 2 0,-1 0 0,-4 3 0,2 2 1,0 2-1,3 2 0,-1 3 236,2 0 1,2 5 0,6 1 0,3-1-1,1 0 1,-1 1-424,3 2 0,0-2 0,7 2 1,-2-2-1,-1-1 0,-2 2-604,2 3 0,-1-2-140,0 1 0,0-4 1,-5 5-1,0 1 0,0 0-628,-1-2 0,1 4 1,-4-3-1,-1 2 1,0 2-1,1 0-5782,-1 0 6850,-6 6 0,-1 1 0,-6 7 0</inkml:trace>
  <inkml:trace contextRef="#ctx0" brushRef="#br0" timeOffset="16">18169 2359 8835,'-13'13'0,"-1"1"0,1-1 1269,0 0 0,5-4-999,4 0 0,8-6 0,7 1 0,5-2 0,6-2 0,3 0 1,3-2-1,2-2 419,1-5 1,3 3 0,-4 0 0,-3 2-690,-2-1 0,3 1 0,-7 4 0</inkml:trace>
  <inkml:trace contextRef="#ctx0" brushRef="#br0" timeOffset="17">17969 2919 7890,'-3'4'2835,"12"1"0,12-3-1493,5 0 0,5-4 0,2-2 0,3-5-2123,5-3 0,5-2 0,7-4 0,-1-4 781,-3-4 0,9 0 0,-3-1 0</inkml:trace>
  <inkml:trace contextRef="#ctx0" brushRef="#br0" timeOffset="18">18196 2252 8156,'-8'-6'771,"2"-1"1,6-2 0,-1 2 0,-2 2 0,-2 7 0,2 7-1,2 7-372,1 6 0,-4 8 0,-2 4 0,0 1 1,-2 4-1,2-2 0,-1 1-230,0 1 1,4-4 0,-2-2 0,4-3 0,1-7 0,1-2-359,4-5 1,-2-2 0,5-6 0,4-3 0,5-4 0,5-4 0,2-5-175,-2-10 0,1-6 0,-5-4 0,-2-3 0,-1-3 0,-3-2 425,-3 1 1,-3 5-1,-6-2 1,0 2 0,-2 2-1,0 4 413,-3 3 1,-5 5 0,1 7 0,-3 5-1,-1 2 1,-1 4 0,1 4 0,0 6-13,-1 4 1,1 12-1,0 0 1,-1 5-1,2 4 1,2 0-357,1-2 1,6 5 0,-1-6 0,4-3 0,3-1-1,3-5 1,3-3-1293,5-2 1,0-4 0,4-6 0,-4-2-1,0-2 1185,-1-3 0,-6-2 0,-1-1 0</inkml:trace>
  <inkml:trace contextRef="#ctx0" brushRef="#br0" timeOffset="19">18875 2705 10317,'-8'-6'3617,"-1"-2"-2783,0 2 0,1-2-483,4 4 1,1 7 0,0-2 0,-3 5 0,-1 6 0,-4 4 0,0 7 0,-3 0-69,1-1 1,0 4-1,-1-4 1,2 2-1,3-1 1,5-2 0,3-2 74,1-3 1,0-1-458,0-1 0,5-1 0,4-1 0,3-2 0,2-2 55,-1-3 0,0 6 1,1-2-1,-1 1 0,-1 0 1,-3-1 56,-5 2 1,-2 1 0,-2 1 0,0 0 0,-2 2 0,-2 1 0,-5 2 203,-3-2 0,-6 1 1,0-3-580,2 0 1,1 2 0,0-7-1,-1 1-1505,-2-1 104,1 3 0,5-13-2837,3-4 4600,15-14 0,20-21 0,16-7 0</inkml:trace>
  <inkml:trace contextRef="#ctx0" brushRef="#br0" timeOffset="20">19235 2439 10737,'-6'-21'2932,"4"9"0,-6 12-2111,2 8 0,2 9 0,2 7 0,-1 6 1,-3 7-1,0 6 0,1 6-1207,2 2 1,1 6 0,2-4 0,0-6 0,0-4 0,0-3 0,0-1-2718,0-4 1,5-2 3102,-1-6 0,6-1 0,-2 1 0</inkml:trace>
  <inkml:trace contextRef="#ctx0" brushRef="#br0" timeOffset="21">19075 2959 7901,'-5'-18'1160,"-4"0"0,3 0 0,1 5 0,4 0-539,1-1 1,10 1 0,5 1 0,4 2 0,6 2 0,4 1 0,5 1 0,1 0-1503,2 3 1,11-3 880,-4 2 0,18-12 0,6 1 0</inkml:trace>
  <inkml:trace contextRef="#ctx0" brushRef="#br0" timeOffset="22">19902 2199 7927,'-13'-13'1071,"4"1"0,1 1 0,1 4-521,-1 1 1,4 2 0,-5 4-1,-1 1 1,-2 4 0,-1 6 515,-1 10 0,-1 7 0,-1 14-388,-2 2 1,-4 12 0,4 10 0,1-1 0,0 3 0,3-3-71,2 0 1,7 5-1,1-9 1,2-4 0,4 0-1,4-7-1467,7-4 1,5-6-1,6-5 1,-2-5-1,1-5 1,1-6 0,0-2-1,-2-7-7769,2-3 8628,-5-2 0,6-5 0,-4 0 0</inkml:trace>
  <inkml:trace contextRef="#ctx0" brushRef="#br0" timeOffset="23">20089 2625 7936,'-18'-7'0,"0"3"0,3 4 712,5 4 1,4 3 0,4 8 0,-1 3-1,-1 4 1,1 3 0,2 4 0,1 0-1,0 2 1,0-1 0,0-1 0,0 0-494,0-3 1,0 4 0,0-9 0,1-1-1644,3-2 0,-1-5 0,6-4 1424,2-4 0,6-4 0,4-1 0</inkml:trace>
  <inkml:trace contextRef="#ctx0" brushRef="#br0" timeOffset="24">20342 2226 8034,'-6'-21'3276,"-2"2"1,3 11 0,5 5-2887,7 6 0,3 6 1,1 9-1,-2 4-163,1 3 0,2 11 0,1 2 0,0 4 0,1 5 0,-1 2 0,0 1-10,1-1 0,-5-4 0,-2 1-816,-1-5 0,-2 6 1,-4-7-1,0 2-1161,0-1 0,-7-2 1,-6-1 223,-8 2 1,-1-9-1,-3 5 1536,-4-6 0,-6 2 0,1 2 0</inkml:trace>
  <inkml:trace contextRef="#ctx0" brushRef="#br0" timeOffset="25">21035 2492 7919,'-7'-1'0,"1"-2"0,1-3 626,1-2 1,-1 4 0,5-2 0,0 5 0,0 8 0,0 6 0,0 7 0,0 0 1771,0 4 0,-1 1 0,-2 2-2164,-2-1 1,1 3 0,4 0 0,0 2-306,0-1 0,0-2 1,0-1-1,0-1 1,0 1-1,0 0 1,-1-2-1823,-4-3 1,4 2 0,-4-6-1,4-2 1893,1-1 0,0-2 0,0 0 0</inkml:trace>
  <inkml:trace contextRef="#ctx0" brushRef="#br0" timeOffset="26">20875 2799 8487,'0'-14'2587,"7"7"0,7 1 1,6 2-2393,6-1 1,2-4 0,1 3 0,4-1 0,1-3-1,2-1 1,-1 1 0,1 1 0,1-1-2047,1-2 1851,2 4 0,0-3 0,0 3 0</inkml:trace>
  <inkml:trace contextRef="#ctx0" brushRef="#br0" timeOffset="27">21995 2106 8186,'-12'-2'-4,"2"-1"878,1-1 0,4-1 0,-1 5 0,3 2 0,5 2 1,1 5-1,1 3 0,1 4 325,-2 7 0,-2 2 1,-1 13-1,0 4 1,-1 1-1,-2 1 1,-3 2-669,-2 1 1,1-4 0,-3 2-1,1-4 1,0-2 0,1-4-657,4-4 0,2 0 1,2-2-1,0-6 0,0-2 1,0-5-3153,0-1 0,6-3 0,3-3 2495,3-5 1,7-2 0,2-2-1</inkml:trace>
  <inkml:trace contextRef="#ctx0" brushRef="#br0" timeOffset="28">22448 2452 7990,'-13'0'0,"-1"0"2780,1 0-1989,6 0 0,2 0 0,10 0 0,3 0 0,4 0 0,3 0 0,1 0 0,4 0 0,0-1 348,4-4 1,-3 2 0,1-6-1206,2-1 1,-1 0 0,0-1 0,-4 2 0,-1 1-362,-1 0 0,1-4-873,-4 3 0,-6 2 1,1 0-1,0-1-850,-1 1 0,3 2 2150,-2-4 0,3 1 0,2-6 0</inkml:trace>
  <inkml:trace contextRef="#ctx0" brushRef="#br0" timeOffset="29">23301 2146 8134,'0'-14'0,"0"1"0,0 0 1268,0-1 1,0 5 0,0 4-1,0 3 1,0 9 0,0 7 91,0 4 0,-4 10 0,-2 1 0,-2 5-1184,-2 3 0,-3 9 1,-4-6-1,0 2-424,0-1 0,2-1 0,4-1 1,2-4-1,4-4 0,4-4-1088,1-5 1,0-3 0,0-5-1,1-2 1,5-3 0,6-7 0,6-6-2450,3-9 3785,-5-7 0,15-12 0,-3-2 0</inkml:trace>
  <inkml:trace contextRef="#ctx0" brushRef="#br0" timeOffset="30">23621 1879 8134,'6'-13'1911,"-5"5"1,5 8 0,-6 11 0,0 5-814,0 6 1,0 5 0,-1 5 0,-4 7 0,-3 5-751,-4 4 1,-2-4 0,0 5-1,-3 0 1,-1 0 0,2-2 0,3-1-849,4-3 0,-3-1 1,5-4-1,-1-4 1,4-6-1,2-6 1,2-2-3575,0-4 1,2-7 2973,2-5 1,2-10 0,3-8 0,-4-13 1099,-4-12 0,-1-12 0,0-10 0</inkml:trace>
  <inkml:trace contextRef="#ctx0" brushRef="#br0" timeOffset="31">23048 2092 8134,'-13'8'0,"-1"-4"0,1-2 956,0-2 1,7-2 0,7-1 0,9-1 0,10-1 1909,5-1 0,0 1 1,11-6-2327,1 2 1,6 0 0,1-4 0,0 0-832,2-1 0,-6 3 1,2 2-1,-5 3 0,-2 1 1,-1 1-1,-2 1 1,-6 3-2168,-4 4 0,-2 5 1,-8 8-1,-4 2 2113,-3 1 0,-15 3 0,-5 3 0</inkml:trace>
  <inkml:trace contextRef="#ctx0" brushRef="#br0" timeOffset="32">23021 2572 8134,'-21'21'1553,"4"-3"0,3-4 0,5 0-1074,5-1 0,10-4 0,7-2 1,9-1-1,10-3 0,6-1 1,9-2-1,7-2-493,5-2 1,9-5 0,-6-7 0,-2-4 0,-1 1 0,-6 0 0,-1 1 0,-5 0-3518,-2 1 1,-5-3 3530,-5 3 0,4-4 0,-5-6 0</inkml:trace>
  <inkml:trace contextRef="#ctx0" brushRef="#br0" timeOffset="33">24128 1826 7934,'-6'-14'1492,"3"3"-460,-6 2 1,4 3 0,-4 7 0,-1 5 0,-2 8 0,-1 6-310,0 5 1,-1 12 0,1 5 0,0 4-1,-1 4 1,1 2 0,0 1-290,-1 1 0,2-1 0,2-3-644,1-5 0,6 2 0,-1-10 0,2-1-598,2-2 0,2-8 1,2-5-1,5-2 1,3-4-1,1-4 1,1-7-2620,-1-3 3427,6-1 0,8-11 0,7-4 0</inkml:trace>
  <inkml:trace contextRef="#ctx0" brushRef="#br0" timeOffset="34">24474 1919 7918,'-1'-12'1837,"-4"3"1,2 3-1247,-6 6 1,2 6 0,-3 5 0,2 4 0,2 5 0,2 4 0,-1 6 0,-1 1-52,-1 1 1,3 5 0,-4-1 0,1 2 0,1 2 0,-2-1 0,3-4-1917,-1-4 0,0-2 0,3-4-3454,-2-3 4830,1 3 0,10-10 0,1 4 0</inkml:trace>
  <inkml:trace contextRef="#ctx0" brushRef="#br0" timeOffset="35">24674 1613 9300,'-13'-11'2353,"-1"-2"1,7 4-1770,3 9 1,4 10 0,4 10 0,6 2 0,5 6 0,4 6 0,2 6 0,3 3-149,1 1 0,-4 7 1,-3-4-1,-4 0 0,0-1 1,-2 0-1,-4 3 0,-3 3-861,-4 1 1,-7 4 0,-4-1-1,-6-1 1,-8-1 0,-5-2-1531,-7-1 1,-7-8 0,-3 1 0,-1-4 1954,-4-5 0,-6 4 0,-4-5 0</inkml:trace>
  <inkml:trace contextRef="#ctx0" brushRef="#br0" timeOffset="36">19915 3705 8210,'6'-13'1559,"0"4"-1649,3 0 1,7 1-1,-2-2 1,0 1-1,1 0 1,-1 0 0,-1 2-1,0 0 2561,1-1-929,-7-1 213,-1 2-916,-6 1 1,-2 6-451,-2 0 0,1 1 0,-6 4 0,-1 2 0,-1 2 0,0 0 0,-1 1 25,-3 2 1,-1 8-1,1 2 1,-2 1-1,0 3 1,0-1 0,1 4-1,1 4-121,2 4 1,-2 0 0,11 0-1,1-1 1,3-1 0,4 1-309,5-1 1,9-7 0,6-1 0,5-8 0,8-5 0,5-6 0,2-3-127,-1-4 0,0-7 1,-2-4-1,1-8 1,-4-7-1,-1-6-103,-2-3 1,-4-2-1,-9-4 188,-4 1 1,-9-6 0,-5 1 0,-3 2 17,-1 5 1,-11 0-1,-9 6 1,-6 1-1,-7 4 1,-1 5-270,-3 8 1,0 4 0,0 6 0,4 0 0,4 3-1,5 4 1,5 5-7353,7 6 7659,5 4 0,7 14 0,0 1 0</inkml:trace>
  <inkml:trace contextRef="#ctx0" brushRef="#br0" timeOffset="37">21115 3785 8195,'-21'-6'-7,"2"0"0,6-3 1,-1 5 1059,1 2 1,6 4-1,4 1 1,4 3 0,5 1-1,1 3 1,4 2 1019,1 2 1,-3 3-1819,-1 1 1,-3 6-298,4-2 0,-6-1 0,3 1 0,-2 2-194,1 1 0,-1 0 1,-4-1-1,0-4 1,-2 1-1,0-2-1946,-3 1 0,-4-3 1,5-3 2181,1-1 0,1-6 0,2-1 0</inkml:trace>
  <inkml:trace contextRef="#ctx0" brushRef="#br0" timeOffset="38">21088 3945 8077,'-13'-2'7527,"0"-2"-7105,5 2 1,4-8 0,8 6 0,7 1 0,6 1 0,9 2 399,3 0 1,8-4-1687,-1-1 1,4-5 0,3 1 0,1-3 0,1-1 863,0 0 0,-3-13 0,4-2 0</inkml:trace>
  <inkml:trace contextRef="#ctx0" brushRef="#br0" timeOffset="39">21808 3545 8047,'0'-13'1759,"0"11"0,2 7 1,1 5-197,1 3 1,2 5 0,-3 3 0,1 3-945,-1 4 0,-1 12 0,-2 0 0,0 3 0,-2 1 0,-1 0-226,-1-1 1,-6 2 0,2-2-1,-1-2-2670,0 2 1,6-4 0,-3-4 0,2 1 2276,0-2 0,-7-2 0,4-5 0</inkml:trace>
  <inkml:trace contextRef="#ctx0" brushRef="#br0" timeOffset="40">22475 3865 8074,'-11'-15'853,"7"6"1,1 6 0,12 3 0,1 0 0,3 0 0,4 0 0,1 0 0,-1 0 0,3-1-607,2-4 1,3 2-1,2-6 1,-1-1 0,1-2-248,0-1 0,-1-6 0,1-2 0</inkml:trace>
  <inkml:trace contextRef="#ctx0" brushRef="#br0" timeOffset="41">23248 3518 9141,'-14'-4'0,"1"-1"2615,0 3 1,2 0-1421,7 2 1,10 0 0,13 0-845,2 0 0,1 0 0,5 0 0,-2 0-302,-3 0 1,6 0 0,-4 2 0,0 0 0,-1 3 0,-2-1 0,-3 1-628,-3-1 0,-6 7 524,0-2 0,-7-2 0,3 2 0,-4 3 1,-2 2 113,-4 4 1,-2 0-1,-6-3 1,-1 1-1,1 2 1,1-2 257,3-1 0,-3 3 0,5-1 0,-2 0 0,2-2-48,1-2 0,1 0 1,5 1-1,2-1 0,2-1 1,5-3-363,3-5 1,3 2 0,1-2 0,3-1 0,1-1 0,0-2-366,1 0 1,-5-2-51,2-2 1,3 2 0,0-3 0,-1-1 0,-2-2-1240,-3 1 1,3-5 1132,0 3 1,1 2-1,-3-2 1,3-2-1634,2 0 2246,-5-3 0,10 1 0,-6 0 0</inkml:trace>
  <inkml:trace contextRef="#ctx0" brushRef="#br0" timeOffset="42">23288 3372 7801,'-19'-6'-37,"2"4"0,-4-2 0,1 4 0,-1 4 170,-3 5 0,4 3 0,-3 3 535,0 3 1,-1 2 0,2 9 0,3 0-328,-1 2 1,7 6 0,-2 0-1,6 5 1,3 4 0,3 0-1,2 1-14,1 0 0,6-4 0,4 2 0,5-5 0,4-5 0,3-2 0,5-4-554,3-2 1,7-5 0,0-13-427,6-4 0,1-5 0,7-5 0,0-5-511,0-6 1164,-1-5 0,-3-12 0,-1-1 0</inkml:trace>
  <inkml:trace contextRef="#ctx0" brushRef="#br0" timeOffset="43">23781 3199 7978,'0'-11'1388,"0"7"0,7 4 0,5 10 1,5-1-1225,-1 1 1,3 7 0,0 3-1,2 4 439,3 4 0,-5 3 0,-1 0 1,-3 3-1,-4 3 0,-2 2-474,-4 2 1,-4 2 0,-1-3 0,0-1-698,0-4 0,-10 8 1,-3-3-1,-4 0 266,-2-3 0,0-4 0,-5-6 302,2-1 0,6 1 0,-4-1 0</inkml:trace>
  <inkml:trace contextRef="#ctx0" brushRef="#br0" timeOffset="44">24328 3225 7968,'-27'-24'0,"0"7"0,2 5 0,3 12 469,4 0 0,3 4 0,2 2 0,0 2 1,-1 3-1,1 6 0,0 6 0,1 6 1,1 5 403,2 4 0,5 1 1,-3 10-1,1-1 0,3 1 1,1-1-1,4-2-1358,2-4 1,5-2-1,7-4 1,4-5 0,0-4-1,3-5-1433,-3-4 0,10-9 1918,-3-5 0,8-8 0,-1-4 0</inkml:trace>
  <inkml:trace contextRef="#ctx0" brushRef="#br0" timeOffset="45">24621 3185 12359,'-19'2'0,"4"2"643,4 5 0,8 7 0,-1 4 0,2 0-575,2 4 1,-4 1 0,-2 3 0,0 3 0,-1 5 0,1 1 0,-2 0 738,1-2 0,4 0 1,-1 0-1753,2-4 1,2-4-1,2-3 1,2-4 944,5 0 0,9-9 0,2-5 0</inkml:trace>
  <inkml:trace contextRef="#ctx0" brushRef="#br0" timeOffset="46">24807 2972 11193,'-20'1'0,"2"5"1307,3 8 1,8 11-1,2 10 1,4 2-1,1 0-1530,0-1 0,1 0 1,2 4-1,2 1 1,-1 3-1,2 5 1299,3 3 0,-2-5 0,1-2-2006,-2-4 0,3-5 1,-5-1-1,-1 1 150,-2-2 0,-2 7 0,-4-3 780,-3-1 0,-16 5 0,-4 6 0</inkml:trace>
  <inkml:trace contextRef="#ctx0" brushRef="#br0" timeOffset="47">25581 3398 8326,'-21'-13'0,"3"4"0,9 0 430,5-1 0,8-2 0,7-1 1,3 1-1,6 2 0,-1 2 1,2 2-1,-1 3 0,3 2 1,-1 1-1,-2 0 0,0 0-634,-4 0 1,-1 0-1,-2 1 1,1 2-1,-1 3 1,0 0-1,1 2 1,-1-1 203,0 3 0,0 2 0,1 1 0</inkml:trace>
  <inkml:trace contextRef="#ctx0" brushRef="#br0" timeOffset="48">25567 3665 8931,'-34'9'992,"3"0"0,-6-2 0,16 4-229,6-3 0,10-5 0,15 2 1,12-4-1,11-1-1005,5 0 1,4-6 211,2-3-1946,4-2 1,5-3 1753,0 1 0,1-6 0,-1-2 0</inkml:trace>
  <inkml:trace contextRef="#ctx0" brushRef="#br0" timeOffset="49">26060 3332 8750,'-11'-9'490,"2"0"-304,3 6 1,12-3 0,3 6-1,2-1 1,4-2 0,2-2-1,0 2 502,0 2 0,-1-1-624,2-2 0,-4 2 0,4-2 0,-3 2 0,-2 2 0,1 0-40,-1 0 1,5 0 0,1-1-25,2-3 0,1-4 0,5-5 0</inkml:trace>
  <inkml:trace contextRef="#ctx0" brushRef="#br0" timeOffset="50">26767 2865 12304,'-39'-20'0,"4"2"0,4 7 1403,3 7 1,8 6 0,6 2-1,3 5-1032,1 3 1,2 7 0,0 3 0,-3 6 0,1 8-1,-1 8 1,4 10 0,0 5 0,1 6-902,0 3 0,1-7 0,7 4 0,1-3 0,4-4 0,4-2 0,3-6-8086,1-2 8610,0-4 0,-2-16 1,1-2-1</inkml:trace>
  <inkml:trace contextRef="#ctx0" brushRef="#br0" timeOffset="51">26260 4318 8389,'8'-6'-7,"2"-1"0,-5-7 5,-2 1 1,-2 0 0,-1-1 0,2 1 0,2-2 0,3-1 0,2-2 0,0 2 0,2 1 0,-1 2 0,0-1 532,-1 1 0,-4 6 0,1 2 1,-5 7-1,-7 5 679,-4 6 1,-10 11-1,-3 3 1,-5 5 0,-3 5-1,1 2-799,2 2 1,-2 7 0,2-2 0,3 0 0,1 1 0,2-3 0,3 1-772,4-2 0,0-9 0,9 6 0,0-3 0,0-3 0,3-3 0,2-4 0,2-4-619,4 0 1,-2-7 0,6 2-1,1-4 1,2-2 0,1-3 978,0-4 0,7 2 0,0 0 0</inkml:trace>
  <inkml:trace contextRef="#ctx0" brushRef="#br0" timeOffset="52">26247 4758 9389,'-18'-12'1481,"1"3"1,5 2-1095,7 2 1,5 4-1,5-2 1,4 6-1,2 6 1,1 2-213,-3 3 1,3-1 0,-3 0 0,3 1 0,0 1 0,-2 1 0,-3 2 0,1-2-470,-1-1 0,-2-3 0,2-2 0,-1-1 0,-3 1 0,-2 2-33,-1 1 1,0-4 0,0 0-1,-1 2 1,-4 0 0,-3 3 0,-6-1 242,-4 0 1,2 1 0,-5-1 0,1 0 0,0 1 0,1-1-395,3 0-324,7 1 1,5-3 801,8-2 0,9-3 0,8-6 0</inkml:trace>
  <inkml:trace contextRef="#ctx0" brushRef="#br0" timeOffset="53">26860 4731 8730,'-29'-19'0,"3"6"1311,6 7 0,2 9 0,5 3 0,-1 1-695,1 3 1,-5 2 0,-1 4 0,-2 5 0,-3 9 0,-1 4 0,-1 6 0,0 1-285,4 7 1,4-4 0,8 2 0,3-3 0,2-3 0,7-6-1,7-4 1,7-5-1218,6-3 0,9-9 0,6-8 0,5-5 0,2-6 0,-1-9 231,-1-10 0,-4-8 0,-4-7 0,-7 0 0,-9 0 0,-9 0 0,-12 0 501,-14 0 1,-6 6 0,-17 3 0,-8 5 0,-5 5 0,-5 8-755,2 7 0,1 6 907,2 4 0,-1 9 0,1 8 0</inkml:trace>
  <inkml:trace contextRef="#ctx0" brushRef="#br0" timeOffset="54">4866 6290 12182,'-14'-19'-425,"5"4"0,2-2 1,1 2 373,3 1 1,2 1-1,2 1 1,2 2 0,3 3-1,0-1 140,0 1 0,-3 4 1,-9 0-1,-6 4 0,-6 5 1,-3 2-25,-2 2 1,-2 2 0,-2 3 0,0 1 0,1 2 0,-1-2-28,0-1 1,1-2 0,-1 0 0,2 1 0,3-1-1,4 0 1,3 2 19,2 3 1,1-3-1,3 4 1,3-1-1,1 1 1,1 2-60,1 2-22,2 3 0,5 0 1,3 2-1,5 2 0,8 1 1,5-1 184,6-2 0,9-3 1,10-1-1,8-3 0,7-4 1,8-3-1,-34-10 1,0 0-1,3 0 0,-1 0 11,0 0 1,0-1 0,5-1 0,1-1 0,-3 2 0,-1-1 0,3-1-1,0-1 1,2 1 0,0 0 0,-1 0 0,-2 1 0,0 0 0,-1 0-190,-1 0 1,-1-1 0,-3 0 0,0 0-1,3-1 1,-1 0 0,-1 0 0,-2 0 0,35 0-1,-5 0-460,-7 0 376,1 0 0,-9-6 0,-1-3 0,-9-3 0,-7-3 0,-5-3 107,-6-4 0,0-5 0,-7-4 1,-3-4-1,-3-4 0,-5-1 1,0-3 87,1-6 1,-5 2-1,1-8 1,-2 5-1,-4 3 1,-4 1 0,-7 4-248,-8 4 1,-10-1-1,-9 11 1,-10 4 0,-17 5-1,28 12 1,-2 2-35,-5 2 0,-3 0 1,-4 2-1,-2 1 1,-4 1-1,-2 1 1,-2 1-1,-1 3 1,-5 2-1,0 1 0,-1 4 1,0 1-1,-3 2 1,0 2-90,2 1 0,0 2 0,2 1 0,2 1 0,4-2 0,1 2 0,2 1 0,1 1 0,2 1 0,2 1-4,2 2 1,0 0-1,4-2 1,2 1 0,4 1-1,0 1 1</inkml:trace>
  <inkml:trace contextRef="#ctx0" brushRef="#br0" timeOffset="55">8358 6450 7999,'-13'-6'0,"-5"5"0,0-3 0,2 2 614,1 2 0,9 2 1,6 0-1,9 3 0,7-2 1,9-2-1,10-1 1,12-1-1,11-4 0,11-3 1,-31 1-1,0 0 0,2-1 1,1 0-1,0-1 1,0-1-25,0 0 1,-1-1 0,0 0 0,-1 0 0,-1-2 0,1-1 0,-3 1 0,0 1 0,32-12 0,-8 3 0,-7 2 0,-7 3-1378,-5 1 1,-4 3-1,-11 2 1,-4 3-1,-4-1 1,-4 2-5529,0 0 6315,-7 2 0,5-2 0,-5-2 0</inkml:trace>
  <inkml:trace contextRef="#ctx0" brushRef="#br0" timeOffset="56">10344 6424 7900,'5'-23'0,"-1"1"0,5 6 0,-3-3 0,0 1 0,1 0 0,-1 2 1568,0 1 1,3 2 0,-5-1-1,-1 1 70,-1 0 0,2 13 1,1 7-1,-1 9 0,1 5 1,-1 3-769,-1 1 1,3 3-755,-2 3 0,1-4 1,-5 1-1,1-4-1164,4-1 1,-4-3 0,4-2 188,-4-4 0,-1-8 1,0-7-1,0-11 1,0-9 777,0-4 0,0-6 1,0-2-1,0 1 0,0-2 1,0 0-1,0-2 741,0 2 1,2 1 0,1 7-1,3 1 1,-1 2 0,3 6 0,-2 2 2985,0 2-3338,4 5 0,-3-2 0,8 4 0,2 0 0,0 0 0,1 3-503,1 2 1,1-4 0,3-1 0,0 0 0,0-1 0,1 1 0,0-1-5667,-2-1 4620,-6 5 1,8-7-1,-6 4 1,-2 0-1,-1 0-4352,-2 3 5593,-6-4 0,-1 5 0,-6-4 0</inkml:trace>
  <inkml:trace contextRef="#ctx0" brushRef="#br0" timeOffset="57">10491 6250 7900,'-21'14'617,"2"4"1,7-1 0,3 0 774,5-3 1,4 4 0,4 0-1059,5-2 0,9-2 0,5-6 1,6-3-1,3-4 0,1-1 1,2 0-1,1-1-1275,1-4 1,-2 2 940,-8-5 0,6-1 0,1-5 0</inkml:trace>
  <inkml:trace contextRef="#ctx0" brushRef="#br0" timeOffset="58">10544 6717 7981,'-19'1'0,"6"4"209,7 4 0,12 1 0,5 0 0,6-2 379,-1-2 1,3-2 0,1-4 0,2 0-1,6 0 1,6-1 0,6-5 0,3-6-589,1-4 0,7-20 0,-4 1 0</inkml:trace>
  <inkml:trace contextRef="#ctx0" brushRef="#br0" timeOffset="59">11384 5931 8039,'-4'-9'4915,"-1"0"0,1 7-3834,4 2 1,0 11 0,0 9-1,1 4 1,2 6-1039,2 2 1,-1 5-1,-4 6 1,0 2-1,0-2 1,0-2-1,1-2-1146,4-4 0,-4 2 0,5-6 0,-1-3 1103,-1-4 0,1 1 0,-5-4 0</inkml:trace>
  <inkml:trace contextRef="#ctx0" brushRef="#br0" timeOffset="60">11237 6344 7943,'-6'-17'738,"-1"3"1,0 2-1,4 1 711,6 4 1,5 0 0,9 4-755,1-2 1,7 1-1,1 2 1,8-1-2212,5-1 0,10-6 1,3-1 1515,2-5 0,-2-5 0,8-6 0</inkml:trace>
  <inkml:trace contextRef="#ctx0" brushRef="#br0" timeOffset="61">12037 5877 7991,'-18'-4'0,"1"-1"1841,0 2 1,8 3-1,5 5 1,2 5 0,2 5-679,0 3 1,0 10-1,0 2 1,0 5-1,2 7-1388,2-1 1,-2 0-1,4-1 1,-2 0-1,2-1 1,0-4-1,2-3-1076,-1-4 1,-3-3-1,4-3 1,-1-4 1300,1-3 0,0-8 0,6-1 0</inkml:trace>
  <inkml:trace contextRef="#ctx0" brushRef="#br0" timeOffset="62">12264 5651 8424,'-14'0'1966,"7"0"0,1 6 0,6 4 0,0 5 0,0 6-421,0 4 1,0 1-1,0 13 1,0 4-1620,0 3 1,0-3 0,0 0-1,0-3 1,0-3 0,0 0-1,2-5-1224,2-2 1,-1-5-1,6-3 1,1-6 0,4-5 1297,3-7 0,4-2 0,6-2 0</inkml:trace>
  <inkml:trace contextRef="#ctx0" brushRef="#br0" timeOffset="63">11864 5851 7857,'-21'0'0,"3"0"226,4 0 1,0 0 1627,1 0 0,5 1 0,5 2 0,8 2-240,8-3 1,4 0 0,8-2-1272,3 0 1,12-6 0,1-3-1,5-3 1,3-1-794,-1 0 1,2-1-1,-6 2-920,-1 4 1,-1-3 0,-4 7 0,-2 1 1369,-5 1 0,-3 8 0,-1 2 0</inkml:trace>
  <inkml:trace contextRef="#ctx0" brushRef="#br0" timeOffset="64">11877 6464 10327,'-13'0'1485,"7"1"1,7 2 0,11 2-1506,9-2 1,10-3 0,6-6 0,6-6 0,9-8-1,7-5 1,-24 9 0,0-2 0,2-1 0,0-2 19,1 0 0,1-2 0,4-5 0,1 0 0,-3 0 0,0 1 0</inkml:trace>
  <inkml:trace contextRef="#ctx0" brushRef="#br0" timeOffset="65">12704 5997 11829,'-14'-4'0,"1"-1"2608,0 2 0,7 2-2770,6 1 1,6-2 0,8-1-1,6-2 1,8-3 0,9-2 0,9-2 161,6-1 0,-2-7 0,9 0 0</inkml:trace>
  <inkml:trace contextRef="#ctx0" brushRef="#br0" timeOffset="66">13423 5424 7924,'-11'-13'2397,"-7"0"1,6 8 0,3 8 0,6 12-1306,3 9 0,0 7 0,0 16 0,0 11 1,-1 11-1,-1-29 0,1 0 0,-2 2 1,1 1-983,1-1 0,-1 0 0,1 2 0,1-1 1,1 32-1,5-1 0,8-3 0,5-6-110,2-7 0,4 5 0,-5-8 0</inkml:trace>
  <inkml:trace contextRef="#ctx0" brushRef="#br0" timeOffset="67">13770 16792 8385,'-13'-19'0,"-1"-2"0,3-5 0,0 0 0,2 4 411,-1 4 0,4 4 1,0 0-1,2 1 1,2 1-1,7 3 1,8 5-1,6 4 0,5 3-174,1 1 0,8 5 0,1-3 0,3 1 0,1 2 0,5 0 0,2 0-133,1 1 1,-1-2-1,0 1 1,2 0-1,1-1 1,-4 1-285,-2 2 1,-2-4 0,0 1 0,-2-3-373,-2-2 1,-4-1 313,-5-2 1,-2 0-1,-1 0 1,-4 0 237,0 0 0,-2 0 0,-5 0 0</inkml:trace>
  <inkml:trace contextRef="#ctx0" brushRef="#br0" timeOffset="68">14597 16526 8307,'-8'-23'0,"8"1"0,10 3 993,13 3 1,14 8-1,0 2 1,0 2-694,1 0 0,1 1 0,1 7 0,0 5 0,-2 4 0,-2 5 0,-5 6 0,-4 4-878,-5 3 1,-4 12-1,-11 1 1,-7 7 0,-12 3-1,-10 1 1,-12 1 0,-6-1-558,-8 2 1,24-27 0,-2 0 1134,0-1 0,-1 0 0,-5 0 0,-1 0 0,-1-3 0,-1 1 0</inkml:trace>
  <inkml:trace contextRef="#ctx0" brushRef="#br0" timeOffset="69">16543 16379 8181,'-14'0'466,"1"2"1,0 1 231,-1 1 0,1 6 0,1-1 0,3 3 0,5 1 1,2 1 314,2-1 1,0 0-1,0 2 1,0 1-627,0 2 0,0 4 1,-1-2-1,-4 0-331,-3 4 1,0 1 0,-1 2 0,0-2 0,1-1 0,0-3-766,2-2 0,-3 0 1,3-4-1,0 0 1,1-3-1,0-2-3614,-1-3 4323,5-1 0,-11-12 0,4-1 0</inkml:trace>
  <inkml:trace contextRef="#ctx0" brushRef="#br0" timeOffset="70">16156 16606 8990,'-6'-21'1545,"11"14"1,-1 11 0,8 6-1175,6 4 1,-2-1-1,6 0 1,3 2-1,5 3 1,4 4-1,3 3-640,3 2 1,-3 5-1,9 4-141,0 3 4,-5 1 0,5 5 0,-6 3 0</inkml:trace>
  <inkml:trace contextRef="#ctx0" brushRef="#br0" timeOffset="71">21248 9116 7654,'0'-14'924,"0"1"0,0 0 0,2 1 0,1 2 0,3 2 747,1 2 1,-3 0 0,4 5-998,-2 1 1,-6 3 0,-6 10 0,-2 2 0,-2 1-1,-2 3-465,-1 2 1,0 0 0,1 3 0,1-4 0,3 1 0,-1-2 0,1 2-282,4 0 0,2-5 0,2 2 0,0-3-57,0-2 126,0-6 0,2 4 0,2-5 0,5 0 106,3 0 1,6-2-1,-1-4 1,1 0-1,2 0 1,0 0-1,1 0-54,-3 0 1,1-4 0,-1-1 0,-2 2 0,-1 2-580,-2 1 1,-4-2-1821,0-2 1,-5 2 0,5-4-1,3-1 2350,4-6 0,11-7 0,7-6 0</inkml:trace>
  <inkml:trace contextRef="#ctx0" brushRef="#br0" timeOffset="72">21728 8889 9911,'-19'0'653,"-3"0"0,-2 0 0,2 2 1,4 1-84,3 1 1,2 8 0,1 0 0,2 6 0,2 4 0,2 4 0,3 6 539,2 2 0,-4 6 0,1 5 1,1 1-1,0 3 0,0 0 1,-3 3-1,-1-3-931,-4-2 1,1 2 0,0-3 0,1 0 0,-2 0 0,0-5-194,-3-4 1,5 0-1621,0-6 0,5-1 1,-3-6-1,1-4 1,3 0-5079,1-4 6712,2-7 0,-6 9 0,-1-4 0</inkml:trace>
  <inkml:trace contextRef="#ctx0" brushRef="#br0" timeOffset="73">12610 11648 7791,'-31'9'1393,"-9"0"1,3-2-1,-9 3 1,12-2-1,12-2 134,6-3 0,2-3-1342,1-5 0,4-8 1,2-11-1,1-5 1,3-8-1,1-8 1,2-8-1,0-5 0,0-3 1,0 1-1,0-5 1,0-1-1,0 3-116,0 5 0,0 3 1,-1 3 260,-4 4 0,-2 3 0,-6 10 0,-1 5-44,1 6 1,1 1 0,2 5 0,2 2-1,3 1 1,2 1-1409,1 1 0,2 0 1,2-1-1,2 0 1,8-4-1,7-4 1,9-5 1121,5-4 0,8-3 0,7-6 0</inkml:trace>
  <inkml:trace contextRef="#ctx0" brushRef="#br0" timeOffset="74">12810 9262 9051,'-1'-14'0,"-2"-3"558,-2 0 1,1 3 0,4 5 611,0-1 1,0-2-251,0-1 1,0 11 0,-2 10 0,-2 9 0,-3 13 0,-2 6 0,0 8 1328,-2 6 1,0 2-1548,-3 10 0,5-4 0,2 3 0,1-2 1,3-3-512,2-1 0,1-2 0,1-1 0,5-3 0,6-4 1,4-5-192,0-5 0,5-8 0,0-4-2077,6-5 0,-5-4-79,0-6 1,0-6-410,5-2 1,0-7-1554,-1-11 4118,-5-3 0,4-17 0,-4-4 0</inkml:trace>
  <inkml:trace contextRef="#ctx0" brushRef="#br0" timeOffset="75">12690 9742 7876,'-28'8'1420,"-3"-4"1,9-1 1865,0 1 0,10-2-1609,3 2-1040,6-2-369,3-2-54,7 0-18,7 0 1,6-2-1,6-2 1,5-5-1,3-4 1,3-4-1826,1 0 985,8-7-202,2 3-3538,5-11 4156,-6-2 0,11-12 0,-3-2 0</inkml:trace>
  <inkml:trace contextRef="#ctx0" brushRef="#br0" timeOffset="76">13370 9102 9526,'-6'-13'1692,"-3"0"0,5 4 0,2 0-1320,5-1 0,2 2 0,-4-1 744,4-1 0,-2 3 19,6-2 0,-6 7-681,1 2 0,-3 12-45,-1 10 0,-1 5-304,-3 4-1,-4 3 1,-4 5 0,2-2 0,3-2-149,1 2 1,-3-4 0,4-4 0,4-3-179,4-4 1,0-7-1,7-2 1,3-7-1,4-5 1,-1-1 0,0-1-1679,2-4 0,-8-1 2263,4-2 1,-5-4 136,0 3 0,-5 3 1,-8 3-1,-5 7 1,-5 10-1,-2 6 118,-2 6 0,-4 6 0,3 5 0,0 3 0,-1 3 0,4-1 0,1 2 219,2 2 0,0-3-1901,-1 1 0,5-7 0,2-3 1,1 0-1,3-1-977,2 0 0,1-8 1,1-7 2040,3-4 0,10-6 0,7-2 0</inkml:trace>
  <inkml:trace contextRef="#ctx0" brushRef="#br0" timeOffset="77">13623 9702 7853,'-19'0'1771,"-3"0"1,0 8-1,2 3 1,9 6-1289,3-1 1,-1-1 0,3 0 0,0 1 0,-1 2 0,1-2 0,0-1-774,3-2 1,2 0-1,2-1 1,4-3-1,4-4-709,2-4 1,-2-7 0,0-3 0,0-3 0,0-2 0,-2-3 0,-1 0 866,-3 0 0,-1-3 0,-2-1 0,0 0 0,0 2 0,0 1 0,0 0 0,0 1-246,0-3 0,1 4 378,4-6 0,14 0 0,9-5 0</inkml:trace>
  <inkml:trace contextRef="#ctx0" brushRef="#br0" timeOffset="78">14050 9209 12881,'-19'-16'0,"-2"2"1740,0 7 1,3 6-1,10 5 1,3 5-1301,4 3 0,1 3 0,0 2 0,0 6 1,0 2-1,0 3 0,1 3 0,2 4-476,2 4 1,3-1 0,-2-2-1,2-3 1,1-4 0,1-1 0,2-4-9796,3-3 9612,1-3 1,-3-5-1,1 0 1</inkml:trace>
  <inkml:trace contextRef="#ctx0" brushRef="#br0" timeOffset="79">14223 9036 7809,'-6'-16'504,"-3"2"1,-1 1 1344,1 13 1,5 0 0,7 12-1216,1 3 0,2 7 1,-3 1-1,2 9 1,-3 8-1,0 7 363,-2 5 1,1 1-1,2-1 1,2-2-1,-2-2 1,0-3-1,0-3-2383,1-5 0,5-4 1,-3-8-1,0-3 1386,0-4 0,4-9 0,-2-3 0</inkml:trace>
  <inkml:trace contextRef="#ctx0" brushRef="#br0" timeOffset="80">13970 9209 9647,'-24'-6'0,"1"-1"3276,-1-1 1,8 8 0,11 9-3034,4 3 1,2 0-1,4-2 238,4-1 1,-1-4 0,4 2 0,6 0 0,4-1-1,8 0-723,2-3 0,4-3 0,4-4 0,0-4 1,0-1-1,0 2 242,0 1 0,-6 2 0,-1 4 0</inkml:trace>
  <inkml:trace contextRef="#ctx0" brushRef="#br0" timeOffset="81">13797 9889 12018,'-11'1'1590,"7"4"0,22 1 0,19 2 0,6-3 0,6-7 0,1-6-2062,5-10 1,-20 3-1,2-1 472,1-3 0,0-2 0,8-4 0,1-2 0,1-3 0,-1-1 0</inkml:trace>
  <inkml:trace contextRef="#ctx0" brushRef="#br0" timeOffset="82">12384 16979 8014,'-6'-14'0,"-3"1"0,1 1 983,0 3 0,0 9 0,-1 11 0,3 5 0,2 8 0,-2 4 0,0 6 0,0 3 0,2 6 0,-1 1 847,1 2 1,-1 3 0,5-3 0,0 1-2835,0 4 1,6-5 0,3-2-1,3-4-197,1-4 1,2 1-1,1-6 1,2-3 0,-1-3-1,-3-4-4963,0-2 6164,-7-1 0,5-5 0,-5 0 0</inkml:trace>
  <inkml:trace contextRef="#ctx0" brushRef="#br0" timeOffset="83">12237 17579 12439,'-25'-27'0,"3"2"0,5 2 0,7 4 0,6 1 0,2 1 0,2 0 0,2 3 0,4 0 593,7 1 1,2 0 0,8 1 0,4 1 0,3 4 0,1 1 0,1 2 0,4-1-594,2 1 0,8-7 0,2 4 0</inkml:trace>
  <inkml:trace contextRef="#ctx0" brushRef="#br0" timeOffset="84">12944 16819 9398,'-12'-13'1927,"3"5"1,-9 4-1266,3 2 0,2 7 0,0 1 0,1 1 0,3 3 0,3 2 0,1 2 2,1-1 0,0 5 0,4-1 0,0 0 0,0-3 0,0 0 1,1-1-1215,4 0 1,8-1-1,9-3 1,2-4-1,-1-4 1,-2-1-1009,-2 0 0,-1-4 1,-4-1-1,-3 1 1887,-2-2 0,-4 10 0,-11 1 0,-6 7 0,-6 5 0,-1 7 0,-2 6 1033,0 5 0,5 4 0,-2 1 0,4 0 0,0 1 0,2 2-1904,4 2 1,2-1 0,6-3 0,0 1 0,1-1 0,4-4-1,3-3-6704,4-4 7246,8-2 0,6-1 0,8-1 0</inkml:trace>
  <inkml:trace contextRef="#ctx0" brushRef="#br0" timeOffset="85">13144 17539 8671,'-14'-14'3085,"7"7"-2622,1 1 1,6 7 0,0 4-1,1 4 1,2 3 0,3 1 0,0 0-38,0 1 0,0-1 1,-3 0-1,1 1 1,1-3-1,-1 0 1,2-4-470,2-1 1,-5-3-149,1-7 0,-2-4 0,-4-5 1,-2 0-1,-5-1 0,-3 1 0,-1 1-273,-1 3 0,5-1 0,2 4-1933,1-2 0,13 5 2397,11-1 0,6 3 0,3 1 0</inkml:trace>
  <inkml:trace contextRef="#ctx0" brushRef="#br0" timeOffset="86">13730 16659 8002,'7'-6'2175,"1"5"-1486,-4-4 0,-2 5 0,4 5 0,-2 3 0,1 7 1,-1 6-1,0 9 1075,1 7 1,-1-3-1370,-4 10 0,0-4 1,0 7-1,0-1 0,0-3 1,2-1-1,1-2-990,1 0 0,5 0 0,-3-2 1,0-2-1,1-4 0,-1-1 595,0 1 0,5-7 0,-4-6 0</inkml:trace>
  <inkml:trace contextRef="#ctx0" brushRef="#br0" timeOffset="87">13757 16819 8003,'-14'-25'1479,"-2"-6"1,3-8-90,5 9 1,5 13 0,5 9 0,2 2 0,5 2 0,3 0-1153,1-1 1,7 1 0,2 5 0,3 4-1,3 3 1,0 4 0,2 2 0,-3 0-3924,-2 4 3685,3 3 0,-7 11 0,5 3 0</inkml:trace>
  <inkml:trace contextRef="#ctx0" brushRef="#br0" timeOffset="88">13583 17432 7933,'-11'-6'0,"2"-3"1261,3 3 1,7 0 0,4 6-696,4 0 0,8 0 0,6-1 1,2-2-1,4-5 0,4-2 0,5-5 1,2-1-567,3-3 0,6-2 0,-1-6 0</inkml:trace>
  <inkml:trace contextRef="#ctx0" brushRef="#br0" timeOffset="89">14117 16539 7975,'9'1'1937,"-1"4"0,-3 2 0,2 8-1103,-1 3 1,-1 3 0,-4 5 0,2 2 0,2 4-423,-3 3 1,0 4 0,-2 1-1,0 0 1,-2 1 0,0 2-1,-4 1 1,0-1-1533,0-1 0,0-2 0,3 1 1120,-2 4 0,-5-4 0,3 5 0</inkml:trace>
  <inkml:trace contextRef="#ctx0" brushRef="#br0" timeOffset="90">13823 17205 7876,'-26'-17'2757,"-1"-1"-2333,6 6 0,14 6 1,13 8-1,9 2 223,7 5 0,3-2 0,3 2 0,3 2 0,5 0-647,2 3 0,2-1 0,0 0 0</inkml:trace>
  <inkml:trace contextRef="#ctx0" brushRef="#br0" timeOffset="91">13703 17539 7993,'9'-2'4921,"11"-1"-4308,9-1 1,5-7 0,5 2 0,1-2 0,6-3 0,4 1-614,3 0 0,1-7 0,-1 0 0</inkml:trace>
  <inkml:trace contextRef="#ctx0" brushRef="#br0" timeOffset="92">14970 11128 9328,'7'-9'-283,"-1"2"-162,0 1 1,-3-3 0,4 3 0,-1-1 790,-3-4 1,-1 4 0,-2-2 0,1-1 1843,4-2 1,-4-1-2406,4-1 0,-5 7 0,-5 2 1,-4 5 142,-3 5 1,-7 4-1,-2 7 1,-2 3 0,-2 1-1,-4 2 1,1 1 513,0 6 1,-1 0 0,0 1-1,4 4 1,1 6 0,4 3-191,2 3 0,5 0 0,4 5 0,6 0 0,9 2 0,11-1 0,13 1-46,7-2-212,3-13 0,9 5 1,3-10-1,1-2 1,5-2-1,1-5-206,5-3 1,0-5 0,1-7 0,-2-5 0,1-4 0,-5-4 0,-2-8-99,-4-9 1,-12-2 0,-5-14-1,-9-5 1,-10-5 0,-8-7-692,-6-3 987,-15-4 0,-10-6 0,4 33 1,-4 0-1,-1 1 0,-1 0 0,-3-1 1,-1 2-1,-2 3 0,-1 1 139,-1 0 1,-2 2-1,-1 4 1,0 3-1,-33-8 1,0 9-1,0 11 1,4 12-126,3 11 0,29 3 0,1 3 0,0 3 0,1-1 0</inkml:trace>
  <inkml:trace contextRef="#ctx0" brushRef="#br0" timeOffset="93">9224 10515 7888,'-5'-13'1017,"-1"4"0,-3 0 4659,4-1-5069,4 4 1,1 1 0,1 11 0,4 8 0,4 6 0,2 5 0,4 2 0,3-2 0,4-1 0,3-5 0,4-4 0,2-8 355,4-4 0,10-17 0,5-15 0,5-18 0,-25 16 0,1-3-963,2-4 0,-1-3 0,-5 1 0,1-1 0,2-3 0,2-1-126,-1 0 1,0 0-1,-4-1 1,-1 0-1,0-1 1,0 1-1,-2 0 1,0 1-1,-3 2 1,-1 1 0,-1 3-1,-1 1-2332,-2 2 0,-1 2 1,12-27-1,-5 15 1664,-4 6 1,2 9-1,1-1 1</inkml:trace>
  <inkml:trace contextRef="#ctx0" brushRef="#br0" timeOffset="94">10158 12554 7826,'-6'-21'0,"-2"2"2391,-5 6 1,6 7-1715,2 6 0,4 16 0,1 14 0,0 7 0,-2 12 0,-1 6 0,-3 7 0,0-3 0,0 0 0,3-7 0,3-5 0,5-8-150,4-7 1,9-6 0,5-9 0,8-9-1,9-13 1,9-14 0,7-18-443,-25 11 1,1-3 0,4-4-1,0-3 1,3-7 0,1-2-1,2-1 1,0-1 0,1 0 0,0 1-1,0 0 1,-2 1-372,-1 2 1,-1 2-1,-2 5 1,0 1 0,-4 2-1,-1 1 1,-1 2 0,-1 1-1,23-23 1,-8 7 0,-7 10-6856,-2 8 7141,-7 6 0,10 8 0,-5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0.939"/>
    </inkml:context>
    <inkml:brush xml:id="br0">
      <inkml:brushProperty name="height" value="0.053" units="cm"/>
      <inkml:brushProperty name="color" value="#FF0000"/>
    </inkml:brush>
  </inkml:definitions>
  <inkml:trace contextRef="#ctx0" brushRef="#br0">2999 6890 14353,'-26'-32'-447,"9"9"0,5 1 0,4 7 0,0 6-471,-2 5 1325,4-3 1,1 5-1,10-2 1,5 2-1,8 2 1,10 2-1,9 1 1,11 3-1,5-1 1,9 3 0,2-1 2,1 4 1,8-5-1,-5 0 1,4-2-1,-33-2 1,-1 0 0,1 0-1,1-1 1,-1 0-1,0 0 1,0-2 0,-1 0-314,0 0 0,0-2 0,36-4 1,-36 0-1,-1-1 0,33-10 1,-5-4-1,-6-3 0,-2-4-376,-5-2 0,-9-3 1,-3-6-1,-8-1 0,-4-2 1,-3-5-1,-4 0 173,-7-3 1,-7-2 0,-7 7 0,0 2 0,-3-1 0,-6 5-77,-9 2 0,-13 2 0,-10 11 0,-13 3 1,-15 4-1,27 11 0,-1 1 105,-4 1 0,-2 1 1,-11 1-1,-1 1 1,-1 4-1,1 2 1,-5 2-1,0 2 1,-6 2-1,-1 3 1,23-3-1,-1 1 1,1 1-1,-4 2 0,-1 0 1,1 2 60,-3 2 0,1 0 0,0 1 0,5-1 0,0 0 0,0 1 0,-3 3 0,-1 1 1,1 1-1,4 0 0,1 0 0,2 1 0,-19 11 0,3 1 0,6 0 0,3 3 1,8-3-1,4 1-109,7 1 1,4 2 0,8-3-1,6 1 1,6-1 0,6 0-1,3 37 1,8-37 0,6 0 0,4-1-1,6-2 1,9 1 0,5-4-339,7 0 0,6-3 1,8-2-1,4-4 1,-11-7-1,3-2 0,1-1 120,4 1 0,1-2 1,2-1-1,9 1 1,1-1-1,1-1 1,0-1-1,0 0 1,1 0-1</inkml:trace>
  <inkml:trace contextRef="#ctx0" brushRef="#br0" timeOffset="1">5572 10928 7975,'-4'14'0,"-2"-3"-786,-2-2 903,5-3 0,-3-7 1,6-4-1,0-4 0,0-2 1,0-3-1,0 1 598,0 0 1,-6 4 0,-2 1 2156,-4 2-1700,4 2 1,1 4-1,4 1-378,-2 4 1,1-2-1,6 4 1,2-1-1,5-3-467,3-1 1,1-2 0,0 0 0,1 0 0,-1 0-1,0 0 93,1 0 0,-1 0 0,0 1 0,1 2 0,-2 3 0,-2 0 0,-1 1 26,1 1 1,2 1-1,1 4 1,1-1-1,-1-2 1,0-2-396,1-3 1,-1 4 0,2-4 0,1-2 0,2-2-1,-2-1 1,-1 0-31,-2 0 1,1-1-1,-1-2 1,0-2-1,1 1 3,-1-2 1,0 5 0,1-2 0,-1 6-25,0 5 0,-4 3 0,0-2 0,0 2 0,3-2 0,-2 2 0,-1-1 0,1-1 0,2-6 0,2 1 0,-1-1 0,0 0 0,1 2 0,-1-2 0,0-2 0,-4-1 0,0 0 0,1 0 0,2 0 0,2 0 0,-1 0 0,0 0 0,-1 2 0,-2 1 0,-2 3 0,-1-1 0,1 3 0,2-1 0,2 4 0,1-5 0,0-2 0,1-2 0,-1-2 0,0 0 0,1 0 0,-1 0 0,0 0 0,-5 0 0,4 4 0,-3 2 0,2 1 0,-2-4 0,-1 3 0,-1-1 0,-1 1 0,0 1 0,3-3 0,-3 4 0,0-1 0,1-1 0,1 0-447,-5-2 0,4 1 0,-4 1 0,3 0 0,0 1-1216,0 1 0,4-4 0,-1 3 0,3-1 0,1-4-2852,0-5 0,-5-5 4515,-4-5 0,-2-6 0,-2-2 0</inkml:trace>
  <inkml:trace contextRef="#ctx0" brushRef="#br0" timeOffset="2">6425 11261 10556,'6'-13'3648,"-4"6"1,3 2-2691,-5 10 1,2 2 0,2 6 0,4 1-675,-1-1 1,5 0-1,-3 1 1,3-1 0,1-1-1,0-3 1,2-5-370,3-2 0,-3-2 1,3 0 216,-4 0 0,3-11 0,-1-3 0,-3-4-115,-1-1 1,3-5 0,-8 3 0,1 0-1,-4 4 1,-2 2 0,-1 0 154,4-3 1,-4 3-1,4-2 1,-4 2-1,-1 2 76,0-1 0,0 1 0,0 0-375,0-1 0,0 1 1,2 0-348,2-1 1,-3 1 0,4 0 0,-4-1-1506,-1 1 0,0 4 1,2 2-3622,2 1 5600,-2 7 0,10 7 0,-5 5 0</inkml:trace>
  <inkml:trace contextRef="#ctx0" brushRef="#br0" timeOffset="3">14850 2399 7920,'0'-13'0,"0"-1"0,0 1 3586,0 0-2824,0 5 0,0 4 0,1 8 0,2 7 0,2 5 0,-2 6 41,-2 3 0,-1 8 0,0 1 0,0 1 0,0 1-286,0 1 1,-4 0-1,-1 0 1,2-3-1,0-1 1,0-4 0,-1-1-1401,1-1 1,1-6-982,2-3 1,0-13 1252,0-9 1,5-12-1,-1-17 627,-1-2 0,-1-11 1,-2 6-1,0-2 0,0 1 1,0 2 204,0 4 0,0 2 0,0 7 0,0 0 1,1 4-1,2 4 0,3 4 958,2 0 1,0 1-710,6 0 1,-1 5-1,0 2 1,1 2-1,1-2-164,2-2 1,0 6 0,3-4 0,1 0 0,0-2-1,1-1 1,2 1-313,2-3 1,-6 4-1,6-2 1,-2 0-1,-2 0 1,-1 2-1143,-2 1 0,-1 0 1,-5 3-1,1-2 0,-1 2 1148,0 2 0,1 1 0,-1 0 0</inkml:trace>
  <inkml:trace contextRef="#ctx0" brushRef="#br0" timeOffset="4">15063 2492 9046,'-18'18'0,"1"0"0,2-2 2478,4-1 0,5-2-1886,6 0 1,6-5 0,5-4 0,4-2-1,5-2 1,2 0 0,4 0 0,-3 0-572,3 0 0,-1-5 1,1 1-1,0-1 1,-3 1-1,-2 0-3457,-2 1 1,-1 1 3435,-5 2 0,-5 0 0,-2 0 0</inkml:trace>
  <inkml:trace contextRef="#ctx0" brushRef="#br0" timeOffset="5">15076 2839 7873,'-19'17'0,"-3"1"0,3 0 0,1-5 0,5 1 647,4-1 0,3-4 1,7 0-1,5 0 1,6-2-1,6-3 1,3-2-1,4-2 1,3 0 635,3 0 1,6-2-1,-1-2 1,1-5 0,-2-4-2230,-4-5 1,2 3 945,-2-3 0,0 4 0,-4 0 0</inkml:trace>
  <inkml:trace contextRef="#ctx0" brushRef="#br0" timeOffset="6">15863 2319 7892,'-13'-7'889,"5"2"0,4 10 0,2 3 0,2 4 0,0 2 0,0 0 1,0 3-1,2 2-889,2 2 0,-2 1 0,4 5 0</inkml:trace>
  <inkml:trace contextRef="#ctx0" brushRef="#br0" timeOffset="7">15890 2692 8724,'-14'-4'2691,"1"-1"-3407,0 1 716,5 4 0,2 0 0</inkml:trace>
  <inkml:trace contextRef="#ctx0" brushRef="#br0" timeOffset="8">16996 2426 7861,'7'-6'769,"-2"-3"0,1-3 0,-2-1 0,1 1 4859,1 3-4157,-5 3 1,3 6-1181,-8 0 0,-5 6 1,-7 3-1,-2 3 0,0 1 1,1 0-1,-1 1 0,0-1 313,-1 0 0,5 5-646,1 0 0,1-5 0,8-4 0,1 1 0,1 2-31,2 1 1,6-5 0,3-2 0,4-2 0,4 2 0,1 0-1,-2 0-294,-1-3 0,2 0 0,1 0 0,-2 3 0,-1 1 833,-1 4 1,-3 0 0,0 4 0,-4 2 0,-1 2 0,-3 0 0,-3 2-218,-4 0 1,1 1 0,-6 3 0,-2-1 0,0-4 0,-4 0 0,-1-4-742,-2-1 1,0-2-1,5 0 1,-1 1-1540,1-1 0,6-7 0,2-8 2031,4-9 0,18-15 0,6-8 0</inkml:trace>
  <inkml:trace contextRef="#ctx0" brushRef="#br0" timeOffset="9">17409 2159 7843,'6'-13'2395,"-4"5"1,5 4-576,-3 8 0,-2 8 0,4 9 0,-2 4 1,1 8-1453,-2 4 0,-2 4 0,-1 2 0,0 3 0,0 0 0,0 0 1,0-5-1346,0-4 0,0 5 0,0-7 0,0-2 0,0-4 977,0-2 0,0-6 0,0-2 0</inkml:trace>
  <inkml:trace contextRef="#ctx0" brushRef="#br0" timeOffset="10">17383 2612 7834,'0'-18'677,"0"-1"0,0 0 0,0 0 0,1 4-83,3 4 0,-1 0 0,6 3 0,3 1 0,3 1 0,4 1 0,2 1 0,3 1-930,1 2 0,6-1 1,2-1-1,1-3 336,3-1 0,1-2 0,2-4 0</inkml:trace>
  <inkml:trace contextRef="#ctx0" brushRef="#br0" timeOffset="11">18196 1932 7770,'-2'-11'556,"-2"2"1,1-2 0,-6 5 284,-1-1 1,2 4 0,-1-1 0,-1 2-1,-1 5 720,3 6 1,-4 7 0,4 14-924,1 1 1,-5 12 0,5 1 0,-1 7 0,4 3 0,2 3-27,2 1 1,0-2-1,0-6 1,2-2 0,2-1-1,4-3-1180,-1-2 0,5-1 0,-3-8 0,1-2 0,1-1 0,-3-7 0,1-2-956,-1-5 0,4-5 0,-4-4 1,4-1 1523,2-3 0,5-2 0,2-1 0</inkml:trace>
  <inkml:trace contextRef="#ctx0" brushRef="#br0" timeOffset="12">18422 2266 7925,'0'-9'0,"0"0"0,2 0 1017,2 2-268,-2-5 0,4 9 1,-6-3-1,0 4 1,0 10-1,0 5 1,0 6-168,0 2 1,0 1 0,0 5 0,0-2 0,0 0 0,0-1 0,0 1-1382,0-1 333,0-6 1,0 5 0,0-5 0,0-2 0,0-1-2809,0-2 3274,0 1 0,0-1 0,0 0 0</inkml:trace>
  <inkml:trace contextRef="#ctx0" brushRef="#br0" timeOffset="13">18329 2252 7898,'-13'0'2747,"-1"0"0,7-1-1669,2-4 1,5 4-1,5-5 1,5 2-809,7-1 0,2-1 0,5 3 1,-2-3-1,1 0 0,3 0 1,0 2-1651,1-2 1,-2 5 0,-1-4 1124,-2 4 255,-6 1 0,9 0 0,-4 0 0</inkml:trace>
  <inkml:trace contextRef="#ctx0" brushRef="#br0" timeOffset="14">18356 2532 7898,'-12'13'1083,"3"1"1,-1-1-354,5 0 0,8-5 0,10-4 0,7-2-477,0-2 0,10 0 1,-2-2-1,5-2 1,4-5-1707,1-3 0,-2-1 1453,-1-1 0,1-5 0,4-1 0</inkml:trace>
  <inkml:trace contextRef="#ctx0" brushRef="#br0" timeOffset="15">18862 2186 7846,'-13'-6'5412,"5"6"-4453,4 0 1,7 10 0,3 11 0,0 4 0,1 8 0,-1 4-1340,0 3 0,-2 3 1,-4-1-1,0 0 1,0-1-1,0-4 380,0-4 0,0 1 0,0 0 0</inkml:trace>
  <inkml:trace contextRef="#ctx0" brushRef="#br0" timeOffset="16">19049 1932 7764,'-8'2'4937,"4"2"-4424,2 5 0,8 8 0,3 2 0,3 2 0,1 4 0,2 3 0,2 4 0,2 2 113,2 3 0,-1 2 0,2 1 1,-4 0-1,-3-2 0,-2-1 1,1-2-1,-2-1-1352,-4 0 1,-2-5 0,-6 4 0,-1-2 0,-4 0 0,-5-1-2712,-6-2 0,-5 1 3437,-6-2 0,1 3 0,-1-10 0</inkml:trace>
  <inkml:trace contextRef="#ctx0" brushRef="#br0" timeOffset="17">19755 2026 7761,'-6'-8'3478,"-3"4"-2851,4 2 0,-1 13 0,6 5 0,0 6 0,0 8-264,0 2 1,0 4-1,0 4 1,1-2 0,2 0-1,2-3 1,-3 1-590,0-2 0,-2 3 1,0-5-1,0 1 0,-2-1 1,0-3-1,-6-4-4144,-4-3 4370,8-6 0,-20 3 0,9-5 0</inkml:trace>
  <inkml:trace contextRef="#ctx0" brushRef="#br0" timeOffset="18">19435 2519 7761,'-4'-21'0,"-1"3"1290,3 4 0,2 0 1,5-1-1,7 1-632,5 0 0,6-2 1,-1 7-1,5-3 1,6-1-1,5-2 0,8-1 1,3-2-175,1 2 1,10-3-485,-7 1 0,-3-6 0,-4 3 0</inkml:trace>
  <inkml:trace contextRef="#ctx0" brushRef="#br0" timeOffset="19">20462 1932 8007,'-9'-8'1335,"1"-1"930,3-2 1,0 4-1628,5-2 1,2 6-1,2-3 1,5 2-1,4-1 1,4 1-313,0-2 1,11 4 0,-1-2 0,1 2-1,0 2 1,-2 0 0,-3 0 0,-2 2-173,-2 2 1,-2-1-1,-7 6 1,-3 3 0,-1 3-1,-3 4 1,-1 2-173,-2 3 0,-6 1 0,-3 1 0,-3 1 0,-1 0 0,-1 1 0,1 0 0,0 0 406,-1-3 1,1-1 0,1 1 0,2-1 0,2-3-1,3-2 1,2-3 0,1-1-81,2-2 0,0 1 0,2-3 0,1 0 0,2-4 0,3 1 0,2-2-235,2-1 0,1 4 0,2-4 0,2-2 1,2-2-1,0-1-466,0 0 1,-1 0-1,-3-1 1,1-2-1,2-3 1,-2-2-1,1-2-767,0-2 0,-2 3 0,3 0 0,-3-1 0,-2 0 0,2-1-1411,3 2 2571,2 1 0,1-6 0,-2 1 0</inkml:trace>
  <inkml:trace contextRef="#ctx0" brushRef="#br0" timeOffset="20">21288 2052 7986,'-13'0'251,"4"0"0,0 0 1,-1 0 840,-2 0 0,6 0 0,6 0 0,9 0 1,6 0-1,4 0 0,2-1 0,1-2 1,0-3 15,0-1 1,-5-1 0,2-2 0,-1 1-1052,-1-1 0,-3 4 0,-7 0 0,1 1-5920,-1 1-835,-4-7 6698,9 10 0,-5-5 0,7 6 0</inkml:trace>
  <inkml:trace contextRef="#ctx0" brushRef="#br0" timeOffset="21">21968 1653 10609,'0'-14'802,"2"5"0,2 0 661,5-1 1,-2 4 0,2 2 0,0 4 0,0 4-559,0 5 1,-6 9 0,1 4-329,-2 3 0,-2 2 1,-2 2-1,-1 4 1,-3 4-258,-1 0 1,-2 0 0,-4 3-1309,-1 0 0,3-1 1,0-4-1,4-4-443,1-3 0,1-7 1,5-3-1,2-5 0,2-4 1,7-7 1430,5-10 0,5-7 0,5-11 0</inkml:trace>
  <inkml:trace contextRef="#ctx0" brushRef="#br0" timeOffset="22">22221 1453 9130,'6'-14'1434,"2"7"-1403,5 2 0,-6 10 1,-1 5-1,-1 7 1935,-1 5 0,1 4 0,-5 4 0,0 3 0,0 1-1204,0 3 0,0 1 1,-2 2-1,-1-1 0,-3-2 1,-1-2-1,-2 1-590,2-2 1,-1-2-1,5-5 1,-1-2-1,1-3 1,1-4-173,2-3 0,0-2 0,0 1 0</inkml:trace>
  <inkml:trace contextRef="#ctx0" brushRef="#br0" timeOffset="23">21861 1666 8081,'-13'0'1953,"0"0"0,-1 0-552,1 0 0,9 0 0,7 0 0,10 0 0,8 0-653,7 0 0,4-6 1,7-3-1,-1-3 0,1-1 1,1 0-1,-2-1-1639,-1 1 1,-2 6 0,2 1 0,-3 1 0,-3 1 0,-6 2-7535,-6 5 8425,-4 5 0,-2 5 0,1 0 0</inkml:trace>
  <inkml:trace contextRef="#ctx0" brushRef="#br0" timeOffset="24">21821 2159 10194,'-20'13'959,"2"1"0,9-1 0,5 0 0,2 1-326,2-1 1,12-6 0,6-2 0,7-4-1,8-1 1,5 0 0,6-1 0,4-4-717,2-4 1,2-7 0,0-3-1,-3 0 1,-3-2 0,-2 2 0,-1-1 82,-4 4 0,1 1 0,-6 2 0</inkml:trace>
  <inkml:trace contextRef="#ctx0" brushRef="#br0" timeOffset="25">22808 1266 7954,'0'-13'2048,"0"-1"0,0 9-995,0 5 0,0 11 0,0 13 1,0 6-1,0 5-608,0 4 1,-5 7-1,0 4 1,-1 5 0,-2 2-1,1 0 1,-2-2-612,1-2 1,-3 0 0,3 0 0,1-2 0,1-5-1,1-6 1,1-3-2913,1-3 0,2-3 2222,1-9 1,1-3-1,4-7 856,3-3 0,10-9 0,3-7 0</inkml:trace>
  <inkml:trace contextRef="#ctx0" brushRef="#br0" timeOffset="26">23154 1466 9686,'-8'0'1301,"-1"0"0,6 1 0,-3 2 0,0 5-509,-3 4 0,2 2 1,-1 12-1,1-1 0,1 4-577,0 4 0,-3-2 0,5 3 0,1 0 0,1-1 1,4-1-1,2-3-603,5-6 1,4-1 0,4-7-1,2-4 1,2-4 0,1-4 0,0-3-370,0-4 1,-5-5 82,0-9 1,-2-4 0,-3-8 0,-2-3-1,-2-1 476,-2-3 1,-3 0 0,-8 0-1,-4 5 1,-3 2 0,-2 5-1,-3 1 338,0 4 1,-1 0 0,4 8-1379,1 4-356,6-4 0,7 4 1594,9-5 0,8-6 0,4-2 0</inkml:trace>
  <inkml:trace contextRef="#ctx0" brushRef="#br0" timeOffset="27">23341 1093 7849,'13'6'777,"1"3"0,-1 2 0,0 4 99,1 3 1,4 3-1,-1 5 1,1 3 0,0 2-1,0 4 1,-2 4-1,-1 1-218,-2 0 1,-4 0-1,-2-2 1,-1 1 0,-3-1-1,-3 5 1,-4 2-1053,-5 0 0,-7 4 1,-5-4-1,-3-1 1,-5-1-1,-4-1-1384,-4-4 0,0-5 1,-2 1-1,-1-2 1778,-6-2 0,2-2 0,-2-1 0</inkml:trace>
  <inkml:trace contextRef="#ctx0" brushRef="#br0" timeOffset="28">18542 3505 7959,'9'-4'0,"0"-1"0,0 1 142,-2-2 1,-1 3 0,-4-5 0,1 1 873,1 0 1,2-1 0,-3-2 263,1 1 0,1 5-53,-5-5 1,0 4-1,-2-2-12,-2 1-1111,2 1 1,-8 7-45,6 2 0,-2 2 1,3 6-1,-3 0 0,0 4 1,-1 2-1,1 3 0,-2-1 361,1 4 1,2 6-1,-4 2 1,1 1-1,0 1 1,4-1 0,2-1-137,2-2 1,0-2 0,2-1 0,2-2 0,5-3 0,4-4 0,5-5-207,4-4 0,5-3 0,4-6 0,3-2 0,2-4 0,-2-7 0,-2-9 0,-2-6-959,-2-3 1,-1-6-1,-2 0 1,-3-5-1,-5-1 1,-6 3-1,-3 5 953,-2 2 0,-8 2 0,-7 6 1,-4 3-1,-5 4 0,-4 5 0,-2 4-226,2 4 1,-2-1 0,5 2 0,0 1-1,0 3 1,2 3 0,4 3-1706,4 1 0,-1 2 0,5 4 1858,2 1 0,8-1 0,2 0 0</inkml:trace>
  <inkml:trace contextRef="#ctx0" brushRef="#br0" timeOffset="29">19929 3412 7950,'0'-14'142,"-5"6"0,-1 0 1,0 4 483,0 5 0,-3 10 0,4 9 1,-1 4-1,0 6 0,1 1 0,1 4 1,-2 2-1,0 3 0,0-3 0,3-3 1,2-3-1275,1 0 1,0-1 647,0-8 0,6-2 0,1-7 0</inkml:trace>
  <inkml:trace contextRef="#ctx0" brushRef="#br0" timeOffset="30">19889 3612 9291,'-5'6'1144,"1"-6"-693,-1 0 0,7-11 0,2 5 0,5 0 0,6-1 0,6 1 0,5-1 0,4-1 0,2-2-451,4-2 0,8-7 0,4-2 0</inkml:trace>
  <inkml:trace contextRef="#ctx0" brushRef="#br0" timeOffset="31">20608 3252 8082,'-13'0'3864,"6"-2"-3108,2-2 0,5 2 0,5-3 0,5 0 0,5-1-306,3-1 0,5 2 0,0-2 1,2 1-1,0 3 0,-3 2 0,-4 1 1,-3 0-330,-2 0 0,-1 5 1,-3 6-1,-5 4 0,-4 4 1,-4 2-49,-5 2 1,-9 7 0,-6 2 36,-5 3 0,5-6 1,-3 2-1,2-3 0,2-1-43,0 0 0,9-2 1,6-3-1,2-4 1,3-3-1,2-2-238,1 0 1,7-1 0,6-3-1,7-5 1,3-2 0,3-2-487,2 0 0,1-6 0,0-3 0,2-3 0,3-1 0,1 0 0,-1-1-4909,-1 1 5566,4-6 0,-3 4 0,6-4 0</inkml:trace>
  <inkml:trace contextRef="#ctx0" brushRef="#br0" timeOffset="32">21688 3225 7934,'-9'-4'0,"0"-1"0,5-4 0,-3 3 835,1-1 0,1 3 1,7-4-1,2 2 0,4 2 1,2-1-1,2 1 0,3 0 1,1-1-1,3-1 0,2 0-888,0 0 1,4-3 0,-3 4 0,2-3-1,-1-1 1,0 0 52,0 0 0,2-5 0,2-7 0</inkml:trace>
  <inkml:trace contextRef="#ctx0" brushRef="#br0" timeOffset="33">22235 2892 9558,'-9'0'1739,"0"1"0,-1 4-1373,-2 4 1,-2 4 0,1 5-1,1 4 1,2 3 0,1 2-1,0 1-183,2 3 0,1-3 0,6 5 0,0-2 0,0-1 0,1-4 0,4-4-113,4-2 1,7-4 0,3-7-644,2-5 1,1-2 0,5-4 0,-1-4 263,1-7 1,-5-6-1,-1-9 1,-2-2 0,-2-1-1,-4 0 1,-4 0 0,-5 0 129,-2 1 0,-7 3 0,-1 4 0,-1 2 0,-2 2 0,0 4-172,0 5 1,6-2-1,0 4 351,6 1 0,11 1 0,6 6 0</inkml:trace>
  <inkml:trace contextRef="#ctx0" brushRef="#br0" timeOffset="34">22888 2772 11734,'-13'-4'2434,"-1"-1"-2447,7 1 1,2 4 0,11 0-1,8 0 1,8-2 0,6-1 0,5-3-1,1 0-399,3 1 0,1-4 1,1 4-1,-4 1 1,-4-1-1,-3 1 412,-1 1 0,-6-5 0,-2 1 0</inkml:trace>
  <inkml:trace contextRef="#ctx0" brushRef="#br0" timeOffset="35">22941 2972 10559,'12'12'-5,"6"-3"1,6-3 0,2-6 0,1-2 163,-1-2 1,3-4 0,2-5 0,3 0 0,1-2-160,1-3 0,5-3 0,7-5 0</inkml:trace>
  <inkml:trace contextRef="#ctx0" brushRef="#br0" timeOffset="36">23581 2452 12154,'-18'-10'0,"0"-2"3127,2 2-3028,7 2 1,11 7 0,11-2 0,9-3 0,9 0 0,8-1 0,4 1 1191,0 0 1,3 0-1,-3 3-1481,-5-2 0,-1 1 1,-9 5-1,-4 2 0,-5 3 1,-7 2 230,-6 2 0,-4 8 0,-5 4 0,-8 5 1,-12 4-1,-14 6 169,-11 6 1,-2-3 0,-1 3-1,4-3 1,3 1 0,5 1 319,7-1 1,11-7 0,7-3-1,9-3 1,3-3 0,5-1-1,7-5-529,13-4 1,5 0 0,10-11-1,5-1 1,2-3 0,2-4-1,-1-5-1067,0-3 1,1-1 0,-4 0 0,-3-1 0,0 1 1065,-3 0 0,0-7 0,3 0 0</inkml:trace>
  <inkml:trace contextRef="#ctx0" brushRef="#br0" timeOffset="37">4866 6837 8150,'-20'-18'0,"-2"0"0,3 1 0,1 5 0,3 3 879,2 4 0,4 4-671,0 1 0,5 0 0,-4 1 0,1 2 0,1 5 0,0 2 0,3 6 0,2 5 0,2 6 0,3 4 0,8 3 0,8 3 246,6 1 1,14 5 0,3-1 0,6-4 0,10-1 0,5-3 0,-28-19 0,1-1 0,-1-3-1,2-2-297,1-1 1,2-2-1,3-6 1,2-2 0,1-1-1,-1-3 1,2-3 0,-1-2-1,3-6 1,-1-2-1,0-2 1,-1-2-335,1-4 1,-1-3-1,-2-2 1,-3-2-1,-1-3 1,-2-2-1,-2 0 1,-2-2-1,-1-3 1,-2-1-1,-2 0 1,-3-1-1,-2-3 1,-3 0-185,-4-1 1,-2 1 0,-3 1 0,-3-1-1,-5 1 1,-3 0 0,-2 2 0,-2 0 0,-4 2-1,-2 1 1,-6-1 0,-4 2 0,-3 1-1,-4 2 393,-4 1 1,-2 3-1,-4 4 1,-3 3-1,-3 6 1,-2 4 0,-3 2-1,-1 4 1,-6 4-1,0 4 1,-3 4-1,-1 3 247,-2 4 1,0 4 0,-4 6 0,0 5 0,2 6 0,1 4 0,0 3 0,1 1 0,0 5 0,1 1 0,4 1-1,2 2 1,4 0 0,2 1 0,7-2 0,4 0-100,3-3 1,4 1 0,5 3 0,4 1 0,4-3 0,3-1 0,2 0 0,4 0-1,5 0 1,3-1 0,6-1 0,5-3 0,6-1 0,7-2-2813,6-3 1,5-4 2631,7-4 0,3-3 0,6-6 0,1-2 0,1-2 0,0-1 0</inkml:trace>
  <inkml:trace contextRef="#ctx0" brushRef="#br0" timeOffset="38">9344 6104 8034,'14'0'0,"-1"-6"0,0-1 0</inkml:trace>
  <inkml:trace contextRef="#ctx0" brushRef="#br0" timeOffset="39">9384 6144 8240,'6'-14'-227,"-4"7"1,10-5 0,-5 5-1</inkml:trace>
  <inkml:trace contextRef="#ctx0" brushRef="#br0" timeOffset="40">9384 6117 8034,'6'-7'115,"-4"-1"222,2 4 1,2-3 0,0-7 0,0 1-1,1 1 1,-1 2 841,0 1 0,-1 4 0,-4-2 0,2 0-697,2-1 0,1 8 0,-3 3 1,1 10-1,-1 7 0,-3 3 213,-5 3 1,3 6-557,-7 4 1,4 2 0,-4 2 0,0-1 0,2-2-141,3-2 0,2-7-67,2-1 0,0-2 0,0-7 0,0-2-29,0-1 0,6-3 1,3-3-1,3-5 1,1-4-29,0-4 0,1-2 1,-1-6-1,2 0 1,1-3-1,3 0 0,1 1-294,-1 0 0,3 1 1,-3 0-1,1 1 1,-1 1-1,-1 3 0,-1-1-492,1 1 0,1-4 1,-2 5 910,1 0 0,5-11 0,-2 3 0</inkml:trace>
  <inkml:trace contextRef="#ctx0" brushRef="#br0" timeOffset="41">10051 5837 8033,'-13'-6'2728,"5"3"-2498,4-5 0,4 5 0,4 0-230,5 6 0,3 4 0,1 6 0</inkml:trace>
  <inkml:trace contextRef="#ctx0" brushRef="#br0" timeOffset="42">9958 5984 7996,'0'7'3035,"0"-1"0,0-7-1947,0-4 1,1-1-1,2-4-827,2 1 1,5 5 0,-1-4 0,4 2 0,3 3-1,2 0 1,0 0-496,1-1 0,-3 0 0,5 4-1455,-2 0 1,4 0 0,-4 0-1,0 0 1689,0 0 0,-1 0 0,-4 0 0</inkml:trace>
  <inkml:trace contextRef="#ctx0" brushRef="#br0" timeOffset="43">10078 6157 7996,'-23'19'2389,"1"-5"0,10-1-1786,-1-4 1,12-3-1,5-2 1,12-2 0,9-4-1,7-2-567,3-5 0,10-9 0,3-4-36,4-3 0,-4-2 0,-2 1 0</inkml:trace>
  <inkml:trace contextRef="#ctx0" brushRef="#br0" timeOffset="44">10637 5771 9470,'-8'1'1796,"0"4"0,1 5 1,1 8-1,0 7-531,3 5 1,-3 7-1,2-3-866,1 0 0,-3 3 0,1-5 0,2 1-352,2-1 1,1-2-1,0-8-862,0-4 0,1-5 0,2-2 0,3-4 32,2-1 1,-1-3-1,2-9 1,-3-7-1,-2-9 1,2-7-1,0-5 618,0-4 0,3 1 0,-5-6 0,-1 3 0,0 3 0,0 0 897,2 4 0,-1 5 0,-4 4 405,0 2 1,5 6 0,0-2-534,3 3 0,-4 6 0,5 2 0,3 1 0,1 2 0,2-1-564,-3 1 1,0-1-1,4 5 1,2-1-1,0-2 1,0-3-1,1 0-631,2 0 0,-4-4 1,4 2-1,-2 0 1,-2-1-1,-3 0-1061,0 1 0,-1-4 1,0 5-1,1 0 0,-2 1-225,-4 0 0,-2 7 1877,-6 4 0,-11 2 0,-4 12 0</inkml:trace>
  <inkml:trace contextRef="#ctx0" brushRef="#br0" timeOffset="45">10824 5797 8006,'-18'23'-66,"1"-1"0,-1-2 0,6 3 1,2-6-1,2-2 0,2-1 810,3-1 0,2-4 1,2-2-339,4-1 0,2-1 0,6-7 0,1-1 0,-1-3 0,2-1-605,3-4 1,-4 1 0,6 0 0,-2 2 0,-1 2 198,0 3 0,-3 8 0,0 2 0</inkml:trace>
  <inkml:trace contextRef="#ctx0" brushRef="#br0" timeOffset="46">10704 6344 8006,'-12'9'927,"3"-1"0,3-5 1,18-7 0,6-11-1,7-4 1,8-5 0,5-1 0,5-2-1639,0 1 0,6-4 1,-1 2 710,-3 3 0,-5-5 0,6-4 0</inkml:trace>
  <inkml:trace contextRef="#ctx0" brushRef="#br0" timeOffset="47">11544 5557 7904,'-6'-13'784,"3"6"0,-4 1-71,1 0 1,1 6 0,5 0-1,0 9 1,0 9 0,0 8-1,-1 8-532,-4 5 0,2 1 1,-4 1-1,1 2 1,2 3-1,-1 0 1,1 0-1,1-3-3952,1-2 3771,2-1 0,-6-6 0,-1-1 0</inkml:trace>
  <inkml:trace contextRef="#ctx0" brushRef="#br0" timeOffset="48">11464 5944 7991,'-15'-19'0,"-1"-1"1377,-2 4 0,8 4 1,10 12-749,7 0 0,2 0 0,3 0 0,4-1 0,6-2 0,9-3-629,8-1 0,10-2 0,-2-5 0</inkml:trace>
  <inkml:trace contextRef="#ctx0" brushRef="#br0" timeOffset="49">12050 5571 7920,'-17'-28'4030,"-1"5"-3104,0 7 0,15 22 1,3 3-1,3 3-309,3 1 1,-4 11 0,3 5 0,0 7 0,1 5-849,1 1 1,-2-1 0,2-2 0,0-2 0,1-3 0,1-3 0,0-6-6823,0-6 7053,-1-4 0,6-1 0,-1-1 0</inkml:trace>
  <inkml:trace contextRef="#ctx0" brushRef="#br0" timeOffset="50">12370 5424 7844,'-10'-6'471,"-3"-3"0,2 5 453,-6 4 0,6 12 0,4 10 1,-1 3-1,1 5 0,-2 4 0,0 6 1,0 3-429,-1 3 1,4-6 0,2 1 0,2-5 0,2-4-1,0-2 1,0-2-3542,0-1 1,2-7 230,2-2 2814,-3-9 0,17-9 0,-3-7 0</inkml:trace>
  <inkml:trace contextRef="#ctx0" brushRef="#br0" timeOffset="51">11944 5584 7902,'-27'-10'3413,"0"-4"-2329,7 4 0,8 4 0,12 6 0,10 0 0,10 0-1079,6 0 0,10-4 0,1-2 0,6 0 0,6 0 1,1 3-1,0 1-5,-1 2 0,-6 6 0,3 2 0</inkml:trace>
  <inkml:trace contextRef="#ctx0" brushRef="#br0" timeOffset="52">11944 6011 9959,'-14'-20'0,"4"7"1227,6 7 1,16 3-1,16-1 1,3-5-1548,1-3 1,11-7-1,5-5-121,11-6-154,-3 2 1,-18 12 0,0 0 340,28-11 0,-31 11 1,0-1-1,32-17 1</inkml:trace>
  <inkml:trace contextRef="#ctx0" brushRef="#br0" timeOffset="53">12677 5637 7869,'-19'-10'0,"-3"-3"0,2 2 0,13 5 0,13 6 555,9 0 0,2 0 1,9 0-1,5 0 1,6-1-1,9-2-1709,4-1 1154,3-7 0,7 4 0,0-7 0</inkml:trace>
  <inkml:trace contextRef="#ctx0" brushRef="#br0" timeOffset="54">13370 5224 12295,'-19'-13'3045,"10"13"0,0 10 0,6 12-2735,3 8 1,0 9 0,-1 1 0,-4 8 0,-4 10 0,-3 7 0,-1 6 0,1 2-384,3 0 1,4-2 0,5-3 0,0 0 72,0-1 0,0 2 0,0-8 0</inkml:trace>
  <inkml:trace contextRef="#ctx0" brushRef="#br0" timeOffset="55">13983 5278 8051,'-9'0'467,"1"0"0,6 0 1,2-2-1,7-1 1,7-3-1,2-1 0,3-4 1,2 1-1,3 0 1,1 1-1,3-2 0,0 0 1,2-3-1236,0 1 1,-10 4 0,7 2 767,-2 1 0,0-5 0,2 4 0</inkml:trace>
  <inkml:trace contextRef="#ctx0" brushRef="#br0" timeOffset="56">14103 5517 7962,'-12'2'188,"4"2"1,2 4 0,7 4 379,4-3 0,2-4 0,8-5 0,3 0 1,5 0-1,7-3-568,5-5 0,16-7 0,4-12 0</inkml:trace>
  <inkml:trace contextRef="#ctx0" brushRef="#br0" timeOffset="57">14610 5224 8571,'-18'-9'3194,"0"0"1,8 1-2166,10 8 1,6 0 0,9 0 0,1 0 0,3 0-1094,2 0 1,1 0-1,3 0 1,-1 0-1,-3 0-129,-2 0 0,-1 4 0,-6 2 0,-2 1 0,-3 4-1810,-1 1 2035,-1 1 1,-7 2 0,-2 2 0,-5 4-58,-3 0 1,-1 3 0,-1-5 0,1 2 0,1 1 0,2 0 0,3-1 2904,1-2-2578,1-1 0,5-5 1,2 0-1,2 1 1,5-1-1,3-1-486,1-3 0,2-2 0,1-4 0,4 2 1,0-2-1,4-3 0,3-6-2112,4-8 1,3-5-1,6-11 2296,0-5 0,12-7 0,-25 16 0,0-1 0</inkml:trace>
  <inkml:trace contextRef="#ctx0" brushRef="#br0" timeOffset="58">15383 4931 7881,'-13'0'991,"-1"0"0,2 2 0,4 2 0,3 5 0,4 4 0,-1 3-212,-2 2 0,1 6 0,-5 0 0,2 5 1,2 7-1,0 2 0,-1 2 421,2 0 0,2 0-1359,1 0 1,0-6-1,0-3 1,0-2 0,0-3 158,0 1 0,6-1 0,1 1 0</inkml:trace>
  <inkml:trace contextRef="#ctx0" brushRef="#br0" timeOffset="59">15210 5344 11752,'-14'-10'0,"1"-2"0,1 0 901,3 2 0,9 7 1,9-2-992,3 4 1,1-1 0,4-1-443,5-1 1,2-5 0,11 3-1,4-3 532,4-6 0,-2-4 0,5-7 0</inkml:trace>
  <inkml:trace contextRef="#ctx0" brushRef="#br0" timeOffset="60">15676 4971 9474,'-13'-1'0,"0"-2"2627,-1-2 1,8 1-2260,6 4 1,8-5-1,10 1 1,4 1 0,1 1-1,1 2 1,-2-1-179,2-4 0,0 4 0,-2-3 0,-4 2 0,-3 2 0,-4 2 0,-2 2-338,-4 5 0,1-2 0,-2 2 0,-4 3 0,-6 4 1,-7 6-1,-3 4 184,-4 0 1,4 1-22,-6 0 0,7-1 0,0 1 0,6-2 1,3-1-71,3-2 0,2-6 0,1 2 0,3-3 0,4-3 0,7-2-473,0-1 0,3-6 1,-1 1-1,3-4 0,2-3 1,4-4-1,3-3-4286,3-5 4814,6-7 0,-8-5 0,3-7 0</inkml:trace>
  <inkml:trace contextRef="#ctx0" brushRef="#br0" timeOffset="61">16209 4998 7860,'-13'-12'2421,"0"3"0,7 3 0,4 8 0,7 0-2460,2 3 0,2-1 0,6-4 1,3 0-1,4 0 11,3 0 0,8-1 0,2-4 0,4-5 28,1-6 0,6-11 0,1-7 0</inkml:trace>
  <inkml:trace contextRef="#ctx0" brushRef="#br0" timeOffset="62">16783 4518 13434,'-14'7'785,"1"10"0,1-1 1,3 8-786,5 8 0,-2 7 1,0 5-1,-1 6 0,-4 7 1,1 3-1,-1 4 1,3 0 1448,-3-1 0,5 9-1449,2-10 0,8 6 0,4-7 0</inkml:trace>
  <inkml:trace contextRef="#ctx0" brushRef="#br0" timeOffset="63">7105 6037 8090,'6'19'0,"1"2"0,7 6 0</inkml:trace>
  <inkml:trace contextRef="#ctx0" brushRef="#br0" timeOffset="64">7518 5824 8043,'-19'-13'-31,"-2"5"1,-4 4-1,3 4-169,4 4 0,3 4 1,0 6-1,-1 4 404,-2 4 0,-5 5 0,-1 6 0,-4 5 1,-5 8-1,-1 6 167,-3 7 1,5 9-1,15-30 1,1 0 0,0 1-1,1 2 1,-1 3 0,1 1-1,0-1 1,2 2-1,1 1 1,1 1-54,4-1 1,1 0-1,2-4 1,1-1-1,3 2 1,1 1-1,1-3 1,2 0-1,9 32 1,11-9-1,9-11-610,7-8 0,19-18 0,6-12 0,11-16 0,-33-7 0,1-5 0,3-6 1,-1-3 129,3-4 0,0-5 0,6-7 0,0-4 0,-2-3 0,-1-1 0,-2-1 0,-1-3 0,-1-2 0,-3-1 0,-3 1 0,-4-1 0,-2 0 0,-3-1-108,-5 1 0,-2 1 0,-5 6 0,-3-1 0,-6-2 0,-3 0 0,-6 4 0,-3 1 0,-6 3 0,-5 3 0,-5 2 0,-6 3 0,-6 4 0,-4 3 270,-5 2 0,-4 4 0,-5 6 0,-3 4-784,-2 3 0,0 3 1,-1 5-1,-1 2 784,0 4 0,-1 2 0,-1-1 0,-1 3 0,1 3 0,-1 1 0,0-2 0,1 0 0</inkml:trace>
  <inkml:trace contextRef="#ctx0" brushRef="#br0" timeOffset="65">17303 4691 8538,'-8'0'2784,"13"0"0,8 0-2659,2 0 0,4 0 1,0 0-1,0 0 1,2-1-1,-2-2-2992,1-2 2867,9-5 0,-6 3 0,9-7 0</inkml:trace>
  <inkml:trace contextRef="#ctx0" brushRef="#br0" timeOffset="66">17436 4878 7880,'-6'-8'1454,"6"4"0,7 1 0,11-2-1181,4-3 1,11-4-274,7-2 0,0-5 0,6-2 0</inkml:trace>
  <inkml:trace contextRef="#ctx0" brushRef="#br0" timeOffset="67">17862 4531 8005,'-13'-4'0,"0"-1"2939,-1 2-1905,7 2 1,8 1 0,11 0 0,6 0 0,1 0 0,2 0 0,-2 0-1051,1 0 0,2 0 0,-3 1 1,0 2-1,1 2 0,-6-1 1,-2 1-726,-3-1 0,-4 2 0,2-2 0,-1 5 0,-3 3 0,-2 2 997,-1-1 1,0 0 0,2 1 0,1-1 0,3 0 384,1 1 1,2-1 0,3 0 0,-3 0 0,-3 1 0,-2-1 539,1 0 0,-1 1 1,-4 1-934,0 2 0,0-2 0,0 3 1,0-2 282,0 2 0,-4-3-374,-1 3 1,-5-4-1,2 0-321,1-1 0,0-1 1,4-2-1,-3-2 180,-2-2 1,4 0 0,-5-4-1,-1 4 1,-2 2 0,-2 1-95,1-2 0,0 5 0,-2-3 1,-1 1-1,-2 1 0,2-3 0,-1 3-1105,-1 1 1,4 1-1,-4-1 1,2-2 1182,-2-1 0,-3 0 0,-6 4 0</inkml:trace>
  <inkml:trace contextRef="#ctx0" brushRef="#br0" timeOffset="68">13850 17632 8355,'-19'0'-3,"4"-6"1,-3-3 0,3-1-1,2-1 555,0 2 1,4 5 0,1-5 0,3-1-1,2-2 1,3 0 0,4 2 0,6 2 0,7 2 1261,5 3 1,5 0-1,4 0-1134,4-1 1,5-6 0,5 1-1,5-3 1,5-1-500,3-1 0,2 1 0,-5 0 1,-5-1-1,-2 2 0,-7 4-452,-4 3 1,-4-1 0,-8 2 0,-3 1 0,-4 1-1471,-3 2 0,-8 2 1,-2 2-1,-5 4 1,-3 1-793,-2-1 411,1 1 2122,4 5 0,0-1 0,0 0 0</inkml:trace>
  <inkml:trace contextRef="#ctx0" brushRef="#br0" timeOffset="69">14383 17445 8158,'-20'-12'0,"-1"9"1499,3-5 0,5 6 1,-1 7 2014,8 3 1,9 4-3413,2 2 1,-1-1 0,-4 0 0,0 2 0,-3 1 0,-6 4-193,-8 0 0,-9-3 1,-5 2-1,-3-1 1,-3 1-1,-3 0-755,-6 0 1,-4-1 710,-3-5 0,-1 5 0,1 0 0,0 0 0,1 0-155,3-1 0,5 3 0,8-4 0,6 2 0,7-1 0,6 3 289,7 2 0,4-3 0,6 0 0</inkml:trace>
  <inkml:trace contextRef="#ctx0" brushRef="#br0" timeOffset="70">4666 17512 8114,'0'-34'268,"0"1"1,0 8 0,0 3 0,0 3 583,0-1 0,1 10 0,2-3 0,1 1 0,-1 0 0,-1-1 529,-2-1 0,0 8 0,0 6 0,0 9-981,0 8 0,0 3 1,-2 8-1,-1 5 115,-1 7 0,-2 1 0,3 7 0,-3-1 1,0-1-1,0 2 0,3-3-291,2 1 0,1 3 1,0-3-1,0 0 1,0 0-1,1-5-857,4-4 0,2 0 0,7-5 0,-1-3 0,2-1 1,1-3-1,3-1-275,2-2 0,-5-7 1,2 0-1,-3-6 0,-2-3 1,-1-5 907,-3-4 0,3-10 0,-5-8 0</inkml:trace>
  <inkml:trace contextRef="#ctx0" brushRef="#br0" timeOffset="71">4519 17912 9195,'-12'-6'1386,"3"-3"1,-1-3-726,5-1 1,8 1 0,9 2 0,6 2 0,3 1 0,2 1 0,3-2-393,0 1 0,5 4 0,3-1 0,2 2 0,2 2 0,-1-1 0,3-2-269,3-2 0,-1 1 0,4 4 0</inkml:trace>
  <inkml:trace contextRef="#ctx0" brushRef="#br0" timeOffset="72">5079 17832 12475,'-5'-14'1054,"1"1"0,-1 4 0,7 2 0,2-1-668,5 1 1,5 3-1,2-4-174,2 2 1,1-3-1,-3 5 1,5 1-1,1 1 1,3 2 722,-1 0-935,0 0 0,8 12 0,2 3 0</inkml:trace>
  <inkml:trace contextRef="#ctx0" brushRef="#br0" timeOffset="73">5279 18018 8094,'-14'-19'2714,"4"4"0,6-1-2245,8 6 1,11-2-1,4 3 1,2-1 0,4-1-1,3 2-469,3-1 0,12-2 0,-1-1 0</inkml:trace>
  <inkml:trace contextRef="#ctx0" brushRef="#br0" timeOffset="74">5625 17738 8178,'-17'-29'748,"-1"2"0,12 5 1,12 12-1,9 1 1,7-2-1,3 1 2247,2 1 0,1-1-2326,3 5 0,-3 1 0,3 4 0,-4 0 0,-4 0-263,0 0 1,-8 6 0,-2 4 0,-7 6 0,-5 8 0,-4 4 0,-6 5-230,-8 1 0,-7 3 1,-3 6-1,1 1 1,0-2-1,4-4 1,4-4-1,5-1-342,4-4 1,3-5 0,6-3-1,3-3 1,6-5 0,10-4-1,10-3-297,6-3 0,5-8 0,5-5 0,2-5 1,0-3-1468,-2 2 945,-4-5 0,-5 8 0,-4-2 0,-2 6 984,-5 3 0,-1 2 0,3 4 0</inkml:trace>
  <inkml:trace contextRef="#ctx0" brushRef="#br0" timeOffset="75">11824 17765 8148,'-5'-25'0,"1"3"0,-5 2 0,5 7 751,1 0 0,1 2 0,2 0 0,2-4 0,1 0 0,3 0 0,1 2 1,3 1 72,2 3 0,0 5 0,-3 10 0,-5 7 0,-2 8 0,-2 5-512,0 5 0,0 8 0,0 7 0,0 1 0,0 4 0,0 0 0,0 3 0,0-1-519,0 0 0,0 4 0,1-3 23,4-2 1,-2-9-1,6-1 1,1-7 0,2-2-2535,1-4 1,0-2-1,-1-3 2718,-3-2 0,-3 0 0,-6 5 0</inkml:trace>
  <inkml:trace contextRef="#ctx0" brushRef="#br0" timeOffset="76">11691 18285 8077,'-14'-18'2401,"2"3"1,5-11 0,8 8-2146,11 7 1,2 0 0,5 2-1,0-2 1,5 1 0,5 3 0,7 1-1631,3 3 1374,0-5 0,1 1 0,0-6 0</inkml:trace>
  <inkml:trace contextRef="#ctx0" brushRef="#br0" timeOffset="77">12344 17752 8108,'0'-21'1479,"0"2"0,0 10 662,0 0 0,0 0-295,0-4 0,0 4-1647,0 0 0,0 8 0,0 1 0,0 7 0,0 6-285,0 5 1,0-3 0,0 4 0,0-1-1,0 1 1,0 0-216,0 1 1,4-3 0,2-3-1,1-2 1,4-4 176,1-3 0,1-4 0,0-4 1,-1-4-1,-1-6 0,-4-2 1476,-1 0 1,3 6 0,-5 0-570,-1-1 1,-1 6-1,-4 5 1,-2 11-1,-5 10 1,-3 9-417,-1 9 1,-2-3-1,-1 8 1,-1 2-1,4 2 1,3 1-1,1-2-1363,1-3 1,-2 1 0,4-3 0,0 0 0,0-1 0,3-4-2066,2-1 0,-4 3 0,1-9 3061,1-1 0,1-2 0,2-1 0</inkml:trace>
  <inkml:trace contextRef="#ctx0" brushRef="#br0" timeOffset="78">12624 18325 8175,'-15'-8'886,"-3"4"0,8 3 0,-2 2 0,3 2 0,3 3-188,0 1 0,-4 2 1,2 5-1,1-1 0,2 0 1,4 0-1,1 1 0,0 1-1164,0 2 1,1-6-1,4 2 1,4-3 0,3-2-1,1-4 1,0-4 27,1-4 1,-1-5-1,-1-7 1,-3-4-1,-5 0 1,-2-4-1,-2 0 468,0 2 0,-2-2 0,-2 7 0,-4 0 0,-1 4 0,2 3-3267,1 1 3237,2 6 0,10-9 0,1 5 0</inkml:trace>
  <inkml:trace contextRef="#ctx0" brushRef="#br0" timeOffset="79">13024 17632 8171,'-14'-39'7213,"2"11"-6199,3-3 0,5 15 1,7 14-1,3 10 0,0 10-42,0 5 1,3 11-791,-5 6 0,1 5 0,-5 5 0,0-3 0,0 1-1010,0-1 1,0-2 0,0 0 0,1 0 0,2-5-1,3-3 1,1-7 827,4-5 0,1-15 0,1 2 0</inkml:trace>
  <inkml:trace contextRef="#ctx0" brushRef="#br0" timeOffset="80">13277 17419 8023,'-6'-20'5734,"-1"6"-5164,-1-6 0,2 19 0,6 5 0,0 8 0,0 6 0,0 6 0,0 5 0,0 7 0,0 2-269,0 2 1,2 6 0,1 1-1,3 2 1,1-3 0,3-1-1,1-5-301,-2-2 0,8 10 0,-2-7 0</inkml:trace>
  <inkml:trace contextRef="#ctx0" brushRef="#br0" timeOffset="81">12957 17712 8004,'-13'-27'2858,"-1"6"-2269,7 8 0,2 7 0,10 6 0,4-1 1,4-2-1,6-3 0,8 0 0,6 0 0,4 2 792,3-2 0,-3 4 1,7-2-1382,-2 2 0,-2 14 0,-1 3 0</inkml:trace>
  <inkml:trace contextRef="#ctx0" brushRef="#br0" timeOffset="82">12984 18192 8064,'-23'-5'1177,"1"1"1,13 1-1,6 6 1,14 3-1,11 0 780,7-1 1,7-2-1786,8-7 1,8-8-1,9-7 1,3-2 0,7-4-173,-33 10 0,1 0 0,-1 1 0,1 0 0,4-2 0,0 0 0</inkml:trace>
  <inkml:trace contextRef="#ctx0" brushRef="#br0" timeOffset="83">12570 12488 7918,'-13'-8'1430,"0"2"0,11 6 0,7-1-1010,5-4 0,3 2 1,2-4-1,3 0 0,4 1 1,3 0-1,2 1 1,0 1-1,-1-1 0,1 2 1,-2 2-319,-3 1 0,-2 6 0,-7 3 1,-1 3-1,-3 1 0,-5 0 1,-2 1-514,-2-1 1,0 0 0,0 1 0,-2-1 399,-2 0 0,2-4 0,-2 0 1,2 1-1,2 4 0,0 3-1055,0 6 0,-6 3 0,-3 4 0,-2 2 1066,-3 3 0,1 0 0,0 5 0</inkml:trace>
  <inkml:trace contextRef="#ctx0" brushRef="#br0" timeOffset="84">12877 12754 7810,'-25'-4'1461,"-6"-1"0,-3 4 0,2 10 0,10 7-1167,6 3 0,3 2 1,-1-2-1,1 6 0,-2 6 1,-3 3-1,-4 5 1,-3 2 25,-2 4 0,2 1 0,1-3 1,2 1-1,-1 1 0,-1-1 0,0 2 1,2 0-319,-2 0-485,-1-2 0,3 1 0,1-1 1,3-1-1,6-3-440,7-5 0,3 2 923,2-5 0,6-1 0,1-5 0</inkml:trace>
  <inkml:trace contextRef="#ctx0" brushRef="#br0" timeOffset="85">12437 14034 7769,'-13'-6'3111,"4"4"-2563,0-2 1,6 4 0,-1 4 0,2 5 0,2 3 0,0 3 0,0 4 899,0 8 1,0 2-1,0 10-1447,0 2 1,0 7 0,0-3 0,2 3 0,0 1-219,3-2 1,5 0-1,-2-5-566,-1-2 0,5 3 0,-3-9 0,1-2-1478,-1-5 1,3-2 2260,-3-7 0,3 0 0,1-5 0</inkml:trace>
  <inkml:trace contextRef="#ctx0" brushRef="#br0" timeOffset="86">12357 14500 7731,'-15'0'0,"0"1"392,2 4 0,4 2 0,14 7 89,4-1 0,7 0 1,3 1-1,0-3 482,1-2 1,3 2-1,0-7 1,2-1 0,3-3-1287,3-4 0,3-5 0,7-9 323,4-4 0,-4-9 0,5-3 0</inkml:trace>
  <inkml:trace contextRef="#ctx0" brushRef="#br0" timeOffset="87">13090 14020 8127,'-6'-13'0,"-3"0"893,-2-1 1,-1 1 0,1 1 0,2 2-568,-1 1 1,3 6-1,-2-2 1,-2 4-1,0 1 1,-3 1 0,1 4-1,0 5 156,-1 6 1,1 1 0,1 5 0,2 0 0,2 0 0,2-1 0,3-2 0,2-2-337,1-3 1,6 0 0,4-2 0,7-3 0,5-5 0,4-4-409,5-4 1,-2-5 0,2-8 0,-5 0 0,-3 2 0,-6 3 0,-2 5-532,-1 1 1,-9 1 0,-5 8 0,-8 6 0,-9 10 1972,-5 9 0,-8 8 1,-2 7-395,-2 1 1,4 1-1,-1-4 1,4 1-725,5-2 1,3 3-1,7-9 1,3 1 0,5-1-1,2-1 1,2-2-1886,0 1 1,3-8-1,6 1 1823,9-4 0,12-3 0,4-5 0</inkml:trace>
  <inkml:trace contextRef="#ctx0" brushRef="#br0" timeOffset="88">13237 14633 9500,'-19'2'0,"-4"1"0,1 3 1876,4 1 0,7-3 0,9 4-1937,-2-2 1,2 4 0,-1-1 0,6 1-388,6-1 1,3-3-1,1-6 1,1 0-1,-1 0 1,-1-1 102,-3-4 1,-3 2 0,-6-6-1,0-1 1,-2 0 0,-1-1 9,-1 2 0,-5 1-16,4-6 1,1 1 350,4 0 0,0-7 0,0 0 0</inkml:trace>
  <inkml:trace contextRef="#ctx0" brushRef="#br0" timeOffset="89">13770 13994 9314,'-19'0'0,"-3"0"0,-2 0 2005,2 0 1,2 1-1791,7 3 1,6-1 0,2 6 0,5 2 0,3 1 0,3 2 0,0 4 0,1 4-65,1 3 1,1 2 0,4 0 0,-1-1 0,-2 1 0,-1 0 0,2-1 0,-1 1-4279,-1 0 4127,3-1 0,-5 1 0,6 0 0</inkml:trace>
  <inkml:trace contextRef="#ctx0" brushRef="#br0" timeOffset="90">13557 13914 7730,'-19'-2'2243,"-4"-2"1,-2 2-2189,-2-2 1,14 2-1,9 4 1,10 1 518,5 1 1,9 1 0,2-5 0,5 0 0,4 0 0,6 0 0,3 0-578,0 0 0,3-5 0,-8-1 0,2-1 0,0-4 0,-1 0 3,1-3 0,-5 1 0,1 0 0</inkml:trace>
  <inkml:trace contextRef="#ctx0" brushRef="#br0" timeOffset="91">13583 14340 7697,'-13'0'0</inkml:trace>
  <inkml:trace contextRef="#ctx0" brushRef="#br0" timeOffset="92">13863 13807 10562,'-13'0'1812,"0"0"1,1 1-1472,3 4 1,3 2 0,8 7 0,2-1 0,5 2 0,4 1 0,3 5 0,2 1-95,-1 2 1,3 8-1,1-5 1,1 3-1,0 1 1,1 0 0,-1-2-1,-1-1-1109,-2-1 1,-3 4 0,-7 0 0,-5-1 0,-2-2 861,-2-1 0,6-1 0,1 1 0</inkml:trace>
  <inkml:trace contextRef="#ctx0" brushRef="#br0" timeOffset="93">13743 14567 7668,'-26'0'4083,"-1"0"0,2 0-4058,3 0 1,10 0-1,12-2 1,7-1 0,7-3-1,3 0 1,6 0-1,2 2 85,1-2 0,4 3 1,3-4-1,5-1 1,2 1-1,5-5 0,-1-3-3289,2-3 3179,10-5 0,-13 2 0,9-6 0</inkml:trace>
  <inkml:trace contextRef="#ctx0" brushRef="#br0" timeOffset="94">14077 16939 30581,'13'0'-75,"0"-5"0,2 1 0,3 1 0,6 0-110,5-1 0,-1 2 1,5-2-1,-2 2 0,0 2 1,0 0-1,0 0 1,0 0-1,-1-1 0,-2-2 1,-1-2-1,-2 2 1,-1 2 102,-2 1 0,-1 0 0,2 0 0,-2 0-34,-2 0 1,4 0 0,-4 0 0,0 0-155,0 0 1,4 0-1,-6 0 256,0 0 1,3-6 0,1-1 0</inkml:trace>
  <inkml:trace contextRef="#ctx0" brushRef="#br0" timeOffset="95">14716 16766 30695,'-19'0'-689,"9"4"1,-2 2-414,5 1 0,4 2 0,9 5 1,7-3-1,8 0 0,5-2 0,4 0 1294,1-2 1,5 5 0,-5-5-1,-3 2 1,-3 0 0,-6 1-1,-2 2-648,-6 1 0,-6-4 0,-1 0 9,-2 2 1,-14 2 0,-7 3 0,-11 3 335,-10 2 0,-6 6 144,-7 4 0,-6 12 0,-2-2 0</inkml:trace>
  <inkml:trace contextRef="#ctx0" brushRef="#br0" timeOffset="96">16076 17472 23112,'13'-13'0</inkml:trace>
  <inkml:trace contextRef="#ctx0" brushRef="#br0" timeOffset="97">17942 16406 8069,'0'-14'64,"-6"6"0,-2 0 0,-4 1 1,-2 1 319,1 0 1,0-3 745,-1 5 1,-3-7 0,-1 4 0,3-2 0,3 1-234,3 3 1,6 2 0,-3 7-752,1 5 0,2 7 0,-8 5 0,-2 4 95,-3 8 0,-8 4 0,2 4 1,-4 2-1,0 3 0,-1 0 0,0 1-407,1 1 0,-1-1 1,0 2-1,2-6 1,3-6-1,6-6-809,5-3 1,1-6 66,6 1 1,1-13 0,7-1 0,6-6 0,5-5-3282,3-2 4189,6-9 0,-4-14 0,7-7 0</inkml:trace>
  <inkml:trace contextRef="#ctx0" brushRef="#br0" timeOffset="98">17409 16499 8030,'-13'-16'502,"0"-6"0,4 5 0,3 8 0,6 9 0,9 8 0,8 5 1,9 3 583,6 4 1,7 0 0,5 7 0,5 0 0,1-1 0,1 2 0,-2 4-2516,1 3 1,-3 1 0,-1 2 1428,-4 4 0,1 12 0,-9 1 0</inkml:trace>
  <inkml:trace contextRef="#ctx0" brushRef="#br0" timeOffset="99">18809 11248 8518,'-13'-7'0,"-1"-5"0,1 4 0</inkml:trace>
  <inkml:trace contextRef="#ctx0" brushRef="#br0" timeOffset="100">18596 11301 8953,'-8'-13'383,"4"0"0,2 4 0,2 0-186,0-1 1,-1 4-1,-2 3 1,-3 6 0,-2 6-1,0 2 1,-1 1 0,1-1-1,2-2-111,3 1 1,2-3 0,4 1-89,6-2 1,1-6 0,12-6 0,2-2 0,1-2 0,3-2-1,2-1 1,3-1 470,1 1 0,-3 4 0,3 0-744,-2-1 1,4 4-1,-3 0 1,1 2-101,3-1 0,-5 1 0,-1 4 1,-4 0-1,-3 0 0,-4 0-272,0 0 0,-3 0 1,-3 0-1,-2-2 647,-4-2 0,4-4 0,-4-5 0</inkml:trace>
  <inkml:trace contextRef="#ctx0" brushRef="#br0" timeOffset="101">19169 11208 25988,'-6'-21'-2096,"-3"4"1,3 9 2211,2 8 1,-2 2 0,0 8 0,-2 3 0,-2 5 0,-3 1 0,-4 4 0,-2 0-853,-2 5 1,-5 7 0,-7-1 0,-1 3 0,-2 3-1,1-2 699,-1-1 0,7-7 0,-4 2 0</inkml:trace>
  <inkml:trace contextRef="#ctx0" brushRef="#br0" timeOffset="102">18889 10528 8505,'0'-19'16,"1"6"0,2 1 5,2 11 1,-1 6-1,-5 7 1,-4-3 588,-4-4 0,0-5 1,-2-5-1,-4-4 1,-1-3-1,-2-2 1,-2-4-327,0-4 0,-7-5 0,-6-3 0,-1-2 1,-4-2-1,-4-3-256,-2-2 1,-11-1 0,0 0 0,-4-1 0,28 19 0,0 1 0,-30-24-81,3 3 1,29 17 0,-1 1 0,-28-24-1,4 4 1,0-2 0,3 2-33,-4-2 0,-5 1 0,4 4 0,3-4 1,0-4-1,5-1 0,4-2 115,5-1 1,7 6-1,-1-10 1,3 0-1,7-1 1,2-4 0,5-1 187,1 0 1,7-5-1,4 7 1,3 2 0,2 2-1,5 7 1,6 3 682,4 5-1005,2 4 1,0 5-1,-1 6 1,0 8-1,-2 4 1,-2 4-627,0 2 1,0 3 0,1 6 0,-1 1-1,-1 4 951,-3 4 0,9 8 0,-4 4 0</inkml:trace>
  <inkml:trace contextRef="#ctx0" brushRef="#br0" timeOffset="103">17996 7303 9983,'9'-22'0,"-2"1"-130,-1 2 1,3-8 0,-3 4 0,0 1 556,0 1 0,-2-1 0,-4 4 0,0 2 1,0 1-42,0 1 1,0 8 0,-1 8 0,-4 10 0,-4 10-1,-4 8 1,-5 5 0,-3 5-275,1 5 0,-4 6 0,5 9 0,-1-3 0,0 1 0,2-3 0,3 1 0,-1 5-178,7-3 0,2-5 0,-1-6 0,2-1 0,5-3-328,4-1 1,6-4 0,7-2 0,3-5 0,0-3 0,1-3 0,-3-3-1515,3-4 0,-6-9 2543,4-5 1,-9-8 0,-3-3-1</inkml:trace>
  <inkml:trace contextRef="#ctx0" brushRef="#br0" timeOffset="104">17676 7823 28665,'-25'-27'-1451,"2"1"1,4 1 0,7 1-1,3 3 464,5 2 0,5 3 0,8 7 1,12 6-1,10 6 1805,9 6 1,13 8-1,2 7 110,5 6-862,2 4 1,-26-14-1,0 0 1,1 0 0,0 0-1</inkml:trace>
  <inkml:trace contextRef="#ctx0" brushRef="#br0" timeOffset="105">15836 10782 8507,'-9'-2'0,"0"-2"0,-1-5 224,4-3 0,0-1 16,6-1-132,0 7 0,0 3 0,0 8 0,-1 5 299,-4 3 1,-1 1-274,-3 0 1,-2 1 0,0-1 0,-4 0 0,-2 1-8,0-1 0,-2 0 1,1 1-1,1-1 0,-1 0 1,0 2-1,2 3-58,1 4 0,2 3 0,-1 2 0,1 0 0,0 2 0,-1 5-12,1 6 0,1 8 0,2-1 1,2 3-1,2 7 0,3 0 47,2 3 1,2 2 0,5-3 0,8-1 0,6-2 0,7-4 0,3-3 123,1-6 0,10 0-182,-1-12 0,9-2 1,2-6-1,5-7 1,5-6-84,-1-5 0,5-7 0,-2-8 1,2-11-1,0-10 0,-3-8-143,-4-6 1,-9-10-1,-5-6 1,-23 29-1,-2-1 1,-1-2-1,-2-1 1,-1-1-1,-3 0 1,-2-1-1,-2 0-63,-2 0 0,-2-1 0,0 0 0,-2 0 338,-1-1 0,-2 0 1,-11-34-1,-7 4 0,-9 7 1,-8 6 20,-2 7 0,-14 5 0,-6 11 0,-7 8 0,-6 8 0,-3 8-818,0 5 1,-2 7 0,7 8 0,3 11 701,6 7 0,26-8 0,1 3 0,-22 18 0</inkml:trace>
  <inkml:trace contextRef="#ctx0" brushRef="#br0" timeOffset="106">16836 11248 8493,'0'-32'0,"0"5"0,0 0 0,0 8 356,0 4 0,-1 8-89,-4 2 1,2 5-1,-6 5 1,-1 4-1,-2 4 1,-1 5-1,-1 5 1,1 6 0,-2 3-254,-3 2 0,8-4 0,-3 2 0,2 0 0,4-3 0,3-2 0,2-5 0,2-3 308,0-2 0,3-3 0,4-2 0,8-1 0,6-4 1,7-1 42,6-3 0,6-2 0,5-2 0,3-4 1,4-2-1,0-2 0,-2 2-817,-1 1 0,-6 0 0,2 3 0,-4-2 0,-4 2 0,-6 2-4804,-8 1 5256,-7 0 0,-3 0 0,1 0 0</inkml:trace>
  <inkml:trace contextRef="#ctx0" brushRef="#br0" timeOffset="107">17196 11448 8493,'-33'-13'-227,"5"-1"0,-3 1 0,3 0 189,1-1 0,5 7 0,1 1 0,2 2 0,3-1 0,2 4 470,6 4 0,3 0 0,13 4 0,8-1 0,12-3 0,9-2 0,12-1 0,9 0 0,10-1 0,4-4 0,-33 1 0,-1 0 1171,2-2 0,-1 0-1524,1-1 1,0 0 0,2-1 0,0-1 0,0 0 0,1 0 0,-1 1 0,0 0 0,0 0 0,1 1 0,-1 0 0,0 2-175,-1 0 1,1 1 0,-1-1-1,1 0 1,-3 1 0,0 2-1,34-4 1,-1 0 0,-2 3-1,-2 1 1,-7 2-960,-5 0 0,-4 0 1,-2 0 865,-1 0 1,-4 2 0,1 1-1,-3 1 384,-5-1 1,-1-1-1,3-2 1,-1 0-1,-2-2 1,-2-1 0,1-1 204,-2 1 0,4-4 0,-4-1 0,2-1 0,0 2 1,-1 1-1,1 3-742,-1 1 0,-4-2 1,2 0-1,-4 1 1,-3 1-1,-3 2-2292,-2 0 1873,-8 0 0,-8 0 0,-10 0 0,-3 0 231,-4 0 0,-2 0 0,1 0 0,0 0 529,-1 0 0,1-6 0,0-1 0</inkml:trace>
  <inkml:trace contextRef="#ctx0" brushRef="#br0" timeOffset="108">19329 11142 15016,'-14'-2'1601,"1"-2"1,7 2-1498,6-2 1,6 8 0,9 5 0,1 3-1,2 1 1,0 0 0,-1 1 0,0-1-1,-4 2-236,-3 3 0,-7-2 1,-1 5-1,-9-1 1,-11 0-1,-7 0 1,-7 0-1,-5-1-1964,-6-3 1650,8-1 1,-14-2-1,8 2 1,-4 1 450,-1 2 0,2 6 0,4-3 0</inkml:trace>
  <inkml:trace contextRef="#ctx0" brushRef="#br0" timeOffset="109">20275 9849 8300,'0'-14'0,"-1"7"576,-4 3 1,-1 4-1,-3 1 600,5-1 0,3-3-555,1-10 0,0 4-409,0 0 0,0 8 0,0 1 0,0 8 1,0 9-1,0 5 52,0 3 1,0 8 0,0 2 0,0 4 0,0 1 0,1 1-1,3 4 1,-2-4 0,2 2 0,-2-3 0,-2-3 0,0 1 0,0-2-237,0-2 1,0 0 0,1-4 0,2-4 0,2 1 0,-2-5 0,-2 0-853,-1-1 1,0-4 0,0 2 62,0 0 1,0-3-1,0 5 1,0-2 43,0-2 1,0 2 0,0-1 0,0-2 0,2-3-263,2-4 0,-1-3 979,6-6 0,0-6 0,4-1 0</inkml:trace>
  <inkml:trace contextRef="#ctx0" brushRef="#br0" timeOffset="110">20182 10568 8300,'-12'9'425,"3"0"0,5 2 0,2 0 0,4 1 673,2-3 1,4 4-583,5 1 0,5-1 0,1 5 0,2-2-325,2 2 1,1-3 0,0 1 0,-4-4 0,1-5 0,0-1 0,3-4-397,1-5 1,1-11 0,1-9-1,0-7 1,-1-7 0,0-4-1,-3-4 205,0 2 0,-7-4 0,3-1 0</inkml:trace>
  <inkml:trace contextRef="#ctx0" brushRef="#br0" timeOffset="111">13797 11022 9179,'6'-21'-44,"3"3"1,2 9 0,3 3 0</inkml:trace>
  <inkml:trace contextRef="#ctx0" brushRef="#br0" timeOffset="112">13837 10968 8829,'-23'-1'-1,"1"-4"58,6-2 1,-5-2 0,3 0 0,-2 0 0,-2 2 221,-1 2 0,1 5 0,-6 8 0,-3 8 0,-5 12 0,-1 8 1,-1 7-1,1 4-247,0 8 0,16-23 1,0 1-1,3 5 0,2 1 1,-1 1-1,2 0 1,1 1-1,2-1 0,4-1 1,3-1 34,4 37 1,14-6 0,15-8 0,11-8-1,11-8 1,8-10 0,7-7 932,3-4-925,-3-14 1,-24-3-1,1-2 1,-1-5-1,0-3 1,0 0 0,1-1-1,0-4 1,0-2-1,-2-1 1,0-3 0,0-3-1,-2-2 1,-1 0-1,-3-3-186,0-3 1,-2-2 0,-5-1 0,-2-3 0,-5-5 0,-2-2 0,-3-2-1,-2 0 1,-3-4 0,-2-1 0,-3 0 0,-3 0 0,-2-3 0,-4 1-148,-3 0 0,-2 2 0,-3 3 0,-2 1 1,0 1-1,-3 2 0,0 2 0,-1 2 1,-21-21-1,-2 11 0,-1 11 62,2 11 1,-1 4 0,10 15 0,1 5-1,3 5 1,7 6 0,6 7 195,8 6 0,17-5 0,4 4 0</inkml:trace>
  <inkml:trace contextRef="#ctx0" brushRef="#br0" timeOffset="113">14343 10595 9169,'-16'-38'0,"3"4"624,5 7 1,-1 6-930,0 8 0,-2 5 0,-3 4 1,1 2-1,0 2 448,-1 0 0,5 2 1,2 2-19,1 5 1,2 9 0,2 4 0,-1 5-1,-3 4 220,-1 5 0,2-2 0,-2 1-249,1 2 0,-3 0 0,5 0 1,1-3-87,1-1 0,8-2 0,5-6 0,5-3 0,8-4 1,4-3-1,6-3-216,4-3 1,-1-3 0,8-8 0,-4-2 0,-1-5 0,-1-5-741,-4-3 0,-4 0 946,-8-5 0,-4 0 0,-6-5 0</inkml:trace>
  <inkml:trace contextRef="#ctx0" brushRef="#br0" timeOffset="114">14183 10715 9125,'2'-49'699,"2"0"1,10 8 0,9 13 0,7 7-1111,5 6 0,8 5 0,3 8 0,2-1 0,4-1 0,1 1 0,3 1 1,-1 2 273,1 0 1,0-4-1,-1 0 1,2 1 0,0 1-1,1 2 1,0 0 317,0 0 1,-1 0-79,-3 0 1,-7 6 0,-2 3-1,-4 3 1,-1 1 74,0 0 0,-6 7 0,-1 2 1,-4 3-1,-1 2 0,-4-1-111,-3 1 0,-3 0 1,-5-1-1,-1 1 1,-3 0-1,-5-2 0,-1-1 100,2-2 0,-4-6-363,3 2 1,-1-3-1,0-2 1,3 0-47,2 1 0,2-1 1,6 0 241,2 1 0,12-7 0,-2-1 0</inkml:trace>
  <inkml:trace contextRef="#ctx0" brushRef="#br0" timeOffset="115">15770 10808 8445,'-15'-28'5,"3"7"0,13 21-131,4 14 1,7 8 0,5 6 0,0 2 0,-4 2 0,-3 1 0,-1 2 125,2 4 0,-5-8 0,0 8 0</inkml:trace>
  <inkml:trace contextRef="#ctx0" brushRef="#br0" timeOffset="116">9398 10448 7937,'-14'-5'137,"1"3"0,1-4 1,2 2 755,1-1 1,6-1-1,0 3 1,5 0 0,3 5-1,1 7 1,0 6 0,-1 5-1,-1 4 1,2 4 0,2 0 11,2 0 0,2-2 0,3-4 1,1-4-1,3-5 0,2-4-985,3-5 0,7-10 0,4-10 0,4-15 0,1-15 0,1-12-10,-19 26 0,1-1 0,-3 2 0,1-2 82,1-2 1,1-1 0,-2 1 0,-1-1 0,-1 3-1,0 0 1,17-27 0,-5 9-212,-3 6 0,-1 5 1,-2 5-1,-1 4 1,-3 4-1,-1 6 358,1 8 0,-3 1-139,4 8 0,-6 11 0,4 8 0</inkml:trace>
  <inkml:trace contextRef="#ctx0" brushRef="#br0" timeOffset="117">9584 11341 7826,'0'-13'-64,"0"0"0,0-1 0,0 1 447,0 0 0,2 1 0,1 2 1,1 1 1711,-1-2 1,-1 7-1,-2 5-1241,0 11 0,0 3 0,0 9 0,0 4 0,0 6 0,0 4-472,0 2 0,0 0 0,0 0 0,1 0 0,2-1 0,3-5 0,1-6-436,4-4 0,2-12 0,5-1 0,6-5 1,4-9-1,7-13 0,5-15 157,6-12 0,-19 12 1,0-2-1,-3 1 1,0-1-1,2-2 1,-1-1-1,1-2 1,0-1-1,-1 3 0,0 0-233,0 0 1,0 0 0,0 0 0,-1 1-1,16-21 1,0 4 0,-1 8 0,-4 7 0,-4 6-1235,-2 3 1,-7 7-1,-2 5 1,0 4 0,-4 4-1,-1 2 1,0 3 1363,2 2 0,-2 7 0,4 1 0</inkml:trace>
  <inkml:trace contextRef="#ctx0" brushRef="#br0" timeOffset="118">9504 12927 8166,'-14'-16'0,"-3"4"0,0 5 0,0 4 851,2 1 1,4 4 0,2 2 0,4 5 0,4 3-1,1 3 1,0 3 0,1 2 0,4 3 0,4-3 133,2 0 1,4-3 0,3-3 0,3-3-768,-1-2 1,6 2-1,-3-7 1,5-2 86,4-5 1,5-11 0,0-11 0,4-7 0,5-11 0,1-8-95,-21 22 1,-1-1 0,-1-1-1,-1 0 1,2-2 0,1 1-1,-1 0 1,1 2 0,1-1-1,0 1 1,25-23-453,-1 4 0,-5 6 0,0 6 1,-1 3-1,1 0 0,-1 2 1,1 3-956,-3 4 1196,-1 7 0,4-7 0,1 4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1.058"/>
    </inkml:context>
    <inkml:brush xml:id="br0">
      <inkml:brushProperty name="height" value="0.053" units="cm"/>
      <inkml:brushProperty name="color" value="#FF0000"/>
    </inkml:brush>
  </inkml:definitions>
  <inkml:trace contextRef="#ctx0" brushRef="#br0">5732 11621 7874,'-13'0'0,"1"2"0,1 1 56,3 1 1048,5 1 0,-3-4 0,4 2 1129,-2 1 0,4 1-1798,0-5 0,6 0 0,7 0 0,0 1 0,1 2 0,-1 3 1,0 0-143,1 0 0,3-1 0,3-4 0,0 2 0,3 1 0,-1-1-182,0-1 0,0-2 1,5 0-1,-2-2 1,-1-1-1,-2-1 0,2 0-2,1-2 0,-3 4-68,0-2 1,-1 1-1,3 0 1,-2-2-1,0 4 48,-1 4 0,4 0 0,-3 4 1,2 1-1,0-1 0,-2 2-37,2-2 1,-1 4 0,1-5 0,-2 0 0,0-1-1,1-2-42,-1-1 0,-4 2 0,2 1 0,0-2 0,-4-2 1,0-1-1,1-1 80,0-4 0,1 4 0,-3-4 0,1 2 0,2 0 0,-2-1 0,-1 1-60,-2 2 1,5 1-1,0 0 1,-2-2-1,1-1 1,-1-1-370,2 1 1,-1 1 257,-3 2 1,3 0-1,1 0 1,-1 0-1,-3 0 252,0 0 0,0 0 1,3 0-1,1 0 1,-2 0-1,-1 0 1,-2 0 128,0 0 0,1 0 0,-1 0 1,0 0-1,1 2 0,-1 1-269,0 1 0,1 1 0,0-5 0,3 0 0,1 0 0,-2 0-86,-1 0 0,-2 0 1,0 0-1,1 0 1,-1 0-1,0 0 227,1 0 0,-1 4 1,0 0-1,1 1 0,-1-1-98,0 1 1,1 4-1,-1-3 1,0 0 0,1 1-1,-1 0 1,0 2-372,1-1 0,-1 2 1,0-6-1,1 1 0,-1-1 1,0 1 210,1-2 0,-6-2 1,1-1-1,0 2 0,0 1 174,0 1 0,-2 2 0,4-3 1,-4 3-1,1 0 0,-1 1-633,3 1 0,-2-4 1,1 3-1,0 1 0,-1-2 1,1 0-1,2-3-1748,0-2 0,3 4 0,-1-1 177,0-1 1,-5-3 1693,-4-4 0,-2 1 0,-4-5 0,-1 1 0,-3 1 21,-1 0 1,-2-3 0,-3 3-1,2 0 401,1 0 0,0-4 0,-4 3 0</inkml:trace>
  <inkml:trace contextRef="#ctx0" brushRef="#br0" timeOffset="1">7558 11848 7802,'0'13'127,"0"-4"1,2-2 447,2-1 0,-2 5 0,2-2 1,-1 1-1,0 0 479,1-1 1,1-4 0,-4 2-1,2 1-126,2-1 1,4-3 0,-3 4 0,1-1 0,3-1-559,2 0 0,0 4 0,-2-2 0,-1-1 0,2-1 0,0-1-349,3-1 0,-1 0 0,0-4 0,-1-1 0,-3-3 0,-3-5 412,0-3 1,-4-2 0,2 0 0,-3-4 0,-1-3 0,0-1-534,0 0 1,0 1 0,0-1 135,0 4 1,0-1-1,0 1 1,0 2-2009,0 1 0,6 2 0,3 1 0,3 3 1972,1 4 0,1-2 0,-1 0 0</inkml:trace>
  <inkml:trace contextRef="#ctx0" brushRef="#br0" timeOffset="2">3413 14073 9278,'0'-7'-197,"0"0"-591,0 2 994,0 4 0,1-5 0,2 4 0,3-1 0,1-3 0,4 1 0,1-3 273,1 1 0,-1 2 82,-3-4 0,-2 6-305,-3-1 1,-2 4 0,1 4 0,-5 5 0,-5 3-119,-5 2 0,2 3 0,-8 1 0,3-2 0,0-1 1,1-2-1,-3 2-32,1 3 1,4-8 0,-6 4 0,4-2-1,0-1 1,1 1 0,0-1-1,-1-2 0,1-7 0,0 3 1,-1-4-1,1-1 0,0 0 0,-1 0-84,1 0 0,0-4 0,-2-2 0,-3-1 1,-3-2-1,-1 0 0,0 0-50,-2-1 0,-5 4 1,-3 0-1,1 1 1,0-1-1,0 0 70,1 1 0,-2-1 0,1 3 0,3-3 1,2-2-1,4-1 0,0 1 76,1-1 0,2 0 0,6-5 0,-1 0 0,1-3 0,0-2 0,-1 0-87,1 0 0,1-8 0,2 2 0,1-2 0,0-2 0,0 0-41,0 1 1,5 2 0,-4-3 0,3 0 0,0-2 0,1 0 18,-1-2 1,-1 5 0,3-3 0,-3 3 0,0 0 0,1-1-1,2 0 57,1-1 0,-2 5 0,-1-6 0,2 3 0,2 1 1,2-1-1,2-2-377,2-1 0,5-6 1,-1 2-1,3-2 1,1 0-1,0 1 172,1-1 0,1 3 0,1 0 0,2 1 0,-2 2 0,-1 0 0,-2 0 0,0 2 124,1 0 1,-2 3-1,-2-1 1,-1 2-1,1 1 1,2 2 257,1-2 1,-4 4-1,0-3 1,0 1-1,0 0 1,0 1-179,1 2 0,2-5 0,1 2 1,2-2-1,1 1 0,2 0 0,0 0-116,1-2 1,-2-2-1,5 0 1,1-1-1,3-1 1,0-3-1,-1 3 2,-2 1 1,5 3-1,-4 1 1,-1 2-1,2-1 1,-1 3-1,0 0 49,-2 1 0,0 4 0,3-2 0,-1 2 0,-2 1 0,2 1 0,1 0 77,2 0 1,0-1 0,-1 1-1,2 0 1,2-2 0,3-2 0,1 0 6,3 0 1,-3 1 0,0 0 0,0-2-1,-2 2 1,2-1-23,1 0 0,-4 5 1,3-3-1,-2 2 1,-2 2-1,0-1 1,-1 2-33,2 1 1,0-1 0,-4 4 0,0 0 0,1 0 0,1 3 0,3 2-43,-3 1 1,-1-5-1,0 1 1,2 1 0,1 1-1,0 2 93,2 0 23,-5 0 0,5 0 0,-7-1 0,1-2 0,0-2 0,-1 2 108,1 2 1,0-3 0,-1-2 0,1 0 0,0 0 0,-1 1 0,-1 1-147,-2-1 1,2 1-1,-3 4 1,2 0-1,-1-1 1,-2-2-1,0-2-213,0 2 0,-4 2 0,4 2 0,-2 2 0,-1 3 0,0 0 143,0 0 0,1 4 0,-3-2 1,2 1-1,0-1 0,0 3 1,-1-1 38,0-1 0,-1 3 0,0-3 0,2 3 0,-2-1 1,1 0-1,-1-2 89,2 1 0,1 0 1,-3 1-1,2-2 0,0 0 1,-1-1 36,1 1 1,0-4-1,-3 4 1,1 0-1,2-1 1,-2 0-1,-1-1-71,-2 1 1,1-1-1,-1 3 1,0-2-1,1-1 1,-1-1-1,0 2-179,1-1 1,-1 0 0,-1 4-1,-2-4 1,-2 1-241,-2-1 0,2-3 1,-2 4-1,0-1-639,0 1 1,3-4 0,-3 3 0,1 1 228,4-1 1,-5-2 0,0 4 0,0-1 0,1 1 0,2 0-1043,0 2 0,-2-4 1769,2 2 1,9 0 0,-3 4 0</inkml:trace>
  <inkml:trace contextRef="#ctx0" brushRef="#br0" timeOffset="3">5839 11755 27425,'-21'0'-1499,"3"1"1000,3 3 0,6-2 0,1 2 1512,-3-2 1,7-2 1224,4 0 1,6 0-2176,7 0 0,0 0 1,1 0-1,-3 1 1,0 2-1,-4 3-504,-1 2 1,3-4-1,-3 5 1,0 1-1,0 2 1,-3 2-58,-2-1 0,-1 0 0,0 1 0,-1-1 1,-2 0 76,-2 0 0,-5-4 319,1 0 1,-3-1 0,-1 1 0,0-5 98,-1-3 1,1 4 0,0-1 0,-1-1 0,-1-1 0,-2-2 0,-4 0-223,0 0 0,-7 0 0,3 0 1,0 0-1,-2 0 0,5 0-420,1 0 0,-1 0 0,3 0 0,-1 0 0,1 1 572,3 4 1,1 8-1,2 8 1</inkml:trace>
  <inkml:trace contextRef="#ctx0" brushRef="#br0" timeOffset="4">1186 13447 16178,'0'-13'-2356,"0"-1"1852,0 1 1,0 4 161,0 0 1,0 5 1089,0-5 1,2 11-1,1-1-480,1 5 1,1-2-1,-5 5 1,1 0 0,2 0 125,2 0 0,3 0 0,-2 6 1,2 1-1,2 3 0,1 0-198,-3 1 1,3 2-1,-5-3 1,0 2-1,1 3 1,-1-1 0,1-1-400,1-4 1,-4 1-667,5-1 1,-6 0 0,2-5 0,-3 1-1382,3-1 1568,2 0 1,2-4 0,2-1 791,3-3 1,6-6-1,6-6 1</inkml:trace>
  <inkml:trace contextRef="#ctx0" brushRef="#br0" timeOffset="5">1813 13660 10317,'-6'-19'-12,"-1"12"0,-7 2 0,2 13 1,2 6 408,1 4 0,0 0 0,-3-5 0,2 1 1,3-1-487,1 0 1,-3 2-1,4 1-1,2 2 1,2 4 0,1-2-1,0-1 1,1 0-753,4-3 0,-2-5 1,6-4 850,1-1 0,8-1 0,3-5 0</inkml:trace>
  <inkml:trace contextRef="#ctx0" brushRef="#br0" timeOffset="6">2119 13247 18617,'-17'-40'-4311,"-1"9"3764,6 15 0,6 17 2287,6 13-917,0-1 1,0 6-1,0-4 1,0 3-1,2 5 1,2 6-869,5 2 1,7 12 0,4 0 0,-1 3 0,0-1 0,-1 0 0,0 1 0,-1 0-2808,0 0 2765,3-2 0,1-10 1,6-1-1</inkml:trace>
  <inkml:trace contextRef="#ctx0" brushRef="#br0" timeOffset="7">7665 11795 22682,'-5'-9'-6165,"-1"1"5976,-1 2 1,4 0 0,-1 2 0,2-5-1,2-3 1,0-1 0,3-2 1320,6-3 0,1 2 0,14-6-641,4-2 0,9-7 0,11-5 0,3-2-319,9-2 0,-25 17 0,2 0 0,3-1 0,0-1 0,1 0 0,0 0 0,2 0 0,1 0 0,-1 0 0,0 1-190,1-2 0,1 1 0,0 2 0,0 0 0,-3 1 0,-1 0 0,-1 1 0,0 1 0,0-1 0,-1 2 0,-3-1 0,0 1 1,-1 0-1,0 1-1680,32-17 1327,-7 11 1,4-10-1,-6 10 1,-2 0-1,-3-1 1,-2 2 112,-2 0 0,-8 0 1,-1 3-1,-9 1 0,-6 0 1,-4 3-1,-2-1 0,-2 1-90,-3-2 1,1 0 0,1 5 409,2 0 0,0-1 1,-5 1-1</inkml:trace>
  <inkml:trace contextRef="#ctx0" brushRef="#br0" timeOffset="8">9798 10089 7850,'-14'7'0,"1"-1"0,0-6 0,-1 1 0,1 2 2824,0 2-2475,5-1 0,4-5 0,10-4 0,6-3 0,5-4 0,3-2 0,0 1 0,1-2 0,3-1-138,1-2 0,2 0 1,-2 5-125,-3 0 1,-3 4 0,-5 1 0,-1 3 49,0 2 0,-4 3 0,-1 4 0,-2 6 0,-4 5 139,0 3 1,-2 4-1,-2-3 1,0 1-1,-3 0 1,2 0-287,2-1 0,1 3 0,0-4 0,1-2 0,4-1 0,3-3 79,4-3 0,2-2 1,-1-4-1,0 1 0,1-1 105,-1-1 0,0 2 1,-1 2-1,-2 2 0,-1 1 1,0-1-1,0 1 113,0 2 0,-5 1 0,4 1 0,-2 2 0,-2 1 0,1 2-173,-1-2 1,1-1 0,-5-2 0,0 2 0,-2 1 0,-1 2 0,-3-2-300,-1-1 1,2-2 0,-4 1 0,1-1 0,-1 0-7030,0 1 7214,6-1 0,3-11 0,7-4 0</inkml:trace>
  <inkml:trace contextRef="#ctx0" brushRef="#br0" timeOffset="9">10438 10209 8357,'7'6'0,"-3"2"0,-2 4 1164,-2 2 0,0 0 0,0 4 0,-2 4-492,-2 4 1,2 5 0,-3 1 0,0 1-943,1-1 0,-1 2 0,5-5 0,0-4 0,0-2 270,0-2 0,6-2 0,2-5 0</inkml:trace>
  <inkml:trace contextRef="#ctx0" brushRef="#br0" timeOffset="10">10851 9649 8472,'-18'9'0,"-1"1"0,-1 5 1623,1 6 1,3 8 0,4 4-1,2 1-1109,-1 3 1,1 0-1,7 1 1,-1-1 0,2 2-1,7-3 1,6-4-1,9-7-851,5-5 1,3-7 0,9-6 0,-1-7-1,1-10 1,0-9 0,-2-11 0,-5-6-211,-7-5 1,-9-2 0,-10 3-1,-4 0 1,-7 0 0,-9 2 388,-10 2 1,-15 9 0,-2 10 0,-4 3 0,-1 5 0,2 5 157,3 3 0,8 1 0,2 0 0</inkml:trace>
  <inkml:trace contextRef="#ctx0" brushRef="#br0" timeOffset="11">13970 5198 8023,'-9'1'-2,"2"4"0,1 3 0,3 4 591,1 2 0,2 5 1,0 3-1,0 3 1,0 3-1,0 2 1,0 3-1,2 1 1,1 1-1,1-1 1,-1-3-1,-1-4 1,-1-5-545,4-4 0,-2-6 1,4-8-1,-1-10-58,-3-9 1,-2-10 0,-1-7-1,0-2 1,-1-3 0,-2-2 440,-2-1 0,1 2 0,4 2 1,0 4-1,0 2 0,0 2 65,0 3 1,0 2 0,1 1 0,2 4 0,3 4 0,2 2 935,2 3-1122,2-3 1,3 9 0,1-4-1,2-1 1,0 2-77,1 0 0,-4-2 0,4 2 1,-1 0-1,1-2 0,0 1 0,2-3 288,0-2-1626,-5 4 1,3-4-1,-5 5 1,-1 0 0,-1 1-1,-2 1-6687,-1 1 7794,0-1 0,4 5 0,1 0 0</inkml:trace>
  <inkml:trace contextRef="#ctx0" brushRef="#br0" timeOffset="12">14183 5171 9610,'-13'15'0,"1"1"0,2 2 1388,1-2 0,6-1-1008,-2-2 0,10-5 0,4-4 0,4-2 0,3-4 0,2-1 1,0-3-1,1 0-487,3 0 0,-2-3 0,-1 4 1,-1-1-1,-1 0 107,0 3 0,-2 1 0,-2 2 0</inkml:trace>
  <inkml:trace contextRef="#ctx0" brushRef="#br0" timeOffset="13">14103 5597 7969,'-17'26'893,"-1"-4"1,1 1-1,9-5-240,3-1 0,7-4 1,5-4-1,8-5 1,3-2-1,2-2-44,1 0 1,1-2 0,5-2-1,0-7 1,1-3 0,1-4-610,2 2 0,7-5 0,-4 0 0</inkml:trace>
  <inkml:trace contextRef="#ctx0" brushRef="#br0" timeOffset="14">14783 5038 9830,'-9'1'5955,"2"4"-6097,1 3 0,1 4 0,5 3 1,0 1-1,0 4 0,0-1 0,0 2 1,0-2 141,0 0 0,6 5 0,2-3 0</inkml:trace>
  <inkml:trace contextRef="#ctx0" brushRef="#br0" timeOffset="15">14730 5451 7935,'-8'1'2070,"5"2"-1444,6 2 1,5-1 0,7-5-627,2-4 0,4-2 0,6-7 0</inkml:trace>
  <inkml:trace contextRef="#ctx0" brushRef="#br0" timeOffset="16">15836 4878 7855,'9'-12'0,"0"3"0,-6 2 0,3 4 0,-2-3 0,2 0 0,0-2 0,0 1 262,-1 4 1,-7-3 3775,-2 6-3519,2 0 1,-10 5 0,5 0 0,-2 3 196,0 2 1,0 2-1,-3 1 1,2 1 0,1 1-1,0 1 1,0 2-1,2-2-445,1-1 1,0-6-1,3-1 1,-1 3 0,2-1-434,5-1 0,5-3 0,5-6 0,0 0 1,2 0-1,1 0 0,2 0 72,-2 0 1,-1 1-1,-1 2 1,-1 2-1,0-1 1,1 2 500,-1 3 1,-4 3 0,-2 1 0,-1 1 0,-3 0 0,-3 4 0,-4 3 1302,-5 0-1831,-3 4 1,-1-4-1,-1 4 1,-1-3-1,-1-3 1,-2-1-767,2 0 1,1 0 0,2-7 0,0-2 0,-1-4-1796,1-4 0,7-8 2678,6-7 0,12-11 0,9-9 0</inkml:trace>
  <inkml:trace contextRef="#ctx0" brushRef="#br0" timeOffset="17">16276 4571 14592,'0'15'481,"0"1"1,0 4-246,0 0 1,0 7 0,0 6 0,0 1 0,-1 1 0,-2 1 0,-2-2 0,2-2-1182,2-2 0,-1-2 0,-1-3 0,-1-3 945,1-4 0,1-3 0,2-2 0</inkml:trace>
  <inkml:trace contextRef="#ctx0" brushRef="#br0" timeOffset="18">16196 4958 7900,'-4'-14'1851,"-1"1"-464,2 0 0,2-1 0,2 3 0,4 0-824,4 2 1,7 5 0,2-4 0,-1 3 0,3 0 0,0 1 0,3-1 0,-1 2-675,2 2 1,-4-4 0,1-1 0,0 0 110,0 1 0,1-6 0,4 4 0</inkml:trace>
  <inkml:trace contextRef="#ctx0" brushRef="#br0" timeOffset="19">16889 4451 7952,'0'-13'0,"-4"0"0,-1-1 988,2 1 1,-4 6 0,0 4-1,-1 7 1,4 9 0,1 10 0,0 6-1,-3 8 1,0 5-249,0 2 1,0 5 0,3-3 0,-1 0-1,1 0 1,1-3 0,2-2-3499,0-1 1,2-6 727,2-3 1,4-9 0,5-4 2029,0-3 0,12-8 0,4-1 0</inkml:trace>
  <inkml:trace contextRef="#ctx0" brushRef="#br0" timeOffset="20">17076 4478 9971,'1'7'5650,"4"-2"-4618,4-4 1,3 4 0,2-1-931,4-1 1,-3 5-1,3-1 1,-3 2 0,-2-2-155,0-1 0,-1 4 0,-2-1 0,-2 3 0,-2 3 1,-3 1-1,-2 4 0,-2-1-179,-4 0 1,-2 3 0,-6-2 0,-1-1-1,1 0 1,1-1 270,3 1 0,-1-4 0,5 3 0,2-4 1,5-2 209,7-3 1,1 2 0,11-7 0,0-1 0,-1-2 0,4-1 0,1-1-352,2-4 1,-5 4-1,0-5 1,1 2-1,-1-2 1,0-2-1805,2-2 1,-1-2-1,1-3 1905,-2-2 0,0-10 0,5-7 0</inkml:trace>
  <inkml:trace contextRef="#ctx0" brushRef="#br0" timeOffset="21">17529 4158 9143,'-6'6'1636,"6"3"0,8 3-1102,3 1 1,4 2 0,2 3-1,2 4 1,0 4 0,0 4-1,-1 4 1,0 2 711,0 1 0,-5 9 0,-6-6 0,-1 3 0,-3 1 0,-1 0 0,-2 1-1917,0 1 1,-2-3 0,-2 4 0,-7-1-1,-3-3 1,-6-2 0,1-1 670,0 0 0,-5 0 0,3 0 0</inkml:trace>
  <inkml:trace contextRef="#ctx0" brushRef="#br0" timeOffset="22">18249 4318 7908,'0'-9'705,"0"0"129,0-1 1,0 1 0,0 5 0,0 8 0,0 6 0,0 4 0,0 0 0,0 3 524,0 1 1,0 5 0,0-1-1269,0 4 1,0-4-1,0 0 1,0 0-1,0 0 186,0 1 1,0-6-1,0 4-277,0-2 0,-6-1 0,-1-4 0</inkml:trace>
  <inkml:trace contextRef="#ctx0" brushRef="#br0" timeOffset="23">18182 4491 7908,'-7'-1'1978,"2"-4"1,10 4-1,4-5 1,3 1-574,1 1 0,6-6 0,3 1 0,2-2-4731,-2 3 1,4-4 3325,-4 3 0,3-9 0,2-3 0</inkml:trace>
  <inkml:trace contextRef="#ctx0" brushRef="#br0" timeOffset="24">18756 3958 7858,'-14'2'50,"1"1"625,0 1-47,5 0 0,2-5 7,6-3 92,0 2 1,0-5-1,-1 4 2891,-4-2-3608,4 1-278,-5 4 1,4 0 3374,-2 0-2559,2 0 0,-3-2-730,5-2 0,1 2 380,3-2 1,-2 1-1,4 0 368,0-1-1959,-5-1 1345,5 5 542,-6 0-93,0 0-485,0 6-806,0-4 238,0 4 2650,0-6 167,0 0-2141,6 0 0,-3-2 1,6-2-1,1-4 0,4-1 1,2 2-613,2 1 535,0-4 0,-4 4 1,3-3-1,0 4 0,0 2 1,-3 0-1,0-1 222,-1 1 1,0 3 0,-1 4 0,-1 5 0,-4 3 0,1 3 403,-1 3-407,-4-3 0,3 10 1,-6-3-1,-2 3 1,-2 2-1,-4-2-141,1-3 1,-5 3-1,3-4 1,-1 1-1,0-1 1,1-2-1,0-2-640,1-3 1,-2 0 0,4-2-460,-1-4 919,4-2 1,-2-6-1,10-1 1,4-2 388,2-2 0,3-3 1,1 3-1,1 2 1,3 2-1,0 1 1,2 0 417,0 0 1,-5 1 0,3 4 0,-1 4 0,0 2 0,-2 3 0,-2-1-437,-5 0 0,1 1 1,-6 0-1,-1 3 0,-1 1 1,-2-2-217,0-1 0,-6 2 0,-5 3 0,-5-1 0,-8 2 0,-5-1 0,-8 3-285,-6-3 0,0 5 1,-6-4-1,0 0 1,2-3-1,4-3 1,4-2-2453,4 0 1,11-4 0,2-2-2469,6-1 5205,14-7 0,15-6 0,16-7 0</inkml:trace>
  <inkml:trace contextRef="#ctx0" brushRef="#br0" timeOffset="25">19755 4038 7849,'-9'0'0,"1"0"965,-3 0 1,2 0 0,5 0 262,8 0 1,11 0 0,4 0 0,1-1-1,0-2 1,1-3 0,1-2 0,0-2-296,1-2-933,-1 5 0,-1-11 0,-2 3 0</inkml:trace>
  <inkml:trace contextRef="#ctx0" brushRef="#br0" timeOffset="26">20408 3572 7892,'-13'-14'8174,"6"7"-7288,1 1 0,6 12 1,0 4-1,0 7 1,0 8-662,0 9 0,0-2 0,-2 11 0,-2 2 0,-5-1 1,-3 2-1,0-3-883,3-1 0,-1-4 1,4-2-1,0-7 1,0-5-1,3-6-3240,2-4 1,8-6 3897,7-4 0,5-14 0,7-5 0</inkml:trace>
  <inkml:trace contextRef="#ctx0" brushRef="#br0" timeOffset="27">20568 3438 7885,'8'-20'1298,"-4"2"469,-2 3 1,-2 9 0,0 6-1009,0 8 0,0 9 0,0 9 1,0 5-1,0 7 0,0 4 0,-2 5 1,-1 2-1,-3 1-66,-1-1 0,4-6 0,-1 0 0,2-6 0,2-6 0,0-4 1,0-5-2181,0-4 0,2-5 0,2-6 1,3-8 1486,1-11 0,4-13 0,-5-9 0</inkml:trace>
  <inkml:trace contextRef="#ctx0" brushRef="#br0" timeOffset="28">20235 3558 7846,'-24'0'437,"-2"0"1,2 5-1,6 1 1,4 0 647,0 0 0,7-1 0,5-2 0,11 0 0,13-4-622,11-6 0,10-11 0,4-6 0,5-6 0,6-4 0,1-1 0,-1-1 0,-3 1-873,-2 1 0,-6 1 0,-2 8 0,-5 3 0,-5 4 410,-3 3 0,-4 2 0,-2 0 0</inkml:trace>
  <inkml:trace contextRef="#ctx0" brushRef="#br0" timeOffset="29">20288 4051 15136,'-13'8'0,"1"-2"706,3 0 1,5 1 0,8 5-557,5-3 0,5-3 1,5-8-1,9-2 1,11-7-1,8-5 1,8-8-1,4-5-1232,3-7 0,-28 17 1,0-2 1081,-2 0 0,-1-2 0,-2 0 0,1-1 0,-1-3 0,1 0 0</inkml:trace>
  <inkml:trace contextRef="#ctx0" brushRef="#br0" timeOffset="30">21102 3145 7907,'-14'-12'7701,"1"3"-6761,0 4 1,5 12-1,2 8 1,0 10-803,-2 9 0,0 10 0,-1 7 1,-1 2-1,-1 3 0,1-1 1,3 1-1,1-2-996,3-4 0,1-1 0,2-8 0,2-4 858,2-3 0,4-2 0,5-6 0</inkml:trace>
  <inkml:trace contextRef="#ctx0" brushRef="#br0" timeOffset="31">21395 3239 11082,'-15'5'0,"-1"-3"0,-2-4 1760,2 4 1,2 4 0,4 9 0,1 2-1735,-1 6 1,-1-3 0,3 4 0,3 3-1,5 4 1,5 1 0,3 1 0,6-5-216,4-4 0,2-5 0,8-7 1,2-3-1,1-5 0,-1-4-524,-2-4 0,-3-10 0,-4-8 0,-8-3 0,-7-3 0,-6-2 0,-7-2 0,-10-1 66,-8 1 0,-9 2 583,3 8 1,0-2 0,3 5-1,0 0 1,-1 1-199,4 6 0,9-1 0,3 4 262,7-3 0,4-13 0,2-3 0</inkml:trace>
  <inkml:trace contextRef="#ctx0" brushRef="#br0" timeOffset="32">21648 2892 15250,'-7'12'0,"2"6"1331,4 5 1,2 4 0,2 1-1,2 2-806,-2 1 1,3 6-1,-2 0 1,-1 4-1,0 5 1,0 2 0,1 2-1,-1 0-1004,-1-1 0,-2 0 1,-2-6-1,-1-2 1,-4 2-1,-3-1 1,-8 1 478,-6 1 0,0-8 0,-8 2 0</inkml:trace>
  <inkml:trace contextRef="#ctx0" brushRef="#br0" timeOffset="33">16476 6077 8091,'-21'-4'-9,"5"-2"0,6-2 1434,5-2 1,8 3-808,2-2 0,6 0 1,3-4-1,7-1 0,4-1 1,3-1-1,3-2 0,3 2 1,2 1-1,-1 2 1,1 1 11,-2 3 1,-2 3 0,-6 6-594,-4 0 0,-4 2 0,-8 4 1,-3 6-1,-1 5-664,-3 4 0,-7 1 918,-5 5 1,-9 0-1,-3 1 1,-1 1-1,1 1 154,2-5 0,1 2 0,5-5 0,0 2 0,1-2 0,1-3 0,4-1-120,1 0 1,2-1 0,5-5 0,4-1 0,4-4 0,4-1 0,5-3-966,4-2 1,3-1 0,2-1 0,-1-4-1,1-3 1,0-4 0,-1-3-3943,1-3 4296,0-3 0,-1-1 0,2-1 1,2-4-1,3-4 286,1-3 0,-5-2 0,4-4 0</inkml:trace>
  <inkml:trace contextRef="#ctx0" brushRef="#br0" timeOffset="34">17463 5651 10179,'-6'-8'3638,"3"2"1,-5 8-2908,2 2 0,0 8 1,3 7-1,-1 2-148,1 3 1,2 7 0,1 4 0,0 4 0,0 1-1222,0 0 0,0 3 0,0-2 0,1-2 0,2-2 638,1-3 0,7-2 0,-4-5 0</inkml:trace>
  <inkml:trace contextRef="#ctx0" brushRef="#br0" timeOffset="35">17396 6051 10909,'-18'-30'0,"0"5"2020,2 8 0,9 4 1,7 9-1,7-1-1859,5-1 0,7-1 0,5-6 0,5-2-1423,7-3 1,8 2 1261,5-6 0,3-1 0,1-3 0</inkml:trace>
  <inkml:trace contextRef="#ctx0" brushRef="#br0" timeOffset="36">17902 5651 11816,'-22'-20'1641,"0"-2"1,0 9-1,10 3-1341,3 2 1,3 5 0,8-4 0,1-1 0,2 2 0,4 1 0,5 0 17,2-1 0,3 5 1,-2-4-1,0 4 0,0 1 1,-3 0-1,0 0 0,-2 1-692,-4 4 1,0-2-1,-5 6 1,1 1 0,-1 2-1,-3 1 1,-4 0-1,-4 1-202,1-1 1,-5 0-1,5 1 1214,-1-1-433,2 0 1,12-5 0,3-2 0,3-2 0,3 1 27,3-2 0,-4-2 1,4 1-1,-3 0 1,-2 4-1,1 2 1,-1 2 372,0 2 1,-4 1 0,-1 1 0,-2-1 0,-3 2 0,-2 1-187,-1 2 0,0 1 1,-1-3-1,-4 4 1,-5 0-1,-7 3 1,-6-1-952,-7 0 0,0 0 0,-4 3 0,0-2 1,2-4-1,-1-1 0,5-2-4269,4-4 1,5 0 4799,6-8 0,17-11 0,5-8 0</inkml:trace>
  <inkml:trace contextRef="#ctx0" brushRef="#br0" timeOffset="37">18556 5637 11422,'-14'-17'0,"1"0"6172,0 5-5885,5 5 0,4 6 1,8-2-1,7-2 0,5 1 1,6-1-1,5-1-50,4-1 0,4-2 61,10-4-298,2-1 0,12-5 0,2-2 0</inkml:trace>
  <inkml:trace contextRef="#ctx0" brushRef="#br0" timeOffset="38">19235 5224 13324,'-19'-13'0,"-3"0"0,-2 4 923,2 4 1,1 13 0,5 4 0,-2 5-552,2 4 0,1 3 0,2 5 0,-1 4 0,3 1 0,2 3 0,4 1-212,4 2 0,2-1 0,5-3 1,9-7-1,9-5 0,5-8 1,2-6-1,1-5-969,-1-4 1,0-4-1,-5-5 1,0-10-1,-4-9 1,-4-5-1,-5-7 523,-4-2 0,-5 7 1,-10-5-1,-7 3 0,-8 4 1,-4-1-1,-2 5 263,1 4 0,1 5-406,2 6 1,1 4-1,7 2 1,6 1-2744,6 3 3172,6 1 0,29 2 0,3 0 0</inkml:trace>
  <inkml:trace contextRef="#ctx0" brushRef="#br0" timeOffset="39">19782 4971 9520,'-25'-12'3552,"3"3"1,8 5-3450,10 8 0,7-1 0,4 5 0,4-2 0,6-3 0,6-2 0,6-1 0,4-1-833,4-4 1,6 2 0,3-6 0,0-1 729,-1-2 0,0-1 0,-5-1 0</inkml:trace>
  <inkml:trace contextRef="#ctx0" brushRef="#br0" timeOffset="40">19849 5171 9110,'-14'0'0,"2"1"1622,4 4 0,2 2 0,7 5 0,4-2-1902,3-1 1,9-6-1,2 2 1,2-5-1,4-5 1,6-5-1,9-8 1,9-7 279,7-5 0,5-13 0,-28 23 0,1-1 0</inkml:trace>
  <inkml:trace contextRef="#ctx0" brushRef="#br0" timeOffset="41">20582 4638 10701,'-15'-12'0,"-1"3"1070,-2 5 1,-4 2 0,4 2-700,2 0 1,1 2 0,1 2-1,1 5 1,1 4 0,2 5 0,3 4-1,1 3-5,3 2 0,3 6 0,4 2 0,5 2 1,4 0-1,4-3 0,2-1-391,2-3 0,-5-2 1,3-3-116,0-3 0,-4 2 0,1-6 1,-4-2-337,-3-1 0,-6-2 0,0-1 0,-7-2 0,-10-2 1,-8-3 475,-7-2 0,-11-1 0,-8-2 0</inkml:trace>
  <inkml:trace contextRef="#ctx0" brushRef="#br0" timeOffset="42">20422 4678 7938,'21'-34'546,"-4"3"1,0-2 0,0 15-1,6 1 1092,2-3 0,9 6 1,4-4-1,7 1 0,5 1 1,9-3-1080,11-2 1,-29 10 0,1 0-1,2-2 1,-1-1 0</inkml:trace>
  <inkml:trace contextRef="#ctx0" brushRef="#br0" timeOffset="43">4626 6290 8572,'-14'0'-34,"5"0"1,0 0 0,-1 0-20,-2 0 0,-1 0 1,0 2-1,-1 1 0,1 1 1,0 1-1,-1-1 0,1 2 253,0 2 0,1-4 0,1 3-44,2-1 1,5 5-1,-5-4 1,0 2-1,0 0-128,1 1 0,3 6 1,-4 2-1,0 0 1,0 0-1,1 0-45,-3-2 0,4 3 0,-1-1 0,2 0 0,3-1 0,2 1 95,1-2 1,0-1 0,1-1 141,4-1 0,4 0 0,9 2 0,4 0-92,3-2 0,6 3 0,3-7 1,2 3-1,4 2 0,1-1 1,7 0-1,2-1 257,3-3 1,-4 1-380,0-5 0,-2 4 1,4-5-1,-4-1 1,1-1 71,-1-2 1,2 0-1,3 0 1,-2 0-1,-3-2 1,1-2-1,-2-4 80,0 1 1,2-4 0,-2 5 0,0-1-1,-1-2 1,-5 0-244,-3 0 1,-3 5-1,3-5 1,-3-1 0,-1-1-1,-4 1 1,-1 1 57,-1-1 1,0-7 0,-2 0-1,-2-1 1,-2 0 0,0-1-1,-2-2 33,0-3 1,-2 1 0,-7-2 0,-1-1 0,0-2 0,-2-1 0,-2-2 139,-4-1 0,-2-5-37,-4 2 1,-2-2-1,-6 0 1,-2 1-1,-2 2-38,0 5 0,-7-7 1,2 9-1,-3 1 1,-4 1-1,-2 4-210,-4 2 0,-10 2 0,-5 7 0,-6 3 0,-9 1 0,-7 3-679,-3 1 1,32 5 0,0 2 659,3 1 1,0 1-1,-6 0 1,-1 1-1,-1 3 1,-1 1-1,0 1 1,-1 1-1,-1 1 1,0 1-261,1 1 0,1 0 1,2 1-1,0 0 1,0 2-1,0 1 418,3 1 0,2 1 0,-3 0 0,1 1 0,3 3 0,2 2 0,-2 2 0,0 1 0,1 2 0</inkml:trace>
  <inkml:trace contextRef="#ctx0" brushRef="#br0" timeOffset="44">6252 11768 26594,'0'-27'-5078,"0"11"3121,0 3 1,0 10 1231,0 3 1,0 6-1,1 5 1,4-2 1479,4-4 0,3-4 1,1-1-1,0 0 0,0-1 1,1-2-212,-1-2 1,0 1-1,1 4 1,1 0-1,1 0 1,3 1-1,0 4-649,1 4 1,3 4 0,0 3 0,2 2 0,1-2 0,1-1 0,0-1 99,-1-1 1,1-4-1,0-2 1,1-1 0,2-3-1,2-1 1,1-2 237,-1 0 0,4 0 0,-5 0 0,-1 0 0,-2-2 1,-2-1 355,1-1 0,0-1 1,-2 5-1,-3 0 1,-3 0-1,-1 0 1,0 2-1,-2 1-641,-1 1 1,-2 5 0,1-3-1,-1 0 1,0 1 0,2-1 232,3 0 1,1-2 0,6-4-1,0 0 1,4 0 0,-1 0-1,1 0 182,2 0-125,-2-5 1,3 2 0,-5-5 0,0 1-1,-2 1 1,-3 0 296,-4 3 1,-3-3 0,-2 2-760,0 1 1,-5 3 0,-4 4-1,-4 5 1,-4 3 0,-5 0-1,-3 0-263,-1 1 1,-1-7 0,1 7-1,0-3 1,1-1 0,1-1 15,2-2 1,5-2-1,-5-4 752,-1 0 1,-2-1-1,-1-2 1,-1-3-1,1 0 1,0-2-99,-1 1 0,1 4 0,-2-3 1,-1 2-1,-2-1 0,2 2-311,1 2 1,-3 1 0,0 0 0,1 0-1,-1 0 1,0 0 2,2 0 1,-4 0 0,3 0 0,0 0 0,3-2-1,0-1 92,1-1 599,6-1 1,-1 5 0,5-1-216,-1-3-981,-1 2 0,7-2 0,2 7 0,5 3-220,3 1 922,1-4 0,1 7 0,-1-4 1,0 0-1,2 0 0,1-3 60,2-2 1,4 4-1,-2-1 1,-1-1 0,0-1-1,-1-2 1,0 0-555,-1 0 0,-3 0 0,-5 0 292,1 0 1,-6 0 0,-4 0 0,-8 0 0,-7 0 0,-6 0 81,-4 0 1,-3 0 0,-9 0-1,1-2 1,-1-1 0,-1-1-6,-2 1 0,1 1 1,2 2-1,3 0 1,0 2-1,0 2 545,-3 5 0,-8 9 1,-2 3-1</inkml:trace>
  <inkml:trace contextRef="#ctx0" brushRef="#br0" timeOffset="45">5305 6957 8549,'-13'-6'-193,"0"4"0,-1-2-17,1 2 0,4 2 2148,0 0-1672,6 0 0,9 5 0,14-1-121,8-1 1,10-1 0,11-2 0,4 0 0,10 0-77,3 0 1,2-2 0,-30 1 0,0-1 0,0-1 0,1-1 0,35-6 0,-35 3 0,-1-1 0,35-9-185,-4-2 1,-32 8-1,-1-3 1,26-19 0,-4-2-1,-6-7 1,-9-3 0,-8-6-53,-8-2 1,-8 7-1,-10-9 1,-8 0 0,-8-1-1,-12 0 362,-9 1 0,-8 3 0,-8 5-177,-5 7 1,-15 7-1,-6 13 1,-4 6 47,37 10 1,-1 2 0,-1 3 0,1 3 0,-3 1 0,0 2 0,0 2 0,1 2 0,1 4 0,1 1 0,1 3 0,1 1-123,3 2 0,1 0 0,0 2 1,0 1-1,5 3 0,1 2 0,2 0 1,2 2-1,-13 35 0,12 2 0,15 4-337,9 1 1,10-38 0,6-1 0,5 2 0,5-1 0,7-1 0,5-2 418,6-1 0,4-4 1,2-1-1,2-3 1,10-1-1,0 0 1</inkml:trace>
  <inkml:trace contextRef="#ctx0" brushRef="#br0" timeOffset="46">6758 6983 8706,'-14'-29'222,"5"2"0,13 9 0,12 14 1,11 2-246,7 2 1,18 0-1,-3 0 1,7 2-1,6 1 1,6 1-1,-30-2 1,2-1-1,2 0 1,1 0-3,3-1 0,0 0 0,7 0 0,-1 0 0,-3 0 0,-1 0 1,1 0-1,-1 0 0,0-1 0,-1 0 0,-2 0 0,-1-2 0,-2-1 1,-1-1-40,33-7 0,-9-3 0,-16-4 50,-4-8 1,-13-5 0,-8-11 0,-11-4 171,-5-7 0,-16-8-98,-10 0 1,2 25-1,-3 0 1,-3-2-1,-2 1 1,-2 0-1,-3 0 1,-2 1-1,-2 0 120,-1 1 1,-1 3 0,-2 3 0,-2 2-1,-1 2 1,-3 2 0,0 1 0,-1 4-1,0 3 1,-1 4 0,0 2 0,0 4 0,2 2-1,1 3-270,3 1 1,0 3 0,-2 7 0,0 4 0,3 4 0,1 4-1,0 3 1,1 5 0,1 5 0,2 5-296,1 6 0,2 1 1,5 0-1,3 1 1,2 5-1,1-1 1</inkml:trace>
  <inkml:trace contextRef="#ctx0" brushRef="#br0" timeOffset="47">11997 17432 8515,'0'-27'-14,"0"7"0,0 2 0,0 3-5,0 2 684,0-1 1,-1 8-1,-2 6 1,-3 9 0,0 8-1,-2 6 1,3 5-1,-3 6 1,1 3 273,-4 5 0,-1 5 1,-1-1-1,1 0 1,2 3-1,1 0 0,0 4-1076,2 2 0,-4-5 0,7 4 1,1-7-1,2-3 0,1 1-809,0-2 0,1-8 1,2-4-1,3-4 1,1-5-1,2-2-3856,-1-1 4123,3-10 1,-8 7-1,5-13 679,-2-5 0,-2-15 0,-4-11 0</inkml:trace>
  <inkml:trace contextRef="#ctx0" brushRef="#br0" timeOffset="48">11717 18018 9280,'-13'-32'2308,"0"5"1,7 12 0,6 11-1992,7 2 1,5 2 0,3-1-1,2-4 1,7-2 0,4-2-1,6 2 351,5 1 0,-2-3-2315,7 4 0,-1 0 0,0 2 1647,2-2 0,-1-11 0,-4 1 0</inkml:trace>
  <inkml:trace contextRef="#ctx0" brushRef="#br0" timeOffset="49">12610 17605 8404,'-6'-21'835,"11"2"1,-2 6-230,3 0 0,1 4-107,-2 0 1,-5 6 0,0 0-249,-8 6 0,-4 6 0,-4 8 347,-6 6 1,4 2-1,-9 2 1,4-1-1,2 1-164,3-1 0,5 0 0,4-4 0,5-3 1,2-1-1,2 0 0,3-4-503,6-3 0,3-1 0,13-5 0,3-4 0,2-4 0,1-6-170,0-3 0,-1-2 1,-8-1-1,-5 0 1,-2 3 834,-1 0 0,-8 6 1,-6 2-1,-9 4 1,-8 4-1,-3 7 133,-1 5 0,-9 5 0,2 7 1,-3 2-1,-2 2 0,4 2-521,1 3 0,3 2 0,1 1 0,5-2 0,1 1 0,4-2 0,1 1-1449,3-1 1,5-4 0,1 1 0,2 0 0,2-2 0,0 3 0,2-3 1240,2 1 0,4 4 0,5-3 0</inkml:trace>
  <inkml:trace contextRef="#ctx0" brushRef="#br0" timeOffset="50">12690 18405 8060,'0'-33'867,"0"7"0,2 5 0,1 8 1,1-1-317,-1 1 0,-1 4 0,-4 2 0,-2 1 1,-5 3-1,-5 4 0,-2 7-338,-2 5 1,1 8 0,3-2 0,1 2-1,1 4 1,2 1 0,2 4-612,2 0 0,3-10 1,6 6-479,2-6 1,11-2 0,2-6-1,6-3 294,2-5 1,8-5 0,5-8 0,4-9 0,1-9 0,1-7 581,-1-6 0,1-20 0,-5-2 0</inkml:trace>
  <inkml:trace contextRef="#ctx0" brushRef="#br0" timeOffset="51">13490 17738 8588,'0'-20'0,"-1"2"3514,-4 3-2895,4 8 0,-7 2 0,5 11 0,-1 6 0,1 7 229,1 6 0,2 1 0,0 8-806,0-2 1,0 10 0,0-2-1,0 1 1,0 1 0,0-4 0,2-1-1,1-3-1424,1-1 1,7-2 0,-2-6 1381,2-3 0,3-8 0,-1-8 0</inkml:trace>
  <inkml:trace contextRef="#ctx0" brushRef="#br0" timeOffset="52">13730 17525 8109,'0'-13'1598,"0"0"1,0 16 0,2 7 0,1 8-746,1 5 0,0 4 0,-4 6 0,0 5 0,-1 7-769,-4 2 1,0 5-1,-4 3 1,4-5-1,4-3 1,-1-4-1,-1-1-6769,-1-2 6685,-7 0 0,4 0 0,-6 0 0</inkml:trace>
  <inkml:trace contextRef="#ctx0" brushRef="#br0" timeOffset="53">13370 17858 8089,'-12'-29'0,"3"2"1457,3 9 1,12 12-1,3 6 1,5 0-350,3 0 0,0 0 1,3-1-941,0-3 0,8 2 0,0-2 0,5 2-577,4 2 1,6 0 0,-1 0 0,-2 2 408,-2 2 0,-3 3 0,5 7 0</inkml:trace>
  <inkml:trace contextRef="#ctx0" brushRef="#br0" timeOffset="54">13330 18378 8205,'-3'-15'1208,"12"6"0,7 1 1,21 12-1,3-4 1,6-4-714,6-5 0,6-3 1,12-1-1,-33 6 1,1 0-496,3 1 0,1-1 0,-3-2 0,1-1 0,5-1 0,1 1 0</inkml:trace>
  <inkml:trace contextRef="#ctx0" brushRef="#br0" timeOffset="55">14676 17965 15770,'0'-13'-2760,"0"4"2438,0 0 440,0 6 1,6-3 0,3 6 0,3 0 0,3 0 0,1 0 0,5 0-1,3 0 1,4 0 0,0 0 0,2-1 0,-1-2 0,2-2 442,-1 2 1,-2-3-642,-1 2 0,-7-2 1,0 3-1,-2-2-285,-1 3 0,1 0 0,-5 1 0,1-2 428,-1-2 0,0 1 1,1 4-1</inkml:trace>
  <inkml:trace contextRef="#ctx0" brushRef="#br0" timeOffset="56">15183 17818 9161,'0'-20'0,"0"2"210,0 3 1,2 2 0,2-1-1,5 3 220,3 2 0,3-2 0,2 7 1,4 1-1,1 1 0,0 2 0,1 2 1,-3 2-500,-2 5 1,0 5 0,-3 2 0,-5 3 0,-2 2 0,-5 3 0,-3 1-637,-5 1 1,2 1 0,-6-2 498,-1-3 1,-5 2 0,-1-5 0,1 1 244,-1-1 1,-1 5-1,4-4 1</inkml:trace>
  <inkml:trace contextRef="#ctx0" brushRef="#br0" timeOffset="57">18929 17525 8144,'-14'-13'0,"6"0"0,0-1 0,2 1 123,3 0 1,2-1 0,1 1-1,0 0 1,0-1 0,0 1-1,-2 1 1,-1 2-78,-1 1 1,-6 6-1,1-2 1,-5 4 0,-2 1 263,-2 0 1,-5 1 0,-1 4 0,-4 5 0,-5 8 0,-1 7-67,-3 5 1,-1 13 0,-2 1 0,1 7 0,2 3 0,3 1-159,1-2 0,8 2 0,7-10 1,5-4-1,4-2 0,5-7 44,2-4 1,14 0 0,7-8 0,11-3 0,11 0 0,10-5 0,10-2-165,8-3 0,4-1 0,-30-5 1,1-2-1,0 1 0,0 0 1,-2 0-1,0-1 0,0-1 1,0-1-586,1-1 1,-3-1 391,27-6 1,3-4 0,-22-3 0,-6-4-1,-9-5 1,-11-4-126,-6-4 0,-12-10 0,-8-4 0,-12-1 1,-12 0-1,-9 2 0,-9 4 0,-3 5 778,-3 7 1,-4 11 0,-2 8-1,0 7-426,-1 4 0,4 20 0,-4 4 0</inkml:trace>
  <inkml:trace contextRef="#ctx0" brushRef="#br0" timeOffset="58">18982 16752 8097,'-13'0'37,"-5"-4"1,0-1-1,2 2 216,1 2 1,3 2 0,5 2 0,7 2 0,7-2 0,7-2-254,3-1 0,10-6 0,7-1 0</inkml:trace>
  <inkml:trace contextRef="#ctx0" brushRef="#br0" timeOffset="59">19035 16699 8202,'-20'-21'1360,"2"3"0,5 8-866,4 1 0,9 6 0,9-1-1063,2 2 1,-2 2-1,0 2 1,2 2-735,0 5 1303,3-3 0,-1 6 0,0-5 0</inkml:trace>
  <inkml:trace contextRef="#ctx0" brushRef="#br0" timeOffset="60">19089 16672 8202,'-14'-4'1129,"1"-1"1162,0 2-2291,5 8 0,8-4 0,8 5 0</inkml:trace>
  <inkml:trace contextRef="#ctx0" brushRef="#br0" timeOffset="61">18729 17792 8120,'-6'-8'0,"-1"-2"0,-7 4 296,1-1 1,5 2 0,4-4 0,3-1 0,1-2 0,0-1 0,0-1 2469,0 1 1,5 6-2276,4 2 1,-1 5-1,1 5 1,0 4 0,-1 2-1,3 3 208,4-1 1,-1 2 0,7 1 0,0 2-1,-2 0 1,2 0 0,0-1-301,2 0 0,1 2 1,0-1-1,-2-2 0,0-1 1,0-2-1,-1 0-624,-2 1 1,1-1 0,-4 0 0,2-1 0,-2-1 0,-3-3-1415,-4 3 1,2 1-1,-6 1 1,1 0 0,0 1-1,-3-1 1444,-1 0 0,-2 1 1,0-1-1</inkml:trace>
  <inkml:trace contextRef="#ctx0" brushRef="#br0" timeOffset="62">18809 18152 12772,'-30'-3'0,"2"-5"0,4-5 0,5-3 0,7-4 0,6-3 0,6-5 0,8-5 1404,10-1 0,5-3 0,16-6 1,4-3-1,3 0 0,4 0 1,0 3-538,-1 2 0,6 1 0,-5 1 0,-2 2 0,-4 3 0,-7 2 0,-3 2-867,-4 2 0,-2 1 0,-1 1 0</inkml:trace>
  <inkml:trace contextRef="#ctx0" brushRef="#br0" timeOffset="63">20155 13660 8257,'-13'0'0,"0"0"0,-1 0 508,1 0 1,1-1-1,5-2 1,7-3 0,7 0-1,5-1 1,1 1-154,1 0 1,-1-3-1,0 3 1,1 0 0,-1 0-1,0 3 1,-1 0-90,-3-1 1,3 2 79,-3-2 1,-2 2 0,2 2 0,1 0-46,2 0 0,-3 0 0,0 0 1,1 0-1,2 0-156,1 0 0,1 6 0,-2 3-173,-3 3 1,-9 1-1,-9 1 1,-3-1-1,-2 0 1,1 2-1,0 0 1,-1 0 135,1-3 1,6-2-1,2 3 1,4 1 0,2-1-1,4-1 1,5-3 14,6-5 0,-1-2 0,4-1 0,-1 2 1,2 1-1,-1-1 0,0-1 98,-3-2 1,-1 1-1,-3 4 1,-3 4-183,-5 3 1,-8 1-1,-5 0 1,-4 2-1,-5 0 1,-3 1-179,0 0 0,1-7 0,3 6 0,-2-2 0,0-2 0,0-1 0,1-2-188,-1-4 1,4-2 0,-3-2 0,3 0-1,2 0-2199,0 0 0,4 0 2526,0 0 0,6 5 0,-3 3 0</inkml:trace>
  <inkml:trace contextRef="#ctx0" brushRef="#br0" timeOffset="64">12704 12248 8432,'7'-6'42,"-1"3"0,-5-5 0,4 2 757,4 3 0,3 1-499,1-3 0,5-1 0,1-4 0,2 1 0,1-1 0,-1-1 0,-4 2 0,-2 5 830,-1 2 1,-10 5 0,-7 6-464,-9 9 0,-14 7 0,-4 8 0,-7 7 0,-9 7-405,-4 5 1,23-25 0,0 1 0,0 0 0,0 1-1,-1 2 1,-1-1 0,0 1 0,-1-1 0,0-1 0,1 0-51,-1-2 0,0 0 0,1 0 0,1 0 1,-24 25-1,4-4 0,9-5 0,7-6 0,7-5-303,3-4 1,10-6 0,0-1-1,5-2 1,4-3 0,3-3-623,4-4 1,8 3-1,7-4 1,2 0 0,3 1-1,1 2 713,2 1 0,5 1 0,2 0 0</inkml:trace>
  <inkml:trace contextRef="#ctx0" brushRef="#br0" timeOffset="65">11611 13780 9140,'-18'-41'0,"0"8"1395,2 13 0,1 3 0,2 13-486,-1 1 1,1 1-1,0 2 1,1 2-1,1 2 1,4 8 1020,1 9 1,2 3 0,4 13-1425,0 4 1,0 5 0,-2 10 0,-1 3 0,-3 5-1,0 0-642,0 1 1,0 3-1,3 2 1,-1-4-1,1-1 1,2-5-1447,1-4 0,1-6 0,4-4 0,3-6 0,4-3 0,2-3-2227,-1-3 0,-4-7 3806,0-2 1,0-5-1,4 2 1</inkml:trace>
  <inkml:trace contextRef="#ctx0" brushRef="#br0" timeOffset="66">11224 14607 8417,'-21'-12'686,"2"-2"0,7-8 0,2 6 0,2 4 1,2 3-1,3-1 231,2-2 1,13-1-1,6-1 1,7 1-1,4 1 1,5 2 0,4 1-1308,3-1 0,6 2 1,-1 1-1,-1 1 0,-2 3 1,-5 0 389,1-2 0,-1-2 0,2-6 0</inkml:trace>
  <inkml:trace contextRef="#ctx0" brushRef="#br0" timeOffset="67">12277 14113 8074,'13'-14'0,"-1"-3"42,-3 0 0,3-1 1,-3 3-1,1-1 519,-1-2 0,1 0 0,-5 5 0,-2 0 0,-2-1 286,-1 1 0,-6 5 0,-4 6 0,-5 4 0,-4 9 0,0 5 0,-2 6 516,0 4 0,5 2 0,-2 1-856,3 2 0,4 0 1,2-4-1,4-2-594,4-2 1,2 2 0,5-5-1,7 1 1,8-5 0,6-5-1,4-7-619,5-2 1,-4-2 0,-1-2 0,-4-2 0,-5-4 0,-4 0-3,-3-1 1,-9 1 0,-8-1 0,-10 5 0,-8 5 2632,-6 8 0,-6 2-1154,-4 11 1,-2 0 0,-2 6 0,1 3 0,2 5-585,2 2 0,7-2 0,1-1 1,6 2-1,5 2 0,2 1-272,7 0 1,4-5-1,5-1-2199,2-1 0,5 3 1,9-5-1,5-3 2284,7-4 0,10 1 0,7-5 0</inkml:trace>
  <inkml:trace contextRef="#ctx0" brushRef="#br0" timeOffset="68">12410 14820 11023,'-17'-16'0,"-1"2"1165,2 7 1,7 10 0,3 6 0,1 2-734,1 3 1,-1-1 0,7 0-1,2-1 1,5-1 0,5-4-1,2-1-531,2-3 1,4-2 0,-4-1-1,-2 0 1,-1 0 0,-3-1-1,-2-3 1,-3-5-1023,-1-3 0,-3 0 0,-7 2 0,-4 1 0,-1-2 0,1 1 1977,-3 1 1,-1-3 0,1 3-29,2-3 0,15 5-828,11 3 0,7-4 0,3 1 0</inkml:trace>
  <inkml:trace contextRef="#ctx0" brushRef="#br0" timeOffset="69">13090 14273 9827,'0'-37'1353,"0"6"0,2 12-815,2 15 0,4 2 0,3 4 0,-2 2 0,-4 6-128,-4 7 0,-2 9 0,-4 11 0,-5 6 0,-5 6 0,-4 3 0,0 1 0,-1 1-507,4-1 1,3-1 0,4-3-1,4-5 1,4-3 0,2-3-2532,4-7 2628,8 0 0,8-16 0,6 4 0</inkml:trace>
  <inkml:trace contextRef="#ctx0" brushRef="#br0" timeOffset="70">13343 14153 9825,'8'-47'0,"-5"4"2217,-6 6 0,1 10 0,-4 11-1401,1 6 1,3 7-1,-2 10-30,2 7 1,2 8-1,0 3 1,0 8-1048,0 7 1,0 8-1,0 1 1,0 2-1,0-1 1,0-3 0,2 1-2719,2-1 1,-2-4 0,2 1 2978,-3-2 0,5-8 0,2-1 0</inkml:trace>
  <inkml:trace contextRef="#ctx0" brushRef="#br0" timeOffset="71">12904 14260 8161,'-18'-10'0,"0"-2"3699,2 1-2926,1 4 1,10 7-1,10 0 1,13 0 0,10 0-1,9 0 1,6 0-584,6 0 1,7 0-1,2 2 1,-2 1-1,-1 2 1,-3 3-1,-3 4 1,-6 3-84,-6 2 0,-5 11-107,-5-1 0,-12 9 0,-4-2 0</inkml:trace>
  <inkml:trace contextRef="#ctx0" brushRef="#br0" timeOffset="72">13077 14833 8161,'-52'16'0,"3"-2"0,9-4 0,11 2 0,6-2 474,10-1 0,19-6 1,19 2-1,15-4 1,15-2-1,9-4 1,7-4-1,3-1 2486,-37 6 0,1-1-2960,3-1 0,0 0 0,2 3 0,1-1 0,3-3 0,-1 0 0</inkml:trace>
  <inkml:trace contextRef="#ctx0" brushRef="#br0" timeOffset="73">18969 10315 7969,'-33'-26'0,"7"11"0,-1 6 0,6 9 0,3 7 1128,1 7 0,-3-3-1087,3-2 1,2-4 0,-3 2 0,3-1 0,2-3 0,0-1 0,-1-2 0,1-2-1,-2-2 1,-1-5 0,-3-5 0,-1-3 178,1-6 1,-5-6 0,2-4 0,-3-1 0,-2-4 0,1-5 54,-1-6 1,5-7-1,1-5 1,2-1 0,2-5-1,4-1 1,4-6-103,7 35 1,0 1-1,0-38 1,2 2-1,2-1 1,4 1-1,-1 36 1,2 0 963,9-34-986,2 11 0,-9-7 0,-1 13 0,1 5 0,0 2 0,-1 7-151,-3 4 0,4 1 1,-3 8-1,2 3 0,2 0 1,3 1-1,4 0-1285,0 2 1,7 4 0,-2-4 0,5-1 0,4-3 1284,5 0 0,8-1 0,4 0 0</inkml:trace>
  <inkml:trace contextRef="#ctx0" brushRef="#br0" timeOffset="74">18955 7263 8740,'-1'-29'2147,"-3"2"-2460,2 3 1,2 17-1,7 5 1,2 8 0,-1 11-1,-2 5 664,-3 6 0,3 13 0,-2 5 1,-1 9-1,-2 9 0,-1 2 1,-1 6-1,-2 0-195,1-33 1,0 1 0,-1-2 0,0 1 0,1-1 0,1 1-1,-2 0 1,1 0 0,1 0 0,-1-1 0,1 32-612,1-10 1,1-11 0,5-6 0,6-6 0,6-7 0,1-8 454,0-9 0,5 1 0,-3-7 0</inkml:trace>
  <inkml:trace contextRef="#ctx0" brushRef="#br0" timeOffset="75">18796 7863 7841,'-15'-22'1989,"-3"0"1,12 8-1,7 17 1,20 9-1993,16 3 0,21 4 0,-21-10 0,2-2 3,5 0 0,2-2 0,4 0 0,2-2 0,8-3 0,0 0 0</inkml:trace>
  <inkml:trace contextRef="#ctx0" brushRef="#br0" timeOffset="76">7145 17752 8246,'-6'-14'115,"3"1"1,-4 0 0,1-1 0,1 1 3334,-1 0-2601,5-1 0,-7 3 0,6 3 0,-3 10 0,2 10 1,2 8 788,1 5 0,0 10 0,0 5-1473,0 7 0,0 5 0,0 3 0,0 1 0,0 3 52,0 2 0,0-5-511,0 2 1,0-5-1,0-4 1,1-3-1,4-3-651,3-3 0,6 0-254,4-14 0,-2 3 0,5-12 1,-1 0-1,0-4-175,-1-4 0,-1-3 0,-7-8 1374,-2-2 0,3-10 0,-4-6 0</inkml:trace>
  <inkml:trace contextRef="#ctx0" brushRef="#br0" timeOffset="77">6972 18245 9467,'-26'-13'0,"3"-1"0,4 1 0,2 1 0,7 2 0,2 1 1169,6-2 1,6 6 0,8-1 0,7 1 0,9-1 0,5-1 0,7-2-950,7 2 0,-1-4 0,10 5 1,2-1-1,0-4-220,1 0 0,11-3 0,-2 1 0</inkml:trace>
  <inkml:trace contextRef="#ctx0" brushRef="#br0" timeOffset="78">7652 17938 8871,'-6'-11'1382,"-3"2"1,9 7-1,4 8 1,7 0-1176,2 0 0,0-2 0,2-4 0,3 0 1,4 2-1,3 1 0,2 3-4096,-1 1 3889,1 2 0,0 10 0,-1 2 0</inkml:trace>
  <inkml:trace contextRef="#ctx0" brushRef="#br0" timeOffset="79">7678 18245 8317,'-22'-2'4425,"1"-2"-1678,2-5-2705,13 9 0,9-4 1,15 10-160,4-1 0,14-3 0,5 2 1,5-2-1,7-4 117,8-2 0,1-9 0,11-8 0</inkml:trace>
  <inkml:trace contextRef="#ctx0" brushRef="#br0" timeOffset="80">8411 17885 8216,'-20'-25'1655,"-7"3"0,12 19 0,2 13 0,8 6-1176,5 4 0,6 2 1,3-3-1,4 2 1,5 4-1,3 5 1,1 7-1,0 6-919,2 5 1,-5 0 0,-1 1 0,-5 0 0,-4-2 0,-4-3 0,-4-4 439,-1-4 0,-17-4 0,-6-5 0</inkml:trace>
  <inkml:trace contextRef="#ctx0" brushRef="#br0" timeOffset="81">8225 17912 8264,'0'-67'964,"1"2"0,5 10 1,7 15-1,8 16 0,7 7-370,8-1 1,2 3 0,16-3 0,8 4 0,8 2 0,-30 7 0,1 1-595,4 1 0,0 1 0,4 4 0,2 1 0,9 0 0,0 1 0</inkml:trace>
  <inkml:trace contextRef="#ctx0" brushRef="#br0" timeOffset="82">14850 12434 8560,'-14'-19'-46,"6"4"58,-1-3 0,4 8 1,-4 3-1,-1 1 0,-2 1 1,-1 1-1,-1-1 0,0 2 339,-4 2 1,-3-3 0,-6-1 31,1 2 1,-2 2 0,-2 1 0,-1 0-151,1 0 0,-2 7 0,1 6 0,1 11 0,2 10 0,1 11-86,1 5 0,9 6-72,4 6 0,10-2 0,4 8 0,14-3 0,16-7 219,17-7 1,-16-27-1,2-3-222,3-2 0,2-3 0,6 1 0,0-3 1,-2-2-1,0-3 0,1-1 0,0-2-41,-1-3 0,1-1 0,-2-1 0,0-2 0,-1 0 0,-2-2 0,1-2 0,-1-2 0,-2-2 0,0-3 0,31-20 0,-7-10-728,-6-6 1,-11-6 0,-16-4-186,-9-4 0,-10-3 0,-19-2 1,-12 2 649,-11 3 1,7 28 0,-4 2-1,-3 1 1,-2 4 0,-4 1-1,-2 3 1,-4 3 0,-1 3-1,-1 4 1,0 4-3,-2 1 1,0 5-1,-6 9 1,0 3 0,1 2-1,0 0 1</inkml:trace>
  <inkml:trace contextRef="#ctx0" brushRef="#br0" timeOffset="83">16103 12714 8451,'7'-32'0,"4"5"0,-5 2 0,1 8 0,3 9 0,2 2 541,-4 1 1,0 5-1,-8 0 1,-5 0-364,-6 0 1,2 6 0,0 3-110,-1 3 1,-6 6 0,-4 1 0,1 2 0,-2 2 300,1 2 0,-1 2-440,-1 0 0,1-1 0,6 1 0,0-2 1,4-1 73,-1-2 1,6-1 0,1 3-1,4-4 1,1 0 0,1-4 56,4-1 1,2-2 0,9 0 0,5 1 0,6-1 0,3 0-140,2 1 1,-2-1-1,5 0 1,1 1 0,-1-1-1,-1 0 1,-1 2-806,-3 3 1,-8-3-1,-4 2 1,-4-3 882,0-5 0,-7 2 0,-1-3 0</inkml:trace>
  <inkml:trace contextRef="#ctx0" brushRef="#br0" timeOffset="84">16129 13101 8533,'-7'-12'129,"1"3"1,6-9-1,2 5 1,4 4-1,7 4 1,8 5 52,4 5 1,7 2 0,4 7 0,5 0 0,5 3 0,6 2 0,1 0 0,5 2 225,1 0 1,-2 1-1,1 3 1,-4-1-1,0-2-275,-1 2 0,0-1 0,-1 1 0,-1-3 0,-3 0 1,3-4-25,1-2 0,1 1 0,2-7 0,1 2 1,3-1-1,0-3 0,2 1-81,0-1 1,-3 2-108,4 4 1,-10-4 0,1 0 0,-3 3 0,-2 3-16,-4 3 0,1-1 1,-4-2 62,-2 3 0,-7-3 1,2 3-1,0-4 129,0 0 0,-2-1 1,3 0-1,2-1 0,2-1 1,2-4-1,2 0-62,1 1 1,1-1-1,-4 4 1,2-4 0,2 0-1,-2-1-138,-2 0 1,-1 5-1,0-3 1,-1 3-1,-4-1 1,-4-2 0,-4-3-154,-5-2 0,-3 3 0,-5-1 31,-1-2-1,-5-2 1,-4-1 0,-8 0 0,-4-1 0,-1-2 224,0-2 0,-5 1 0,-7 4 0</inkml:trace>
  <inkml:trace contextRef="#ctx0" brushRef="#br0" timeOffset="85">18982 13714 9089,'0'-36'0,"0"2"0,2 6 474,2 7 1,3 12 0,7 5 0,-1 2-352,0 2 0,5 0 1,1 0-1,1 0 1,0 0-1,1 0 1,3 0-1,1 2-43,2 2 1,-2 4 0,-1 5-1,-4 0 1,0 2 0,-6 3 0,-3 3 107,-7-1 1,-2 6 0,-4-6-274,-2 1 0,-14 3 0,-12-5 0,-5 2 15,-7 2 0,-6-2 0,-1 0 0,-5-2 0,-3-1 0,-3 0 0,1-1 0,6 0-328,5-2 0,2-1 398,15 4 0,-6 3 0,3 5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1.144"/>
    </inkml:context>
    <inkml:brush xml:id="br0">
      <inkml:brushProperty name="height" value="0.053" units="cm"/>
      <inkml:brushProperty name="color" value="#FF0000"/>
    </inkml:brush>
  </inkml:definitions>
  <inkml:trace contextRef="#ctx0" brushRef="#br0">6372 12341 13815,'-8'0'-388,"2"-6"1,6-3 0,2-3-1,1-1 812,1 0-285,1 5 1,-7 2 0,-2 6 0,-4 2 810,1 2-815,1-2 1,6 5 8,0-2 0,-4-2 0,-2 4 0,0 0 69,0 1 0,-3-4 0,3 4 0,-1-1 0,-4 0 0,0 4 0,-3 1 0,1 1-103,0 0 0,-7 1 0,1-1 1,1 0-1,5 1 48,1-1 1,2 0-118,1 1 0,-3 3 0,3 1 0,-1-2 0,-1-1 122,2-1 0,1-1 0,-6 0 0,2 0 0,2 1 0,1-1 1,-1 0-35,-2 1 1,0-1-1,2 0 1,1 1-1,-2-1 1,0-1-91,-3-3 0,5 3 0,0-3 1,1 2-1,-1 1 0,1-1 1,1-2-14,-1 1 0,1 2 0,-3 0 0,2-2 0,1-3 0,1 1 46,0-1 1,-4 1 0,1 2 0,-3-1 0,-1 0-1,-1 0 1,1-1 0,0 3 15,-1 1 1,1 1-1,0-1 1,-1-2-125,1-1 0,0 0 0,-1 3 0,2-2 1,2-2-1,3-1 26,1 0 0,-3-2 0,3 2 1,-1 1-1,-4-1 112,-1 3 1,0-2 0,2 1 0,1 0 0,-1-1-1,-1 1 1,1 0-48,1-1 0,2 4 0,-4-5 1,3 2-1,-1 0-126,1 1 0,1-4 1,4 0-1,-3-2 0,0 2 17,0 2 1,-3-4 0,3 4 0,0-1 0,-1 0 0,0 4 70,-4 1 0,-1 1 1,-1 0-1,0 1 1,-1-1-1,1 0-22,0 0 0,-1 1 0,1-1 0,0 0-79,-1 1 0,6-5 0,-1 0-201,-2 1 0,4-4-1169,-2-2-1628,6-2 2406,-3-2 1,12-5-1,3-1 1,4 0-1,4-1 684,0 0 0,7-8 0,-3-6 1</inkml:trace>
  <inkml:trace contextRef="#ctx0" brushRef="#br0" timeOffset="1">5265 13114 12140,'-1'-9'-728,"-4"0"0,3 6 798,-7-1 1,4 2 172,-4 2 1,6 2 0,-1 2 0,1 4 0,0 0 0,-1 1 0,-1 0 2824,-1-1-2660,5 4 1,-10-5-1,5 6 1,0 1 0,-1-1-96,0 0 1,2 5 0,-2 1-1,-1 0 1,2 2 0,1-2-1,2 2-131,1 0 0,2-3-219,0 4 0,0-6 0,0 2 0,2-5 0,4-2 100,7-2 1,5-6 0,7 1 0,0-3 0,5-1 0,1 0-18,1 0 1,4 0 0,-4 0-1,2-1 1,2-2 0,0-1-134,-1 1 1,-4 0-1,3 0-245,-1-2 0,-1 1 0,-3 2 0,-1-1-280,-3-1 0,-3-2 1,2 3-1,-3-3 1,-1 0 642,1 0 1,1-10 0,5 1-1</inkml:trace>
  <inkml:trace contextRef="#ctx0" brushRef="#br0" timeOffset="2">5439 6250 7899,'0'-17'0,"1"-1"0,4 2 0,-2 1 0,4 0 0,0-1 1,-1-2-1,2 2 483,-1 1 0,-4 6 0,0 2-377,-6 1 0,-6 1 1,-9 5-1,-2 0 377,-1 0 1,-4 0-441,3 0 0,-8 0 0,-3 0 0,1 0 23,-1 0 1,-2 0 0,2 0-1,0 0 1,1 0 0,2 0-1,2 0 1,1 0 188,1 0 0,-1 0 0,0 2 0,2 2 0,2 5 0,0 3 0,0 1 275,-2 0 1,-5 5-495,3 0 1,-2 6 0,8-4 0,0 3 0,3-1 6,4 2 0,0-4 0,2 3 0,3 0 0,4 2 0,0 2-21,1 0 0,-1-1 0,7 2 0,1 2 0,4 3 0,3-1 62,5 1 1,12 2-1,3-5 1,8-3-1,14-5 1,12-3-1,-27-11 1,1-1 69,3-1 0,1-2 0,3 0 0,0-2 0,6-2 0,1-1 0,3-2 0,2 0 0,3-3 0,0-2 0,2-1 0,1-2 0,-2-1 0,-1-1-65,-1 0 0,-1-1 1,2-3-1,0-2 0,-3 1 0,-1-1 1,-3 1-1,0-1 0,-1 0 1,-2 0-1,-2 0 0,-2 1-211,-3 0 0,0 0 0,-2 0 0,-1-1 0,25-12 0,-8 2 0,-13 0 0,-11 3 0,-13-1-181,-8 0 1,-10 1 0,-16-2-1,-14-2 1,-13-3 0,-17-1 0,23 16-1,-1 1 306,-5 0 0,-1 0 1,-8-2-1,-1 1 0,0 2 1,-2 1-1,-2 0 1,-2 2-1,-3 0 0,-2 2 1,1 2-1,0 2 1,-5 1-1,0 3-58,-2 1 0,1 4 0,-1 3 0,0 3 1,-2 4-1,2 4-187,3 2 0,1 3 0,-1 6 0,1 3 0,1 4 0,-1 1 0</inkml:trace>
  <inkml:trace contextRef="#ctx0" brushRef="#br0" timeOffset="3">6718 7157 30937,'6'-33'-1844,"2"11"1,5 0 0,0 7-1,2 6 2002,3 5 0,-3 2-36,3 2 1,-2-4 0,0-1 0,2 2-1,0 2 1,-1-1 0,4-1 0,3-1-1,6 1 1,4 1 366,7 2 0,5-1 1,9-2-1,1-1 1,5 1-1,1 1 1,5 1-1,-2-2-221,0-2 1,6 1 0,-6 2-1,0-1 1,1-1 0,-7 2-2091,-3 5 1,-4 5 1817,-3 5 0,-3-6 1,-6-1-1</inkml:trace>
  <inkml:trace contextRef="#ctx0" brushRef="#br0" timeOffset="4">11224 17539 8766,'0'-21'696,"0"7"0,0 3 0,-1 3 0,-4 1-140,-4 2 0,-3 8 1,0 3-1,2 2 1,1 2-1,-1 2 1,-2 1-215,-1 1 0,5-1 1,4 0-1,2 2 1,2 1-1,0 2-86,0-2 0,6 4 1,3-1-1,3 0 1,1 2-1,2 0 1,1 2-59,2 2 0,0-2 1,-5-1-1,-1 0 0,-1 0 1,-4 0-1,-1 1-572,-3-3 1,-2 1 0,-2-5 0,-4 2 0,-2-1 0,-2-3-1635,0 0 0,0-3 0,-4-2 2002,0-4 1,-1-10 0,1-2 0</inkml:trace>
  <inkml:trace contextRef="#ctx0" brushRef="#br0" timeOffset="5">11131 17685 11017,'-6'-22'1083,"-3"0"0,4 4 0,5 11-893,8 1 1,10-5-1,4 2 1,4-2 0,6-4-1,3-2 1,5 0 0,5 0 351,3 3 1,9-4-543,0 0 0,7-12 0,-3 2 0</inkml:trace>
  <inkml:trace contextRef="#ctx0" brushRef="#br0" timeOffset="6">12010 17325 8291,'0'-13'1210,"0"6"1,6-4 0,3 7 0,3-1-314,1-1 0,1 0-489,-1-2 0,-4-3 0,-2 5 0,1 0-329,-1 0 0,-4-1 0,0 7 1,-7 6-1,-8 6 0,-6 6-138,-3 4 1,-1 9 0,-5 4-1,2 2 1,2 0 0,2-1 155,2 1 0,1-4 0,6-1 0,3-2 0,5-2 0,2-4 0,2-4 272,0-3 1,8-7-690,5-1 0,3-6 0,8 0 0,1-5 0,-1-4 29,1-1 0,-6-2 1,-1-4-1,-3-1 0,-3 1 650,-3 0 0,-5 5 0,-8 4 0,-7 4 1,-5 6-1,-8 7 0,-2 6 176,-1 2 1,-7 9 0,6-2 0,-3 3 0,-1 3 0,6-1-1013,2-1 1,8 4 0,-1-5 0,7-1 0,6-2 0,4-3 0,6-3-380,7-4 1,6-3 0,9-4 0,3-2 0,5-4 0,2-5 855,2-5 0,0-8 0,0-8 0</inkml:trace>
  <inkml:trace contextRef="#ctx0" brushRef="#br0" timeOffset="7">12090 18005 9563,'-13'0'0,"0"0"2415,-1 0 1,6 0-848,-1 0 1,7 1 0,1 4-2011,4 4 1,6 3-1,-4-1 1,1 1 0,2-1-1,-2 1 1,1-4 0,-1 1-6173,0-1 6760,4-5 1,-8-3 0,2-9 0,-2-3 1234,-2-1 0,0 4-2316,0 0 935,0 6 0,6-9 0,1 5 0</inkml:trace>
  <inkml:trace contextRef="#ctx0" brushRef="#br0" timeOffset="8">12570 17392 8631,'-17'-6'0,"-1"-3"0,1-1 1089,3 1 1,8 3 0,6 6-537,7 0 1,11 0-1,4 0 1,3 0 0,5 0-1,4 0 1,5 0 86,-2 0 0,1 6-314,-7 3-350,0 3 1,-6 5-1,-2 3 1,-6 0 0,-3 4-1,-5 1-211,-5 2 1,-8 1 0,-5 2 0,-5-1 0,-2-2-1,-2-3 482,2-1 1,1-3 0,3-3 0,4-2-101,3-2 1,5-4 0,6-1 0,7-2 0,11-5 0,10-4-1853,11-6 1,14-3-1,9-4 1705,-30 6 0,1-2 0,-2-1 0,0-2 0,9-5 0,0 0 0</inkml:trace>
  <inkml:trace contextRef="#ctx0" brushRef="#br0" timeOffset="9">14010 17379 8252,'-22'-6'141,"0"-3"0,1 3 0,-1 1 1,4 4 499,3 1 1,2-4 0,-1-1 0,1 2 771,0 2 1,7-1-1,6-1-981,7-1 1,17-5-1,7 3 1,7 0 0,7-1 165,4-1 1,3-1 0,1-3-601,0 4 0,1-4 1,-1 4-1,0-1-159,1 1 1,-3 5 0,-2-2-1,-6 4 1,-6 1 0,-6 0-1234,-2 0 1,-4 1-1,-3 4 1,-4 4-1,-4 2 1,-2 3 1393,-3-1 0,3 0 0,-5 1 0</inkml:trace>
  <inkml:trace contextRef="#ctx0" brushRef="#br0" timeOffset="10">14557 17205 8252,'-9'-19'594,"0"-3"0,6 7 0,0 2 1,6 2-1,7 3 865,6-1 0,1 6 0,5-2-1297,2 4 0,5 7 0,2 3 0,-1 2-330,-2 3 1,-1 8-1,-2 3 1,-3 3-1,-6 6 1,-5 3-1,-7 6-2229,-2 6 1,-10-3 2396,-5 12 0,-12 0 0,-9 8 0</inkml:trace>
  <inkml:trace contextRef="#ctx0" brushRef="#br0" timeOffset="11">16183 17685 8156,'-14'-6'0,"3"-3"0,2-3 1190,4-1 1,4 0-796,1 0 1,0-1 0,1 2 0,4 2 0,4 3 0,2 1 0,3 3 183,-1 1 0,5 2 0,0 2 0,-2 2 0,0 6 0,1 5 0,2 5 2916,2 0-3272,-5 2 1,9 5-1,-4 0 1,1-1-1,0 3 1,0 0-106,-1 2 0,4 2 0,-4-4 0,1 3 1,-1-3-1,0-1-413,-1-1 1,-3-6 0,1-4 0,-4-2 0,0-1-1,-1-1-945,0 0 0,-4-4 0,-1 0 0,-1 0 1240,0-2 0,-4-1 0,3-6 0</inkml:trace>
  <inkml:trace contextRef="#ctx0" brushRef="#br0" timeOffset="12">16183 18205 10513,'-37'-15'0,"-2"-3"0,4 2 1905,7 4 0,13 5 0,10 2 0,7-5-1070,7-6 0,7-7 1,15-8-1,8-6 1,5-4-1,8-4 1,3 1-955,-25 21 1,0 0 0,28-18 0,0-4 0,-5 5-1,-2 3 1,-4 3 0,-3 2-9403,-5 2 9521,-5 2 0,-1-5 0,1-1 0</inkml:trace>
  <inkml:trace contextRef="#ctx0" brushRef="#br0" timeOffset="13">20955 13474 8237,'0'-14'0,"-4"6"0,-1-1 26,2-2 1,2 4-1,1-2 1,1 0-1,2 0 1,0 2 0,-4 1 423,-7 3 0,-4 1 0,-1 2 0,0 0 902,-1 0-1278,1 0 1,0 0-1,1 2 1,1 1-1,3 3 3,-3 1 0,4-2 0,-2 4 1,-1 1-1,-2 3 0,0 4 177,3 0 1,-3 7 0,5 0 0,-2 4 0,1 4 0,3 2-179,2 3 1,1 8-1,4 4 1,2 3-1,8 1 1,6-1-1,7-3 1,3-5-266,6-2 1,3-8 0,6-5 0,3-7-1,4-7 1,1-6 0,0-3 39,1-3 1,2-9-1,-3-7 1,-2-8 0,-4-6-1,-5-4-134,-5-4 192,-2-10 1,-8-5 0,-3-6 0,-5-1 0,-7-3 0,-6-3-6,-2 1 1,-4-4 0,-4 5 0,-7 3 0,-9 2 0,-6 7 0,-6 6 519,-5 6 1,1 13-1,-10 4 1,2 8 0,5 9-1,1 7-1027,0 10 0,9 6 603,-5 11 0,1 9 0,1 8 0</inkml:trace>
  <inkml:trace contextRef="#ctx0" brushRef="#br0" timeOffset="14">15983 12461 8334,'7'-6'18,"-1"-1"0,-7-5 0,-4 1 0,-4 2 0,-2 1 0,-1-1 1,1 1-1,2 2 605,-1 3 1,3-3 0,-1 4 0,1 4 0,-1 9 0,-2 8-464,-2 6 0,-1 2 1,0 11-1,-1 5 0,1 2 1,1 4 22,3 2 1,-3-5 0,5 6-1,-1-6 1,4-6 0,4-4 534,4-4-565,4-1 1,11-5-1,5-6 1,5-5-1,10-6 1,5-3-171,5-3 1,6-9 0,-5-7-1,7-10 1,5-5 0,2-6-1,-1-3-635,0-4 1,-9-8-1,-2 0 1,-12-1-1,-13-1 1,-12 2 0,-14 1 382,-13 0 1,-17 4-1,-28 8 1,-9 8-1,27 17 1,-2 3-1,-3 2 1,-1 3 193,-5 0 0,-1 3 1,-2 4-1,0 4 1,-1 1-1,1 3 75,-1 3 0,1 2 0,2 0 0,2 2 0,-1 4 0,0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1.159"/>
    </inkml:context>
    <inkml:brush xml:id="br0">
      <inkml:brushProperty name="height" value="0.053" units="cm"/>
      <inkml:brushProperty name="color" value="#FF0000"/>
    </inkml:brush>
  </inkml:definitions>
  <inkml:trace contextRef="#ctx0" brushRef="#br0">14010 12301 15729,'0'-13'-906,"0"-1"1,0 1 0,0 0 466,0-1 446,0 1 0,0 0 0,-1 1 1,-4 3 489,-4 5 0,-3 6 1,-1 4-1,0 0 1,-1 2-1,1-1 0,-2 3 1886,-3 2-2155,-2 2 1,-7 0 0,0 3 0,1 2 0,-2 2 0,-2 2 182,-1 3 0,-6 0 0,1 2 0,-1 3 0,0 4 0,3 0 0,2 1 24,2 1 1,3-3-1,5 0 1,6 0-1,5 0 1,7 1-1,2 1 173,2-1 0,12 0 1,6 0-1,7-2 1,8-2-1,7-2-554,7-3 1,8-1 0,3-7-1,0-4 1,4-3 0,-1-7-1,1-2-129,-2-2 0,-2-8 0,1-5 0,-2-8 0,-5-6 1,-2-5-1,-3-5-835,-2-2 0,-7-12 0,-7 5 0,-8-3 1,-9-2-1,-5 3 386,-4-1 1,-14 1 0,-7-2 0,-8 3 0,-10 2 0,-6 7 0,-8 5 470,-3 5 1,-3 7 0,-9 5 0,-4 6 0,3 7 0,1 7-568,3 9-74,13 1 0,-3 15 0,14 1 0,8 5 0,9 8 689,10 3 1,6 3 0,3 4-1</inkml:trace>
  <inkml:trace contextRef="#ctx0" brushRef="#br0" timeOffset="1">20235 17592 8227,'-7'-6'0,"-1"-7"0,5-8 0,-1-1 0,1 1 254,2 2 0,6-5 1,4 3-1,3-1 0,2 0 1,0 0-1,3-1 1,-1 3-1,-3 0 0,-2 3 1,-3-1-1,0 0 0,-4 2-160,-2 1 1,-2 2 0,-2-1 0,-2 1 0,-6 1 388,-7 3 1,2-1 0,-2 6 0,0 1 0,1 1 0,-3 2-140,-2 0 0,3 6 0,-4 3 0,-2 3 0,-1 3 1,-3 1-1,-2 3 81,-1 2 0,0 1 0,3 5 1,-2-1-1,-1 2 0,2 2 64,1 1 0,1 6 0,0-1 0,1 2 0,0 4 0,4 1 0,6 3-246,6 1 0,4-3 1,9 5-1,5 0 1,13-2-1,12-2 1,11-7-157,7-7 0,9 1 0,7-13 1,-30-10-1,2-2 0,2-2 1,0-1-1,2-2 0,0-1 1,1-2-1,0-1 30,0-2 0,1-1-166,-3-1 1,2-3 0,4-4 0,0-2 0,-5 0 0,0-1 0,-4-1-1,-1-1 1,-2-2 0,-1 0 0,-3-1 0,-2-1-383,26-23 0,-7-10 1,-15 1-1,-9-6 0,-10-3 1,-12-2-1,-12-1 111,-13 4 0,-18 0 0,13 34 0,-4 3 0,-4 1 0,-2 3 0,-5 3 0,-2 2 0,-4 4 0,-2 3-62,-1 2 0,-2 3 0,0 3 0,0 3 0,0 3 0,1 3 0,0 3 0,1 2 0,3 2 0,0 3 181,2 1 1,2 2 0,3 2-1,2 3 1,3-3 0,-1 1-1</inkml:trace>
  <inkml:trace contextRef="#ctx0" brushRef="#br0" timeOffset="2">24767 8863 8405,'-13'0'325,"0"0"0,-1 0 1,3 1 967,2 3 0,-3-2 1,3 2 76,-3-2 0,6-2 0,6 0-305,8 0 1,-1 0 0,2 0 0,1 0-799,2 0 1,1 0 0,1 0 0,1 0 0,1 1 0,3 2 0,0 2-174,1-2 1,6-2 0,-1-1 0,1 0 0,0 0 0,-2 0-391,1 0 1,-1 0-1,0 0 1,-4 0 0,0 2-1,-4 1 1,-1 1 365,-2-1 1,0 3 0,-1 0 0,-3 1-1,-3 4 276,0 1 0,-5 2 0,4 3 0,-4 0 0,-1 0 0,0-3 277,0 0 0,0 4 0,0 1 1,0 0-1,0 2 0,0 0-541,0 2 0,0 7 0,0 1 0,0 0 0,-1 3 1,-2 3-83,-2 2 0,1 8 0,4-6 0,0 4 0,0 2 0,0-1 0,0 0 0,0-3 0,0 3 0,0-2 0,0 1 0,0-2 0,0-2-356,0-2 295,0-2 1,-4 1 0,-1-2 0,2-5 0,2-3 0,-1-1-10,-2-1 0,2-1 0,-4-1 0,2-3 0,-2 0 0,0-2 55,0 0 0,0-1 1,2-3-1,-4 1 0,-1 2 1,2-2-1,0-1-10,-1-2 1,1 1-1,-4-1 1,3 0 0,-4-1-1,-3-2 1,-4-1 71,-2 2 0,-1-4 0,-5 0 0,0 1 1,1-2-1,-1 0 141,0-3 0,1-2 0,1-1 0,1 0 0,3 0 0,0 0-207,1 0 1,3 0 0,0 0-1697,2 0 1,10 5 0,10-1 0,11-1 1714,8-2 0,20-1 0,5 0 0</inkml:trace>
  <inkml:trace contextRef="#ctx0" brushRef="#br0" timeOffset="3">25967 9302 8772,'-19'0'881,"-3"0"1,-2 0-1,2 0 1,2 0-377,1 0 1,4 5 0,-2-1 0,2 1 0,2-1 0,-1 2-1,2 1 267,3 4 1,-1-4 0,4 2-560,-1 1 0,2 1 1,-2-1-1,1-1 0,2 3 148,-2 4 0,4-1 1,-4 3-217,0-3 1,5 2-1,-5 1 1,1-2-8,1-1 0,0-1 0,4-1 0,1 0 0,3 1 0,5-3 0,3 0 23,2-2 1,3-2-1,3 3 1,-1-2 0,2-1-1,-2 1 1,0 1 63,-3-2 1,-1 5 0,-2-3 0,1 3-1,-2 2 1,-3 3-10,-5 0 1,-3 1 0,-1-3-49,0 3 0,-5-2 0,-4 5 0,-3-2-158,-2-3 1,0 1 0,-3-1 0,-2 2 0,0-2 0,0-3 0,2-2-1542,3-3 1,0-3 0,4 1 0,8-6-1575,16-11 3105,5-6 0,25-16 0,-2-1 0</inkml:trace>
  <inkml:trace contextRef="#ctx0" brushRef="#br0" timeOffset="4">26340 9222 8167,'-11'-23'1448,"-7"5"1,0 6 0,0 12-505,3 0 1,8 7 0,3 5 0,2 6 0,2 4 0,0 6 0,0 8 0,0 7-400,0 6 0,6-3 0,3 0 0,4-3 1,5-1-1,3 0-1754,-1 1 1,4-6 0,-5-4 1208,2-1 0,-5 2 0,4 6 0</inkml:trace>
  <inkml:trace contextRef="#ctx0" brushRef="#br0" timeOffset="5">24647 10728 8131,'-4'-9'713,"0"1"0,-2 5 0,1 0 984,-4 6 0,3 4-1112,2 6 1,2 1 0,4-2-1,2-4-99,5-3 1,3-4 0,3-1 0,3 0 0,4 0 0,3 0-281,2 0 1,4-1 0,0-2 0,-1-3 0,-4 0 0,-2 0-1,-2 3-285,2 2 1,-5 1-1,-1 0 1,-3 0 0,-2 0-219,0 0 1,-4 1-1,-1 4 1,-2 3 339,-3 4 0,-2 2 1,1-1-1,0 0 1,4 1 189,2-1 0,-4 0 0,4 1 0,-1-1 0,-1 2 0,0 1 1,-2 2-50,2-2 1,-4 3 0,2 1-1,-2 0 1,-2 4 0,0 1-1,0 2 136,0 0 0,0-1 1,0 2-1,-2 2 1,-1 3-1,-3 1-75,-1 3 1,2 1 0,-3 2 0,-1 0 0,0 0 0,0 0-119,-1 0 0,2 0 0,1 0 1,1 0-1,3-2 0,1-1-122,2-1 1,0-6 0,0 1 0,0-3 0,0-1-1,2-1 1,2-1-1096,5-2 970,3 2 1,1-10-1,1 4 1,-2-1-1,-2-1 1,-1 0-345,1-3 0,-4 0 1,-1-1-1,-3 0 1,1 1 455,2-1 1,-7 0 0,-6 1 0,-4-2-1,-3-2 1,-3-3 400,-4-1 1,-2 3 0,0-4 0,2-1 0,-1 0 0,-3 1 0,0-2 78,-1-2 0,5-1 1,0 0-1,-2 0 1,0 0-1,1 0-746,0 0 1,7 0 0,-3 0 0,1 0 0,0 0 0,3 2 0,4 1-2041,2 1 0,7 1 0,2-5 2314,8 0 0,9 0 0,4 0 0</inkml:trace>
  <inkml:trace contextRef="#ctx0" brushRef="#br0" timeOffset="6">25527 11328 8113,'0'-13'-142,"0"-1"0,2 3 1,1 0 141,1 2 0,12 0 0,-1-4 0</inkml:trace>
  <inkml:trace contextRef="#ctx0" brushRef="#br0" timeOffset="7">25567 11235 8113,'6'-6'146,"-6"-2"0,-7 0 0,-5 0 0,0 1 2379,3-1-2127,3-1 1,6-4 0,2 1 0,2 3 26,5 5 1,-2 3 0,1 2 0,-2 3-1,-3 5-6,-2 3 0,-2 7 0,-5 4 1,-6 2-1,-6 3 0,-1 0 0,0 0 346,2-3 1,3-2 0,2-1-325,3-4 1,3-4 0,6 0-407,0-1 0,12-1 0,6-3 0,4-5 0,3-1 0,-1 0 0,1 2-30,-1-2 0,-5-1 1,2 1-1,-2 3 1,-4 2-1,-4 2 929,-2 2-769,-6 1 0,3 5 1,-7 1-1,-4 1 1,-4 0-1,-2 1-129,-3 3 0,-4-5 0,1 0 0,0-1 1,3 0-1,0-3 0,1-4 0,0-2-1599,-1 2 0,5-5 0,3-3 0,6-8-5661,11-8 7224,7-12 0,14-9 0,2-6 0</inkml:trace>
  <inkml:trace contextRef="#ctx0" brushRef="#br0" timeOffset="8">25794 11275 10974,'-15'-17'2676,"-3"4"0,11 3-2145,2 10 0,11 0 1,14 0-1,5-2 0,6-1 1,3-1-1,3-1 0,1 1 1,2 0-62,0 1 1,-7 3 0,-5 3 0,-6 4-1,-2 3 1,-6 7 0,-3 2-909,-7 5 0,-14 7 1,-9 4-1,-8 4 1,-7 1-1,-3 0 294,-5 0 0,1-5 0,7-1 0,6-3 0,7-4 0,5-5 0,5-3 468,4-2 0,10-4 1,10-4-1,9-5 0,10-2 1,8-5-629,7-6 0,6 0 0,2-10 0,3 1 0,0 0 0,4 1-8915,0-3 9219,-4 6 0,1-12 0,-6 6 0</inkml:trace>
  <inkml:trace contextRef="#ctx0" brushRef="#br0" timeOffset="9">24727 12421 8373,'-13'0'1215,"6"-6"1,2 0-616,10-3 1,-2 3-1,6 5 1,1-2 0,2-2-169,1 2 1,2 2-1,3 1 1,2 0-1,3-2 1,-1-1-1,2-1-144,1 1 1,0 2 0,-1 1 0,-2 0 0,0 0 0,-1 0-426,-3 0 1,1 6-1,-1 2 1,-4 4 0,-2 2-1,-4-1 290,-2 0 1,-2 6-1,-4 4 1,0 2-1,0 2 1,0 1 249,0 3 1,0-2-1,0 7 1,0 2-1,0 2 1,1 3-1,2-1 60,2 1 1,5 4-1,-1-1 1,2 0-1,0 1 1,0-1-516,-1 0 1,8 3-1,-8-5 1,1-1 0,0-1-1,0-2-254,-2 0 1,1-5 0,-5-1 0,-3-1 0,0-3 0,-2-2 0,0-3 33,0-3 0,-6 2 1,-3-5-1,-3 0 1,-1 1-1,-2-4 398,-3-1 1,2-6 0,-6-2-1,-2 0 1,0 1 0,-1 1-1,0-2-9,-3-3 1,-2 4-1,4-1 1,-1 1-1,0-2 1,1-2-84,-1 0 0,6 5 0,2-4 0,1-1 0,1 1 409,0-1 0,4 2 1,4-1-1856,5 3 1,4 3-1,4-2 1,5-5 0,3-1 1411,1 1 0,6-2 0,2 4 0</inkml:trace>
  <inkml:trace contextRef="#ctx0" brushRef="#br0" timeOffset="10">25594 12861 8075,'-13'0'494,"-1"0"1,1 0 0,0 0 269,-1 0 1,5 0-1,2-2 1,0-1 550,-1-1 1,5-2-1370,-1 1 0,4 4 0,4-5-392,5 0 0,3 5 289,1-4 1,-4 4 0,0 1 295,1 0 0,-2 4 0,-1 2 839,-1 1 1,-1-2 0,-7 2-398,-2-1-394,2-1 0,-5-4 0,2 2 130,-4 2 1,1 3 0,-3-2-1,-2 2 1,0 2 0,-4 2 55,2 1 0,-4 1 0,1-1 0,2 0 0,3 1 0,2-1 0,4 0-309,1 1 0,2-1 0,5-1 0,4-2 0,3-2-234,4-2 1,3 2 0,1-3 0,4-2 0,0-2 0,3-1 0,-1 0 366,0 0 0,-4 0 1,3 2-1,-2 1 1,-3 3-1,-1 1 1,-3 3-9,-3 2 0,1 2 0,-6 0 0,-1 3 0,-1 2 0,-2 0-230,0 0 0,-6 4 1,-3-4-1,-4 0 0,-4 0 1,-2-1-1,-2 0-563,-2 0 1,2-1-1,-1-5 1,0-1-1,1-4 1,3-1-808,3-3 0,9-2 1,8-4-1,10-5 1411,8-10 0,12-18 0,2-5 0</inkml:trace>
  <inkml:trace contextRef="#ctx0" brushRef="#br0" timeOffset="11">25874 12794 8050,'-19'-13'166,"4"5"420,-3 4 1,9 1-1,5-2 1,4-3-1,4-3 201,5 2 1,7-1-1,4 4 1,-1 0 0,2-1-1,-1 1 1,2 0-445,-1 3 1,4 1 0,-4 2 0,0 0-1,-3 0 1,-4 2 0,-2 2-128,-3 5 1,-3 3 0,-6 3 0,0 3 0,-1 4 0,-5 3 31,-8 2 0,1-1 1,-6 1-1,1-2 1,0-1-1,2-3 0,3-2 373,4-3 0,3-5-675,6-3 0,1 1 0,4 3 0,5-3-104,6-5 1,1-2 0,5-2-1,0 0 1,0 1 0,-1 2 241,-2 2 1,-1 1-1,-6-2 1,-3 5 0,-5 3 334,-2 1 1,-2 5 0,-3 1 0,-5 2-1,-6 3 1,-6-1 0,-5 1-222,-4-2 0,-1-1 0,-4 1 1,1-4-1,4-3 0,-1 0 1,2-1-1454,1 0 0,-1 1 0,10-9 0,2-1 0,3 3-4802,4-1 6057,3-4 0,6 9 0,0-5 0</inkml:trace>
  <inkml:trace contextRef="#ctx0" brushRef="#br0" timeOffset="12">18129 13727 21252,'-6'-7'-1389,"3"1"0,-6 6 1,-1 0 1281,-2 0 0,-1 0 0,-1 0 0,1 0 0,0 0 0,-1 0 0,1 0 0,0 0 0,-2 0 0,-1 0 0,-2 0 0,2 0 694,1 0 0,1 0 69,1 0 1,0 0-1,-1 0 377,1 0 0,7 0 1,6 0-633,8 0 1,3 4 0,4 1 0,3-3 0,3 0 0,2-2 53,4 0 0,-2 0 0,11 0 0,1 0 0,1 0 0,4 0 0,1 0-493,1 0 0,4-4 0,-7-1 0,-2 1 0,-2-1 0,-3-1 0,-3 0 0,-5 0-1432,-3 3 0,-4-2-157,-6 0 1,-11 1 0,-7 4-1,-5 0 1607,-3 0 1,-1 6 0,1 1-1</inkml:trace>
  <inkml:trace contextRef="#ctx0" brushRef="#br0" timeOffset="13">18449 13660 9949,'0'-25'881,"0"3"0,0 10-979,0 12 1,4 2 0,2 5 0,2 0 0,2-1-1,2 2 1,3-2 218,3 0 1,-2 4 0,6-1 0,0 3 0,0 1 0,-1 2-1,-2 0 869,-2-2 1,-2 5-661,-2-5 0,-6 0 0,-2 5 0,-4-3 0,-2-2-206,-4 1 0,-8 3 0,-9 1 0,-3-2 1,-2 1-1,0-1-918,1 2 0,-1 0 1,2-5-1,1 0 0,3 1 794,2-1 0,1 0 0,5 1 0</inkml:trace>
  <inkml:trace contextRef="#ctx0" brushRef="#br0" timeOffset="14">22115 13420 8385,'7'-26'0,"3"1"0,-5 2 0,-2 6 0,0 2 168,1 2 0,-2 4 0,4 1 0,-2 1 1,1-1-1,-1 0 0,0-1 0,1 0 306,-2-2 0,-3 5 99,-5 2 0,-2 3 0,-8 1 0,-1 0 105,-2 0 1,-6 4-1,2 2 1,-3 1 0,-2 5-1,1 3 1137,-1 3-1528,0 5 1,2 3 0,2 6 0,2 2 0,2 5 0,2 2 3,2 4 1,4 9 0,2 0 0,6 2 0,7 3 0,8 2 0,7 1-270,6 0 0,-1-7 0,9-2 0,-1-7 0,4-6 0,5-6 0,7-7-274,5-8 1,5-10 0,0-4-1,1-5 1,-1-8 0,-5-8-33,-1-9 0,-11-11 0,-2-1 1,-5-6-1,-5-7 0,-3-6 0,-7-7-223,-6-2 1,-8-6-1,-1 0 1,-5 2-1,-8 2 1,-9 6 0,-7 8 224,-6 7 0,-3 7 1,-8 8-1,-1 11 0,-1 9 1,-1 13 281,-1 10 0,5 7 0,-5 7 0</inkml:trace>
  <inkml:trace contextRef="#ctx0" brushRef="#br0" timeOffset="15">13810 10289 8251,'-4'-38'172,"1"0"0,1-24 1,7 26-1,-1 14-332,2 10 0,1 2 1,7 5-1,-1 2 1,0 1-1,-2-1 1,-7-2-1,-8 2 125,-7 2 1,-6 7 0,-3 2 0,1 4 0,-2 2-1,1-2 1,-3-2 868,3-1 0,-6-5 0,6 4 0,-2-1 0,1-1 0,0 0 0,2-3-459,0-2 0,-5 4 0,2-1 0,-4 1 1,-2 1 371,-3 2-721,3 10 0,-15 3 1,0 7-1,-4 2 0,-7 4 1,3 1-198,-1 2 0,-2 9 0,9-6 0,-1 2 0,0-1 0,4-2 0,4-2 449,2-2 0,11-5 0,-2 1 0,4-3 1,0-1-1,3-1 886,0 1-1093,3 0 1,-1 10-1,-1 4 1,-2 5-1,-3 7 1,-1 7-145,-2 6 0,14-29 1,0 0-1,-1-1 1,1-1-1,-14 35 1,2-2-1,1-1 0,4-1-45,0 1 1,3-6 0,5-2 0,2-1-1,2-1 1,1 0 265,-1-3 0,5 0 1,-1-2-1,2-2 1,4-3-1,1 1 101,1-1 0,11 2 0,0 4 0,4 2 0,5 0 0,1 1 402,2 0-714,5-4 0,-4 12 1,5-6-1,-2-2 1,2-1-1,-1-2 72,1 0 0,4 1 1,-2-1-1,2-1 0,1-3 1,-3-5 235,2-2 0,2-3 1,1 1-1,0-1 1,1-2-1,3-1 1,5 1-92,3 1 0,2-4 1,-1-3-1,2-1 1,1-2-1,3 2 1,0-2-439,1 1 1,3-1 0,0-4 0,0-3 0,2-2 0,-1-3 218,0-1 1,2-3 0,-5-2 0,1-2 0,5-2 0,-2-3 278,0-2 1,6-5 0,-5-2-1,2 0 1,4 0 0,2 3 0,2 2-246,-38 0 0,1 2 1,1-1-1,0 0 1,1-1-1,-1 0 1,2 0-1,-1-1 1,0 0-1,0 0 1,0 0-1,1 1-301,-1 0 0,-1 0 320,36 1 1,-36-2-1,0-2 1,34-5 0,-2-2-1,-34 4 1,0-1-1,0-1 1,-1 0 124,1-2 1,0 0-1,5-2 1,0 1 0,-2-2-1,1 1 1,-1 0 0,1-1-1,1 1 1,0 0 0,-2-1-1,1 1 1,0 0-1,2-1-73,0 1 1,-1 0 0,-5 1-1,-1 1 1,5 1 0,1 0 0,-3-1-1,0 1 1,-2 0 0,-1 1 0,1-1-1,0 1-285,0 0 0,-1 1 1,26-8-1,6 0 0,-7-2 1,-5 0-1,-2-1 186,-2-3 0,-10-4 1,-3-2-1,-3-3 0,-2-4 1,-1-7 370,-1-7-286,4 1 0,-4-19 0,-15 33 0,1 0 0,-1-4 0,-1-1 0,2-4 0,1-2 0,0 0 0,0-1 64,-1-1 0,2-1 0,2-4 0,1 0 0,-4 6 0,-1 0 0,-1 2 0,1-1 0,-2 3 0,0 0 0,-2 3 0,1 0-294,-1 0 0,1 1 0,-1 0 0,0 2 1,5-27-1,-6 7 0,-8 3 0,-6 2 1,-6-2-306,-8-2 1,-6 6-1,-12-7 1,-3-2 0,-4-1-1,19 27 1,-1-1 461,-1-1 0,-1-2 0,3 0 0,-1-2 0,-1-1 0,0-2 0,0 0 0,2 0 0,1-1 0,0-1 0,0 0 0,1 0 0,0 2 0,2 1 151,-1-1 1,1 2 0,-2 2 0,-1 1 0,1 0 0,0 1-1,-1 2 1,-2 1 0,-25-27 0,-7 7-36,24 27 0,-3 3 0,-6 1 0,-2 3 0,-4 2 0,-1 1 0,-4 1 0,-1 1 0,-6 2 0,-1 2 0,-5 1 0,-2 2-299,-6 3 0,-2 0 0,20 2 0,-1 1 1,0 0-1,-1 0 0,-1 0 0,1 0 0,-3 0 1,1 1-1,-2-1 0,-1 2 0,-2 0 1,1 0-1,0 2 0,-1 0 0,1 0 0,-2 1 1,-1 1-1,0-1 150,0 1 0,1-1 0,0 1 0,2 0 0,1 1 1,-1 0-1,0 0 0,-1 0 0,1 0 0,3 0 1,0 1-1,1-1 0,4 0 0,1 0 0,0 0 0,-23 4 1,1 0-98,3 1 1,1 2-1,6 0 1,2 3-1,-1 3 1,1 3-1,2 1 1,2 2 176,3 4 0,0 1 0,1-4 0,0 2 0,-5 8 0,0 1 0,2-1 0</inkml:trace>
  <inkml:trace contextRef="#ctx0" brushRef="#br0" timeOffset="16">22835 8303 8159,'-27'-48'-82,"12"14"1,3 17 0,11 15 0,-4 5 0,-4 0 0,-2-1-1,-3-2 1,1 0 0,0-2 0,-1-1 427,1-1 1,-2-2 0,-1 1 0,-2-2-1,0-2 1,-1 0 0,-2-1 432,1-2 1,-7-1 0,2-1-594,-5 1 0,-7 1 0,2 2 0,-5 1-161,-5-2 1,-2 6 0,-7 0 0,0 4-1,-4 2 1,-6 2 0,-4 3-74,-3 1 0,-2 4 1,2 5 71,34-7 1,-1 0 0,1 1-1,0-1 1,-1-1 0,0 0-1,0 2 1,1 0 0,-1-1-1,1 1 2,-34 9 1,34-7 0,-1 0 0,1-2 0,0 1 0,-34 11 0,0 0 0,4 2 0,2 1-20,3 1 1,10 1-117,-2 0 1,10-1-1,0 3 1,2 0 0,2 2-5,0-1 0,-4 2 0,-1 1 0,2 1 0,0 3 1,0 0 143,-1-1 0,-5 7 0,3-3 0,0 1 1,-1 2-1,1 0 0,-1 3 196,-1 1 0,5-4-193,-1 2 1,4-2 0,3-1 0,1 4-37,-1 2 0,5-1 0,0 4 0,4-4 0,2 0 0,-1-1 0,0 2-71,1-1 1,-1-3 0,0 5 0,1 2 0,-2 2 0,-4 3 80,-3 2 1,-4 1 0,-2-1-1,-2 3 1,19-29 0,1 1-1,-2 1 1,1 0 0,-2 3-1,0 0 53,1 1 0,0-1 1,-1 0-1,1 0 1,-1 1-1,0 0 1,1 1-1,1 0 1,2 0-1,1 0 1,2 1-1,0 1 5,1-2 0,0 0 0,4 1 0,0 0 0,0 1 0,0 0-161,2-2 0,0 2 0,4 5 0,0 1 0,-1-2 0,0-1 0,2 2 0,0 1 95,0 1 1,0-1 0,1 0 0,-1 1 0,0-1 0,1-1-1,-1-1 1,0 0 0,1 2 0,-1 0 0,0-1 0,1 1 0,-2 0-1,1 1 38,-2-1 0,0-1 1,2-3-1,-1 0 0,-1 0 1,-1 0-1,0 2 1,1 0-1,-2 0 0,1 0 1,-1 2-1,0 0 132,-1-2 1,2 0 0,1-4-1,1 0-159,-1 1 0,0 0 0,2-3 1,1 0-1,1 4 0,0 0 1,1 0-1,0-1 0,1-1 1,0 1-71,2-3 1,-1 0 0,2 3 0,0-1 0,2-2 0,1-1 0,1 0 0,1 0 0,1-1 0,1 1 0,9 35-8,2-1 1,-6-34-1,0 0 1,-1-2 0,2 0-1,0 1 1,2 0 0,1 2-1,2-1 1,0 1 0,1-1-65,1 0 1,1 0-1,3 0 1,1-1-1,0-1 1,1-2-1,0 0 1,2 0-1,2 1 1,0 0-1,-1-2 1,1-1 0,1 0-1,0-1 246,2 1 1,-1-1 0,-4-4 0,0 0 0,4 6 0,0 0-1,1-2 1,-1 0 0,0-2 0,0 0 0,2 0 0,0-1-45,0 1 1,0-1 0,-3-2 0,0 1-102,5 4 0,0 0 0,-1-2 1,1 0-1,3 1 0,0 1 0,0-1 1,1 0 19,0 1 0,0-1 0,-4-4 1,2 0-1,3 1 0,2-1 1,1 0-1,1-2 0,1 0 1,1-2-1,4 0 0,1-2 1,0-2-1,1-1 0,0 0 0,2-1 0,7 1 0,2 0 0,-4-3 0,0-1 0,1-2 0,2-2 0,3 0 0,0-1 0,-2-1 1,1-1 87,-2 1 0,1-1 1,4-1-1,0-1-126,-5 1 1,-1-1-1,2-2 1,1-1-1,-4 1 1,-1 1 0,-1-2-1,-1-1 1,1 0-1,1 0 21,-3 0 1,0 0 0,-3 0 0,0 0 0,2 0 0,0-1-1,0-1 1,-1-1 0,0-1 0,0-2 0,-1-1 0,0-1-24,0 0 1,0-2 0,-2-1 0,0-2 105,3 3 1,1-2-1,-1-2 1,0-1 0,-1-1-1,0-1 1,1 0 0,1-2-1,-1 0 1,1-1-17,1-1 0,0-1 1,2-5-1,0 0 0,-2 2 1,-1 0-1,-1 0 1,0 0-1,-2-1 0,0 0 1,-2-1-1,-1 0-9,1-1 1,0-1-1,-4 2 1,-2-1-1,0-1 1,-1-1-1,-3 1 1,-2 0-1,-1-1 1,-2-1-1,-2 1 1,0-2 0,-1-1-1,-1-1 34,-2 0 0,-1 0 1,0 3-1,-1 0-49,-1-4 0,-1-1 0,-1 3 0,-1-1 1,0-3-1,-1-1 0,1-1 0,-2-1 1,1 0-1,-1-1-28,1-1 1,0-1 0,0-2 0,1 0-1,4-1 1,0 0 0,2-2 0,0-1-1,2-4 1,1 0 0,-1 0 0,1 0-15,-1-2 0,1 0 0,3 0 0,-1-1 0,-3 2 1,0 0-1,-1 2 0,0-1 0,0 0 0,-1-1 1,-2 3-1,0 0 52,0 0 1,-1 0-1,-1 4 1,0-1 0,-1-1-1,-1-1 1,-2 1 0,0 0-1,-1 0 1,-1 1 0,0-1-1,-1 1 1,-1 1-1,0 0-77,-3 0 1,1 0 0,-1 0-1,-1-1 1,0 1 0,0-2 0,1 0-1,-1-1 1,-2 0 0,1 1-1,-1-1 1,-1-1 0,1 1 0,-1-1-59,0 0 0,0-1 0,0-5 0,0-2 0,2-1 0,1-1 0,-1 0 0,0-1 0,1-1 0,1 0 1,-1 1-1,1 1 195,0 0 1,1-1-1,4-4 1,0-1 0,0 5-1,-1 0 1,0-1 0,0 1-1,1-2 1,0 1-1,-2 3 1,0 0 49,-1 2 1,0 0-1,0-2 1,0-1-1,-2 6 1,-2 0-1,-1 0 1,-2-1-1,0 0 1,-2 0-1,-2 2 1,-2 0-1,0 1 1,-2 1-224,-1-1 1,-3 0-1,-1 7 1,-2-1-10,-2-4 0,-3 0 1,-2 3-1,-1 1 0,-3-2 1,-1-1-1,0 0 0,-2-1 1,0 2-1,-2-1 26,0 0 1,-1-1 0,-2-4 0,-2 1 0,2 5 0,1 0 0,-2-2 0,1-2 0,-1-1 0,1 0 0,0 1 0,-1 0 0,0-1 0,0 1 154,-2 0 1,0 1 0,2 4 0,-1 1-1,-4-3 1,-1-1 0,-1 4 0,0 0-1,0 2 1,-1 1 0,-3 0 0,-1 1 101,0 1 1,-1 2 0,-1 3 0,-2 1 0,-5 1 0,-1 1-255,1 1 0,-2 2 0,-5 1 0,-3 2 0,-3 3 0,-1 2 0,-3 0 0,-3 1-67,-3 0 1,-1 3-1,-3 3 1,-2 4-1,23 3 1,0 2-1,-1 0 1,0 1 0,-1 1-1,0 0 1,-4 1-1,0 0 1,-1 0-1,-1 1 1,-1 0-1,0 0 1,-4 2 0,-1 0-1,0 0 63,-1 2 0,0-1 0,1 2 1,-2 1-1,0 1 0,1 1 1,0 1-1,1 1 0,0-1 0,0 1 1,-1-1-1,2 1 0,2-1 1,2 1-1,0 0 0,0 0 1,2 0-1,-1 0-133,4 1 0,0-1 0,1 2 1,1 0-1,1 2 0,0 0 80,1 0 1,-1 1 0,3 0 0,-18 8-1,2 0 1,2 2 0,1 1 0,4 2 0,1 2-1023,2 2 1,2 2 1144,8 0 0,2 1 0,-4 4 0,1 2 0,7-3 0,0 1 0,-1 1 0,-1 0 0</inkml:trace>
  <inkml:trace contextRef="#ctx0" brushRef="#br0" timeOffset="17">26474 9076 12971,'-21'-8'325,"2"2"0,19 6 0,9 0 0,10-1 0,6-3 0,3-5 0,3-3 0,5-2 0,1 1 0,1-2 0,-1-1 0,2-2 0,-4 2 0,-2 0 0,-6-1-206,-4 0 0,-6-1 0,0 5 0,-3-1 1,-4 1-1,-2 0 0,-1-1 115,0 1 0,-2 1 0,4 5 853,1 7 1,-3 3-827,2 10 1,0-1-1,5 9 1,-1-1-86,0 1 0,1 1 1,-1 5-1,0 1 1,-1 2-1,-2 2 1,-1 1-917,2-1 1,-1 4-1,0-4 1,-1 1 0,2 0-1,-1-4-6727,-1-1 7293,3-7 0,-5-2 0,7-5 1</inkml:trace>
  <inkml:trace contextRef="#ctx0" brushRef="#br0" timeOffset="18">27047 9249 12841,'-8'-6'714,"-3"5"1,3-2 0,1 6 0,2 6 0,4 4-214,1 5 0,1 2 1,5 10-1,5 4 1,3 7-1,0 5 18,-2 5 1,2 1-1,-5 2 1,3 3-1,0 2 1,-3 2-1,-5 2-356,-2 2 1,-2-1-1,0 1 1,0 3 0,-2 0-1,-2 1 1,-5-4 0,-3-2-198,-1 0 0,4-1 1,2 3-1,1-3 0,3-4 1,1-3-1,2-1-69,0 4 0,0-3 1,0 1-1,0-4 1,2-3-1,1 1 1,1 2-1,1 1 221,0 1 1,-3-1 0,2 0 0,-2 2-1,-2 1 1,0 4 92,0 0 0,-2-3 0,-1 0 0,-2-2 0,-3-1 0,-1-1 0,0 0-199,0 0 1,6 1 0,-1-2 0,3-2 0,1-4 0,1-2 26,3-1-16,-2-10 0,8 11 0,-4-10 1,2 0-1,1-1 0,-1-3 130,1-4 1,-4 8 0,2-7 0,-1 1 0,-3 0-1,-1-1 1,-2 1 28,0 3 1,0-1-1,-2 4 1,-1 0-1,-3-2 1,-1 4-297,-4 2 1,5-7-1,1 5 1,0-5-1,1-1 1,1 1-1,1-2 168,2 0 0,0-3 0,0-1 0,0-1 0,0-2 0,0 1 99,0-3 1,0 4-1,2-5 1,1 0-1,1 2 1,-1 0-247,-1 3 0,-2-4 1,0 1-1,1 0 1,2 0-1,1 1 0,-1 0 44,-1 0 0,-2-4 0,0 4 0,0 2 0,0 0 0,0-1 269,0-1 1,0 1 0,0 3-1,0 1 1,0 0 0,0 1 0,0 1-45,0 2 1,0 1-1,1-6 1,4 1-1,4 0 1,1-2-832,-1-3 1,3 2 0,-3-5 0,3 0 0,1 2 0,-1-2 0,-2 0-4029,-1-2 1,-5-7 2710,5-1 0,-6-12 1968,2-2 1,-10-11 0,-2-5-1</inkml:trace>
  <inkml:trace contextRef="#ctx0" brushRef="#br0" timeOffset="19">26980 14047 12841,'-26'7'989,"-1"-2"0,0-4 0,2-1 0,3 2 0,4 1 0,3 3 1421,2 1 0,6-3-1706,2 5 0,5 0 1,6 3-1,6-2-402,4-1 1,12-6 0,0 2-1,5-5 1,6-5 0,1-4-1,1-4-774,-2-5 0,-4 3 0,2-4 0,-3 0 1,-1-3-1,-4-5 0,-2-4 450,-5-5 0,9-14 0,-3-5 1</inkml:trace>
  <inkml:trace contextRef="#ctx0" brushRef="#br0" timeOffset="20">27553 11715 8636,'-1'-12'0,"-2"1"468,-1 2 1,-2 5 0,3-5 0,-3 0 682,-2 2 0,4 1 1,-5 9 366,-1 6 1,2 1-1187,-1 12 0,6 2 0,-3 7 0,2 6 0,-2 5 0,0 4 0,0 1-45,3 3 1,2-2 0,1 1 0,0 1 0,1 0 0,4-1-476,4-4 1,2-6 0,4-3 0,2-5 0,2-4 0,0-5-403,0-4 1,4-9 0,-6-5-1,0-2 1,-3-4 0,-2-4 281,-3-7 1,-3-2 0,-9-7 0,-6-2 0,-9 0-1,-5 1 1,-5 3 728,-3 6 1,2-1 0,0 10 0,4 2 0,4 2 0,3 2-314,6 4 1,5 5-1,8 11-108,4 6 0,14 2 0,9-2 0</inkml:trace>
  <inkml:trace contextRef="#ctx0" brushRef="#br0" timeOffset="21">3173 6917 19127,'-8'-14'-1140,"-4"1"0,3 1 0,-1 2 561,1 1 1,-3 6 640,3-1 1,-2 2 0,-3 2 0,1 0 0,0 2 0,-2 1 0,-1 3 0,-5 1 0,-1 3 0,-4 2 0,3 0 0,-3-2 108,1-1 0,0 0 1,1 3 11,2-3 1,6 1 0,-3-4 0,1 0 0,0 1-108,2 1 1,1-4-1,2 5 1,-1 2-1,1 0 1,1 3-1,2-1-227,1 0 0,0 7 1,-4 2-1,1 3 1,1 0-1,4-1-54,1-2 0,2-1 0,4 3 0,0-4 1,1 1-1,4-2 353,4 0 0,2-1 0,3-6 0,1-2 0,2-1 0,6 2 0,3 1 725,5 1 1,-1 0-967,5 1 1,-2-1 0,4 0-1,2 1 80,-2-1 0,0 2 1,1 1-1,-1 2 1,-3-2-1,0-1 1,-1-3 47,-1-3 0,4 1 0,-5-4 0,-1 0 0,-2 0 0,-1-3 188,-1-2 0,1-1 1,0 0-1,-1 0 0,-1-1 1,-1-2 95,-2-2 0,-4 1 1,3 4-1,0 1 1,-2 2-1,0 3 1,-1 0-822,1 0 1,-3 4 338,7-1 1,-6 2 0,4-1-1,0-1 196,0 1 1,1-2-1,4-1 1,1-1-1,0-3 1,-1-2 279,1-1 0,0 0 0,-1 0-120,1 0 1,0 5 0,1-1 0,1-1-106,3-1 0,3-2 0,-2 0 0,-1 0 1,2 0-1,2 0-133,5 0 0,-1-2 0,6-1 0,-1-3 0,1-1 0,0-2 68,-1 2 0,4-4 0,-1 5 0,1 0 0,2 1 0,-2 2 0,0 1-87,-1 2 1,-4 0 0,2 0-1,-2 0 1,-2 0 0,1 2-32,-2 2 0,1-1 0,-4 4 101,-2-1 0,7 0 0,-3-3 0,1 2 36,1-2 1,2-2 0,2-1-1,0-1 1,0-4 0,-2-2 311,2-1 0,-4-3 0,4 3 1,-2 1-1,2 1 0,-2 1-248,-2 1 1,4-1 0,-8 7-340,4 2 1,-4-1 0,7 6 0,-4 2-116,-1 0 1,-3 3 0,2-1-1,2 0 1,1-1 0,1-3 120,1-4 1,-1-4-1,6-1 444,1 0 0,2 0 0,1-1 0,-1-2 86,-3-2 0,3-4 1,-3 3-1,1 0 1,1-1-1,-4 1-227,-1 0 0,-2 2 1,-4 4-1,0 0 1,0 0-1,-1 0 1,-2 0-439,-2 0 0,-4 6 155,5 3 1,-6-2-1,1 2 1,-2 1 0,2 2 37,5 1 1,-2 1 0,2-2 0,1-4 0,1-2 0,2-1 281,0-1 0,5 1 1,0-5-1,1-2 1,2-1-1,-1-1 156,4 1 1,0-3 0,3 0 0,-2 0 0,-2-1 0,-1 1 0,1 0-257,2 3 1,0 1 0,-2 2 0,-1 0 0,0 0 0,1 0-108,4 0 1,-4 5 0,8-1 0,-2-1 0,-1-1 0,0-2 30,-4 0 0,4 0 1,2-2-1,-1-1 1,-1-3-1,2-1 0,0-2 193,0 2 1,4-5 0,-2 3 0,1-3-1,2-1 1,0-1-205,2 1 1,7 0 0,-7-2-1,-1-1 1,2-2 0,-1 0 121,-2-1 0,2 3 0,-3-5 1,1 2-1,3 1 0,-3 0-91,-1 0 1,-3-1 0,-3 3 14,2-2 1,-8-1-1,0 2 1,-4 0-29,-1 0 0,-7 1 0,1 0 1,-2-2-1,-3 2 0,-1 1-285,-2 2 0,-2-1 0,-1 0 74,-1-4 1,-1 3 0,-2-3 0,-6 3 99,-2 2 1,-1 0 0,-3-1 0,0 1 0,-4-2-1,-1-1 56,-3-2 1,-1 0 0,-2 4-1,0-3 1,0 0 0,-2-1-1,-4 0 52,-7 0 0,0-5-5,-5 0 1,-3 3 0,-1-3 0,-3 1 0,-2 0-2,0 0 1,-4 5 0,-1 0 0,-1 2 0,-3 2 0,-1-1-76,-4 1 1,-3 4 0,-1 2 0,-4-1 0,-1 2-1,0-1 35,1-1 0,0 4 0,-5-3 1,0-1-1,-3 1 0,0-2 1,-3 0 154,-3 0 0,5 0 1,-9-3-1,2 4 1,0 2-1,-3 1 387,-3 1 1,1-2-211,32 3 0,1 1 0,-30 1 1,-1-4-1,0 4 0,2 1-91,1 0 1,-6 0-1,6 0 1,-2 0-1,-2 0 1,1 0-42,-1 0 1,4 4 0,0 1 0,0-1 0,-3 1-1,0-1-68,0-1 1,1 5-1,0-1 1,2 2-1,0-2 1,0 1-41,-3-1 0,-2-4 0,3 3 0,2-2 0,2 1 0,0-2 0,0-2 59,-3-1 0,4 0 50,0 0 1,3-1 0,-5-2-1,-3-2 1,1 2-89,-4 2 0,-2 1 1,1 0-1,1 0 1,-3 0-1,4 0-31,-2 0 0,-2 0 0,2 0 0,1 1 0,-2 2 0,4 3-43,1 2 0,-6-4 1,4 4-1,-4-1 0,35-4 1,-1 0-1,2 1 0,-1-1 1,-2 1-1,0 0 55,0 1 1,0 0 0,-2-1 0,1-1-1,0 1 1,0 0 0,1 0 0,-1-1 0,1 0-1,0 0 1,-1 0 0,0 0 118,0-1 0,-1-1 1,-1 2-1,1 0 0,1 0 1,0 0-108,1 1 1,0-1-1,-6 1 1,0 0-1,3 1 1,-1 0-1,-1 0 1,0-1-9,-1 1 1,0 0-1,-5 3 1,1 1-1,3-1 1,1 1-1,0 0 1,0 0-1,-2 0 1,1 0-1,0 0 1,1 0 0,-2 0-1,-1-1-64,0 2 1,1 0 0,2-3 0,0 1 0,-1 0 0,-1 1 0,1-1-1,-1-1 1,2 0 0,0-1 0,-1 1 0,0-2 58,-1 0 1,1-1 0,5 2-1,1-1 1,-3-3 0,1 0 2,0 0 1,1-1 0,1 0 0,1-1 0,1 1 0,1-2 0,-36 1-123,1 0 1,35 1 0,-1 0-1,-35 3 1,36 1 0,0 1 130,1 2 0,-1 0 0,0-2 0,0 0 0,-2 3 0,0 3 0,0 1 0,0 3 0,0 3 0,0 1 0</inkml:trace>
  <inkml:trace contextRef="#ctx0" brushRef="#br0" timeOffset="22">3692 8809 13342,'-7'-6'-229,"-5"-1"1,3-5-1,-4 2 1,-3 1 0,-4-2-1,0 0 365,-4-3 1,0 2 0,-1 2 0,0 3 0,-5 1 0,-1 3-1,-4 3 1,-1 4 0,-4 7 0,0 5 0,-4 8 0,-1 5-1,-1 5 1,3 2 0,2 1-261,1 4 0,4-1 0,2 5 0,2-4 1,2-1-1,3 2 0,7 1 0,6 1 293,8-1 1,6 0 0,6 0 0,12 3 0,15 0 0,19 1 24,-20-23 0,2-1 1,5-1-1,4-2-91,8 1 0,4-2 0,5-1 0,2-4 0,10-2 0,2-3 0,-20-4 0,0 0 1,1-2-95,3 0 1,1-1 0,1-1-1,1 0 1,1 0 0,1-1 0,6 0-1,0 0 1,1 0 0,-1 0 0,0-1-1,0 0 1,0 0 0,-1-1 0,1-1-1,1 0 1,0-1 0,0 0 95,-1-1 0,0-1 0,-1 0 1,-3 0-1,0-1 0,-1 1 0,1 0 1,0 1-1,-1-2-60,-3 0 1,-1 0 0,0-1 0,1 0 0,1 0 0,-2 0 0,-5 1 0,-1-1 0,-1 1 0,-2 1 0,0 0 0,-1 0-175,24-1 1,-1 0 0,-6-2 0,-2 0 0,-10 0 0,-2 0 0,-3 1 0,-2 0 0,-6 0 0,-1 1 0,27-8 0,-15-3-195,-11-4 1,-16-10 0,-12-7 0,-13-7 0,-14-6 0,-21-7-1,9 27 1,-4 0 206,-4-1 0,-3 0 0,-9-5 1,-4 0-1,-2-1 0,-3 0 1,-3-1-1,-3 1 0,17 13 0,-1-1 1,-1 2-1,-1 1 0,-1 0 1,0 2-59,-1 1 1,1 0 0,-3 3-1,-8-1 1,-3 3 0,0 2-169,3 2 1,-1 1 0,-1 3-1,-7 0 1,-2 1 0,0 4 0,3 2-1,-1 3 1,0 1 341,-2 3 0,-1 1 0,0 1 0,-1-1 0,0 1 0,0 2 0</inkml:trace>
  <inkml:trace contextRef="#ctx0" brushRef="#br0" timeOffset="23">8105 9209 7939,'-12'-13'2316,"3"-1"0,2 7-926,2 3 1,-2 4-1090,-7 4 1,0 3 0,-3 7 0,-2-1 0,0 0-132,0 1 1,1-1 0,6 0 0,3 1-1,5-1 104,2 0-213,2-5 0,12-1 0,6-4 0,7 2 0,6-2 0,3-1-34,0 3 1,-1-4 0,-7 5 0,0 0-1,-3 2 1,-3 1 127,-6-1 0,1 1 0,-10 6 0,-2 1 0,-3 4 1,-6 0-1,-8 4 0,-6 1-175,-6 2 0,0-5 0,-2 0 0,-2 1 0,0-3 0,4-2-1088,2-3 1,8-2 0,1-1 0,12-5-3823,16-7 4930,12-11 0,21-16 0,2-7 0</inkml:trace>
  <inkml:trace contextRef="#ctx0" brushRef="#br0" timeOffset="24">8678 9196 7921,'-6'-22'4236,"-1"4"-3502,-7 18 0,5 0 0,0 0 0,-1 1 0,-2 4 0,-3 4 0,-2 4 0,-6 5-197,-2 4 0,-1 5 0,0 2 0,3 2 0,2 0 1,2 2-1,4 1 0,5 0-1565,5-3 0,5-3 1,5-1-1,5-2 1,6-4-1,8-6-924,6-5 1,10-9-1,10-2 725,6-11 1227,5-7 0,-28 1 0,1-3 0,-1 1 0,0-1 0</inkml:trace>
  <inkml:trace contextRef="#ctx0" brushRef="#br0" timeOffset="25">9198 9129 9915,'-14'-4'0,"1"-1"3503,0 2-3216,-1 2 1,10 1-1,7 0 1,10 0-1,7 0 1,5-2 124,4-2 1,4-2-1,4-4 1,-1 1 0,-1 0-1,-1 1-412,-3 4 0,-3 2 0,-1 2 0</inkml:trace>
  <inkml:trace contextRef="#ctx0" brushRef="#br0" timeOffset="26">9184 9356 7954,'-13'7'1937,"0"-2"0,1 2 0,5 0-2160,7 1 1,7-2 0,11-6 0,4 0 0,3-2 0,3-2-1,2-7 1,2-3-324,3-4 1,0-6 545,5 2 0,6-3 0,1-2 0</inkml:trace>
  <inkml:trace contextRef="#ctx0" brushRef="#br0" timeOffset="27">9811 8969 8022,'-19'-13'-2,"-1"1"0,-2 3 887,4 5 1,10 1 0,5 0-1,6-2 1,7 2 354,6 2 1,6-1 0,10-1 0,2-1-1,1 1 1,-1 3 0,-1 4-621,-4 5 1,-6 3-1,-6 2-1240,-2-1 1,-7 6 0,-7 5-1,-8 4 308,-11 3 1,-7 5-1,-5-4 1,-1 1-1,1-1 1,2-2-1,3-3 805,3-5 0,4 1 0,9-5 0,5-1 1,2-3-1,5 0 0,6-1-283,9 0 0,16-5 0,7-4 1,5-2-1,3-4 0,0-2-817,0-5 1,3-2-1,3 1 1,-5 3-1,-1-1 607,-2 1 0,2-2 0,5-4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1.187"/>
    </inkml:context>
    <inkml:brush xml:id="br0">
      <inkml:brushProperty name="height" value="0.053" units="cm"/>
      <inkml:brushProperty name="color" value="#FF0000"/>
    </inkml:brush>
  </inkml:definitions>
  <inkml:trace contextRef="#ctx0" brushRef="#br0">3612 7343 7896,'0'-13'462,"0"4"1,0 0-1,-1-1 1,-3-2-1,-5-1 1,-3 1 346,-2 3 1,1 3 0,0 6-483,-1 0 0,-6 1 0,-7 5 0,-7 6 0,-4 6-429,-2 3 0,-2 2 142,-2 9 1,-2-3-1,-5 5 1,4-1-1,1-4 43,3 0 0,-3 3 0,3 2 0,3 2 0,5-1 0,2 2-14,3 2 0,8 2 0,4 4 1,4 4-1,0 5 0,2 7 36,4 6 0,2 4 0,6-2 0,0 4 0,1-1 0,4 1 0,3-2-81,4 2 0,3-10 0,1 4 0,2-2 0,-1-1 0,-4-1 1,-3 0 15,-1 0 0,-1-3 0,2-3 0,-3-2 0,1-2 1,-2-1-76,0-3 1,2-3 0,-2-8 0,0-2 0,2-3 0,-2-2 0,1 0-20,0-2 1,-2-5 0,2-3 0,1 0 0,-2-2 0,1 0-266,0-3 1,4-2 258,7-5 0,-2 2 0,6-3 0,2-1 0,2-2-187,6-4 1,0-1 0,7 0-1,-1 0 1,4 0 0,-1-1-543,1-4 1,-7 4 1035,1-4 1,5 4 0,6 1-1</inkml:trace>
  <inkml:trace contextRef="#ctx0" brushRef="#br0" timeOffset="1">24181 9769 8150,'0'-14'0,"0"1"-10,0 0 0,4 0 0,2 1 1,2 1-1,1 2 342,-2-1 1,3 3 0,-4-1 0,2 2 0,2 3-1,0 3 1,1 5 0,-4 4 0,-1 3 0,-3 1 337,-1 0 0,-2 6 0,0 4 0,0 2 1,0 1-1,0 3 0,0 2 1106,0 4-1640,0 4 1,0 2-1,0 4 1,0 3-1,0 7 1,0 5 10,0 2 0,-6 10 1,-2-5-1,-1 1 1,0 0-1,-1-3-71,-2-3 1,0 4-1,2-4 1,1 0 0,0 0-1,2-4-260,2-2 0,-1 3 1,2-10-1,1 2 0,2-1 1,-1-3-1,-1 1-9,-1-1 0,-2-4 1,3 2-1,-2-4 1,2-2-1,0-2 0,0-3 1,-1-2 445,1-2 0,2-2 1,1-1-1,0-2 1,0-2-1,1-2-96,4-2 1,2-1-1,6-4 1,4-1 0,2-1-1,6-3-255,3-5 1,0-2 0,11-2 0,4-2 0,3-2 0,4-5 0,2-3 141,1-1 1,5-1-1,1 1 1,0 0-1,1 1 1,-4 1-1,-1 4 33,-2 1 0,-9 2 0,-1 4 0,0 0 0,-3 0 0,-1 0-82,-4 0 0,-1 4 0,4 0 0,-4-1 0,-2 0 0,-2 0-218,-2 2 335,-7-1 1,2-4 0,-5 0 0,-2 0 0,-1 0-1,-1-1 383,-1-4 0,-1-2 0,-2-8 0,-1-4 1,1-8-1,2-7-256,2-4 0,0-14 0,4-7 0,3-11 0,-9 31 0,0-2 0,0-2 0,1-1-384,0-2 1,2 0 0,2-6 0,0 0 0,-1-1 0,-1 0-1,1-1 1,-1-1 0,1 1 0,-1 0 0,1 2 0,-1-1-203,1 2 0,-2 0 1,-2-2-1,0 1 0,-2 1 1,0 1-1,1 0 0,-1 0 1,0 0-1,-1 2 1,1 2-1,0 0 0,-2 3 1,0 0-371,0 3 1,-1 0 618,-3 1 1,-1 1 0,8-34 0,-7 2 0,-1 6 0,0 2 0,0 6-65,1 3 0,1-2 0,-5 7 0,0 1 0,0 3 0,0 2 69,0 2 1,0 6-1,0 3 1,-2 3-1,-2 3 1,-5 2 0,-4 6 209,-5 2 0,3 3 0,-3 3 0,2 5 0,0 2 0,-2 2 0,2 0 1,-1 0 0,1 0 0,-3 2 0,-2 2 0,-3 6 0,-2 5-139,-5 3 0,-3 6 0,-9-1 0,-5 6 0,-7 2 0,-5-2 179,-8-1 0,1-2 1,30-14-1,0-1 1,-36 10-1,1-2 1,5-2-1,5-4 58,6-4 1,1-3-1,3-6 1,3 0-1,5 0 1,2 0-15,2 0-692,12-6 0,-6 4 0,10-2 0,2 2 1,1 4-1,5 1-1197,1 1 0,-1 11 1,1 0 1686,3 4 0,2-3 0,-4 4 0</inkml:trace>
  <inkml:trace contextRef="#ctx0" brushRef="#br0" timeOffset="2">24887 12328 8158,'-1'-14'38,"-2"1"1,-1 0 498,1-1 1,6 1 0,2 1 0,1 5 0,0 8-1,-3 11 1,-1 10 1318,-2 8 1,0 4-1614,0 6 1,0 1-1,-2 2 1,-1 2 102,-1-2 0,-1-2 0,5-1 0,0-1 0,0-2 0,0-5 0,0-2-688,0-5 1,0-7 0,0 0-1,2-5-449,2-4 0,-2-6 419,2-12 0,-2-7 1,-2-16-1,0-3 172,0-4 0,0-11 0,0-3 1,0-2-1,0 2 0,0 4 0,1 3 562,4 0 1,-2 9 0,4 0 0,0 7 0,-1 10 0,2 3 216,-1 4 1,2 4 0,4 2 0,1 2 0,-1 8 0,-1 8-363,-3 5 0,3 8 1,-5-2-1,0 3 0,-2 2 1,-4-1-288,-1 1 1,0 4 0,-3 0 0,-4-1-1,-6-2 1,-4-3 0,0-1-272,-1-2 0,-6-6 0,3 2 0,1-3 0,2-3 0,5-2-453,4-1 0,-2-8 1,10-1-1,7-8 794,10-9 0,14-15 0,4-10 0</inkml:trace>
  <inkml:trace contextRef="#ctx0" brushRef="#br0" timeOffset="3">25541 11888 8031,'-15'-15'0,"-2"6"403,0 6 1,5 9 0,6 4 0,0 7 2862,-3 5 1,2 14 0,-2 5-2647,-2 5 1,4 4 0,0 6 0,1 4 0,3-1-1132,1 0 1,2-3-1,2-5 1,2-4-1,5-1 1,4-3 510,5-2 0,-3-1 0,4 0 0</inkml:trace>
  <inkml:trace contextRef="#ctx0" brushRef="#br0" timeOffset="4">24434 9982 8123,'-21'2'0,"4"0"0,2 3 0,2-2 366,-1-2 0,5-2 0,0-4 0,-1-3-224,-2-4 1,3 4 629,0 4 0,6 4-118,-1 4 0,4-2 0,4 4 1,7-2-340,5 1 1,0-1 0,7-4 0,2 0-1,4 0 1,6 0 560,-1 0-737,10-6 1,-7 3-1,12-6 1,1-1 0,4-2-1,2 0 1,2 2 125,-2 1 1,-1 2-1,-3-4 1,-2 4-1,-3 1 1,-1 3-1,-3 1 208,-1 2-412,-8 0 0,3 5 0,-5 1 0,1 0 0,-1 1 0,0-1-269,0 0 0,-4-2 1,5-4-1,-2 0 0,0 0 1,-1 0-153,-2 0 350,-1-6 1,-2 4 0,-2-6 0,-2 2-1,-2 3-969,-2 2 1,-10 1-1,-7 1 1,-7 4-4788,-5 4 5766,-1 2 0,-7 3 0,0-1 0</inkml:trace>
  <inkml:trace contextRef="#ctx0" brushRef="#br0" timeOffset="5">25047 9596 8160,'-13'0'-735,"6"0"1366,1 0 1,6 5 0,0 4 0,0 5-313,0 3 1,0 0 0,0 3 0,0 1 0,0 0 0,0 3 0,0 1 205,0 1 0,6-3 0,3-3 0,4 0 0,5-6 1,4-3-14,3-7 0,2-2-573,-1-2 0,5-2 1,-1-2-1,-3-5 0,-5-4-201,-3-5 1,-3-3 0,-7-4 0,-4 0 0,-4 0 0,-1-4 88,0 1 1,-10-4 0,-5 1-1,-3 1 1,-2 3 0,-3 4 0,-3 2 278,-4 2 0,-1 5 0,4 7 0,2 1 0,1 3 0,4 3-632,0 5 1,4 2-1,7 6 1,5 1 0,2-1-1,2 0 526,0 1 0,0-1 0,0 0 0</inkml:trace>
  <inkml:trace contextRef="#ctx0" brushRef="#br0" timeOffset="6">24288 10635 8154,'-6'-7'403,"4"1"0,-2 6 88,8 0 0,4 0 1,5 0-1,0 0 1,2 0-147,3 0 1,3-2-1,7-1 1,1-3 0,4-1-1,2-2 1,7 0 73,5 0 1,1 0-1,1-2 1,1 2-1,2 4 1,0 4-298,-4 1 1,3 0-1,-7 0 1,-2 0-1,-4 0 1,-4 1 0,-1 2-400,-3 2 1,-4 5-1,-2-3 1,-3 2-1,-2-1 1,-1-1 252,1 1 0,-4-6 51,2 3 1,4-4-1,1-1 1,4-1-1,0-4-481,1-3 0,-2-3-62,-3 2 1,4-5 0,-6 3-1,2 1 1,-1-2-3200,-2 0 3715,-1 5 0,-4-5 0,-1 4 0</inkml:trace>
  <inkml:trace contextRef="#ctx0" brushRef="#br0" timeOffset="7">25087 10209 8405,'0'-14'372,"2"5"0,1 1 0,3-1 552,1 1 0,-2-2 1,2 8-11,-1 8 0,-2 8 0,-5 14-585,-4 3 1,-2-2 0,-5 7-1,2 0 1,1-1-100,-1 1 0,2-5-377,-1 4 1,6-5 0,-1-1 0,2-3 0,2-6-682,0 0 0,2-4 0,2-7 0,5-5 828,3-2 0,7-2 0,2 0 0</inkml:trace>
  <inkml:trace contextRef="#ctx0" brushRef="#br0" timeOffset="8">24301 11142 8877,'-13'0'223,"7"-6"1,7-2 0,11-1 256,9 0 0,8 1 1,5-6-1,5 1 1,7 0-1,3-1 0,4 1-5,5 0 0,-9-1 0,11 2-313,-2 4 1,-3 2 0,-5 6 0,-2 0 0,-1 0 0,-2 0-103,-4 0 0,2 4 1,-9 2-1,0 0 1,-1 1-1,-2 1-320,0 2 0,0 0 1,-4-1-1,-1-3 1,2-1-1,2-1-197,1-1 1,5-1 0,-5-2-1,-2 0 1,0 0 0,-4 0-677,-3 0 0,-3-5 0,-5 1 1133,-1 1 0,-6-5 0,-1 1 0</inkml:trace>
  <inkml:trace contextRef="#ctx0" brushRef="#br0" timeOffset="9">24914 10875 8201,'-9'0'-287,"2"-2"864,1-2 1,3 1 0,7-4 445,5 1 1,3 0-1,3 3-698,3-2 0,1-5 0,5 1 0,-2-1 0,2 1-201,1 4 0,0 0 0,-1 0 0,-4 2 0,-2 3 0,-5 5-66,-2 3 0,-10 6 0,-1 4 0,-7 2 0,-6 3 1,-4-1 13,-1 1 0,-4 3 1,3 0-1,1-1 0,2-2 1,4-6-1,2-2 256,2-1 0,2-1-298,6 0 1,2-4 0,4-2-10,7-1 0,2-1 0,6-5 0,-1 0 0,1 0 0,1-2 0,1-1-549,-1-1 1,-6 0 0,3 4 0,-1 0 0,1 0 0,1 0 527,-1 0 0,5 0 0,-4 0 0</inkml:trace>
  <inkml:trace contextRef="#ctx0" brushRef="#br0" timeOffset="10">23181 13834 9742,'-13'-20'-289,"1"8"1,3 11 217,5 8 0,2 10 1,2 2 1001,0 2 0,2-4 0,2 6 0,5 2 0,3 3 1,1 5-1,0-1 0,1 2 0,-2 0 0,-2 3 10,-1 2 0,-6-5 0,1-3-998,-2-3 1,-2-3 0,0-3 0,0-4-1,0-3-216,0-2 1,-2-5 0,-1-7 0,-3-7 0,0-8 0,1-7-456,2-7 1,1 1 0,2-7 0,0 0 0,0-5 0,0-1 665,0-3 0,0 2 1,2 2-1,2 2 1,3 0-1,2 6 848,0 6 1,0 1-1,4 7 1,1 2 0,-1 3-1,0 5 1,1 1 24,-1 3 1,0 1 0,1 4 0,-1 1 0,0 3 0,1 3-627,-1 5 0,-1 0 0,-2 3-298,-1-2 1,-6-1-1,2-1 1,-5 0-33,-5 1 1,-2-1-1,-7 0 1,0-1-1,-4-2 1,-3-2-390,0-2 0,-4 3 0,3-3 0,-2-1 0,2 3 1,4-2-935,3 0 0,2 0 0,1-2 1,6 4-4041,11-1 5508,8-1 0,20-18 0,1-3 0</inkml:trace>
  <inkml:trace contextRef="#ctx0" brushRef="#br0" timeOffset="11">23661 13554 12874,'4'-37'0,"2"7"1270,2 12 0,1 9 0,4 9 0,-1 2-790,-3 2 0,3 4 0,-5 7 0,2 2 0,-2 7 0,-1 6 0,-3 7 0,-3 4-281,-4 4 0,-1 5 1,-7-3-1,-2 1 1,-1-2-1,0-2 1,3-1-2169,3-5 0,-1 1 0,5-8 895,3-1 0,0-4 0,2-3 0,2-7 1074,2-6 0,9-4 0,8-6 0</inkml:trace>
  <inkml:trace contextRef="#ctx0" brushRef="#br0" timeOffset="12">24168 13634 8501,'5'-25'0,"4"2"0,3 6 160,2 2 0,-1 1 0,0 1 718,1 0 0,-7 7 1,-6 6 798,-8 7 0,-2 7-1059,-9 3 1,2 0 0,0 5 0,-3 2-1,-2-1 1,-1 1 1227,1-2 0,2 0-1566,5 5 1,1-5 0,1-1 0,2 0 0,2-1-322,2 4 0,2-3 1,4 0-1,0-2 1,0-3-1,0-1-1097,0-2 1,0 1 0,0-1 0,-2-1 0,-1-2-225,-1-1 1,-5 0 2511,5 4 0,-5 1 0,4-1-677,2 0 0,2 0 0,1 1 1,1-1-1,4 0 0,2 2 1,2 2 97,0 0 1,0 1 0,3-5 0,-2 1 0,-1-1 0,1-1-1324,2-3 1,2 3-1,-1-5 1,0 0-743,1-2 0,-1-5 0,-1-5 1,-2-2-1,-1-2 141,1 0 0,4 0 0,3-2 1353,6 2 0,8-9 0,3 3 0</inkml:trace>
  <inkml:trace contextRef="#ctx0" brushRef="#br0" timeOffset="13">24541 13900 8414,'-8'-40'2987,"-3"8"-1008,2 5 0,3 11 1,0 8-1,1 4-1598,1 5 1,-5 11-1,3 10 1,0 4 0,-1 0-1,1 2 1,0 2 0,3 1-492,2-1 1,2 1 0,3-3-1,5-4 1,5-2 0,2-4-685,2-4 1,5 1-1,-2-10 1,0-4-1,-3-4 1,-4-6 26,0-3 1,-5-10 0,-2-3 0,-1-2 0,-5-4 0,-3-1 867,-7-5 1,-3 0 0,-2 1-1,1 5 1,-2 3 0,1 3-1,-1 1 519,3 2 1,7 10-1,1-1 1,4 2-1,6 4 98,7 2 0,6 4 0,8 1-718,0 0 0,5 6 0,2 1 0</inkml:trace>
  <inkml:trace contextRef="#ctx0" brushRef="#br0" timeOffset="14">24767 13554 9735,'-11'-30'0,"2"3"1014,4 7 0,5 9 1,5 7-1,4 2-562,2 2 1,4 5 0,3-1 0,4-1 0,5-1 0,3-1-1,2 4 1,1 2-112,-1 0 1,-1 5 0,-4-3 0,-2 3 0,-3 1 0,-5 1 0,-5-1 0,-5 0-484,-1 1 1,-2 5 0,-5 3 0,-4 3 0,-3 2-1,-6 0 128,-4-1 1,4 7-1,-4 2 1,3 2-1,3 0 1,2-2-1,2-1-23,2 0 0,2-5 0,4 2 1,0-4-1,0-3 0,0-4 0,0 0-1332,0-4 0,4-6 0,2-1 0,2 0 1369,2-1 0,2-3 0,1-5 0</inkml:trace>
  <inkml:trace contextRef="#ctx0" brushRef="#br0" timeOffset="15">23141 15273 8376,'5'-13'578,"-1"-1"1,5 8-1,-5 6 1,-1 8 0,-1 5-1,-2 5 1,1 4-1,2 3 1,2 3 0,-1 2-1,1 3 1195,-1 1 0,5-5 0,-3 2-751,1-3-1082,2-1 1,3 0-1,-2-2 1,-1-3-1,0-4-1093,-1-3 0,0-3 643,-8-4 0,-3-9 0,-11-12 0,-4-8 0,-3-6 1,-1-2-1,1-5 107,2-5 1,0 1-1,4-10 1,2 1 0,4 1-1,3 0 605,1 3 0,1 8 1,5 3-1,4 6 0,4 4 1,2 4-1,4 3 745,3 2 1,-3 5 0,4 4 0,0 2 0,2 2 0,1 2-483,1 2 1,-7 4 0,2 6 0,-4 3 0,-2 2 0,-1 2 0,-4 1-327,-1-1 0,-3 4 0,-7-4 0,-5 1 0,-5-1 1,-3-2-1,-6-3-499,-2-1 1,-2-2 0,-1 1 0,0-3 0,0-2 0,4-3-1593,4 0 1,2-4 0,6 4 0,5-2 1951,7 0 0,23 1 0,13-5 0</inkml:trace>
  <inkml:trace contextRef="#ctx0" brushRef="#br0" timeOffset="16">23634 15020 8098,'0'-34'834,"0"3"0,0 13 1,2 6-1,2 5-287,5 4 1,3 3-1,1 4 1,1 6 0,-1 7-1,0 5 1,-1 5-50,-3 4 1,-3 7-1,-6 8 1,-1 0 0,-2 0-1,-3-3 1,-2 0-1,-1-2-1648,2-1 1,1 2-1,6-11 1,1-2 1149,4-1 0,8-7 0,8-2 0</inkml:trace>
  <inkml:trace contextRef="#ctx0" brushRef="#br0" timeOffset="17">24181 15006 8063,'1'-13'164,"4"0"1,-1 4-1,8 0 1,3-3 190,0-4 1,1 1 0,0-4 0,2 1 0,-2 0 0,-1 2 0,-3 1 1067,-3 2 1,1 4-989,-5 0 0,-7 11 1,-7-1-57,-2 5 1,-4 3 0,-2 4 0,0 2 0,-1 1 51,-1 2 1,4 4-1,-3-3 1,3 1-1,3 0 1,2 0-244,1-1 0,6 0 0,-1-3 0,2 2 0,2 0 0,0 0 0,2 1-565,2 2 0,-2-3 322,2 4 1,-2 0 0,-2 3 0,0-1 0,0-2-170,0 2 1,-5-1 0,-1 1 0,-1-3 0,-2-2 0,2-3 324,2-1 1,-1-1 0,2-1 145,1 0 0,3-5 0,4-4 0,5-2 0,3-2 0,3 0 0,2-2-170,6-2 1,-3 1-1,1-5 1,0 2-1,0 2 1,2-1-656,3 1 1,-4 0-1,-2 4-437,0 0 0,-2-5 1,-5 1-1,0 1-243,1 1 0,-1 2 1,0 0-1,0-1 1258,1-4 0,5-2 0,2-6 0</inkml:trace>
  <inkml:trace contextRef="#ctx0" brushRef="#br0" timeOffset="18">24714 15006 9822,'-4'-25'0,"-2"3"6304,-2 4-5772,5 9 1,-3 9 0,6 11-1,0 5 1,0 6 0,-1 5 0,-2 2-1,-3 4-382,-1 1 0,-2 2 1,-3 4-1,2 0 0,2 0 1,2 0-1,3-2-661,2-2 511,1-4 0,6-5 0,1 0 0</inkml:trace>
  <inkml:trace contextRef="#ctx0" brushRef="#br0" timeOffset="19">24941 14793 8344,'-14'-1'899,"1"-4"1,4 4-324,0-4 1,6 2 0,0 0 0,8-1 0,7-1 0,7 0 352,6-4 1,-1 1 0,7 1-780,-3 1 1,3-3 0,3 5 0,2 1 0,2 1 0,-2 2-90,-2 0 1,-5 0 0,-5 3 0,-3 5 0,-3 5 0,-5 3 77,-3 3 0,-8 2 0,-2 7 0,-9 3 0,-7 5 0,-7 2 0,-2 2 439,-1 0 0,-1 2 0,2 1 0,3 1 0,4 1 0,3-1 0,3 0-698,3-1 1,-1-3 0,5-3 0,2-3 0,2-1 0,1-5-1088,0-4 0,4 0 0,1-7 0,-4-2 0,-5-4 0,-9-7 776,-8-3 0,-6-2 1,-4-3-1,-6-5 1,-6-2-1,-4 2 272,-1 5 1,2 2 0,8 2 158,2 0 0,-2 12 0,4 3 0</inkml:trace>
  <inkml:trace contextRef="#ctx0" brushRef="#br0" timeOffset="20">23368 16939 8205,'-6'-21'0,"-3"3"0,-1 6 0,1 8 0,9 0 434,9 8 1,-2 3 0,2 1-1,1 1 1,2 0 0,1 2-1,1 4 1,-1 5 0,-1 0-1,-2 2 1987,-1-1 1,-4 4-2236,4-2 0,-7-3 0,3 1 0,-2 0 0,0-2-150,1 0 1,7-1 0,-2-6-794,2-3 1,-3-5 0,-4-10 0,-2-7-1,-2-9 1,-2-8-1263,-2-5 2010,2-4 1,-8-7 0,6-1 0,1-2 0,1 0 0,2 0 470,0 2 0,0 1 0,0 7 4,0 4 1,2 2 0,2 8 0,3 3-67,1 4 1,4 5 0,-3 4 0,2 4 0,3 4 0,-1 1 17,0 0 0,-4 6 1,-1 3-1,-2 4 1,-3 5-1,-2 3 0,-2 1-556,-4 0 1,-2 0-1,-7 5 1,1-2-1,-2-1 1,-1-3-435,-2-2 0,-4-1 0,3-7 1,-1 0-1,1-2 0,3 0-1909,1-2 1,3 0 2480,3-2 0,9-4 0,8 5 0</inkml:trace>
  <inkml:trace contextRef="#ctx0" brushRef="#br0" timeOffset="21">24301 16392 7849,'13'-6'173,"1"-2"1,-1-4 0,0-2 220,1 1 1,-7 4 0,-4 0 0,-6 0 0,-6 2 0,-4 3 403,-5 2 1,2 4-1,-5 1 1,0 2-1,2 3 1,-2 4 0,2 3-165,0 2 0,-4 3 0,6-3 1,2 4-1,3 1 0,3-1-572,-1-2 1,4 3 0,1-4 0,4-1 0,1-3 0,0 0 0,0-1-438,0 0 0,1 1 0,2-1 0,2 0 0,-2 1 0,-2 0 0,-2 3 205,-4 0 0,2 6 1,-4-4-1,0 0 0,1 2 1,0-2 269,3 0 1,1 4 0,2-6-1,0 1 1,2-2 0,4-1-32,7-3 0,0-2 0,7 2 1,-1-3-1,3-4 0,3-4 1,2-1-326,0 0 0,-1-1-147,1-4 0,-5 2 1,-1-4-1,-2-1 1,-3 3-485,-1-1 0,-1-3 1,-1 4-1,0 1 887,1-2 0,-1 4 0,0-3 0</inkml:trace>
  <inkml:trace contextRef="#ctx0" brushRef="#br0" timeOffset="22">23874 16539 8068,'-19'0'319,"-3"0"1,3 0 0,1 0 0,3 0-49,2 0 1,4 0 0,1 1 0,2 4 0,3 4 0,2 3 0,1 1 295,0 0 1,0 1 0,0 0-188,0 4 0,0 1 0,0 7 0,0-1 1,0 3 207,0 0 1,4 2 0,1-1-768,-2 2 0,-2 5 1,-1-5-1,2-1-747,2-2 0,-2 1 0,2 0 0,-2-6 0,-1-1 926,4-1 0,2-5 0,6 4 0</inkml:trace>
  <inkml:trace contextRef="#ctx0" brushRef="#br0" timeOffset="23">24554 16579 9177,'-9'-7'1023,"0"-7"0,6 1 0,0-5-680,6 3 1,5 4 0,7 0 0,1 2 0,3 0 0,0 0 222,1 1 1,2 0-1,-4-1-481,-2 5 0,-1 2 0,-2 2 0,-1 2-325,-3 2 0,-3 4 265,-6 5 1,-6 2-1,-5 1 1,-3 2 0,-6 0 129,0 1 1,2-3 0,-3 5-1,2-2 1,3-3 0,2-1 107,5-1 0,-1-1 1,6 0-1,1 1 1,3-3-1,4 0-253,5-2 1,10-6 0,6 1 0,6-4-1,4-3 1,0-3-799,-1-1 0,8-2 1,-5-4-1,0-1 1,0 1-1,-2 0 788,1-1 0,-1-11 0,5-3 0</inkml:trace>
  <inkml:trace contextRef="#ctx0" brushRef="#br0" timeOffset="24">24981 16206 10409,'-14'-25'928,"13"14"1,5-2 0,7 9-589,2 4 1,2 0-1,3 0 1,2 0-1,3 0 1,-1 0 0,1 0-1,1 0 267,-2 0 1,4-2-1,-6-1 1,1-1 0,-3 1-1,-3 1 1,-2 2-860,0 0 0,1 6 0,-1 2 0,-1 0 220,-3 1 1,3 0 0,-4 3 0,3-2 0,-1-2 0,-1-1 348,1 1 0,1 0 1,-1 7-1,-2 3 0,-3 3 1,0 2 72,1 4 1,-5-2-1,2 11 1,-6 2-1,-6 4 1,-2 2-1,-3 1 6,1 1 1,1-5 0,2 3 0,1-2 0,-2-4 0,0-1-439,-3-1 0,7-8 0,1 0 1,2-6-1,-1-1-441,2 0 1,-3-5 0,0 0 0,0-4 0,-3-4-1,-1-2 1,-6-3-349,-3-2 1,-5 4-1,-6-1 1,-4-1-1,-3-2 1,-4 1-1,-1 1-26,1 1 0,1 7 0,1-1 1,4 5 856,4 3 0,-4 11 0,1-1 0</inkml:trace>
  <inkml:trace contextRef="#ctx0" brushRef="#br0" timeOffset="25">10251 10448 8364,'0'-13'0,"-6"0"0,-1 0 0</inkml:trace>
  <inkml:trace contextRef="#ctx0" brushRef="#br0" timeOffset="26">10198 10369 7574,'0'-14'0,"0"1"0,0 0 0,0-1 0,-6-5 0,-2-2 0</inkml:trace>
  <inkml:trace contextRef="#ctx0" brushRef="#br0" timeOffset="27">10184 10262 8625,'-13'0'0,"0"0"412,-1 0 1,5 0-1,0 0 1,-1 0-410,-2 0 1,3 0 0,0 0 0,-1 0-1,-2 0-58,-1 0 1,-5 1 0,0 2-1,1 3 1,-3 0 0,0 2 180,-1-1 0,-4-3 1,2 5-1,0 0 1,-1 0-1,2 0 0,0 1-91,1 2 1,-3 2 0,5-3 0,0 0 0,-1-2 0,3 1 0,-1 2 0,0 1-61,2 0 0,0 1 0,-1-1 0,-2 0 0,0 1 0,-2-1 0,0 2 130,-2 3 1,-3-3 0,1 4-1,2-1 1,0-1 0,1 0-1,1-1 194,4 2 1,2-4-362,1 4 1,3 3 0,0 0-1,4 1 55,1 0 0,1-6 1,5 4-1,0-3 0,0 1 1,2 0-1,1 0 73,1 0 0,8 4 1,0-5-1,4 1 0,2 0 1,1 0 36,4-2 0,3 3 0,4-1 0,1-2 0,2 1 1,1-1-1,4 2 162,4-2 0,-4 3-276,7-1 1,-3 0-1,1-5 1,3-1 63,2-3 0,1 1 0,4-5 0,2-2 0,1-2 0,3-2 0,2-4 191,3-4 1,-1-3 0,1-1 0,-3 0 0,1-1 0,0 1 0,2 0-314,-5 0 1,-1-2 0,-2 0-1,3-1 1,1 1 0,-1-1-1,-3 1-70,-1 0 0,-6 0 0,0-1 0,0-2 0,-2 0 1,-3 0 102,-2 1 1,-8-5-1,-1 4 1,-2 0 0,0-1-1,0-2 1,-1-1 115,-4 0 0,4-1 1,-9-3-1,1-1 1,-1 2-1,-2 1 21,-3 2 0,-7 1 0,-5-2 1,-2 2-1,-2 0 0,0 2 0,-3 0-117,-6 2 1,-6 2-209,-11 2 0,-7 1 0,-3 2 0,-2 3 0,-4-1 0,-2 2-157,-5 0 1,-4 2 0,-2 4 0,0 0 0,3 0 0,-1 0 264,-3 0 0,1 0 0,-3 0 0,5 1 0,3 4 0,2 2-216,2 1 1,3 2-1,8-4 3,4 1 0,2 2 0,4 3 0,3 0-322,4 1 1,8-1 650,1 10 0,6-5 0,-3 2 0</inkml:trace>
  <inkml:trace contextRef="#ctx0" brushRef="#br0" timeOffset="28">9384 11954 8393,'0'-13'0,"0"0"-1853,0-1 1780,0 7 1,2 1-1,1 5 1,1-4 545,-1-4 514,-1 3 1,-8 1-894,-3 5 1,-3 0 0,-1 1 0,-1 2-1,1 3 1,0 0-86,-1 0 0,0 3 0,-3-5 1,-2-1-1,0 0 0,-2 0 103,0 1 0,-1 1 0,-5-5 0,1 0 0,-1 0 0,1 1 0,-1 2 46,0 2 0,2 4 0,1-3 0,4 1 0,0 3 0,3 4-187,-3 3 0,5 4 1,-1 4-1,4 0 1,3 1-1,1 2-78,0 0 0,-2 0 0,5-1 0,2-1 0,2 0 0,1-3 0,0-1 198,0 2 0,6 0 0,3-1 0,4-2 0,5 0 0,4 0 38,3 2 0,9 1 0,5 0 1,5-4-1,7 1 0,6-2-67,9 1 1,-29-10 0,1-1 0,0-1-1,1 0 1,1 1 0,2-1 0,0-1-1,1-1 1,0-1 0,-1 0 0,0 0-1,0 1 120,0-1 1,-1 1 0,-2 1 0,-1-2-135,2 0 1,0-1 0,1 0 0,0-2-1,34-2 1,-36 0 0,-1 0-17,36 0 1,-1-1 0,-34-1 0,0-1 0,1-1 0,-1-2 0,-1-1 0,1-1 0,0-1 0,0-1 0,0 0 0,-1-1-64,2 0 0,-1-2 0,-3 0 0,0 0 0,1-2 0,-1 0 0,-1-1 1,0-1-1,33-15 0,-6-2-79,-6 0 0,-5-2 0,-13-5 0,-4-1 1,-7-2-1,-9-2 200,-8-6 1,-4-3 0,-9 1 0,-6-1-1,-12 0 1,-11 3 0,-13 2 437,-5 2 0,-9 3-712,-3 5 1,-7 7-1,33 19 1,-2 1-1,-3 3 1,-1 3-1,-1 1 1,-1 1-116,-1 2 0,0 2 1,-5 2-1,0 2 0,4 2 1,-1 2-1,0 2 1,-1 1-1,1 4 0,0 0 1,0 2-1,2 1-185,0 1 1,1 1 0,0 2 0,0 1 0,4 2 0,0 1 483,1 3 0,0 0 0,4-2 0,0 0 0,-4 6 0,-2 1 0,2 0 0,0-1 0,0 2 0</inkml:trace>
  <inkml:trace contextRef="#ctx0" brushRef="#br0" timeOffset="29">11397 12154 8539,'8'-13'0,"-2"4"0,-5 2-10,4 1 1,-5 1 0,0 5 0,-8 0 0,-4 0 0,-1 0 0,1-1 0,2-2 0,2-3 0,2-1 783,3-4 0,3-1 0,5-1-110,4 0 1,7-2 0,5-3 0,4-4-393,8-3 1,4-2-1,6-2 1,5-6-1,10-5 1,-26 19 0,0 0-318,1-2 1,1 0 0,1-1 0,1 0-1,1-3 1,0-2 0,1-1 0,1-1 0,1-2-1,0 0 1,-2-1 0,1 1 0,-2 0-1,0-1-696,0 1 1,-2 0 0,-3 1-1,-1 0 508,0-3 0,0-1 0,-4 2 0,-1 0 0,-3 1 0,-2 1 1,14-29-1,-12 9 136,-9 11 0,-7 8 0,-7 11 0,-3 4 0,-4 5 0,-8 4 0,-3 6-226,-1 6 0,1 6 1,5 7 322,-1 2 0,7 0 0,1-5 0</inkml:trace>
  <inkml:trace contextRef="#ctx0" brushRef="#br0" timeOffset="30">11917 10595 11302,'-27'-4'-32,"1"-1"0,1 1 1,1 5 279,2 4 0,7 2 0,2 6 1,8 1-1,8 1 0,7 1 1,8 2 741,9-2 0,6 5 0,8-1-702,3 1 1,2 3-1,5-5 1,-2 0-1,1 1 1,0-4-307,-1-1 0,-3-2 0,-7 0 0,-4-1 0,-4-1 0,-4-3-878,-5 3 0,-3-5 0,-5 0 0,-1-2 902,0 0 1,7 1 0,0-5 0</inkml:trace>
  <inkml:trace contextRef="#ctx0" brushRef="#br0" timeOffset="31">13224 10582 9523,'13'-17'0,"-1"3"665,-3 2 1,1 6-282,-6-3 0,-1 6 1,-7-1-1,-5 4 0,-4 4 1,-5 5-84,-4 3 0,-2 3 0,0 1 0,4 2 0,0-1 0,3 1 0,0 1-98,4 2 0,-2-5 1,11 2-365,1-3 1,1-2 0,4 1 0,4-1 87,7 0 1,11-1 0,8-1 0,2-4 0,2 0 0,-1-1 0,-1 2 31,-1-1 1,-6-2-1,-7 3 1,-2 3 0,-6 1-1,-6 1 1,-5 0 113,-1 1 1,-7 5 0,-8 3 0,-8 3 0,-10 2 0,-4-2 73,-5-3 0,-3 6 1,3-4-311,4 0 1,8-6-1,3-2 1,8-4-249,4-3 1,12-6-1,12 0 1,19-6 427,17-6 1,4-9-1,10-3 1</inkml:trace>
  <inkml:trace contextRef="#ctx0" brushRef="#br0" timeOffset="32">13823 10462 18375,'0'-39'36,"0"4"1,0 10 0,2 25 0,1 10 0,1 9 1475,-1 8 1,-1 2-1568,-2-2 0,0 4 1,0 5-1,-2 4 1,-1 9-29,-1 4 0,-7 0 0,4 9 0,-2 2 1,2 0-1,-1-2 0,2-3 27,0 0 0,2-4 0,4 4 0</inkml:trace>
  <inkml:trace contextRef="#ctx0" brushRef="#br0" timeOffset="33">11011 11541 9996,'-14'-20'207,"1"6"0,6 7 0,4 4 0,6-2 0,6 1 0,2 0 0,3-1 0,1 2 0,1 2-15,2 1 1,5 1 0,-1 4 0,4 3-1,0 4 1,2 2 0,4 0-65,3 4 1,-1 0-1,2 6 1,1 1-1,1-1 1,4 1-1,1 0 141,1 2 0,6-1 1,-1-1-1,3-1 1,3-2-1,0 1-87,-2-3 0,8 1 0,-8-5 0,3 2 0,2-2 0,0-1-135,-2-2 1,-1 4 0,-2-2 0,-1-4-1,-3 1 1,-6 0 0,-4 1-132,-4 1 1,-1-5-1,2-2 1,-5 0-1,-3-1 1,-3 0-1,-1-3-47,-2-1 0,-6-2 0,2 1 0,-2 2 0,1 2 0,1-2-178,-2-2 0,0-1 0,2 2 1,3 1-1,1 1 0,0 0 1,0 2-4254,-1 3 4562,4 3 1,-10 1-1,4 1 1</inkml:trace>
  <inkml:trace contextRef="#ctx0" brushRef="#br0" timeOffset="34">13317 11968 7974,'0'-25'0,"1"2"741,4 6 1,-4 6-150,4 2 1,-2 6 0,0 0-42,1 6 1,0 0-1,-5 6-321,-3 2 0,1-1 0,-6 0 0,-2-1 0,-1 2 30,-1 0 0,4 1 0,2-1-128,1-2 0,2-1 1,4 6-1,0-1-257,0 0 0,0-4 0,1 0 96,3 2 0,5-1 0,8 0 0,2-1-114,2 2 0,-5-4 0,3 2 0,-1 0 0,0 0 0,-3-1 1,-4 3 290,-2 1 1,-6-3 0,2-1 0,-4 3-1,-4 1 1,-4 1 166,-7 0 0,-8-1 0,0-1 0,-3-3 0,-2 1 0,2 0 0,1-1-713,2-2 1,6 2 0,-2-3-1425,3-2 1,11-2 0,7-1 1821,9 0 0,16 0 0,0 0 0</inkml:trace>
  <inkml:trace contextRef="#ctx0" brushRef="#br0" timeOffset="35">13570 12074 8687,'0'-40'0,"2"2"0,2 8 759,5 13 0,7 9 0,3 8 1,1 0-541,-1 0 1,3 0-1,-3 0 1,2 2 0,1 1-1,1 3 1,-3 1-1,0 3 10,-4 2 1,-6 1 0,-2 2-1,-2 2 1,-3 2 0,-3 0-1,-5 2 1,-4-2 81,-3 0 1,-5 3 0,-3-2 0,1-1 0,0 0 0,3-2-66,1-3 1,6 0 0,1-1 0,3 0 0,2 1-506,1-1 0,5-1 0,4-3 1,7-3-1,2-2 0,3 1-624,4-3 1,-1 0 893,4-2 1,-6 0-1,6 0 1,0 0-1,-3 0-484,-1 0 0,4 7 0,-6 7 0,3 6 473,-1 6 0,-6 0 0,3 1 0</inkml:trace>
  <inkml:trace contextRef="#ctx0" brushRef="#br0" timeOffset="36">11131 12607 8569,'-14'-13'-124,"1"0"0,0 1 0,-2 2 0,-1 2 0,-4 2 0,1 3 0,-2 2-163,1 1 0,3 0 711,0 0 0,0 0 0,1 0 1,1 1-1,9 2 124,14 2 0,5 5 1,9-2-1,2 0 0,1 1 1,3 3-1,0 3-369,-1 3 0,7 5 0,-6 0 1,3 3-1,2 5 0,-3 5 1,-2 2-56,-2 2 0,-5 6 0,-3 2 1,-3 2-1,-4 2 0,0 3 48,-2-1 1,-6 1-1,1-1 1,-4 0 0,-4 1-1,-5-2 1,-2-4 3,3-1 1,-4-8-1,4 3 1,-1-5 0,1 1-1,-3-2 1,-1 0-277,-1-3 1,0 0-1,-1-6 1,1 1-1,0-2 1,-1 0 166,1-3-35,-6-1 1,2-1 0,-3-1-1,-1 0 1,2 0 0,-2 1-1,0 0-101,-2 0 1,2-4 0,-1 4 0,-2 0 0,-1 1 0,-3-3 0,-2 0-101,-1-4 0,-2 3 0,4-1 0,-4-2 1,-2-1-1,-4-3 0,-2-2 293,-2-1 1,7 0 0,-7 4 0,-1-1 0,-1-1 0,-2-3 0,-1 1 5,-2-1 1,-2 4 0,-3-4 0,-2 4 0,-6 3-1,-3 3-126,-5 4 0,32-10 0,-1 1 0,-2 1 1,-2 0-1,1 1 0,-1 0 0,-2 1 1,0 1-1,-2 0 0,0 1 0,-3 2 1,0 0 154,-2 1 0,0 1-128,0 0 0,0 0 0,0 1 0,1-1 0,0 0 0,0 0 0,1 0 1,1-1-1,1 0 0,1 0 0,1-1 0,2 0 82,1 0 1,2 0-1,4-3 1,2 0 0,-31 14-1,9-4 1,8-5-1,7-5-555,6-2 0,10-3 1,10-3-1,5-5 0,9-2 1,13-2 441,14 0 0,7 4 0,7 1 0,2-2 0,3-2 0</inkml:trace>
  <inkml:trace contextRef="#ctx0" brushRef="#br0" timeOffset="37">10971 14447 8703,'0'-14'637,"0"1"0,1 1 0,4 3 1,4 5-362,2 2 0,9 8 1,2 3-1,3 4 1,3 5-1,2 4 1,2 5 146,2 4 1,-2-1 0,2 5-607,-2 2 0,4 2 0,-5 1 0,-2-2 0,0-1-301,-3-1 1,1-6-1,0-1 1,-1-4-1,1-4 1,0-2-1,-1-2 484,1-3 0,0 0 0,-1-1 0</inkml:trace>
  <inkml:trace contextRef="#ctx0" brushRef="#br0" timeOffset="38">11970 14740 10109,'0'-37'0,"2"6"589,2 9 1,2 5 0,5 5 0,-4 2 324,-1 1 1,0 5 0,-5-2-756,-1 4 1,-3 10-1,-10 11 1,0 0-1,1 2 1,2 0-1,2 1 1,2 0-134,3 0 0,2-1 1,2 1-1,2-3 1,3-1-1,2 0-148,2-2 0,2-1 0,3-2 0,1-1 0,2-1 0,-2-2 147,-1 1 1,-3 2-1,-2 1 1,-3 0-1,-1 1 1,-3-1 84,-1 0 1,-4 2-1,-4 1 1,-5 4-1,-9 0 1,-3 3-1,-7-1-212,-3 0 0,-2-1 0,-4 1 0,4-3 0,4-1 0,4-2-1435,5-4 328,3 2 0,19-13 0,10 2 1163,14-6 0,14-16 0,9-9 0</inkml:trace>
  <inkml:trace contextRef="#ctx0" brushRef="#br0" timeOffset="39">12290 14753 8764,'-7'-44'0,"4"10"996,6 14 1,4 12 0,7 6-1,-1-1-729,0-1 0,5-2 0,3 1 0,1-4 0,5-1 0,-2 1 1,2 3-1,-4 2-425,2-1 0,-5 1 0,-2 4 0,-4 0 0,-2 1 0,-3 4 0,-4 4 120,-4 3 0,-7 1 0,-3 0 169,-3 1 0,-5 3 1,-3 3-1,1-3 106,0-2 0,1 1 1,5-7-1,1 3 0,3 1-248,5 1 1,14-7 0,8-2-1,7-4 1,6-1 0,3 0-184,0 0 1,5 0 274,-4 0 1,-5 0 0,-2 2 0,-3 1-1,-6 1 190,-2-1 0,-8 3 1,-2 0-1,-4 1 0,-11 5 1,-12 4 207,-13 7 0,-7-3 1,-6 4-1,-4 3 0,-5 2 1,2 1-823,1-2 0,3-3 1,9-1-1,3-2 0,6 2 1,9 0-1,7-1-4445,6-1 4788,3 1 0,18 9 0,3 2 0</inkml:trace>
  <inkml:trace contextRef="#ctx0" brushRef="#br0" timeOffset="40">7345 15086 8122,'-6'-13'0,"5"0"0,-4-1 0,4 7 0,-5-5 0,-2 5 0</inkml:trace>
  <inkml:trace contextRef="#ctx0" brushRef="#br0" timeOffset="41">7292 15033 8122,'-9'-1'1089,"0"-4"-741,6 4 0,-5-10-100,4 7 1,1-1-1,-4 7 1,1 2-1,3 5 1,1 3 464,2 1 1,0 1-459,0-1 0,2-1 0,2-2 0,7-1-3,5 1 0,-1-4 0,4 0-175,0 0 0,-3-4 0,7 2 0,0-2 0,3-1-152,0 4 1,1-4 22,0 4 0,-1-3 0,1 1 0,0 2 160,-1-2 0,1 3 0,0 0 0,-2 0 0,-2 0 0,0-2 0,-1 0 169,-1 1 1,4-1-1,-3-4 1,5 0-1,2 0 1,4 0-211,1 0 0,1-6 0,5-3 1,0-2-1,2-4 0,1-1 0,1-4-45,-1 0 0,-1 3 0,-4 0 0,1 0 1,-2 1-1,0-2 89,-5 2 1,2-3 0,-2 1-64,-3 2 1,4-4 0,-2 1-1,-2 0 1,0 0 1,-3-1 0,1 3-1,0-4 1,-1-1 0,1-1 0,0-2-191,-1-4 1,-2 0-1,0-2 1,1 3-1,-3 2 1,0-1-51,-1 0 1,-5 1 0,2 0 124,-3 4 0,-6-1 0,-2 5 0,-1 1 97,-3 3 0,-7 0 0,-5 1 1,-5 0-1,-2-1 0,-3 1 0,-2 0 96,-3-1 1,4 0-1,-1-3 1,0 0 0,0 0-1,-2 1-282,-2-2 1,2-3 254,1-5 0,4 4 0,-2-1 0,-1 0 68,0-3 1,3 6 0,-2 2 0,-1 3 0,0 2 0,-3 0 0,-1 1-115,-1 3 1,-1 3-1,-1 6 1,-2 0 0,-1-2-1,1-1-343,2-1 0,2 0 0,-1 4 1,2 0-1,1 0 0,2 0 1,-2 0 308,-1 0 1,-2-5 0,1 1 0,-1 1 0,0 1 0,1 2 179,-1 0 1,-4 0 0,-2 0 0,-2 3 0,-5 5 0,-3 5-1,-2 3-144,0 3 1,-3 4 0,-5 6 0,1 4-1,3 1 1,3 1-213,0 0 0,5 2 1,-4-5-1,5 1 0,5-1 1,4-2 184,3-2 1,1-1-1,2-1 1,3-1-1,4-1 1,3-2-1,3 1 100,3-3 1,-1 6 0,5-4 0,2 3 0,2 2 0,2 1-1,4 1-690,4 2 1,9 6 0,4-3 0,3 2 0,3-2 0,2-1-182,1-4 0,4-1 0,-2-2 0,0-4 0,-1-4 0,-1-5 0,2-4-178,2-5 0,1-2 0,1-2 920,0 0 0,16 0 0,-4 0 0</inkml:trace>
  <inkml:trace contextRef="#ctx0" brushRef="#br0" timeOffset="42">8145 14886 8301,'-6'-19'-331,"4"12"225,-2 2 0,1 10 1,0 10-1,-1 1 1,-1 3-1,1 2 0,-1 4-442,2 5 0,-3-1 1764,2 7 1,-2 1-1,1 6 1,-3 3-1,-3 0 1,-1 1 294,-1 0 1,3-4-1,-8 2-1567,3-4 1,-3 4 0,1-1 0,-1-1-192,-1-2 1,-1 4-1,-3 1 1,0 1-1,0 2 1,-3 0-1,0 1-1167,-1 5 1,2-6 0,3 3-1,4-3 1,3-4 1413,2 1 0,0-1 0,-1-5 0</inkml:trace>
  <inkml:trace contextRef="#ctx0" brushRef="#br0" timeOffset="43">7492 17099 8240,'-12'-21'0,"-5"5"683,-2 5 1,4 5 0,6 6-95,-1 0 1,6 0 0,4 2 0,6 2-1,2 5 1,3 5 0,2 3 537,3 6 1,2 8-945,-4 4 1,-3 1 0,0 1 0,-2 3 0,0-2-225,-2 1 1,3 5 0,-4-8 0,0-4 0,2-2 0,-1-6-542,3-7 1,-2 0 0,1-14 263,1-5 1,-4-8 0,0-11 0,-2-3 0,2-5 0,0-2 0,2 0 331,-1 5 1,-3 1-1,5 7 1,0 2-1,0 1 1,0 3 978,1 4 1,2 2 0,1 6-434,1 0 1,-5 1 0,0 5 0,1 7-432,2 8 0,-5 4 1,-2 3-1,-2 2 1,0 3-1,1-1 1,-1 2-404,-2 0 0,-2-9 1,-3 2-1,-4-3 0,-1-3 1,0-4-1130,-1-2 1,-2-3 479,-1-3 1,-1 1 0,1-5-704,0-2 0,5-3 1626,4-5 0,8-2 0,4-7 0</inkml:trace>
  <inkml:trace contextRef="#ctx0" brushRef="#br0" timeOffset="44">8225 17472 8359,'-27'-40'1896,"-1"16"1,4 8 0,8 7-1154,3 6 1,5 2-1,-1 1 1,-1 0-171,-2 0 1,5 1-508,2 4 1,4 2-1,1 8 1,0 1-333,0 2 1,6 0-1,3-5 1,2 0 0,3 1-1,-1-3 1,0 0 0,1-4-37,-1-1 1,0-1 0,1-5 0,-1 0 0,-1-2-1,-2-2 1,-2-7 221,-2-5 1,-2 0 0,-4-5 0,0 0 0,-1 2 0,-4 0-112,-4 2 0,-4 7 314,-5 1 0,3 5 0,-2-4 0,2 2-69,1 3 0,3 3 1,2 5-1,4 4 1,7 3-581,7 1 0,5-4 1,13-2-1,3-1 1,2-3 525,4-1 0,11-8 0,-5-2 0</inkml:trace>
  <inkml:trace contextRef="#ctx0" brushRef="#br0" timeOffset="45">8545 17352 8359,'-18'0'1412,"0"0"1,0 0-1,5 0-845,0 0 0,1 1 1,3 4-1,6 4 1,6 3-119,6 1 1,7 0 0,3 2-517,2 3 0,0-2 1,3 6-1,-5 1 1,-3-1-284,-4 0 0,-6-4 0,1 4 171,-1 2 1,-3-1-1,-7 1 1,-5-3-71,-3-2 0,-1 2 1,-2-5-1,-1-3 0,-2 1 1,1-4-2380,3 2 2628,0-6 0,7 0 0,1-6 0</inkml:trace>
  <inkml:trace contextRef="#ctx0" brushRef="#br0" timeOffset="46">8811 17405 11798,'-13'-7'1453,"4"-3"1,0 5-873,-1 2 0,-1 3 1,3 5-1,3 3 0,4 4 1,1 2-213,0-1 1,6-1 0,2-2-915,4-1 1,3-2-1,1 2 1,2-4-1,0-4 1,0-1-1,-1-1-1725,0-4 1614,-2-2 0,-2-8 0,-1-3 0,-3-2 329,-5-1 0,-2-3 0,-2 5 1,0 0-1,-2-1 0,-1 4 1,-3 1 115,-1 2 0,-2 6 0,-3 1 0,2 1 71,1 1 0,6-2-131,-2 1 0,10 2 1,5-4 270,6 1 0,5-10 0,6 1 0</inkml:trace>
  <inkml:trace contextRef="#ctx0" brushRef="#br0" timeOffset="47">9104 17085 8842,'0'-6'1145,"0"6"1,0 6-1,0 8 1,3-1-721,6 0 1,2 5 0,11 0 0,2-2 0,1 1-270,1 0 0,6 3 1,-1 3-1,-3-1 1,-3 2-1,-4 1 0,-3 0-506,-7-2 0,-3 2 1,-8-1-1,0 2 1,-3 4-1,-6-2-408,-9 2 1,-6-1 0,-4-2 0,-1-2 0,-4-1 757,-1-2 0,-7 6 0,-7 6 0</inkml:trace>
  <inkml:trace contextRef="#ctx0" brushRef="#br0" timeOffset="48">8225 18165 8281,'-18'-22'0,"3"1"1481,8 6 0,14 2 0,20 7 0,7-1 0,6-5 1,4-3 237,5-3 0,13-6-1566,5 2 0,3-2 0,-1 1 1,-33 12-1,1 0 0,1-1 1,1 1-656,0 1 1,-1 0-1,33-10 1,-1 9-1,-4 2 1,-2 4 0,0 4 501,-5 1 0,3 12 0,-1 2 0</inkml:trace>
  <inkml:trace contextRef="#ctx0" brushRef="#br0" timeOffset="49">10051 17445 8441,'-13'-19'415,"1"9"2542,3-4-2543,3 10 0,6-4 0,1 6 0,4-4 0,4-2 0,3-1 0,1 0 0,2 1 0,3-1 0,4 0 0,3 0 0,2-1-82,-1-2 0,1-6 0,0 0 0,-1 0 0,1 1 0,0-1 1,-2 2-1,-2 1-2085,0 1 1,-7 3-1,2 2 1,-2 3 1752,2 0 0,-3 4 0,4-4 0</inkml:trace>
  <inkml:trace contextRef="#ctx0" brushRef="#br0" timeOffset="50">10504 17072 8677,'2'-24'826,"2"7"0,3 0 0,8 11 0,2 0 0,0-1-341,0 0 1,-1 4 0,0-2 0,2 4 0,-2 2 0,-1 4 0,-2 4 0,-1 4-413,-3 5 0,2 1 1,-7 5-1,-1-2 1,-2 2-1,-1 1 0,0 0-716,0-3 1,0 2-1,0-6 1,0-2-1,3-1 643,6-2 0,6-6 0,12-1 0</inkml:trace>
  <inkml:trace contextRef="#ctx0" brushRef="#br0" timeOffset="51">11384 16859 16488,'4'13'639,"1"1"1,-1 3 0,-4 3 0,2 0-547,2 4 0,-2 0 0,2-1 0,-2 0 0,-4 0 0,-1 1 0,-3-2 0,0-4-1555,0-3 1,0-2 940,2 0 1,3-13-1,-4-8 1,5-12-1,5-8 1,3-4 0,4-5 542,2-1 0,-1 6 0,0-2 0,1 1 0,-1 5 0,-1 4 550,-3 7 1401,3 2-1025,-11 2 0,6 1 0,-2 3 1705,4 4-2406,-3 4 0,1 1 0,-4 1 1,1 4-1,1 4-211,1 3 1,-5 7 0,5 2-1433,0-1 1186,-4 5 1,9-4-1,-3 4 1,2-1-1,2-3 1,3-1-4707,0 1 1,4-4 4900,-1 0 1,5-2 0,-2-2 0</inkml:trace>
  <inkml:trace contextRef="#ctx0" brushRef="#br0" timeOffset="52">11744 17045 8250,'-6'-17'0,"-3"-1"0,3 5 0,2 4 665,-4 6 1,7-5-1,-4 7 1,5-1-32,5 4 0,2 2 0,7 1 0,-1 2 0,0 2 0,1-2 0,-1-1 0,0-3 0,1-1-1427,-1-2 578,-6 0 0,4-2-187,-7-2 0,-1 1 0,-7-6 0,-5-1 0,-3-2 394,-1-2 0,-1 6 0,2-1 23,3-2 1,-2 4-375,2-2 0,4 6 0,5-1 1,9 2 358,7 2 0,11 0 0,7 0 0</inkml:trace>
  <inkml:trace contextRef="#ctx0" brushRef="#br0" timeOffset="53">12504 16792 8233,'-14'-10'0,"1"-2"1362,0 2 1,5 4 0,4 10 0,2 5-988,2 3 0,0 3 1,0 1-1,0 3 1,2 3-1,1 7 0,3 5 1,0 4-238,0 2 0,0 5 1,-4-1-1,3-1 1,-1-2-1,1-2 1,-1-2-1,-1-3-699,-1-1 1,-2-8-1,0-8 1,-2-2-1,-2-3 135,-5-3 0,1-5 0,0-9 216,-3-9 0,4-7 1,-1-10-1,1-6 0,1-6 377,0-5 1,2 0-1,4-1 1,0-1-1,0 0 1,0 1 260,0 4 0,4 7 0,2 4 1,0 6-1,1 2 0,-1 7 400,0 3 1,3 3-1,-3 1 1,1 3-947,4 4 0,1 4 1,0 2-1,-2 4 1,-3 4-847,-1 3 1,-1 1-1,-5 2 1,0 1-1,0 2 1,0-2 963,0-1 0,6 4 0,1 2 0</inkml:trace>
  <inkml:trace contextRef="#ctx0" brushRef="#br0" timeOffset="54">12690 17032 10274,'-6'-31'1874,"-3"0"0,4 6 0,2 7-2106,6 3 0,4 0 0,6-1 1,2-2-1,3 1 0,3-1 232,-1 0 0,6-6 0,-6 4 0</inkml:trace>
  <inkml:trace contextRef="#ctx0" brushRef="#br0" timeOffset="55">12864 16806 8088,'-14'-8'1460,"7"4"779,2 8 1,4 4-1466,1 5 0,0-4-1666,0 0 1,0-8-1,-2 1 1158,-2-5 0,1-2 0,-3 5-325,5 0 0,5 5 0,12 1 1,4-1-1,0 1 0,6-3 1,2-1 58,3-2 0,6-6 0,-3-1 0</inkml:trace>
  <inkml:trace contextRef="#ctx0" brushRef="#br0" timeOffset="56">13157 16499 8106,'0'-28'1955,"0"-3"0,0 6 0,1 17-1045,4 16 0,1 3-712,3 7 378,-3 3 0,-2 0 1,2 7-1,0 1-435,0 3 0,-2 5 0,-4-2 1,0 4-1,-1 1 0,-2-2 1,-3-2-1,-2-5-957,-2-3 1,-2-1 0,-1-2 0,0-3 0,-1-4 0,2-4 0,2-2-1917,1-3 2497,6-3 0,-3-7 1,6-4 602,0-4 0,0-3 0,2 1 49,2 2 1,-1-2-1,6 7 1,1 1-1155,2 1 1,2 2 0,-1 2 736,0 2 0,1 4 0,-1 5 0</inkml:trace>
  <inkml:trace contextRef="#ctx0" brushRef="#br0" timeOffset="57">13383 16886 12200,'-5'-24'3090,"-4"-3"-2870,3 3 0,1 7 0,8 9 0,3 8 1,0 8-1763,0 4 0,-2 2 0,-4 3 0,2 0 1542,2 0 0,-2-2 0,4-2 0</inkml:trace>
  <inkml:trace contextRef="#ctx0" brushRef="#br0" timeOffset="58">13410 16925 10678,'0'-20'850,"0"2"0,0 3 0,0 2 0,2 0 314,2-1 1,3 7-1785,7 2 0,-1 4 1,0 1-1,1 1-762,-1 4 1469,0 2-4220,1 7 3199,-7-7 0,-7-1 1771,-9-6 0,2 0 1,-2-2-1,0-2 895,2-5 0,-4 2 1,7-2-1,1-2-1021,1 0 1,8 3-1,3 4 1,3 4-1,1 3-1341,1 1 0,-1 5 1,0-3-1,1 0 1,-1 1-1,0-1 0,1 0-2383,-1-3 0,0-3 2666,1-4 1,-2-4 0,-2-7 0,-1-2 54,1-6 0,1-6 0,-1-5 0,-1-3 0,1-6 0,4-2 0,2-4 333,2-2 0,1 5 0,-3-6 959,2 5 0,0 5 1,-6 10-1,-2 6-190,-1 6 1,-5 8 0,4 9-1,-2 7 1,-3 11 0,-2 10-646,-1 9 0,-7 11 1,-5 4-1,-6 4 0,-1 3 1,-1 2-379,4-2 1,1 2 600,2-5-3417,0-2 1714,-1-6 1,6-6-246,-1 5 1,4-11 959,-4 3 0,6-13 280,-1-5 1,2-12 0,4-11 0,1-11 940,1-8 1,5-7 0,-3-1-1,0-1 1,1 1 0,-1 4 818,0 4 1,-1 5 0,-4 7 0,2 4-1441,2 8 0,5 18 0,-3 10 0</inkml:trace>
  <inkml:trace contextRef="#ctx0" brushRef="#br0" timeOffset="59">18409 1226 7926,'6'-13'0,"1"-1"0,7 1 0,-1 1 0,0 3 293,1-2 1,-1 8 0,0-5 896,1 2 0,-6 2 0,1 4 0,2 1 1,-1 4-1,0 4-278,-1 2 1,0 4 0,3 5-48,-3 6 0,-3 2 0,-6 9 1,0 5-689,0 5 0,-6 1 0,-3 0 1,-3 0-1,-1-4 0,1-4 1,2-3-653,1-3 0,6-1 1,-2-8-1,5-3 0,5-4 1,5-3-1,6-3 475,7-3 0,8-9 0,3-8 0</inkml:trace>
  <inkml:trace contextRef="#ctx0" brushRef="#br0" timeOffset="60">19489 1133 7891,'-21'-8'788,"2"-2"1,5 6 1436,1 1 0,0 1 0,2 2-1514,7 0 1,5 5 0,14 1 0,4 1 0,7 2 0,5 0 0,3-2 0,1 1-604,-1-1 0,-1-3 0,-8 4 1,-3-1-1,-5 1 0,-5 0 0,-5 1 1,-1 2-182,-3 4 1,-9-1 0,-7 9-1,-8 0 1,-6 2 0,-2 2-1,-3 0 1,3-1 0,2 0 634,5-4-294,3 3 1,7-10 0,3 2-1,5-2-70,2-1 0,8-3 0,3 0 0,4-4 0,6-1 0,7-3 0,3-1-322,1-2 0,4 0 1,0 0-1,2-2 0,-1-2 1,1-4-1,-1-1-1170,1 1 0,-1-1 0,7-5 0,-1 1 1294,-1 0 0,3-7 0,-9 0 0</inkml:trace>
  <inkml:trace contextRef="#ctx0" brushRef="#br0" timeOffset="61">20368 1173 7850,'-5'-21'723,"3"2"1,-2 5-110,2 1 1,4 0 0,2 0 0,3-1 0,2 1 0,0 1 0,2 2 192,0 1 1,3 6 0,-2 0-398,-3 6 1,-4 9 0,-5 5 0,0 1 0,0 1 0,0 2-178,0 0 0,0 4 0,0-4 0,0 1 0,0-1 0,2-1 0,2 0-492,5-1 1,-1-3 0,1-5 0,2-4 0,4-1 0,4-3 0,2-2-711,3-1 1,1-7-1,2-6 1,-1-7-1,1-3 1,-2-2-376,-3-4 0,4-6 0,-6 1 1155,1 0 1,-3 6 0,-9 7 0,-3 2 1616,0 2 1,-5 7 0,4 4-1,-4 5-292,-1 6 1,0 13 0,0 10 0,0 9 0,-1 9 0,-2 6 0,-3 7 2156,-2 5-3152,-1 3 1,0-2 0,2-3 0,1-4 0,3-3-444,2-2 1,1-4 0,0-3 0,0-3 0,0-6 301,0-3 0,-6-3 0,-2-5 0</inkml:trace>
  <inkml:trace contextRef="#ctx0" brushRef="#br0" timeOffset="62">18489 2825 7886,'-5'9'-823,"1"0"823,0-6 0,10 3 0,1-6 0</inkml:trace>
  <inkml:trace contextRef="#ctx0" brushRef="#br0" timeOffset="63">18569 2799 7882,'-19'0'0,"-4"0"0,0 0 429,1 0 1,2 1 0,7 2 0,0 3 1097,-1 1 1,7-2-1197,2 4 0,4-5 0,2 4 0,5-2 0,8-2 490,6 2 1,10-5-489,1 4 0,11-4 1,-1-1-1,5 0 1,4 0-210,2 0 0,-3-4 1,-3-1-1,-5 2 0,-6 2 1,-7 1-1,-6 0-144,-4 0 0,-5 6 0,-4 3 0,-5 4 1,-4 5-1,-6 4 1097,-7 3 0,-6 3-269,-8 4-401,0-4 0,1 9 0,1-5 0,1 1-382,2-1 1,5 5-1,0-2 1,2-1 0,3-2-1,3-2 1,5-1-1241,2 1 1,4-9-1,4 4 1,7-6 1214,8-7 0,16 1 0,4-5 0</inkml:trace>
  <inkml:trace contextRef="#ctx0" brushRef="#br0" timeOffset="64">19555 2825 7825,'-28'-4'982,"-3"-1"0,9 1 0,0 4 0,5 0 79,4 0 0,7 4 1,6 1-689,8-2 1,14-2-1,6-1 1,6-1 0,7-2-1,5-2 1,2 1 38,-4-2 1,-7 5-385,-1-4 0,-11 5 1,0 5-1,-6 4 0,-5 2-64,-4 3 1,-7 0 0,0 4 0,-7 3 0,-10 1 0,-5 0 415,-2 2 1,-2 0-1,3-1 1,1-2-1,0-2 1,2-2 2284,3-2-2793,6-2 1,4-4-1,8-2 1,7-1-1,3-3-317,4-1 1,6-1 0,-2 2 0,3 1 0,0 1 0,-2-1 512,-6 1 0,-2 4 0,-1-3 0,-3 1 0,-2 3 0,-4 2 0,-4 3 808,-1 3 0,-1-2-472,-4 6 1,-2 0-1,-8 5 1,-3 0-1,-2-2-746,-1-3 1,-3 3 0,5-2-1,0 0 1,-1-1 0,4-4-1412,1-3 0,8-2 0,2 1 1,7-2 1752,7-4 0,6-2 0,11-6 0</inkml:trace>
  <inkml:trace contextRef="#ctx0" brushRef="#br0" timeOffset="65">20235 2999 7886,'-6'-6'3598,"6"4"-2756,8 5 1,5 12-1,3 1 1,2 6 0,-2 7-1,-1 0 1,-2 5-1,1 5-369,-1 4 1,-4 6 0,-2-3 0,-1-1 0,-3 1 0,-3-3 0,-4-3-1,-5-4-2494,-3-5 0,-6-4 0,-1-5 2021,-2-4 0,-1-4 0,-4 0 0</inkml:trace>
  <inkml:trace contextRef="#ctx0" brushRef="#br0" timeOffset="66">20142 3025 14506,'7'-63'0,"-2"5"0,-2 10 0,1 10 0,5 7 0,4 4 0,7 5 0,6 6 0,7 5 0,4 7 4872,3 2-5269,3 2 1,15 0 0,4 0 0,4 0 396,7 0 0,-28 3 0,2 0 0,-3 1 0,1 0 0</inkml:trace>
  <inkml:trace contextRef="#ctx0" brushRef="#br0" timeOffset="67">22141 1426 7942,'-6'-18'74,"-2"0"1,-4 5 0,-2 6 0,1 1 232,0 3 1,4-3 0,0 1 0,0 4 0,0 4 0,0 6 0,-1 4 0,0 3 0,-1 5 0,4 3 0,-1 6 0,2 1-31,1 1 0,2 4 1,7-5-1,5-2 1,6 0-1,5-4 1,7-3 62,1-4-428,6-3 0,5-8 0,7-4 0,0-6 0,0-7 0,-3-7-236,-2-5 1,-7-8 0,-4-2 0,-8-2 0,-9-3 0,-8-2 193,-8-1 1,-9 0 0,-9 2-1,-4 2 1,-8 7 0,-4 5-4,-3 6 1,5 8 0,-1 2 0,1 4 0,1 5 0,4 8 0,6 8 0,7 5-1087,2 3 0,3 3 1219,3 3 0,3 3 0,6 6 0</inkml:trace>
  <inkml:trace contextRef="#ctx0" brushRef="#br0" timeOffset="68">22355 2452 7917,'-14'-4'1191,"1"-1"1,1 4-296,3 4 1,-1 4 0,4 7 0,0 0 0,-1 4 0,1 4 0,0 5 0,3 3-788,1 1 1,2 6 0,0-2-1,2 2 1,2 0 0,5-3 0,3-1-1,3-3-109,3-2 0,2-2 0,7 1 0</inkml:trace>
  <inkml:trace contextRef="#ctx0" brushRef="#br0" timeOffset="69">17209 1359 7961,'8'-13'0,"-4"0"0,-2-1 0,-2 1 0,0 0 0,0-1 24,0 1 0,-6 0 1,-3-1-1,-3 1 0,-1 0 1,-2-1-1,-2 1 1,0 0-1,0-1 0,3 1 1,0 1-1,2 2 466,4 1 0,2 8 1,6 2-1,1 11 0,4 10-352,3 8 1,6 11-76,4 12 0,-4 7 1,4 12-1,-10-30 1,-1 1-1,0 3 1,-1 1-31,1 5 1,0 1 0,-1-1-1,1 1 1,-1 4 0,0 0 0,-1 0-1,0-1 1,-1 1 0,0 0 0,-1-2-1,-1 1-26,0 0 0,-1-1 1,2-1-1,0-1 0,0-3 1,0 0-1,0-3 1,0 0-1,1-3 0,0 0 1,-1-3-1,0-2-115,-1-1 0,1 0 0,8 31 0,-4-5 0,2-5 0,-1-2 0,-1-7 0,-1-3 28,0-4 1,0-1 0,-3-2-1,3 0 1,-1 0 0,3-2-1,-2-1 125,0-1 1,9-4 0,-2 2 0,3-4-1,3 1 1,4 0 0,3 2 0,5-4 195,5 0 0,4-3 1,3-1-1,4-1 1,5-2-1,6-1 1,4-3-198,5-5 0,2-3-78,-29-3 1,0 0-1,0-3 1,0-1-1,0 0 1,0-1-1,0-1 1,0-1 0,1 0-1,0 0-36,1 0 0,0 0 0,-1 0 0,0 0 0,1 0 0,0 0 0,-2 0 0,0 0 0,-1 0 0,1 0 1,-1 0-1,0 0 0,1 0 0,0 0 58,-1 0 0,-1 0 1,3 0-1,0 0 1,-3 0-1,1 0 1,2 0-1,0 0 1,2 0-1,0 0 1,4 0-1,0 0 1,1 0-1,0-1 124,1-1 1,1-1 0,1 2-1,0-1 1,0-1 0,-1-1-1,2 0 1,1 0 0,3 1-1,1 1 1,1-2 0,-1 0-65,1 0 1,0 1-1,2 0 1,1 1-1,-1-1 1,0-1-1,1 0 1,0 0 0,2 2-1,1-1 1,-2-1-1,1 0 1,0 1-1,1-1-82,-1-1 0,-2-1 0,-4 3 0,-1-1 1,2 0-1,1-1 0,0 1 0,-1-1 0,-1 1 1,0-1-1,0 1 0,0-1-96,-2 0 0,0 0 1,-3-1-1,-1 0 1,0 0-1,1 0 143,-1 2 0,1-1 0,-2-1 0,-1 1 0,1 1 0,0 0 0,-1 0 0,-1-1-34,1 1 0,0-1 0,2 2 0,0-1 0,-1-1 0,0 0 0,-1 0 1,-1 1-1,1-1 0,0-1 0,-2 1 0,-1-1 9,0-1 1,0 0 0,1-2-1,-2-1 1,-4 0 0,0-1 0,-2 0-1,0 0 1,0 0 0,-1 0 0,-1-1-1,-1 0 1,30-16 198,-6-7 1,-12 3 6,-3-8 0,-4-3 0,-2-5 1,-4-7-1,-5-6-190,-6-6 0,-11 28 0,-1-1 1,-2-1-1,1 0 0,0-2 1,0 0-1,-1-2 0,1-2 1,-2 1-1,1-1-50,-2 1 0,0-1 1,0-3-1,-1 1 1,0 3-1,-1 1 1,0 1-1,0 1 1,0 0-1,-2 0 1,0 3-1,0 0-26,-1 1 1,0 0 0,-1 0 0,0 2-1,-2-30 1,0 2 0,0 2 0,0 3 0,-1 4-2,-4 4 1,-2 2 0,-6-3 0,-1-1 0,1 1 0,0 0 0,-2-1-125,-3 1 0,3 0 0,-4-2 0,1-1 0,0-2 0,2 0 222,1-1 0,2 6 1,0-2-1,-1 7 1,1 6-1,-2 3 1,-1 2 85,-2 3 1,-1 1 0,1 7 0,-4 1 0,-3 2 0,-3 6-151,-4 2 0,-3 7 0,-8 2-151,-2 0 0,-5 5 0,1-3 0,-4 2 51,-5 2 1,-1 0 0,-6 0 0,1 0 0,-1 0 0,0 0 0,-3 0 248,-2 0 1,-4 0 0,0-1-1,33-1 1,0 1 0,-1-2-1,0 1 1,-2 1 0,1-1 150,-1 1 0,0 1 1,1 0-1,0 0 1,-3 0-1,-1 0-232,-2 0 1,-1 0 0,0 0 0,-1 1 0,-1 2 0,-1 0 0,-1 2 0,1 2-16,2 1 1,-1 0-1,-6 4 1,0 0 0,1-1-1,0 0 1,-1 2 0,-1 1-1,-2 1 1,1 1-1,0 1 1,1 0 0,-2 1-1,-1 0-82,-1-1 0,0 1 0,3-1 0,-1 0 1,-5 2-1,0-1 0,1-1 0,1 0 1,2 0-1,0-1 0,-1-2 0,0 0 0,1-1 1,-1-1-35,0 0 0,-1-2 0,-2-1 0,0-1 0,3 0 0,0 0 0,1-2 0,0 0 0,-1-2 0,0-1 0,1 0 0,1 0 220,0-1 1,-1-1-1,1 0 1,1 0 0,4-1-1,1 0 1,-2-1 0,1 0-1,0 0 1,-1-1 0,4-1-1,0 0 1,1 0 0,0 0 168,2 1 1,1-2-185,8-1 1,0 0-237,-4 4 1,0 0 0,-25-4-934,-5 5 1,11 2-1180,2 7 2245,6 0 0,1 16 0,3-2 0,5 2 0,1 1 0</inkml:trace>
  <inkml:trace contextRef="#ctx0" brushRef="#br0" timeOffset="70">17742 2479 8116,'-13'-8'223,"7"3"0,5 6 0,5 2 1,5 1-1,4-1 0,5-1 0,1-2-369,1 0 0,3-5 0,0-1 0,3-1 0,4-2 0,1 0 0,0 2 0,2 0 146,2-1 0,4-1 0,1-4 0</inkml:trace>
  <inkml:trace contextRef="#ctx0" brushRef="#br0" timeOffset="71">18716 2319 8085,'0'7'413,"0"5"0,5-10 0,6 2 0,4-2-881,2-2 0,9-6 0,-1-3 1,6-3 467,3-1 0,7-7 0,7 0 0</inkml:trace>
  <inkml:trace contextRef="#ctx0" brushRef="#br0" timeOffset="72">19462 2252 8030,'7'9'345,"-1"0"-160,0 1 0,6 1 0,7-2 0,2-5 0,4-2 0,5-2 0,5-2 0,2-2 67,-1-5 0,7-5 0,-3-2 0,3-3-252,3-2 0,1-1 0,7-5 0</inkml:trace>
  <inkml:trace contextRef="#ctx0" brushRef="#br0" timeOffset="73">20555 2212 8014,'13'8'379,"1"-2"1,-1-6 0,2 0 0,3 0 0,4 0-339,3 0 0,6 0 0,3-2 0,3-2 1,5-5-1,-2-2 0,0 0-1734,0-3 1693,-3 10 0,15-20 0,-5 9 0</inkml:trace>
  <inkml:trace contextRef="#ctx0" brushRef="#br0" timeOffset="74">21981 2092 7880,'9'-13'515,"0"-5"1,2-2 0,2 5 679,5 6 0,7 3 1,7 3-1,2-1-894,4 1 1,2-3 0,4 0 0,3 0-302,1 0 0,4-5 0,-5 4 0</inkml:trace>
  <inkml:trace contextRef="#ctx0" brushRef="#br0" timeOffset="75">22875 1986 8427,'20'0'217,"4"-5"1,-3-1-1,2 0 1,9-1 0,6 0-1,12-2 1,8 1-178,3 4 0,7-2 0,-3 0-40,3-1 0,-3-2 0,8-5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1.263"/>
    </inkml:context>
    <inkml:brush xml:id="br0">
      <inkml:brushProperty name="height" value="0.053" units="cm"/>
      <inkml:brushProperty name="color" value="#FF0000"/>
    </inkml:brush>
  </inkml:definitions>
  <inkml:trace contextRef="#ctx0" brushRef="#br0">15356 7370 29704,'-20'-13'-2553,"5"-1"0,6 2 1239,-1 4 1,4 3 909,1 10 1,4-3 0,2 6 0,4-2 0,3-3 0,4-2 0,2-1 798,-1 0 0,2 0 1,1 0-1,3 0 1,2-1-1,3-2 0,2-2 1,4 1-1,4-1 1,2 1-180,1 1 0,9-3 0,-6 2 1,1-1-1,2 1 0,0-2-167,1-1 1,1 2 0,-5-2 0,-2-1 0,-1 2 0,-4-1-65,-5 0 1,2 4 0,-10-2 0,1 2-1,-3 0 1,-3-1-1399,-2 1 0,0 1 1586,1 2 1,-7 6 0,-1 2 0</inkml:trace>
  <inkml:trace contextRef="#ctx0" brushRef="#br0" timeOffset="1">16356 7157 27773,'-6'-21'-3854,"0"2"1,-4 7 3760,1 3 0,6 9 1,-1 9-1,2 3 0,4 1 1,2 0-1,5 1 65,3-1 1,1 0-1,0 1 15,1-1 1,-2 0-1,-2 1 1,-3-1-188,-1 0 0,-1 1 0,-5 0 0,0 3 0,-2 0 1,-2 0-1,-7-1 0,-3 0 61,-4 2 1,-6 0 0,2-3 0,-2 1 0,1 3 0,0 0-443,0 1 1,-1 3 290,2 0 0,-3 2 0,4 1 0</inkml:trace>
  <inkml:trace contextRef="#ctx0" brushRef="#br0" timeOffset="2">17622 6930 30582,'0'-19'-2458,"5"4"0,1-1 1,0 4-1,1 5 2309,1 1 1,-4 1 487,5 5 1,0-1-1,4-2 1,0-2 0,1 2-1,-1 0 1,0 0 189,1-1 0,-8 1 1,-8 6-167,-10 1 1,-2 5-11,-9-4 1,1 5 0,-5-1 0,-1 3 0,-1 1-222,-2 0 0,-5-2 0,3 1 0,1 2 0,-1 1 0,4 0-277,1-2 0,-2 5 0,2 0 0,3 0 0,1 0 0,2 1 0,1 1 781,2 4 1,5-3-748,5 1 1,5 0-1,-3 4 1,1-1 0,3 0-222,1 3 1,7 6 0,1 0 0,1 2 0,3 4 0,1 0-4,-2 3 1,1 0 0,-6-2-1,1 2 1,-1 3 0,1 0-1,-1-2-624,2-5 0,-3-1 420,6-7 1,-5 0 0,5-4 0,2 0 536,1-1 0,2-3 0,4-3 1,6-1-1,4-4 0,6-3 0,3-3 462,5 1 0,6 2 0,0 0 0,1-2 0,0-1 0,-1 0 1,0 0-420,-4 0 0,-2-2 0,-4 4 0,-1-2 0,-3 0 0,-1-2 0,-5-1-986,-4 0 1,-1-5-1,-3 5 1,-1-1-1,0-1 1490,-2-1 0,-3 4 1,0 1-1</inkml:trace>
  <inkml:trace contextRef="#ctx0" brushRef="#br0" timeOffset="3">18169 1253 7966,'0'-33'0,"-6"8"0,-1 1 0,-1 10 898,4 2 0,2 7 1,2 5-1,0 9 1,0 7-1,2 7 0,1 2 1,1 1-1,1 1 1,-1 0-701,1-1 0,3 1 1,-2-2-1,2-1 1,1-3-1,0-2 0,-1-3 1,4-1-199,5-2 0,3-5 0,7-2 0</inkml:trace>
  <inkml:trace contextRef="#ctx0" brushRef="#br0" timeOffset="4">18796 1053 7905,'-14'-25'1096,"1"2"0,4 10-126,0 9 0,8 2 0,1 2 0,7 0 0,6 0-344,5 0 0,1 2 0,7 1 0,-3 3 0,2 1 0,-1 2 0,0 0-319,-3 0 1,-2 0 0,-6 4-567,0 0 0,-5 1 0,-4 0 0,-2 3 1,-4 0-502,-2 0 0,-5 2 953,-9-1 0,3 1 0,-2-3 1,3 2-1,4-2-54,1-1 1,6-2 0,0 1 0,8-1 0,8-1 0,8-3-479,4-5 0,4-2 0,5-4 0,8-2 0,2-5 1,4-4-1,-1-5 339,4-4 0,0-9 0,3-4 0</inkml:trace>
  <inkml:trace contextRef="#ctx0" brushRef="#br0" timeOffset="5">19689 773 7970,'0'-19'2333,"-6"4"1,10 2 0,1 8-1402,5 4 1,3 1 0,1 0 0,-1 0 0,2 1-682,3 4 1,-4 1-1,4 4 1,-3-1-1,-2 1 1,1 0 0,-1 1-1055,0-2 1,-1 0 0,-2 4 0,-2 0 0,-2 1-876,-3-1 1,-2 0 0,-2 2 1943,-4 3 1,-2-2-1,-5 6 1,2 2 123,1 1 1,0 3-1,-3 2 1,3 3-1,5 1 1,2 3-1,2 1-1034,0 2 1,11 0 0,3 0 643,6 0 0,-4-6 0,3-1 0</inkml:trace>
  <inkml:trace contextRef="#ctx0" brushRef="#br0" timeOffset="6">19355 853 7970,'0'-7'896,"5"2"1,1 10 0,0 3 0,1 4-1,-1 3 1,0 3 0,-3 3 0,-2 1-1,-1 0-383,0 2 1,0 1 0,0 2 0,0-1 0,0-1 0,0-1-478,0-2 1,0-5 0,2-1 0,1-4 0,4-5-1,4-1 1,5-3-103,3-2 1,-1-1 0,4-1 0,2-3 0,1-5-1,2-5-124,-1-3 0,-3 2 1,-3-3-1,0 3 0,-4 2 1,-1 0-1,-4-1-529,-2 1 1,3 0 0,-4-1 0,1 1 0,-1 1 0,3 0 718,1-1 0,1-3 0,0-11 0</inkml:trace>
  <inkml:trace contextRef="#ctx0" brushRef="#br0" timeOffset="7">19822 706 11226,'-10'-26'0,"-4"2"0,1 5 1976,3 5 0,-2 8 0,3-1-1388,-3 1 1,0 11-1,3 11 1,3 12-1,2 9 1,-1 12 0,1 9-1,0 10-345,-1 4 1,1-1-1,4 5 1,0-38 0,0 1-1,0-1 1,0 1 0,1 36-1,2-3-1811,2-4 0,0-2 0,-2-1 0,2-2 0,-1-6 0,1-5 1568,-1-7 0,1-1 0,-5-10 0</inkml:trace>
  <inkml:trace contextRef="#ctx0" brushRef="#br0" timeOffset="8">18262 2506 7915,'-6'-14'1699,"6"5"1,0 2 0,8 1-699,4 3 0,11-3 0,5 2 1,4-1-1,3 1-698,4-1 1,-7-1 0,8 3 0,-1-1 0,-4 1 0,-1 2 0,-6 1-473,-2 0 0,0 0 0,-8 0 0,-2 0 33,-1 0 0,-9 5 1,-6 4-1,-7 3 0,-5 3 1,-1 1 1387,-1 2 1,-4 6 0,1-2 0,0 3 0,3 3-1,2 2-1244,3 1 1,-3 0 0,5-3-1,-2 2 1,1-1 0,2-2 0,3-3-1210,2-1 1,7-3 0,4-4 1200,6-6 0,11-10 0,7-7 0</inkml:trace>
  <inkml:trace contextRef="#ctx0" brushRef="#br0" timeOffset="9">19129 2332 9193,'-21'0'0,"3"0"1462,3 0 1013,2 0 0,7 0 1,6 0-2074,8 0 1,9 0 0,6 0 0,2 0 0,1 0 0,1 0 0,0 0 0,-2 0-400,-3 0 1,-3 0 0,-5 0 0,-2 2 0,-2 1 0,-3 3-141,-1 1 0,-1 2 0,-5 4 0,0 1 0,-2-1 0,-2 0 579,-5 1 1,-1 3 0,-1 1-1,2-2 1,0-1 0,2-1 1274,3-1-1983,2 0 1,4-1-1,2-3 1,5-5-1,3-2 74,1-2 1,5 4 0,0 1 0,-2-2 0,-1 0 451,-2 1 1,-1-1-1,-3 6 1,-3 1-1,-2 4 1172,1 3 0,-2-2 0,-6 4-1609,-2 1 1,-4-6-1,3 6 1,-1-2-566,-3-1 0,-1 5 0,-1-4 0,2-1 1,-2-3-1,3 0 0,2-1-8490,4 0 9232,1-5 0,2-2 0,0-6 0</inkml:trace>
  <inkml:trace contextRef="#ctx0" brushRef="#br0" timeOffset="10">19809 2332 16447,'8'3'887,"3"6"1,-2 4 0,0 2-593,-2-1 1,-3 5 0,4 3-1,-2 3 1,-3 3 0,-2 2-1,-1 3 1,-1 1-663,-4 3 0,-4-5 1,-7-2-1,-2-5 1,1-4-1,-3-4 367,-2-5 0,-3 2 0,-2-7 0</inkml:trace>
  <inkml:trace contextRef="#ctx0" brushRef="#br0" timeOffset="11">19649 2332 10333,'16'-52'0,"-3"5"0,-2 7 1391,-4 7 1,9 7 0,-1 2 0,4 3-1168,5 2 1,6 6 0,2 5 0,2 2 0,3 4 0,3 0 0,5 2-1,2 0-224,1 0 0,9 0 0,-2 0 0</inkml:trace>
  <inkml:trace contextRef="#ctx0" brushRef="#br0" timeOffset="12">17436 2585 12179,'-30'-14'0,"4"-3"0,8 4 940,10 6 1,22 5 0,20 2 0,12-1-851,11-4 0,-19 2 1,1-3-1,8-2 0,1-3 1,8-2-1,2-1 0,11-2 1,2-2-1,-22 6 0,1-1 1,2 0-1,3-1 0,1 0 1,0 0-1,0 0 0,1 0 1,0-1 95,3 1 1,0-1 0,1 0-1,0-1 1,1 0 0,-1-1-1,-2 1 1,0 1 0,-1-1-1,-1-1 1,0 1 0,1-2 0,0 0-1,1-1 1,0 0 0,-2 0-1,0 0 1,-1-1 0,2 1-1,-1-1 1,0 0 0,-3 1-1,-1 1 1,-1-1-857,-3 1 0,0-1 0,-1 1 1,18-7-1,-3 0 0,-8 2 0,-3 0 1,-6 3-1,-2 0 0,-6 1 0,-2-1 1,20-17-5287,-13 2 5956,-14-4 0,-7 2 0,-9-3 0,-3 3 0</inkml:trace>
  <inkml:trace contextRef="#ctx0" brushRef="#br0" timeOffset="13">17049 1080 8255,'-31'0'0,"2"0"0,3 1 394,7 3 1,10 10 0,5 11 0,2 9-108,2 10 0,3 19 0,0-26 0,2 1 0,1 6 0,2 2 0,2 8 0,1 1 0,2 3 0,1 1 0,1 3 0,1 1 261,1 3 0,0 0 0,-1-3 0,-1 0 0,2 7 0,-1 1-655,-2-4 1,0-1 0,3 2-1,0-1 1,-3-9 0,0-1 0,1-1-1,1-1 1,1-1 0,2-1 118,0-1 1,0-2 0,0-6-1,1-2 1,3 0 0,1-1-100,-1-3 1,0-1 0,2-3 0,2-2 0,0-2 0,1-1-1,2-1 1,2-1-104,0-3 0,1 0 1,6 3-1,1-2 0,-4-5 1,2-3-1,0 1 1,2-2-1,3 0 0,0-2 1,0-3-1,1-3 1,3-1-1,0-2 90,0-2 1,1-1 0,-1-2 0,2 0-1,2-2 1,0-1 0,0-1 0,0-1 0,1-1-1,0-1 1,2-2 0,0 0 0,0-1 0,0-1 125,2 1 1,-1 0 0,-2-2 0,-1 0 0,4 2 0,-1 1 0,-1-1 0,-1 0 0,1 1 0,-1 1 0,-3 1 0,0 0 104,0 2 0,0 0 0,-2 1 0,0 1 0,-1-2 1,-1-1-1,0 2 0,0-1 0,-1 1 0,-1-1 0,-2 1 0,0 0 1,-1-1-1,0 1 260,-1-1 0,0-1 1,26-6-1,-3-2 1,-4-4-1,-6-4 1,-1-5-1,-5-3-31,-2-1 0,1-10 0,-2-2 1,1-7-1,-22 20 0,0-1 1,1-3-1,1 0 0,1-5 1,1-1-206,2-3 1,0-1 0,-1-2 0,0-1-421,3-8 1,0-1 0,-2-1-1,-2-2 1,3-6 0,-2-2-1,-1 1 1,-1-1 0,-1-2-1,-1 0 8,-1 0 0,-1-1 1,-8 19-1,-1-1 1,0 0-1,-1 0 1,0 1-1,-1 0 1,0-1-1,-1 0 1,0 0-1,0 1 1,-1 0-1,1 1 1,2-24-1,1 1 81,-1 2 0,-2 0 1,-2 2-1,-3 0 1,-2 5-1,-1 1 0,-2 3 1,0 1-1,-2 5 1,-1 0-1,-1 5 0,-2 2 1,-2 3-1,-2 2 1,-2 5-1,-3 2 527,-19-26 0,-16 12 0,-11 18 0,-11 10 0,29 14 0,-2 2 1,-3 2-1,-3 2-273,-3-1 0,-3 2 0,-7 3 0,-2 2 0,-6 2 0,0 2 0,22-1 0,-1 2 0,-1 2 0,-2 1 1,0 3-1,0 1 0,-2 0 0,0 2 0,0 1-98,-2 0 1,-1 1-1,-2 0 1,-4 2-1,-1 0 1,0-1-1,3-1 1,-1 0-1,0 1 1,1 0 0,0 1-1,0 0 1,0 0-1,1 1 1,0 0-1,2-1 1,1 0-1,0 1 1,2-2 0,0 0-1,1 0 1,3-1-1,2 0 1,0-1-183,2 0 1,2-1 0,0 0-1,-18 9 1,2 0 0,6-1-1,1-2 1,4-2 0,0-1 0,3-1-1,1-1 1,2-2 0,1-2-1230,1-1 1,1 0 1430,3 0 0,1-1 0,2-4 0,0-2 0,-34 10 0,-3-6 0</inkml:trace>
  <inkml:trace contextRef="#ctx0" brushRef="#br0" timeOffset="14">18236 7370 28367,'-21'6'-1182,"2"-3"1,5 6-1,1 1-271,0 2 1,-4-3 893,4 0 1,-3-2 0,7 3 0,-3-1 789,-1 2 0,13-5 0,7-2 0,9-2 0,4-2 0,2 0 947,3 0-1051,-1 5 0,10-3 1,-3 2-1,3-1 0,3 0 1,2 2-50,2-2 0,8 0 0,0 0 0,3 1 0,1-1 0,0-1 0,1-2-177,-1 0 0,-4-5 1,0-1-1,1-1 1,0-4-1,1-2 1,-2-3-16,1-2 0,0-6 0,1 2 1,-2-3-1,-1-3 0,-2-2 0,-4-1 1,-7 1-36,-2 2 0,-2-3 0,-6 0 0,-4 2 0,-8 0 0,-7 3-44,-4-1 1,-8 0 0,-6 1 0,-7-1 0,-10 2 0,-3 1 0,-7 4 129,-4 0 1,-4 2 0,-8 5 0,-3 1-1,-4 2 1,-3 3 0,-2 1-37,1 3 0,-4 1 1,-1 4-1,0 2 1,33 0-1,0 1 1,0 1-1,-1 0 1,-2 1-1,0 1 201,-3 0 1,0 1 0,2 1 0,1 1 0,1 2 0,0 1 0,3-1 0,0 0 0,-25 14 0,10 0 0,14-1-97,9 1 0,10 4 1,12 2-1,8-1 1,14 1-1,15-2 0,16 2-383,13 2 0,8-1 382,-26-16 0,2 0 1,1-3-1,2-1 0,8 3 1,-1-1-1</inkml:trace>
  <inkml:trace contextRef="#ctx0" brushRef="#br0" timeOffset="15">19062 7850 7801,'-13'0'405,"-1"0"0,9-5 0,5 1 0,7-1 0,6 1 0,4-1 0,0 3 0,0 0 0,-3 2-47,0 0 0,-1 0-63,0 0 0,1 0 51,-1 0 1,0 0 0,1 2-71,-1 2 1,0-3 0,1 4 0,-1-4 0,2-1-336,3 0 0,-8 0 0,3-1 0,-1-2 1,0-2 176,1 3 1,-5 2-1,-4 4 1,-4 5 0,-4 3-1,-5 1 433,-3 0 0,-3 7 0,-1 0 0,-2 3 0,2-1 0,1 1 0,2 3 0,-1-1-835,1-3 0,1 2 0,2-7 1,2 0-1,3-2 0,3-4 284,5-2 0,10-9 0,8-7 0</inkml:trace>
  <inkml:trace contextRef="#ctx0" brushRef="#br0" timeOffset="16">19049 9289 7853,'-8'0'689,"4"0"1,8 0 0,5 0 0,3 0-1,1-1 1,1-2 0,1-2 0,1 2-410,2 2 1,1-1 0,-3-1 0,2-3-1,0 0 1,0 0 0,1 4-544,2 0 1,-5-2 0,2-1-1,-4 2 1,0 2 0,-1 2 368,0 4 0,-5 2 1,-4 6-1,-2 1 0,-4 1 1,-2 1 583,-5 2 0,-3 5 1,-1-1-1,-1 2 0,1 0 1,0-2-883,-1 2 0,1-1 0,0 1 0,1-3 0,2 0 1,2-2-1,2 0 192,3-3 0,2-1 0,1-1 0</inkml:trace>
  <inkml:trace contextRef="#ctx0" brushRef="#br0" timeOffset="17">18382 9142 16741,'6'-26'-222,"-4"5"0,10 3 0,-4 9 1,4 5-1,2 1 0,-1 0 0,0-1 1,1 1 249,-1 1 1,0 2 0,2 0 0,3 0-1,4 0 1,2 0 0,-1 0 0,0 0-1,0 0 1,1-1 0,0-2 0,-2-3-1,0-2 1,-1-2 18,-3-2 1,1-1 0,-1-2-1,-3-3 1,-4-4 0,-2-3-1,2-2 1,-1 1 0,0-3-253,-1-2 1,-6 2 0,2-5 0,-5 1 0,-5 3 0,-5 2 142,-6 2 0,-1 1 0,-5 2 1,-3 6-1,-3 3 0,-6 5 1,-3 5 252,-5 2 1,-2 4-1,1 2 1,0 5-1,1 5 1,4 3 177,1 5 1,-3 4 0,9 2-440,1 3 1,6-1 0,5 5-1,4 1 1,8-1-245,4 1 0,4-7 0,5 2 0,8-4 0,8-3 0,8-4-144,5 0 1,8-8 0,6-8 679,7-3 1,-4 5-1,13 2 1</inkml:trace>
  <inkml:trace contextRef="#ctx0" brushRef="#br0" timeOffset="18">19675 8783 5657,'0'-18'0,"-1"2"235,-4 4 0,4 6 1,-5 10-1,0 4-29,-3-1 1,-1 5-1,-1-3 1,4 3 0,1 1-1,3 0 1,3 1 0,5-1 927,3 0 0,6-1 0,4-3 1,5-5-1,7-2 0,5-2 0,4 0-253,1 0 1,-2-2-1,-1-2 1,-2-5-1,-4-4 1,-8-5 0,-8-4-1385,-9-3 0,-13-4 1,-11-2-1,-15-3 1,-13 0-1,-13 3 1,-7 5-158,-6 3 0,33 14 0,-2 1 873,4 2 0,-1 3 1,-2-1-1,1 2 0,-27 2 1,6 1-1,7 5 215,4 7 0,11 8 0,1 10 0,6 6 0,8 5 1,7 5-1,10 3-835,8 5 384,23 7 0,10-7 1,-8-25-1,0-1 1</inkml:trace>
  <inkml:trace contextRef="#ctx0" brushRef="#br0" timeOffset="19">18836 9396 20310,'0'-20'-1280,"1"6"1,2-4-1,3 4 1,1 4 1325,4 1 1,-1 5-1,0-4 1,-1 2 0,2 4 116,0 0 1,4 2 0,3 0 0,4 0 0,3 0 0,2 2 0,0 0-11,-1 3 1,7-1-1,1-4 1</inkml:trace>
  <inkml:trace contextRef="#ctx0" brushRef="#br0" timeOffset="20">18209 9689 18006,'-4'-19'-1303,"-1"-4"1,-1 4-1,3 1 636,-1 4 1,-1 5 585,5 0 1,-1 6 0,-4-2 0,-3 4-1,-4 1 1,-3 0 0,-3 0 0,-3 0 433,1 0 1,-6 1 0,4 2 0,-1 2 0,-1-2 0,2 0-1,-1 0-147,3 1 1,-6 2 0,6-2-1,-2 5 1,-1 3 0,0 3 0,-1 1-393,2 2 0,-6 6 1,4-2-1,0 3 0,-1 2 1,0 1 126,-2 3 1,2-3 0,0 5 0,0-2 0,-4 1 0,3 1 55,2 0 0,-1 2 0,4-2 0,0-1 0,4 2 0,3-1 0,5-1 51,5-2 1,3 0 0,1-1-1,0 2 1,1-1 0,5-2 3,7-1-99,1-1 1,11 1 0,-3 1 0,3 2 0,3 2 0,2 1-17,1 0 0,0 4 1,-4-2-1,-1 4 1,1 1-1,-2 1 0,0 4-4,2 3 0,-3 0 0,8-1 0,1-1 0,3-4 1,4-5-1,4-6 164,5-3 0,3-7 1,2-4-1,4-3 1,6-5-1,6-5 27,5-3 0,-36 1 1,1 1-1,1-1 0,1 0 1,0 0-1,0-1 0,2 0 1,1 0-1,-1-1 0,-1 0-51,2 0 1,-1 0-1,2-1 1,0 0 0,-4 0-1,0-1 1,0 0 0,-1 0-1,0 0 1,0-1 0,-1 1-1,0 0 1,0-1 0,0 0-46,0 0 1,0-1 0,0 0-1,0-1 1,-1-2 0,0 0 0,0 1-1,1-1 1,-2 0 0,1-1 0,0 0-1,0-1 1,-1-2 0,0-1 73,-1 0 1,0-1 0,1 0 0,-1 0-1,0-1 1,0-1 0,1 1 0,0-1-1,2-1 1,0-1 0,-1 0 0,0 0-166,1-1 0,-1-1 1,-1 2-1,-1 0 0,30-18 1,-33 16-1,-1 1 0,0-2 1,-1 1-1,30-20-6,-4 4 0,-9-4 0,-5 5 0,-4-1 0,-6 1 0,-7 0 0,-8 1 224,-4 1 0,-6-1 1,-2 3-1,-1-2 1,-4-2-1,-5-3-67,-6-2 0,-5 2 0,-2-1 0,-3-4 0,-2 2 1,-4 0-1,-3 3-258,-3 0 0,0-3 0,3 8 0,-2-1 0,-3 1 0,-1 3 0,-4 4-59,-5 3 1,-2 6 0,-6-1 0,-7 6 0,-4 3 0,-11 2 236,33 4 0,-1 1 1,0 0-1,0 1 1,-7 0-1,-2 0 0,-1 0 1,-1 1-1,-3 0 1,0 1-1,-5 2 0,0 0 1,-1 0-1,1 1 15,-2-1 0,1 2 1,-6 3-1,0 0 0,6-3 1,1 0-1,1 0 0,-1 1 1,2 1-1,-1 0 0,4 0 1,-1 0-228,2 2 0,0 0 0,2-1 1,1 1-1,3 2 0,2 1 204,-1 1 0,1-1 0,1-2 0,0 0 0,-1 5 0,1 1 0,0-1 0,0 2 0,0-1 0,1 0 0</inkml:trace>
  <inkml:trace contextRef="#ctx0" brushRef="#br0" timeOffset="21">21595 11088 26639,'-13'-26'-1084,"-5"6"0,0 7 0,2 7 1,1 5 1782,2 1 0,-1 0 0,2 1 0,3 3-1151,5 5 0,3-1 0,1 2 1,1 3-1,3 5 0,7 1 151,5 1 1,-1 3 0,4-2 0</inkml:trace>
  <inkml:trace contextRef="#ctx0" brushRef="#br0" timeOffset="22">21368 12061 16500,'-13'0'257,"6"6"1,2 3-762,4 3 0,1 1 0,1 0 1,2 1 170,1-1 0,7 0 0,-4 1 1</inkml:trace>
  <inkml:trace contextRef="#ctx0" brushRef="#br0" timeOffset="23">21355 12594 15214,'-5'-29'-830,"1"2"1,0 11-1,4 17 607,0 11 1,11 7 0,4 8 0</inkml:trace>
  <inkml:trace contextRef="#ctx0" brushRef="#br0" timeOffset="24">21435 13367 8691,'-10'-31'0,"-4"3"161,-1 7 1,2 15 0,4 21 0,5 10-170,2 9 0,8 11 0,2 2 0</inkml:trace>
  <inkml:trace contextRef="#ctx0" brushRef="#br0" timeOffset="25">6585 16552 8446,'-12'2'0,"2"1"0,1 1 346,-1-1 0,2 3 0,-1-1 0,-1-2 0,0-1 0,1 0 0,4-2 0,5-6 0,5-4 0,4-4 245,2 1 0,4-2 1,2-1-1,2-3 1,2-1-1,1 1 0,-2 1 1,-2 1-882,-3-1 0,1 0 1,-1 5-1,-3 1 1,-2 2-587,-2 1 1,4 1-1,-3-1 1215,2 5 1,-2 7 37,0 1 1,0 7-1,4-2 1,2 2-1,1 3-262,2-1 1,4 5 0,-2 1 0,-1 0 0,0 2 0,-1 0 0,0 3-774,0 1 0,1 1 1,-3 1-1,2 0 658,-2-1 0,5-5 0,0-2 0</inkml:trace>
  <inkml:trace contextRef="#ctx0" brushRef="#br0" timeOffset="26">6932 16792 9681,'-21'-19'0,"3"7"2385,3 11-2037,8 7 1,1 8 0,6 3-58,0 0 1,0 6 0,0-3 0,-1 4 0,-2 6 0,-2 2 0,2 5 0,2 2 0,1 4-228,0 6 0,0-5 1,0 8-1,0-3-6559,0-2 6495,0-4 0,-6 9 0,-2-5 0</inkml:trace>
  <inkml:trace contextRef="#ctx0" brushRef="#br0" timeOffset="27">6798 18205 8500,'-17'-25'148,"-1"3"0,2 10 349,7 12 1,3 6-276,6 7 1,0 0 0,0 2-1,0 3 1,0 4 170,0 3 1,0 2 0,0 0-1,1-1 1,2 1 0,3-1-1,0 1-1619,0 0 0,3-1 0,-3 1 1226,1 0 0,-4-7 0,3 0 0</inkml:trace>
  <inkml:trace contextRef="#ctx0" brushRef="#br0" timeOffset="28">6772 18138 8432,'-18'-32'614,"0"5"-216,6 12 0,8 9 0,8 6 0,5-1 0,3-2 0,3-2 1,1 2-4264,2 2 3865,6 1 0,2-6 0,8-1 0</inkml:trace>
  <inkml:trace contextRef="#ctx0" brushRef="#br0" timeOffset="29">7065 17965 8340,'-6'-19'1451,"-1"4"1,-1 3-1,4 12 1,4 8-1357,4 3 0,-2-2 1,2 2-1,-1 3 0,0 7-16,2 4 0,3 3 1,-3 4-1,-1 3 1,1 2-1,1 0 1,0-3-1032,0-1 0,-2-2 0,-3-3 0,2 0 952,2-1 0,-1 8 0,-4-7 0</inkml:trace>
  <inkml:trace contextRef="#ctx0" brushRef="#br0" timeOffset="30">7025 18445 8340,'-13'-19'0,"-1"8"0,2-2 240,4 1 1,-3 0 1351,7-1 1,1 0-1457,7-1 0,5 5 1,7 2-1,4 1 1,0 3-1,4 0-141,1-1 1,2 2 0,0-2 0,-1 2 4,1 2 0,0 0 0,-1 0 0</inkml:trace>
  <inkml:trace contextRef="#ctx0" brushRef="#br0" timeOffset="31">7278 18352 9663,'-13'0'0,"0"0"0,1-2 3184,3-2-3050,3 2 1,7-4 0,4 6-1,5-1 1,5-2 0,3-2-1,0 2-640,1 2 0,-4-4 1,2-1-1,-2 1 1,-3-3-1,-3 1 84,-5-4 1,-4 1 0,-3 0 0,-2 1 0,-3 0-1,-2 1 1,-2 3 427,-1-1 0,4 4 0,3-2-250,4 2 1,5 7 0,12 1 243,3 1 0,3 2 0,5 4 0</inkml:trace>
  <inkml:trace contextRef="#ctx0" brushRef="#br0" timeOffset="32">7638 18338 8340,'-21'-1'886,"4"-4"1,2-4 0,2-2-581,-1-3 1,2 1-213,3 0 0,4-1 0,6 1 0,3 0 0,7 1-2536,5 3 2442,5-3 0,11 5 0,3-7 0</inkml:trace>
  <inkml:trace contextRef="#ctx0" brushRef="#br0" timeOffset="33">7865 18165 14853,'13'0'0,"0"0"336,1 0 1,-2 6-1,-2 1 1,-1 2-552,1 0 0,-4 4 0,-1 5 0,-4-2 0,-1 1 0,-1 0 1,-4 4 298,-4 0-488,-3 4 0,-5-10 404,-1 3 0,-12 2 0,2 1 0</inkml:trace>
  <inkml:trace contextRef="#ctx0" brushRef="#br0" timeOffset="34">7971 16486 8860,'-13'6'1332,"6"1"-923,2 6 1,4-4 0,2-1 0,2-4 153,2-5 1,5-1 0,-1-8-540,3-5 1,1-4 0,0-8 0,1-1 0,-1-2-50,0-1 0,-1-4 0,-1 4-457,-2 1 0,-5 3 1,3 5 233,-1 4 1,0 6 0,-1 8 0,2 8 0,3 8 279,4 6 0,-4 3 1,9 5 583,1 1 0,-3 1-600,10 3 1,-2 3 0,9 5 0,-1-2-757,-3-2 1,2-5 0,-1 1 739,-1-3 0,-2 5 0,-1 1 0</inkml:trace>
  <inkml:trace contextRef="#ctx0" brushRef="#br0" timeOffset="35">8251 16739 8287,'-19'-3'1475,"6"10"-987,7 14 0,6 18 0,4 4 0,5 4 0,3 6 0,1 2 0,1 6 0,1 2-575,2 4 1,4 3-1,-8-35 1,1 1 0,0-1-1,0 1 1,0 1 0,1 0 86,1-1 0,0-1 0,-1 0 0,1 0 0,10 31 0</inkml:trace>
  <inkml:trace contextRef="#ctx0" brushRef="#br0" timeOffset="36">8985 18085 8453,'0'-18'0,"0"0"326,0 2 0,-2 3 123,-2 4 0,2 2 1,-4 4-1,0-2 1,-3 2-1,-2 3 1,-1 5-38,3 3 0,-3 0 0,5 1 0,-1 1 0,2 2 0,2 1-437,-1 1 0,1-1 1,5-1-1,4-2 1,4-2-279,3-3 1,1 1-1,2-3 1,1 3 0,2 0-1,-2 2 1,-3-1 281,-4 3 1,3 2 0,-4 2 0,-1-1 0,-3 0 0,-2 2 249,-2 3 0,-6-2 0,-3 6 0,-3 1 1,-3-1-1,-1-2 0,-2 0-304,2-4 0,1-1 1,3-2-1,2-1-1440,1-3 1,12-5 0,2-10 1514,5-7 0,9-24 0,2-12 0</inkml:trace>
  <inkml:trace contextRef="#ctx0" brushRef="#br0" timeOffset="37">9278 17832 9979,'-12'-25'1147,"3"2"1,3 12 0,6 11 0,0 7-1171,0 5 1,5 1 0,-1 2 0,-1 3-326,-2 4 0,-1 12 1,0 4-1,0 1-177,0-1 0,0 8 0,0-4-1770,0 4 2295,0-9 0,6 7 0,2-10 0</inkml:trace>
  <inkml:trace contextRef="#ctx0" brushRef="#br0" timeOffset="38">9264 18205 8326,'-13'-5'994,"1"0"1478,3-3-2644,3 5 0,8-3 0,2 6 0,7 0 0,7 0 0,7 0 0,7 0 172,7 0 0,-2-6 0,9-1 0</inkml:trace>
  <inkml:trace contextRef="#ctx0" brushRef="#br0" timeOffset="39">9611 18138 8776,'-19'8'0,"-2"-5"0,0-5 3050,4-2-2223,2-1 1,1 5-513,1 0 0,7 0 1,8 2-1,9 1-600,10 1 1,0 1 0,1-5 0,2 0-1,0 0 1,-1 0 0,-2 0 0,-2 0-2073,-2 0 0,-6 0 2490,-6 0 0,-11 0 0,-12 1 1,0 2-1,1 3 0,-1 0 1262,2 0 0,5 4 0,4 1 1,1 5-1729,3 6 0,7 2 0,7-2 0,3-4 0,6-3 0,0-4 333,4-2 0,1-3 0,2-6 0</inkml:trace>
  <inkml:trace contextRef="#ctx0" brushRef="#br0" timeOffset="40">9784 18245 8222,'-13'-8'2010,"7"4"-1576,6 8 0,6 2 0,7 5-305,1-2 1,3 0 0,1 4 0,-3 0 0,-3 1 0,-5-1-92,-1 0 1,-1 2-1,-5 1 1,0 2 0,-2-2-1,-2-2 1,-5-4-735,-3-1 1,-6-2 0,0 2-623,2-4 1,7-5 0,5-5 1317,2-4 0,8-8 0,2-4 0</inkml:trace>
  <inkml:trace contextRef="#ctx0" brushRef="#br0" timeOffset="41">9971 18285 9616,'13'-2'0,"1"-2"0,-1-5 0,-1-3 0,-2-1 0,-2 0 711,-3-1 1,6 1 0,-2 0 0,1-1-1,0 1 1,-1 0 0,0-1-731,-1 1 1,-1-3 0,-4 1 0,1 3-1,-1 0 1,-3 2-523,-4 1 0,-5 3 1,-7 6-1,-2 0 1,2 1-1,-1 4 506,0 4 1,6 7 0,-1 3-1,5 1 1,4 0 0,3 1-1,5 3-126,3 1 1,12-4 0,5-4 0,7-2 0,7-3-1,7-3-1791,4-5 1696,4-2 1,-6-8 0,0-4 0,-4-5 0,-5-3 0,-7 2 338,-4 1 1,-7 2-1,-4-1 1,-7 1 0,-6 0 1334,-2-1 1,-4 7 0,-2 4-1,-4 6 1,0 7 0,-1 7-1416,-2 5 1,-1 4 0,-1 5-1,0 4 1,0 2 0,-1 1-4,1 4 0,0 6 0,-1 0 0</inkml:trace>
  <inkml:trace contextRef="#ctx0" brushRef="#br0" timeOffset="42">10398 15340 8149,'-15'-54'-3,"-2"10"1,14 8 0,5 14-1,5 9 1,5 5-1,2 2 1,-1 2-112,0 4 1,1-6 0,-1-3 0,0-4 0,1-3 0,-1-2 0,-1 2 0,-2 1 0,-3 1 0,1 1 357,-1 0 0,-4-1 1,0 1-1,-6 0 0,-6-1 1,-3 3-1,-2 0 473,-4 2 0,-3 6 1,-7-1-1,-2 2 1,-4 2-1,-3 2-999,-4 2 1,-8 8 0,-1 7 0,-5 2 0,-4 6 0,-2 5 335,-3 8 0,33-17 0,0 0 0,-2 1 1,1 1-1,-2 3 0,0 2 0,-1 2 1,2 1-1,-2 3 0,1 1 0,1 1 1,1 2 230,1 1 0,0 1 1,2 1-1,2 1 1,4-2-1,3 1 1,3 1-1,3 1 1,3-2-1,2 1 1,5 1-1,2 0 1,5-1-1,3-2-301,5 0 1,4-1 0,6 1 0,6-2 0,5-4 0,3-1 0,5 0 0,4-2 0,7-1 0,4-2 0,4-3 0,3-2 0,8-3 0,2-3-6,-19-6 0,0-2 1,1-2-1,-1-2 0,-1-2 1,2-1-1,3 0 1,1-1-1,0-1 0,3-1 1,0 0-1,1-1 1,1-1-1,0-1 0,2 0 1,2-1-1,2-1 0,-1-1 1,1 0-1,0-2 1,1 0-101,-1-1 0,1-1 0,-1-1 1,3-2-1,1-2 0,-1-1 1,-2 0-1,1 0 0,-1-1 0,1-1 1,-1-2-1,0 0 0,-2-1 1,0-1-1,-1 0 0,-3 0 0,0-2 1,-1 0-1,-3 0 0,-1-2 1,-1-1-392,-1-1 0,-1-1 0,-1-1 389,-6 3 0,-1-1 0,-2-2 0,-1-2 1,-2-2-1,-3 0 0,10-12 0,-4-1 1,-6 0-1,-4-2 0,-7-2 0,-4-1 0,-5-1 1,-4-1 64,-4-3 0,-5-1 0,-6 2 0,-6-1 0,-6 0 1,-3 1-1,-4 2 0,-4 1 0,-6 1 0,-4 1 0,-3 3 1,-4 1-1,-6 1 0,-4 3 151,-4 1 1,-3 5 0,-7 2-1,-5 4 1,18 11 0,-1 2 0,-1 1-1,-2 2 1,-2 1 0,0 2 0,-3 1-1,0 2 1,-2 2 0,-4 2-1,-2 2 1,0 2-108,-2 2 1,0 1-1,-1 2 1,-3 3 0,-1 2-1,1 3 1,1 4-1,0 2 1,0 2 0,0 1-1,1 2 1,-1 2 13,19-4 0,-1 0 0,0 1 0,1 1 0,-1-2 0,0 1 0,0 0 0</inkml:trace>
  <inkml:trace contextRef="#ctx0" brushRef="#br0" timeOffset="43">16263 7716 7868,'-12'3'87,"3"5"1,5 7 0,4 4-183,4 5 1,2 7 0,4 4 0,1 5 0,2 5 0,3 3 0,1 6 0,-3 5 0,1 8 0,-7-31-1,1 2 1,-1 1 0,1 0 0,0 1 0,0 0 52,1 0 1,-1 0 0,-1 2 0,-1 0-1,2 2 1,0 0 0,-1 0 0,-1 1 0,0 1-1,-1 1 1,1 0 0,-1-1 0,1 2 0,-2 1-1,0-2 1,-1 0 214,-1 1 0,-1-1 1,-1 0-1,-1 1 1,0 0-1,0 0 1,0 1-1,0 0 1,0 0-1,0 1 0,0 1 1,0 0-298,0 2 1,0 1 0,0 1-1,0-1 268,0 0 1,0-1-131,0 3 1,0 1-1,0-2 1,0 1 0,0 2-1,0 1 1,0 0-1,0 0 1,0 0 0,0-1 28,0 1 0,0 1 1,0-4-1,0 0 1,0 1-1,0 0-102,0 2 0,0-1 1,-2-1-1,0 0 1,-1 4-1,1 0 1,0-3-1,0-1 80,-1-1 1,0 1 0,2 0 0,0 0 0,-1-2 0,0 1 0,1 1 0,0 0 0,1-2 0,0 1 0,0 0 0,0 0 0,1 0 0,0-1-50,1 1 1,0 1 0,1 4 0,0 1-1,2-1 1,1-1 0,-2 0 0,1 0 0,0 2-1,0 1 1,0-4 0,0 0-56,0-2 1,-1 1 0,2 8-1,-2 0 1,-1-3 0,-1-1 0,0 0-1,-1 2 1,0 0 0,-1 0 0,1-3-1,-2 0 1,1 1 0,-1 0-41,-1 1 1,-1 0-1,0-6 1,-2 0-1,-4 5 1,0 0 0,-2 1-1,0-1 1,-2-3-1,0 0 1,0 2 0,-2-2-1,1-2 1,-1-1 160,0-1 0,-1 1 1,-5 3-1,0-1 0,1-5 1,0-1-1,0-1 1,-1 0-1,-1-2 0,1-2 1,0-2-1,0-2-179,2-2 1,-2-1 0,-2-1 0,0-1 0,-12 26 0,4-6 0,5-10 0,10-6-127,6-7 0,-1-8 267,7-9 0,0-3 0,4-2 0</inkml:trace>
  <inkml:trace contextRef="#ctx0" brushRef="#br0" timeOffset="44">15890 15340 7763,'-2'14'0,"-1"4"585,-1 4 0,-1 4 0,7 0 0,2 1-927,5-1 1,7 0 0,5-4 95,4-4 0,0-8 1,11-3-1,1-1 246,1-3 0,8-13 0,2-5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1.308"/>
    </inkml:context>
    <inkml:brush xml:id="br0">
      <inkml:brushProperty name="height" value="0.053" units="cm"/>
      <inkml:brushProperty name="color" value="#FF0000"/>
    </inkml:brush>
  </inkml:definitions>
  <inkml:trace contextRef="#ctx0" brushRef="#br0">12317 19151 5958,'52'-33'1,"1"-1"0,-1 0 1,-2 2-1,0-1 1,1 1-1,5-1 0,1 2 1,-1 0-1,-6 4 1,0 1-1,0-1 0</inkml:trace>
  <inkml:trace contextRef="#ctx0" brushRef="#br0" timeOffset="1">10238 7357 28112,'-8'-48'-9831,"2"14"9692,6 12 1,-6 17 0,-3 8 0,-2 5 0,-3-1 0,1-1 0,0-3 0,-1-1 0,1-2 2022,0 0 0,5-2 0,5-1-1294,6-1 0,15-1 0,12 5 0,5 0 0,8-1 0,3-2-621,4-2 0,1 1 0,-1 4 0,-3 0 1,-1 0-1,-3-2 0,-3 0 0,-3-3 46,-1 2 1,-8 2-1,0 1 1,-6 0-1,-2 0 1,-4 0-1125,-1 0 1,-2 6 778,0 2 0,7 10 0,0 3 1</inkml:trace>
  <inkml:trace contextRef="#ctx0" brushRef="#br0" timeOffset="2">11171 7237 24309,'0'-46'-1450,"4"3"1,2 3-1,1 13 1,4 11 2138,1 7 0,1 3 0,0 8-1149,1 2 1,-5 3 0,-1 7 0,1-1 0,0 0 153,0 1 1,-4-1 0,3 0-1,1 2 1,-1 1 0,-4 4-1,-2 0 291,-2 4 1,-6 3 0,-6 4 0,-7 4 0,-10 5 0,-3 5 0,-7 5-1350,-4 6 1372,17-23 1,-1 1-1,0 3 1,-1 0-1,-1 3 1,-1 0-1</inkml:trace>
  <inkml:trace contextRef="#ctx0" brushRef="#br0" timeOffset="3">10251 10249 21950,'-8'-33'-3072,"4"12"1,7 5 2063,1 13 1148,1 9 1,1 6 0,3-3 0,4-5 0,3-2 0,4-4 0,0-1 0,4-3 364,1-1 0,8-1 1,4-2-1,3 1 0,3-1 1,-2-1-1,4 3 0,1 2-314,4 0 0,2 4 0,0-4 1,-2 2-1,-3-1 0,-1 1-1334,-3-2 1,-7 3-1,-7-6 1,-5-1 1110,-6-2 0,3-7 1,-1-2-1</inkml:trace>
  <inkml:trace contextRef="#ctx0" brushRef="#br0" timeOffset="4">11104 9915 8945,'0'-25'0,"1"3"0,4 4 918,4 3 1,3 8-1,1 3 1,0 2-912,1 2 0,-5 0 0,-2 2-377,-1 2 1,-2 5 0,-4 9 0,0 5 0,-1 8 0,-5 8-183,-7 4 0,-4 9 0,-8 0 1,-5 5-1,-1 3 552,-1-1 0,11-25 0,-1 1 0,1-1 0,0 1 0</inkml:trace>
  <inkml:trace contextRef="#ctx0" brushRef="#br0" timeOffset="5">10411 12727 8319,'-12'-57'0,"3"-1"0,5 3 0,8 9 0,5 9 0,4 6 419,5 6 1,-3 12-462,3-1 0,-2 10 0,2-1 0,5 4 1,7 1-1,7 0 0,6 0 0,6 0 0,4 0 1,4 0 83,0 0 1,3-6 0,-4-3 0,2-1 0,-2-2 0,-4 2 0,-5-2 0,-4 3-359,0 1 1,-6 0 315,-6 3 0,3-5 0,0 2 0</inkml:trace>
  <inkml:trace contextRef="#ctx0" brushRef="#br0" timeOffset="6">11117 12288 10466,'-26'-45'363,"8"1"0,12 1 0,16 7 0,11 7-785,7 5 0,-3 11 1,-7 8-1,-3 4 0,-3 2 1,-2 5-1,-1 7-235,1 8 0,-2 12 0,1 7 453,1 7 1,0 9 0,-1 5 0,-4 1 203,-4 2 0,-1 10 0,0-6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581"/>
    </inkml:context>
    <inkml:brush xml:id="br0">
      <inkml:brushProperty name="height" value="0.053" units="cm"/>
      <inkml:brushProperty name="color" value="#FF0000"/>
    </inkml:brush>
  </inkml:definitions>
  <inkml:trace contextRef="#ctx0" brushRef="#br0">5385 6690 8392,'-9'-12'-190,"2"2"1,3 1-96,5-1 241,-1 4 1,8-5 0,-4 7 0,3 3 0,1 4 1006,-4 5 0,2 0 0,0-1-575,1-1 0,2-1 1,5-5-1,-1 0 0,2 0 1,3 0-88,4 0 0,3 0 0,2 0 0,-1 0 1,2 0-1,2 0 0,1 0-121,-1 0 1,2-2 0,0-1 0,-3-1 0,-2 1 0,-4 1 172,0 2 0,-1 0-171,5 0 0,-4 0 1,1 0-1,3 0-20,1 0 0,-3 0 1,6 0-1,-1 0 0,1 0 1,4 0-1,4-1 1,-1-2-184,-2-2 0,4-4 0,-3 4 1,4-3-1,-1-1 0,0 0 0,-4 2-23,-2 1 0,6-3 0,-4 3 0,-2 0 0,-2 0 1,1 2-1,1 0 0,1-1 0,-1 2 362,-2 2 1,2 1 0,0 0 0,1 0-1,1 0-186,1 0 0,1 0-327,2 0 1,0 0-1,0 0 1,0 0-1,2 0 17,2 0 0,-1 0 0,5 0 0,-3 0 0,-2 0 1,0-2 244,2-2 1,-4 2-1,4-4 1,-4 2-1,-2-1 1,-1 2-1,-1 2 48,0 1 0,5 0 1,-7 0-1,2 0 1,0 0-1,-3 1 1,0 2-280,1 2 1,-1 4 0,1-5 0,-2 1 0,-1-1 0,2 1 99,0-3 0,3 0 0,-4-2 0,1 0 0,2 0 0,-2-2 0,-3-2-64,-3-5 0,-3 2 0,-1-2 1,-3 0-1,-2 0 0,-3 2-813,-1 1 0,-6 1 1,-2 7 940,-1 2 0,-1 4 0,-5 5 0</inkml:trace>
  <inkml:trace contextRef="#ctx0" brushRef="#br0" timeOffset="1">5879 7437 19790,'1'-36'-2675,"4"11"0,3 12 1870,4 8 153,2 4 0,-8 1 1,-6 0 1199,-8 0-44,-4 0 388,-1-6 1,0 4-886,-1-2 1,1-4 0,0 1 0</inkml:trace>
  <inkml:trace contextRef="#ctx0" brushRef="#br0" timeOffset="2">5625 7450 16898,'-20'7'-702,"2"-2"0,3-2 551,2 1 1,5-1-1,4 6 205,2 1 0,2 2 0,2 0 0,2-2 0,5-2 0,3-1 0,3-1 507,3 0 0,5-1 1,10-5-1,5 0 0,4 0 1,7 0-1,4-2 43,5-2 0,13 1 0,-1-5 1,1 1-1,3 1 0,-2 0-550,-1 3 0,-3-3 0,1 2 1,-1-1-1,1 1 0,-1-1 1,2 2-36,-2 2 0,-4-4-19,-2 1 1,-1 0 0,0 2 0,-7-1 0,-3-1 30,-1 1 0,-4 0 1,-2 0-1,-2-2 0,-2 2 1,-2 2-54,-2 1 1,-3 0-1,-7 0 1,-1 0-1,-2 0 1,-6 0 13,-2 0 1,3 0-245,0 0 1,0 0-1,-7 1 1,0 2-402,-2 2 0,-6 5 0,1-1 1,-3 3-1,-1 1 0,2 1 0,1-1 468,1 0 0,1-5 1,-5-2-1</inkml:trace>
  <inkml:trace contextRef="#ctx0" brushRef="#br0" timeOffset="3">9238 7063 7806,'-14'0'4888,"7"0"0,3 0-4592,8 0 0,5-4 0,9-2 0,4-1 0,5-2 0,4 0 0,4 0 0,4-1 0,2-4 0,2-2-54,2-2 1,-1-1-1,-2 3-411,2-2 0,-7-1 0,3 2 0,-3 0 0,-3 0 0,-3 3-304,-3 0 1,-5 1-1,-3 1-426,0 3 0,-3-3 0,-3 5-2157,-1-1 2060,0 3 1,1 5-1,-1 0 996,0 0 0,7 0 0,0 0 0</inkml:trace>
  <inkml:trace contextRef="#ctx0" brushRef="#br0" timeOffset="4">10904 6690 15944,'2'14'942,"2"-1"1,-3 2 0,4 2 0,-4 4-649,-1 0 0,0 9 0,0-4 0,0 1 0,0-2 0,-1-4 0,-2-1-1207,-1 1 0,-1-9-1791,5 1 1,2-4 2703,2 0 0,9-15 0,8-9 0</inkml:trace>
  <inkml:trace contextRef="#ctx0" brushRef="#br0" timeOffset="5">10971 6384 7866,'-14'-8'1665,"7"2"0,1 8 0,8 1 1,2 1-2005,5-1 0,4-1 1,5-2 338,4 0 0,9 0 0,3 0 0</inkml:trace>
  <inkml:trace contextRef="#ctx0" brushRef="#br0" timeOffset="6">11411 6264 7843,'-8'6'860,"4"3"0,2 2 0,2 4 359,0 3 0,0 3 0,-1 7 0,-2 3 0,-2 4 0,1 5 0,-2 2-1013,-3-2 1,3 3 0,0-8 0,2 2 0,-1-1 0,2-5 0,2-4 0,1-4-207,0 0 0,6-7 0,1 3 0</inkml:trace>
  <inkml:trace contextRef="#ctx0" brushRef="#br0" timeOffset="7">11317 6637 8675,'0'-7'2457,"0"1"1,6 6-1,5 0 1,3 0-2468,4 0 0,10-5 1,0-1-1,5-1 10,4-4 0,2-12 0,1-5 0</inkml:trace>
  <inkml:trace contextRef="#ctx0" brushRef="#br0" timeOffset="8">11824 6330 14247,'0'14'0,"0"1"1413,0 2 0,0 6 0,0 6 0,0 4-1515,0 1 0,0 0 1,0 1-1,0-4 1,0-2-1,0-4 1,0-2-1,0-2 102,0-2 0,0-1 0,0-4 0</inkml:trace>
  <inkml:trace contextRef="#ctx0" brushRef="#br0" timeOffset="9">11664 6570 7843,'-13'0'1555,"5"0"1,5 0-1,12 0 1,9-1-884,6-4 1,14-2 0,5-6 0,4-2-1185,2-3 512,6-3 0,-6 1 0,3 0 0</inkml:trace>
  <inkml:trace contextRef="#ctx0" brushRef="#br0" timeOffset="10">11651 7223 7771,'-9'0'0,"1"2"0,2 2 598,2-2 0,11 4 1,5-6-1,6 0 1,3 0-1,4-2 0,3-2 1,5-7-1,1-3 1,3-6-1,3 0 1,3-6-497,1-3 0,-2-1 1,-4-5-1,3-2 1,1-3-1,-1-5 1,-2-2-253,-4-1 0,3-3 0,-6 0 0,1-2 0,-1-2 0,-4 3 0,-2 1 481,-4-1 0,-6-2 0,2 1 1,-3 1-1,-2 3 0,0 3-79,1 1 0,-1 2 0,0-5 0,1 1 1,-1 1-1,0-1 0,-1 1-185,-3 0 0,3-3 0,-3 4 0,1 3 0,-1 0 0,-5 4-246,-2 2 1,-2-1 0,0 4 0,0 2 0,-2 2 0,-2 4 0,-6-1 148,-7 1 1,3 3-1,-6 1 1,3 0-1,-1 2 1,0 0-1,0 3 58,0 1 1,-5 2-1,1-1 1,-2 2 0,0 2-1,3 3 1,1-1-1,-1 2-81,-3 0-1,-1 2 1,-2 4 0,1 0 0,-1 0 0,-1 1 194,-3 4 1,3 7-1,-5 7 1,2 0-1,0 3 1,1 1 0,2 3 288,1 2 0,1-1 0,1 9 0,2-1 0,6 1 0,2-1 0,3-1-559,3-4 0,-1 5 0,5-8 1,2 0-1,2-2 0,1-4-605,0-2 1,0 3-1,0-4 1,0-2 0,0-1-1,0-2-678,0 1 0,1-3 1412,4-2 0,2-3 0,7-6 0</inkml:trace>
  <inkml:trace contextRef="#ctx0" brushRef="#br0" timeOffset="11">11744 5704 7899,'-19'0'331,"2"2"1,-3 2-1,2 5 108,6 3 0,-1 1 0,5 0 0,1 1 0,2-1 0,4 2 0,2 1 0,4 3-67,4 2 1,4-5-1,5 2 1,4-5-1,5-2 1,4-4-1,4-1 1,4-4-514,1-5 1,-5 0 0,1-8 0,1-2 0,0-5 140,-1-2 0,-4-3 0,-5-3 0</inkml:trace>
  <inkml:trace contextRef="#ctx0" brushRef="#br0" timeOffset="12">16996 16925 8093,'-6'-13'0,"-1"1"0,-7 2-143,1 1 1,0 6 0,-1 0 196,1 6 1,-2 0-1,-1 4 1,-2 1-1,2-1 1,1 2-1,2 0 1,-1-2-1,1-1 1,0-3-1,-1-1 409,1-2 1,0 0 0,-1 0 0,1 0 0,-2 0 0,-1 1 0,-2 2 1381,2 2-1846,1 5 0,0-7 0,-1 6 0,-3 1 0,-1 2 0,0 3-211,-1 3 1,3-2 0,-3 5 0,2-2 0,1-1 0,1 0-1,-1-1 452,2 0 0,1-3 0,1 0 0,1-1 0,0-1 0,1-2 73,3-1 0,-3 0 1,3 6-1,-1 1 1,0 2-1,1 0-399,-2 1 1,4-4 0,-1 4 0,3 0 0,2 3 0,1 2 19,2-2 0,0 2 0,0-5 0,0 1 0,0 0 1,0 0 264,0-1 0,5-1 0,0-5 0,3 0 0,2 2 0,2 1 0,1 2-11,1-2 0,1-1 1,2 0-1,4 1 1,1 2-1,1 0-230,0 1 1,4-3 0,3 5 0,2-2-1,2-1 1,3 0 0,0 0 38,-1-2 1,5-3 0,-4-2 0,0-3 0,2 1 0,-1 0 192,2 0 1,-1-6 0,-2 3-1,-2-2 1,2 1 0,2-1-158,1 2 0,0 0 0,0 3 1,0-3-1,-2-2 0,-1 2 1,-3 0-97,-1 0 0,4 3 0,-1-4 1,2-3-1,2 1 0,0 0 1,0 2 40,0-2 1,5-2-1,-1-1 1,-1 0-1,-2 0 1,-1 0-113,0 0 0,5 0 1,-1 0-1,-1 0 0,-1 2 1,-2 1-29,0 1 0,4 7 0,-1-4 0,-3 2 1,-3-2-1,0 1 0,0-2 254,-1-1 1,2 1 0,-2-3 0,1 2 0,0-2 0,0-2 0,3-1 439,3 0 0,1 0 1,-2 0-1,1 0 0,1 0 1,-1 0-550,-2 0 1,4 0-1,-1 0 1,-1 2 0,0 1-1,0 1 1,3-1-166,2-1 1,-4 2-1,2 0 1,-2-1 0,-2-1-1,-1-2 251,-4 0 1,3 0-1,-6 0 1,2-2 0,-1-1-1,1-1 1,0 1 1,-1 2 1,-1-4-1,5 1 1,-2 1-1,3 1 1,0 2-203,3 0 0,-2-4 1,-2-1-1,-1 2 1,4 2-1,-1 1 1,1 0 31,-3 0 1,-3 0 0,0 0 0,-1 0 0,1-2 0,-2-1-1,0-2 364,0-3 0,0 4 0,3-4 0,-1 1 0,-1 1 0,1-1-326,-1-1 1,-1 4 0,5-4 0,-1 1 0,2 1 0,-1 0-1,-2 2-242,0-2 0,1 3 1,1-5-1,-2 1 1,-3 1-1,0-1 347,0-1 0,-3-1 1,3-4-1,0 0 0,-1-1 1,-1 0-1,-2-4 378,-2-4 0,-1 2 0,0 1 0,-2 1 1,-2 1-1,-2 0-362,-2 2 0,-1 2 0,-4 0 0,-1-1 0,0 1 0,1 0-507,-1-1 0,0-3 0,-1-1 0,-2 2 0,-2 1 0,-1 0 0,-1-1 204,0-2 0,-2-4 1,-4 4-1,0 0 1,0 0-1,0 1 412,0 0-200,0-3 1,-1 5-1,-2-3 1,-3 3 0,-1 2-1,-4 1-122,-1 3 1,1-3 0,-1 3 0,0-1 0,-3 0-1,0 1 1,-1-1 253,-2-2 0,2-2 0,-5 2 1,0 1-1,2-1 0,-2-3 55,1 0 1,2-1 0,-3 0 0,2-2 0,1 0 0,0 0 0,1 1-225,0 0 0,-2-2 1,0 1-1,-2 2 0,-3 1 1,1 3-131,1 3 1,-4-2 0,3 2 0,-5-2 0,-4 1 0,1 3 117,-1 1 1,2-3 0,-4 3 0,1-2-1,2-1 1,0 1 0,0-1 336,2-2 0,0 4 1,3-2-1,-1-1 1,0-2-1,1-1 0,-1 1-94,0 3 1,1-3 0,-1 3 0,0-3 0,-1 0 0,-1 2-224,-2 1 0,-6 2 0,1-4 0,-3 4 1,-2 0-1,-2 1 0,-4-2-140,-5 1 1,7 4 0,-5-2 0,4 2-1,2 0 1,-1-1 519,-1 1-301,5-4 0,-5 5 0,6-4 1,1 2-1,2-2 0,3 0 137,2 0 1,-5-4 0,3 1 0,0-3 0,1-3 0,0 0-1,-2-1-188,-4 0 1,-1 8-1,2-5 1,-1 3-1,2 1 1,-3 1-117,-1 2 0,1 2 0,-8 4 1,1 0-1,1 0 0,-1 0 1,1 0 147,0 0 1,-4 0-1,1 0 1,-3 0-1,-1 0 1,-1 0 139,1 0 0,0 0 0,-2 2 0,0 0 0,-1 3 0,1-1-133,-1 2 0,-1 2 0,4 5 1,1-1-1,2 0 0,1 0 1,0 2-689,2 1 1,-5 0-1,4-2 1,1 1-1,1 0 1,2 3-769,-1 0 1166,1 1 0,5-4 0,2-1 0,3 0 1,0 1 282,0-1 0,4 0 0,-2 1 0</inkml:trace>
  <inkml:trace contextRef="#ctx0" brushRef="#br0" timeOffset="13">20542 17059 8081,'-12'-14'350,"3"1"1,2 0 0,13 1-1,8 2 1,9 1 0,2-2-1,3-1 1,3-1 0,6-2-1,5-1 1,3-3 0,4-3-1,6-7-141,6-5 1,-26 15-1,1 0 1,2-1-1,1 0 1,1-1-1,1 0 1,2 0 0,0 0-1,1-2 1,0 0-1,1-1 1,0 0-1,1 0 1,0-1 0,0 1-1,0 1-148,-2 0 0,1 2 1,0 0-1,0 0 0,-3 2 1,-1 0-1,-1 0 0,0 2 1,-3 1-1,0 1 1,31-12-638,-7 5 0,-6 3 1,-8 7-1,-7 2 1,-9 2-1,-7 2 576,-6 3 0,2 2 0,1 1 0</inkml:trace>
  <inkml:trace contextRef="#ctx0" brushRef="#br0" timeOffset="14">23434 15473 8344,'0'-18'754,"0"9"1,-4 5-1,0 14 1,-1 3 269,-1 4 1,3 8 0,-4 0 0,1 6 0,1 3-673,-1 3 0,5 2 0,-3 1 0,2 0 0,2-2 0,0-1 0,0-4-413,0-5 1,2 2 0,1-10 0,1 1 0,-1-3-564,-2-3 0,-1-9 1,-1-6-1,-4-9 366,-3-8 0,-4 1 1,-2-6-1,1 0 1,0 1-1,-1 3 420,1 3 0,0 6-117,-1 1 603,7 5 0,-5-3 1,5 7-268,-1 4 0,2 2 0,6 6 0,0 1 1,0-1-1,2 0 0,2 1-449,5-1 0,3 5 0,3-1 0,3 0 0,4-4 0,3-3-2500,2-1 1,5-6 0,4 2 2567,2-4 0,2-13 0,0-2 0</inkml:trace>
  <inkml:trace contextRef="#ctx0" brushRef="#br0" timeOffset="15">23754 15739 10853,'0'-13'0,"0"3"619,0 5 1,0 2 0,0 12-358,0 2 1,0 0 0,0 3-1,2-1 1,2 0 0,5 1-1,3-1-1498,1 0 1236,1-5 0,5 4 0,2-5 0</inkml:trace>
  <inkml:trace contextRef="#ctx0" brushRef="#br0" timeOffset="16">23808 15686 8261,'-6'-13'0,"0"-5"0,-5 2 0,4 2 1083,1 4 1,3 7 0,8-1 0,3 2-884,4 2 1,3 6 0,1 1-1272,2 1 0,6 8 1,-2-3 1070,3 2 0,2 0 0,0-2 0</inkml:trace>
  <inkml:trace contextRef="#ctx0" brushRef="#br0" timeOffset="17">24048 15739 8255,'-9'-16'1142,"1"1"1,1 5 75,-1 3 1,6 1-829,-3 1 0,10 4 0,3-2 0,6 4 1,2 5-1,3 0 0,1 1 0,-1 1-286,-3 2 1,-6 6 0,-2 2 0,-1 0 0,-1 0 0,0 0 0,-3-2 0,-1-1-780,-2-2 1,-6 3 0,-2-1 0,-1-5 0,2-1 0,0-3-514,-1 0 0,5-3 1,-1-9-1,4-6 1188,4-4 0,4-14 0,5 2 0</inkml:trace>
  <inkml:trace contextRef="#ctx0" brushRef="#br0" timeOffset="18">24381 15393 10011,'7'13'2622,"-2"1"1,-4-1-2391,-1 0 1,0 5 0,0 1 0,0 2 22,0 3 1,0 1 0,2 3 0,2 2 0,5 1-1039,3-2 0,-3 1 0,-2-2 783,-1-1 0,4 2 0,-2-8 0</inkml:trace>
  <inkml:trace contextRef="#ctx0" brushRef="#br0" timeOffset="19">24288 15633 8096,'0'-30'844,"0"-2"245,0 0 1,1 12-1,3 15 1,5 2-1378,3-1 1,3-2-1,3-4 1,5 2-1,7 1 1,6 1-1,4 0 1,3 3 287,1 2 0,12-5 0,-1-2 0</inkml:trace>
  <inkml:trace contextRef="#ctx0" brushRef="#br0" timeOffset="20">24807 15446 8349,'0'-7'2126,"2"1"1,2 6-1,5 0-2314,3 0 1,6 0 0,3-2 0,2-1 0,5-1-1758,1 1 0,3 2 1945,-1 1 0,6 5 0,-3 3 0</inkml:trace>
  <inkml:trace contextRef="#ctx0" brushRef="#br0" timeOffset="21">24754 15686 8113,'-16'-4'0,"2"-1"586,3 2 1,6 8-1,5 2-211,8 0 1,5-1-1,5-6 1,4 0-1,6 0 1,6 0 0,9 0-376,7 0 0,-5-6 0,7-1 0</inkml:trace>
  <inkml:trace contextRef="#ctx0" brushRef="#br0" timeOffset="22">25367 15446 9900,'-22'-12'0,"1"3"765,2 5 0,-3 10 0,3 6 0,1 4-810,3 0 0,-1 4 1,8-3-1,1 1 524,2 1 0,5 2 0,5 6 0,5-1-488,7 1 1,11 0 0,10-2 0,7-3 0,2-6 0,0-5 0,-2-7-352,-5-2 1,-6-10 0,-3-4 60,-9-4 1,-7-12-1,-6 0 1,-6-5 87,-6-4 0,-10 0 0,-13 0 0,-5 3 0,-7 3 0,-2 6 0,-5 6 75,-1 4 0,8 7 136,-2 4 0,3 8 0,-3 4 0</inkml:trace>
  <inkml:trace contextRef="#ctx0" brushRef="#br0" timeOffset="23">23914 16632 8133,'0'-13'949,"0"0"-366,0 5 0,6 4 0,3 8 1,1 5-1,-1 3 516,-4 1 1,-2 2 0,0 1-1087,1 2 1,1 4 0,-5-2 0,0-1-1,0 0-50,0-3 1,0-1 0,0-1-186,0-1 1,1-1 221,4-3 0,2-3 0,6-6 0</inkml:trace>
  <inkml:trace contextRef="#ctx0" brushRef="#br0" timeOffset="24">23968 16526 8082,'0'-14'1109,"0"-5"1,1 10 0,4 0 0,3 6-1161,4 3 1,3 5-1,3-1 1,4 1-1,5 1-2047,4 3 2098,3-4 0,6 7 0,0-4 0</inkml:trace>
  <inkml:trace contextRef="#ctx0" brushRef="#br0" timeOffset="25">24314 16459 8082,'-6'-13'688,"6"7"0,0 6-421,8 7 1,2 5 0,0 1 0,-1 1 1038,2-1 1,1 0-1,-1 2 1,-2 1-763,-4 2 1,1 4-1,-2-4 1,-1-2-1,0-1-1031,1-1-1156,-2-1 0,4-7 859,-6-6 1,0-6 0,0-7 0,0-2 0,0-3 747,0-4 0,4 3 0,2 2 761,2 7 1,1 4-1,4 6 1,0 0-1,0 0 1,1 0 19,-1 0 0,0 4-556,1 1 0,-1 4 1,0-3-1,2 0-398,3 0 0,-2-2 1,7-4-1,2 0 1,3 0 208,3 0 0,6-6 0,-3-1 0</inkml:trace>
  <inkml:trace contextRef="#ctx0" brushRef="#br0" timeOffset="26">24834 16326 8141,'-13'-6'1205,"1"15"1,3 1 0,5 6-742,2 4 1,2 2 0,0-4-1,0-2 1,0-1 0,2-2 0,2 2-1,5 1-492,3 2 0,1 0 1,0-5-1,1-1 0,-1-2 1,0-2-1,1-2 1,-1-3-6681,0-2 6708,1-1 0,-1-6 0,0-1 0</inkml:trace>
  <inkml:trace contextRef="#ctx0" brushRef="#br0" timeOffset="27">24887 16499 8141,'2'12'57,"2"-3"0,4 1 0,7-4 0,1 0 0,2 1 230,-2 1 0,5-5 0,-1 1 0,3-2 0,-3-2 1,0-2-1,-4-2-127,-1-5 1,-2 1-1,0 0 1,-1-3-1,-3-1 1,-4-1-1,-4 0-497,-1-1 1,-1 5 0,-4 1 0,-4-1 0,-3 0-1,0 0 1,2 0-1704,1 2 1244,0-5 796,2 10 0,1-4 0,6 6 0</inkml:trace>
  <inkml:trace contextRef="#ctx0" brushRef="#br0" timeOffset="28">25461 16419 8141,'-2'-18'459,"-2"1"0,2 3 1,-2 5-1,2-1 1010,2-2 0,0 3-1259,0 0 1,0 12-1,0 2 1,-1 5 0,-2 3-1,-3 2 1,0 2-147,0 0 0,-3 3 1,5-4-1,1 2 1,1-2-1,4-3 5,2-4 0,4 1 1,6-5-1,4-2 0,4-2 1,4-2-1,0-4-24,1-3 1,-6 0-1,-4-1 1,-2-1 261,-1-2 1,-6 0-670,1 3 0,-6 5 0,2 8 0,-4 8 1,-1 7-3276,0 8 3637,6 15 0,2-13 0,5 10 0</inkml:trace>
  <inkml:trace contextRef="#ctx0" brushRef="#br0" timeOffset="29">23648 17698 8192,'7'-19'0,"-1"3"307,-6 3 1,4 10-1,2 19 1,0 3-1,2 2 1,-1 4-1,2 3 1,0 5 0,-2 1-1,1 3 1,-2 0-1,1 1 1,-1-1-1,0 0 1,-2-4-121,2-3 0,-4-5 1,2-3-1,-1-4 1,0-3-301,2-2 1,-7-6 0,-7-4 0,-3-6 0,-1-7 0,0-5 172,-1-3 1,1-4 0,0 3 0,-2 0 0,-1-1 0,-2 4 377,2 1 0,5 8 1,2 2-1,-1 5-228,-2 5 1,5 2 0,4 7 0,4-1 0,5 2 0,1 1 0,4 2-367,1-2 0,3 3 1,1-1-1,3-2 1,2-1-1,2-1 1,3-3-3777,0-2 3932,7-3 0,7 0 0,7 2 0</inkml:trace>
  <inkml:trace contextRef="#ctx0" brushRef="#br0" timeOffset="30">24088 17978 8773,'-11'-12'712,"-2"4"0,1 9 0,5 11 0,1 4 1,3 1-536,1-3 1,2-5-1,0 0 1,0 1 0,2 2-1,2 0 1,5-1-463,3-3 1,6 0 0,1 1 0,2-5 0,2-2 0,1-4 284,-2-2 0,-2-10 0,-7-6 0</inkml:trace>
  <inkml:trace contextRef="#ctx0" brushRef="#br0" timeOffset="31">24114 17912 8042,'-13'-8'231,"0"2"1,-1 6 0,2 2 106,4 2 1,2 4-1,7 7-338,4 2 0,8-2 0,8 4 0</inkml:trace>
  <inkml:trace contextRef="#ctx0" brushRef="#br0" timeOffset="32">24474 17965 8023,'-13'-16'450,"0"2"0,-1 0 1,1 9 106,0 2 0,7 3 1,6 5-1,7 4 0,6 1 1,4 2-141,0 1 1,1-6 0,-6 10 0,-2-1 0,-2-1 0,-2 0-1,-3-2-277,-2 0 0,-1 2 0,0 1 1,-1 2-1,-4-2 0,-2-1-568,-1-1 1,-3-6 0,2 1 0,-3 0 0,-1-1-377,-1-4 0,2-4 804,3-4 0,15-10 0,9-6 0</inkml:trace>
  <inkml:trace contextRef="#ctx0" brushRef="#br0" timeOffset="33">24767 17712 8116,'-5'-22'2261,"-4"-1"-1390,-3 7 0,6 16 1,4 9-1,7 3 0,1 3 1,1 2-1,1 7-981,2 6 0,6-2 0,2 4 0,-2 1 0,1 1 110,0 0 0,-2-1 0,4-7 0</inkml:trace>
  <inkml:trace contextRef="#ctx0" brushRef="#br0" timeOffset="34">24661 17925 8813,'-9'-33'0,"0"1"1227,-1 2 0,4 5-876,1 12 1,14 4-1,7 1 1,7 3-1,8 0 1,4 1-352,7-1 0,13 1 0,-1 4 0</inkml:trace>
  <inkml:trace contextRef="#ctx0" brushRef="#br0" timeOffset="35">25021 17619 8218,'0'-14'1297,"1"7"-786,4 2 1,6 8-1,9 2 1,0-2-1,7-2 1,4-1 0,6 0-1,-1 2 1,-1 1-171,-1 1 0,-4 2 0,0-3 1,-7 3-1,-5 0 0,-5 1 0,-2-1-263,-2 0 0,-6 4 1,0-1-1,-6 3 1,-6 1-1,-3 1-396,-1-1 0,-5 5 0,0 1 0,2 0 1,1 2-1,3 0 0,3 1-1144,5-1 0,2 4 1,4-4 1461,2-1 0,15 6 0,10-6 0</inkml:trace>
  <inkml:trace contextRef="#ctx0" brushRef="#br0" timeOffset="36">26034 17645 8135,'-8'-19'755,"-8"4"1,3-1-133,-2 5 1,0 6-1,2 6 1,-1 3-1,1 7 1,0 5-1,-1 6-321,1 3 0,1 2 0,3 1 0,5 2 1,2 2-1,4 1 0,4 0 0,7-4-263,8-1 1,6-7 0,2-3 0,2-5 0,-1-4 0,-2-4 0,-3-4-1307,-2-1 0,-4-7 963,-6-7 1,-5-6-1,-6-10 1,-6-3-1,-9-1-3,-8-3 0,-10 0 0,-5 0 0,-2 5 0,-2 4 0,0 7 307,0 5 0,0 2 0,0 1 0</inkml:trace>
  <inkml:trace contextRef="#ctx0" brushRef="#br0" timeOffset="37">24714 18898 8166,'-13'1'1176,"1"4"-799,3 4 0,2-2 1,4 2-1,-2 1 1,2 2-1,3 2 704,5-1 0,-4 0 1,5 1-1609,0-1 0,-4 0 0,3 1 1,1-1-2962,3 0 3488,-3-5 0,6-3 0,-5-5 0</inkml:trace>
  <inkml:trace contextRef="#ctx0" brushRef="#br0" timeOffset="38">24621 18711 8314,'0'-13'996,"1"6"-1162,4 2 1,2 4 0,8 1 0,1 1 0,3 2 0,2 3 165,3 1 0,1 2 0,2 5 0</inkml:trace>
  <inkml:trace contextRef="#ctx0" brushRef="#br0" timeOffset="39">25007 18778 8475,'-7'6'1053,"3"3"1,-2 3-1,1 1-492,2 0 0,2 1 0,2-1 0,2 0 1,3 1-1,0-1-581,0 0 1,3-4 0,-3-1 0,1-1 0,4-1-870,0 0 0,-2-2 0,-1-5 1,-2-4-1,-2-5 0,0-5 841,1-3 1,1-1 0,-3 3 0,1-2 0,-1 2 0,-1 1 703,-2 2 0,1 1 0,2 1 0,3 4-92,1 1 1,2 2 0,6 4-1,1 0 1,2 1 0,-1 4 0,-3 3-891,0 4 0,-1-3 1,0 0-1,2 1 1,1 2-1,2 2 1,-2-3-623,-1-2 1,3-3 0,0-6 0,-2 0 947,-1 0 0,4-6 0,2-1 0</inkml:trace>
  <inkml:trace contextRef="#ctx0" brushRef="#br0" timeOffset="40">25514 18498 11267,'0'13'453,"0"1"1,0 4-1,0 1 1,0 2-260,0 2 1,4 4 0,1 2 0,-1 4 0,1 1 0,-1 2 0,1-2 0,1-2 0,1-1-1876,0 0 1,4 1 1680,-7-6 0,6 1 0,-2 0 0</inkml:trace>
  <inkml:trace contextRef="#ctx0" brushRef="#br0" timeOffset="41">25461 18858 8074,'-14'-27'456,"7"7"0,-4 0-341,7 7 0,1 6 0,9 2 0,7 4 0,7 1 0,3 1 0,2 4-374,4 3 1,0 3 0,-2-1-1,0-1 1,-1 0 0,-1 0 0,-1-2-710,-2-1 1,-5-1 940,0-5 1,-3-2 346,-5-2 1,-3-4 0,-6-5 0,0 0 0,0-1-1,0 1 1,-2 0 691,-2-1 0,1 2 1,-5 2-1,1 3-247,-1 1 1,5 3-737,-1 7 1,4 4 0,3 5-1,3 0 284,1 1 1,1-1-112,1 0 1,2-1 0,-2-1-1,3-4 1,2-1 230,-1-3-496,0-2 1,0-1 0,1 0 0,-1-1-1,0-4 1,-1-4-261,-3-2 1,-1 2-1,-5 0 1,1-2-1,-1 0 1,-3-3-333,-4 1 0,1 4 1337,-6 0 1,7 6-1,2-1-219,8 2 0,8 2 0,3 0 0,0 0 0,2 0 0,-2 0-254,1 0 1,-1-1-1,-3-2 1,2-3 0,0 0-1,0 0 1,-1 3-312,0 2 0,-7-4 0,-1 1 0,1 1 1,2 3-1,1 4-152,1 5 0,-5 3 0,0 3 1,1 1-1,2 3 0,1 2 254,0 3 0,1 7 0,-1 3 0</inkml:trace>
  <inkml:trace contextRef="#ctx0" brushRef="#br0" timeOffset="42">4319 16499 7602,'13'0'86,"-4"0"1,0 0 0,1-1 0,2-2 0,2-3 0,-1-2 0,0-1 0,2 0-1,1 1 959,2-3 1,4 5-1028,-4 2 1,9-2-1,-3 0 1,-1 0 0,2 0-1,1 3 1,0 2 0,1 1-69,0 0 0,-1 0 1,1 0-1,0-2 99,-1-2 0,5 2 1,0-2-1,-1 2 0,0 2 1,-1-1 69,2-4 1,5 4-1,-4-3 1,3 2 0,0 2-1,1 0-95,-1 0 0,-4 0 0,5 0 0,-1 0 1,1 0-1,-1 0 0,3 0-86,0 0 1,-2 0 0,-1 0-1,1 0 1,-1 0 0,1 0 0,-1 0 164,-1 0 1,-1 0 0,-5 0 0,2 0 0,1 0-1,-2 0 1,0 0 98,-3 0 1,1 2-237,0 2 1,1-1 0,1 4-1,2-1 1,1-3 22,0-1 0,-2 2 0,5 1 1,2-2-1,3-2 0,3-1 74,2 0 1,4-1-1,-3-2 1,-1-3-1,3 0 1,-1 0-1,2 1 128,-2-1 1,-1 5-256,-6-3 0,0 2 0,-1 2 0,-2 0 0,-3 0-27,-1 0 0,2 0 0,-4 0 0,-1 2 1,-2 1-82,-1 1 0,-1 0 0,1-4 360,0 0 0,-1 0 0,1 0 0,0 0-26,-1 0 0,5 0 1,2 0-1,0 0 1,1 0-1,-2 0-147,1 0 0,2 0 0,-2 2 1,-1 1-1,1 1 0,-3-1 0,-1-1-349,2-2 0,-2 4 189,2 1 1,-3 4 0,-2-4 0,1 1 0,0 0 81,-1-3 1,0 3 0,-1-1 0,-1-2 0,1 0 0,-2-1 177,3 3 1,-1-1 0,1-4 0,1 0 0,0 0 0,-2 2-2,-3 2 1,3-2-1,-2 2 1,0-1-1,1 0 1,-3 3-226,-2 1 0,5-4 0,-4 2 0,3-2 0,-3 0 1,1 1-22,0-1 0,-3-1 158,4-2 0,-6 0 0,3 0 0,-1 0 0,1 0 183,2 0 1,-5-2 0,2-1 0,-2-1 0,1 1 0,0 1-413,0 2 0,-2 0 1,-2 0 179,0 0 0,5 2 0,0 1 0,-2 1-167,-1-1 0,-2 0 0,1 0 0,-1 2 1,0-2 451,1-2 1,-1-1 0,0 0 0,1 0 725,-1 0-824,-6-6-229,5 5 1,-9-5 0,6 6 19,1 0 0,-2 0 1,1 0-1,1 0 1,2 0-1,1 0-675,1 0 0,-1 0 769,0 0 0,2 0 0,1 0 0,2 0 169,-2 0 1,-1 0-1,-3-2 1,-2-1 0,-1-3 60,2-1 0,-4 2 0,2-2-703,1 1 0,2 2 0,1 4 0,-1 1-403,-3 4 1,3-4 0,-3 5 1006,3 0 0,1-5 0,-1 2 1,-2-4 302,-1-4 1,-6 0 0,3 2-951,0-2 0,-3 1 0,4 5 0,1 4 467,-1 4 0,2 8 0,4 4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5:01.315"/>
    </inkml:context>
    <inkml:brush xml:id="br0">
      <inkml:brushProperty name="height" value="0.053" units="cm"/>
      <inkml:brushProperty name="color" value="#FF0000"/>
    </inkml:brush>
  </inkml:definitions>
  <inkml:trace contextRef="#ctx0" brushRef="#br0">3079 5091 7889,'-43'-16'0,"0"-1"0,7 4 0,0 0 0,-1-1 0,1 3 0,-29-4 0,10 9 120,8 4 1,5 10 0,2 5 0,0 9 0,0 9 0,0 11 0,-1 11 0,19-21 0,1 1 0,-1 4-1,0 2 1,0 2 0,1 2 0,-1 5 0,1 2 0,0 5 0,0 1 0,0 6 0,1 2 0,1 3 0,1 1-1,0 3 1,2 1 0,1 2 0,1 0 0,6-22 0,-1 0 0,1 0 0,1 1 0,0 0 0,1 1-19,-1 0 0,1 0 0,-1 2 1,-1 9-1,0 1 0,1 0 0,-1-2 1,2 0-1,-1 1 0,0 2 0,0 1 1,0 1-1,0 3 0,1 2 0,0-1 1,0 2-1,0 0 0,0 0-265,2-18 0,-1 0 0,1 1 0,-1 1 1,0 7-1,-1 1 0,0 1 0,0-1 0,0-3 1,1 0-1,-1-1 0,0 1 0,1 1 0,-1 1 1,0 0-1,0 1 0,-1 1 0,1 2 0,0-1 1,0 0-1,-1 1 0,1-1 0,0 0 0,-1 0 122,1 2 0,-1 0 1,-1 0-1,1 1 0,0 2 1,-1 2-1,0-1 0,0 0 1,1-2-1,-1 0 0,1 0 1,-1 0-1,1 0 0,-2 0 1,1-1-1,0 2 0,1-14 1,0 0-1,1 1 1,-1-1-1,0 1 0,-2 13 1,0-1-1,0 1 0,0-1 9,1 0 1,-1 0-1,1 0 1,-1 2 0,2-11-1,-1 1 1,0 0-1,0 1 1,1-2 0,-2 11-1,0-1 1,0-1-1,0 1 1,0 1 0,0 0-1,-1-1 1,1 1-1,0-1 1,-1 1 0,1-1-1,0-1 1,1-1-1,-1-2 1,1 1 0,1-1 160,-1 0 1,1 0 0,0 0 0,0 0-1,0 3 1,0 0 0,-1 0 0,2 0 0,1-4-1,1-1 1,0 1 0,1-1 0,0 0 0,-1-1-1,2 1 1,-1 0 0,1 1 0,0 0-1,1 0 1,0-1 0,0-1 0,1-1 0,0-1-1,0 1-62,-1-2 0,1 0 1,0-1-1,1 2 1,1 3-1,0 1 0,2 0 1,0-1-1,0-6 1,0-1-1,1 0 1,1-1-1,0-2 0,1 0 1,0-1-1,1 0 1,4 15-1,0-1 0,2-1 1,1-6-1,0-2 1,1 0-1,3-2 1,0 0-1,3-1-3,0-1 0,2-1 1,2-2-1,-1-6 1,2-3-1,1 0 1,5 2-1,2-1 1,1-1-1,0-4 0,2-1 1,0-1-1,2-3 1,1-2-1,1-1 1,3 0-1,2-2 1,1-1-29,1-2 0,2 0 0,0-3-93,-2-2 0,0-3 1,2 1-1,6 0 0,2-1 1,0-1-1,-3-2 1,0-1-1,-1-1 0,1-1 1,0 1-1,1-1 0,3-1 1,-1 0-1,1-1 1,0-1-1,-1-1 0,0 0 1,3-1-1,-1 0 1,1 0-411,0-1 1,-1 0 0,0-1 0,-3 0 0,-1-1 0,0 1 0,1-1-1,1 0 1,-1-1 466,-3 1 0,0-1 0,-1 1 0,0-2 0,-1 0 0,0-1 0,21 3 0</inkml:trace>
  <inkml:trace contextRef="#ctx0" brushRef="#br0" timeOffset="1">893 11181 8038,'-25'-19'159,"-2"0"0,-7-2 1,9 6 1703,10 5-984,8 7 0,13-3 0,4 8 0,6 2 1,7 6-1,3 7 0,4 5 0,2 3 1,1 2 550,0-1 1,-1 1-1361,-1 0 1,-4-2 0,1-1 0,-6-4-1,-2 0-1226,-4-4 0,-1-1 0,-2-3-22,0-4 0,-11-9 0,-7-15 1462,-5-14 1,-9-11-179,-3-17 1,1-3-326,-1-5 0,4 3 185,-4 1 0,7 12 1208,1 1 1,3 7-533,6 7 0,1 4-154,4 9-112,0 2-112,12 13 0,-4 1 31,10 6 0,-1 2 16,0 2 69,4 3-18,6 7 115,5 5-1212,-4 2 0,5 5 496,-6 1 0,-1 0 127,1-1 142,0-5-1210,-1-2 0,-3-7-2130,-1-3 0,-1-3 1625,1-6 1685,3-12 0,-10-15 0,4-14 0</inkml:trace>
  <inkml:trace contextRef="#ctx0" brushRef="#br0" timeOffset="2">1346 10249 9371,'-13'-8'1186,"0"4"0,5 4 1,4 4-1,2 7-623,2 5 1,0 5 0,2 8 0,2 4-1,5 5 1,4 1 0,4 1 0,1-5 0,-1-2-620,3-8 0,-4-1 0,6-11 0,2-6 0,-1-4 0,1-6 0,-3-5-1093,-2-10 1,-7-12 0,-8-5 0,-2-4 0,-4-2 0,-2-1 653,-5 2 1,-7 3 0,-3 11 1407,-2-1 0,3 11 0,-3 2 0,2 4 0,3 3 1523,1 2-2910,2-2 1,11 4-1,8-8 1,7-3 0,7-9-1,0-8 474,4-9 0,1-12 0,2-8 0</inkml:trace>
  <inkml:trace contextRef="#ctx0" brushRef="#br0" timeOffset="3">1466 9342 8842,'-13'-20'2213,"0"6"-1752,-1 10 1,7 10 0,4 7 0,7 8 0,8 7 520,5 7 1,6 7-196,-1 11 1,5 8-1957,4 6-360,-3-13 1256,-11-16 1,-1 0-1,9 11-473,-3 9 1,4-5 0,-6-9 0,1-2 745,-3-5 0,-3 1 0,-2-4 0</inkml:trace>
  <inkml:trace contextRef="#ctx0" brushRef="#br0" timeOffset="4">1653 10115 8038,'-40'-26'623,"0"5"0,7-4 0,5 3 0,6-4 0,4 0 0,6-1 0,6 0 1197,5 1 1,2-1-2053,4 0 0,10 1 0,11-1 0,8 0 0,6-1 1,5-3 231,4-4 0,9-10 0,-28 22 0,0-1 0</inkml:trace>
  <inkml:trace contextRef="#ctx0" brushRef="#br0" timeOffset="5">2346 8903 8408,'-24'-5'0,"-1"1"980,2 1 1,6 1 0,8 2 0,0 2-327,2 2 0,1-1 0,6 7 0,0 5 0,0 6 0,0 6 0,0 4-577,0 4 0,2-1 0,1 0 0,3-1 1,2-3-1,7-4 0,4-5-660,2-8 1,3-5-1,-5-8 391,2 0 0,-5-11 1,0-3-1,-5-6 436,-7-3 1,-2-3 69,-2 0 1,-8 4 0,-3-1 0,-7 1 0,-2 1-47,1 4 0,-3 6 0,6 2 1,2 1-1,5-1 0,4 0-961,2-2 0,1 0 0,4-4 0,4-2 0,7-3 1,6-4-2033,2-4 1,7-11 2724,-6 4 0,12-13 0,-6 7 0</inkml:trace>
  <inkml:trace contextRef="#ctx0" brushRef="#br0" timeOffset="6">2493 8489 8018,'0'-13'3452,"0"7"-2841,0 6 1,0 6-1,0 9 1,0 3 0,1 5-1,4 5 1,4 4 0,2-3-50,3-1 0,-1-5 1,0-3-1,1 0 0,-1-4 1,0-1-1,1-4-1121,-1-2 0,0-3 432,1-6 0,-7-6 0,-2-4 0,-4-6 293,-1-7 1,0-2 0,-1-3 0,-2 0 0,-2 0 0,2 4 0,2 3-282,1 5 1,1 3-1,5 4 1,7 6-1,10 6 1,5 7-704,3 7 1,6 9 0,-2 11 0,4 5-1,1 5 818,0 5 0,0 4 0,-20-22 0,0-1 0</inkml:trace>
  <inkml:trace contextRef="#ctx0" brushRef="#br0" timeOffset="7">1853 11475 8358,'-36'-33'0,"2"-1"0,6 0 923,7 3 1,8 3-1,4 1 1,3 2 371,0 3 1,5 2 0,-2 9 0,6 2 0,7 4 0,7 7-833,5 7 0,9 14 0,3 19 0,1 10 1,1 7-1,-17-26 0,-1 2 0,1 0 0,1 1-289,0 0 0,0-1 1,-1 1-1,0-1 1,0-1-1,-1 0-1904,18 31 1,-7-8 0,2-2-1,-4-5 1,-3-1 1729,-2-2 0,-6-1 0,3-6 0</inkml:trace>
  <inkml:trace contextRef="#ctx0" brushRef="#br0" timeOffset="8">2026 11901 7944,'-34'-29'1418,"3"2"1,9 3 0,6 11-1,5 0-1040,7-1 1,11 1 0,8 1 0,9 2 0,4 1 0,7-3-1,5-3-1050,5-3 0,8-5 1,-3-1 671,1-6 0,-1-4 0,3-6 0</inkml:trace>
  <inkml:trace contextRef="#ctx0" brushRef="#br0" timeOffset="9">2413 11261 12426,'-28'5'1452,"-3"-1"0,8 2 0,1-3 0,6 2-1145,2-2 0,7 0 0,4 0 0,8 2 0,8 1 0,6 2 0,3-2-413,1 0 1,0-2 0,5-4 0,1-1 0,-4-2-1,-2-3 1,-2-2-2220,-3-2 1,-5-2-1,-5 0 2020,-8 3 1,-6 3 0,-9 8-1,-1 1 1,-4 4 0,1 4 0,0 3 1100,3 1 0,1 2 1,3 0-1,3 4 0,6 0 1,6-3-69,6-4 0,7-5 0,5 0 0,1 0 0,5 0 0,-1-2-1599,4-1 1,6-1-1,-2-7 1,1-4 0,-1-6-1,-1-2 871,-3 2 0,-2-7 0,-2 4 0</inkml:trace>
  <inkml:trace contextRef="#ctx0" brushRef="#br0" timeOffset="10">2759 11568 7928,'-14'25'-2,"-1"-1"0,0-5 1,3-4 0,8-2 1,-1-13 0,16-15 0,3-13 0</inkml:trace>
  <inkml:trace contextRef="#ctx0" brushRef="#br0" timeOffset="11">2786 9862 7885,'-27'6'3150,"4"21"0,5 19 0,10 16-3158,10 12 1,3-33-1,2 1 1,1 1-1,2 1 1,-1 2 0,-1 0-1,1 3 1,0 0-1,1 0 1,-1 1-1,1 0 1,1 1 0,1-2-1,0-1 1,1 0-1,0-1-343,2-3 1,2-2 0,0-4 0,1-2 0,3 0 0,1-1-82,0-1 1,1 0-1,-1 2 1,0 1-1,-2 0 1,0 0-1</inkml:trace>
  <inkml:trace contextRef="#ctx0" brushRef="#br0" timeOffset="12">2773 11675 14505,'-26'0'0,"-2"0"0,0 0 1022,6 0 0,15 0 1,13-2-1,14-2-1427,13-5 0,11-3 1,7-1-1,3-1 0,6 2 1,-3 4 404,-2 3 0,-4 10 0,-11 2 0</inkml:trace>
  <inkml:trace contextRef="#ctx0" brushRef="#br0" timeOffset="13">2453 13354 7798,'-36'22'0,"-2"-9"1228,-1-8 1,17-27 0,43-26 0,3 8-1,7-4 1,-3 3 0,5-3 0,0-2-957,8-8 1,1-3 0,1-2 0,-7 8 0,1-3-1,1-1 1,1-1 0,-3 4 0,1-1 0,1-1-1,0-1 1,1 1-588,1-2 1,0 1-1,0-1 1,2 0-1,0-1 1,-3 7-1,2-1 1,0 0 0,0 0-1,1 0 1,0 0-1,2-2 1,0 1-1,0-1 1,0 1 0,0-1-1,0 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567"/>
    </inkml:context>
    <inkml:brush xml:id="br0">
      <inkml:brushProperty name="height" value="0.053" units="cm"/>
      <inkml:brushProperty name="color" value="#FF0000"/>
    </inkml:brush>
  </inkml:definitions>
  <inkml:trace contextRef="#ctx0" brushRef="#br0">4452 12847 8487,'-13'-26'0,"0"-1"0,1 2 0,1 3 0,3 4 204,-3 3 1,1 6 0,-1 2 0,3 1 0,-3 3 0,-2 1 0,-3 2 0,-2 0 0,1 0 0,1 0 0,0 0 0,-5 0 0,-1 0 0,-5 0 0,1 2-314,-4 2 1,0 2 0,2 5 0,-1-4 0,-3 0 0,3-1 0,1 2 0,1-2 382,0 0 0,1 4 0,-1-1 0,0 3 0,1 1 0,-1 0-252,0 1 0,1 3 0,-1 3 1,0 2-1,-1 5 0,0 2-76,2 1 1,-7 4 0,9 1 0,1 4 0,-1-1 0,3-1 168,3-1 1,5-6 0,3 2-1,2-1 1,2 2 0,3-1 4,2 1 0,1 4 0,-2 0 0,-1 6 0,-3 7 0,1 7-82,-1 5 0,1-24 1,-1 1-1,2 3 1,-1 2-1,0 3 1,-1 0-1,-1 4 1,0 1-1,0 0 1,1 1-1,0 1 1,0 1-35,1 3 0,1 0 0,1-7 0,0-1 0,3 2 1,0-1-1,0-3 0,0-1 0,0-5 0,0-1 1,0-2-1,0-1 0,0 29 103,0-7 0,5 5 0,-1-11 1,-1-1-1,0 0 0,0-2 0,1 2 1,-1 0 192,-1 4 1,-2 0-1,0 1 1,0 4 0,0 8-1,0-31 1,0 0-292,0 5 1,0 1 0,0 8 0,0 1 0,0 2 0,0 2 0,0 3 0,0 1 0,0 4 0,0 1 0,0 0 0,0-1-336,0 0 1,0 0 0,0-3-1,0-2 1,0-9 0,0-3-1,0-3 1,0-2 0,0-4-1,1-3 1,2 27 0,2-9 527,-2-6 1,-2-3 0,-1-6 0,0 0 0,0 0 0,0 0 0,2 0 381,2 0 1,-1 0 0,5 1 0,-1 3 0,0 7 0,4 4-715,1 2 1,1 11-1,0 1 1,1 2 0,0 1-1,3-4-360,0-4 0,1-6 0,-4-9 0,-1-5 0,0-5 0,0-7 0,1-7 861,-1-4 0,0-5 1,1-7-1,-1-4 1,0-4-1,2-1 1,2-1 227,0-4 1,7-2 0,-2-6 0,3 1 0,2 1 0,0 4-754,-1 1 0,6 2 0,-1 4 0,-3 2 1,-3 9 153,-3 11 0,-6 15 0,4 10 0</inkml:trace>
  <inkml:trace contextRef="#ctx0" brushRef="#br0" timeOffset="1">5279 12941 8221,'0'-21'0,"1"3"0,2 11-89,2 7 0,-2 6 1,-8 7-1,-4-1 1,-3-3-1,-1-5 1,0-2-1,-1-2 1,1 0-1,0 0 124,-1 0 0,1-5 0,0-1 455,-1-1 0,6 2 0,-1-2 0,-2 1-154,-1 3 0,-1 2 0,0 1 0,-1 0 1,1 1-1,0 4-97,-1 4-328,-5 2 0,3 9 0,-6 2 0,-1 3 0,3 3 0,2 3 190,3 5 1,8-2 0,2 1 0,4 1-1,1-1 1,1 1 0,4 1 248,4 1 0,10 2 0,6-1 0,8-2 0,4-3 0,6-1 0,3-4-311,4-1 1,2-7-1,3-3 1,1-5-1,2-4 1,-2-4-202,-1-4 0,1-8 0,-3-7 0,-7-6 1,-6-7-1,-6-4 0,-1-6-39,-4-6 1,-6 0-1,-7-6 1,-4-1 0,-5-2-1,-1-4 1,-4-2 79,-5 0 1,-6-7 0,-9 13 0,-4 2 0,-3 5 0,-2 8 0,-1 6-20,-3 3 1,3 12 0,-4 4 0,3 5-1,-1 4 1,-1 1-1441,2 2 1580,0 6 0,3 13 0,-1 9 0</inkml:trace>
  <inkml:trace contextRef="#ctx0" brushRef="#br0" timeOffset="2">5959 12821 8478,'-8'7'375,"10"-1"1,11-7 0,9-4-27,8-4 1,4-1 0,7-2 0,2 0 0,3-3-216,2 1 0,6-3 0,6 1 0,-1-3 0,-3-1 0,2 1 0,0 3-234,1 1 1,-1-3 0,-5 1-1,-1 0 1,0 1 0,-2 0-101,0-2 0,4-1 0,-7 2 0,2 0 0,3-1 0,-3 0 457,-2 0 1,4 1 0,-1 2 0,3-2 0,3 0 0,-1 0 0,3 3 195,1 0 1,-1 1-498,4 0 1,-8-1 0,3 1 0,4 0 0,1-2-165,0-3 1,7 2 0,-4-6 0,1-1 0,4 1 0,-3 0 156,-4-2 0,6 1 0,-4-1 1,0 2-1,2-1 0,-4 3 34,2 2 1,-1 3-1,0 2-70,-2-1 0,0 0 0,6-3 0,2 0 76,1 0 0,-34 9 0,0 0 0,0 0 0,0 0 0,3-1 1,0 0-1,1 0 0,0 0 0,-1 0 0,1 0 0,-1 0 1,0 1 61,0-1 0,0 1 1,2 0-1,0 0 1,1 0-1,0 0 1,0-1-1,0 0 1,1 1-1,0 0 0,-1 0 1,0 1 9,-1 0 1,1 1 0,5-1 0,-1 0 0,0 1 0,0-1 0,0 0 0,0 1-1,1-1 1,-1 0 0,0 1 0,-1-1 0,2 0 0,-1 1-55,2-1 0,0 0 0,-1 3 0,0-1 0,3 1 0,0 0 0,1-1 0,-1 1 1,-1 0-1,0 0 0,0 1 0,0 0-118,-1 0 1,1 0 0,-1 3 0,1-1 0,1-1 0,0-1 0,-1 2 0,-1 1 0,0 0 0,-1 0 0,0 0 0,0 0 55,0 0 0,0 0 0,-2 3 0,0 0 0,3 0 0,0 1 0,-1 1 0,-1-1 0,-2 1 0,0-1 0,-1 1 0,-1 0 0,0 1 0,-1-1 94,2-1 1,-1 1 0,-1 1 0,1 0-1,0-2 1,0-1 0,-2 1 0,1-1 0,-1 1-1,0-2 1,0 1 0,0-1 78,0 0 1,1 0-1,-1 1 1,-1-1 0,-1-2-1,-1 0 1,35 1-1,-2 2 1,-4 3 0,-2 0-305,-6 0 0,2 4 1,-3-1-1,-2 3 1,-1 1-1,-2 1-300,0-1 0,-4 2 1,-1 1 426,-3 2 0,4-2 0,-3-6 1,0-1 335,0 2 0,3-1 0,-3-1 0,1-3 0,4-2 0,0 2 1,4 0 52,3 0 1,0 4-1,5-2 1,4 1-1,-2 0 1,3 1-547,1 2 1,-7 1 0,6 0 0,-1 2 0,-4 2 0,2 0 0,-2 0 241,-6-3 0,4 0 0,-12 1 0,-3 1 0,-2 2 0,-2-1 75,-2 3 1,0-4-1,-11 5 1,-2-1 0,0 1-1,-4 1 1,1 1 42,-3-1 0,0-6-233,-4 2 0,-2 1 0,3-1 0,-3 0 0,-2-1 64,0 1 0,1 1 1,-2-2-1,-2 2 1,-3 0-1,1 0 241,-1-2 0,-4-2 1,2-2-1,-4 0 0,-1 1 1,0-1-326,0 0 1,0 1-217,0-1 1,-6-4-1,-1 0 1,-2-1-1,1 1-457,3 0 0,-1-4 0,3 4 1,-2 1-1,2 2 782,2 1 0,13 0 0,2 1 0</inkml:trace>
  <inkml:trace contextRef="#ctx0" brushRef="#br0" timeOffset="3">16503 12354 10295,'6'-20'-512,"-5"8"0,4 12 458,-4 7 0,-2 5 0,-2 1 1,-2 1-331,2-1 1,2-4 839,1 0 0,4 1 0,2 6 0,0 4 1,0-1-1,-2 3 408,2 3 1,-4-6-849,2 8 0,-4-3 1,-3 1-1,-3-1 1,-1-4-84,-3 0 0,-4-3 1,-2-3-1,-3-1 1,-2-1-1,-3-2-48,-1-1 1,-2-6 0,2 2 0,2-4 0,2-1 0,0 0 131,0 0 0,5 0 1,-2 0-1,3 0 0,2 0 1,0 2-1,-1 2-492,1 5 474,0 3 0,-6 1 1,-2 0-1</inkml:trace>
  <inkml:trace contextRef="#ctx0" brushRef="#br0" timeOffset="4">15503 13527 8230,'-9'12'0,"2"-2"51,1-1 1,1-7-1,7-2 1,2-8-1,4-4 1,1 1 2322,-1 2-2574,1-3 0,5 10 4,-1-2 0,-4 4 0,0 3 1,1 1 405,2-1 0,1-1 0,1-2 0,-1 0 0,0-2 16,1-2 1,-1 1 0,0-5 0,1 3 0,-1 2-1,0 1-200,1 2 1,-1 0-1,0 0 1,2 2 0,1 1-1,2 2 1,0 1-165,1 0 0,-4-1 1,4-4-1,-1 2 1,1 2-1,0-2 288,1-2 0,-2-2 0,-4-2 0,3-2 0,0 1 0,0-2 0,-2-3 0,-2-1 22,0 1 1,5-3 0,0 4 0,-2 0-1,0 0 1,1 2 0,2 2-311,2-2 0,-4 4-32,6-2 1,-6 2 0,4 2 0,-2 0 93,-2 0 0,-1 0 0,0 0 0,2 0 0,-2 0 1,-1-1-1,-2-2 108,1-1 0,-1-2 0,2 3 0,1-2 0,2 1 0,-2-1 0,1-1 420,0-1 1,-2 4-522,3-1 0,1 1 0,0 0 0,1-2 0,0 2-29,1 2 1,-3 1-1,3 0 1,-1 0-1,0 0 1,-1 0 44,-3 0 1,5 0 0,0 0 0,1 0-1,-1 0 1,-2 0 198,-3 0 0,5-5 1,0-1-1,-1 1 1,0-3-1,-3 2 0,1 0-520,-2 3 0,-1 2 1,-1 1-1,-1 0 0,0 0-634,1 0 1,-6 0 448,1 0 559,-6 6 0,9 1 0,-4 6 0</inkml:trace>
  <inkml:trace contextRef="#ctx0" brushRef="#br0" timeOffset="5">16129 12687 8061,'0'-20'0,"-1"2"0,-2 11 0,-3 7 0,-1 7 0,-1 5 274,-1 1 1,-2-4 0,2-2 0,-3-1 0,-1-1-1,-1-1 1,1 1-242,0-2 1,-1-2-1,1-1 1,0 0-1,-1 0 1,2-1-1,2-2 150,1-2 1,5-4 0,-5 3 0,-2 0 0,0-1 0,-3 1 0,1 0-266,0 3 0,-2 2 0,-3 1 0,-4 0 0,-3 1 0,-2 4 0,0 2 0,-1 2 275,-3 0 1,3-5 0,-3 4 0,3-2 0,2-3 0,3-2-1,2-1 307,2 0 0,-3 0 0,4 2 1,1 2-1,3 3 0,0 2-535,1 0 0,0 5 1,-1 5-1,1 2 1,0 2-1,-1 2-31,1 2 1,0 0-1,-1-1 1,1 1 0,1 0-1,2-1 1,1 1 274,-1 0 1,4-7-1,1 0 1,4-3 0,1 1-1,0-2 160,0-1 0,1-3 0,4-2 0,4-1 1,4 2-1,5-1 0,5 0 0,5-1-241,4 2 1,5-1 0,-2 0 0,4-1 0,1 2 0,0-1-247,0-1 0,4 1 0,0-4 0,1 0 1,-1 2-1,1-3 0,-2 3 140,-2-1 0,-1-4 1,0 2-1,0-2 0,0 0 1,0 1-1,0-1 104,0-2 1,5-1 0,0 0 0,3 0 0,2 0 0,2-1-149,1-3 0,1-4 1,1-5-1,-1-1 1,3 1-1,-4 0 0,0 0 26,-2-1 1,-3 1 0,1 0 0,-4-1 0,-5 1 0,-5-2-1,-4-1-50,-2-2 1,-3-6-1,1 2 1,-2-3 0,-3-2-1,-2 1-14,-1-1 1,-4-4 0,1 0 0,-4 1 0,-5 1 0,-1 0-143,-3 3 0,-3-4 0,-6 9 0,-7-1 0,-11 1 0,-10 2-233,-10 3 36,-7 7 1,-5-1 0,-5 4 0,-5 0-1,-3 0 1,0 3-230,-2 1 0,4 8 1,-4 3-1,0 5 0,4 2 628,1 2 0,0 11 0,0-1 0</inkml:trace>
  <inkml:trace contextRef="#ctx0" brushRef="#br0" timeOffset="6">5999 13487 8125,'0'-21'0,"0"2"0,0 6-1064,0-1 1047,0 7 1,-6 7 0,-3 7 0,-3 1 0,-1-4 324,-1-2 0,7-8 0,2-3 0,4-3 0,2 0 0,2 2 313,2 1 1,1 6 0,-3-3-951,1 0 0,1 6 0,-5 0 773,0 8-32,0 3 1,-6-3-1,-3-4 1689,-3-2-1933,-1-2 1,7 0-1,6 0 1,6 1-350,1 4 1,3-2 0,-4 4 0,0 0 0,2 1 421,-1 2 1,0 2 0,4 0 0,-4-2 0,1-2 0,-1-1-1,3-1 130,2 0 0,3 3 0,1-5 0,2 1 0,-2-1 0,1 2 0,-1 0-193,2 0 0,1 4 0,-3-1 0,4 3 1,-1 1-1,0 1-535,-3-1 1,4 0 0,-3-1-1,0-1 1,-3-3 0,0 3-1,-2 1 1,-3 1 0,1-4 1,-4-2 175,1-1 1,-2-1-612,4-5 0,-1 0 1,6 0-1,-1 0 0,0 0 791,1 0 0,5 6 0,2 1 0</inkml:trace>
  <inkml:trace contextRef="#ctx0" brushRef="#br0" timeOffset="7">6532 13567 7767,'-14'0'24,"1"0"1,6 2 0,2 2 366,4 5 1,2-2-1,4 1 1,4-1-1,2-1 1,3 0 99,-1-3 0,0 0 0,1 0 114,-1 1 1,0 2 0,-1-1-250,-3 3 0,-3 4 0,-6 2-281,0-1 1,-6 5-1,-4 1 1,-5 2-63,-3 2 1,-5 1-1,0 0 1,-3-3-1,-4-1 1,-1 0-342,1-1 1,-1-6 0,3-5 0,4-1-1,4-1 1,3 0 327,3-3 0,6-8 0,2-2 0</inkml:trace>
  <inkml:trace contextRef="#ctx0" brushRef="#br0" timeOffset="8">17636 14113 8478,'-6'0'317,"6"0"0,7 0 0,7 0 0,2 0 1,3 0-1,2 2 0,1 2 0,0 4 1,1 1-111,0 0 0,2-1 1,1 6-264,-4-1 1,3 0 0,-3-1 0,2-1 155,-2-2 0,3-2 0,-4 3 0,1-2 0,0-2 0,2-3 242,1-2 0,2-1 0,0 0 0,-1 0 0,2 0 0,2-1-273,1-4 1,6 4 0,-1-5 0,2 1 0,2 1 0,-1-1 0,-1 1-378,2 0 1,-7-5 0,7 3 0,-2 0 0,-1-2-1,0 2 1,-3-1 397,-1 0 0,-2-2 1,-3-3-1,0 2 0,1 1 1,-4-2-1,0-1 369,0-1 1,-3 0 0,-1-1-628,-2 1 1,5 0 0,-2 0 0,2-1 88,-2 1 1,3 0 0,-2-1 0,2 2 0,0 2 0,-1 1-267,-2-1 0,-4-2 0,2-1 0,0 1 1,-4 0-1,-3-1 815,-4-7 1,1 3-174,-5-1 0,-1 3 1,-4 2-1,-1-1 1,-4 1-156,-3 0 1,-4-1 0,-3 2-1,-1 2 1,-4 1 0,1 0-385,0 2 0,-8-3 1,2 4-1,-2-2 1,-2-2-1,1-1 21,-1 3 0,3-4 0,-2 4 0,-2-1 1,-3 2-1,1 0 0,-4 1 443,-2 0 0,4 1 1,-8 4-1,1-2 1,1-2-1,-3 3 1,1 0-159,1 2 1,1 2-1,0 0 1,0 4 0,0 0-1,1 2-283,4-1 0,-8-2 0,3 2 0,-3 0 1,-3 1-1,-1 4 0,-2 2 200,0 4 0,0 4 0,-4-2 0,-2 0 0,0 4 0,-1 3 0,1 4 31,-1 4 1,1 2 0,6 0 0,6-3 0,6-1 0,7-5-240,7-4 1,8 0-1,8-5 1,2 0 0,8-1-1,10-5 1,14-4-315,12-3 0,9 3 541,15-5 0,-1 7 0,10-4 0</inkml:trace>
  <inkml:trace contextRef="#ctx0" brushRef="#br0" timeOffset="9">5172 15233 8413,'0'-13'92,"0"-1"1,2 2-267,2 4 1,-2 3 0,2 10-1,-3 3 1,-1 4 0,0-1 328,0-7 1,0-1 457,0-12 1,0 0-7,0-4 1,-1 6-773,-3 2 1,2 5 0,-4 5 56,0 3 1,3 3 366,-6-2 1,5-3-98,-5-6 1,0-2 165,-4-2 1,4 2 0,0-2 0,-1 2-224,-2 2 1,-2 0 0,3 2-1,0 2 1,2 7 0,-1 5-599,-2 6 0,0-1 1,2 0 378,1-2 0,6 3 0,-3-4 0,2-2 174,-1-1 1,1-2 0,4 1-1,0-1 341,0 0 0,0 2 0,0 1 0,1 4 0,2 0 1,2 4-408,-2 1 1,3 5 0,-2 2-1,0 5 1,2 0 0,3 0 0,3-3-279,1-2 1,5-4 0,1-3 0,2-3-1,3-6 1,1-4 572,2-3 0,-1-6 0,1 0 0,1-6 0,3-6 0,3-3-71,0-1 1,5-6 0,-2-2 0,4-1 0,4 1-1,-2 2 1,-2 3-560,-1 1 1,-1 1 0,-4 1 0,-2 0-1,-3-1 1,-2 1 70,-3 0 1,-6-2-1,2-1 1,-3-2-1,-5 0 1,-4 0-1,-3-1 115,-3-2 1,-2-1 0,-1-5 0,-1 1 0,-4-1-1,-4 1 536,-2-1 0,-7-1 1,-1-2-1,-2-1 0,-3 1 1,-1 4-1,-2 4-293,1 4 0,-1 3 1,2 3-1,0 3 1,-1 6-1,-2 6 1,-1 8-89,-4 5 0,5 5 0,-5 5 0</inkml:trace>
  <inkml:trace contextRef="#ctx0" brushRef="#br0" timeOffset="10">4959 15953 8332,'0'-14'21,"0"1"1,1 1-1,2 2-374,2 1 0,1 6 0,-3 0-1114,1 6 2055,0-2 1,-5 5-1,-2-4 1,-3 1 545,-1 1 1,-2 7-897,-5-3 0,1 0 0,0 1 0,-1 1-251,1 2 0,0 1 0,-2 2 0,-3 1 0,-4 4 0,-3 0-91,-2 4 0,-4 1 0,-1 2 0,-3-2 0,-2-1 0,-1-4 0,-4 1-421,-2 0 0,-2-5 584,-3 2 0,-3-5 1,5-2-1,-2-4 0,2-1 109,1-3 1,1-2 0,5-2 0,2-3 0,-1-7-1,2-4 34,0-2 0,-9-7 0,6 2 0,-1-2 0,-2 0 0,0 4-109,-1 0 1,-1-2-1,5 3 1,2 0-1,1-1 1,3 4-166,1 1 1,-3-3-1,5-1 1,3 0-1,3-2 1,3 1 64,-2-4 0,5-3 0,1-4 71,3-4 0,3-5 1,2-3-1,3-3-76,1-2 0,-3-1 1,4-2-1,1 0 1,-1 2-1,1-1 41,1-2 1,2 3 0,1 3-122,0 5 0,4-5 0,2 9 0,0 2 63,0 0 0,3 4 1,-3 5-1,1-1 0,2 0 1,0 1-1,0-2 92,1-3 0,-3 1 1,2-4-1,2-2 1,1 1-1,2-5-27,4-2 1,-3 2 0,4-6 0,0 2 0,2 3-1,3-2 1,1 3-534,3 3 0,2 0 431,-4 6 1,7-5 0,3 3 0,2 1 0,2-1 86,0 4 0,-4-1 1,-2 0-1,0-1 0,0 2 1,1-1-1,-1 0 149,-2-1 1,-4 0-1,-2 5 1,0-1-1,-3-1 1,-1-2-153,2-1 1,1 0-1,2 4 1,0 2-1,1 1 1,1 2-1,3 0-319,-3 1 0,4-2 1,-2 5-1,-2 0 1,0 0-1,-3 1 1,-1 0 347,-2 2 1,2-2-1,-3-3 1,3 1-1,2 0 1,0 1 170,-1-1 0,5 0 1,2-5-1,-1 3 0,3 1 1,-1 0-1,3 0-487,1-1 0,-2 5 1,-2-2-1,0 3 1,0 3-1,1 2-363,0 1 0,-1 4 585,-3-3 1,-3 5-1,3-3 1,-3 1 0,-1-1 161,-1-1 0,6-1 0,-1-2 1,-2 1-1,1-3 0,-1-2 207,3-4 1,5-4-1,0 2 1,4 1-1,4 0 1,-1 3-383,2 1 0,-5-2 0,4 3-177,-4 2 1,-5 3 0,-2-1 0,-2 2 131,-2 2 1,-3 2 0,-4 4-1,-2-2 1,0-1 0,0-1 0,1 1 224,-1 1 0,4-4 0,-3-2 0,2-4 0,-1-2 1,0 3 113,0 2 1,2-3 0,2 3 0,0-1 0,1-1 0,2 4-391,1 1 0,0 1 1,-5 5-1,1 0 0,0 0 1,-2 0-1,0 0-403,2 0 1,-8 5 478,8-1 1,-4 5 0,4-4 0,0-2 0,-1-2 323,1-1 1,-5 0 0,0 0-1,1 0 1,0-1 0,1-2-9,0-2 0,4-4 0,-7 5 0,1-1 0,0 1 0,0 0-363,-1 1 1,0 3 0,-5 3 0,2 3 0,-2 1 0,-1 3 0,-2 2-164,1 1 0,-1 1 0,-1-1 0,0-1 0,-2-2 0,2-2 0,-2-2 464,2-3 0,1-2 0,4-1 0,0 0 1,0 0-1,-2 0 202,-2 0 0,0 0 1,1 0-1,-1 0 1,0 2-1,1 1 0,-1 2-563,0 3 0,1 1 0,-3 4 0,0 0 0,-4 1 0,1-1-15,-1 0 0,-3 4 0,4-3 1,-1-2-1,-1 0 554,0 0 1,0-5-1,-2-2-309,5-4 0,3-1 0,2 0 0,-1-1 1,0-2-1667,1-2 1,3 1 1622,1 4 0,0 6 0,-5 1 0</inkml:trace>
  <inkml:trace contextRef="#ctx0" brushRef="#br0" timeOffset="11">7865 12861 8400,'-14'-6'0,"1"-2"-182,0 1 0,4 7 1,0 9-1,0 3 8,2 1 0,-4-4 1,5-2 1227,-1-1 0,4 0 1,-1-1-1,2 4-717,2 2 1,-1 3 0,-4-2-214,-4-4 1,-3 4 0,-1-3 0,-2 3-384,-2 1 0,2 1 0,-4-1 0,-1-1 0,-2-2 0,-3-1 0,-3 1-2664,-3 2 2923,2 2 0,-3-1 0,5 0 0</inkml:trace>
  <inkml:trace contextRef="#ctx0" brushRef="#br0" timeOffset="12">19115 13367 8249,'0'-21'0,"0"7"0,-1 6 0,-2 4-177,-1 5 0,-5 5 0,3 7 1,-2 1-1,-1-1 292,2 0 0,7-5 0,9-4 1,3-2-1,1-2 0,0-2 1004,1-2-1038,-1 2 0,0-4 0,2 6 0,2 0 0,0 0 1,1 2-200,1 2 0,1 2 0,3 5 0,0-4 0,0 0 0,2-1 0,4 0 95,2-3 1,-2-1-1,5-2 1,0-2-1,-1-2 1,1-5-1,-1-3 404,-1-1 0,4-1 0,-4 1 0,2 0 0,2-1 0,-2 3-165,-3 2 1,2-3-1,-1 5 1,1-1-1,-1 4 1,-3 2 0,-4 2-262,-3 0 1,-4 0 0,3 0-1,-2 0 1,-3 0 0,-1 0-566,-2 0 436,1 0 0,-3-1 0,0-2 0,-4-3 360,-1-2 0,-4 0 0,-10-4 0,-7 1 0,-4 4-191,-5 1 1,-2 2 0,-5 4 0,-5 0 0,-2 0-1,-2 0 1,-2 0-825,-2 0 784,2 5 1,-7 3 0,6 4 0,3-2 0,2-3 0,5 1 140,4-1 0,3-4 0,4 2 0,4-4 0,4-1 243,0 0 0,8 0 0,6 0-513,8 0 1,10 0 0,5 0 0,5 0 0,5 0 0,1 0 0,2 2-3636,-2 2 3809,4 4 0,-4 11 0,6 1 0</inkml:trace>
  <inkml:trace contextRef="#ctx0" brushRef="#br0" timeOffset="13">15156 17432 8343,'-7'-9'0,"3"0"0,2-1 61,2-2 1,4 3 0,1 0 257,-2-1 1,0 2-1,0 0 1,3-1 0,0 0 65,0 0 0,-3 6-432,-8-2 1,-2 4 0,-7 1 0,1 0 115,0 0 1,-1 0-47,1 0 1,4 0 0,0 0-1,-1 0 15,-2 0 0,-3 1 0,-1 4 0,-2 2 0,0 2 0,1 0 0,-3 1-22,0 2 0,-3 2 100,-3-1 0,-1 5 1,0-1-1,1 0-27,-1-2 1,5-2 0,1 0 0,2 1 0,3-1 0,-1 0 0,3 1-16,0-1 1,-5 0 0,7 1 0,0-1-1,-1 2 1,3 1-105,-2 2 1,0 4 0,-1-3 0,-1 2 0,1 3-1,1 1 10,3 1 1,-3 1 0,3 0-1,-2-1 1,-1 1 0,1 0 20,2-1 0,6-3 0,-2-1 114,-1 1 1,4-3 0,-2-3 0,2-2-26,2-1 1,0-1-1,0 0 1,0 1-1,0-1 1,2 0 0,1 2 57,1 3 0,2-3 1,-3 4-1,3 0 0,0 3 1,1 4-167,1 0 0,-4 1 1,5 0-1,0-1 0,1-1 1,2-1-106,3-2 1,1-5-1,-1 0 1,1-2-1,2-2 1,0 1-1,0-2 615,-1-4 1,6 3-335,-6-7 1,6 5 0,-4-4 0,2-2-1,1-2 43,-1-1 1,4 0 0,-3 0 0,2 2 0,1 1 0,-1 1-239,-1-1 0,8 3 0,-6 0 0,2 1 0,3 4 0,-2-1-114,0-1 1,-1 1 0,-1-4 0,1 1 0,0 2 0,-1-1 0,1-2 291,0 0 1,-5-5-1,0 4 1,2-4-1,1 0 1,2 2-1,-1 2-6,1-2 1,-2-2 0,0-1-1,1 0 1,2 0 0,0 0-137,0 0 1,-1 0 0,-1 0 0,1 0-1,0 0 1,-1 0 0,2 0-137,3 0 0,-5 0 1,2 0-1,-2 2 1,-2 1-1,1 1 22,1-1 0,0-1 287,1-2 0,-5 0 1,0 1-1,2 2-106,1 2 0,-3-1 1,1-4-1,0 0 1,2 0-1,2 1 1,0 2-60,-1 2 0,1-1 1,0-4-1,-2 0 1,-1 2-1,-2 1-65,2 1 1,-1 1-1,1-5 1,-2 0-1,0 0 1,1 0-1,-3 0 172,0 0 1,-1 0 0,-1 0-1,2 0 1,3 0 0,-1-2 130,1-2 1,-2 2-354,1-2 1,1 2-1,3 2 1,1 0-1,0 0-30,-1 0 0,1 5 0,1-1 0,2-1 1,1-1-1,-2-1 211,0 4 0,-4-4 1,0 3-1,-1-2 1,1-2-1,-1 0 118,1 0 0,-2-2 0,1 0 0,-2-3 0,2 2 0,0 2 0,-1 1-206,0 0 1,-1 0-1,3 0 1,0 0-1,-1 0 1,1 0-1,-1 0-194,1 0 1,0 0-1,3 0 1,0-2-1,2-1 211,0-1 1,-5-1-1,6 4 1,-3-2-1,-1-2 1,-1 1-1,1 0 170,0-1 1,-1 1 0,1 4-1,0 0 1,-1 0 0,0 0-213,-4 0 0,3 0 1,-3 0-1,3 0 0,3 1 1,2 2-1,1 3-104,-1 1 0,-1-4 0,1 2 1,3-4-1,-1-1 0,2 0 236,0 0 1,-4 0-1,3 0 1,-2-1-1,0-2 1,0-3-1,0 0 56,0 0 1,0-3 0,-4 5-1,0-1 1,-1 1 0,1-1-297,0 2 0,4-2 1,0 0-1,-3 2 1,-1 2-1,-2 1-5,3 0 0,1-2 0,-2-1 1,1-1-1,2 1 0,1 1 1,0 2 261,2 0 1,-4-1-1,5-2 1,-1-2 0,-2 3-1,0 0 100,0 2 0,0 0 1,-5 0-1,-1 0 0,-2 0 1,4 0-1,-2-1-381,0-4 1,7 4-1,-7-4 1,0 4 0,3 1-1,-3 0 1,3 0 123,1 0 1,-4-5 0,6 1 0,-3-1 0,-1-1 0,1-1 265,3 0 1,-3-5-1,3 4 30,-3 1 0,3-5 0,2 3 0,0-3-187,-1-1 1,4 1 0,-4 2 0,1 1 0,1-1 0,-2-2 0,3-2-510,-1 1 0,0 0 1,3-1-1,-3 3 1,-2 0 243,-2 2 1,1-4 0,-1-5 0,-4 2 0,1 0 0,-3-2 0,1-4 703,0-3 0,-3-2 1,-1-1-1,-2-2 1,-2-1-1,-1 1 415,2 2 1,-4 6-1,4 0-1601,-3-2 0,-2-1 1,1-2-1,-1 1 205,0-1 0,4 2 0,-1 3 0,-1 2 0,1 3 0,-1-1-30,0 2 1,-6 5 0,-2 2 0,0 0 0,-1 1 675,0-1 0,-1 4 1,-5-4-1,-2 0 1,-1 1-1,-3 0 137,-1 2 0,-2-4 1,-4 1-1,-1-3-345,1-1 1,0 1 0,-1 2 0,1 1 0,0-2-46,-1 0 1,0 2 0,-3 1 0,-1 1 0,1 1 0,-3 0 107,-2 3 1,1-3 0,1 2-1,-1-1 1,2 1 0,-2-1-1,2 1 80,0-2 1,-1 4-36,2-2 0,4 1 0,-4 0 0,2-3 0,-1 0-13,0 0 1,-1-3-1,3 4 1,-1-1-1,-2-2 1,0 1-21,-1-4 0,4 1 1,-4 0-1,0 2 1,-4 1-1,0 1 1,-1-1-73,2-1 1,-1 5-24,-3-1 1,4 2-1,-1 2 1,1-1 80,1-4 0,1 4 0,3-4 0,0 4 0,-1 1 0,0-2 1,0 0 175,2-3 1,1-4 0,0 3 0,-1-1 0,-3-4 0,0 1-60,-1 1 0,-2-3 0,3 4 0,-2-4 0,-3 0 0,1 1 0,-1 4-347,2 1 0,0-3 1,-4 5-1,1 1 1,2 1-1,-4 1 121,-1-4 1,6 4-1,-8-3 1,0 2-1,4 2 1,-1 0-1,3 0 123,1 0 0,-4 0 0,8 0 0,-1 0 0,0 0 0,0 0 70,1 0 1,1 0 0,4 0 0,-3 0-1,0 0 1,-1 0 0,0 0-281,0 0 0,-6 0 116,2 0 1,-3 0 0,-2 0 0,1 0-1,-1 0-26,0 0 1,1 0 0,-2 0 0,-2 0 0,-1 0 0,1 0 76,2 0 0,-3 0 1,0 0-1,1 0 1,1 0-1,-1 0 87,-1 0 0,0 0 0,3 2 0,-2 0 0,-1 3 0,1-2 0,1-2-77,-2-1 0,5 0 0,-2 0 0,0 2 0,3 1 0,-3 1-240,0-1 1,6-1 62,-10-2 1,7 0 0,-6 0-1,2 0 90,-3 0 1,3-2-1,-5-1 1,0-1-1,1-1 1,-1 1 0,1-2 240,1-1 0,-5 4 0,1-3 1,-2 1-1,-2 1 0,0 1-67,0 1 1,-3 2 0,0 0 0,1 2 0,-1 1 0,2 3 0,1 0-335,4 0 0,-2 2 1,4-2-1,-2 0 0,2 2 1,0-2-1,2 0 232,-1-3 0,-4-2 1,1-1-1,-2 0 0,-1-1 1,2-2 205,2-2 1,-1-4 0,-4 3 0,2-1 0,1-2-1,1 2 1,-2 2-223,-5 4 1,4 1 0,-4 0 0,-1 0 0,-1 1 0,-3 4-508,-4 4 1,6 4-1,-8 3 283,3 2 0,-1 1 0,-3-3 0,0 2 14,2-2 0,-8 4 0,9-2 138,2-2 1,-2 0 0,8-1-1,1 1-143,1 0 1,4-2 0,2 7-1,4 1 1,1 3 246,-1 7 0,-11 11 0,2 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537"/>
    </inkml:context>
    <inkml:brush xml:id="br0">
      <inkml:brushProperty name="height" value="0.053" units="cm"/>
      <inkml:brushProperty name="color" value="#FF0000"/>
    </inkml:brush>
  </inkml:definitions>
  <inkml:trace contextRef="#ctx0" brushRef="#br0">3986 8076 23161,'7'-16'-5160,"-4"4"5079,-6 5 1,0 7-1,-6 4 1,-1-1-1,-2-1 1,-1-2-1,-1 0 1,0-2-1,-3-1 1,0-3-1,0 0 1,2-1-1,2 1 1,-2-1 681,-3-1 1,4 5 0,-4-1-478,3 2 1,-3 2-1,-1 0 1,-2 2-1,-2 2 1,-3 5-189,0 3 0,-2 1 0,-3 1 0,-4-1 0,0 0 0,1 1 1,0-1 55,0 0 0,3-5 0,-3-2 0,0-2 0,1 0 1,2 1 233,6 1 0,-2-5 0,6 5 0,-1 0 1,1 3-1,2 3 0,1 3-433,-1 2 0,3 9 0,-6 8 0,-2 4 0,-1 8 0,-1 3 130,4 0 0,3 1 1,7-4-1,3-2 1,5-1-1,2-6 69,2-2 0,-1 0 0,-2-2 1,-2-1-1,2 2 0,2-1 0,1 1 1,0 0 73,0 3 0,0 1 1,0 4-1,0 1 1,-1 4-1,-2 5 1,-2 7-647,2 5 1,-4 10 464,3-34 1,-1 0-1,-1 3 1,0 1-1,-1 5 1,1 0-1,-1 3 1,0 0-1,1 1 1,-1 0-54,0 1 0,1-1 1,1 1-1,2-1 0,1-7 1,0-1-1,1-3 1,0-2-1,1 29 0,0-9 1,2-7 53,2-4 1,-1-8 0,5-7 0,-1 0-1,-1 1 1,1 0 734,1-1 0,-4 0 0,4-4-507,-2 1 1,2 6 0,-2 0-1,0 4-75,0 4 0,-1 4 0,-5-2 0,0 3 1,0 7-1,0 3 0,0 7-236,0 3 1,0-4-1,0-5 1,0-2-1,0-4 1,0-5 282,0-5 1,1-10-1,4-4-104,3-2 0,4-3 0,3 1 0,1 0 214,2-1 1,0 1 0,-3-1-1,1 3 1,2 0 0,-2 4-186,-1 1 0,-2 1 0,1 7 1,-3 2-1,-2 5 0,-3 3 0,-1 3-651,-1 3 0,1-4 620,-5 4 0,0-8 0,0-4 0,0-3 0,0-6 178,0-3 1,4 0 0,0-4-1,1-3 1,-1-1 0,2-2 5,2 1 1,-4 0-1,4 2 1,-1 0 0,-1-1-1,0 1-230,-3 0 1,3 5 0,-2 2-1,-1 0 1,-1-1 0,-2-2-1,0 2 79,0 1 1,0-5 0,0 2 0,0-1 0,0 0-1,-2 2 1,-1 1-17,-1-1 0,-1 4 0,4-4 0,-2 1 0,-2 0 0,2-4-283,2-1 0,1-3 0,0-2 1,0-6-1,0-2 0,1-3 292,4-3 0,-4-2 1,5-4-1,0 3 499,3 2 1,-2-4 0,2 4-620,2-3 0,1 6 0,1-2 1,0 3-166,1 1 0,3-1 1,4-2-1,1-2 0,3-3 1,-1-2-1,1-1-260,1-2 1,0 0 0,1 0 0,-2 1-1,-1 2 539,-2 2 0,-6 11 0,3-1 0</inkml:trace>
  <inkml:trace contextRef="#ctx0" brushRef="#br0" timeOffset="1">7158 6370 14761,'9'-20'-701,"0"2"1,1 3 0,2 3 857,2 3 1,-6-1-15,1 6 1,0-1 0,5 5 0,-1 0 0,2 2 0,1 1 0,2 1-194,-2-1 1,3 3-1,1-2 309,0-1 0,3-1 0,3-2 1,1 0 145,0 0 0,-1-5 1,1-1-226,0-1 0,-1 4 1,1-3-1,0 2 0,-2-1-604,-3 2 671,3 2-293,-10 1 0,9 0 1,-7 0-1,0 0-176,-3 0 0,0-2 188,-1-2 1,-11 1-1,-7-5 1,-5 3-1,-4 2 1,1 0-1,0 0 283,-1-2 1,0 1-271,-4 4 0,3 0 1,-4 0-1,0 0 0,-4 0 13,-2 0 0,-1 1 0,-1 2 0,-1 2 0,-2-1 0,-2 1 51,-3-1 1,4 0-1,-3-2 1,2 1-1,2 1 1,3-1 291,5-1 0,3-2-23,6 0 0,4 0-203,0 0 0,13-5 1,4 1-1,8-1 1,6 1-1,5 0 0,4 1-166,3 1 1,2 2-1,4 0 1,0 0-1,0 2 1,0 1-356,0 1 1,-2 2 0,-2-3-1,-5 3 1,-3 0 0,-3 1-1,-3-1-2017,-4 0 2361,-9 4 0,3-2 0,-5 5 0</inkml:trace>
  <inkml:trace contextRef="#ctx0" brushRef="#br0" timeOffset="2">8705 6184 25426,'0'-14'-4073,"0"1"1,0 0 3931,0-1 0,-2 7 1,-1 4-1,-1 6 224,1 6 1,4-2 0,8 1 0,10-2-1,10-3 503,6-2 0,8-1 1,4-1-1,4-4 1,5-2-1,2-2 0,3 0-324,-1-1 1,-8 4 0,1 1 0,-1 2-1,-3 0 1,-3-1 0,-9 1-205,-7 2 0,-2 1 0,-10 1-331,-2 3 0,-15-2 1,-9 2-1,-13-1 0,-9 0 1,-5 2-1,-5-2 267,-5-2 1,2 1 0,-3 1 0,2 1 0,4-1-1,0-2 1,4-1 646,2 0 0,8 0 0,5 0 0,2 0-857,2 0 1,10 6 0,8 3 0,11 2 0,12-1 459,10-1 1,7 0 0,13 4 0</inkml:trace>
  <inkml:trace contextRef="#ctx0" brushRef="#br0" timeOffset="3">10451 6290 11143,'-21'-13'-429,"3"0"1,4 1 0,0 2 523,1 1 0,0 6 0,-1-2 0,1 4 0,1-1 107,3-2 0,5 1 0,8-5 1,7 3-1,6 2 0,8 1 11,5 2 1,7 0-1,0-1 1,6-2-1,4-2 1,1 2-79,-4 2 1,-2 1-1,-4 0-153,-2 0 1,1 0-1,-6 0 1,-3 0-69,-4 0 1,0-2 0,-7-1 0,-2-3-2,-5-1 0,-5 3 0,-11-5 1,-7 0-1,-10 0 0,-5 2 43,-3 1 0,-1 1 1,2 5-1,-1 0 0,1 0 1,4 0-1,2 2-81,2 2 0,7 3 1,0 8 130,5 3 0,7 3 0,-3 5 0</inkml:trace>
  <inkml:trace contextRef="#ctx0" brushRef="#br0" timeOffset="4">7891 8583 13807,'0'-27'-1252,"0"6"0,0 4 456,0 2 1,0 6 762,0 0 1,-5 5 0,-4-4-1,-3 1 1,-2 1 0,1 0 0,0 1 1775,-1-1 1,7 4-1,4-6-1433,6 2 0,4 2 1,7 4-1,1 0 0,2 0 1,6 0-253,2 0 0,4 0 1,7 0-1,8 0 1,8 0-1,7-2 1,7-2 144,3-5 1,-26 4 0,0 0 0,1-1-1,0 1 1,1 1 0,1-1 0,4 0 0,1 0-1,0 0 1,0 0-102,1 0 0,0 1 1,6-2-1,1 1 0,-6 3 1,-1 0-1,3 0 0,1 1 1,1 0-1,-1 0 0,-2 1 1,0 0-1,-1 0 1,-1 0-222,-1 0 0,-1 0 0,-6 0 1,-1 0-1,1 1 0,0 0 0,-5 0 1,0 1-1,31 2 0,-7 1 0,-6-1 1,-7 2-397,-6 2 1,-4-4-1,-4 3 1,-6 1-1,-7-2 1,-5 1-2347,-3 1 2257,-2-5 0,-5 8 524,-4-2 1,3 3 0,1 1 0</inkml:trace>
  <inkml:trace contextRef="#ctx0" brushRef="#br0" timeOffset="5">7652 10289 24553,'-6'7'-55,"0"-3"0,-5-7 0,4-2 0,1-3 0,3-2-1643,2-2 0,1-1 1915,0-1 1,2 1-1,6-2 1,7-3 0,5-2-1,7-1 1,6 2 0,5-1-1,10-2 1,8-2 0,12-1-112,-29 12 1,0 0 0,3 0 0,1 0 0,4-3 0,2-2 0,3 1 0,0 0 0,2 0 0,0 0-1,2-1 1,1-1 0,-1 0 0,0 0-91,-1-1 0,0 0 1,7-1-1,0 0 1,-3 0-1,-1-2 0,1 0 1,-1-1-1,0-1 1,0-1-1,-4 1 1,0 0-72,-2 0 1,-1-1 0,2-2 0,0-1 0,-5 3 0,0 0-1,-3 0 1,-1-1 0,-1-1 0,0-1 0,-4 3 0,0-1-1,-1 1 1,0 0-30,-2 1 1,-1 1-1,18-13-651,0 2 1,-10 7 0,-7 5 0,-6 6 0,-7 2-2096,-5 2 1,-5-1 2829,-4 1 0,-7 5 0,-7 4 0</inkml:trace>
  <inkml:trace contextRef="#ctx0" brushRef="#br0" timeOffset="6">10904 8689 16209,'0'-13'-4970,"0"4"4249,0 0 1,0 5 345,0-5 0,-1 1 3759,-4 0-2448,4 2 0,-5 7-827,6 4 1,0 2 0,0 8 0,0 3-64,0 4 1,-2 3-1,-1 3 1,-3 2-1,0 1 1,1-3-1,0-3-292,-1-3 1,3-4 0,-4 3 0,1-2 0,3-3 40,1-1 1,4-9-1,2-6 1,7-9 683,5-7 1,0-5 0,5-7-459,-2-3 1,1 0-1,-4-6 1,3 0 41,2 4 0,-5 4 1,0 3-1,-4 3 1,-3 2-1,0 2 330,-2 2-144,-1 9 0,-4 2 1,1 7-1,3 4-121,1 3 0,-2 3 1,3-1-1,1-1 0,0 0 1,-1 0-79,-2 0 0,4-2 14,-1 2 0,-2-3 1,1-7-1,-1-2 1,-1-3-1,1-3 0,1-5-223,2-2 0,2-2 0,0 5 1,-2 0-1,-2-1 0,-1 3-9,0 2 1,-2 3 112,4 6 1,-5 0 631,5 0 0,-2 6-724,2 3 1,2 2-1,-5 3 1,1 0-207,3 4 1,2 2 0,2 3 0,0-1 0,3 1 378,0-3 1,7 0 0,-3-7 0</inkml:trace>
  <inkml:trace contextRef="#ctx0" brushRef="#br0" timeOffset="7">11504 8756 28302,'-6'-19'-7752,"5"-1"6339,-4-2 0,5 9 1549,5 8 0,2 4 0,6 1 0,1 0 0,-1 0 0,0 0 82,1 0 0,-7-6 0,-4-1 0,-6-2 54,-6 0 1,2 6-1,-2-2 1,-2 5-1,1 5-340,1 4 0,3-2 1,6 2-1,2 3 1,2 3-1,5 4 1,3 0-635,1 1 1,5 2 0,1-5 0,2 0 0,1-2-1,0-4 498,1-2 1,5-3 0,6-6-1</inkml:trace>
  <inkml:trace contextRef="#ctx0" brushRef="#br0" timeOffset="8">11824 8783 12504,'12'-18'0,"-3"-1"0,-3-1 0,-2 0 0,0 0 0,-1 1 0,-1 3 513,-2 1 0,1 3 0,2 2 360,2 1-623,-1 6 1,-4-1 0,0 8 0,2 5 0,1 3 0,1 1 0,-1 0-396,-2 1 1,-1-1 0,0 0-1,2 1 1,1-1 0,1 0-1,1 1-21,1-1 1,-5-4 0,5-2 0,0-1 244,3-3 1,3-9 0,1-6 0,-1-4 0,-2 0 0,-1 1 83,2 2 0,-4-5 0,0 0 489,-1 2 1,3 5-1,-4 3 1,-1-1 187,2 1 0,-4 1 0,3 4-646,1-2 1,-3 1 0,6 4-1,2 0 1,2 0-835,5 0 1,4 0-1,8 0 499,1 0 0,0 0 1,-5 0 454,1 0 0,6 6 1,1 1-1</inkml:trace>
  <inkml:trace contextRef="#ctx0" brushRef="#br0" timeOffset="9">14530 15340 20380,'-13'0'-509,"-1"4"0,-1 2 0,-1 0 0,-2 0 400,2-3 0,1-2 1,2-1-1,0 0 0,1-1 1,1-2-1,4-3 1,1-2-1,3-2 434,2-2 0,1 3-356,0 0 1,5 2-1,4-2 1,5 5 158,3 2 1,0 2-1,5 0 1,3 0-1,3 0 1,6 0 6,5 0 51,-2 0 0,9 0 1,-6 0-1,0 0 0,0 0 1,0-1-70,0-4 1,0 4 0,-2-4 0,-2 2 0,-4 0 0,0-1-4,-1 1-192,0-4 1,-5 4 0,1-5 0,-2 2 0,-3 3 0,-4 2-153,-3 1 0,-6 0 0,-8 1 1,-12 2 93,-12 2 1,-2 4 0,-10-5 0,-2 1 0,-2-1 0,1 0 0,1-1 18,1-1 0,2 2 0,-2 1 0,5-2 1,3-2-368,1-1 0,7 2 0,3 2 0,7 5 307,6 3 0,8 1 1,3 1-1</inkml:trace>
  <inkml:trace contextRef="#ctx0" brushRef="#br0" timeOffset="10">16783 15406 8311,'-14'-12'0,"1"3"-454,0 5 0,-1-2 0,0 2 0,-3 1 350,-1 1 0,-1 2 0,3 0 0,-2 0 1,2 0-1,1 0 431,2 0 0,4-1 758,0-4 1,7 4 0,2-4-734,8 4 1,4 1 0,3 0 0,2 0 0,6 0 0,3 0-1,4 1-266,1 4 0,6-2 1,-3 4-1,2 1 1,-1-2-1,2-1 1,0 0-427,-1 1 1,-4-5 0,-7 4 0,-1-4 0,-3-1-195,-2 0 703,-7 0 1,-8-1-1,-9-2-60,-9-2 1,-4-4-1,-7 5 1,0 1 0,-5 0-1,-1 0-67,-1-1 1,-4-1 0,4 5-1,-1 0 1,0 0 0,4 0-361,1 0 0,7-1 0,3-2 1,6-2 26,8 2 1,17 14-1,15 4 1</inkml:trace>
  <inkml:trace contextRef="#ctx0" brushRef="#br0" timeOffset="11">18316 15446 8246,'-14'0'0,"1"-6"0,0-3 0,-1-1 0,2 0 362,4 1 1,-3 4 0,7-4-253,1-1 0,-3-2 1,1-1-1,2 0 1,2-1-1,1 1 1,0 0 111,0-1 1,0 8-1,1 6 1,4 8-1,4 5 1,3 3 0,2 4 116,4 0 0,4-3 0,10 0 0,3-2 0,5-3 0,5-3-108,3-5 1,7-2-1,3-5 1,0-5-1,4-6 1,-1-6 0,2-3 284,3-2 1,-12-7-1019,9 1 0,-10-6 0,3 2 1,-6-5 173,-5-5 0,-8 0 1,-4-10-1,-5-6 1,-9 0-1,-7-1 1,-9 1-140,-6-2 1,-12 1-1,-13 2 1,-11 10 0,-11 7-1,-9 10 546,-8 8 0,28 15 0,-2 2 0,1 3 1,-1 2-1,-1 0 0,-1 3 0,-1 1 0,-1 2 1,1 3-1,-1 1 0,-1 4 0,1 1 134,-1 2 1,1 1 0,3 2-1,0 2 1,0 3 0,1 2-1,1 1 1,1 3 0,3 1-1,1 1 1,2 1 0,1 2 3,3 0 0,2 1 0,6-1 0,3 3-342,1 4 0,3 0 0,5-1 1,5-1-1,4 0 0,4 0 1,5-1-1,3 0 0,5-3 1,5-2-436,4 1 0,5-4 0,8-2 0,2-3 199,5-3 0,2-2 0,11 4 0,2 0 1,0-3-1,1 1 0</inkml:trace>
  <inkml:trace contextRef="#ctx0" brushRef="#br0" timeOffset="12">3706 9609 26066,'7'-6'-1207,"4"3"0,-7-6-1210,-1-1 0,-2 2 2201,-1-1 1,0 1-1,0-6 1,0 1-1,-1 1 1,-2 2-1,-3 1 838,-1-2 1,2 6-1,-4 0 1,-1 4-1,-2 1-438,-1 0 0,4 4 1,0 0-101,-1-1 1,-2 5-1,-2-1 86,1 1 0,0-1 1,-1-4-1,3 3 1,0 1-1,2 2-197,-1-1 0,-2 3 0,-1-2 0,0 3 0,-2 2 0,-2 0 34,0 4 0,-6-2 0,4 5 0,0 0 0,-2 0 0,0 2 60,-2 2 1,-1 2-1,-1 1 1,1 0-1,-1 4 1,1-1-1,-1 4 1,0 2 79,-2 6 0,1-3 1,-1 6-1,2-2 1,1 2-1,2 0 1,0 2-341,1-1 1,-3 2-215,6 4 1,-4 3 0,3 4 0,0 5 245,-1 3 0,-3-6 0,1 8 0,-4-1 1,1-2-1,1-3 0,4-7 94,0-2 0,-2-7 1,3-3-1,0-2 0,-2-1 1,2-5 278,0-3 0,-4 1 0,4-2 0,-2 0 0,-1 1 0,0 0 1,1 3-363,2 1 1,-5 8 0,2 3-1,-5 3 1,-2 1 0,-4 2-1,1 4-158,-1 8 0,14-34 1,1 0-1,1 3 1,0 0-1,-17 30 1,1-2-1,2-3 357,0-2 0,4-7 0,7-9 0,0-6 0,4-5 1,1-2 402,2-4 1,0 4-1,-1-8 1,1 3-1,0 2 1,1 1-445,3 3 1,-3 3 0,5 8-1,-2 2 1,0 7 0,0 3 0,2 7-923,2 4 0,-1-1 0,2 6 0,1-4 1,1-2 817,2 0 1,6-8 0,2-10 0</inkml:trace>
  <inkml:trace contextRef="#ctx0" brushRef="#br0" timeOffset="13">3812 11048 26583,'8'-19'-177,"-2"4"1,-8 3-1,-2 12 1,-4 8-1,-2 4 1,-2 1-1,-4 2 1,-3 2-1,-7 6 1,0 0-1,-4 3 1,2-3 84,-2 1 0,1 9 0,1-7 1,-2 2 1063,-1 0 0,-5-1 0,5 0 0,0-2-365,-1-3 0,-1 2 0,-4-5 0,1 2 0,-1 2 1,-3 3-446,-4 0 1,1 1-1,-7 0 1,-4-1-1,-2 2 1,0 1 0,1-1-279,2-3 1,4-1-1,1 2 1,1 1 0,1-2-1,0-1 1,3-4-202,2 0 1,7 2 0,3-4 0,2-1 0,4 0 0,3-2 0,6-4-1187,5 1 0,5 0 0,6 1 0,2 1 1084,2-1 1,10 0 0,6 1-1</inkml:trace>
  <inkml:trace contextRef="#ctx0" brushRef="#br0" timeOffset="14">3759 11795 26433,'0'-14'-4916,"-4"1"1,-2 0 5533,-2-1 0,4 7 0,-5 2 0,0 5 0,-1 6 0,-2 6 0,-4 4 0,-4 2 1,-3 1 1215,-3 4 0,-2 3 0,-3 4-1504,-4 1 1,-4 5-1,-1-4 1,-1 1-13,-4-1 1,4-1 0,-5-4-1,3 0 1,0-2 0,2-1 0,-2-2-98,1 1 0,-2-2 0,-2 1 0,-5 2 0,1 1 0,-3 3 0,-2 2-285,-3 1 0,25-13 0,-1 1 0,-29 17 1,-1 2-1,0 2 0,4-1-342,2-4 1,0 4 0,5-5 0,5 0-1,8-3 1,8-4 0,7-5-291,4-4 0,11-4 0,13-2 0,13-4 643,13-8 1,14-18-1,5-10 1</inkml:trace>
  <inkml:trace contextRef="#ctx0" brushRef="#br0" timeOffset="15">1320 14140 20165,'7'-35'-57,"-2"-1"0,0 1 0,0 9 585,-2 4 1,0 4-400,1 9 1,-2 9 0,2 9 0,-4 5-1,-4 3 1,-5 7 0,-3 6 0,-1 5-1,-1 2 118,1-1 1,1 1-1,2-5 1,2 1 0,2 1-1,4-1-331,0-1 1,2-2-1,0-6 1,0-4-1,0 0-446,0-4 1,2-7-1,0-6 1,3-6-1,-2-6 1,-2-6-55,-1-7 460,0 0 1,0-17 0,2 2 0,1-6 0,3-6 0,0-1 294,0 1 0,-2 3 0,-2 6 1,0 2-1,4 1 0,0 4 170,0 5 1,5-5 0,-4 11 0,2 3 0,0 1 0,1 3 421,2 2 1,1-3-472,1 7 0,0-2 1,3 3-1,1 2 1,-2 1-299,-1 1 1,-2 1 0,0 9 0,1 7 0,-3 8 0,-2 4 0,-4 3-52,-4 3 1,4 3 0,-1 8-1,-1 1 1,-1 3 0,-2-1-685,0 1 1,0-1-1,1-5 1,2 0 0,3 0-1,0-2-5183,0-2 5769,4-10 0,-2-6 0,5-7 0</inkml:trace>
  <inkml:trace contextRef="#ctx0" brushRef="#br0" timeOffset="16">1493 14273 10223,'-27'-29'797,"1"-7"0,0 7 0,4 8 0,6 8 1191,6 4-2123,4 6 0,7-3 0,4 6 0,3 1 0,4 2-279,2 2 0,5 4 0,5-4 0,4 3 0,4 4 0,2 3 0,3 4 431,2 2 0,1-5 0,0 3 0</inkml:trace>
  <inkml:trace contextRef="#ctx0" brushRef="#br0" timeOffset="17">1960 14020 14006,'-2'-26'0,"-2"-1"0,-4 5 1010,1 4 1,1 12-757,6 6 1,0 1 180,0 8 1,0 5 0,0 3 0,0 0-316,0-2 0,0 4 0,1 3 0,2 3 0,3 2 0,0-2 0,2-1-1091,-1-2 1,2-1 0,6 1 332,2-4 1,4-8 0,7-3 0,2-1 878,1-3 0,6-1 0,-3-2 0</inkml:trace>
  <inkml:trace contextRef="#ctx0" brushRef="#br0" timeOffset="18">2386 14113 10425,'-22'-25'0,"1"5"1438,2 6 0,7 8-827,8 11 0,2 7 0,4 7 0,1 0 1,2 2-1,4 0 0,5 1 0,3 0-1190,4 0 0,1-7 1,5 0-1,1-6 1,2-3-1,1-3 441,-1-2 1,1-7 0,-3-4 0,-4-7 0,-4-6 0,-5-5 0,-5-5 0,-5-1 76,-4-3 0,-1-1 0,0-2 0,-1 1 0,-4 2 0,-3 3 0,-3 1 467,2 4 1,-1 7-476,5 4 0,-5 9 0,3 3 1</inkml:trace>
  <inkml:trace contextRef="#ctx0" brushRef="#br0" timeOffset="19">4492 12554 8473,'0'-19'-15,"0"-2"1381,0 0 1,-1 8-1495,-4 9 0,2 2 1,-6 2-1,-1 2 1,-3 1-1,-4 3 1,0 0-1,0 1-49,3 0 1,0-2-1,1 2 1,0 1 0,-1-3-1,1 1 1,0-1 658,-1 1 1,1-5 0,-2 4-1,-1-2 1,-3 0 0,-4 3-415,-5 1 0,0 2 1,-9 6-1,-3 2 0,-6 6 1,-6 3-1,-8 5-244,26-13 1,-1 0 0,0 0-1,-1-1 1,-2 2 0,-1-1-1,1 1 1,-1-1 0,3-1 0,0-1-1,-32 12 215,5-6 0,3 2 0,3-8 0,1-2 0,3-5 0,4-3 0,5-3 427,5-2 0,-1-1 1,6 0-1,0 0 1,3 0-1,3 0 0,1 1-754,0 4 1,4 2-1,-3 7 1,0 0-1,1 3 288,1 1 0,2-1 0,-5-3 0</inkml:trace>
  <inkml:trace contextRef="#ctx0" brushRef="#br0" timeOffset="20">14277 13767 8493,'-14'13'-71,"1"1"0,0-1 0,-1 0-690,1 1 1,0-3 1065,-1-2 1,2-1-1,2-5 1,1 1 0,2-1-1,4-1 752,7-2 1,8-5 0,6 1 0,6-1-990,5-1 1,5 5 0,5-4-1,-1 2-244,2-1 239,-9 3 0,18-5 0,-9 6 0,2-2 0,-1-1 0,-1-1 8,0 1 0,-4-3 0,-2 0 0,-2 0 0,-2-1 1,-2 1 101,-1 0 1,-2-3-1,-1 3 1,-4-1 0,0-2-1,-4 1 1,-1 4 42,-2 2 0,-4-2-1087,0-1 668,-6 1 1,1 4 0,-8 0 0,-7 0 0,-5 0 122,-6 0 0,-3 1 0,-2 2 0,0 2 1,1-2-1,-1-2 96,0-1 1,-4 0 0,-1 0 0,-1 0 0,1 0 0,2 0 0,0 0 87,-1 0 1,6 0 0,-3 0 0,1 0 0,4 2 0,-1 1 0,3 3-104,3 1 1,5-2-1,4 3 1,6 1-1,8-1 21,8-4 13,12-2 1,11-2 0,8 0 0,6-2 0,7-2 0,2-4-350,-3 1 1,11-5 0,-9 5 0,1-2-1,0 1 1,-4 2 313,-8 3 0,5 2 0,-10 1 0</inkml:trace>
  <inkml:trace contextRef="#ctx0" brushRef="#br0" timeOffset="21">16316 14073 20908,'-12'-13'-1798,"3"0"1,5 0 2215,2-1 1,10 5 0,5 2 0,9-1-1,10 1 1,7-3 0,9-2 0,8 0-1,6 2 1,8 2 0,0 1 0,2 1-1,-1-1 1,2 1 567,-4 0 0,-5-3 0,-5 4-1372,-4 2 0,-1-3 0,-13 1 0,-5-1 0,-5 0-1078,-6 3 0,-3 1 1499,0 2 0,-2 0 0,-7 0 1</inkml:trace>
  <inkml:trace contextRef="#ctx0" brushRef="#br0" timeOffset="22">18356 13874 10974,'-18'-5'-131,"0"1"1,-4-1-1,4 5 1,2 0-1,1 0 1,3 2 309,3 2 0,5 2 0,10 4 0,7-1 0,9 0 0,8-1 0,8-4 1,7-2 65,4-2 0,16-2 0,-1-2 0,5-7 0,-32 3 0,0-2 0,0-1 0,-1-3 0,1-1 1,0-1-1,-1 0 0,0-2-250,1 0 0,-1-1 0,-1 0 0,0 0 0,-2-2 0,-1 0 0,-1-1 0,0 0 0,0-2 0,-1-1 0,-2-1 0,-1-1 0,-2-2 0,0 0-406,-3-2 0,-1 0 0,16-33 0,-16-3 0,-10-4 0,-11 0 0,-11-3 0,0 38 0,-2 0 399,-3 0 1,-2 1 0,-3 0 0,-3 3 0,-3 1 0,-3 1 0,0 2 0,-1 3 0,-3 2 0,-2 3 0,-1 2 0,-1 3 100,-1 3 0,-2 2 1,-5 4-1,-2 2 0,0 2 1,0 2-1,-1 3 1,0 3-1,-1 4 0,0 4 1,0 3-1,2 4 1,1 4-1,1 4 10,1 2 1,4 3-1,4 0 1,3 1-236,-1 4 1,3 2 0,5 5 0,4 2 0,0 4 0,3 2 0,4 2-1,4 1 1,3 0 0,4 1-231,2 0 0,5 0 0,5 4 1,6-1-1,7-8 0,5-1 366,7 0 0,4 0 0,1 0 0,3-1 0,8-3 0,2-3 0,-1 1 0</inkml:trace>
  <inkml:trace contextRef="#ctx0" brushRef="#br0" timeOffset="23">7518 13460 8250,'0'-26'0,"2"1"0,1 2 0,3 7-345,1 6 1,-4 2 0,3 5 895,0-1 0,-3 5 0,6 8 0,1 3 1,2 1-1,1 2 0,1 3 0,0 4-136,4 3 1,1 7 0,5 2-1,-2 3 1,0 4 0,-1 1-492,-3-1 1,1 3 0,-1 2 0,-2 0 0,-2 2 0,-4-2 0,-3-1-461,-1-2 1,-1-4 0,-5-2-1,0 1 1,0-2 0,0-1-826,0 0 114,0-6 1161,0 10 0,-6-5 1,-2 6-1</inkml:trace>
  <inkml:trace contextRef="#ctx0" brushRef="#br0" timeOffset="24">8065 14820 8274,'1'-21'339,"2"3"1,2 3 312,-2 2 1,-2 7-1,-1 6 1,0 8 272,0 3 1,-1 9-739,-4 2 1,2 3-1,-4 3 1,-1 2-1,2 1 1,1 0-20,2 2 1,-3-5-1,1 1 1,2-3-1,2-6 1,2 0-1,2-4-551,2-1 1,4-2-1,-4-1 1,3-3 121,2-5 1,1-4 0,-1-6 0,-3-7 0,-1-9 0,-3-6-37,-1-4 0,2-8 0,1 2 0,-2-2 0,0-3 0,0 2 0,1 1 334,-1 4 0,-2 5 1,-1 9-1,2 4 1,1 3-1,3 3 547,1 3 1,-4 2 0,3 4 0,0-1-258,3 1 1,-3 7 0,-2 5 0,-2 3-431,-2 1 0,0 1 0,0-1 0,0 0 0,0 0 0,-2 1-8,-2-1 0,2-4-108,-2 0 0,2-5 1,4 4-1,2-2 141,5-3 0,9 0 0,4 0 0,2 1 1,0 0-1,-2 1 116,1-1 1,1 7-1,-2-2 1,-4 2 0,-4 3-1,-4-1 107,-1 0 0,-8 5 0,-2 1-35,-11 2 1,-7-3 0,-9 3 0,-4-1-102,-3 1 0,1-5 1,0 2-1,1-3 0,4-3 1,2-2-1,5-2-670,4-2 1,8 2 0,4-3 0,6-2 0,10-2 660,9-1 0,18-6 0,5-1 0</inkml:trace>
  <inkml:trace contextRef="#ctx0" brushRef="#br0" timeOffset="25">8598 14953 8206,'-12'-28'0,"2"0"1670,1 1 0,7 9 0,1 15-1573,4 6 0,7 6 0,-2 9 0,1 6 0,-1 4 1,3 3-1,-1-1-853,-1-2 1,-3-3-1,-5-1 1,2-4-1,2 0-157,-2-4 1,3-9 0,-2-7 849,-1-7 1,0-12-1,2-8 1,3-7 0,4-6 162,2-5 0,0 7 1,4-5-1,4 0 0,2 3 1,0 2-1,-3 4 1636,-2 1 1,-3 8-368,-7 7 1,1 3-1298,-5 2 1,-2 13-1,-9 9 1,-8 12 0,-6 8-1,-5 7-261,-2 2 1,5 2-38,-1 0 1,12-4-1,-3-2 1,4-2-1,3-4-140,2-4 1,4 0 0,1-6 0,0-2-1,1-3 1,5-2 476,7-3 1,8-5-1,10 2 1,5-4-1,4-1 1,3 0-73,1 0 1,5 6 0,-3 5 0,-2 5 0,-1 6-40,-4 3 0,-2 8 0,3 1 0</inkml:trace>
  <inkml:trace contextRef="#ctx0" brushRef="#br0" timeOffset="26">14343 17205 8095,'-7'-47'0,"1"4"0,9 12 0,4 9 0,8 7 103,4 6 1,-1 3-1,4 6 1,4 0 0,3 2-1,10 1 1,8 1 0,14 0-1,11 1 1,-29-3 0,0 0-1,5 1 1,1-1 0,4 0-1,2 0 1,3 0 0,1 1-1,3-1 1,0 0-11,2 1 1,-1 0 0,1-2-1,0-1 1,3 3 0,2-1-1,3-1 1,0-2 0,1-1-1,0-1 1,1 0 0,-1-2 0,-3-1-1,-2 0 1,-4-1 0,-1 0-183,-3 1 0,-3-1 1,-6 1-1,-1-1 1,1 0-1,-1 0 1,-5 1-1,0 1 1,-5-1-1,-2 1 1,32-2-352,-6 1 1,-12 1 0,-1 5 0,-3 2 0,-7 1-31,-4 1 0,0 8 1,-4 0 469,1 4 0,-4 2 0,2-5 0</inkml:trace>
  <inkml:trace contextRef="#ctx0" brushRef="#br0" timeOffset="27">18716 12927 7926,'-26'-17'37,"10"8"0,-6-9 1,6 11-1,4 7-37,3 4 1,-3 8 0,3 7 0,-3 0 0,-3 4 0,-1 0 0,-3 7 0,-2 2 0,-3 5 0,-1 3 0,-1 5-1,-1 4 1,0 4 623,1 5 0,-1-5 0,2 6-455,3 2 1,7-26-1,0 1 1,-13 34 0,12-34-1,1 2-126,-2 0 0,1 1 0,-2 5 0,1 1 0,1-3 0,0 0 1,1 1-1,-1 1 0,1 3 0,-1 0 0,1-2 0,-1 0-122,2-2 0,-1 0 0,-4 5 1,1 0-1,-1-4 0,0-1 0,1 1 1,-1-2-1,0 2 0,-2-2 0,2-2 1,-2 0-1,0 0 0,-2 0 155,-1 1 1,1-2-1,4-5 1,1 0 0,-6 3-1,0 0 1,2-1-1,0-1 1,1-1 0,0-1-1,0 0 1,-1 1 171,0-1 1,0 0-1,-14 27 1,1 6 0,5-1-1,4 0 1,0 4-1,4-1-230,4-2 0,9 7 0,5-9 0,3-2 0,1 1 0,0 1 0,1 4-673,3 0 1,4-4 515,5-2 0,6 0 0,2 4 0,3-3 0,1-2 0,5 0-332,2-1 1,5-2 482,-15-26 0,1-2 1,20 21-1,6-4 1,2-7-1,6-7 93,5-5 1,8-6-1,2-13 1,-34-6-1,0-2 1,2-1-1,1-1 1,2-3-1,0-1-39,1-2 0,-1-4 0,4-6 0,0-4 1,-3-2-1,1-2 0,0-1 0,0-3 1,4-3-1,0-2 0,2-4 0,1-1-650,4-4 1,-1-2-1,-1-3 1,-1-1 516,0-1 1,1-2-1,-16 11 1,0 0 0,0-2-1,-2 0 1,0-1 0,0-1-1,-1 1 1,0-1 0,0 0-1,0-2 1,-1 0 0,-1 0-27,0-1 0,0 1 0,-2-2 0,-3 2 0,-2-1 0,0 0 0,-1-3 0,-1-1 0,-1-1 1,0 1-1,-2-1 0,0 0 0,-1 1 0,-2 0 0,-1 0 0,-1 1 0,0-1 0,-2 0-268,-1 0 1,-1 0 0,0 0 0,4-21 0,-1 0 0,-4 2 0,-1 1 707,-3 3 0,-1 2 0,-1 5 0,-2 0 0,-3 5 0,-2 1 0,0 2 0,-2 2-139,-2 2 1,-1 2-1,-2 2 1,-3 2 0,-2 4-1,-3 2 1,-1 2-1,-1 2 1,-25-25 0,-10 10-245,-7 7 1,24 26 0,-3 3-1,-2 0 1,-1 1 0,-4 3-1,-1 2 1,-4 4 0,-1 2-1,-3 4 1,-1 4 0,-4 5 0,-1 6-1459,-3 4 0,0 5 1494,19-7 0,1 3 0,0 1 0,-3 3 0,0 3 0,0 0 0,-1 1 0,0 2 0</inkml:trace>
  <inkml:trace contextRef="#ctx0" brushRef="#br0" timeOffset="28">19862 15220 8133,'-31'-11'0,"1"-1"35,5 2 0,4-2 107,8 8 1,3-1-1,7 5 1,12 2 625,10 2 0,13 10 1,10 9-483,10 7 0,7 10 1,-25-16-1,2 1 1,0 2-1,2 1 1,2 1-1,1 2-252,2 2 1,0 1 0,-2 3 0,-1 1 0,1 0 0,-2 0 0,-2 1 0,-3 2 0,-1 1 0,-2 0 0,-2 2 0,-2 0 0,-1 0 0,-3 0-271,-2 1 0,-2-1 1,-1-1-1,-3 0 1,-3 2-1,-2-1 1,-1-1-1,-2 0 1,-1 1-1,-3-1 1,-3 0-1,-3-1 35,-3 0 0,-4-1 0,-2-4 0,-3 0 0,-5-1 0,-3 0 0,0-1 0,-2 0 0,-4-1 1,-2 0-1,-2-1 0,-2-1 0,-2 0 0,-1 0 371,-1-1 1,-1-2 0,-3 2 0,-1-2 0,-2-2-1,-2-1 1,-1 1 0,-1-1 0,-1 0 0,0 0-1,0 0 1,0-1 0,-1-1 0,0-1 69,0 0 1,-1 0-1,-1 1 1,0 1-1,1-3 1,1 0-1,1 0 1,1 1-1,0-1 1,1 0-1,2 0 1,0-1-254,5-2 1,0 0 0,0 3-1,1-1 1,4-2 0,1-2-1,-29 14 1,9-6 0,13-7-601,9-3 0,15-8 1,13-5-1,16-8-1086,14-8 1,20-12 1698,1-1 0,7-6 0,1-2 0,9-7 0</inkml:trace>
  <inkml:trace contextRef="#ctx0" brushRef="#br0" timeOffset="29">19062 17339 8281,'-34'-21'303,"-1"3"0,6 9 0,6 5-308,2 2 1,-1 8-1,2 3 1,1 3-1,0 3 1,1 3-1,0 5 1,1 5 548,0 3 1,3 5 0,2-3-1,3-1 1,4 2 0,4-1-1,1-1-85,0-2 0,0-2 0,0-1-457,0-1 0,6-3 1,4-3-1,5 0-188,3-4 0,5-1 1,3-2-1,5-1 0,7-3 1,2-3-413,3 0 1,5-5-1,-3 4 1,3-4 0,2-1-1,2 0 598,1 0 0,1 6 0,-1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519"/>
    </inkml:context>
    <inkml:brush xml:id="br0">
      <inkml:brushProperty name="height" value="0.053" units="cm"/>
      <inkml:brushProperty name="color" value="#FF0000"/>
    </inkml:brush>
  </inkml:definitions>
  <inkml:trace contextRef="#ctx0" brushRef="#br0">4466 12288 8565,'0'-21'0,"1"5"0,2 7 0,1 9 0,7 6 0,-4 7 0</inkml:trace>
  <inkml:trace contextRef="#ctx0" brushRef="#br0" timeOffset="1">4479 12368 7881,'-9'-5'-1427,"0"1"1427,6-1 0,-3-1 0,6-1 0</inkml:trace>
  <inkml:trace contextRef="#ctx0" brushRef="#br0" timeOffset="2">4159 12368 13166,'-4'-15'-933,"-1"-3"548,1 3 0,-1 3 0,1 12 0,1 8 348,1 4 0,4 1 1,1 0-1,3-1 0,1-2 1,3-2-1,2-2 460,2-3 0,0-2 0,3-1-265,1 0 0,5 2 0,-1 1 1,4 1-1,2-1 324,3-1 1,-1 4-562,5 2 1,-1 0-1,3 1 1,-1 1-24,1 2 0,-3 1 0,1 1 1,1-1-1,-1 0 0,1-1 0,0-3 317,-2-5 0,4-2 0,-2-2 0,1-2 1,0-2-1,-2-5 135,2-3 1,0-1-1,0 1 1,-1 2-1,1 2 1,1 2-1,2 3-596,0 2 1,2 1 0,1 1-1,1 4 1,-1 4 0,0 3-7,2 1 1,-4-1 0,5-2 0,-2-3 0,2-1-1,0-3 1,2-1 617,-1-2 0,-4 0 0,1 0 0,-2 0 0,-2-2 0,-2-1-106,-2-1 1,2 0 0,-2 4-1,1 0 1,0 1 0,-1 2-577,1 1 0,-3 5 1,1-3-1,1 2 0,-1 1 1,1-1-1,1 0 232,1-2 1,-1 0 0,2-3 0,1 1 0,-2-1 0,-1-2 0,1-1 503,0 0 0,1-4 0,-1 0 1,-1 1-1,2 1 0,-2 2-609,1 0 1,-1 0 0,0 0 0,-1 0 0,1 2 0,1 1-15,2 1 1,0 0-1,2-2 1,1 1-1,3 1 1,-1-1-1,3-1 270,-1-2 1,-2-2 0,2-1-1,1-1 1,-4-1 0,0 1 37,-1 0 1,-4-2 0,5 3 0,-2-2 0,-4 2 0,1 2 0,-2 1-533,0 0 0,3 4 1,-8 2-1,1 0 0,1 0 1,-1-2 363,-1 2 1,5-4 0,-1 2 0,1-2 0,0-2 0,-2 0 0,2 0 300,2 0 0,-4 0 0,0 0 1,-1 0-1,-2 0 0,2 0 17,0 0 0,-3 0 0,4 0 0,-1 0 0,0 0 0,3 0 0,1 0-597,2 0 1,5 0-1,1 0 1,-1 0-1,1 0 1,-3 0 392,-1 0 1,2 0 0,1 0 0,-4-2 0,-1-2 0,-3-4 1280,0 1 0,5-5-1228,-7 3 1,-1 2 0,2 0 0,-1-1 0,1 2-167,-1 0 1,-3-4-1,2 3 1,0-2 0,0 0-1,3-2-371,1 0 1,2-3-1,0 1 277,0 0 1,0-1 0,2-1 0,1-1 239,1-2 0,1-5 1,-5 2-1,-2-1 1,-1 0-1,-3-2 1,0 0 57,0 2 0,-9 1 1,2 5-1,-3-2 1,-3 0-1,-4 1-634,-2-1 0,-7-1 66,-4 1 1,2 3 0,-2-4 0,-1 1 0,-1-1 262,-2-2 0,1 0 0,2-4 0,2 0 1,-2-5-1,0-2 419,1-5 0,-3-6 0,5-3 1,-1 1-1,1 2 0,0 6 309,0 3 0,-2 5 0,-4 5-434,0 2 1,5 6-1,-1-2 1,-1 3-643,-2 2 0,-7-1 0,-2 1 0,-4 0 1,-2-1-1,0 0 0,-3-3 333,0 0 1,-1-1 0,3 3 0,-1-1-1,-2-4 1,2 1 903,1 0 0,1-5 0,1 2 0,0-2 0,-1 2 1,1 4-90,0 4 1,-2 0-241,-3 1 0,-3 5-885,-5 4 1,-5 1 0,-2 0 0,-1-1 178,-3 1 1,3 1 0,0 2 0,1 0-1,2 0 1,0 0 36,0 0 0,0 0 0,4 0 1,1-1-1,-1-2 0,0-3 1,1-2 535,-1-2 1,0 3 0,2-2 0,1-2 0,2 1 0,-3 0 12,-5 1 1,1 1 0,-7 0-624,-1 3 1,-7 4 0,-5 1 0,-1 1-127,1 4 1,-11 0-1,4 6 224,-2-2 1,5-2-1,-5 3 1,2-2 191,-2-2 1,8-2 0,-2-4 0,3 0 0,3 0-1,0 0 518,3 0 0,6 0 0,2 0-108,-2 0 1,3 0-1,0 0 1,0-1-265,0-4 1,-2 4 0,-6-4 0,-2 4 0,-5 1-1,-3 0 1,-2 0-332,-4 0 0,0 0 0,-1 0 1,5 1-1,6 2 0,2 2-322,1-2 1,7-2-1,-7-1 639,4 0 1,-4 0 0,-1 0-1,-1 0 113,-3 0 1,-1-4 0,1-2 0,1-2 0,-3-2 0,-3 0-50,-2 1 0,-6-3 1,4 3-1,0-1 0,-2 1 1,2 4-1,0 2-173,3-1 0,5 3 0,4-4 0,-1 4 0,2 2 0,1 2 0,2 2-205,1-3 1,4 1-1,1 0 1,1 2-1,-1-2 1,-2-2 420,-1-1 1,-4 0 0,0 0 0,-1 0-1,-1 0 1,-3 0-9,-2 0 1,2 0-1,0 0 1,0 0-1,0 0 1,0 0-1,-1 2-484,-2 2 1,3 4-1,2 5 1,1 0-1,3 1 1,1-1 182,2 0 1,0-4-1,0 0 1,0 0-1,0 0 1,0-2-1,2 1 254,2-1 0,-5-3 0,2 4 0,-1-2 0,-3-2 1,3 1-81,3-1 0,-4 6 0,2-1 0,-1 2 1,-3 1-1,2-1 0,0 4-667,1 0 1,0 4 533,0-1 1,-5 4 0,1-3-1,-1 1 1,1-1 45,-1-3 0,-3 4 0,2-3 0,0 0 0,-2-3 0,4 0 235,2-1 0,-4 0 1,9 1-1,2-1 1,-2 2-1,1 1-239,-1 2 1,-3 4 0,8-3-1,-2 2 1,-3 4 0,-2 3 0,-1 5-129,0 1 1,0 2 0,0 2-1,0 1 1,2-2 0,1 1 163,1-1 1,2-6-1,0-1 1,6-5-1,6-4 1,2-2-1,6-3 231,3-1 1,5-2 0,8 1 0,2-1 0,8 0 0,9 2-88,10 3 1,7 3 0,8 5-1,6 2 1,6 4 0,1 5-532,0 6 0,-1 4 0,-5 6 0,1 1 0,-1-1 0,-1-1 0,-3 0-1492,-5 1 1886,-2-9 0,-2 14 0,0-11 0</inkml:trace>
  <inkml:trace contextRef="#ctx0" brushRef="#br0" timeOffset="3">13277 11701 23105,'-8'0'-2246,"4"0"0,7-1 2219,1-4 1,7 2-1,-2-6 1,2-1 2868,3-2-2508,-7 5 0,1 2 1,-4 10-130,5 4 1,3 1-1,1 0 1,0-1 0,2 0-1,2-1 86,0-4 1,7 2 0,-2-2-1,2-1 1,0-1 0,-4-2 0,1 0-23,0 0 0,0-6 1,2-3-1,0-3 0,-1 0 1,0 1-1014,0-3 683,-6 4 0,5-9 1,-5 5-1,2 1 1,-1 0-1,-3-1-318,0 1 0,-1-2 0,0 0 0,-1-1 0,-1 1 1,-3-1-1,1 1 235,-1 0 1,4-2 0,-4-1 0,3 0 0,-1-1 0,-1-2 235,1 0 1,-2-2-1,1 3 1,0 1-1,-2 0 1,-1 1 0,-2 0 1039,1 1-1174,-1-1 0,-4 0 0,0-1 1,0 0-1,-1-1 0,-2 4-13,-2 1 0,0-3 0,2 1 0,-2 0 0,1 3 0,-1-1 0,1-2-19,1 0 0,1-1 1,2 5-1,0-1 0,-1 1 1,-2 0-232,-2-1 1,1 1 0,4 0 0,0-1 132,0 1 1,-1 0-1,-4-1 1,-2 1 0,-2 1-1,1 2 122,2 1 0,-4 1 0,3-2 0,-2 3 0,0-1 0,-1 1 157,-2-3 1,0-2 0,1-2 0,3 1 0,-1 0 6,1-1 1,-4 1-1,5 0 1,-2 1-1,0 2 1,-1 2-86,-2 2 0,2-3 0,-2 5 0,-3-1 0,0 1 0,0 0 0,2 1-8,0 1 0,4-2 1,0-1-1,-1 2 1,-2 2-6,-2 1 1,6-5 0,-1 1 0,-2 1-42,-1 1 0,-1 2 0,0 2 1,-2 2-1,-1 5 0,-4 3 1,1 1 100,0 1 1,-5 4 0,3-1 0,-1 0 0,2-1 0,0 0 86,4 2 0,1 0 1,2-5-1,-1 0 0,3 1 1,2-1-1,3-1-99,0-3 0,4 3 0,-2-4-982,3 4 1,1 2-761,0-1-171,0-6 0,5-1 0,4-6 1872,3 0 1,7-6-1,2-1 1</inkml:trace>
  <inkml:trace contextRef="#ctx0" brushRef="#br0" timeOffset="4">13370 10675 13888,'-9'-12'-347,"0"3"1,0 3-1,-4 6 601,0 0 0,-1 0 0,1 0 0,1 2 0,2 2 0,3 5 0,-1 3 1,1 1 0,-1 2 0,-2 3 0,3 3 0,1 1 0,1-1 0,1-1 0,-1 0 232,2-1 1,2 3 0,1-4 0,0-2 0,1-1 0,5-3-689,8-3 0,3 1 0,9-6 0,0-1 0,7-1 0,5-2 271,7 0 1,8 0 0,8 0 0</inkml:trace>
  <inkml:trace contextRef="#ctx0" brushRef="#br0" timeOffset="5">13104 13354 10072,'-14'0'471,"5"0"0,2 1 0,2 2 84,7 2 1,4-1-1,9-4 1,1 0-1,2 0-337,-2 0 0,-1 2 0,-2 1 0,-1 3 0,-2 1 0,-2 3 0,-2 2-28,-3 1 1,0-2 0,0 1 0,1 2 0,-1 3 0,0 1 0,0-1 2,1 0 0,7 2 1,-2-1-1,3-2 1,2-1-1,4-3 1,6-2 996,5-1-1048,0-6 1,9 3 0,-1-6 0,5-2 0,2-2 0,-3-5-91,-4-3 0,5-4 0,-6-1 1,-4 3-1,-2-3 0,-4 3-126,1-1 0,-6 1 1,-3 1-1,-4 0 0,0-1 1,-1 1-1,-1-2-670,-3-2 0,1 2 521,-5-3 0,3 2 1,-2-1-1,0-2 1,2 0-27,-1 0 1,1-5 0,2 2 0,-1-3 0,0-4-1,0 0 247,-1-2 1,0-6 0,2 3 0,-1-2 0,0 1-1,-2-1 1,-1 0 462,0 1 0,-4 5-552,2-1 0,-2 3 1,-2 3-1,-2 1 0,-2 2-25,-5-2 0,1 4 1,0-1-1,-3 2 0,-1 2 1,-1 2-39,0 2 0,-1 0 1,1 0-1,0-1 1,-1 2-1,1 2 1,0 3 412,-1 1 0,1 0-137,0 1 0,-1 2 1,1-4-1,0 1-160,-1 3 1,0 2-1,-3-1 1,-1-1 0,1-1-1,-1-1 1,0 1 58,2-1 0,1 1 1,2 4-1,-1 0 1,1 0 83,0 0 1,-1 0-1,1 1 1,0 4 0,-1 4-1,1 3-144,0 1 1,-1 0-1,1 1 1,0 0-1,-1 3 1,1 0-1,0 0-133,-1-3 0,1 0 0,1-1 0,2 0 0,3 1-582,1-1 0,1 0 1,5 1-1,0-1-2646,0 0 2586,6-5 1,-3-1 805,6-2 0,0-4 0,4 5 0</inkml:trace>
  <inkml:trace contextRef="#ctx0" brushRef="#br0" timeOffset="6">13383 12701 9742,'0'-18'0,"0"0"307,0 2 1,-1 3-624,-3 4 0,-4 3 615,-5 6 0,4 1 1,0 2-1,0 3 1,0 3 12,0 6 1,0 4-1,-4 8 1,0-1 0,0 1-1,1 0 1,3-1-203,4 1 0,5-6 0,5-3 1,4-4-1,4-2 0,6-3 0,8-4-474,7-4 1,4-2 0,4-4-1,2-4 1,7-3 363,5-1 0,5-6 0,5-2 0</inkml:trace>
  <inkml:trace contextRef="#ctx0" brushRef="#br0" timeOffset="7">16463 6357 14549,'13'-27'-213,"0"13"0,1 2 0,-1 12 0,0 0 0,2 0 0,1-2 0,4-2 0,0-4 0,6 0 0,2-1 0,3-2 1738,-1-1-1542,-2 5 1,-2-3 0,1 5 0,-2 2 0,-1 2 0,-3 1 55,-2 0 0,5 0 0,-4 0 0</inkml:trace>
  <inkml:trace contextRef="#ctx0" brushRef="#br0" timeOffset="8">16663 7170 8923,'-8'-25'0,"4"-3"700,2 0 0,4 2 0,2 13-634,5 0 1,7 5 0,2 2 0,0 2 0,1 0 0,5 1 0,6 1-1,5 2-482,4 0 1,4 0-1,0 0 1,-3 0 0,0 2 419,-3 2 1,0 3 0,3 7 0</inkml:trace>
  <inkml:trace contextRef="#ctx0" brushRef="#br0" timeOffset="9">12784 6517 8546,'-8'0'-932,"1"0"1250,2 0 1,-1 1 0,-5 2-59,-3 2 0,4 4 0,-8-3 0,3 1 0,2 2-119,0-2 1,1 5 0,1-3 0,3 3 0,-1 1-106,1 1 0,1-6 1,4 1-1,-2 2 1,1-1-1,-2 0 39,-3-1 0,2 0 1,-2 5-1,0-1 0,0 0 1,0 1-1,0-1 0,0 0 57,1 1 1,-1 3 0,-3 1 0,1 0 0,3 0 0,-3 1 0,1 0-166,1 0 0,-3 4 1,5-4 116,-1 2 0,-4-4 1,4 4-1,-3 0 59,2 0 0,-3-4 0,5 4 0,-2 0 0,2-1 0,-1 3 0,2 0-146,1 4 0,-4-6 0,4 8 0,1 1 0,-1-2 0,1 2 0,-1-1-24,-1 2 0,5 6 0,-5-2 1,2 0-1,-1 1 0,1-1 56,-2-1 0,4 8 0,-2-5 0,2-2 0,1 1 0,-2-2 1,-1 1 123,1-1 0,-3 5 0,0-4 0,0 4 0,-2 1 0,2 1-172,1 4 1,-4-2-1,3 3-36,-2-5 1,1 7 0,-3-7 0,2 3 19,2 2 0,-3-3 1,5-6-1,1-3 1,0 0-1,0-1 1,-1 0 234,1-4 1,1-5 0,2-2 0,0 2 0,0 1 0,0 2 0,0-2-66,0-3 1,5 8-1,-1-2 1,-1 4-1,-2 5 1,1 2-215,2 1 0,-2 4-131,2 1 1,-2 4 0,-2-4 0,1 1-1,2 0 5,2-3 0,1-6 1,-3-3-1,1-1 1,-1-5-1,0-3 1,0-4 382,1-2 1,1-1 0,-4-5 0,2 1 0,2 0 0,-2 3 262,-2 0 0,1 6 1,1-3-1,1 4 0,-1 6 1,0 1-1,1 4-618,5 4 1,-1-7-1,-1 8 1,0-1-1,1-2 1,1-2-1,0-3 162,0-4 1,-5-2 0,3 1 0,-1-2 0,-3-1 0,-1-3 0,-2-1 196,0 1 0,0-5 0,1 4 142,4-1 0,-4-3 0,5 6 0,-1 2 0,0 1-333,3 2 1,1-1-170,4 1 1,0 4 0,1 0 0,-1-1 0,0-2 135,1-1 1,-2-1-1,-2 0 1,-1-3-1,0-1 1,-2 1-1,-1-3 216,0-2 1,-5-2 0,5 1 0,-1 1 0,-1-2-1,1-1-115,1-2 1,-3 0-1,4 2 1,0 1-1,2 2 1,3-2-229,0-1 0,9 3 1,-8 0-1,2-2 1,0-1-1,-2-2-445,0 1 1,-1-6 1158,-3 1 0,-2-6-653,-2 2 0,-2-2 1,4 1-1,1 4-451,-1-1 1,2 5 0,3-3 613,-3 3 0,-2-5 447,-2-3 0,-4-1 541,3 2-387,-2-4-849,-2 5 0,6-6 0,1 2 0,2 1-1338,0 1 2259,-6 0-268,3-4 0,-6-1-1069,0-3-1255,0 2-507,0-4 1848,0 6 1,-2 6 522,-2 3 0,-3 9 0,-7 2 0</inkml:trace>
  <inkml:trace contextRef="#ctx0" brushRef="#br0" timeOffset="10">12917 11328 8021,'-13'-7'189,"4"1"0,1 7-187,2 4 0,2-2 0,4 6 0,0 1 338,0 2 0,0-3 0,1 0 0,4 1 0,4 2 215,3 1 1,1 0-374,0 1 0,1-1 0,-1 0 0,2 2 0,1 1-249,2 2 0,4 1 0,-3-1 0,2 4 0,3 4 0,-1 0 47,0 1 1,2 0 0,-4-1-1,1 1 1,0-2 0,0-1-1,-1-4-54,-3 0 0,1-2 242,-1-5 0,1-6 1,-3-1-1,2-1 0,-2-1-16,-1-1 1,4-1-1,4-4 1,2-1 0,1-3-1,3 0-160,2 0 0,-3-4 0,4 1 0,1-3 0,1 0 0,0 2-20,-3 1 1,-4 0 0,-3-4 0,-4 1 0,0 2 0,-4-1 0,-1-2 133,-2-3 0,2-4 0,0 4 1,1-3-1,-1-2 0,3-3 1,-1-1-18,3-1 1,3-1 0,-1-1 0,2-2-1,0-1 1,-2 2-95,2 0 1,-1 0 0,1-1-1,-3 4 1,-2-3 0,-3 4-18,-1 0 0,-3-3 0,-3 6 0,-3-3 0,-2-2 0,1 0 0,-2 1 860,-2-1 0,-1-4-669,0 0 1,2-5 0,1 5 0,3-2 0,0-1-98,-1-1 1,6-10 0,-2 8 0,1 0-1,0-1 1,-1-1-382,2-1 1,1 0 0,1 2 0,0 1-1,-1 1 1,-2 1-72,-1 1 0,-6 0 115,2 3 272,-4-3 1,-1-3 0,0 0-1,0-3 278,0-2 0,0 7 0,0-8 0,0 0 0,2 0 0,1-3 1,1-3-329,-1-3 0,4 3 0,2-1 1,3-3-1,2-4 0,-1 3-61,0 3 1,-4-1-1,0 4 1,0-3 0,-2 1-1,-2 2 1,-4 1 220,-1 0 1,0-1-1,0-2 1,0 1-1,0-3 1,-1-4-1,-2-5 1,-2 1 0,1-10 0,4 3 0,0-1 0,0 0 0,0 1 47,0 1 1,0 2 0,1 2-591,4 0 0,-2 8 1,6-9-1,1 4 1,2 1 307,1 2 1,-4 1-1,0 1 1,0 0 0,0-3-1,-2 0 236,-1 0 1,-2-6 0,-4 0 0,0 4 0,0 3 0,0 3 0,0-1-65,0 1 1,0 0-260,0-1 0,0 6 0,0 0 0,0 1 0,0-1 9,0-2 1,0 3 0,2-2 0,1 0-1,3 2 1,0 1 163,0 0 1,3 4-1,-5-4 1,-1 2-1,-2 0 1,-1 1-1,0 3 515,0 4 1,0-1 0,0 6-604,0 1 1,0-4 0,-1 0-1,-3-1-17,-5-1 1,1 5 0,1-5 0,-1-1 0,3-1 0,-3-1 0,2 2-8,0 2 1,2-1 0,4-2-1,0 1 1,0 1 0,0 1-1,-2-1 89,-2 1 1,1 1 0,-4-3-1,-1 3 1,2-1 0,-1 3-54,-1-1 1,4 2 0,-3 5 0,-1-1 0,1 2 0,-4 1 0,0 3-78,-3 2 0,1 0 0,0 3 0,-1-2 0,1 1 0,0 3 0,1 0 244,3 1 0,-7 1 0,2 2 0,-1 2 0,2 1 0,3 1 165,1 0-236,0 2 1,-4 8 0,-1 2 0,1 1 0,0 4-215,-1 1 0,-4 1 1,-1 0-1,0 1 0,-3 0 1,0 3 260,-2 1 1,-4-2-1,5-4 1,0-2-1,-1 2 1,3-2 0,2 2 492,3 0 0,-3 1-394,1 1 0,0-1 0,5 0 0,-1 1 0,1-1-84,0 0 1,1 1-39,3-1 1,-6 0 0,3 1 0,-1-3 0,-3 0 10,1-2 1,0 0 0,0 2 0,-1 0 0,-3-2 0,-1 0 102,1-2 0,0 5 0,3-5 36,-2 1 0,-4-1 0,4-3 0,2 4-141,1-1 1,1 4 0,1-5 0,1 1 0,2 3 0,1 2 0,-1 1-130,-2 1 0,3 4 0,0-1 0,0 1 0,0 0 0,0 1 0,0 0 67,2 1 0,-5-1 0,3-3 0,-3 2 0,-1-2 0,0-2 0,-1-4 0,0-1 0,-3 1 118,0 2 1,0-3 0,7 0 0,1 0-1,0 0-438,2-1 1,1 1 0,6 5-1,1-1 1,4 0 331,4 1 1,2-7 0,3-1 0</inkml:trace>
  <inkml:trace contextRef="#ctx0" brushRef="#br0" timeOffset="11">13264 5797 13610,'-15'-17'0,"4"0"460,4 5 0,4 8 1,-6 11-1,-1 8 1,-2 3-643,-1 1 1,1 3 0,1-2 0,4-1-1,1 2 1,3-2 212,2 0 0,1-1 0,0-5 0,1-1 0,5-2 0,6-2 0,7-2 0,6-3 325,8-2 1,4-1 0,6 0 0,3 0 0,7-1 0,3-2-1279,5-2 1105,6 1 0,-7-2 1,7-1-1</inkml:trace>
  <inkml:trace contextRef="#ctx0" brushRef="#br0" timeOffset="12">22008 8409 8348,'34'-32'0,"9"1"0,-1-2 0,2 8 0,3 4 0,-1 6 365,0 5 0,-1 0 1,-5 4-1,-2 0 0,-2-2 1,-5 3-1,-5-3 1,-3 1-366,-6-4 0,4-6 0,0-4 0</inkml:trace>
  <inkml:trace contextRef="#ctx0" brushRef="#br0" timeOffset="13">13490 9955 8225,'0'-13'0,"-6"1"0,-3 3 387,-3 5 1,4 2-554,-1 2 0,0 0 0,-5 0 1,1 0 653,0 0 0,5 2 0,5 2 0,5 5-400,2 3 1,7 3 0,-4 1 0,1 2 0,-3 0-1,0 1-49,-1 3 1,2-1 0,-3 1 0,3 2 0,0 1 0,0 2 0,-2-1 170,2 1 1,0 0-1,5-1 1,-2 1-1,2 1 1,3 2-1,2 2-149,0 2 0,-4-3 0,6 5 0,-3 1 0,-2 1 0,0 2 0,-1 0-38,-3 0 1,2 0 0,-6 0 0,1-1 0,2-2 0,-2-3 115,0-1 1,-2 1-1,-2-5 1,1-2-1,1-1 1,-1-2 0,-2 1-12,-1 1 0,5 0 0,-1 1 1,-1 1-1,-1 2 0,-2 2 0,0 1 1,0 1-204,0 0 0,-2-5 1,-1 4-1,-3-2 1,0 0-1,-1-1 0,1-2 1,-1-1-1,1-2 226,0-3 0,-5 3 0,4-4 0,-2 1 0,0-1 0,0 0-101,2-1 1,-5-2 0,3 4 0,-1 2 0,0 1-1,1 3 1,-2 2 0,-1 1-358,-1-1 245,0 4 1,-1-5 0,1 5 0,0 0-1,-2-1 1,-1 0 169,-2-4 32,0-1 1,3-1-1,-1 0 1,-2-2-1,2-1 1,1-2 75,2 1 0,4 3 1,0 0-1,0 2 0,0 2 1,2 1-1,-1 0-230,1 2 0,3-1 0,-4 5 1,1-1-1,-1 1 0,0 1 0,-1 2-18,0 0 1,0-1 0,-4-2 0,-1-3-1,1-1 1,0-4 229,-1-1 0,1-3 0,0-2 0,1-6 1,1-2-1,4-1-115,1-1 1,2 0 0,5 1-1,3-3-1237,5-2 1,5-3 0,3-6 0,6 0 0,2 0-1,2-3 1154,-1-6 0,1-5 0,0-13 0</inkml:trace>
  <inkml:trace contextRef="#ctx0" brushRef="#br0" timeOffset="14">13250 13407 8075,'-26'-7'101,"5"-4"0,3 8 1,3 5-1,3 5 1,3 5 1707,5 1-1770,3 1 0,1-1 1,0 0-1,0 1 0,0-1 1,0 0-1,1 1 0,3 1 1,5 1 202,3 2 0,2 5 0,0 0 1,4 2-1,6 3 0,4 1 1,5 4-1,1 1-13,3 3 0,0-3 0,1 0 1,-1-1-1,3-2 0,-1-1-158,-1-4 1,7 4 0,-7-9 0,1 1 0,2-2 0,-1 0-3,3-4 1,4-1-1,-1-2 1,0 0 0,2 1-1,-2-2 1,1-3-98,0-5 1,-2-3 0,4-1 0,1 0 0,0-1 0,1-3 0,-4-5-109,-1-3 0,4-3 1,-2-1-1,-1-4 1,-1 0-1,-1-3 197,-1 3 1,-1-5 0,-6 2 0,-1-2-1,1-1 1,0-3 0,0 0 174,-2-2 0,-4-2 0,3 3 0,2-2 0,-1-1 0,4-1 1,-2 0-261,1-3 0,1-1 1,1-1-1,-1 2 1,-2 2-1,-3-1-95,-2 2 0,4-4 0,-5 3 0,-3 1 1,-3 2-1,-4 1 0,-2-2 165,-3-1 1,-1 3 0,-1-5 0,-1-1 0,0-3 0,1-2 0,0-4 179,4-2 0,-3 1 0,4-5 0,0 2 1,5-4-1,4 1-446,3-3 0,5 4 0,-3 3 0,-1 2 0,1 1 0,-4 3 0,-1 0-30,-1 1 0,-6 1 0,-3 3 0,-4-1 1,0 1-1,-2-4 0,-2 1 417,-1-1 1,-6-2 0,1-2 0,-2-2 0,-2-3 0,0-4 0,0-4-23,0-2 0,4 3 0,2-3 0,0 1 0,1 2 0,1 0 0,2 5-297,2 1 0,0 3 0,-2 9 0,-1 2 0,0-1 0,-1 2 47,-4 0 1,-3-3 0,-1 9 0,0 0 0,-1-2 0,-2-1-1,-3-1 212,-1-1 1,-2 1 0,-3-5 0,3-2-1,5-1 1,1-3 0,0-1 89,-2-3 1,1 2 0,4-2 0,1-2 0,2-1 0,2 0-463,-2-4 1,3 10-1,-2-3 1,-1 4-1,-2 1 1,-1 2-1,-1 2 168,-3 1 1,-4 0 0,-4 0 0,2 0 0,1 0-1,-1-2 1,-2-1 146,-2-1 1,3-6 0,0 1 0,4-3 0,-1-3 0,1-1-79,-3-2 1,2 2-1,1 6 1,-1 1-1,1 1 1,-3 4-1,-2 4-168,-2 1 140,1 7 0,0 1 1,-2 7-1,-1 3 1,-4 2-1,1 4-119,0 5 0,-9 2 0,1 6 1,-2-3-1,-3 2 0,1 3 1,2 3 83,1 2 1,1-1 0,2-4 0,1 0-1,3 0 1,1 0 0,0 0 189,1 0 0,-5 0 1,2-2-1,-5-2 1,-2-5-1,-4-1 51,-1 1 0,0-6 0,-3 5 0,2-1 1,-2 1-1,-2 1 0,-1 2-232,0 1 0,2 1 1,0 5-1,3 0 1,-2 0-1,-2 2 1,-1 1-57,0 1 1,-4 5 0,-2-4 0,0-2 0,-1-2 0,1-1 0,0 0 0,3 0 291,2 0 1,2 0-1,3 0 1,5 0-1,3 0 1,3 0-80,3 0 1,-3-4-1,2-1 1,-2 2-1,-3 3 1,-2 5 0,-2 3-214,-2 4 1,1 2-1,-5-1 1,-4 0-1,1-1 1,-2-1-1,1-3 30,2 3 1,-3-1-1,9-1 1,0-3-1,2-2 1,2 1 247,3-2 1,-1-2 0,9-1 0,0 0 0,0 0 0,2 2 0,2 2-346,2 5 0,0-2 0,-1 4 1,0 4-1,-1 5 0,-1 6 0,1 0-264,-2 1 0,3 5 0,3 4 0,2 1 1,0 0-1,2-3 0,3 0-1006,2 0 1475,2-10 0,2 6 0,2-11 0,5-1 0,3-4 0,1 3 0,0-10 0</inkml:trace>
  <inkml:trace contextRef="#ctx0" brushRef="#br0" timeOffset="15">13557 9142 8350,'-31'8'0,"0"-5"138,1-6 0,6 0 0,4-5 0,-1 1 82,0 0 0,5 4 0,-4-2 61,1 4 0,4-4 1,-2 1-1,2 1-170,2 1 1,7 2-1,7 2 1,11 2 0,10 7-896,8 5 0,5 0 0,10 7 784,4 0 0,8 14 0,4 5 0</inkml:trace>
  <inkml:trace contextRef="#ctx0" brushRef="#br0" timeOffset="16">24701 9596 8602,'0'-46'-10,"0"-3"0,1 10 1,2 8 59,2 10 0,-7 13 1,-8 3-1,-6 5 1,-7 5-1,-2 3 1,-3 4-1,-2 0 0,-2-3 1,-1-3-1,1-2 1,1 1-34,-2-2 0,0-2 1,-2-1-1,2 0 327,1 0 0,3 2 0,-2 1 0,3 4 0,2 5-84,-1 7 1,-1 6-1,-2 8 1,-2 7-1,-1 9-407,0 7 0,4 6 0,7 9 1,13-34-1,1 0 0,2 1 0,2 0 1,1 36 123,6-1 0,16-4 0,14-7 0,8-5 0,10-7 0,8-6 1,-25-23-1,3-3 196,3-2 1,3-1-1,4 1 1,2-2 0,1-5-1,1-2 1,0-1 0,2 0-1,-1-3 1,1 0 0,1-3-1,0 0 1,0-3 0,0-2-160,0-3 1,0-2 0,-1 1 0,-1-4 0,1-5-1,-1-2 1,-1-1 0,-1-3 0,-1-2 0,-3-4 0,-5-2-1,-2-3 1,-4-3 0,-2-4-864,-3-1 1,-2-2 0,-5-2 0,-3-1 636,-1-7 0,-3-1 112,-5 7 0,-4-1 1,0-11-1,-4 0 1,-5 8-1,-3 1 1,-3 0-1,-3 2-86,-4 1 1,-4 3 0,-9 5-1,-5 4 1,-6 4 0,-4 5 0,-4 4-1,-3 5 186,-7 4 0,-3 5 0,-5 0 0,-1 5 0,-4 6 0,-2 2 0,-2 3 0</inkml:trace>
  <inkml:trace contextRef="#ctx0" brushRef="#br0" timeOffset="17">17769 13434 8336,'0'-14'0,"0"1"0,0 0 0,0-1 358,0 1 1,0 0 0,0-1-1,0 1 1,-1 1-289,-4 3 0,1 8 0,-8 7 1,-3 1-1,-1 2 0,-3 0 1,-4-2-65,-2-1 0,-2 3 0,1-3 0,-1 0 0,0 0 0,1-2 160,-1 2 0,1-4 1,-1 4-1,0 0 1,1 3-1,-1 2 1,0 4-240,1 3 0,-3 0 0,1 8 0,0 7 0,3 6 0,1 3-449,4 3 455,-6-1 1,13 2-1,-2 2 1,6-1-1,3-3 1,5-4 110,4-4 0,4-3 0,7-7 0,0-1 0,4-1 0,3-3 0,1-2 0,0-1 375,2 1 0,6-4 1,4 3-1,3-4 0,4 1 1,2 2-373,3 0 0,1 3 1,7-4 4,-1 2 0,-3-1 1,2-3-1,3-2-82,0-4 0,6 0 0,-2-5 1,2 1-1,-2-1 0,2-1 1,-4-2 49,0 0 1,-4 0 0,0 0 0,-1 0-1,-2 0 1,-1 0-104,2 0 1,-1 0 0,2 0 0,-2 1 0,4 2 0,-1 2 0,3-1-22,-1 2 1,1-5 0,1 4 0,0-4-1,1-1 1,0 0 368,0 0-231,-7-6 1,4 0 0,-3-4 0,1 1 0,4-1 0,-4 0-36,-3 1 0,10-2 0,-4 7 0,0-1 0,2 1 0,-3-1-126,0 3 1,1 0-1,0 2 1,-1 2-1,1 0 1,-1 3 0,1-1-181,2 2 1,-8-4-1,4 4 1,-2-2-1,-2 1 1,0-4 0,-2-2 441,-2-4 0,2-7 1,-2 2-1,0-5 1,2 2-1,-2-1 507,0 4 0,-1 1 1,-2-1-1,2 2 0,-1 3 1,1 2-1,1 1-2028,1 2 1236,2 0 0,3 0 1,-2 0-1,-3 0 1,1-1-1,-2-2 86,0-2 0,3-1 0,-3 3 0,-1-3 0,3-1 0,-2-2 0,1 0 395,1 0 0,-4-4 1,3-3-1,1 1 1,-2 3-1,1 0 372,0 2-579,-4-1 0,6 3 0,-6 0 0,-1 2 0,1 2 0,-3-1-521,-3 1 0,4-6 0,-2 1 0,1-2 0,4-1 0,1 1 351,0-4 1,0-1 0,-4 1 0,2-3 0,3-4 0,0-3 0,0-2 145,-3 0 1,-2 5 0,-1 0 0,0 0 0,0-1 0,-1 3 0,-3 2-124,-5 6 0,-5-1 1,-2 5-1,-3 1 1,-4 1-1,-3 2 1,-5-2-462,-3-2 1,3 4-1,-5-5 144,-1-1 367,-2-2 0,-7-2 0,-2 1 1,-4 0-1,-2-1 0,1 1 22,0 0 1,-7-2-1,-2-1 1,-3-2-1,-3 2 1,-3 1-66,-5 1 0,-2 1 0,-4 0 1,-1 1-1,-3 2 0,1 2 0,-3 2-176,1 3 175,4 2 1,-3-4-1,4 1 1,1-1 0,-1 1-1,4-2 119,-1-1 1,2 2 0,-1-4 0,1 1 0,-2-3 0,2 1 0,-1-4 8,-1 0 1,-2 2-1,-2-7 1,-2 1-1,1-1 1,-2-1 120,-3 1-263,-3 1 1,-5 5 0,-4 1-1,-3 2 1,-4 2 0,1 2-114,4 3 1,-1 6 0,6 2 0,2-1 0,1 1 0,3 1 182,3 1 0,-1-4 0,6 1 0,1-2 0,1-2 0,2 0 0,-1 0 42,-4 0 31,4 0 0,-6-5 0,2 1 0,-2 1 0,-4 0 0,1 0-135,0-1 1,-5-1 0,6 5 0,-1 0 0,-1 0 0,4 0 0,-1 0-123,1 0 1,-2 0 0,-4 2 0,0 1 0,-1 1 0,1 1-64,0 1 226,-7-5 0,5 6 0,-2-4 1,2 3-1,0 0 0,-1 0 40,-2-3 1,-9 0 0,4 0 0,1 1-1,-1-1 1,3-1 0,-4-2-27,-1 0 1,3 0-1,1 0 1,-1 0 0,-1 0-1,-3 0-17,-2 0-44,8-6 0,23 5 0,-1-1 0,-30-7 0,-3 0 1,-3 0-1,-1 0-49,37 4 0,-1 0 0,-35-1 0,35 4 0,0 0 0,-3 1 0,-1 0 0,-3 2 0,-1 1 0,-2 1 1,-1 2-1,-1 2 0,0 2-151,0 2 0,1 2 0,-1-2 0,1 3 0,3 3 0,0 1 0,0 1 1,2-1-1,2 1 0,1 1 0,4 0 0,1 0 0,3-1 0,1 0 229,-23 17 0,1 8 0,8-2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461"/>
    </inkml:context>
    <inkml:brush xml:id="br0">
      <inkml:brushProperty name="height" value="0.053" units="cm"/>
      <inkml:brushProperty name="color" value="#FF0000"/>
    </inkml:brush>
  </inkml:definitions>
  <inkml:trace contextRef="#ctx0" brushRef="#br0">10198 8716 16100,'-14'0'0,"5"0"-117,0 0 0,-5 12 0,-7 3 0</inkml:trace>
  <inkml:trace contextRef="#ctx0" brushRef="#br0" timeOffset="1">10091 8809 12748,'6'-12'0,"3"4"0,3 3 196,1 4 1,0 2-1,2 4 1,1 3 0,4 4-1,-1 2 1,2-1-1,-1 0-309,4 1 1,1-3 0,3 0 0,2-4 0,3-1 0,-1-3 0,4-3 567,2-4 1,-4-5-1,8-8 1,-1-2 0,-2-2-1,1-2-258,-3-2 0,0-2 0,3 0 0,0 1 1,-2 0-1,-1 3 0,-3 1-329,-1-2 0,2 3 0,-3 0 1,-3 1-1,-2 0 0,-3 0 1,-4 0 36,0 1 1,-3-3 0,-3 3 0,-2-2-1,-2-1 1,-3-2 0,-1-1 0,-3-3 240,-1 0 0,-2-3 0,0-4 1,0-4-1,0-3 0,-2 1 1,-1 1-124,-1 0 1,-5 4 0,3 2-1,-1 1 1,-5 5 0,-3 3-333,-3 3 1,-10 7-1,0 0 1,-5 6 0,-5 4-1,-4 2 1,-7 1 205,-7 2 0,3 2 1,-14 2-1,0 5 1,1 3-1,-2 1 127,3 0 1,5 2 0,0 1 0,2 4 0,4 0 0,6 4 0,3 0-91,7-2 0,4 9 0,8 0 0,4 6 0,4 6 1,4 5-1,2 6-351,3 6 1,4 2-1,11 3 1,11-1 0,11-5-1,13-3-791,10-4 1191,5-8 1,-23-22-1,2-2 1,0-2-1,1-2 1,1 0 0,0-1 134,0-1 0,0-3 0,2-2 0,1-3 0,34 0 0</inkml:trace>
  <inkml:trace contextRef="#ctx0" brushRef="#br0" timeOffset="2">11837 10902 8428,'-13'-14'0,"0"1"0,-1 0-183,7 5 18,1 2 0,6 12 0,1 2 0,4-1 451,4-3 1,3 2 0,1-1 0,0-2 0,2-2-1,1-1 57,2 0 0,6 0 0,-2 2 0,5 1 0,2 1 0,4-1 0,1-1-232,3-2 1,-2 4-1,4 1 1,1-3 0,0 0-1,0-2-112,1 0 0,2 0 1,-3 0-1,-1-2 1,-1-2-1,-1-5 1,3-3 275,2-1 0,-8 0 0,6-1 0,-2 0 0,1-3 0,1-2-236,0-2 0,-5 5 0,0-2 0,-1 3 0,0 1 1,3-3-237,1-1 1,-2 1-1,-2 3 1,0 1 0,-2-2-1,1-1 1,-3-2 311,-2 2 1,-3 1 0,-1 2 0,-4-1 0,0 1 0,-5 0 77,-5-1 0,2-3 0,-5-1 1,2 2-1,-2-1 0,-1 1 1,-3-3-305,-1-2 1,2 5 0,1-2 0,-2 3 0,-2 0 0,-2-1-63,-4-2 0,2 4 0,-4 2 0,-1-3 0,1 0 0,-2 0 231,2 2 1,-5 0 0,3-2 0,-3-1 0,-1-2 0,-1 1 36,1 3 0,-5 0 0,-1 1 0,-2 0 0,-2-1 0,-2 3-273,-2 2 1,-10-2 0,-5 7 0,-4 1 0,-4 0 0,-2 0 0,-3-2-116,-2 3 1,2 2 0,-3 4 0,3 3 0,3 2 0,1 0 193,-3 2 108,16 0 0,-17 7 0,14 1 0,-2 1 0,0 0 0,4 0 141,1-1 0,1 9 0,0-1 0,2 2 0,1 4 0,2 1-121,-1 0 0,-2 7 0,5-2 0,5-1 0,6 2 0,5-4-282,5-2 1,3 2 0,9-5 0,6-2 0,11-2-1,8-5 1,9-4-234,6-3 1,7-6 0,9-2 485,4-1 0,-24-1 0,2 0 0,-4-1 0,1 0 0</inkml:trace>
  <inkml:trace contextRef="#ctx0" brushRef="#br0" timeOffset="3">25141 7796 7881,'-8'-13'0,"4"0"0,4-2 0,6-3 0,7-3-425,8 1 1,3-4 678,-2 6 1,1 0-1,-5 5 1,-2 0-1,-1 1 1,-3 2 851,-3 1 1,-3 4-1,-6-4 1,1-1-646,4-2 1,2-1 0,7 0 0,-3-1-224,-2 1 1,-4 4 0,-10 2-1,-5 1 1,-5 4 0,-6 5 23,-4 6 0,0 4 0,-10 5 0,-2 6 0,-1 4 0,3 5-290,4 1 0,3 1 0,3 5 0,2 2 0,7 1 0,6 1 0,5-1 0,5-2-131,5-1 0,8 0 1,9 0-1,5-1 1,2-4-1,6-4 1,2-2 193,4-3 1,8-10 0,-2-4 0,2-4 0,0-5 0,0-3 0,-2-6 234,-2-8-117,-4-5 0,-1-15 0,-1-6 0,-4-9 0,-4-7 0,-4-6 21,-5-3 1,-4 0 0,-9-1-1,-8 3 1,-8-2 0,-11 4-37,-5 5 0,-10 1 0,-3 12 1,-2 4-1,-2 7 0,0 5 0,0 6-439,0 8 1,1 6 0,2 7 0,3 3 0,2 5 0,4 10 0,4 7-978,6 7 1,9 2-1,5 7 1278,2 3 0,2-2 0,0 4 0</inkml:trace>
  <inkml:trace contextRef="#ctx0" brushRef="#br0" timeOffset="4">25207 8383 7908,'-6'-8'400,"-5"-2"1,-7 4 572,1-1 1,3 4-1,2-3 1371,3 0-1940,3 4 1,5-4 0,-2 8-52,-2 2 0,-11 10 0,-2 9 0,-7 7 1,-6 6-1,-6 4 0,-6 2-124,-6 3 0,22-18 0,1 1 0,-2-1 0,-1 1 0,0 0 1,1 1-1,-1 1 0,1-1 0,1 0 0,1-1-89,-23 27 0,-1 1 1,5 0-1,2-3 1,3-1-1,6-6 1,6-4-150,4-7 1,8 2-736,-2-6 0,8-6 1,1-7-1,0-3-728,2-2 0,2-8 0,10-10-834,4-11 2306,8-8 0,4-8 0,6-2 0</inkml:trace>
  <inkml:trace contextRef="#ctx0" brushRef="#br0" timeOffset="5">24421 8943 8645,'-39'13'0,"4"0"510,4 1 1,3 3 0,-1 1 0,1 0-1,0 0 29,3-1 1,3 7 0,0-2 0,4 3 0,4 2-1,4 0 1,3-1 0,1 3-255,3 2 1,3 1-1,6 5 1,7-3 0,6-3-1,5-4 1,3-5-917,5-3 1,10-2-1,4-8 1,1-5-1,5-4 1,3-6-1,4-7 631,2-8 0,1-16 0,-29 16 0,0 1 0</inkml:trace>
  <inkml:trace contextRef="#ctx0" brushRef="#br0" timeOffset="6">25394 8409 7844,'-25'-13'335,"3"0"0,2 5 0,7 2 1,1 1 447,3-4 1,-1 1-417,5-1 0,2 8 1,6 1-1,2 7 1,-1 5 611,2 1 0,-4 2 0,4 5-474,0 6 0,-5 2 0,3 9 0,-2 3-332,-2 3 1,1 9 0,2 0-1,2 3 1,-1-1 0,1 0-1,-1 1-288,-1-1 0,5 1 0,0-3 1,4-3-1,2-5 0,-1-4-1105,0-4 0,7-4 721,2-5 0,-2-5 0,3-3 0,0-2 0,3-7-1180,0-2 1,1-4 1678,0-4 0,5-12 0,2-3 0</inkml:trace>
  <inkml:trace contextRef="#ctx0" brushRef="#br0" timeOffset="7">25487 9262 7811,'-20'0'821,"2"2"1,9 2-166,4 5 1,5 3-1,5 1 1,4 1 0,3 0-1,2 3 1,4 2 0,4 0-494,4 1 0,0 2 0,2-4 1,3-4-1,5-2 0,1-4 0,0-3 1,-3-2-1337,-1-1 1,7-9 0,-3-8-1,0-9 1,1-10 1172,1-9 0,1 5 0,0-14 0</inkml:trace>
  <inkml:trace contextRef="#ctx0" brushRef="#br0" timeOffset="8">25847 8210 7881,'-21'0'0,"-2"0"0,5 0 0,2 0 659,1 0 1,6 0-1,2 1 1,1 3-1,4 5 178,5 3 0,9 7 1,7 4-1,2 3 1,4 5-1,3 5 1,3 2-480,-1 2 1,3 5 0,-1 1 0,1 0 0,-1 0 0,-1-2 0,1-1-405,-1-3 1,4 3-1,-4-9 1,-1 0 0,0-3-1,-2-4 1,0-4-730,-3 0 0,-6-7 1,2 2-1,-2-5 1,-2-3-1,-3-2 0,0-2-3340,-1-3 4115,0-2 0,1-1 0,-1 0 0</inkml:trace>
  <inkml:trace contextRef="#ctx0" brushRef="#br0" timeOffset="9">26234 9236 7865,'-40'15'0,"3"1"344,6 2 0,11 4 0,16-4 0,4-4 291,4-3 1,8-1 0,7-5 0,4-2 0,6-2 0,8-4 0,9-6 0,5-9-448,3-5 0,3-10 0,-3-4 0,1-3 0,0-3 0,-5 2 0,-2-2-1529,-5 1 1,-8-1 0,-5 0 1340,-6-1 0,-5-6 0,-6 2 0</inkml:trace>
  <inkml:trace contextRef="#ctx0" brushRef="#br0" timeOffset="10">24221 9676 7883,'-19'0'586,"4"0"1,-3 1-495,3 3 0,2-2 1,0 4-1,-1-2 0,-1 2 1,-1 2-1,-2 2 122,2 2 0,0 1-79,-2 0 1,3 1 0,-4-1 0,1 0-1,-1 1 1,0-1 147,-1 0 0,1 5 0,3 1 1,-3 4-1,-2 5 0,-1 6 0,-1 6-90,1 4 1,0 10 0,-5 14 0,14-28 0,1 3 0,0 6 0,2 2-1,1 4 1,0 0-20,1 1 1,1-1-1,3-5 1,1-1 0,1-4-1,1-2 1,5 29 0,11-13-1,12-10-185,11-9 1,17-7 0,13-13 0,6-6-1,-31-12 1,0-3 0,2-3 0,1-4-1,3-4 1,1-4-256,2-2 0,0-4 0,-7-2 1,-2-2-1,4-4 0,-2-2 1,-1-3-1,-3-1 0,-3-2 1,-2-1-1,-3-2 0,-1-1-312,-3-2 0,-3-1 0,-9 6 0,-3-1 544,-2-1 1,-2-2 0,-4 2 0,-3 1 0,-5-1 0,-3 2 0,-3 0-1,-4 2 1,-3 1 0,-4 1 310,-2 1 1,-4 1-1,-2 2 1,-2 2-1,-30-17 1,0 9-1,1 7 1,6 9-60,6 5 1,6 9 0,6 2 0,6 5 0,7 5 0,6 5 0,9 6-2585,8 7 0,13 3 2366,11 5 0,8-3 0,11 4 0,2-4 0</inkml:trace>
  <inkml:trace contextRef="#ctx0" brushRef="#br0" timeOffset="11">25474 9809 7802,'0'-14'521,"-10"3"0,-4 2 312,-1 4 1,5 2 0,1 0 0,0 2 0,2 5-486,2 8 1,2 10 0,1 4-1,-3 8 1,1 13 0,-1 9 0,-1 11-213,-1 5 1,4-2-202,0-28 0,1 0 1,2-2-1,0-1 1,2 2-1,1 1 1,1-3-1,2-1 1,11 30-283,5-9 1,13-3 0,8-13-1,5-4 1,6-8 0,3-9 121,3-8 1,12-7 0,-6-11 0,1-8 0,-3-12 0,-10-7 367,-8-6 1,-3-12 0,-13-6 201,-5-4 1,-10-3 0,-11-3 0,-4-1-41,-4 0 0,-10 8 1,-8-3-1,-4 7 1,-4 5-1,-3 1 1,1 7-200,-1 1 1,7 7 0,5 2 0,2 5 0,4 3 0,4 6-859,7 2 1,4 1 0,7 3 0,10 0 0,11 4 0,9 1 751,9 3 0,10-4 0,5-1 0</inkml:trace>
  <inkml:trace contextRef="#ctx0" brushRef="#br0" timeOffset="12">26700 9835 8922,'-29'20'0,"-10"3"0,-7 6 908,-4 2 1,-3 12-1,7 1 1,0 6-650,0 4 1,7-7-1,10-1 1,6-3 360,10-3 0,7 6 1,14-9-1,11-2 0,16-1-559,16-4 1,15-9 0,-26-13-1,0-3 1,4-2 0,0-2-1,2-2 1,0-2 0,0-3-1,1-3 1,-2-2 0,-1-3-330,-4-2 0,0-2 0,0-2 1,-2-3-1,-7 0 0,-2-1 0,21-27 1,-12-3-1,-17 0 0,-15 1-469,-13 0 1,-21 2 0,-23-5 657,21 30 1,-4 2 0,-3 3 0,-4 3 0,-4 3 0,-2 4-1,-2 1 1,-1 2 379,-3 2 0,-1 1 0,1 2 0,0 2 0,2 2 0,2 2 1,4 1-1,0 1 0,4 1 0,1 0 0,-30 9 0,12 3-301,12 4 0,8 3 0,11 2 0</inkml:trace>
  <inkml:trace contextRef="#ctx0" brushRef="#br0" timeOffset="13">24234 10448 8210,'0'-19'64,"-6"6"0,-1-2 0,-2 6 0,0 2 540,-1-1 1,2 1-1,1-3 1,1 4 0,3 4-1,3 10 1,4 6-1,5 9 187,3 2 0,-3 6 1,0 2-1066,1 1 0,2 4 0,3 5 0,1-3-2265,2-2 1,4 4 2538,-4-7 0,6-2 0,-3 0 0</inkml:trace>
  <inkml:trace contextRef="#ctx0" brushRef="#br0" timeOffset="14">25794 10315 8374,'-21'-12'124,"3"3"0,4 4 248,0-1 0,2-2 0,3-5 0,6 0 0,8-1 0,7 1 1,6 0-1,2-1 0,4 1 0,1 1 0,2 2-189,-1 1 1,-3 6 0,-3-2 0,0 5 0,-4 5 0,-3 5-1,-4 7 1,-4 6-371,-4 7 1,-7-1-1,-4 7 1,-6 1 0,-7 0-1,0-1 396,0-5 0,0-3 1,3-2-1,3 0 1,2-4-1,7-4 1,6-4-346,2 0 0,2-7 1,7-2-1,11-4 1,8-4-1,9-4-150,6-7 0,4-3 0,8 0 286,3 0 0,-3-7 0,4 3 0</inkml:trace>
  <inkml:trace contextRef="#ctx0" brushRef="#br0" timeOffset="15">26954 10169 8197,'-39'1'0,"4"5"564,3 7 1,10 5 0,6 6 0,4-3-148,3-2 0,6 4 1,-1 1-1,4 4 0,4 5 1,7 1-1,5 4-2599,6 5 0,6-6 2182,8 3 0,-1-3 0,11 3 0</inkml:trace>
  <inkml:trace contextRef="#ctx0" brushRef="#br0" timeOffset="16">24034 8476 8060,'-22'0'0,"0"0"0,1 0 0,-1 0 0,4 0 867,3 0 0,2 0-521,0 0 1,2-3-1,8-4 1,12-8 0,10-4-1,8-5 1,4-1 0,3 0-283,0 2 1,5 0 0,-5 5 0,0 3-1,-3 5 1,-4 5 0,-4 4 0,-2 2-181,-2 4 0,-2 8 0,-8 11 0,-3 4 0,-2 6 0,-1 2 251,-5 1 1,-3 8 0,-9-5 0,1 0 0,0-1 0,1-7 129,3-3 0,-2-1 1,7-10-1,1-2 0,3-3-561,4-4 0,5-3 0,9-8 0,4-2 0,5-5 0,4-3 1,5-1 295,2 0 0,8-1 0,1 1 0</inkml:trace>
  <inkml:trace contextRef="#ctx0" brushRef="#br0" timeOffset="17">24967 9209 8208,'-26'0'258,"-1"0"0,6 0 1,4 0-1,2-1 93,1-4 1,6-2-1,0-7 1,4 1-1,5 1 1,7 2-109,3 1 1,7 5 0,1-5 0,1 0 0,0 0 0,0 1 0,-1 3-572,-3 2 1,3 0 213,-1-2 1,0 4 0,-6-2 235,-3 6 1,-3 4 0,-6 6-1,0 1 1,-2-1 0,-1 0-1,-3 2 169,-1 3 0,0-8 1,-2 4-1,3-2 0,1-1-162,1 3 1,-1-5-1,7-2 1,2-1 0,5-2-1,3 1-254,1-1 1,1 2 0,-1-1 0,-1 4-1,-3 4 104,-5 5 1,-2-4 0,-4 7 0,-2 0 0,-5 3 0,-3-1 7,-1 2 1,-5-1-1,0 0 1,2-3-1,1-2 1,3-3-4272,3-1 4284,3-2 0,12-11 0,2-4 0</inkml:trace>
  <inkml:trace contextRef="#ctx0" brushRef="#br0" timeOffset="18">26407 8276 9058,'-6'-9'0,"-3"2"0,-3 1 0,-1 3 978,0 2 0,-1-4-730,1 1 0,-5-1 0,1 5 0,0 0 0,2 0 1,4 2-1,0 2 0,2 5 0,-1 4 0,0 5 0,-1 4 0,4 5 330,1 4 1,1-3-550,5 3 0,0 2 0,2-2 0,2-1-169,5-2 1,9-3-1,4-3 1,3-4-1,2-5 1,1-4-138,3-4 0,2-4 0,2-4 1,-3-4-1,-4-8 0,-3-3-152,-3-1 1,-4-8 0,-9 5 0,-5 3-1,-5 2 1,-7 6 298,-5 2 0,-14 3 0,-2 7 0,-7 5 0,-5 9 0,-1 9 356,1 5 0,7 7 0,4-4-226,6 2 0,5-4 0,6 3 0</inkml:trace>
  <inkml:trace contextRef="#ctx0" brushRef="#br0" timeOffset="19">26634 8303 8333,'-14'0'2,"0"0"1,-3 0-1,-1 0 1,4-2 186,3-2 0,5-4 1,6-5-1,0 0 0,2 1 1,1 2-1,3 2 0,0 1 1348,0-1-727,-2 5 0,-5-7-525,-4 6 0,2-1 1,-6 5-1,-1 0 1,-2 0-1,-1 0-161,-1 0 1,2 2 0,2 1 0,1 3 0,-1 1-1,-2 3-18,-1 2 0,-1-3 0,0 0 1,-3 1-1,-1 2 0,2 0 116,1-3 0,-2 3 0,0-3 0,4 1 0,3 0 0,1-1 0,1 2 0,4 0-137,2 3 1,-2 1 0,0 1 0,1 2 0,3-1-1,3 1-294,1 0 0,6 1 1,-2-3-1,1 1 1,0-4-1,1-4-16,2-3 1,1 3 0,0-5 0,1-1 0,-1-3 0,0-4 0,1-5-57,-1-3 0,-4-6 212,0 0 0,-6-5 0,3 1 0,-2-4 264,1 0 0,-1-1 1,-4 2-1,0 3 0,-1 4 1,-2 3-1,-2 2 995,2-1 0,-3 1 1,0 0-316,-1 0 1,4 7 0,-1 6-586,2 7 0,2 5 0,0 1 1,0 2-1,2 3 0,0 5 115,3 7 0,-1 0 0,-4 4 0,-1 1 1,-4 1-1,-2 4 0,-2 0-108,0 3 1,0 0 0,-4-2 0,0 2 0,1 1 0,1-1-338,3-1 1,3-2 0,-2-2 0,1-1-1,3-3 1,1-2-1655,2-7 1,0 0-1,2-7 1,4-2-1,7-3 109,8-4 1,0-6 0,1-10 0,2-8 0,1-4 1584,1-5 0,7-13 0,1-5 0</inkml:trace>
  <inkml:trace contextRef="#ctx0" brushRef="#br0" timeOffset="20">25874 7210 8216,'-14'0'0,"6"0"0,-1 0-354,-2 0 1,1-1 0,0-2 448,1-2 1,1-1-1,-2 3 1,1-3-1,0-1 1,0-2-1,2 0 1,1 0 986,3-1 1,2 1-723,1-4 0,0-2 1,1-9-1,3 3-276,5 2 1,3-3-1,3 3 1,1-2-1,4-3 1,0 1-1,4-1-506,1 2 0,2 5 1,-2 1-1,-1 4 1,-2 5-1,0 1-2102,-1 3 2524,-2 2 0,0 1 0,2 0 0</inkml:trace>
  <inkml:trace contextRef="#ctx0" brushRef="#br0" timeOffset="21">26327 6224 8665,'-13'-12'0,"-1"3"101,1 5 0,1 8 0,2 6 0,2 7-4,3 5 0,-6 5 0,4 5 0,-2 7 0,1 5 0,3 2 1,2 1 302,1 1 1,2-5-504,0 1 0,6-4 0,4-4 0,7-7 103,5-5 0,3 1 0,2-4 0</inkml:trace>
  <inkml:trace contextRef="#ctx0" brushRef="#br0" timeOffset="22">26700 6117 11283,'-43'9'0,"5"10"0,8 15-28,9 12 0,8 5 1,4-3-1,5-3-117,2-4 1,4 2 0,4-1-1,7-5 1,11-3 0,8-6-1,10-6 1,2-8-120,2-9 0,7-10 0,-1-10 1,0-10-1,-1-11 0,-10-5 1,-8-7-1,-11-1 20,-9-1 1,-5-3 0,-13 8 0,-7 2 0,-13 3 0,-10 6 371,-11 8 0,-9 11 1,-3 10-1,2 5 1,-1 6-1,4 6 487,4 4 0,2 14-615,16 1 0,0 0 0,4 2 0</inkml:trace>
  <inkml:trace contextRef="#ctx0" brushRef="#br0" timeOffset="23">10544 13727 8290,'-28'-27'0,"3"7"0,12 3 0,-1 7 0,1 10 0,-2 9 137,-3 3 1,2 1 0,-5 0 0,2 1-1,4-1 1,3 0 0,5 1 0,1-1-1,5 0 1,5 1 105,9-1 0,9 6 0,14 2 12,8 0 1,13 2 0,8-5 0,6-3-156,-34-10 1,2 0 0,6 1-1,1-1 1,-1-3 0,1 0 0,2-1-1,0 0 1,2-3 0,1-1-1,-2-2 1,-1-3 0,2-2 0,-2-2-160,1-2 1,-1-2-1,-5 0 1,-1-2-1,3-2 1,-2-2 0,-3 0-1,-2-3 1,-3-1-1,-3-3 1,-2-2-1,-4-3 1,-3-1 0,-3-1-82,0-2 0,-4-2 0,-5-6 0,-3-2 0,-3 0 0,-3 0 0,-2-1 0,-4-1 0,-3-1 0,-4 1 0,-3 0 0,-4-1 78,-4 0 1,-2 0-1,-3 0 1,-3 3-1,-4 5 1,-4 3 0,0 4-1,-3 3 1,-1 3-1,-3 5 1,-1 3-1,-3 5 1,-3 4 0,-1 5 33,-2 5 1,-1 5-1,-5 6 1,0 6 0,-2 8-1,1 5 1,-3 6-1,2 4 1,21-10 0,1 3-1,0 2 1,-1 3-1,1 2 1,1 2-309,0 2 1,1 2 0,2 1 0,5 0-1,2 1 1,2 1 0,2 4 0,3 1 0,2 1 13,3-2 0,1 2 0,3 0 322,4 2 0,3 2 0,1 0 0,-1-3 0,1 1 0,1 0 0,3 4 0,-1-1 0</inkml:trace>
  <inkml:trace contextRef="#ctx0" brushRef="#br0" timeOffset="24">10118 8756 22163,'0'-31'-2091,"0"7"0,0-10 0,1 10 890,4 11 1,-4 12 1058,3 9 1,-8 10-1,-5 4 1,-4 5-1,-6 6 1,-7 5 0,-5 7-1,-3 3 1,-3 6-1,-1 4 111,-2 2 0,17-26 0,1 0 1,0 4-1,0 0 0,-1 2 0,1 0 1,0 1-1,0 1 0,-1 2 1,0 1-1,-1 2 0,1 0 210,-3 5 1,1 0 0,-1 4 0,0 1 0,0 0-1,-1 0 1,0 0 0,1 1 0,-1 2 0,0 0 0,1-1-1,1 1 1,-1 0 0,1 1-322,0 0 0,1-1 1,3-3-1,-1-1 1,0 2-1,0-1 0,2-1 1,0-1-1,1 0 1,1-1-1,1-1 0,1 0 1,1-2-1,1-1 198,0-2 1,3 0-1,2-2 1,1-2-1,1 0 1,1 0 0,2-3-1,2 1 1,1-1-1,1-1 1,0-1 0,3-1 6,5 35 0,9-7 0,15-3 0,8-6 0,11-2 1,-23-28-1,3-2 0,2 0 0,2 0 411,1 0 1,1-1-562,0 1 1,1-1-1,4 0 1,2-1 0,0 0-1,1-1 1,0-2-1,0 0 1,-1-1 0,0-1-1,-4-1 1,0 0-105,-4-1 1,0 0 0,0 2-1,-1 0 1,32 13 0,-8-1-1,-8-4 1,-11-2 0,-9-2-1,-9 2-193,-9 1 0,-1 2 0,-8-2 0,-2-1 0,-5-4 1,-6 0-1,-1-4 384,1-1 0,-2 0 0,7 2 0,0 4 0</inkml:trace>
  <inkml:trace contextRef="#ctx0" brushRef="#br0" timeOffset="25">10251 12354 8289,'-21'-41'503,"9"5"1,12 19 0,8 9-290,4 10 1,5 9 0,1 9 0,0-1 0,0 2 0,-1-1 0,-2 4-136,-4 1 0,-1 2 0,-4 1 0,0 3 0,0 5 0,-3 2 1,-3 4 76,-5 2 1,-4 3-1,-8 7-521,-6-1 1,-2-4 0,-1-2-1,-3-1 365,-2-3 0,-3 5 0,-6-1 0</inkml:trace>
  <inkml:trace contextRef="#ctx0" brushRef="#br0" timeOffset="26">14210 15433 12913,'-2'-13'-969,"0"-1"0,-3 1 1005,2 0 0,2 4 0,2 1 0,2 1 0,3 1-91,1 0 0,2 2 0,5 4 0,-1 0 0,0 0 0,1 1 0,-1 3-7,0 5 1,2-1-1,1 1 1,4 0-1,-1-1 1,3 0 0,0-2 158,2-3 0,4 3 0,-6-2 0,4-1 0,0-1 0,1-4 0,0-1 917,-1-1 1,2-1-875,3 5 1,-1-1 0,6-2 0,1-2 0,1 2-217,2 2 1,0 2 0,2 2 0,1 2-1,2-1 1,3 1 106,2-1 0,1 1 1,-1-5-1,-3 0 1,1 0-1,-2 0 102,0 0 1,-2-2-1,-4-1 1,0-3-1,0 0 1,0-1-1,-2 1 97,-2 0 1,3-3-1,-4 5 1,4 1 0,1 1-1,1 2-249,3 0 1,1-1 0,7-2 0,3-2 0,-1 1 0,0-1 0,-5 0 20,-5-3 0,2 1 0,0-5 1,-2 2-1,-1-2 0,-4 1 179,-1-1 1,-2 2 0,-4 0 0,-5 2 0,-3 2 0,-2 3-350,0 2 1,-6 1 0,2 1 0,-3 2 0,0 3 0,1 2 0,2 1-338,-2-2 1,-1 3 0,-2-4 0,1 0 0,-1 2 0,0-2-2051,1-1 2267,5 0 0,-4-5 0,2 0 0,-2 0 288,-1 0 0,-1 6 0,0 1 0</inkml:trace>
  <inkml:trace contextRef="#ctx0" brushRef="#br0" timeOffset="27">17916 15406 9461,'-8'-13'0,"4"0"110,2-1 0,2 1 1,2 1-1,2 3 1,5 5-1,3 2 1,1 4-1,1 2-201,-1 5 1,2 3-1,1 1 182,2 1 0,6-3 0,-2 0 0,3-2 0,3 0 1,2-2 169,1-3 1,1-2 0,0-2-1,2 0 1,3 0 0,1 0 116,4 0 0,1-2 0,-2-1 0,2-1 0,3 1 1,0 2-1,0 1-276,-3 0 0,0 4 0,0 2 0,3 1 0,-1 2 0,3 0-256,-1 0 1,-1-6-1,6 1 1,3-2-1,1-2 1,2 0 0,-2 0 403,-4 0 1,4-6-1,-5-3 1,-3-1-1,1-1 1,-4 2-27,-4-1 0,5 4 1,-9 0-1,0 2 1,0-1-1,-1 2-386,-1 2 1,-1 1-1,5 1 1,-1 2-1,4 2 1,-1-2 0,2-2 118,2-1 0,-4 0 0,4 0 0,-2 0 0,0-1 1,1-4-1,-1-4 309,-2-2 1,4-3 0,-1 2 0,-1 2 0,0 1 0,-1 0-261,-2 2 1,3-4 0,-8 7-1,4 1 1,1 2 0,0 1-145,0 0 1,0 0-1,-2 1 1,-1 2 0,-1 1-1,-1-1 1,-1-1 44,-3-2 1,-1 0 0,-2 0 0,0 0 0,-4-2-1,-2-2 278,-1-5 0,-5-1 0,2-1 0,-3 2 0,-2-1 0,1-2-1445,-1-1 1,-6 7-1,-2 8 1224,-4 9 1,-13 9 0,-2 6 0</inkml:trace>
  <inkml:trace contextRef="#ctx0" brushRef="#br0" timeOffset="28">13170 17379 8576,'-13'-20'-1,"4"7"1,0 1 0,-1 11-905,-2 8 905,-1 5 0,-7 1 0,0 1 0</inkml:trace>
  <inkml:trace contextRef="#ctx0" brushRef="#br0" timeOffset="29">13010 17432 8573,'-18'4'-155,"1"1"0,0-2 1,1-2-1,0-2 1,-2-4-1,2-4 0,1-2 1,2-1-1,1 0 1,1 0-1,2-3 332,-1 0 1,3 5 0,-1 1-1,1 0 1,0 2 0,-5 2 0,-3 4 195,-3 1 0,-6 1 0,1 4 1,-5 4-1,-5 3-370,-1 1 0,1 2 0,-4 0 0,-3-1 0,0-2 0,-1 0 0,2-2 0,4 1 244,2-2 1,2-6-1,4 1 1,2-1-1,2 0 1,2 3-1,2 1-324,2 4 1,2 2 0,2 5-1,0 4 1,-1 5 0,1 4-58,0 4 0,-5 4 1,0 1-1,2 0 1,1 0-1,2-2 1,1-1 177,3-1 0,-1-8 1,5 0-1,2-4 0,2-2 1,2 0 1124,4 0-1079,2-5 0,8 8 0,3-3 0,5 3 0,7 2 0,6 0-49,2-1 1,7-1 0,0-1-1,3-2 1,4 2 0,2 0-1,7-1-73,4 0 1,-4-6-1,7 4 1,0-2-1,-2-2 1,0-3 60,-2 0-25,0-1 0,1 0 0,-2-1 1,0-3-1,0-4 0,1-4 45,-2-1 0,2 0 0,-3 0 0,1 0 0,5 0 0,-2 0 0,3-1-58,0-4 0,-1-1 0,5-3 0,-1 3 0,-4 2 0,1 0 0,-4 1-174,-4 1 0,10 2 0,-11 0 1,2-1-1,0-2 0,-6-2 1,-4 1 175,-2-2 1,-6-2 0,2-6 0,-4-4-1,-1-4 1,0-4 0,0-2 373,0-3 0,0-4 1,0-10-1,-1-2 1,-1-3-1,-1-4-86,0-5 1,5-3 0,-8-2-1,0 3 1,-3 1 0,-4 0 0,-5 1 172,-4 3-592,-4 1 0,-6 3 1,-4 4-1,-4 3 0,-6 4 1,-7 1-206,-8 0 0,-11 1 1,-11 2-1,-11 3 0,-11 2 1,30 17-1,-1 1 163,-2 2 1,-2 1-1,-6 0 1,0 2 0,-2 3-1,-1 1 1,0 0 0,-1 1-1,-2 1 1,1 1 0,0 1-1,1 1 1,-1 1 0,0 1-572,1 2 0,2 1 612,2-2 1,2 2 0,-3 9 0,0 2 0,3-2-1,1 0 1,1 2 0,1 2 138,1 3 0,0 0 0,1-1 0,1 1 0,3 3 0,2 1 0,-1 0 0,1 0 0,1 1 0,0 0 0</inkml:trace>
  <inkml:trace contextRef="#ctx0" brushRef="#br0" timeOffset="30">15996 18818 8264,'-7'-13'0,"2"-1"0,4 1 721,1 0 1,0 4-484,0 0 0,4 4 1,2-2-1,2 1 1,2 3-1,2 2 0,1-1 1,1-1-1,-1-1 1,2 1 299,2 1 1,3 2-438,2 0 0,3 0 0,-3-1 0,5-2 1,4-3 262,5-1 0,-2-2 1,1-5-1,4 1 1,4 0-1,6-1 225,2 1 1,4-2 0,1-1-471,2-2 1,10 0 0,-1 5-1,1 0-42,0-1 0,-3 3 1,-1 0-1,-3 4 0,0 1 1,-2 1-258,0 0 1,0 3 0,-1-2 0,3 2 0,1 4 0,-1 1 109,-2 1 1,3 5 0,-4-3 0,-2 0 0,-1 1 0,-2-1 0,1 0 0,-1-3 252,0-2 1,2 4 0,1-1 0,1 1 0,-2-1 0,-4 2-141,0 2 0,4-4 0,-8 5 0,0 0 0,-2 0 1,-4 0-178,-1 1 0,-4-3 0,-2 1 1,-2-1-1,-3-1 0,-4 0-174,-3-3 1,-6-2 0,2-1 0,-3 0-1,-2 0 1,0 0 430,1 0 0,-1 0 1,0 0-400,1 0 0,-1 2 1,0 2-2389,1 5 0,-2 5 2664,-3 3 0,2 10 0,-3 7 0</inkml:trace>
  <inkml:trace contextRef="#ctx0" brushRef="#br0" timeOffset="31">15796 18805 17426,'-7'-21'-3843,"1"0"4123,6 12 0,0 6 0,1 15 0,4-3 0,4-5 0,4-2 0,3-4 861,2-2 0,4 3 0,-1-4-999,4 4 0,0 2 0,9 2 0,2 3 0,0 1 0,4 4-297,1 1 1,-1 2 0,7 3 0,2 0 0,2 0 0,5-4 174,3-4 1,5 1-1,5-5 1,6-4-1,-38-1 1,1-3-1,1-1 1,1-2 0,-2-1-1,1-2 231,0-2 0,0-1 0,0 1 0,-1-1 0,1-1 0,-1 1 0,-1 0 0,-1 0 0,35-12 0,-3 5-145,2 3 1,-2 7 0,-3 1 0,-3 2 0,0 5 0,-4 5-1,-2 8-437,-5 5 0,-2 2 1,-8-1-1,2 4 0,-3 1 1,0 1-1,-4-3 0,-1 0 117,-1-1 0,-4-3 0,1-1 1,-3-4-1,-1-5 0,-1-1 0,1-3 1,0-1-504,-1-2 1,-3-2 728,-1-2 0,0-4 1,5-5-1</inkml:trace>
  <inkml:trace contextRef="#ctx0" brushRef="#br0" timeOffset="32">18142 17685 7747,'-19'-6'0,"4"5"0,-3-4 116,4 4 0,6 2 1,5 2-1,6 2 1,6-2-1,3-2 1,1-1-1,1 0 0,-1-1 733,0-4 1,2 1 0,0-8-528,-2-3 0,10-3 1,-6 1-1,7-6 1,3 0-332,-1 0 0,2-2 1,4 3-1,3-3 0,2-2-417,-1 1 1,-2 3 0,-5 3 0,2 0 0,-2 4 0,-4 1-2335,-3 2 2338,-6 0 1,4 5 421,-7 4 0,-6-4 0,-1 1 0</inkml:trace>
  <inkml:trace contextRef="#ctx0" brushRef="#br0" timeOffset="33">18636 16965 7745,'-14'0'-17,"7"2"198,2 2 0,4 4 0,2 5 0,2 0 0,3 2 165,2 3 1,2-3 0,6 3-189,2-4 0,1 0 0,-1-1 0,4 0-185,4 1 0,0-5 0,1-2 0,0 0 1,-1-1-1,1 2 0,-2-2-641,-3 0 1,-3 0 0,-5-2-1,-2 5 507,-3 3 1,-11 1 0,-10 2 0,-6 1 0,-1 2 0,-2-2 160,1-1 0,3-2 0,-2 1 0</inkml:trace>
  <inkml:trace contextRef="#ctx0" brushRef="#br0" timeOffset="34">19609 16899 7992,'-27'1'0,"0"2"137,1 2 1,5 5-1,3-1 1,2 3-2,-2 1 1,3-1 0,-2-2 0,3-1 0,4 2 0,2 0 0,1 3 0,1-1 77,0 0 0,3 1 1,8-1-1,4 0 1,4 1-1,5-2 0,5-2 1,5-3-1,5-1 1,1-3-1,3-3-119,2-4-292,-5-4 1,-8-5 0,-8-2-1,-5-3 1,-4-4 0,-6-3-1,-7-2 130,-9 1 0,-10 1 1,-11 2-1,-7 6 1,-4 3-1,-2 5 0,1 5 67,0 3 0,-10 12 0,1 4 0</inkml:trace>
  <inkml:trace contextRef="#ctx0" brushRef="#br0" timeOffset="35">13970 10728 8584,'-12'-38'-19,"3"2"1,6 8 0,6 7-1,8 10 1,5 3 0,5 5-71,-1 2 0,10 2 1,-2 4-1,5 2 1,5 2-1,4 0 0,4 1 1,3 1-1,5-3 1,7-3-1,7-4 0,6-1 230,-34 1 0,0-2 0,6 0 0,0-2 1,1 0-1,-1 0 0,2 0 0,1 0 0,2 0 1,1 0-1,0 1 0,0 1 0,2 0 0,0 1 1,-1 0-1,1 0-77,1 0 1,-1 0-1,1 0 1,-2 0-1,0 0 1,0 0-1,-2 0 1,1 1-1,1 1 1,-1 1-1,0 1 1,-1 1-144,-1 0 0,0 1 0,2 0 1,-1 0-1,-2 0 0,1-1 1,-1-1-1,0 0 0,0 1 1,-1-1-1,-1 0 0,0 0 79,-1-2 1,-1 0 0,0-1 0,-1 0 0,-3-2-1,0 0 1,0-1 0,-1 0 0,2-2 0,-1-1 0,0-1-1,0 0 243,0 0 0,1-1 1,-4 0-1,1 0 1,35-6-1,-2 1 1,2 3-1,-3 5 1,1 4-580,-4 4 1,1 1-1,1 7 1,2 2 0,1 1-1,1 0 1,-1-2 147,-1 1 1,-33-8-1,1 1 1,34 5 0,-3-2-1,1-2 1,0-2 289,0-3 1,-32-4 0,0-1-1,0-2 1,0 0 0,1-1 0,1 0-1,2-3 1,1 0 0,-1-1 0,1 0-1,2-1 1,1 0 1589,2 2 1,0 0-1682,-5 1 0,1-1 0,10 2 1,2 1-1,-7 0 0,0 1 0,1 1 1,1 1-1,1 2 0,0 0 0,-1 2 1,1 1-1,2 1 0,0 1-95,2 0 0,0 1 1,-1 0-1,1 0 1,5 0-1,0-1 0,0-1 1,0-1-1,-2 0 1,0 0-1,-1-1 0,0-1 1,-5 0-1,-1-1 1,-2 0-1,0 0 154,-4 1 1,0-2-1,-2-2 1,-1-1-1,-2-1 1,1-2-1,0-2 1,-1-1-1,0-1 1,0-2-1,0-1 1,0 0 0,-1 0-1,-1 0 13,0 0 0,0 0 1,-4-1-1,0-1 1,-2 0-1,-1 1 1,30-14-1,-9 4 1,-9 5-457,-11 0 1,-5 8 0,-5 8 0,-4 4 0,-8 6 372,-7 7 0,-5 2 0,-1 7 0,0 0 0</inkml:trace>
  <inkml:trace contextRef="#ctx0" brushRef="#br0" timeOffset="36">15796 19098 12735,'0'-21'-234,"2"-4"0,2 4 0,5 0 0,3 2 499,1 0 1,2 4 265,3-3 0,3 5 1,5 4-1,2 3 1,2 2-1,4 1 1,3 4-1,5 7 1,0 4-1,6 2-73,5 4 0,3 4 0,10 8-598,2 1 1,-29-16 0,0 0 0,1-2 0,0-1 0,1 0 0,1 0 0,3 0 0,1-1 90,0-1 1,1-1 0,1 0-1,2-1 1,2-2 0,2 0 0,2-1-1,-1 0 1,2-1 0,0-1 0,5 1-1,-1 0 1,1-1 0,1 0 38,1 0 1,2 0 0,4 1 0,-1 1-1,-1-2 1,-1-1 0,1 1 0,0 0-1,3 1 1,1-2 0,-3 0 0,1-1 147,2 0 1,1 0 0,-1-1 0,1 0 0,0 0 0,1 0 0,-2 0-1,1 0 1,0-1 0,0 0 0,-3-1 0,0-2 13,-3-2 0,0-1 0,1 0 0,-1-1 0,-3-3 0,-2-1 0,-2-1 0,0-1 0,1-2 0,0-1 0,-3-1 0,-1-2 0,3-3 0,-1-2 56,-1-1 0,-1-2 0,-5 0 0,-2-2 1,1-2-1,-2-3 0,-1-2 0,-2-1 1,-1-3-1,-2-1 0,-2-3 0,-1-1 0,-4 2 1,-2 0-131,-3 0 1,-1 0 0,-5 1 0,-2-1-1,0 3 1,-3 0 0,-1 3 0,-2-1-1,-2 2 1,-2 0 0,8-31 0,-6 5-996,-8 5 1,-7 2 0,-9-1 0,-12 0 0,-11 0 0,-16 4 902,20 28 0,-3 1 1,-3 0-1,-3 2 0,-6 1 1,-3 2-1,-3 0 0,-1 0 1,-3 0-1,-1 2 0,-2 2 1,-2 1-1,1 1 0,-1 2 81,0 2 1,-1 0 0,-8 0 0,-1 0-1,2 2 1,0 0 0,-2 0 0,0 2 0,-3-1-1,0 1 1,0 1 0,0 1 0,-3 0 0,1 0-162,23 1 1,-1 0 0,1 0 0,-25 1 0,-1 1 0,21-2 0,-1 1 0,1-1 0,0 1 0,-1 1 0,1 0 0,0 0 0,-1 0 0,1 1 0,-1 1 0,0-1 0,-1 2 0,1 1 0,0 0 0,-1 1 49,0 1 1,0 1 0,0 1 0,-4 2 0,1 1 0,0 1 0,2 1 0,1 0 0,0 2 0,0 1 0,0 1 0,-1 1 0,0 0-1,0 2 1,-1 1 0,2 0 0,0 0 0,0 2 4,-1 0 1,1 1 0,0 1 0,-1 2-1,1 1 1,0 0 0,2 2 0,2 1-1,0 0 1,1 1 0,0-1 0,2 2-1,-1 2 1,2 0 0,0 1 0,3-1-1,0 1 1,1 1 0,0 1 0,2 1-1,0 1 1,4-2 0,1 0 0,1 1-163,-13 19 0,4 0 0,9-4 0,6 0 0,7-3 0,5 0 0,3-2 0,4 0 0,5-2 0,5 0 0,6-3 0,7-3 201,7-2 0,7-3 0,4-1 0,4-3 0,6 0 0,2-2 0,-1 0 0,0-1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680"/>
    </inkml:context>
    <inkml:brush xml:id="br0">
      <inkml:brushProperty name="height" value="0.053" units="cm"/>
      <inkml:brushProperty name="color" value="#FF0000"/>
    </inkml:brush>
  </inkml:definitions>
  <inkml:trace contextRef="#ctx0" brushRef="#br0">21888 7130 8303,'8'-6'0,"-3"-1"-111,-5-1 1,-1 2 0,-3 6 0,-5-1-1,-3-4 1,-2-3 0,1-4 0,1-2-1,2 1 1,1 0 0,0-1 0,2 1 718,2 0 0,4 4 0,-1 1-582,-2 3 0,2-1 1,-4 3-62,1-2 1,-3 1-1,-5 4 1,-2 0-1,-3-2 1,-4-1-1,-3-1-405,-2 1 0,-1-3 527,-3 2 1,1-5-1,-5 4 1,-2 2-1,-2 0-15,-1-1 0,0 2 1,0-2-1,0 2 1,-1 4-1,-2 2-31,-2 5 1,1 2 0,2-1-1,0-1 1,-4 3 0,0 3 0,-2 2-168,1 0 1,2 3 114,-3 3 0,3-4 1,-4 0-1,-1-1 0,0 1 39,1 2 0,3-5 1,4 2-1,-1-3 0,-3-2 1,1 0 35,-1 1 0,-3 3 0,4 1 0,2 0 0,0 0 0,2 1-15,1 2 1,-3-1 0,7 6 0,-1-1 0,0 3 0,3 0 0,0 0-65,0-1 1,3 0 0,-3-1 0,0 1 0,1-1 0,-1 1 0,0-2 20,-3-2 1,0 0 0,-1-4 0,1 1 0,-2-1-1,4-3 6,1-1 0,-2 3 1,5 1 113,1 2 0,2-3 0,1 4 0,1 3-151,-1 5 0,0 4 1,1 6-1,-1 3 1,0 2-1,1 6 1,-1-1-107,0 2 1,-4 0 0,-1 3 0,-1-1 0,-1 3-1,0-4 72,-3-1 0,0 1 0,1-7 1,4 0-1,1 0 0,1-3 0,4-2 217,2-1 1,3 2-1,-1 1 1,3 3-1,1 1 1,0 5-18,2 4 1,1 5 0,2 7-150,-1 3 0,7 3 1,4-34-1,1 0 0,1 0 1,1 0-16,0 0 1,0 0-1,0-1 1,0 0 0,0 1-1,0-1 1,1-1-1,-1 1 1,2 0 0,-1 0-1,2 0 1,0-1-1,0 1 1,0-1-87,3 36 1,5-1 0,-4-6 0,2-1 0,0-1 0,0-1 23,-2-2 1,5-4 145,-3 4 0,-2 0 0,2 6 0,1 4 0,2 2-12,2 0 1,-6-30-1,1 0 1,1 1 0,0-1-1,-1 2 1,1 0 0,0 0-1,1 0 1,-1-3 0,0 0-56,2-2 0,0-1 0,0 3 0,1 0 0,1-5 0,0 0 0,1-1 0,0 0 0,1-1 0,-1 0 0,0-1 1,0 0 11,13 30 0,-13-30 1,1 0-1,15 28 1,0 1-1,0 1 1,0 0-1,-1 2 28,-2 0 1,-12-32 0,-1 1 0,1 0 0,-1 0 0,1 1 0,-1 0 0,1 1 0,0 0 0,0 0 0,0 1 7,1 1 1,0 0 0,1-1 0,0 0 0,2 5-1,0 0-82,0-1 1,0-1-1,1 2 1,2 0 0,0-3-1,2-1 1,-1-1-1,0-2 56,1-2 0,1-1 0,3 1 0,1-2 0,-3-3 0,1-2 0,0 0 0,2-1 1,0-1-1,0 0 0,28 20 49,-3-5 0,4 2 1,-7-7-1,3 1 0,6 0 1,1-3-1,3 0 43,2 0 1,-4 1 0,-27-15 0,-1 0-100,-1 1 0,0-2 0,3 1 0,1-1 0,0-1 0,1-1 1,-1-1-1,1 0-207,0-2 1,2 0 0,3-3 0,2-2-1,-3 1 1,0-2 116,4 0 0,1-1 1,-3-3-1,1-1 0,2 0 1,-1-1-1,1-1 1,-1-1 99,1 0 0,-1 0 1,-5 0-1,0-1 1,3-1-1,-1-1 1,0-1-1,-1-2 1,0-1-1,-1-1 1,1-1-1,0-1 0,-2 0 1,-1 1 63,-2-1 1,0 0 0,0-1 0,1 0 0,33-7-1,-3 2 1,-3 0 0,-1 0-113,2-2 0,3 0 0,-1 5 1,1-1-1,2 1 0,1-2 1,0-1 35,-1-2 0,-8-5 0,2-1 1,0-6-1,-3-4 0,-30 15 1,0 0-1,29-23 75,-3-4 0,-26 20 1,-1-1-1,21-22 0,-25 23 1,-1-1-1,1-1 1,-1 0-1,0-1 0,-1 0 22,1 1 1,0 0 0,-1-3 0,1 1 0,0-1 0,-1 1 0,1 0 0,0-1 0,-1 2-1,1 1 1,25-27 0,-2 2-285,-1-1 0,-5 1 0,4 0 0,-2-2 0,-5-1 0,-1-4-140,0 0 1,-9-3-1,-12 30 1,-1-2 280,0 0 1,-2-1 0,-3-1 0,-2-1 0,3-4-1,-1-1 1,-1-1 0,0-1 39,-2 0 1,0-1-1,1-4 1,-1-1 0,-2-1-1,0-1 1,1-2 0,0 0-1,-1-1 1,0-2 0,0-1-1,-1 0 1,0-4 0,1 0 195,1-2 0,0 1 0,-1 1 0,0 0 0,2 1 0,1 0 0,-1 1 0,-1 2 0,-1 2 0,0 1 0,0 1 0,-1-1 113,0 2 0,-1 0 0,1 2 0,0 0-462,0 1 1,-1 0-1,-1 6 1,-1 0 0,0-2-1,-1 1 1,1-2-1,-2 1 18,0 1 1,-1 0-1,0 0 1,-2 0 0,0 0-1,-2-1 1,-2 0 0,-1-1-1,-1 0 1,-2 0 0,-1-2-1,-2 1 1,0-1 0,-1-1 44,0-1 0,-1 0 0,0 0 0,0-1 0,-1-3 0,-1 0 0,-1-4 0,0 0 0,-1-6 0,0 0 0,1-1 0,0 1 132,1-1 0,0 0 0,-2-4 0,0-1 0,2 2 0,-1-1 0,1-1 0,0 1 0,-1-2 0,0 0 0,1 5 0,-1 0 65,1 4 0,0 1 0,-2 1 0,-1 2 0,1 6 1,-1 0-1,-2 2 0,-1 1 0,-2 0 0,-1 2 0,-1 3 1,0 1-1,-1 2 0,-1 1-232,0 3 1,-2 1 0,-1 3 0,-3 2 4,-5 1 0,-2 2 1,3 4-1,-1 2 0,-8-2 1,-2 3-1,-3 0 0,-1 3 1,-3 0-1,-1 1 19,-3 1 1,-1 1 0,-6 0-1,-1 3 1,1 1 0,-1 2 0,0 0-1,0 1 1,-4 0 0,0-1-1,0 2 1,1-1 35,-1 1 1,0-1-1,-2-2 1,1 0 0,3 1-1,0 0 1,0-1 0,0 0-1,-1 0 1,0 1 0,0 0-1,0 1 1,-2 0 0,-1 2 26,24 4 1,-1 0 0,1 0 0,-18 0 0,0 1-124,-5 2 0,-1 2 0,7 2 0,0 3 0,-2 1 1,1 4-1,1 4 0,0 4 160,-2 5 0,0 2 0,1 0 0,0 1 0,19-4 0,0 1 0,0 0 0</inkml:trace>
  <inkml:trace contextRef="#ctx0" brushRef="#br0" timeOffset="1">6945 7623 14666,'7'-21'-982,"-1"2"1,-4 7 775,2 3 0,2 9 1,3 9 74,-4 3 0,2 1 1,2 1-1,4-1 0,3-1 1,5-2-1,1-2 0,5-2 1,1-3-1,6-2 0,3-1 318,3 0 0,5 0 0,-1-1 0,1-2 0,-1-3 0,0 0 1,1-2-1,-1 3 0,1-1 0,-2 3 35,-2 1 1,4 8 0,-1 3 0,-2 3 0,-3 1 0,-1 0-408,-1 1 0,8-2 1,-5-3-1,2-5 0,1-3 1,0-1 98,1 0 1,5-1-1,-3-3 1,-2-5-1,1-5 1,-5-2 379,-2-2 0,4 0 0,-7 5 0,2 1 0,1 2 0,-3 3 0,2 1 561,2 3 1,-4 7-1220,1 5 0,-1 4 0,4 4 1,-1 0-1,-1-2 0,3-3-223,2-3 1,-4-6-1,7 1 551,-4-2 1,-1-13 0,0-3 0,0-4 0,0-4-197,0-4 0,0 3 883,0-8 0,-4 3 0,-1-1 1,1 0-442,-2-2 0,4-5 1,-4 4-1,0-1 1,-1 0-1,-2 2 1,0 0-186,-1 0 0,-2 0 0,-1 4 0,-2 1 0,-3-1 0,-4 0-247,-3 1 1,-2-1 0,-1-1 0,-3 0 0,-5-2 0,-2 2 0,-2-3 163,0-2 1,-6 1 0,-5-7 0,-5-2 0,-6-2 0,-5-2 0,-4 1 7,-4 1 1,-4 3-1,-2 5 1,-4 3-1,-4 6 1,-3 4-776,-1 4 1,-11 9 745,-2 5 1,-10 4 0,38 2 0,-1 1 0,-1 3 0,0 0 0,-2 3 0,0 0 88,-2 1 1,0 1 0,4-1 0,-1 1 0,-5 0 0,-1 1 0,1-1 0,0 0 0,0 1 0,0 0 0,-1 1 0,1-1-1,-1 2 1,0-1 19,1 0 1,-1 1 0,1-1 0,0 0 0,1 1 0,0 0-1,2 0 1,0 1 0,1-1 0,-1 0 0,3-2 0,-1 1-1,0-1 1,1 1 0,0-1 0,1 1 0,0 0 0,1 1-55,-1-1 0,1 1 1,0 1-1,0 2 1,-1 1-1,0 0 0,-2 1 1,1 2-1,-1 1 1,2 2-144,0 1 0,1 3 0,-2 1 0,1 1 1,2 3-1,0 1 0</inkml:trace>
  <inkml:trace contextRef="#ctx0" brushRef="#br0" timeOffset="2">21435 11008 26324,'-8'2'-761,"3"1"347,-1 1 0,4 2 0,-4-3 1,2 3-1,-2 0 0,0-2 1,0-5 331,3-7 0,2 1 0,1-2-307,0-1 0,-2 4 0,-2 3 1,-5 4-1,-3 5 478,-1 2 1,-2 1 0,-2 2 0,0 0-1,0-2 1,3 0 0,0-2 811,1-3 0,4 2 0,0-1-255,-1-2 1,4 0-847,1 1 0,0-1 0,-1 4 0,-2 1 0,-2-1 0,-2 4 122,-1 1 1,-1 2-1,1 3 1,-2 0 0,-1 0-1,-2-3 1,3 0 251,5-1 1,-2 0-1,5 2 1,-1 2-1,4 0 1,2 0 0,2-1-1,0 0 1,2 2-1,2 0-5,5 1 0,3-4 0,1 4 0,1-1 1,0 1-1,3 2-238,1 2 1,-1-2 0,-3 1-1,-1 4 1,0 2 0,1 3-387,-1-2 1,-4 0 240,0-3 1,-5-1-1,5-1 1,1-3-1,1-2 161,-2-3 0,4-1 0,-1-3 0,4-2 0,2-2 0,1-2 1,3-3 217,4-2 1,0-1-1,2 0 1,2 0 0,3-1-1,-1-4-75,1-4 0,-4 2 0,-5-2 0,-3 0 0,-2 0 0,-3 2-114,-1 1 1,-2-3-1,1 3 1,-2-1 0,-2-4-1,-3 0-394,-1-3 1,0 1 0,-3-2 68,2-3 1,-1-2 0,-4-7 0,-1 0 156,-4 1 1,2-3-1,-4-2 1,1-3-1,1-1 1,1-2-1,0-2 156,1 1 1,0-5 0,-2 7 0,-2-1 0,-4 2 0,1 4 151,0 2 1,-10 4 0,7 3 0,-3 4-1,-3 5 1,-2 4 0,-1 5-58,-1 2 0,1 2 0,-4 0 0,-3 3 0,1 5 0,0 5-562,3 2 0,3 4 0,0 0 0,4 2 0,3 1 1,3 0-1,3 1-2958,5 0 3408,2 2 0,-4 2 1,-1 0-1</inkml:trace>
  <inkml:trace contextRef="#ctx0" brushRef="#br0" timeOffset="3">21875 11795 9005,'1'-12'0,"2"1"-598,2 2 0,-1 5 971,-4-5 0,0 5 0,0-5 1,-1-2-1,-4 0 0,-4-1 1,-3 3 522,-1 4 1,6 5 0,2 5 0,4 4-1,2 3-619,4 1 1,2 0 0,6-1 0,1-2-1,-1-1 1,0 0 160,1-1 1,-1 2 0,0-4-1,1 1 1,-1 2-248,0-1 0,-1-1 0,-1-4 1,-2 1-1,1-1 0,3 0-114,5 2 0,-2-4 1,7 4-1,0-4 0,2-1 1,1 0-1,-3-1-189,-1-4 0,-1-1 0,3-4 0,-3 1 1,-2-1-1,-3-4 0,-1-2 254,-2-2 1,1 1 0,-2 3 0,-2 1-1,-3-2 1,-1-1-48,-3-2 1,3 0-1,0 5 1,0-2 0,1-1-1,-1-2 1,2 0-290,-1-1 0,2 3 0,4-5 1,1 0-1,-3 2 0,0-2 1,-2 1-57,1-4 0,-2 3 1,-1-1-1,-1 0 0,-3 0 1,-2-1 355,-1 0 0,0 2 1,0-1-1,-1-1 0,-4 1 1,-2 2-1,0-1 228,2 0 0,-1 3 1,2-2-1,1-1 1,1 2-1,2-2-268,0 0-104,0 5 0,5-8 1,-1 5-1,-1 0 0,0-2 1,0 0-204,2-3 1,-1 4 0,-4-1 0,-2 0-1,0 2 1,-4-2 0,-2 2 299,-2 0 1,2 1 0,0 5-1,-1-2 1,0-1 365,0-2-423,6 0 1,-3 5 0,6-1 0,0 1-1,0 0 1,0-1-69,0 1 1,0-5 0,0 1 0,0 0 0,0 1 0,0 0 0,0-2 21,0 2 1,0-4 0,-2 3 0,0-1 0,-3 0 0,1 0-2,-2 2 1,4 0 0,-4-1 0,2 0 0,-2 0-1,0 3 1,-1 0-83,-1 1 0,5 0 1,-3-1-1,2 1 1,-1-2-1,2-1 54,2-2 0,1 0 0,0 4 1,0-3-1,0-1 0,-1 1 317,-4-3 0,4 4 1,-4-6-1,4 0 1,1 0-1,0 1 0,-2 2-166,-2 2 0,2 2 0,-2 1 0,2-3 0,2 0 0,-1 2-442,-4 4 275,4 0 0,-9 3 0,5-5 1,1-1-1,-1 1 0,-1 0 52,-1 0 1,2-1 0,-2 1-1,0 0 1,1-1 0,0 1 0,3 0 73,1-1 0,2-1 1,0-1-1,0-3 1,0 0-1,0-1-238,0 4 154,0-5 1,0 7-1,0-4 1,0 3-1,0 2 1,0-1-62,0 1 0,-1 1 0,-2 2 0,-2 1 0,1-1 0,-2-2 0,-1-2 217,-1 1 0,-2 4 0,5 0 0,1-1 0,0-2 0,-1-1 169,2-1-301,2 1 0,1 0 0,0-2 0,0-1 0,0-2 1,0 2-102,0 1 0,0 1 0,0 0 0,0-3 0,0 0 0,0 0 292,0 2 1,-5 7 0,-1 0-1,0 1 1,-1 1 0,1-2 59,0 1 1,-4 3 0,1-4-519,-3 2 1,3 0 0,0 3 165,-1-1 1,3-2-1,-2 3 1,-2-1 248,-1 1 1,-1 1-1,0 1 1,-1-2-1,1-2 1,0 2-1,-1 2-103,1 1 1,4 0 0,0 1 0,-1 2 0,-2 3 0,-1 0 0,-1 2-139,1-1 0,0-4 0,-1 3 0,1 0 0,0 1 319,-1 1 1,1-1 0,0-4 0,-1 1-1,1-1 394,0-1 0,4 2 1,0 1-646,-1-2 0,2 3 1,1 0-1,-1 1 1,3 3-136,-1 2 0,-3 1 1,4 1-1,1-2 1,-1-2-1,1-1 257,1 1 0,2-2 0,-1 1 0,-1 1 0,-1 2-34,1 1 1,-3 0 0,0 1-1,0-1 1,-2 0 0,3 1-365,-1-1 1,1 0-1,5 1 1,-1-2-1,-2-2 1,-2-1-1976,2 1 1472,2-4 0,1-1 0,1-10 0,2-4 0,3-3-104,2-1 1,1 4-1,4 0 1,0-1-177,1-2 1080,-7 5 0,-3 1 0,-8 6 0,-5 0 0,-3 0 0,-1 0 159,0 0 1,-5 0 0,0 0-1,2 0 1,1 0 0,2 0 0,-1 0 804,1 0 1,4 0 0,0 0 38,-1 0 0,4 6 0,1 3-461,4 2 1,5 3 0,1-1-1,-2 0 1,0 1 0,0-1-132,1 0 0,6 1 0,-1-3 1,3 0-499,2-2 1,-1-6 0,2 1 0,1-2 0,5-2 0,2 0 0,7-2-4103,3-2 4332,2-4 0,17-11 0,3-2 1</inkml:trace>
  <inkml:trace contextRef="#ctx0" brushRef="#br0" timeOffset="4">7891 9342 8389,'-7'-6'0,"-5"5"0,11-11 0,-5 5 0</inkml:trace>
  <inkml:trace contextRef="#ctx0" brushRef="#br0" timeOffset="5">7731 9382 8389,'-7'-6'-160,"-3"3"1,4-4 394,-2 1 1,5 3 92,-1 8 0,2-2 0,4 5 0,2 1-139,5-1 0,5 2 0,2-4 0,2 0 0,-1 1 0,3-1 0,2 2-43,3-1 1,0 2 0,0 4 0,-1 1 0,3-3 0,0 0 0,4-2-149,1 1 0,-1-3 0,5 1 0,-1-2 0,1-3 0,-2-2 1,0-1 64,0 0 0,-4 0 0,1 0 1,-3 0-1,-1-1 0,-1-2 5,1-2 1,-2-5 0,0 1 0,-1-3 0,1-1 0,-1 0-1,1-1-205,0 1 1,2-2 0,0-1 0,-1-3-1,1-2 1,-2-3 0,-1-1-5,-2-2 1,-6 1-1,1-2 1,-7-2 0,-6-1-1,-2 0 1,-2 0 103,0 0 1,-3-5-1,-4 3 1,-7 1-1,-2-2 1,-3 1-8,-4 1 1,-3 5-1,-5 5 1,-5 0-1,-2 2 1,-2 6-1,0 5 1,-2 3-70,-2 3 0,-4 1 1,-5 4-1,0 2 1,1 7-1,0 5 1,2 5 185,-1-1 0,-6 7 1,8-2-1,4 3 1,5 0-1,6-1 1,2 1 198,2 0-247,14 0 1,-1-1 0,13 0-1,2-1 1,7 1 0,8 0-160,8-1 1,6 4 0,5 0 0,7-4 0,7 1 0,5-5 0,9 0-1176,3-1 1309,4-5 0,-26-6 0,2 0 0,2-4 0,-1 1 0</inkml:trace>
  <inkml:trace contextRef="#ctx0" brushRef="#br0" timeOffset="6">8851 9409 12841,'-9'-13'-1819,"0"-1"887,6 1 649,-2 6 0,5 2 518,0 10 1,1-2 0,3 4-1,5 0 1,3 1 0,3 2 13,3 2 1,-2 6-1,8 0 1,2-1-1,4 1 1,3 1-92,4 2 1,-5-8-1,11 4 1,0-1-1,-1-1 1,2 0-1,2-2-5,3 0 0,4-1 1,-7-2-1,0-2 1,1-2-1,-1-3-85,0-2 1,0-1-1,-3 0 1,2 0-1,-2 0 1,-2 0-1,-1 0-150,0 0 1,0 0 0,0 0 0,0 0-1,-2 0 1,-1 0 0,-1 0 41,1 0 1,-3 0 0,2 0 0,-1 0 0,1-1 0,-1-4 136,2-4 1,-3-1 0,3-2 0,2 0 0,2-2 0,-1-3-1,2-1 130,-1 1 0,-5-1 0,5 5 0,-1-1 0,-3 1 0,2 0 0,-2 1-333,-2 3 0,2 1 1,-5 6-1,-4-3 1,-3 2-1,-3 2-76,2 1 1,0-5-1,-1 1 1,-1-1-1,1-1 1,-1-1-1,0-2 383,2 0 0,-3 0 0,-1-4 0,0 0 0,-3-1 0,1 1 35,0 0 0,1-1 0,-3 1 0,2 0 0,-2 1 0,-1 1 0,-1 4-583,-1 1 0,-4-3 0,0 5-1106,1 1 1,-3 1 1116,2 2 1,0 0 0,3-1 0,-2-2-1107,-1-1 1442,0-1 0,5 5 0,-1 0 0</inkml:trace>
  <inkml:trace contextRef="#ctx0" brushRef="#br0" timeOffset="7">11517 9142 7042,'-13'-7'0,"0"3"0,-1 4 0,1 4-175,0 5 365,-1-3 361,7 0 1,7-6 0,9 1 0,3 2-350,1 2 0,2 5 0,1-3 1,2 2-1,-2 0 0,-1 2 0,-2-1-325,1-1 0,-1 3 0,0-5 0,1 2 1,-1-2 143,0-1 0,-4 0 0,0-3 708,1 2-819,-4-1 1,0-2-1,-7 0 1,-2 4-1,-3 0-185,-2 0 1,1 5 0,-3-3 0,2 4 0,2 2 0,3-1-1997,2 0 2271,1 7 0,0-6 0,0 6 0</inkml:trace>
  <inkml:trace contextRef="#ctx0" brushRef="#br0" timeOffset="8">7918 8849 26754,'-13'8'-2008,"-1"-1"0,1-4 1932,0 1 1,4 1-1,0-5 1,-1 0 0,-2 0-1,-2-2 1,4 1 0,7-1-1,11 5 614,6 3 1,14 2-628,-1 1 0,9 1 0,1-6 0,4-1 1,5-1-1,0-2 28,0 0 0,3-2 0,-6-2 0,-3-5 0,-3-3 0,-2-1-285,-1 0 0,-7 4 0,-9 0 0,-3 0 141,-2 2 0,-17 1 0,-5 6 0</inkml:trace>
  <inkml:trace contextRef="#ctx0" brushRef="#br0" timeOffset="9">6172 10795 8153,'-6'-19'-133,"-1"5"1,-7 1 101,1 7 1,4 5 0,0 1-1,-1 0 1,-1-2 0,1-1-1,4-1 316,5 1 0,9 7 1,16 5-1,6 3 0,7 1 1,7 2-1,11 1 0,10 2-260,-28-9 1,0-1-1,2-3 1,-1 0 0,1-1-1,1-1 1,-1 1 0,0-2-1,1 0 1,0-1-1,0 0 1,-1-2 0,-1-1-1,-1-2-9,36-9 0,-6-8 0,-5-11 1,0-7-1,-3-7 0,-5-6-455,-9-7 419,-9 1 1,-17 24 0,-2-1 0,8-35 0,-16 33 0,-2-1 0,-3-3 0,-2-1-105,-2-1 1,-3 0-1,-2 1 1,-2 1-1,-4-3 1,-3 1 0,-4-3-1,-3 1 1,-2 2-1,-2 0 1,-4 1 0,-2 1-1,0 4 1,-3 2-1,-1 3 1,-2 2 122,-2 2 0,-2 4 0,-2 5 0,-2 5 1,-4 3-1,-1 4 0,-4 5 0,-2 3 1,-4 4-1,-1 5 0,-7 6 0,0 5 0,20-5 1,1 2-1,-1 1-30,0 2 1,1 2 0,-1 1 0,-4 6 0,1 1 0,1 2 0,5-2 0,1 0 0,1 1 0,2 0 0,1 1 0,1 0-1,-14 17 1,4 1 0,8-4 0,4 2 0,5 0 0,4 1 0,7-3 0,4 1-77,4-2 1,5 1-1,10 0 1,7 0 0,6-4-1,5-2 1,6 0-1,4-2 107,6-2 0,3-1 0,1 2 0,1 1 0,-1-5 0,0 0 0</inkml:trace>
  <inkml:trace contextRef="#ctx0" brushRef="#br0" timeOffset="10">5185 18751 8198,'14'-7'0,"5"-5"0,2 5 0</inkml:trace>
  <inkml:trace contextRef="#ctx0" brushRef="#br0" timeOffset="11">6265 18352 8123,'-12'-14'0,"2"1"176,1 0 0,0-5 0,-4-3 0,0-1 1,-1-3-1,1 2 0,-2 1 0,0 3 1,0 0-1,2 2 0,-2 4 0,-1 4 1,0 5-1,-1 2-263,0 2 0,0 0 43,-5 0 0,0 2 0,-6 2 0,-2 5 0,-2 4 46,-3 5 0,0-2 1,-4 7-1,2 0 1,3 3-1,2 0 110,2 1 1,2 0-2,1-1 0,7 2 0,2 2 1,4 3-1,6 1 30,3 3 0,4 1 1,1 5-1,1 3 1,5 6-1,7 1 1,8 5-1,6 0-132,4 1 0,9 2 0,12-8 1,7-7-1,-26-26 0,2-3 1,2-3-1,0-2-8,3-1 0,2-2 0,-1-4 0,1-1 0,2-2 0,0 0 0,-1-1 0,0-2 0,2-1 0,-1-2 0,-1-2 0,0-1 0,0-3 1,-1-2-11,-3-3 1,0 0 0,-2 0 0,-1-1 151,2-3 1,-1-2 0,-2 0-1,-2-3 1,1-3 0,-1-2-1,-3 0 1,-1-1 0,-2 0 0,-2-1 5,-2 0 1,-2-1-1,0-3 1,-3-2-308,-3 0 0,-3-1 0,-4 0 0,-3-1 1,-2 0-1,-3 1 0,-10-36-70,-11 1 1,5 38 0,-4 2 0,-23-25-1,-6 11 1,-8 12 0,-7 12-134,-9 13 1,32 12 0,-2 3 0,-4 5 0,-1 4 0,-3 6 0,-1 4-1,-4 6 1,0 3 0,0 3 0,0 3 360,-1 1 0,1 3 0,17-9 0,0 1 0,0 1 0,1 3 0,0-1 0,0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18:44:59.692"/>
    </inkml:context>
    <inkml:brush xml:id="br0">
      <inkml:brushProperty name="height" value="0.053" units="cm"/>
      <inkml:brushProperty name="color" value="#FF0000"/>
    </inkml:brush>
  </inkml:definitions>
  <inkml:trace contextRef="#ctx0" brushRef="#br0">17822 1373 8077,'-11'-9'0,"0"1"147,2 2 0,5-2 0,-4 2 1,1-2-1,1-2 0,-1 0 0,1-1 1,-2 4-1,2-1 857,1 1 1,-1 4 112,1-1 1,4-4 2265,-4-1-2777,4-3 1,8 5 0,7 3 0,5 2 0,3 2 166,0 0 1,2 0-541,7 0 1,-1-1 0,4-2-1,-2-2 1,-2 1-198,-2-2 1,-1 3-1,-2-5 1,-1 1-1,-4 1 1,0-1 0,-4 1-1,-1 0-449,-2 3 0,-1 0 95,-3-1 0,3 1-2360,-4-6 1180,-2 6 0,2 3 0,-5 9 1,1 2 1497,-1 3 0,5-1 0,-1 0 0</inkml:trace>
  <inkml:trace contextRef="#ctx0" brushRef="#br0" timeOffset="1">18129 1293 8020,'-6'-14'91,"-3"1"0,2 1 325,-2 3 1,6 2 0,0 4 15,6-1 1,-2 1 0,5 7 0,-1 5 0,-1 3 0,-1 1 0,-1 2 0,-4 3 0,-1 4 2872,-1 3-3037,-7 2 1,10-1 0,-5 2 0,2 2 0,-2 3 0,0 1-1,0 1 451,3-1 0,0 5-515,-2-4 1,2-1 0,-5 2 0,-1 1 0,0 1-71,0 2 0,2 0 1,-4 0-1,4 0 0,-1-1 1,2-2-1,-1-2-72,0 2 0,2 1 1,-2-1-1,1-3 0,3 0 1,1-2-192,2 1 1,-1 2 102,-4-4 0,4 5 0,-3-3 0,2-1 1,2 1-3,0-4-1,0 4 1,0-1 0,-1 1 0,-2 0 0,-2-4-104,2-1 1,-3-1 0,0-2-1,0-3 1,-1-2 0,1-3 0,0 1-257,3-1 1,-3-7 0,2-1-759,1 1 1,1-2-1275,2 0 1,2 0 2419,2 1 0,4-15 0,5-9 0</inkml:trace>
  <inkml:trace contextRef="#ctx0" brushRef="#br0" timeOffset="2">17463 3065 8400,'-14'0'1800,"8"0"-1127,6 0 1,6 0 0,9 0-1,3 0 1,5 0 0,6 0 0,5 0 577,4 0 0,1-4 0,8-1-1010,-1 2 0,3 0 0,-3 0 0,0-1-370,0 1 1,-3-3 0,-6 2 0,-3 1 0,-2 1 0,-2 2 0,-2 0 0,-1 0-1067,-1 0 0,-3 0 1,-3 0-1,0 0 1,-4 0-551,-1 0 0,-2 0 1745,0 0 0,1 0 0,-1 0 0</inkml:trace>
  <inkml:trace contextRef="#ctx0" brushRef="#br0" timeOffset="3">17129 786 8359,'14'0'-32,"-1"-6"1,-1-3 0,-2-2 0,-1-1-1,1 1 1,1 3-50,-2-3 0,1 4 0,-6-2 1,-1-1-1,-1-2 0,-4-2 0,-1 1 1,-2 1-1,-1 2 0,-2 1 2000,1-1 1,4-2 0,-3 0 585,0 3-1898,4-3 0,-2 12 1,7 2-1,1 9 1,-1 10-590,-1 4 0,-2 2 1,-2 1-1,-2 2 1,-3 2-1,-2-1-442,0-2 1,6 0 0,-3-8 0,1 0 0,1-2-1120,1 0 1,3-4 0,5 1 0,3-7 1542,4-9 0,7-18 0,2-10 0</inkml:trace>
  <inkml:trace contextRef="#ctx0" brushRef="#br0" timeOffset="4">17103 693 8359,'-29'-36'2586,"4"5"1,19 24 0,5 1-2526,4 0 1,7-1 0,-1-5-1,3 2 1,3 1 0,1-2-235,2-1 0,6 5 0,-2 3 0,3 1 0,2 0 0,-1-2 0,1 4-3002,0 4 1,-7 3 3174,-2 2 0,3 10 0,0-3 0</inkml:trace>
  <inkml:trace contextRef="#ctx0" brushRef="#br0" timeOffset="5">17023 1026 9366,'-18'0'1876,"0"0"0,-3 3-2003,8 6 1,3 0 0,11 7 0,4-5 0,5-7 0,5-2 0,4-2 0,2-2 0,4-2-70,5-5 1,5-5 195,10-3 0,-4-10 0,5-7 0</inkml:trace>
  <inkml:trace contextRef="#ctx0" brushRef="#br0" timeOffset="6">17649 600 8359,'-12'-33'740,"3"12"1,-8 5 0,3 13 92,5 11 1,2 8 0,3 5-1,-5 2 1,-3 5 0,-2 1 0,1 0-231,0 2 0,-1-1 0,3 5-939,2 2 1,-2 2 0,8 1 0,5 0-1,7 0-3546,7 0 3882,5-12 0,11-3 0,2-11 0</inkml:trace>
  <inkml:trace contextRef="#ctx0" brushRef="#br0" timeOffset="7">19209 2092 8095,'-14'-4'0,"1"-1"794,0 3 1,-1 0-1,3 1 1,3-2 0,8-2-1,8 2 1751,3 2 0,3 1-2381,-1 0 1,5 0-1,1 0 1,2 0-1,3 0-233,1 0 1,-3 0-1,-1 0 1,-2 0-1,-3 0 1,-1 0-956,-2 0 1,1 0-1,-2 1-1943,-4 4 0,0 2 2967,-4 6 0,4 1 0,5-1 0</inkml:trace>
  <inkml:trace contextRef="#ctx0" brushRef="#br0" timeOffset="8">19435 2159 8065,'-17'-10'1232,"-1"-4"-1339,0 4-242,11 4 1902,1 6-926,6 0 1,4 1-1,2 4 1,0 4-1,1 4 1,-1 5 100,0 4 1,-1 5-1,-4 4-517,4 4 0,-4 5 0,2 5 0,-4 4 0,-5 5 77,-2 9 0,-1-4-270,-4 12 0,0-6 0,-1 6 1,1-1-81,0 1 0,-2-2 0,7-32 0,0 1 0,-10 34 0,2-2 0,1-1 1,1-1-110,1-1 1,4-3-1,2-11 1,1 0-1,3-1 1,1-3 0,2-5-355,0-2 1,0-4 258,0-2 0,0-3 0,0-7 0,0-1 0,0-1-191,0-2 0,0-5 0,0 0 0,0-2 0,0-2 195,0 1 1,-6-2 0,-2-2-1,-4-3 1,-2-1 0,1-1-1220,0 1 1481,5-5 0,-3 5 0,3-6 0</inkml:trace>
  <inkml:trace contextRef="#ctx0" brushRef="#br0" timeOffset="9">18862 4105 7883,'-25'4'378,"3"1"1,-2 5 0,6-1 0,3 3 167,5 1 1,3 0 0,4 1 0,0-1-1,6-1 1,9-3 360,8-5 1,13-2-1,7-2-698,7 0 1,14-6 0,4-5-1,0-3 1,2-4-199,-3 2 0,-7 2 339,1 5-1407,-15-3 1,0 11 0,-12-3-1,-1 2 1057,-2 2 0,-7 0 0,-2 0 0</inkml:trace>
  <inkml:trace contextRef="#ctx0" brushRef="#br0" timeOffset="10">19369 920 8272,'0'-29'-7,"-2"0"0,-1 11 1,-1 2-1,-1 2 1,1 4 86,-1 1 0,0 6 0,0-1 0,-2 4 0,-1 4 0,4 7 0,1 5 0,0 5 200,-1-1 1,-1 8 0,5-2 0,0-1-1,0 3 1,0-3 0,0 2-418,0-4 0,0-3 0,0 0 0,2 0 137,2-4 0,3-1 0,7-2 0</inkml:trace>
  <inkml:trace contextRef="#ctx0" brushRef="#br0" timeOffset="11">19182 866 8841,'-18'-6'0,"1"-3"0,0-1 1171,2 1 0,8 2-1073,3 2 1,8 2-1,5-5 1,4-1-1,4 0 1,2 0 163,2-2 1,1 1-654,4 1 1,3-1 0,2 5 0,3 2 0,1 1 390,1-3 0,-1-2 0,5-7 0</inkml:trace>
  <inkml:trace contextRef="#ctx0" brushRef="#br0" timeOffset="12">19102 1346 8050,'6'-15'0,"-4"-3"833,-5 1 1,0 6 0,9 5 0,5 2-711,6 0 0,6-7 1,0 2-1,2-3 1,1-1-1,0 0 1,-3-1-124,0 1 0,-1-6 0,4-2 0</inkml:trace>
  <inkml:trace contextRef="#ctx0" brushRef="#br0" timeOffset="13">19715 866 8050,'-26'-25'1402,"-4"10"1,3-2 0,7 9-1605,3 7 1,10 2 0,2 4 0,3 3 0,-1 4 0,-3 2 118,-2-1 1,5 0 0,-1 1 0,2 0 0,2 3 0,0 2-1,0 2 1,2 1 33,2-1 0,-2 4 1,4-4-1,-2-1 1,2 0-1,1-3 1,4 1 415,1-2 0,1-5-176,0-2 1,1-2-1,0 3 1,3-2-1,2-1 71,2 1 1,1-5-448,5 1 1,-2-3-1,0-1 1,-1 0 0,2 0 160,2 0 1,-2-5 23,5-4 0,-9-3 0,-3-2 0</inkml:trace>
  <inkml:trace contextRef="#ctx0" brushRef="#br0" timeOffset="14">18409 1466 8050,'-4'-9'566,"-2"2"945,-2 1-1210,-1 1 1,2 7 0,4 1 0,6 1-134,6-1 0,3-1 1,1-4-99,0-2 0,5 1 0,0-5 1,-2 1-223,-1 0 0,-2-2 0,1-5 0,-1 1-100,0 0 0,-5 4 335,-4 0 0,-2 4 268,-2-3 309,0 5 1,1-3-305,3 6 0,-1-2 1,6-1-1,2-1 1,1 1-1,1 1-115,0 2 0,1 0 1,0 0-1,3 0 1,0 0-1,-2 2 0,-3 2-786,-3 5 0,-2 3 183,2 1 1,2 1 0,-7-1 0,-1 2-1,-1 1-159,-2 2 0,0 1 0,-2-3 1,-1 2-1,-1 0 0,1 0-720,1 0 1,2-1 1240,0-3 0,0-7 0,0-1 0</inkml:trace>
  <inkml:trace contextRef="#ctx0" brushRef="#br0" timeOffset="15">18662 1586 8050,'-12'-13'319,"3"-1"0,-1 5-620,6 1 0,-1 3 2660,5-4-1916,0 6 0,0 0 1,0 11-1,0 6 0,0 6 1,0 6-1,-1 7-344,-4 7 1,2 3 0,-6-2 0,1 2-1,-1 3 1,1-1 0,2-2-144,3-5 1,-3-7-586,2 0 1,0-4 0,4-5 0,0-4 0,0-3-524,0-2 0,0-4 1,0-3 965,0-5 1,0-4 0,0-10 0,0 0 0,-2-1 0,-1 1 0,-1 0 185,1-1 1280,-5 1 0,2 0 0,-4 1 61,1 3 0,5 3 1,-4 8-899,2 2 0,3 3 1,6 7-1,3-2 1,2-2-317,2-1 1,6-5-1,2 4-328,-2-2 1,4-2 0,-1-4-1,0 0-556,0 0 1,4-1-1,-6-2 1,0-3-1,-2 0 1,-2 0-2254,0 3 3010,1 1 0,-1-4 0,0-1 0</inkml:trace>
  <inkml:trace contextRef="#ctx0" brushRef="#br0" timeOffset="16">18849 1786 8522,'-13'0'613,"-1"0"0,8 0 0,6 0 0,8 1-331,4 4 0,7-4 0,4 4 0,7-4 0,7-1-151,6 0 0,0 0 0,4 0 0,2-1 0,2-2 0,3-2 0,1 1-57,0-2 0,1-1 0,2-7 0,0 2 0,6 0 0,1 1 0,6-4 227,1 0 0,-1 0-231,-33 8 0,0 1 0,36-7 0,-35 6 0,-1 0 0,36-6 1,-3 0 26,-6-1 0,5 1 0,-8 0 0,-3-1 1,-2 2-1,-4 2-165,0 1 0,-5 0 0,-5-4 0,-6 1 1,-6 2-1,-3 2 0,-3 1 41,-3 0 1,-2 4-1,-7-2-2190,0 4 1,-4 1 2216,0 0 0,0 0 0,4 0 0</inkml:trace>
  <inkml:trace contextRef="#ctx0" brushRef="#br0" timeOffset="17">21302 1159 7895,'7'-26'0,"0"2"0,-4 5 0,3 7-231,2 5 0,1-4 1,4 2-1,0-1 0,-1 0 1,-2 2 230,-1 2 791,-6 2 1,5 5 0,-5 5 0,1 8 0,-1 8 0,-1 6-584,-2 3 1,0 11 0,-2-3 0,-1 3-1,-3 1 1,-1 0-739,-4 1 1,4-1 0,0-6-1,1-4 1,3-4 0,1-5 529,2-3 0,6-9 0,2-6 0</inkml:trace>
  <inkml:trace contextRef="#ctx0" brushRef="#br0" timeOffset="18">21741 920 9044,'-13'-12'1579,"0"-6"1,1 8-1917,3 5 1,3 10 0,6 8 719,0 0 0,0 5 1,-1 1-1,-2 3 1,-2 5-1,2 3-154,2-1 0,1 5 0,0 0 0,0 4 0,0 0 0,-2 2 0,-1-2-1836,-1 0 1,-5-9 1606,5 2 0,-7-3 0,4-1 0</inkml:trace>
  <inkml:trace contextRef="#ctx0" brushRef="#br0" timeOffset="19">21208 1213 7945,'-20'-39'1271,"-6"10"1,19 2-1,3 18-1005,9 6 0,12 3 0,3 0 0,6 0-311,6 0 1,5-6-1,6-1 1,3-1-1,4 4 1,2 3 44,5 1 0,2 0 0,8 0 0</inkml:trace>
  <inkml:trace contextRef="#ctx0" brushRef="#br0" timeOffset="20">21248 1759 8088,'-12'-29'682,"4"2"1,3 9 0,11 14 0,9 2-752,10 2 0,12-3 1,9-4-1,3-6 69,6-2 0,10-12 0,-28 13 0,0 0 0</inkml:trace>
  <inkml:trace contextRef="#ctx0" brushRef="#br0" timeOffset="21">20275 3478 8525,'-10'-13'0,"5"0"356,10-1 1,7 6 0,5-1 0,6-3 0,3-3-1,4-4 1,1-1 0,-1 0 0,-2 1 0,-2-1 0,1 4-489,0 1 0,-6-1 1,-4 1-178,-2 3 0,-6 3 0,-2-1 896,-1 1 0,-1 5-238,-5-5 1,0 12 0,0 1 0,0 7-1,0 3 1,1 3-84,4 0 0,1 6 0,4-4 0,-1 2 0,0 2 0,0 2-509,0 2 0,-2-2 1,3-1-1,-2-3 0,-2-1 1,-2 0-1,1 0 243,-1 1 0,6-5 0,-2 4 0</inkml:trace>
  <inkml:trace contextRef="#ctx0" brushRef="#br0" timeOffset="22">20635 3532 8096,'-12'-6'1064,"3"6"0,5 9 1,2 7-907,2 6 1,-1 5 0,-2 4 0,-3 6 0,-1 4 0,-4 8 0,-1 5 419,-1 5 0,0 12 1,-1-3-1,3 3 1,0 3-1,4 0 1,4-35-1,0-1-388,1 1 1,1 1 0,0-1 0,0 0 0,1 37-613,0-5 0,0 1 1,0-1-1,0-1-734,0-2 1,0-7 0,0-2 641,0 0 1,0-8 0,0 0-1,-1-3 1,-3-7 283,-5-4 0,-3-6 0,-2-7 0,1-3 0,-2-3 1,-1-5 359,-2-3 0,0-7 0,5 2 1,0-4 1190,-1-1-1769,1 0 1,6-1 0,4-4-305,6-4 1,-2-2-1,4-3 1,-5 2 727,-5 3 1,-2 4 0,-7 5 0,1 0 0,0 0 0,0 1 16,-1 3 1,5 1 0,2 7 1532,1 3 1,-3 7-1,5 0 1,2 3-877,5 2 1,5-1 0,6 3-446,4 2 1,3-8 0,5 3 0,1-6-359,0-3 1,1-7 0,2-3 0,2-1 0,2-4 0,2-5 0,-2-6-1316,-3-3 1,-3-7 0,-3-3 1467,-3-4 0,4-6 0,-6-2 0</inkml:trace>
  <inkml:trace contextRef="#ctx0" brushRef="#br0" timeOffset="23">20582 2719 8069,'-6'-27'0,"0"5"0,-4 3 0,1 2 0,0 5 585,1 1 0,-3 5 1,2 3-1,-2 6 1,2 6-326,5 2 0,2 4 1,2 2-1,0 2 0,0 0 1,0 2-1,2 0 0,1 1-1365,1-2 1,5 6-1,-3-4 1105,2 3 0,0-4 0,6-2 0</inkml:trace>
  <inkml:trace contextRef="#ctx0" brushRef="#br0" timeOffset="24">20355 2839 8105,'-13'-20'839,"1"1"0,3-3-757,5 4 1,2 3 0,4 2-1,2 0 1,5 1-173,3 3 0,3-3 1,2 5-1,6-2 0,2 1 1,3 3 89,3 2 0,3-5 0,6 1 0</inkml:trace>
  <inkml:trace contextRef="#ctx0" brushRef="#br0" timeOffset="25">20315 2999 8164,'-27'1'620,"2"4"0,3-8-197,4 6 1,9 4 0,6 5 0,6-3 0,6-5 0,6-4-1,6-4-531,6-5 0,13-3 0,1-3 108,5-3 0,9-2 0,5-7 0</inkml:trace>
  <inkml:trace contextRef="#ctx0" brushRef="#br0" timeOffset="26">20702 2692 8053,'-21'-28'1546,"8"3"1,8 17 0,10 4-1512,4 2 0,2 2 0,3 0 0,-1 0 29,0 0 0,1 0 1,-1 0-1,0 0 1,1 0-1,-1 2-403,0 2 1,1-1 0,-1 6 0,0 0 0,-1 0-1,-1-2 1,-4 1-381,-1-1 0,3-2 930,-5 4 0,1-5 0,-4 5 28,4 1 0,-4 2 0,2 1 0,-6 1 0,-6-1 0,-1 0 742,1 1 1,-3-1-470,3 0-351,-3 1 0,1-1 1,0 2-1,2 1-549,-1 2 1,-2 4-1,0-4 1,2-2-1,2-1 1,1-2-1,1 1 388,0-1 0,2 0 0,4 1 0</inkml:trace>
  <inkml:trace contextRef="#ctx0" brushRef="#br0" timeOffset="27">21408 2372 8178,'-13'2'0,"0"1"0,1 3-33,3 1-150,-3-4 1,6 9 0,-1-3 779,7 3 1,6-5-42,7-3 1,-7 4 0,-5 1 0,-5 1-402,-4-1 1,0 1 0,-4-4 0,1 0 0,4 2-728,1-1 237,-4-4 1,10 3 334,0-6 0,12 6 0,8 1 0</inkml:trace>
  <inkml:trace contextRef="#ctx0" brushRef="#br0" timeOffset="28">21582 2172 8557,'-14'-6'349,"-4"5"1,1-2 0,0 7 0,3 10-175,0 6 1,1 12 0,0 2 0,-1 1 0,2 1 0,2-1-1,3 1-135,1-1 0,-3-5 0,3 3 1,0-2-1,0-2 0,3-2 1,3-5-1,3-3-2205,1-2 2165,7-3 0,2 0 0,8-1 0</inkml:trace>
  <inkml:trace contextRef="#ctx0" brushRef="#br0" timeOffset="29">21142 2412 8189,'-15'-12'0,"-1"-4"760,-2-3 0,6 4 0,9 8 0,7 1-566,10 3 0,1-5 0,7 1 0,3-3 1,5-2-1,5-3 0,2 0-217,-1 0 0,5-1 0,-2 1 0,-1 5 23,1 2 0,2-2 0,-7 3 0</inkml:trace>
  <inkml:trace contextRef="#ctx0" brushRef="#br0" timeOffset="30">21115 2745 7981,'-13'-1'656,"-1"-4"1,8 8 0,8-1 0,10 2 0,10 2-653,8-3 0,1-1 1,7-4-1,4-2 1,1-5-1,3-3 0,1-1-4,0-1 0,5-5 0,-4-2 0</inkml:trace>
  <inkml:trace contextRef="#ctx0" brushRef="#br0" timeOffset="31">21008 2146 8090,'-13'0'786,"0"0"1,1 6-387,3 2 0,-1 4 1,4 3-1,0 1-166,0 2 1,1 7-1,5 1 1,0 5 0,0 4-1,0 5 1,0 5 0,0 3-448,0 7 0,0-1 0,0 5 0,0-3 0,0-3 0,0-5 0,0-7-1183,0-5 0,-1 1 1101,-4-6 1,2-4-1,-4-5 1,0 0 0,1-1-303,0-4 1,-3-6 596,4-2 0,1 0 0</inkml:trace>
  <inkml:trace contextRef="#ctx0" brushRef="#br0" timeOffset="32">18049 1106 8440,'-19'-19'0,"4"4"0,-3-3 0,5 2 0,4-2 0,3 3 0,8-4-161,2 0 1,-3 4-1,5-3 1,-1 4-1,-1 0 1,-1 1-1,-1 0 1,-4 1 0,-1 1-1,-3 4 409,-1 1 1,0 0 0,-4 3-1,4-3 1,-1 0 0,2-1-1,1 0 267,2-4 1,-3 4 0,1-2-58,2-2 1,0 6-1,-1 0 1,-5 4-283,-3 1 0,-1 0 0,-1 1 0,1 2 1,0 3-82,-1 1 1,1 2 0,0 5 0,-1-1 0,1 0 0,0 2-47,-1 3 0,-3 3 0,-1 5 0,0 2 0,-1 2 1,-2 3-1,-1-1 84,0 1 1,4-1-1,-4-1 1,-1 3 0,1 1-1,2-4 302,0-3-432,3 4 1,-1-4-1,0 4 1,2-4 0,1-2-1,2 1-42,-1 0 0,5 4 0,0 1 0,1 1 0,-1 1 0,0 0 0,-2 3 118,0 2 0,-3 6 0,2 4 1,2 3-1,1 1 0,0 1 16,2-1 1,-4 0 0,7 1 0,1-1 0,2-1 0,1-2 0,0-2-112,0-3 0,1 0 0,2-5 0,3-2 0,1-1 0,2-3-37,-1-1 0,3 3 0,-3-4 1,1 1-1,0 1 0,0-2 162,-2 1 0,5 4 0,-3-2 1,3 4-1,1 1 0,2 0 1,2 0-116,6 0 0,-1-5 0,3 0 0,3-3 0,0-4 0,2-3-47,1-2-31,3-13 1,0 8 0,0-11-1,0 1 1,3-4 0,-1-3 122,-2-1 1,2-1 0,-5-2-1,-2-3 1,1-1 0,-1-4 51,3 0 0,-1-3 0,-5 1 0,1 0 1,0-1-1,1-1 0,1-2 384,3-6-409,5 4 0,-5-10 0,5-1 0,-1-6 0,1-7 1,0-1-125,-2-2 1,1-4-1,-6 1 1,-2-3-1,1-3 1,-2-1-1,-2-5-86,-3-4 1,-4 4 0,3-8 0,-3-2-1,-5-2 1,-8 34 0,-1 0 28,-1-3 1,0 1 0,-1-1-1,0-1 1,-1-2 0,-2 0 0,1-1-1,-1 0 1,-1 2 0,-1 1-1,-1-1 1,-1 1 49,0-2 0,-1 2 0,-2 5 1,1-1-1,-2-4 0,0-1 0,-2 2 1,0 1-1,-1 2 0,0 1 1,0 1-1,0 1 220,-10-32-205,0 7 1,-5 4 0,1 8 0,-1 6 0,-1 6 0,0 6 45,1 3 0,-7 8 0,7 7 0,-2 9 0,-4 8 0,-3 9 0,-3 10-227,-6 6 0,2 11 0,-4 9 0,1 4 0,3 4 0,21-27 0,1 2 47,-2 2 0,1 1 0,2-2 1,0 0-1,0 4 0,0 1 0,-11 30 1,8-6 183,5-4 0,3-9 0,2-3 0</inkml:trace>
  <inkml:trace contextRef="#ctx0" brushRef="#br0" timeOffset="33">19795 2306 12157,'-16'0'-263,"3"-2"1,2-2 263,4-5 0,1-3 0,7-1 0,2-1 0,3 1 0,0 0 1,2-1-1,-1 1 0,2 0 161,-2-1 1,-2 7-171,-10 2 1,2 4 0,-5 1 2294,-3 0-1996,5 0 0,-1 0-29,2 0 1,2 0 0,-4 1 0,1 4-1,2 4 1,-1 3 3,1 1 0,-2 6 0,3 5 1,-2 4-1,1 5 0,0-1 0,-2 2-37,-2 0 1,5-3 0,-3 5 0,2 1-1,-2 0 1,0 0 0,0-3 0,2-1-28,-2-4-213,4-1 1,-8-2 0,5-4-1,2-4 1,1-5 0,-1-3-129,-2-1 0,1-7 0,4-5 0,0-12 100,0-10 0,0-9 0,1 1 1,4-1-1,3-3 0,4-2 1,3-1-109,3 1 0,-3 4 0,2 4 0,-2 2 1,-3 1-1,-1-1 0,-4 4-34,-1 0 0,3 6 0,-5 0 0,-1 1 1,-1 0 643,-2 2 1,0 1-1,-2 3 1,-2 3-154,-5 5 0,-2 8 0,1 7 1,1 5-1,-1 6 0,-2 3 0,0 3-147,3 4 1,-3 6 0,5 8 0,-2 0 0,0 1 0,-1 1 61,-2 2 1,3 2 0,0 1 0,0-1-1,2-5 1,2-7-412,4-7 1,1-6 0,0-4 0,0-2 0,1-3-648,4-6 573,2-5 1,2-9-1,-1-5 1,-1-9-1,-1-12 1,1-8-289,1-5 0,-4-8 1,4 0-1,-1-1 1,-1-1-1,0 4 1,-3 1 401,-2 3 1,4 7 0,-1 7 0,-1 5 0,0 6 391,2 4-92,-4 6 1,6 4 0,-4 8 0,2 7 0,-2 3 238,-2 4 0,-1 10 0,-1 0 0,-2 5 0,-3 4 0,0 1 0,-1 1-301,-1-3 0,5 2 0,-1-4 0,2 2 0,2-1 0,0 1 1,0-2-1640,0-3 0,0 0 1475,0-4 0,12 2 1,3-8-1</inkml:trace>
  <inkml:trace contextRef="#ctx0" brushRef="#br0" timeOffset="34">18116 2372 28536,'-8'-6'-1724,"2"-1"0,6-6-609,0-1 1,0 5 0,2 0 0,1-1 1293,1-2 0,1-1 929,-5 0 0,-6 5 0,-3 4 739,-3 2 0,-1 2 1,-1 0-1,1 0 1,0 0-1,-1 0-449,1 0 1,0 5 0,-1-1-1,1-1 1,0-3 0,-1-3-1,1-3 2,0-1 1,1-2-1,2-4 1,1-1 0,0 1-1,1 0-201,4-1 0,-2-3 0,0-1 1,-1 1 95,-4 3 1,4 6-1,-1 5 1,1 5 0,0 4-1,-4 1 1,-1 2 15,-1-2 0,0 5 0,-1-4 1,1 1-1,0-2 0,-1 0 383,1 1 1,0-4-1,-1 4 1,1-1 0,0 0-147,-1 4 1,1-4-1,0 2 1,-1 3 0,1 3-1,0 4-2529,-1 2 1877,-5 7 0,4 0 0,-4 6 0,1 2 0,1 4 0,2 1-26,4 0 0,4 1 0,4-1 0,-1 1 0,2-4 1,4 1 389,2-1 1,6-4 0,-1-4 0,3-5 0,3-4 0,3 0 0,4-2 172,3 0 0,2-1 1,-1-5-1,1 1 1,0 0-1,-1 3 5,1 0 1,0 1 0,1-4 0,3-1 0,3-1 0,2-2 0,-1-2-243,2-3 1,2 0-1,1-5 1,0 0-1,1-2 1,1-2-111,-2-5 1,6-4 0,-9-4 0,-2-2 0,1-2 0,-5-2 0,-2-4 18,-3-4 0,-4-5 1,0-6-1,-4-4 0,-5-2 1,-4-2-1,-5-3 161,-2-5 1,-5 3 0,-6-1 0,-10 7 0,-9 7 0,-9 7 183,-6 2 0,-9 8 0,-9 9 0,-3 6 0,-5 5 0,-2 4 0,-3 2-544,0 4 0,0 2 1,0 6-1,7 2 1,9 1-1,8 4-1436,5 0 1099,10 3 244,2 3 1,12 1 0,2 0 0</inkml:trace>
  <inkml:trace contextRef="#ctx0" brushRef="#br0" timeOffset="35">3986 8383 8460,'0'-33'0,"0"11"0,1 1 0,2 8 199,2 4 0,1 8-162,-2 1 0,-1 1 0,4 8 1,1 0-1,-1 0 0,4 0 1,0 1-1,4 0 0,3 1 1,4-4 113,3-1 0,3 0 0,4-3 1,2 1-1,3-2 0,1-4 0,4-4 1931,-1-1-1929,1 4 1,2-7 0,2 4 0,1 0 0,4 0 0,1 3-221,1 1 0,-1 2 1,0 0-1,-2 0 1,2 2-1,-3 1 0,0 1-122,-2-1 0,-4-1 0,1-2 1,-1 0-1,0 0 295,2 0 1,4-2 0,-5-2 0,-3-5-1,-1-3 1,-1-1 0,1-2 229,-3-3 0,1 3 1,-6-2-1,-1 2 1,0 2-1,0-1-372,-2 1 1,0 0 0,-3-1 0,1 1 0,-2 0 0,-1-1-83,-2 1 0,-4-2 0,3-1 0,-2-3 0,-3-1 0,0 0 1,1-1 148,0-3 1,1-5 0,-4-3 0,-1 1-1,-1-1 1,-2-4 50,-1-2 0,-2-2 0,4 0 0,-2 0 0,0 1 0,-1 4-135,1 4 0,-6 3 0,3 1 1,-1 0-1,-1 2 0,-2 1 0,-4 4-13,-2 0 0,-7-3 1,1 2-1,-5-1 1,-4 1-1,-2 0 1,-3 1 79,-1-4 0,-6-3 0,0-2 0,0-4 0,-2-1 1,-2-2-23,-4 2 0,-1-3 0,-1 6 0,-4 3 0,-2 4 0,-2 8-273,0 6 0,-3 4 1,-4 6-1,0 1 0,-5 4 1,-1 4-1,-3 2 122,-2 3 1,8 1 0,-8 1 0,2 3 0,1 0 0,1 2-1,2-2 286,2 1 1,-4 3 0,6 0-1,2 2 1,3 1 0,5 0-71,1-4 1,3 7 0,6-1 0,3 5 0,0 4 0,3 2 0,1 2-214,5 3 1,7-1-1,0 5 1,5-1-1,4-2 1,4-1 0,4-2 163,1 0 0,7-3 0,7-5 1,6-1-1,7-4 0,4-2 106,5-5 1,2 2 0,5-6 0,3-2 0,5-1-1,-1-4 1,2 0-320,0-2 0,-4 0 0,0 4 0,-2 0 1,-3 2-1,-3 1-2278,-5 2 1953,-2 6 423,-1-3 1,-3-1 0,3 0 0</inkml:trace>
  <inkml:trace contextRef="#ctx0" brushRef="#br0" timeOffset="36">7185 9396 8349,'-13'-27'0,"7"8"0,7 7-32,11 10 0,-2 7 0,5 5 1,-1-2-1,-4-1 0,2-1 1,0 0-1,2-3 0,4-2 1,4-1-1,5 0 0,4 0 382,5 0 0,10 0 0,5-1 1,9-2-148,5-2 0,3-5 0,-30 6 0,1-1 0,0-1 0,1 0-116,2 0 1,1-1-1,-1 0 1,1 1-1,5-1 1,2 0-1,-1 1 1,1-1-1,-1 0 1,1 1-1,0-1 1,1 0-455,1 0 1,-1 1-1,-2 1 1,-1 1 393,3 0 0,0-1 0,-3 1 0,-1-1 0,-2 0 1,-1-1-1,-2 0 0,0 1 0,-2 1 0,0-1 71,-2 0 1,0 0 0,28-5 0,-8-1 57,-3 2 1,-8 2 0,-4-2 0,-7 3-436,-10 0 1,-5 5 0,-8-4 0,1 4 0,-2 2 278,-4 4 0,-2 1 0,-6 3 0,0-4 0</inkml:trace>
  <inkml:trace contextRef="#ctx0" brushRef="#br0" timeOffset="37">2719 11421 8438,'0'-38'0,"0"8"0,0-4 0,0 9 587,0 7-7,6 9 1,-6 3 0,0 6 0,-7 0-768,-5 0 0,-1 2 0,-1 1 0,1 3 1,0 1-1,-1 2 0,1 0 0,0 0 489,-1 1 1,-3 7 0,-1 2 0,0 0 0,0 2-1,-1-1-217,-2 4 0,4 7 0,-4 5 0,2 2 0,1 4 0,0 1-75,0 1 1,-1 15-1,3-1 1,-1 1-1,4 2 1,4-2-1,5 1-8,5-3 0,7-5 0,11 4 0,9-4 0,9-6 0,9-4 0,4-8 234,5-5 1,13-8-1,2-5 1,2-5-1,2-7 1,2-5-81,-36-3 1,0-1 0,-1-1-1,-1-3 1,-2-4 0,-1-2-1,32-16 1,-5-5 0,-6-4 0,-5-4-100,-7-5 1,-10-6 0,-7-6 0,-9-7-1,-8-4 1,-8 32 0,-1 0-101,-2-4 0,-1 0 1,-2 2-1,-2 0 0,-4-3 1,-1 0-1,-3 1 1,-2 2-1,-1 1 0,-3 2 1,-2-1-1,-3 3 1,-2 2-1,-1 3-321,-2 3 0,-2 2 0,0 5 1,-1 2-1,-36-9 0,1 7 0,-1 8 1,2 10-1765,2 7 1,4 10 2127,12 9 0,-8 15 0,2 5 0</inkml:trace>
  <inkml:trace contextRef="#ctx0" brushRef="#br0" timeOffset="38">2000 9862 8431,'-14'-35'-5,"1"-2"1,0 1 0,-1 2-1,2 6 1,2 3 0,3 4-1,1 2 1,1 4 0,1 3 0,-2 3-1,0-1-100,0-2 317,2 4 1,5 4 0,3 10-125,5 7 1,3 2 0,3 7 0,1 1 0,4 0 0,-1 2 104,0 4 1,3 6 0,-2-1-16,0 0 0,3 9 0,3-1 0,-1 4-67,-2 4 1,2 2 0,-3 2 0,2 3 0,-1 2 0,0 2-84,0 2 1,2 1 0,4-2-1,-1-4 1,1-3 0,-2-2-213,-2 0 1,2-1 0,-9-3-1,-2-6 1,-1-3 0,-3-4-1,-2-1-233,-1-2 0,-5-11 1,4 3-1,-2-4 1,-2-5 416,2-1 0,-5-8 0,5-1 0</inkml:trace>
  <inkml:trace contextRef="#ctx0" brushRef="#br0" timeOffset="39">2279 10942 11031,'-26'-12'0,"2"4"296,6 8 1,2 12-1,12 12 1,1 4-414,1 3 1,8-4 0,3-6 0,4-2 0,7-3 0,5-1 0,7-3-1,7-3 1,5-5 357,2-2 1,7-2-1,-2 0 1,2-2 0,-2-1-1,-3-4 1,-2-4-234,0-4 0,-7-1 0,-8 1 0,-4-2-14,-5-6 0,3-8 0,-4-3 0</inkml:trace>
  <inkml:trace contextRef="#ctx0" brushRef="#br0" timeOffset="40">3519 9529 12150,'8'-27'-178,"-4"1"1,-3 0 0,-1 4 384,0 4 1,-1 11-1,-3 7 1,-5 9-246,-3 7 1,-6 11 0,-1 10 188,-2 6 1,-1 9 0,-5 8 0,1 4-1,-1 6 65,13-34 0,1 0 1,2 2-1,0 0 1,0 1-1,1 0-195,0-1 1,1 0 0,0 2 0,0 1-1,3-2 1,0-1 0,1 0 0,0 0-125,-4 36 0,6-3 0,-1-5 1,2 0-1,2-3 0,2-3 1,2-4-333,5-4 1,-2-6-1,2-1 1,2-3-1,-1-8 1,-1-6-1002,-5-6 0,2-2 344,-1-7 1044,-1-6 0,-10-7 0,-1-7 0</inkml:trace>
  <inkml:trace contextRef="#ctx0" brushRef="#br0" timeOffset="41">3026 10848 8420,'-27'-13'220,"8"7"-18,6 6 0,5 6 0,10 9 0,2 1 0,7 3 0,5 1 0,9 0 0,8 1-185,7 3 1,4 1-1,2 0 1,6-3-1,6-4 1,1-5-1,2-4 1,-1-4-1,2-4-1074,-1-1 1057,-2 0 0,1-12 0,0-2 0</inkml:trace>
  <inkml:trace contextRef="#ctx0" brushRef="#br0" timeOffset="42">4532 9982 8403,'14'-61'0,"0"4"0,1 9 782,-1 13-801,2 9 0,-15 22 1,4 7-1,-5 12 1,-5 7-1,-5 9 1,-6 8 40,-7 11 1,-3 14-1,11-26 1,-1 2-1,-2 3 1,-1 1-1,-3 6 1,-1 0-1,-2 2 1,-2 1 49,0 0 1,-2 0 0,-1 5 0,-1 0 0,4-5 0,0 1-2,0-1 1,2 0 0,2-7-1,1-1 1,1 0 0,-1 0-1,3-6 1,1-1 0,-11 26 60,5-8 1,5-7 0,7-14 0,3-5 0,5-6 0,2-7-93,2-2 0,2-3 0,2-3 1,5-3-1,3 0 0,3 3-647,2 2 607,-2 9 0,10 0 0,-4 7 0</inkml:trace>
  <inkml:trace contextRef="#ctx0" brushRef="#br0" timeOffset="43">3986 11261 23005,'0'-13'-249,"4"7"0,2 8 0,1 10-331,4 8 1,-5 10 0,-2 2 0,-2 3 0,-2 3 0,-3 3 317,-6 4 0,-2 1 0,-9-3-108,0 1 0,4 1 1,6-5-1,2 0 0,3-2 1,2-1-155,1-1 1,2-11 0,0 0 0,3-4 0,4-5 0,8-3 359,4-4 1,8-4 0,6-10-1,1-4 1,4-4 0,4-5-1,4-4 24,1-3 1,2 0-1,4 1-245,1 2 0,5 5 0,2-2 0</inkml:trace>
  <inkml:trace contextRef="#ctx0" brushRef="#br0" timeOffset="44">12104 7863 8454,'-6'-27'416,"-3"1"1,-3 1 0,-1 17-866,-1 8 0,1 2 438,0 7 0,-1-2 0,1 3 0,1-1 0,3 2 1,6-1-1,8 0 0,8-2 319,8-2 1,6-2 0,5-4-1,7-1 51,4-4 0,10-1 1,-1-4-1,1 2 0,3 1-318,-1 0 0,0 4 0,-3-2 0,-2 4 0,-2 1 0,-4 0 0,-5 0-369,-7 0 1,-5 0-1,-5 0 1,-4 0 336,-3 0 1,-9-2-1,-8-1 1,-10-3-1,-10-1 1,-8-2-1,-7 0 281,-6 0 1,0 2-1,-7-3 1,-5 2-1,-2 1 1,-4 1-1,3 0-274,2 3 0,-6 1 0,11 2 0,4 0 0,2 0 0,8 2-626,3 2 609,3-2-62,10 4 0,11-6-173,14 0 1,13 1 0,18 2 0,13 2-1,9-2 236,10-2 0,-21 4 0,1 2 0,2 0 0,-1 1 0</inkml:trace>
  <inkml:trace contextRef="#ctx0" brushRef="#br0" timeOffset="45">14970 9342 8588,'-6'-32'-2,"4"10"282,-4 2 1,5 14-1,-3 8 1689,-5 2-2104,3 4 0,1-1 0,10-2 0,4-4 454,2-1 1,7 0 0,1-1 0,2-2 0,1-3 0,1 0-1,-1-2-91,2 1 0,1 4 0,1-1 0,1 2 1,1 2-1,2 0 0,4 2-310,4 2 0,2 2 0,12 3 1,4-5-1,2-2 0,3-2 256,0 0 90,-5 0 1,8-2 0,-5-2 0,0-7 0,2-3 0,0-6 120,2 0 0,5-3 1,1-3-1,-4 1 1,1 2-1,1 6-392,0 2 1,1 3 0,-9 2 0,2 2 0,1 2-1,-1 5 1,-3 4-456,-4 6 0,0-2 0,-1 2 0,0 0 0,-1 0 0,-3-2 0,-5-1 163,-2-3 1,1-2 0,-2-1 0,-2-1 0,-1-3 0,-1-4 735,-1 1 1,-4-5 0,-3 3 0,-1-3 0,1 0 0,-2 2-333,-2 1 0,-1 6 0,-8-1 1,2 2-1,-2 2 0,-1 0 0,-2 0-1802,1 0 1,-5 5 0,0 1 0,1 1 1696,2 3 0,1-4 0,0 0 0</inkml:trace>
  <inkml:trace contextRef="#ctx0" brushRef="#br0" timeOffset="46">19155 9022 8461,'0'-26'0,"5"1"0,1 4 0,1 8 65,4 7 1,-6 6 0,1 3-1,0 1 763,3-1 1,5-1 0,3-2 0,4 0-220,0 0 0,5 0 0,0 0 1,5 0-370,3 0 0,1 0 0,5 0 0,2 1 0,1 3 0,3 5-330,1 3 1,0 6 0,5 0-1,-1-2 1,1-1 0,-2-2-1,2 0 215,0 1 0,2-7 1,3-2-1,3-4 0,3-1 1,3-1-1,-1-4 295,1-4 0,5-1 0,-6 1 1,1 5-1,4 2 0,-2 2 1,0 0-597,-1 0 0,-3 2 0,-1 2 0,3 3 0,-4 2 1,0 0-1,-3 0-264,0-1 1,-1 2 0,-4-6 0,-1-1-1,0-1 1,-1-2 868,-3 0 1,-3-6-1,-6-3 1,-2-3-1,1-1 1,-2 1-1,0 2-452,-5 1 0,-2 4 0,-3-2 1,-2 1-1,-1 3 0,-4 1 1,0 2-943,-4 0 0,-1 0 0,-2 2 0,0 2 1,1 4 405,-1-1 1,-4 5 0,-2-3 0,-1 3 0,-3 1 0,-1 0 0,-4 1 558,-2-1 0,-10 0 0,-6 1 0</inkml:trace>
  <inkml:trace contextRef="#ctx0" brushRef="#br0" timeOffset="47">2479 10315 17648,'-13'2'-64,"0"2"0,-1 4 0,1 3 0,-2 0 0,-1-4 0,-2 1 0,2-3 1,1 1-1,2-3 1173,-1-1 0,7-4 1,3-2-1,2-5-1263,2-3 1,0 3 0,2 0 0,2 1 300,5 0 0,3-2 0,1 4 0,0 0 0,1 0-370,-1 3 254,0 2 1,1 1 0,1 0-1,1 0 1,2 0 0,-2 0-43,-1 0 1,-6 0 0,0 0 238,1 0 1,-6 0 0,-5 0 0,-11 0 0,-9 0-1,-4 1-91,-2 3 0,-1 2 0,-3 6 0,-3 0 0,-1 3 0,0 0-130,3 0 0,5-2 0,7 0 0,0-1 0,5-2 1398,5-1-1344,4-6 1,8 3 0,4-6 0,7 0 0,9-1-1,8-4-247,5-4 1,4 2 0,1 0 0,0 1 218,0 3 1,0 1-1,0 2 1</inkml:trace>
  <inkml:trace contextRef="#ctx0" brushRef="#br0" timeOffset="48">2919 11488 8251,'6'-27'44,"2"8"1,5 4-1,0 6 1,1 3-1,-3 2 1,0-2 1345,-2-3-1627,-6 3 1,4-6-1,-4 4 1,2-4 0,-3-2-1,0 1 1,-4 1 0,0 2-1,-3 1 1317,2-1 1,0-2-882,-1-2 1,2 1 0,-4 1-422,0 3 1,-1 5 261,-6 8 0,-1-1 0,1 6 0,-2 3-19,-3 4 1,2-1 0,-6 3 0,-2-2 0,-1 1 0,-3 0 0,0 0 185,1-3 0,-3 0 1,10-1-1,-1 0 0,3 2 1,3 3-33,2 4 0,4 5 0,2 5 0,1 8 0,3 8 0,1 5-267,2 5 1,2 0-1,4 4 1,6-4-1,5-1 1,4-3-1,3-3-141,1-3 1,3-2 342,3-6 1,-1-5 0,7-1 0,3-3 0,3-5 19,0-7 0,7-6 1,1-4-1,-1-5 1,2-4-1,-2-4 136,-1-5 1,4-9-1,-7-5 1,-4-7 0,-4-5-1,-4-4-220,-3-1 0,-10-9 0,-6-1 0,-6-1 0,-3 0 0,-3-1 0,-5-3-98,-7-3 0,-3 2 1,-14-3-1,-7 4 0,-4 8 1,-4 4-1,-4 6-339,-4 6 1,-2 1-1,-4 14 1,-2 4 0,-3 7-1,-2 10-808,-2 8 1,-3 12 1198,9 11 0,1 2 0,3 2 0</inkml:trace>
  <inkml:trace contextRef="#ctx0" brushRef="#br0" timeOffset="49">22141 10715 8220,'14'0'0,"1"0"0,4 0 325,7 0 0,11 0 0,11-1 0,4-4 0,7-5 0,3-5 0,3-3 0,-2 2 0,0 1 0,-2 2 1,1 1-1,-4 2 0,-3 2 0,-6 2 93,-5 3 0,-4 2 0,-4 1 0,-7 0-724,-5 0 0,-5 0 1,-6 0-1196,1 0 0,-8 0 968,-6 0 1,-6 1 0,-8 2 0,0 3 532,-4 2 0,3 0 0,-4 6 0</inkml:trace>
  <inkml:trace contextRef="#ctx0" brushRef="#br0" timeOffset="50">22928 10715 8232,'-2'-12'261,"-2"2"208,-5 1 0,-3 6 0,-1 0 1,0 6-1,1 6 0,3 3-218,4 1 0,4 0 0,1 1 1,0 0-1,0 3 0,0 2 0,0 2 71,0 2 0,0 6 1,0 3-1,0 7 1,0-1-1,0 4 1,0-2 284,0 3 0,0 8 0,-2 1 1,-1 3-1,-2 7 0,-1 6-536,3-31 1,0 2-1,-2 6 1,1 2 0,1 1-1,0 0 1,-1 1 0,0 1-1,0 2 1,0 0 0,-1 0-1,1-1-148,-1 0 1,1-1 0,2-1-1,1 0 1,-1-3 0,-1-2-1,2-3 1,1 0 0,0 33 0,0-9 163,0-6 1,0-1 0,0-5 0,0-6 0,0-4 0,0-3 0,0 0 443,0 0 0,0-4 1,0-2-1,0-1 1,0-2-1,0 1 0,0 4-609,0 2 0,1 4 1,2 2-1,2 5 0,-2 4 1,-2 4-168,-1 0 0,-6 6 0,-1-6 0,-1-2 1,4-5-1,3-5-141,1-4 0,0-7 1,0-3-1,0-4 0,0-3 1,0-3-1,0-2 458,0-3 0,0-1 0,0-2 0,0 1 0,0 0-124,0 4 1,0-3-753,0 3 0,0 2 0,0 3 0,0 3 0,0 5-400,0 5 0,0 2 1,0 2-1,-2 0 0,-2 0 1204,-5 0 0,-3 0 0,-1 0 0</inkml:trace>
  <inkml:trace contextRef="#ctx0" brushRef="#br0" timeOffset="51">22168 14300 7906,'-13'-13'0,"-1"-7"0,3 0 0,2-1 0,4 3 0,4-1 0,2 1 838,4 2 0,6-5 1,10 0-1,4 1 0,7 2-55,0 3 0,8 2 0,0 1 0,6 3 0,3 5 1,0 2-322,1 2 1,8 2-1,3 2-814,-1 5 1,0-2-1,-7 1 1,0-2-1,-2-2-1240,-7 2 0,5-4 1592,-9 2 0,3-3 0,-3-1 0</inkml:trace>
  <inkml:trace contextRef="#ctx0" brushRef="#br0" timeOffset="52">23714 10568 8999,'0'-22'0,"0"1"859,0 2 0,0 1 1,0 5-564,0 0 0,0 7 1,0 6-1,0 9 1,0 7-1,0 6 1,-1 5 311,-4 4 1,-2 8-392,-6 5 1,1 0 0,3-4-1,5-1-128,2-4 1,2 2-1,2-4-172,2 1 0,3-9 1,7 0-1,-1-5 0,0-7-80,1-3 0,-1-7 1,2 0-1,0-7 1,-1-11-1,-2-10-174,0-9 0,-1-11 1,-3-5-1,-3-5 1,-4-4-1,-1 1 0,0 0 403,0 2 1,0 9-1,0-5 1,0 6-1,0 8 1,0 5 635,0 5 0,0 7 0,0 3-329,0 4 1,6 2 0,3 1 0,3 4-81,1 1 0,5-3 1,1 5-1,2 1 0,4 1 1,3 4-1,3 2-587,-1 5 1,-2 0 0,-3 3 0,-1 3 0,-2-1 0,1 1-1,-1-1-761,0-1 0,-6 5 0,1-1 0,-6 0 1,-3-2-1,-1-2-1336,1 0 2391,-5 6 0,-3-4 0,-8 4 0</inkml:trace>
  <inkml:trace contextRef="#ctx0" brushRef="#br0" timeOffset="53">23674 10795 8278,'-7'0'2296,"11"-4"-1953,10-1 1,2-1-1,-1 3 1,3-1-1,2 1-289,1 1 1,7 2 0,-4 0 0,-2 0 0,0 0-1,-2 2 1,-1 2 0,-4 5-1271,-5 3 0,0 3 1216,-5 3 0,-1 2 0,-4 7 0</inkml:trace>
  <inkml:trace contextRef="#ctx0" brushRef="#br0" timeOffset="54">23541 11248 8278,'-18'0'1695,"11"0"-674,14 0 1,23 0-1,14 0 1,7 0-873,2 0 0,11 2 0,2 2 0,2 5 0,2 1 0,-2 1 0,0-2-149,-2 1 0,-9 8 0,3 2 0</inkml:trace>
  <inkml:trace contextRef="#ctx0" brushRef="#br0" timeOffset="55">23514 13767 8087,'-6'-25'0,"-1"3"3371,0 4-2948,1 9 1,4 4 0,-1 10-1,-1 4 1,-1 4 0,-1 5-1,-2 7 1,-4 8 0,-2 7-1,1 3-62,0 2 1,-5 3 0,0 5-1,0-1 1,1-2 0,0-2 0,4-4-1,4-4-176,3-3 0,2-4 0,4 1 0,0-6 0,0-1 0,1-5-249,4-1 0,7 1 0,8-4 0,4-2 0,6-3 0,2-3 78,5-1 0,8-6 149,4 2 1,4-4 0,-1-1 0,-6-1 0,-3-2-188,-6-2 0,1 1 0,-8 2 0,-4-1 0,-3-1 0,-4 1 0,-3 2-583,-1 1 1,3 0 0,-2 1 0,-3 4 0,-2 3 606,-1 4 0,2 8 0,1 0 0</inkml:trace>
  <inkml:trace contextRef="#ctx0" brushRef="#br0" timeOffset="56">25301 10768 7995,'-5'-13'664,"1"0"1,-1 7 0,5 6 0,0 7 0,2 4 0,2-1 0,5-3 0,3-1-412,1-3 1,1-1 0,-1-2 0,0 0-1,1 0 1,-1-2 0,0-2-550,1-5 1,-3-7 0,-2-2 0,-4 2 0,-4 1 0,-2 3 294,-4 3 1,-8 3 0,-9 6 0,-3 0 0,-4 2 0,0 2 231,-2 5 0,1 7 1,8 3-1,4 1 1,3 0-1,3 1 42,4 3 1,2-3-1,6 1 1,1 0-1,4 0 1,5-1 0,8-2-1826,8-3 0,7-2 1,8-5-1,5-6 1552,8-6 0,5-11 0,8-6 0</inkml:trace>
  <inkml:trace contextRef="#ctx0" brushRef="#br0" timeOffset="57">25727 10795 8055,'-19'-6'633,"-2"-1"1,0-2 0,4 1 2154,2 2-2275,7 2 0,4 4 0,7 1-410,1 4 0,7 2 0,-2 7 0,3-1 0,1-1 0,0-2-582,1-1 1,-1 0 0,2 3-31,2-3 1,-2-2 0,3-4 0,-3 2-130,-2-3 1,-4 0 0,0-4 1453,1-2 1,-11 4-1,-7 0 1,-8 9 0,-5 9-335,-2 8 0,2 2 0,-1 8 0,0 1 0,-1 3 0,3 3 1,0 3-614,4 1 0,3-7 0,2 2 0,4-2 1,1-5-1,2-1-1368,-2-4 1,4-8-1,-2-4 1499,2-3 0,14-8 0,3-1 0</inkml:trace>
  <inkml:trace contextRef="#ctx0" brushRef="#br0" timeOffset="58">26367 10435 8150,'-13'-28'0,"-5"-2"0,0 14 417,2 4 1,1 6 0,2 9 0,1 3 0,2 3 0,1 6 1189,-2 6 0,4 4 0,-1 1-1418,3 1 0,0 4 1,5 2-1,2-2-317,2-3 0,11 2 0,11-10-400,9 1 1,9-8 0,3-8 527,1-4 0,10-7 0,-4-1 0</inkml:trace>
  <inkml:trace contextRef="#ctx0" brushRef="#br0" timeOffset="59">26767 10355 10678,'-33'-12'0,"-2"2"0,-4 3 0,-1 2 0,0 10 0,2 9 750,2 12 0,-1 11 0,6 4 0,3 8 0,4 7 0,8 3 0,6 7-644,5 0-106,4 8 0,7 0 0,-3-34 0,1 0 0</inkml:trace>
  <inkml:trace contextRef="#ctx0" brushRef="#br0" timeOffset="60">22075 14367 8262,'9'-5'1215,"0"1"-939,-1-7 1,6 10 0,1-3 0,1 2 0,3 2-1,0 0 1,4 0 0,0 0 0,5 0 31,1 0 1,5 0-1,1-1-183,4-4 1,-1 4 0,-1-5 0,-1 0-1,-1-2 357,-1 1 1,0-5-281,-2 3 0,-4-3 1,3-1-1,-3 0 1,-3 1-49,-3 3 1,2-3 0,-6 5 0,-2-2 0,-1 1 0,-2 3-495,1 2 0,-4 1 1,-6 2 383,-8 0 1,-12 0 0,-8-1 0,-4-2 0,-5-2 0,1 2 206,-1 2 1,-7-1 0,3-1 0,0-3-1,0 0 1,1-1 104,1 0 0,5-1 0,-1-1 0,4 3 0,5 2 0,4 0-677,4 1 0,0 1 0,2 4 0,4 2 0,3 5 81,4 3 0,2 1 1,5 0-1,7 1 1,8-2-1,6-2 1,4-3 451,4-1 0,8-1 1,0-5-1,-3 0 0,-3 0 1,-3-2 242,-4-2 1,0 2 0,-13-4-1,0 2-1298,-2 0 1,-10-1 0,-5 5-1,-8 2 1,-7 2-719,-3 5 0,-10 3 0,-2 3 1561,-7 2 0,0 4 0,-9 6 0</inkml:trace>
  <inkml:trace contextRef="#ctx0" brushRef="#br0" timeOffset="61">18209 17885 8497,'-13'-7'-69,"-1"2"0,1 5 0,0 3-421,-1 2 964,1-1 1,0 0 0,-1 1 0,1-2 0,1-3 104,3-5 1,9 2 0,11-5 0,3-1 0,6 1 0,0 2 0,4 2-293,1 0 0,-1-1 0,0 7 0,1 1 0,-1 2 1,1 3-65,0 2 1,2-2-1,-2 0 1,-1 1-1,-2-1 1,3-4 0,3-2 259,3-2 0,6 0 0,-1 0 0,2 0 0,4-2 0,2-2-132,5-5 1,3 1 0,3 0 0,1-3 0,2-1-1,-2 1 1,-1 0-294,-2 2 1,0 6-1,1-1 1,-1 2-1,-1 2 1,-3 0-1,-6 0-207,-6 0 1,0 0 0,-5 0-1,1 2 1,0 1 0,-4 1 374,-1-1 1,-1 3 0,0-1 0,-1-2 0,1-2 0,-2-1 0,0 0 172,2 0 1,-3 0 0,7 0 0,-2 0-1,1 0 1,3 0-320,1 0-133,-5 0 0,8 0 1,-4-1-1,-1-2 1,1-2-1,-3 2-46,-2 2 0,3 1 0,0 0 1,-1 0-1,-2 0 0,-3 0 1,-1 0 118,-2 0 0,-4 0 0,2 0 0,1 0 0,-2 0 0,1 0 0,-3 0 197,3 0 1,-4 0 0,6 0 0,2 0-1,1 0 1,0 0-102,-3 0 0,4-5 0,-4 1 0,2 1 0,1 0 0,-2 0 0,3-1-213,-3 1 1,1-3-1,1 1 1,-1 1 0,-2-1-1,0 1 1,1 1-218,-1 1 0,-6 2 0,2-1 0,-3-2 0,-2-1 0,0 1 0,1 1-812,-1 2 1,-4 2 0,-2 2 0,-1 5 48,-3 3 1,-1-2 0,-2 2 0,-2 4-1,-2 4 1,-5 5 0,-5 3 1076,-3 3 0,-4 6 0,-6-3 0</inkml:trace>
  <inkml:trace contextRef="#ctx0" brushRef="#br0" timeOffset="62">20315 17952 8204,'0'-20'101,"0"10"1,2-2-1,1 6 1,1 8-1,-1 5-72,-2 5 0,-1 1 0,0 1 0,0-1 0,-1 0 0,-2 1 0,-1-1 0,1 0 0,1 1 0,2-1 0,3 0 1,5 2-1,6 1 0,7 4 274,7 0 0,5-2 0,11 3 0,8 0 0,10-4 0,6 0 0,6-7 1,-35-6-1,1-1 0,2-1 0,2-1-196,2 1 1,0-2-1,-1-2 1,0-2-1,4 0 1,0-1-1,-1-2 1,0-1-1,-1-1 1,-1-2-149,-1-2 1,-1-1 0,4-3 0,-1 0 0,-7 0 0,-1 0 0,-2-1 0,0-1 0,-1-2 0,-1-1 0,-3-1 0,-2 0-195,25-27 0,-9-7 1,-11-3-1,-5-4 1,-7-6-1,-6-2 1,-12 32-1,-1 0 31,-3-4 1,-2 0-1,-3 4 1,-1 0 207,-5-4 0,-2 0 0,1 4 1,-2 1-1,-4-1 0,-2 2 1,0 3-1,-2 2 0,-25-25 86,-7 7 0,-11 11 0,-4 12 1,31 17-1,-3 3 0,-3 3 1,-3 3-1,-1 1 0,-2 3-144,-2 1 0,-2 3 0,-10 6 0,-1 4 0,2 2 0,1 1 0,-3 3 0,1 2 0,-2 3 0,1 2 0,1 2 0,0 1 0,0 2 0,0 1-300,1 2 0,3 0 0,6-3 0,2 2 0,2 4 0,2 3 453,3-2 0,3 1 0,4-2 1,3 1-1,10-3 0,4 1 0,2-2 1,3 0-1,-6 36 0,14-7-80,8-6 0,20-1 1,16-13-1,15-6 1,-19-22-1,2-1 0,6-2 1,1-2-1064,5 0 1,2-2 1043,8-1 0,2-1 0,-1 0 0,1-1 0,5-1 0,1-1 0,-1-1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F1C0E6-4EBF-4776-AF92-B860D1AA4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05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A2CC734-9707-49CF-9113-F30FCF05259E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56395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20D4B66-C3A2-4CEB-B74E-06E915F303B7}" type="slidenum">
              <a:rPr lang="en-US" altLang="en-US" smtClean="0">
                <a:solidFill>
                  <a:schemeClr val="tx1"/>
                </a:solidFill>
              </a:rPr>
              <a:pPr/>
              <a:t>9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7065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0CB7145-8B72-4CC5-9FF9-9D3367961237}" type="slidenum">
              <a:rPr lang="en-US" altLang="en-US" smtClean="0">
                <a:solidFill>
                  <a:schemeClr val="tx1"/>
                </a:solidFill>
              </a:rPr>
              <a:pPr/>
              <a:t>10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9078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A56A25B-E725-44A8-9AC1-24D095919E83}" type="slidenum">
              <a:rPr lang="en-US" altLang="en-US" smtClean="0">
                <a:solidFill>
                  <a:schemeClr val="tx1"/>
                </a:solidFill>
              </a:rPr>
              <a:pPr/>
              <a:t>11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338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F29F6C5-63CF-405A-B339-66A2B5079F8E}" type="slidenum">
              <a:rPr lang="en-US" altLang="en-US" smtClean="0">
                <a:solidFill>
                  <a:schemeClr val="tx1"/>
                </a:solidFill>
              </a:rPr>
              <a:pPr/>
              <a:t>12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330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059827F-67A2-417C-A020-84C759138503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61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ED873E3-5A98-43EF-A395-ED7943967719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722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E561EEC-E6B1-4320-B6D4-2683075A4E98}" type="slidenum">
              <a:rPr lang="en-US" altLang="en-US" smtClean="0">
                <a:solidFill>
                  <a:schemeClr val="tx1"/>
                </a:solidFill>
              </a:rPr>
              <a:pPr/>
              <a:t>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9249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83E4BDB-23D7-4101-B8CC-CDDF3A8C49C6}" type="slidenum">
              <a:rPr lang="en-US" altLang="en-US" smtClean="0">
                <a:solidFill>
                  <a:schemeClr val="tx1"/>
                </a:solidFill>
              </a:rPr>
              <a:pPr/>
              <a:t>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861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243F612-C4EC-44AC-8342-4EFA07172FD3}" type="slidenum">
              <a:rPr lang="en-US" altLang="en-US" smtClean="0">
                <a:solidFill>
                  <a:schemeClr val="tx1"/>
                </a:solidFill>
              </a:rPr>
              <a:pPr/>
              <a:t>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329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4B439B9-41B1-44A5-A377-FE99B012AF40}" type="slidenum">
              <a:rPr lang="en-US" altLang="en-US" smtClean="0">
                <a:solidFill>
                  <a:schemeClr val="tx1"/>
                </a:solidFill>
              </a:rPr>
              <a:pPr/>
              <a:t>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159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FB1642C-9FEC-46D0-AFAD-CD4819A551A4}" type="slidenum">
              <a:rPr lang="en-US" altLang="en-US" smtClean="0">
                <a:solidFill>
                  <a:schemeClr val="tx1"/>
                </a:solidFill>
              </a:rPr>
              <a:pPr/>
              <a:t>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201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4B409BA-7602-410E-A008-DBE7D8DDB7E7}" type="slidenum">
              <a:rPr lang="en-US" altLang="en-US" smtClean="0">
                <a:solidFill>
                  <a:schemeClr val="tx1"/>
                </a:solidFill>
              </a:rPr>
              <a:pPr/>
              <a:t>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5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444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89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0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64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3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9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7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6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6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0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45D575FB-7088-4E82-85A0-87B7853D1A66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14</a:t>
            </a:r>
            <a:br>
              <a:rPr lang="en-US" altLang="en-US" sz="4800" dirty="0"/>
            </a:br>
            <a:r>
              <a:rPr lang="en-US" altLang="en-US" sz="4800" dirty="0"/>
              <a:t>Modulo Scheduling Reloaded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October 27, 2021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E089F8-9D4C-ED44-B577-2552C966C1F9}"/>
                  </a:ext>
                </a:extLst>
              </p14:cNvPr>
              <p14:cNvContentPartPr/>
              <p14:nvPr/>
            </p14:nvContentPartPr>
            <p14:xfrm>
              <a:off x="7909560" y="4056120"/>
              <a:ext cx="911160" cy="798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E089F8-9D4C-ED44-B577-2552C966C1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00200" y="4046760"/>
                <a:ext cx="929880" cy="817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Prolog and Epilog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974725" y="5676900"/>
            <a:ext cx="5892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Only the kernel involves executing full width of operations</a:t>
            </a:r>
          </a:p>
          <a:p>
            <a:endParaRPr lang="en-US" altLang="en-US"/>
          </a:p>
          <a:p>
            <a:r>
              <a:rPr lang="en-US" altLang="en-US"/>
              <a:t>Prolog and epilog execute a subset (ramp-up and ramp-down) 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cxnSp>
        <p:nvCxnSpPr>
          <p:cNvPr id="37913" name="Straight Connector 2"/>
          <p:cNvCxnSpPr>
            <a:cxnSpLocks noChangeShapeType="1"/>
          </p:cNvCxnSpPr>
          <p:nvPr/>
        </p:nvCxnSpPr>
        <p:spPr bwMode="auto">
          <a:xfrm flipH="1">
            <a:off x="2362200" y="2438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4" name="Straight Connector 27"/>
          <p:cNvCxnSpPr>
            <a:cxnSpLocks noChangeShapeType="1"/>
          </p:cNvCxnSpPr>
          <p:nvPr/>
        </p:nvCxnSpPr>
        <p:spPr bwMode="auto">
          <a:xfrm flipH="1">
            <a:off x="5410200" y="5105400"/>
            <a:ext cx="762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2F50FEF-63BE-C543-8FC1-5C3EA7A2F811}"/>
                  </a:ext>
                </a:extLst>
              </p14:cNvPr>
              <p14:cNvContentPartPr/>
              <p14:nvPr/>
            </p14:nvContentPartPr>
            <p14:xfrm>
              <a:off x="1103760" y="374760"/>
              <a:ext cx="7169760" cy="5426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2F50FEF-63BE-C543-8FC1-5C3EA7A2F8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4400" y="365400"/>
                <a:ext cx="7188480" cy="5445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181600" y="1825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Separate Code for Prolog and Epilog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667000" y="2054225"/>
            <a:ext cx="349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C</a:t>
            </a:r>
          </a:p>
          <a:p>
            <a:r>
              <a:rPr lang="en-US" altLang="en-US"/>
              <a:t>D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143000" y="2282825"/>
            <a:ext cx="118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 body</a:t>
            </a:r>
          </a:p>
          <a:p>
            <a:r>
              <a:rPr lang="en-US" altLang="en-US"/>
              <a:t>with 4 ops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590800" y="2057400"/>
            <a:ext cx="457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7848600" y="1749425"/>
            <a:ext cx="9271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Prolog -</a:t>
            </a:r>
          </a:p>
          <a:p>
            <a:r>
              <a:rPr lang="en-US" altLang="en-US">
                <a:solidFill>
                  <a:schemeClr val="tx1"/>
                </a:solidFill>
              </a:rPr>
              <a:t>fill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3581400" y="22860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105400" y="2819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8137525" y="29337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8001000" y="3502025"/>
            <a:ext cx="990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Epilog -</a:t>
            </a:r>
          </a:p>
          <a:p>
            <a:r>
              <a:rPr lang="en-US" altLang="en-US">
                <a:solidFill>
                  <a:schemeClr val="tx1"/>
                </a:solidFill>
              </a:rPr>
              <a:t>drain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146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Generate special code before the loop (preheader) to fill the pipe </a:t>
            </a:r>
          </a:p>
          <a:p>
            <a:r>
              <a:rPr lang="en-US" altLang="en-US">
                <a:solidFill>
                  <a:schemeClr val="tx1"/>
                </a:solidFill>
              </a:rPr>
              <a:t>and special code after the loop to drain the pipe.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Peel off II-1 iterations for the prolog.  Complete II-1 iterations</a:t>
            </a:r>
          </a:p>
          <a:p>
            <a:r>
              <a:rPr lang="en-US" altLang="en-US">
                <a:solidFill>
                  <a:schemeClr val="tx1"/>
                </a:solidFill>
              </a:rPr>
              <a:t>in epilog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B38574-E605-C94E-9AD6-679B13B92C5A}"/>
                  </a:ext>
                </a:extLst>
              </p14:cNvPr>
              <p14:cNvContentPartPr/>
              <p14:nvPr/>
            </p14:nvContentPartPr>
            <p14:xfrm>
              <a:off x="2879280" y="1320480"/>
              <a:ext cx="6848280" cy="3635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B38574-E605-C94E-9AD6-679B13B92C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69920" y="1311120"/>
                <a:ext cx="6867000" cy="365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/>
              <a:t>Removing Prolog/Epilog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7451725" y="20955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42008" name="Oval 24"/>
          <p:cNvSpPr>
            <a:spLocks noChangeArrowheads="1"/>
          </p:cNvSpPr>
          <p:nvPr/>
        </p:nvSpPr>
        <p:spPr bwMode="auto">
          <a:xfrm>
            <a:off x="1752600" y="17526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09" name="Oval 25"/>
          <p:cNvSpPr>
            <a:spLocks noChangeArrowheads="1"/>
          </p:cNvSpPr>
          <p:nvPr/>
        </p:nvSpPr>
        <p:spPr bwMode="auto">
          <a:xfrm>
            <a:off x="4343400" y="4495800"/>
            <a:ext cx="2286000" cy="12954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flipV="1">
            <a:off x="1600200" y="2743200"/>
            <a:ext cx="3048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2438400" y="5105400"/>
            <a:ext cx="1905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1203325" y="4838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1127125" y="4838700"/>
            <a:ext cx="208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Disable using</a:t>
            </a:r>
          </a:p>
          <a:p>
            <a:r>
              <a:rPr lang="en-US" altLang="en-US"/>
              <a:t>predicated execution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838200" y="5940425"/>
            <a:ext cx="653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Execute loop kernel on every iteration, but for prolog and epilog</a:t>
            </a:r>
          </a:p>
          <a:p>
            <a:r>
              <a:rPr lang="en-US" altLang="en-US">
                <a:solidFill>
                  <a:schemeClr val="tx1"/>
                </a:solidFill>
              </a:rPr>
              <a:t>selectively disable the appropriate operations to fill/drain the pipeline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1AA2B8-3922-0743-A1AF-73C8FB81228E}"/>
                  </a:ext>
                </a:extLst>
              </p14:cNvPr>
              <p14:cNvContentPartPr/>
              <p14:nvPr/>
            </p14:nvContentPartPr>
            <p14:xfrm>
              <a:off x="1594080" y="2422800"/>
              <a:ext cx="4959360" cy="3186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1AA2B8-3922-0743-A1AF-73C8FB8122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84720" y="2413440"/>
                <a:ext cx="4978080" cy="3205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/>
              <a:t>Kernel-only Code Using Rotating Predicates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1444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38200" y="2438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62000" y="4264025"/>
            <a:ext cx="3321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P[0]	P[1]	P[2]	P[3]</a:t>
            </a:r>
          </a:p>
          <a:p>
            <a:r>
              <a:rPr lang="en-US" altLang="en-US"/>
              <a:t>1	0	0	0</a:t>
            </a:r>
          </a:p>
          <a:p>
            <a:r>
              <a:rPr lang="en-US" altLang="en-US"/>
              <a:t>1	1	0	0</a:t>
            </a:r>
          </a:p>
          <a:p>
            <a:r>
              <a:rPr lang="en-US" altLang="en-US"/>
              <a:t>1	1	1	0</a:t>
            </a:r>
          </a:p>
          <a:p>
            <a:r>
              <a:rPr lang="en-US" altLang="en-US"/>
              <a:t>1	1	1	1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0	1	1	1</a:t>
            </a:r>
          </a:p>
          <a:p>
            <a:r>
              <a:rPr lang="en-US" altLang="en-US"/>
              <a:t>0	0	1	1</a:t>
            </a:r>
          </a:p>
          <a:p>
            <a:r>
              <a:rPr lang="en-US" altLang="en-US"/>
              <a:t>0	0	0	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762000" y="4267200"/>
            <a:ext cx="335280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3962400" y="2286000"/>
            <a:ext cx="914400" cy="838200"/>
          </a:xfrm>
          <a:prstGeom prst="rightArrow">
            <a:avLst>
              <a:gd name="adj1" fmla="val 50000"/>
              <a:gd name="adj2" fmla="val 2727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953000" y="2511425"/>
            <a:ext cx="392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 if P[0]   B if P[1]   C  if P[2]  D if P[3]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953000" y="2438400"/>
            <a:ext cx="43434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5410200" y="4568825"/>
            <a:ext cx="309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	-	-	-</a:t>
            </a:r>
          </a:p>
          <a:p>
            <a:r>
              <a:rPr lang="en-US" altLang="en-US"/>
              <a:t>A	B	-	-</a:t>
            </a:r>
          </a:p>
          <a:p>
            <a:r>
              <a:rPr lang="en-US" altLang="en-US"/>
              <a:t>A	B	C	-</a:t>
            </a:r>
          </a:p>
          <a:p>
            <a:r>
              <a:rPr lang="en-US" altLang="en-US"/>
              <a:t>A	B	C	D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-	B	C	D</a:t>
            </a:r>
          </a:p>
          <a:p>
            <a:r>
              <a:rPr lang="en-US" altLang="en-US"/>
              <a:t>-	-	C	D</a:t>
            </a:r>
          </a:p>
          <a:p>
            <a:r>
              <a:rPr lang="en-US" altLang="en-US"/>
              <a:t>-	-	-	D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410200" y="4572000"/>
            <a:ext cx="32004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4114800" y="40386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257800" y="3806825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 referred to as the staging predicate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49F3DB-A888-6044-98E5-AAA8B9865F91}"/>
                  </a:ext>
                </a:extLst>
              </p14:cNvPr>
              <p14:cNvContentPartPr/>
              <p14:nvPr/>
            </p14:nvContentPartPr>
            <p14:xfrm>
              <a:off x="259560" y="556560"/>
              <a:ext cx="9789480" cy="6314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49F3DB-A888-6044-98E5-AAA8B9865F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200" y="547200"/>
                <a:ext cx="9808200" cy="6332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/>
              <a:t>Modulo Scheduling Architectural Support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Loop requiring N iterations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Will take N + (S – 1) where S is the number of stages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2 special registers created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LC: loop counter (holds N)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ESC: epilog stage counter (holds S)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Software pipeline branch operations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Initialize LC = N, ESC = S in loop </a:t>
            </a:r>
            <a:r>
              <a:rPr lang="en-US" altLang="en-US" dirty="0" err="1"/>
              <a:t>preheader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rotating predicates are cleared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SWP-BR (BRLC)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While LC &gt; 0, decrement LC and RRB, P[0] = 1, branch to top of loop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This occurs for prolog and kernel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LC = 0, then while ESC &gt; 0, decrement RRB and write a 0 into P[0], and branch to the top of the loop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This occurs for the epilog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38F6AA-8C58-1344-8E14-5096159AF33C}"/>
                  </a:ext>
                </a:extLst>
              </p14:cNvPr>
              <p14:cNvContentPartPr/>
              <p14:nvPr/>
            </p14:nvContentPartPr>
            <p14:xfrm>
              <a:off x="1204560" y="1511280"/>
              <a:ext cx="8094960" cy="4726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38F6AA-8C58-1344-8E14-5096159AF3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5200" y="1501920"/>
                <a:ext cx="8113680" cy="474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/>
              <a:t>Execution History With LC/ESC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533400" y="3502025"/>
            <a:ext cx="85788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	ESC	P[0]	P[1]	P[2]	P[3]</a:t>
            </a:r>
          </a:p>
          <a:p>
            <a:r>
              <a:rPr lang="en-US" altLang="en-US"/>
              <a:t>3	3	1	0	0	0	A</a:t>
            </a:r>
          </a:p>
          <a:p>
            <a:r>
              <a:rPr lang="en-US" altLang="en-US"/>
              <a:t>2	3	1	1	0	0	A	B</a:t>
            </a:r>
          </a:p>
          <a:p>
            <a:r>
              <a:rPr lang="en-US" altLang="en-US"/>
              <a:t>1	3	1	1	1	0	A	B	C</a:t>
            </a:r>
          </a:p>
          <a:p>
            <a:r>
              <a:rPr lang="en-US" altLang="en-US"/>
              <a:t>0	3	1	1	1	1	A	B	C	D</a:t>
            </a:r>
          </a:p>
          <a:p>
            <a:r>
              <a:rPr lang="en-US" altLang="en-US"/>
              <a:t>0	2	0	1	1	1	-	B	C	D</a:t>
            </a:r>
          </a:p>
          <a:p>
            <a:r>
              <a:rPr lang="en-US" altLang="en-US"/>
              <a:t>0	1	0	0	1	1	-	-	C	D</a:t>
            </a:r>
          </a:p>
          <a:p>
            <a:r>
              <a:rPr lang="en-US" altLang="en-US"/>
              <a:t>0	0	0	0	0	1	-	-	-	D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295400" y="2511425"/>
            <a:ext cx="597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 if P[0];   B if P[1];   C if P[2];  D if P[3];  P[0] = BRF.B.B.F;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295400" y="2438400"/>
            <a:ext cx="6477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79525" y="1562100"/>
            <a:ext cx="43211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3, ESC = 3 /* Remember 0 relative!! */</a:t>
            </a:r>
          </a:p>
          <a:p>
            <a:r>
              <a:rPr lang="en-US" altLang="en-US"/>
              <a:t>Clear all rotating predicates</a:t>
            </a:r>
          </a:p>
          <a:p>
            <a:r>
              <a:rPr lang="en-US" altLang="en-US"/>
              <a:t>P[0] = 1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762000" y="6397625"/>
            <a:ext cx="6702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 iterations, 4 stages, II = 1, Note 4 + 4 –1 iterations of kernel executed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084880-F7B9-C140-B3D8-90913E7FD81E}"/>
                  </a:ext>
                </a:extLst>
              </p14:cNvPr>
              <p14:cNvContentPartPr/>
              <p14:nvPr/>
            </p14:nvContentPartPr>
            <p14:xfrm>
              <a:off x="280440" y="860760"/>
              <a:ext cx="9394560" cy="6604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084880-F7B9-C140-B3D8-90913E7FD8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1080" y="851400"/>
                <a:ext cx="9413280" cy="6623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Modulo Scheduling Example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143000" y="4187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066800" y="4114800"/>
            <a:ext cx="26670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41910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3340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52578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81000" y="4111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495800" y="2511425"/>
            <a:ext cx="2774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Step1: Compute to loop into</a:t>
            </a:r>
          </a:p>
          <a:p>
            <a:r>
              <a:rPr lang="en-US" altLang="en-US">
                <a:solidFill>
                  <a:schemeClr val="tx1"/>
                </a:solidFill>
              </a:rPr>
              <a:t>form that uses LC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F62A089-FED7-2F4C-9A57-5654ABB162AA}"/>
                  </a:ext>
                </a:extLst>
              </p14:cNvPr>
              <p14:cNvContentPartPr/>
              <p14:nvPr/>
            </p14:nvContentPartPr>
            <p14:xfrm>
              <a:off x="783360" y="2384280"/>
              <a:ext cx="7749360" cy="3924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F62A089-FED7-2F4C-9A57-5654ABB162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4000" y="2374920"/>
                <a:ext cx="7768080" cy="394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2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42672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334000" y="4035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5257800" y="3962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657600" y="2816225"/>
            <a:ext cx="208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2: DSA convert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8288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17526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9906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8288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248D91-B54B-844B-8812-2820D4ACB36D}"/>
                  </a:ext>
                </a:extLst>
              </p14:cNvPr>
              <p14:cNvContentPartPr/>
              <p14:nvPr/>
            </p14:nvContentPartPr>
            <p14:xfrm>
              <a:off x="1492560" y="2355840"/>
              <a:ext cx="5887440" cy="4227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248D91-B54B-844B-8812-2820D4ACB36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3200" y="2346480"/>
                <a:ext cx="5906160" cy="424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3</a:t>
            </a: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9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7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7162800" y="3959225"/>
            <a:ext cx="13160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2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0204" name="Freeform 28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5699125" y="15621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Step3: Draw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Calculate MII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0207" name="Freeform 31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8" name="Freeform 32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C59C22-CC91-A646-9D04-72A2778500FC}"/>
                  </a:ext>
                </a:extLst>
              </p14:cNvPr>
              <p14:cNvContentPartPr/>
              <p14:nvPr/>
            </p14:nvContentPartPr>
            <p14:xfrm>
              <a:off x="191880" y="1477800"/>
              <a:ext cx="9866520" cy="6012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C59C22-CC91-A646-9D04-72A2778500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2520" y="1468440"/>
                <a:ext cx="9885240" cy="6030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 – Step 4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2672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0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1524000" y="251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1524000" y="3124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15240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1524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1524000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1524000" y="586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764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1676400" y="3429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Freeform 12"/>
          <p:cNvSpPr>
            <a:spLocks/>
          </p:cNvSpPr>
          <p:nvPr/>
        </p:nvSpPr>
        <p:spPr bwMode="auto">
          <a:xfrm>
            <a:off x="1752600" y="2184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Freeform 13"/>
          <p:cNvSpPr>
            <a:spLocks/>
          </p:cNvSpPr>
          <p:nvPr/>
        </p:nvSpPr>
        <p:spPr bwMode="auto">
          <a:xfrm>
            <a:off x="1676400" y="4191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Freeform 14"/>
          <p:cNvSpPr>
            <a:spLocks/>
          </p:cNvSpPr>
          <p:nvPr/>
        </p:nvSpPr>
        <p:spPr bwMode="auto">
          <a:xfrm>
            <a:off x="1752600" y="4876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1676400" y="558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066800" y="2438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1676400" y="3352800"/>
            <a:ext cx="414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600200" y="2741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2362200" y="215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2514600" y="4037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1981200" y="4899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1905000" y="4189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3" name="Freeform 23"/>
          <p:cNvSpPr>
            <a:spLocks/>
          </p:cNvSpPr>
          <p:nvPr/>
        </p:nvSpPr>
        <p:spPr bwMode="auto">
          <a:xfrm>
            <a:off x="1752600" y="3429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4" name="Freeform 24"/>
          <p:cNvSpPr>
            <a:spLocks/>
          </p:cNvSpPr>
          <p:nvPr/>
        </p:nvSpPr>
        <p:spPr bwMode="auto">
          <a:xfrm>
            <a:off x="1752600" y="5791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3886200" y="1978025"/>
            <a:ext cx="4032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4 – Calculate priorities (MAX height</a:t>
            </a:r>
          </a:p>
          <a:p>
            <a:r>
              <a:rPr lang="en-US" altLang="en-US">
                <a:solidFill>
                  <a:schemeClr val="tx1"/>
                </a:solidFill>
              </a:rPr>
              <a:t>to pseudo stop node)</a:t>
            </a:r>
          </a:p>
        </p:txBody>
      </p:sp>
      <p:sp>
        <p:nvSpPr>
          <p:cNvPr id="51226" name="Freeform 26"/>
          <p:cNvSpPr>
            <a:spLocks/>
          </p:cNvSpPr>
          <p:nvPr/>
        </p:nvSpPr>
        <p:spPr bwMode="auto">
          <a:xfrm>
            <a:off x="749300" y="2743200"/>
            <a:ext cx="774700" cy="3276600"/>
          </a:xfrm>
          <a:custGeom>
            <a:avLst/>
            <a:gdLst>
              <a:gd name="T0" fmla="*/ 2147483646 w 488"/>
              <a:gd name="T1" fmla="*/ 0 h 2064"/>
              <a:gd name="T2" fmla="*/ 2147483646 w 488"/>
              <a:gd name="T3" fmla="*/ 2147483646 h 2064"/>
              <a:gd name="T4" fmla="*/ 2147483646 w 488"/>
              <a:gd name="T5" fmla="*/ 2147483646 h 2064"/>
              <a:gd name="T6" fmla="*/ 2147483646 w 488"/>
              <a:gd name="T7" fmla="*/ 2147483646 h 2064"/>
              <a:gd name="T8" fmla="*/ 2147483646 w 488"/>
              <a:gd name="T9" fmla="*/ 2147483646 h 2064"/>
              <a:gd name="T10" fmla="*/ 2147483646 w 488"/>
              <a:gd name="T11" fmla="*/ 2147483646 h 2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8" h="2064">
                <a:moveTo>
                  <a:pt x="488" y="0"/>
                </a:moveTo>
                <a:cubicBezTo>
                  <a:pt x="380" y="24"/>
                  <a:pt x="272" y="48"/>
                  <a:pt x="200" y="144"/>
                </a:cubicBezTo>
                <a:cubicBezTo>
                  <a:pt x="128" y="240"/>
                  <a:pt x="88" y="384"/>
                  <a:pt x="56" y="576"/>
                </a:cubicBezTo>
                <a:cubicBezTo>
                  <a:pt x="24" y="768"/>
                  <a:pt x="0" y="1080"/>
                  <a:pt x="8" y="1296"/>
                </a:cubicBezTo>
                <a:cubicBezTo>
                  <a:pt x="16" y="1512"/>
                  <a:pt x="24" y="1744"/>
                  <a:pt x="104" y="1872"/>
                </a:cubicBezTo>
                <a:cubicBezTo>
                  <a:pt x="184" y="2000"/>
                  <a:pt x="336" y="2032"/>
                  <a:pt x="488" y="20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Freeform 27"/>
          <p:cNvSpPr>
            <a:spLocks/>
          </p:cNvSpPr>
          <p:nvPr/>
        </p:nvSpPr>
        <p:spPr bwMode="auto">
          <a:xfrm>
            <a:off x="812800" y="3352800"/>
            <a:ext cx="711200" cy="2590800"/>
          </a:xfrm>
          <a:custGeom>
            <a:avLst/>
            <a:gdLst>
              <a:gd name="T0" fmla="*/ 2147483646 w 448"/>
              <a:gd name="T1" fmla="*/ 0 h 1632"/>
              <a:gd name="T2" fmla="*/ 2147483646 w 448"/>
              <a:gd name="T3" fmla="*/ 2147483646 h 1632"/>
              <a:gd name="T4" fmla="*/ 2147483646 w 448"/>
              <a:gd name="T5" fmla="*/ 2147483646 h 1632"/>
              <a:gd name="T6" fmla="*/ 2147483646 w 448"/>
              <a:gd name="T7" fmla="*/ 2147483646 h 1632"/>
              <a:gd name="T8" fmla="*/ 2147483646 w 448"/>
              <a:gd name="T9" fmla="*/ 2147483646 h 1632"/>
              <a:gd name="T10" fmla="*/ 2147483646 w 448"/>
              <a:gd name="T11" fmla="*/ 2147483646 h 1632"/>
              <a:gd name="T12" fmla="*/ 2147483646 w 448"/>
              <a:gd name="T13" fmla="*/ 2147483646 h 1632"/>
              <a:gd name="T14" fmla="*/ 2147483646 w 448"/>
              <a:gd name="T15" fmla="*/ 2147483646 h 1632"/>
              <a:gd name="T16" fmla="*/ 2147483646 w 448"/>
              <a:gd name="T17" fmla="*/ 2147483646 h 1632"/>
              <a:gd name="T18" fmla="*/ 2147483646 w 448"/>
              <a:gd name="T19" fmla="*/ 2147483646 h 16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8" h="1632">
                <a:moveTo>
                  <a:pt x="448" y="0"/>
                </a:moveTo>
                <a:cubicBezTo>
                  <a:pt x="356" y="36"/>
                  <a:pt x="264" y="72"/>
                  <a:pt x="208" y="144"/>
                </a:cubicBezTo>
                <a:cubicBezTo>
                  <a:pt x="152" y="216"/>
                  <a:pt x="144" y="328"/>
                  <a:pt x="112" y="432"/>
                </a:cubicBezTo>
                <a:cubicBezTo>
                  <a:pt x="80" y="536"/>
                  <a:pt x="32" y="664"/>
                  <a:pt x="16" y="768"/>
                </a:cubicBezTo>
                <a:cubicBezTo>
                  <a:pt x="0" y="872"/>
                  <a:pt x="8" y="976"/>
                  <a:pt x="16" y="1056"/>
                </a:cubicBezTo>
                <a:cubicBezTo>
                  <a:pt x="24" y="1136"/>
                  <a:pt x="40" y="1184"/>
                  <a:pt x="64" y="1248"/>
                </a:cubicBezTo>
                <a:cubicBezTo>
                  <a:pt x="88" y="1312"/>
                  <a:pt x="128" y="1392"/>
                  <a:pt x="160" y="1440"/>
                </a:cubicBezTo>
                <a:cubicBezTo>
                  <a:pt x="192" y="1488"/>
                  <a:pt x="224" y="1512"/>
                  <a:pt x="256" y="1536"/>
                </a:cubicBezTo>
                <a:cubicBezTo>
                  <a:pt x="288" y="1560"/>
                  <a:pt x="320" y="1568"/>
                  <a:pt x="352" y="1584"/>
                </a:cubicBezTo>
                <a:cubicBezTo>
                  <a:pt x="384" y="1600"/>
                  <a:pt x="416" y="1616"/>
                  <a:pt x="448" y="16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Freeform 28"/>
          <p:cNvSpPr>
            <a:spLocks/>
          </p:cNvSpPr>
          <p:nvPr/>
        </p:nvSpPr>
        <p:spPr bwMode="auto">
          <a:xfrm>
            <a:off x="977900" y="3911600"/>
            <a:ext cx="635000" cy="1955800"/>
          </a:xfrm>
          <a:custGeom>
            <a:avLst/>
            <a:gdLst>
              <a:gd name="T0" fmla="*/ 2147483646 w 400"/>
              <a:gd name="T1" fmla="*/ 2147483646 h 1232"/>
              <a:gd name="T2" fmla="*/ 2147483646 w 400"/>
              <a:gd name="T3" fmla="*/ 2147483646 h 1232"/>
              <a:gd name="T4" fmla="*/ 2147483646 w 400"/>
              <a:gd name="T5" fmla="*/ 2147483646 h 1232"/>
              <a:gd name="T6" fmla="*/ 2147483646 w 400"/>
              <a:gd name="T7" fmla="*/ 2147483646 h 1232"/>
              <a:gd name="T8" fmla="*/ 2147483646 w 400"/>
              <a:gd name="T9" fmla="*/ 2147483646 h 1232"/>
              <a:gd name="T10" fmla="*/ 2147483646 w 400"/>
              <a:gd name="T11" fmla="*/ 2147483646 h 1232"/>
              <a:gd name="T12" fmla="*/ 2147483646 w 400"/>
              <a:gd name="T13" fmla="*/ 2147483646 h 12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0" h="1232">
                <a:moveTo>
                  <a:pt x="344" y="32"/>
                </a:moveTo>
                <a:cubicBezTo>
                  <a:pt x="340" y="16"/>
                  <a:pt x="336" y="0"/>
                  <a:pt x="296" y="32"/>
                </a:cubicBezTo>
                <a:cubicBezTo>
                  <a:pt x="256" y="64"/>
                  <a:pt x="152" y="136"/>
                  <a:pt x="104" y="224"/>
                </a:cubicBezTo>
                <a:cubicBezTo>
                  <a:pt x="56" y="312"/>
                  <a:pt x="16" y="440"/>
                  <a:pt x="8" y="560"/>
                </a:cubicBezTo>
                <a:cubicBezTo>
                  <a:pt x="0" y="680"/>
                  <a:pt x="0" y="840"/>
                  <a:pt x="56" y="944"/>
                </a:cubicBezTo>
                <a:cubicBezTo>
                  <a:pt x="112" y="1048"/>
                  <a:pt x="288" y="1136"/>
                  <a:pt x="344" y="1184"/>
                </a:cubicBezTo>
                <a:cubicBezTo>
                  <a:pt x="400" y="1232"/>
                  <a:pt x="396" y="1232"/>
                  <a:pt x="392" y="12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9" name="Freeform 29"/>
          <p:cNvSpPr>
            <a:spLocks/>
          </p:cNvSpPr>
          <p:nvPr/>
        </p:nvSpPr>
        <p:spPr bwMode="auto">
          <a:xfrm>
            <a:off x="1231900" y="4495800"/>
            <a:ext cx="444500" cy="1371600"/>
          </a:xfrm>
          <a:custGeom>
            <a:avLst/>
            <a:gdLst>
              <a:gd name="T0" fmla="*/ 2147483646 w 280"/>
              <a:gd name="T1" fmla="*/ 0 h 864"/>
              <a:gd name="T2" fmla="*/ 2147483646 w 280"/>
              <a:gd name="T3" fmla="*/ 2147483646 h 864"/>
              <a:gd name="T4" fmla="*/ 2147483646 w 280"/>
              <a:gd name="T5" fmla="*/ 2147483646 h 864"/>
              <a:gd name="T6" fmla="*/ 2147483646 w 280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0" h="864">
                <a:moveTo>
                  <a:pt x="184" y="0"/>
                </a:moveTo>
                <a:cubicBezTo>
                  <a:pt x="124" y="68"/>
                  <a:pt x="64" y="136"/>
                  <a:pt x="40" y="240"/>
                </a:cubicBezTo>
                <a:cubicBezTo>
                  <a:pt x="16" y="344"/>
                  <a:pt x="0" y="520"/>
                  <a:pt x="40" y="624"/>
                </a:cubicBezTo>
                <a:cubicBezTo>
                  <a:pt x="80" y="728"/>
                  <a:pt x="240" y="824"/>
                  <a:pt x="280" y="8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0" name="Freeform 30"/>
          <p:cNvSpPr>
            <a:spLocks/>
          </p:cNvSpPr>
          <p:nvPr/>
        </p:nvSpPr>
        <p:spPr bwMode="auto">
          <a:xfrm>
            <a:off x="1511300" y="5257800"/>
            <a:ext cx="165100" cy="609600"/>
          </a:xfrm>
          <a:custGeom>
            <a:avLst/>
            <a:gdLst>
              <a:gd name="T0" fmla="*/ 2147483646 w 104"/>
              <a:gd name="T1" fmla="*/ 0 h 384"/>
              <a:gd name="T2" fmla="*/ 2147483646 w 104"/>
              <a:gd name="T3" fmla="*/ 2147483646 h 384"/>
              <a:gd name="T4" fmla="*/ 2147483646 w 104"/>
              <a:gd name="T5" fmla="*/ 2147483646 h 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4" h="384">
                <a:moveTo>
                  <a:pt x="56" y="0"/>
                </a:moveTo>
                <a:cubicBezTo>
                  <a:pt x="28" y="16"/>
                  <a:pt x="0" y="32"/>
                  <a:pt x="8" y="96"/>
                </a:cubicBezTo>
                <a:cubicBezTo>
                  <a:pt x="16" y="160"/>
                  <a:pt x="60" y="272"/>
                  <a:pt x="104" y="38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8382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990600" y="3810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066800" y="4419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219200" y="5181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749300" y="2819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6" name="Freeform 36"/>
          <p:cNvSpPr>
            <a:spLocks/>
          </p:cNvSpPr>
          <p:nvPr/>
        </p:nvSpPr>
        <p:spPr bwMode="auto">
          <a:xfrm>
            <a:off x="990600" y="26670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7" name="Freeform 37"/>
          <p:cNvSpPr>
            <a:spLocks/>
          </p:cNvSpPr>
          <p:nvPr/>
        </p:nvSpPr>
        <p:spPr bwMode="auto">
          <a:xfrm>
            <a:off x="1079500" y="38481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8255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56388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4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4327525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Iter1</a:t>
            </a: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5715000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8F6322-BAC6-F644-80C7-4CEE5746A53E}"/>
                  </a:ext>
                </a:extLst>
              </p14:cNvPr>
              <p14:cNvContentPartPr/>
              <p14:nvPr/>
            </p14:nvContentPartPr>
            <p14:xfrm>
              <a:off x="407880" y="2346120"/>
              <a:ext cx="9348480" cy="5099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8F6322-BAC6-F644-80C7-4CEE5746A5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8520" y="2336760"/>
                <a:ext cx="9367200" cy="5118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+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800" dirty="0"/>
              <a:t>Project proposals</a:t>
            </a:r>
          </a:p>
          <a:p>
            <a:pPr lvl="1"/>
            <a:r>
              <a:rPr lang="en-US" altLang="en-US" sz="1600" dirty="0"/>
              <a:t>Due tonight, 11:59pm</a:t>
            </a:r>
          </a:p>
          <a:p>
            <a:pPr lvl="1"/>
            <a:r>
              <a:rPr lang="en-US" altLang="en-US" sz="1600" dirty="0"/>
              <a:t>1 paragraph summary of what you plan to work on, 1-2 references</a:t>
            </a:r>
          </a:p>
          <a:p>
            <a:pPr lvl="1"/>
            <a:r>
              <a:rPr lang="en-US" altLang="en-US" sz="1600" dirty="0"/>
              <a:t>Email to me &amp; </a:t>
            </a:r>
            <a:r>
              <a:rPr lang="en-US" altLang="en-US" sz="1600" dirty="0" err="1"/>
              <a:t>Yunjie</a:t>
            </a:r>
            <a:r>
              <a:rPr lang="en-US" altLang="en-US" sz="1600" dirty="0"/>
              <a:t> &amp; </a:t>
            </a:r>
            <a:r>
              <a:rPr lang="en-US" altLang="en-US" sz="1600" dirty="0" err="1"/>
              <a:t>Ze</a:t>
            </a:r>
            <a:r>
              <a:rPr lang="en-US" altLang="en-US" sz="1600" dirty="0"/>
              <a:t>, cc all your group members</a:t>
            </a:r>
            <a:endParaRPr lang="en-US" altLang="en-US" sz="2000" dirty="0">
              <a:solidFill>
                <a:srgbClr val="FF0000"/>
              </a:solidFill>
            </a:endParaRPr>
          </a:p>
          <a:p>
            <a:r>
              <a:rPr lang="en-US" altLang="en-US" sz="2000" dirty="0">
                <a:solidFill>
                  <a:srgbClr val="FF0000"/>
                </a:solidFill>
              </a:rPr>
              <a:t>Exam – Next </a:t>
            </a:r>
            <a:r>
              <a:rPr lang="en-US" altLang="en-US" sz="2000" dirty="0" err="1">
                <a:solidFill>
                  <a:srgbClr val="FF0000"/>
                </a:solidFill>
              </a:rPr>
              <a:t>Wednes</a:t>
            </a:r>
            <a:r>
              <a:rPr lang="en-US" altLang="en-US" sz="2000" dirty="0">
                <a:solidFill>
                  <a:srgbClr val="FF0000"/>
                </a:solidFill>
              </a:rPr>
              <a:t>, Nov 3 10:30-12:30</a:t>
            </a:r>
          </a:p>
          <a:p>
            <a:pPr lvl="1"/>
            <a:r>
              <a:rPr lang="en-US" altLang="en-US" sz="1600" dirty="0">
                <a:solidFill>
                  <a:srgbClr val="FF0000"/>
                </a:solidFill>
              </a:rPr>
              <a:t>Exam review – next Monday</a:t>
            </a:r>
          </a:p>
          <a:p>
            <a:pPr lvl="1"/>
            <a:r>
              <a:rPr lang="en-US" altLang="en-US" sz="1600" dirty="0">
                <a:solidFill>
                  <a:srgbClr val="FF0000"/>
                </a:solidFill>
              </a:rPr>
              <a:t>Exam scope: Covers all lecture material through today’s class</a:t>
            </a:r>
          </a:p>
          <a:p>
            <a:pPr lvl="1"/>
            <a:r>
              <a:rPr lang="en-US" altLang="en-US" sz="1600" dirty="0">
                <a:solidFill>
                  <a:srgbClr val="FF0000"/>
                </a:solidFill>
              </a:rPr>
              <a:t>Exam format: Hybrid (Virtual or in-person) – Would anyone want in-person?</a:t>
            </a:r>
          </a:p>
          <a:p>
            <a:pPr lvl="2"/>
            <a:r>
              <a:rPr lang="en-US" altLang="en-US" sz="1600" dirty="0">
                <a:solidFill>
                  <a:srgbClr val="FF0000"/>
                </a:solidFill>
              </a:rPr>
              <a:t>In-person: 10:30-12:15 + 15 mins extra time, walk outside to get questions answered</a:t>
            </a:r>
          </a:p>
          <a:p>
            <a:pPr lvl="2"/>
            <a:r>
              <a:rPr lang="en-US" altLang="en-US" sz="1600" dirty="0">
                <a:solidFill>
                  <a:srgbClr val="FF0000"/>
                </a:solidFill>
              </a:rPr>
              <a:t>Virtual: 10:30-12:15 + 30 mins extra time (15 mins extra for printing, scanning, uploading), post private questions on piazza to get answers</a:t>
            </a:r>
          </a:p>
          <a:p>
            <a:pPr lvl="2"/>
            <a:r>
              <a:rPr lang="en-US" altLang="en-US" sz="1600" dirty="0">
                <a:solidFill>
                  <a:srgbClr val="FF0000"/>
                </a:solidFill>
              </a:rPr>
              <a:t>Questions answered up to 12:30</a:t>
            </a:r>
          </a:p>
          <a:p>
            <a:r>
              <a:rPr lang="en-US" altLang="en-US" sz="2000" dirty="0"/>
              <a:t>Today’s class reading</a:t>
            </a:r>
          </a:p>
          <a:p>
            <a:pPr lvl="1"/>
            <a:r>
              <a:rPr lang="en-US" altLang="en-US" sz="1800" dirty="0"/>
              <a:t>“Code Generation Schema for Modulo Scheduled Loops”, B. Rau, M. </a:t>
            </a:r>
            <a:r>
              <a:rPr lang="en-US" altLang="en-US" sz="1800" dirty="0" err="1"/>
              <a:t>Schlansker</a:t>
            </a:r>
            <a:r>
              <a:rPr lang="en-US" altLang="en-US" sz="1800" dirty="0"/>
              <a:t>, and P. </a:t>
            </a:r>
            <a:r>
              <a:rPr lang="en-US" altLang="en-US" sz="1800" dirty="0" err="1"/>
              <a:t>Tirumalai</a:t>
            </a:r>
            <a:r>
              <a:rPr lang="en-US" altLang="en-US" sz="1800" dirty="0"/>
              <a:t>, MICRO-25, Dec. 1992.</a:t>
            </a:r>
            <a:endParaRPr lang="en-US" altLang="en-US" sz="1600" dirty="0"/>
          </a:p>
          <a:p>
            <a:r>
              <a:rPr lang="en-US" altLang="en-US" sz="2000" dirty="0"/>
              <a:t>Next class reading - </a:t>
            </a:r>
            <a:r>
              <a:rPr lang="en-US" altLang="en-US" sz="1800" dirty="0"/>
              <a:t>None</a:t>
            </a:r>
          </a:p>
          <a:p>
            <a:pPr lvl="1"/>
            <a:endParaRPr lang="en-US" altLang="en-US" sz="1600" dirty="0"/>
          </a:p>
          <a:p>
            <a:pPr lvl="1">
              <a:buFontTx/>
              <a:buNone/>
            </a:pPr>
            <a:endParaRPr lang="en-US" altLang="en-US" sz="1800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935F7F6-6460-BE42-BF57-7CB695339FED}"/>
                  </a:ext>
                </a:extLst>
              </p14:cNvPr>
              <p14:cNvContentPartPr/>
              <p14:nvPr/>
            </p14:nvContentPartPr>
            <p14:xfrm>
              <a:off x="4443840" y="247320"/>
              <a:ext cx="4438080" cy="3341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935F7F6-6460-BE42-BF57-7CB695339FE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34480" y="237960"/>
                <a:ext cx="4456800" cy="3360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5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410200" y="1673225"/>
            <a:ext cx="263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Schedule brlc at time II - 1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4876800" y="37338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4876800" y="4191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45561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4556125" y="4229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4876800" y="4264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5105400" y="26638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5" name="Line 31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9" name="Line 35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C524B79-CF7B-F843-8E10-455B0DA8273D}"/>
                  </a:ext>
                </a:extLst>
              </p14:cNvPr>
              <p14:cNvContentPartPr/>
              <p14:nvPr/>
            </p14:nvContentPartPr>
            <p14:xfrm>
              <a:off x="1055880" y="426960"/>
              <a:ext cx="8767800" cy="6376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C524B79-CF7B-F843-8E10-455B0DA827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6520" y="417600"/>
                <a:ext cx="8786520" cy="6395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6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Step6: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Op1: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3289" name="Text Box 41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3292" name="Text Box 44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453FCC-1F21-924B-9F33-37967E3F4BF8}"/>
                  </a:ext>
                </a:extLst>
              </p14:cNvPr>
              <p14:cNvContentPartPr/>
              <p14:nvPr/>
            </p14:nvContentPartPr>
            <p14:xfrm>
              <a:off x="748800" y="508680"/>
              <a:ext cx="7692840" cy="5685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453FCC-1F21-924B-9F33-37967E3F4B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9440" y="499320"/>
                <a:ext cx="7711560" cy="5704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7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Step7: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Op4: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6662738" y="58054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75438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52578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314" name="Text Box 4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9188578-B173-4C47-9D34-D4DE996C894C}"/>
                  </a:ext>
                </a:extLst>
              </p14:cNvPr>
              <p14:cNvContentPartPr/>
              <p14:nvPr/>
            </p14:nvContentPartPr>
            <p14:xfrm>
              <a:off x="834840" y="568800"/>
              <a:ext cx="8856720" cy="5831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9188578-B173-4C47-9D34-D4DE996C894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5480" y="559440"/>
                <a:ext cx="8875440" cy="5850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8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Step8: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Op2: E = 2, L = 3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2 (2 % 2)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1722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9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7467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auto">
          <a:xfrm>
            <a:off x="55626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71628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6629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43" name="Text Box 47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5344" name="Text Box 48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45" name="Text Box 49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5346" name="Text Box 50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499D8D6-0DD9-484C-ACAE-DC6ABF725560}"/>
                  </a:ext>
                </a:extLst>
              </p14:cNvPr>
              <p14:cNvContentPartPr/>
              <p14:nvPr/>
            </p14:nvContentPartPr>
            <p14:xfrm>
              <a:off x="804600" y="393480"/>
              <a:ext cx="7891200" cy="6304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499D8D6-0DD9-484C-ACAE-DC6ABF7255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5240" y="384120"/>
                <a:ext cx="7909920" cy="6323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9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Step9: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Op3: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48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5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1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6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7" name="Text Box 47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68" name="Text Box 48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69" name="Text Box 49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70" name="Text Box 50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71" name="Text Box 51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1E6A6C-4261-4A45-A427-A063B95EBF9D}"/>
                  </a:ext>
                </a:extLst>
              </p14:cNvPr>
              <p14:cNvContentPartPr/>
              <p14:nvPr/>
            </p14:nvContentPartPr>
            <p14:xfrm>
              <a:off x="426960" y="1041120"/>
              <a:ext cx="7376400" cy="5657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1E6A6C-4261-4A45-A427-A063B95EBF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7600" y="1031760"/>
                <a:ext cx="7395120" cy="5675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10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86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Step10: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Op5: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1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3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5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6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0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1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7445375" y="47069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97" name="Text Box 53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98" name="Text Box 54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9" name="Text Box 55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D25E1F-C508-A34E-A3E0-377A7CA2590E}"/>
                  </a:ext>
                </a:extLst>
              </p14:cNvPr>
              <p14:cNvContentPartPr/>
              <p14:nvPr/>
            </p14:nvContentPartPr>
            <p14:xfrm>
              <a:off x="1660320" y="2117880"/>
              <a:ext cx="6099840" cy="4436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D25E1F-C508-A34E-A3E0-377A7CA2590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50960" y="2108520"/>
                <a:ext cx="6118560" cy="4455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11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64166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Step11: calculate ESC, SC = ceiling(max unrolled sched length / ii)</a:t>
            </a:r>
          </a:p>
          <a:p>
            <a:r>
              <a:rPr lang="en-US" altLang="en-US">
                <a:solidFill>
                  <a:schemeClr val="tx1"/>
                </a:solidFill>
              </a:rPr>
              <a:t>unrolled sched time of branch = rolled sched time of br  + (ii*esc)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SC = 6 / 2 = 3, ESC = SC – 1</a:t>
            </a:r>
          </a:p>
          <a:p>
            <a:r>
              <a:rPr lang="en-US" altLang="en-US">
                <a:solidFill>
                  <a:schemeClr val="tx1"/>
                </a:solidFill>
              </a:rPr>
              <a:t>time of br = 1 + 2*2 = 5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6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7512050" y="4711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7850188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21" name="Text Box 5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5015DFF-F982-6F45-9ED5-FCAAAD343E12}"/>
                  </a:ext>
                </a:extLst>
              </p14:cNvPr>
              <p14:cNvContentPartPr/>
              <p14:nvPr/>
            </p14:nvContentPartPr>
            <p14:xfrm>
              <a:off x="921240" y="2346120"/>
              <a:ext cx="9036720" cy="4164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5015DFF-F982-6F45-9ED5-FCAAAD343E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1880" y="2336760"/>
                <a:ext cx="9055440" cy="418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12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9479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 if p1[0]</a:t>
            </a:r>
          </a:p>
          <a:p>
            <a:r>
              <a:rPr lang="en-US" altLang="en-US"/>
              <a:t>2: r4[-1] = r3[-1] * 26 if p1[1]</a:t>
            </a:r>
          </a:p>
          <a:p>
            <a:r>
              <a:rPr lang="en-US" altLang="en-US"/>
              <a:t>4: r1[-1] = r1[0] + 4 if p1[0]</a:t>
            </a:r>
          </a:p>
          <a:p>
            <a:r>
              <a:rPr lang="en-US" altLang="en-US"/>
              <a:t>3: store (r2[0], r4[-1]) if p1[2]</a:t>
            </a:r>
          </a:p>
          <a:p>
            <a:r>
              <a:rPr lang="en-US" altLang="en-US"/>
              <a:t>5: r2[-1] = r2[0] + 4 if p1[2]</a:t>
            </a:r>
          </a:p>
          <a:p>
            <a:r>
              <a:rPr lang="en-US" altLang="en-US"/>
              <a:t>7: brlc Loop if p1[2]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66800" y="3581400"/>
            <a:ext cx="35052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587625"/>
            <a:ext cx="1036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  <a:p>
            <a:r>
              <a:rPr lang="en-US" altLang="en-US"/>
              <a:t>ESC = 2</a:t>
            </a:r>
          </a:p>
          <a:p>
            <a:r>
              <a:rPr lang="en-US" altLang="en-US"/>
              <a:t>p1[0] = 1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730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Finishing touches - Sort ops, initialize ESC, insert BRF and staging predicate,</a:t>
            </a:r>
          </a:p>
          <a:p>
            <a:r>
              <a:rPr lang="en-US" altLang="en-US">
                <a:solidFill>
                  <a:schemeClr val="tx1"/>
                </a:solidFill>
              </a:rPr>
              <a:t>initialize staging predicate outside loop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0" y="44958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4800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562600" y="37306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34000" y="5105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34000" y="5410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334000" y="5715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334000" y="6019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5334000" y="6324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94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410200" y="5102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10200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775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775325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6089650" y="6034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299325" y="2628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7162800" y="4495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73152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7315200" y="5105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7162800" y="6324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7315200" y="571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7467600" y="4568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784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2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7391400" y="57880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3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105400" y="2359025"/>
            <a:ext cx="322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Staging predicate, each</a:t>
            </a:r>
          </a:p>
          <a:p>
            <a:r>
              <a:rPr lang="en-US" altLang="en-US"/>
              <a:t>successive stage increment</a:t>
            </a:r>
          </a:p>
          <a:p>
            <a:r>
              <a:rPr lang="en-US" altLang="en-US"/>
              <a:t>the index of the staging predicate</a:t>
            </a:r>
          </a:p>
          <a:p>
            <a:r>
              <a:rPr lang="en-US" altLang="en-US"/>
              <a:t>by 1, stage 1 gets px[0]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95300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4953000" y="4800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953000" y="510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4953000" y="571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4953000" y="601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4953000" y="6324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9219E5-65E0-734A-A7E6-B3C7F7CAAD75}"/>
                  </a:ext>
                </a:extLst>
              </p14:cNvPr>
              <p14:cNvContentPartPr/>
              <p14:nvPr/>
            </p14:nvContentPartPr>
            <p14:xfrm>
              <a:off x="983880" y="187200"/>
              <a:ext cx="8403120" cy="6352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9219E5-65E0-734A-A7E6-B3C7F7CAAD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4520" y="177840"/>
                <a:ext cx="8421840" cy="6371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Dynamic Execution of the Code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447800" y="3197225"/>
            <a:ext cx="26495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1: r3[-1] = load(r1[0]) if p1[0]</a:t>
            </a:r>
          </a:p>
          <a:p>
            <a:r>
              <a:rPr lang="en-US" altLang="en-US" sz="1600"/>
              <a:t>2: r4[-1] = r3[-1] * 26 if p1[1]</a:t>
            </a:r>
          </a:p>
          <a:p>
            <a:r>
              <a:rPr lang="en-US" altLang="en-US" sz="1600"/>
              <a:t>4: r1[-1] = r1[0] + 4 if p1[0]</a:t>
            </a:r>
          </a:p>
          <a:p>
            <a:r>
              <a:rPr lang="en-US" altLang="en-US" sz="1600"/>
              <a:t>3: store (r2[0], r4[-1]) if p1[2]</a:t>
            </a:r>
          </a:p>
          <a:p>
            <a:r>
              <a:rPr lang="en-US" altLang="en-US" sz="1600"/>
              <a:t>5: r2[-1] = r2[0] + 4 if p1[2]</a:t>
            </a:r>
          </a:p>
          <a:p>
            <a:r>
              <a:rPr lang="en-US" altLang="en-US" sz="1600"/>
              <a:t>7: brlc Loop if p1[2]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314801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Loop: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2130425"/>
            <a:ext cx="942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LC = 99</a:t>
            </a:r>
          </a:p>
          <a:p>
            <a:r>
              <a:rPr lang="en-US" altLang="en-US" sz="1600"/>
              <a:t>ESC = 2</a:t>
            </a:r>
          </a:p>
          <a:p>
            <a:r>
              <a:rPr lang="en-US" altLang="en-US" sz="1600"/>
              <a:t>p1[0] = 1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324600" y="2359025"/>
            <a:ext cx="111442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0: 1, 4</a:t>
            </a:r>
          </a:p>
          <a:p>
            <a:r>
              <a:rPr lang="en-US" altLang="en-US"/>
              <a:t>1: </a:t>
            </a:r>
          </a:p>
          <a:p>
            <a:r>
              <a:rPr lang="en-US" altLang="en-US"/>
              <a:t>2: 1,2,4</a:t>
            </a:r>
          </a:p>
          <a:p>
            <a:r>
              <a:rPr lang="en-US" altLang="en-US"/>
              <a:t>3: </a:t>
            </a:r>
          </a:p>
          <a:p>
            <a:r>
              <a:rPr lang="en-US" altLang="en-US"/>
              <a:t>4: 1,2,4</a:t>
            </a:r>
          </a:p>
          <a:p>
            <a:r>
              <a:rPr lang="en-US" altLang="en-US"/>
              <a:t>5: 3,5,7</a:t>
            </a:r>
          </a:p>
          <a:p>
            <a:r>
              <a:rPr lang="en-US" altLang="en-US"/>
              <a:t>6: 1,2,4</a:t>
            </a:r>
          </a:p>
          <a:p>
            <a:r>
              <a:rPr lang="en-US" altLang="en-US"/>
              <a:t>7: 3,5,7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198: 1,2,4</a:t>
            </a:r>
          </a:p>
          <a:p>
            <a:r>
              <a:rPr lang="en-US" altLang="en-US"/>
              <a:t>199: 3,5,7</a:t>
            </a:r>
          </a:p>
          <a:p>
            <a:r>
              <a:rPr lang="en-US" altLang="en-US"/>
              <a:t>200: 2</a:t>
            </a:r>
          </a:p>
          <a:p>
            <a:r>
              <a:rPr lang="en-US" altLang="en-US"/>
              <a:t>201: 3,5,7</a:t>
            </a:r>
          </a:p>
          <a:p>
            <a:r>
              <a:rPr lang="en-US" altLang="en-US"/>
              <a:t>202: -</a:t>
            </a:r>
          </a:p>
          <a:p>
            <a:r>
              <a:rPr lang="en-US" altLang="en-US"/>
              <a:t>203 3,5,7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60960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3505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096000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096000" y="594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096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019800" y="197802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time: ops executed</a:t>
            </a:r>
          </a:p>
        </p:txBody>
      </p:sp>
      <p:sp>
        <p:nvSpPr>
          <p:cNvPr id="60431" name="TextBox 1"/>
          <p:cNvSpPr txBox="1">
            <a:spLocks noChangeArrowheads="1"/>
          </p:cNvSpPr>
          <p:nvPr/>
        </p:nvSpPr>
        <p:spPr bwMode="auto">
          <a:xfrm>
            <a:off x="685800" y="5181600"/>
            <a:ext cx="465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Total time = II(num_iteration + num_stages – 1)</a:t>
            </a:r>
          </a:p>
          <a:p>
            <a:r>
              <a:rPr lang="en-US" altLang="en-US">
                <a:solidFill>
                  <a:srgbClr val="FF0000"/>
                </a:solidFill>
              </a:rPr>
              <a:t>                  = 2(100 + 3 – 1) = 204 cycles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B76C262-B0A7-0042-99FF-D52A14B816A6}"/>
                  </a:ext>
                </a:extLst>
              </p14:cNvPr>
              <p14:cNvContentPartPr/>
              <p14:nvPr/>
            </p14:nvContentPartPr>
            <p14:xfrm>
              <a:off x="2337480" y="4680"/>
              <a:ext cx="5437080" cy="6679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B76C262-B0A7-0042-99FF-D52A14B816A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28120" y="-4680"/>
                <a:ext cx="5455800" cy="6697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3829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DB54FDC-5D70-4944-A9BF-462F21687FE3}"/>
                  </a:ext>
                </a:extLst>
              </p14:cNvPr>
              <p14:cNvContentPartPr/>
              <p14:nvPr/>
            </p14:nvContentPartPr>
            <p14:xfrm>
              <a:off x="3638520" y="2538000"/>
              <a:ext cx="1021680" cy="4356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DB54FDC-5D70-4944-A9BF-462F21687F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29160" y="2528640"/>
                <a:ext cx="1040400" cy="4375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Last Time: Dependences in a Loop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/>
              <a:t>Need worry about 2 kinds</a:t>
            </a:r>
          </a:p>
          <a:p>
            <a:pPr lvl="1"/>
            <a:r>
              <a:rPr lang="en-US" altLang="en-US" sz="1800"/>
              <a:t>Intra-iteration</a:t>
            </a:r>
          </a:p>
          <a:p>
            <a:pPr lvl="1"/>
            <a:r>
              <a:rPr lang="en-US" altLang="en-US" sz="1800"/>
              <a:t>Inter-iteration</a:t>
            </a:r>
          </a:p>
          <a:p>
            <a:r>
              <a:rPr lang="en-US" altLang="en-US" sz="2000"/>
              <a:t>Delay</a:t>
            </a:r>
          </a:p>
          <a:p>
            <a:pPr lvl="1"/>
            <a:r>
              <a:rPr lang="en-US" altLang="en-US" sz="1800"/>
              <a:t>Minimum time interval between the start of operations</a:t>
            </a:r>
          </a:p>
          <a:p>
            <a:pPr lvl="1"/>
            <a:r>
              <a:rPr lang="en-US" altLang="en-US" sz="1800"/>
              <a:t>Operation read/write times</a:t>
            </a:r>
          </a:p>
          <a:p>
            <a:r>
              <a:rPr lang="en-US" altLang="en-US" sz="2000"/>
              <a:t>Distance</a:t>
            </a:r>
          </a:p>
          <a:p>
            <a:pPr lvl="1"/>
            <a:r>
              <a:rPr lang="en-US" altLang="en-US" sz="1800"/>
              <a:t>Number of iterations separating the 2 operations involved</a:t>
            </a:r>
          </a:p>
          <a:p>
            <a:pPr lvl="1"/>
            <a:r>
              <a:rPr lang="en-US" altLang="en-US" sz="1800"/>
              <a:t>Distance of 0 means intra-iteration</a:t>
            </a:r>
          </a:p>
          <a:p>
            <a:r>
              <a:rPr lang="en-US" altLang="en-US" sz="2000"/>
              <a:t>Recurrence manifests itself as a circuit in the dependence graph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EC0253D-EAD8-1D4A-81CD-2BFF28052F04}"/>
                  </a:ext>
                </a:extLst>
              </p14:cNvPr>
              <p14:cNvContentPartPr/>
              <p14:nvPr/>
            </p14:nvContentPartPr>
            <p14:xfrm>
              <a:off x="1554840" y="1861560"/>
              <a:ext cx="7923240" cy="5009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EC0253D-EAD8-1D4A-81CD-2BFF28052F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45480" y="1852200"/>
                <a:ext cx="7941960" cy="5027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 – Answers in Red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4967288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r>
              <a:rPr lang="en-US" altLang="en-US">
                <a:solidFill>
                  <a:srgbClr val="FF3300"/>
                </a:solidFill>
              </a:rPr>
              <a:t>For II=1, each operation needs a dedicated resource,</a:t>
            </a:r>
          </a:p>
          <a:p>
            <a:r>
              <a:rPr lang="en-US" altLang="en-US">
                <a:solidFill>
                  <a:srgbClr val="FF3300"/>
                </a:solidFill>
              </a:rPr>
              <a:t>so: 3 ALU, 2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r>
              <a:rPr lang="en-US" altLang="en-US">
                <a:solidFill>
                  <a:srgbClr val="FF3300"/>
                </a:solidFill>
              </a:rPr>
              <a:t>Instead of 1 ALU to do the multiplies, 3 are needed,</a:t>
            </a:r>
          </a:p>
          <a:p>
            <a:r>
              <a:rPr lang="en-US" altLang="en-US">
                <a:solidFill>
                  <a:srgbClr val="FF3300"/>
                </a:solidFill>
              </a:rPr>
              <a:t>and instead of 1 MEM to do the loads, 2 are needed.</a:t>
            </a:r>
          </a:p>
          <a:p>
            <a:r>
              <a:rPr lang="en-US" altLang="en-US">
                <a:solidFill>
                  <a:srgbClr val="FF3300"/>
                </a:solidFill>
              </a:rPr>
              <a:t>Hence: 5 ALU, 3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  <a:p>
            <a:r>
              <a:rPr lang="en-US" altLang="en-US">
                <a:solidFill>
                  <a:srgbClr val="FF3300"/>
                </a:solidFill>
              </a:rPr>
              <a:t>See next few slides</a:t>
            </a:r>
          </a:p>
        </p:txBody>
      </p:sp>
    </p:spTree>
    <p:extLst>
      <p:ext uri="{BB962C8B-B14F-4D97-AF65-F5344CB8AC3E}">
        <p14:creationId xmlns:p14="http://schemas.microsoft.com/office/powerpoint/2010/main" val="8832116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 continued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1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010400" y="2743200"/>
            <a:ext cx="2111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RESMII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MII = MAX(1,1) = 1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5627" name="Freeform 27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648200" y="2133600"/>
            <a:ext cx="438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Dependence graph (same as example in class)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0" name="Freeform 30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Freeform 31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914400" y="2362200"/>
            <a:ext cx="330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DSA converted code below (same</a:t>
            </a:r>
          </a:p>
          <a:p>
            <a:r>
              <a:rPr lang="en-US" altLang="en-US">
                <a:solidFill>
                  <a:srgbClr val="FF3300"/>
                </a:solidFill>
              </a:rPr>
              <a:t>as example in class)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685800" y="1524000"/>
            <a:ext cx="507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Assume II=1 so resources are: 3 ALU, 2 MEM, 1 BR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7543800" y="4191000"/>
            <a:ext cx="1022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Priorities</a:t>
            </a:r>
          </a:p>
          <a:p>
            <a:r>
              <a:rPr lang="en-US" altLang="en-US">
                <a:solidFill>
                  <a:srgbClr val="FF3300"/>
                </a:solidFill>
              </a:rPr>
              <a:t>1: H = 5</a:t>
            </a:r>
          </a:p>
          <a:p>
            <a:r>
              <a:rPr lang="en-US" altLang="en-US">
                <a:solidFill>
                  <a:srgbClr val="FF3300"/>
                </a:solidFill>
              </a:rPr>
              <a:t>2: H = 3</a:t>
            </a:r>
          </a:p>
          <a:p>
            <a:r>
              <a:rPr lang="en-US" altLang="en-US">
                <a:solidFill>
                  <a:srgbClr val="FF3300"/>
                </a:solidFill>
              </a:rPr>
              <a:t>3: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4: H = 4</a:t>
            </a:r>
          </a:p>
          <a:p>
            <a:r>
              <a:rPr lang="en-US" altLang="en-US">
                <a:solidFill>
                  <a:srgbClr val="FF3300"/>
                </a:solidFill>
              </a:rPr>
              <a:t>5: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7: H = 0</a:t>
            </a:r>
          </a:p>
        </p:txBody>
      </p:sp>
    </p:spTree>
    <p:extLst>
      <p:ext uri="{BB962C8B-B14F-4D97-AF65-F5344CB8AC3E}">
        <p14:creationId xmlns:p14="http://schemas.microsoft.com/office/powerpoint/2010/main" val="2753805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 continued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3 alu, 2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28162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066800" y="27432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04800" y="2816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43000" y="2282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715000" y="5715000"/>
            <a:ext cx="2743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722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513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8001000" y="5421313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br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61722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6294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0866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715000" y="6172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610600" y="59436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MRT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7620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876800" y="3429000"/>
            <a:ext cx="17526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44958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876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105400" y="2667000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Unrolled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7543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7924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132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m1</a:t>
            </a: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66294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alu2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152400" y="5029200"/>
            <a:ext cx="291465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Scheduling steps: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brlc at time II-1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op1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op4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op2 at time 2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op3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op5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op7 at time 5</a:t>
            </a: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7146925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5181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5715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6248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67056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71628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8001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54102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5638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58674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60960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7467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7086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7086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73152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83" name="Text Box 59"/>
          <p:cNvSpPr txBox="1">
            <a:spLocks noChangeArrowheads="1"/>
          </p:cNvSpPr>
          <p:nvPr/>
        </p:nvSpPr>
        <p:spPr bwMode="auto">
          <a:xfrm>
            <a:off x="75438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84" name="Text Box 60"/>
          <p:cNvSpPr txBox="1">
            <a:spLocks noChangeArrowheads="1"/>
          </p:cNvSpPr>
          <p:nvPr/>
        </p:nvSpPr>
        <p:spPr bwMode="auto">
          <a:xfrm>
            <a:off x="8839200" y="3048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1</a:t>
            </a:r>
          </a:p>
        </p:txBody>
      </p:sp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8839200" y="33670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2</a:t>
            </a:r>
          </a:p>
        </p:txBody>
      </p:sp>
      <p:sp>
        <p:nvSpPr>
          <p:cNvPr id="26686" name="Text Box 62"/>
          <p:cNvSpPr txBox="1">
            <a:spLocks noChangeArrowheads="1"/>
          </p:cNvSpPr>
          <p:nvPr/>
        </p:nvSpPr>
        <p:spPr bwMode="auto">
          <a:xfrm>
            <a:off x="8839200" y="36718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3</a:t>
            </a:r>
          </a:p>
        </p:txBody>
      </p:sp>
      <p:sp>
        <p:nvSpPr>
          <p:cNvPr id="26687" name="Text Box 63"/>
          <p:cNvSpPr txBox="1">
            <a:spLocks noChangeArrowheads="1"/>
          </p:cNvSpPr>
          <p:nvPr/>
        </p:nvSpPr>
        <p:spPr bwMode="auto">
          <a:xfrm>
            <a:off x="8839200" y="39624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4</a:t>
            </a:r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8839200" y="42672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5</a:t>
            </a:r>
          </a:p>
        </p:txBody>
      </p:sp>
      <p:sp>
        <p:nvSpPr>
          <p:cNvPr id="26689" name="Text Box 65"/>
          <p:cNvSpPr txBox="1">
            <a:spLocks noChangeArrowheads="1"/>
          </p:cNvSpPr>
          <p:nvPr/>
        </p:nvSpPr>
        <p:spPr bwMode="auto">
          <a:xfrm>
            <a:off x="8839200" y="4572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6</a:t>
            </a:r>
          </a:p>
        </p:txBody>
      </p:sp>
    </p:spTree>
    <p:extLst>
      <p:ext uri="{BB962C8B-B14F-4D97-AF65-F5344CB8AC3E}">
        <p14:creationId xmlns:p14="http://schemas.microsoft.com/office/powerpoint/2010/main" val="2310950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 continued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1000" y="3808413"/>
            <a:ext cx="93987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3300"/>
                </a:solidFill>
              </a:rPr>
              <a:t>r3[-1] = load(r1[0]) if p1[0]; r4[-1] = r3[-1] * 26 if p1[2]; store (r2[0], r4[-1]) if p1[5]; r1[-1] = r1[0] + 4 if p1[0]; r2[-1] = r2[0] + 4 if p1[5]; </a:t>
            </a:r>
            <a:r>
              <a:rPr lang="en-US" altLang="en-US" sz="1200" dirty="0" err="1">
                <a:solidFill>
                  <a:srgbClr val="FF3300"/>
                </a:solidFill>
              </a:rPr>
              <a:t>brlc</a:t>
            </a:r>
            <a:r>
              <a:rPr lang="en-US" altLang="en-US" sz="1200" dirty="0">
                <a:solidFill>
                  <a:srgbClr val="FF3300"/>
                </a:solidFill>
              </a:rPr>
              <a:t> Loop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3579813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Loop: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693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LC = 99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81000" y="3810000"/>
            <a:ext cx="929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27125" y="1790700"/>
            <a:ext cx="7264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The final loop consists of a single MultiOp containing 6 operations,</a:t>
            </a:r>
          </a:p>
          <a:p>
            <a:r>
              <a:rPr lang="en-US" altLang="en-US">
                <a:solidFill>
                  <a:srgbClr val="FF3300"/>
                </a:solidFill>
              </a:rPr>
              <a:t>each predicated on the appropriate staging predicate.  Note register allocation</a:t>
            </a:r>
          </a:p>
          <a:p>
            <a:r>
              <a:rPr lang="en-US" altLang="en-US">
                <a:solidFill>
                  <a:srgbClr val="FF3300"/>
                </a:solidFill>
              </a:rPr>
              <a:t>still needs to be performed.</a:t>
            </a:r>
          </a:p>
        </p:txBody>
      </p:sp>
    </p:spTree>
    <p:extLst>
      <p:ext uri="{BB962C8B-B14F-4D97-AF65-F5344CB8AC3E}">
        <p14:creationId xmlns:p14="http://schemas.microsoft.com/office/powerpoint/2010/main" val="41052135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if We Don’t Have Hardware Support for Modulo Scheduling?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382000" cy="5216525"/>
          </a:xfrm>
        </p:spPr>
        <p:txBody>
          <a:bodyPr/>
          <a:lstStyle/>
          <a:p>
            <a:r>
              <a:rPr lang="en-US" altLang="en-US" sz="2800"/>
              <a:t>No predicates</a:t>
            </a:r>
          </a:p>
          <a:p>
            <a:pPr lvl="1"/>
            <a:r>
              <a:rPr lang="en-US" altLang="en-US" sz="2400"/>
              <a:t>Predicates enable kernel-only code by selectively enabling/disabling operations to create prolog/epilog</a:t>
            </a:r>
          </a:p>
          <a:p>
            <a:pPr lvl="1"/>
            <a:r>
              <a:rPr lang="en-US" altLang="en-US" sz="2400"/>
              <a:t>Now must create explicit prolog/epilog code segments</a:t>
            </a:r>
          </a:p>
          <a:p>
            <a:r>
              <a:rPr lang="en-US" altLang="en-US" sz="2800"/>
              <a:t>No rotating registers</a:t>
            </a:r>
          </a:p>
          <a:p>
            <a:pPr lvl="1"/>
            <a:r>
              <a:rPr lang="en-US" altLang="en-US" sz="2400"/>
              <a:t>Register names not automatically changed each iteration</a:t>
            </a:r>
          </a:p>
          <a:p>
            <a:pPr lvl="1"/>
            <a:r>
              <a:rPr lang="en-US" altLang="en-US" sz="2400"/>
              <a:t>Must unroll the body of the software pipeline, explicitly rename</a:t>
            </a:r>
          </a:p>
          <a:p>
            <a:pPr lvl="2"/>
            <a:r>
              <a:rPr lang="en-US" altLang="en-US" sz="2000"/>
              <a:t>Consider each register lifetime i in the loop</a:t>
            </a:r>
          </a:p>
          <a:p>
            <a:pPr lvl="2"/>
            <a:r>
              <a:rPr lang="en-US" altLang="en-US" sz="2000"/>
              <a:t>Kmin = min unroll factor = MAXi (ceiling((Endi – Starti) / II))</a:t>
            </a:r>
          </a:p>
          <a:p>
            <a:pPr lvl="2"/>
            <a:r>
              <a:rPr lang="en-US" altLang="en-US" sz="2000"/>
              <a:t>Create Kmin static names to handle maximum register lifetime</a:t>
            </a:r>
          </a:p>
          <a:p>
            <a:pPr lvl="1"/>
            <a:r>
              <a:rPr lang="en-US" altLang="en-US" sz="2400"/>
              <a:t>Apply modulo variable expansion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64BFC2-94AC-4247-9607-9FB9EC8A9222}"/>
                  </a:ext>
                </a:extLst>
              </p14:cNvPr>
              <p14:cNvContentPartPr/>
              <p14:nvPr/>
            </p14:nvContentPartPr>
            <p14:xfrm>
              <a:off x="273600" y="1794240"/>
              <a:ext cx="1309320" cy="4444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64BFC2-94AC-4247-9607-9FB9EC8A92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4240" y="1784880"/>
                <a:ext cx="1328040" cy="4463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Last Time: Dynamic Single Assignment (DSA) Form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3F2939D-CC8E-0644-9FDB-D9D8A71314E9}"/>
                  </a:ext>
                </a:extLst>
              </p14:cNvPr>
              <p14:cNvContentPartPr/>
              <p14:nvPr/>
            </p14:nvContentPartPr>
            <p14:xfrm>
              <a:off x="1142280" y="4135680"/>
              <a:ext cx="6440400" cy="2624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3F2939D-CC8E-0644-9FDB-D9D8A71314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2920" y="4126320"/>
                <a:ext cx="6459120" cy="2643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</a:t>
            </a:r>
            <a:r>
              <a:rPr lang="en-US" altLang="en-US" dirty="0" err="1"/>
              <a:t>ResMII</a:t>
            </a:r>
            <a:r>
              <a:rPr lang="en-US" altLang="en-US" dirty="0"/>
              <a:t> Example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19018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19200" y="2892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143000" y="2819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865872" y="4343400"/>
            <a:ext cx="30194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ALU:  used by 2, 4, 5, 6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	</a:t>
            </a:r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 4 ops / 2 units = 2</a:t>
            </a:r>
          </a:p>
          <a:p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Mem: used by 1, 3</a:t>
            </a:r>
          </a:p>
          <a:p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	 2 ops / 1 unit = 2</a:t>
            </a:r>
          </a:p>
          <a:p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Br: used by 7</a:t>
            </a:r>
          </a:p>
          <a:p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	 1 op / 1 unit = 1</a:t>
            </a:r>
          </a:p>
          <a:p>
            <a:endParaRPr lang="en-US" alt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ResMII</a:t>
            </a:r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 = MAX(2,2,1) = 2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953000" y="1690687"/>
            <a:ext cx="380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err="1"/>
              <a:t>ResMII</a:t>
            </a:r>
            <a:r>
              <a:rPr lang="en-US" altLang="en-US" dirty="0"/>
              <a:t> = MAX        (uses(r) / count(r))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953000" y="2452687"/>
            <a:ext cx="44438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uses(r) = number of times the resource is used</a:t>
            </a:r>
            <a:br>
              <a:rPr lang="en-US" altLang="en-US" dirty="0"/>
            </a:br>
            <a:r>
              <a:rPr lang="en-US" altLang="en-US" dirty="0"/>
              <a:t>	in 1 iteration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832350" y="1690687"/>
            <a:ext cx="4564495" cy="166211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A83877D-6DA8-2B4F-88E8-F33C4CC9782E}"/>
                  </a:ext>
                </a:extLst>
              </p14:cNvPr>
              <p14:cNvContentPartPr/>
              <p14:nvPr/>
            </p14:nvContentPartPr>
            <p14:xfrm>
              <a:off x="451080" y="2192760"/>
              <a:ext cx="7027920" cy="42508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A83877D-6DA8-2B4F-88E8-F33C4CC978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1720" y="2183400"/>
                <a:ext cx="7046640" cy="4269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</a:t>
            </a:r>
            <a:r>
              <a:rPr lang="en-US" altLang="en-US" dirty="0" err="1"/>
              <a:t>RecMII</a:t>
            </a:r>
            <a:r>
              <a:rPr lang="en-US" altLang="en-US" dirty="0"/>
              <a:t> Example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14400" y="1749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14400" y="17526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4495800" y="205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44958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44958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4495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4495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4495800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6482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46482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648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Freeform 15"/>
          <p:cNvSpPr>
            <a:spLocks/>
          </p:cNvSpPr>
          <p:nvPr/>
        </p:nvSpPr>
        <p:spPr bwMode="auto">
          <a:xfrm>
            <a:off x="4305300" y="22860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Freeform 16"/>
          <p:cNvSpPr>
            <a:spLocks/>
          </p:cNvSpPr>
          <p:nvPr/>
        </p:nvSpPr>
        <p:spPr bwMode="auto">
          <a:xfrm>
            <a:off x="4724400" y="3505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Freeform 17"/>
          <p:cNvSpPr>
            <a:spLocks/>
          </p:cNvSpPr>
          <p:nvPr/>
        </p:nvSpPr>
        <p:spPr bwMode="auto">
          <a:xfrm>
            <a:off x="4330700" y="41910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Freeform 18"/>
          <p:cNvSpPr>
            <a:spLocks/>
          </p:cNvSpPr>
          <p:nvPr/>
        </p:nvSpPr>
        <p:spPr bwMode="auto">
          <a:xfrm>
            <a:off x="4724400" y="17272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Freeform 19"/>
          <p:cNvSpPr>
            <a:spLocks/>
          </p:cNvSpPr>
          <p:nvPr/>
        </p:nvSpPr>
        <p:spPr bwMode="auto">
          <a:xfrm>
            <a:off x="4648200" y="37338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Freeform 20"/>
          <p:cNvSpPr>
            <a:spLocks/>
          </p:cNvSpPr>
          <p:nvPr/>
        </p:nvSpPr>
        <p:spPr bwMode="auto">
          <a:xfrm>
            <a:off x="4724400" y="44196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4022725" y="43799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648200" y="54324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38100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2672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4572000" y="2284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5334000" y="169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486400" y="35798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953000" y="4441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8768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4800600" y="3375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1" name="Freeform 31"/>
          <p:cNvSpPr>
            <a:spLocks/>
          </p:cNvSpPr>
          <p:nvPr/>
        </p:nvSpPr>
        <p:spPr bwMode="auto">
          <a:xfrm>
            <a:off x="4724400" y="29718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733800" y="61690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6172200" y="1978025"/>
            <a:ext cx="2992438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5: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4  1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3  5: 1 / 1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MAX(1,1,1,1)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Then,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MAX(ResMII, RecMII)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12546" y="4046538"/>
            <a:ext cx="33970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RecMII</a:t>
            </a:r>
            <a:r>
              <a:rPr lang="en-US" altLang="en-US" sz="1600" dirty="0"/>
              <a:t> = MAX(delay(c) / distance(c))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12546" y="4808538"/>
            <a:ext cx="346921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delay(c) = total latency in dependence</a:t>
            </a:r>
            <a:br>
              <a:rPr lang="en-US" altLang="en-US" sz="1600" dirty="0"/>
            </a:br>
            <a:r>
              <a:rPr lang="en-US" altLang="en-US" sz="1600" dirty="0"/>
              <a:t>	cycle c (sum of delays)</a:t>
            </a:r>
          </a:p>
          <a:p>
            <a:r>
              <a:rPr lang="en-US" altLang="en-US" sz="1600" dirty="0"/>
              <a:t>distance(c) = total iteration distance</a:t>
            </a:r>
            <a:br>
              <a:rPr lang="en-US" altLang="en-US" sz="1600" dirty="0"/>
            </a:br>
            <a:r>
              <a:rPr lang="en-US" altLang="en-US" sz="1600" dirty="0"/>
              <a:t>	of cycle c (sum of distances)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81000" y="4006850"/>
            <a:ext cx="3523191" cy="18605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26EE117-818A-D944-94B2-A6FA2D58FE00}"/>
                  </a:ext>
                </a:extLst>
              </p14:cNvPr>
              <p14:cNvContentPartPr/>
              <p14:nvPr/>
            </p14:nvContentPartPr>
            <p14:xfrm>
              <a:off x="1151640" y="1770480"/>
              <a:ext cx="8105040" cy="3411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26EE117-818A-D944-94B2-A6FA2D58FE0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2280" y="1761120"/>
                <a:ext cx="8123760" cy="3430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Priority Function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98525" y="1790700"/>
            <a:ext cx="6667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Height-based priority worked well for acyclic scheduling, makes sense</a:t>
            </a:r>
          </a:p>
          <a:p>
            <a:r>
              <a:rPr lang="en-US" altLang="en-US">
                <a:solidFill>
                  <a:schemeClr val="tx1"/>
                </a:solidFill>
              </a:rPr>
              <a:t>that it will work for loops as well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62000" y="2740025"/>
            <a:ext cx="2281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Acyclic:</a:t>
            </a:r>
          </a:p>
          <a:p>
            <a:r>
              <a:rPr lang="en-US" altLang="en-US"/>
              <a:t>	Height(X) =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657600" y="27400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657600" y="3273425"/>
            <a:ext cx="473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((Height(Y) + Delay(X,Y)), otherwise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124200" y="2590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124200" y="3200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505200" y="35798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838200" y="4568825"/>
            <a:ext cx="2433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Cyclic:</a:t>
            </a:r>
          </a:p>
          <a:p>
            <a:r>
              <a:rPr lang="en-US" altLang="en-US"/>
              <a:t>	HeightR(X) =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733800" y="45688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733800" y="5102225"/>
            <a:ext cx="5176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((HeightR(Y) + EffDelay(X,Y)), otherwise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3200400" y="44196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200400" y="50292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581400" y="54086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2651125" y="6286500"/>
            <a:ext cx="4725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EffDelay(X,Y) = Delay(X,Y) – II*Distance(X,Y)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385C49E-D8BE-254F-A02E-43ED8628AE34}"/>
                  </a:ext>
                </a:extLst>
              </p14:cNvPr>
              <p14:cNvContentPartPr/>
              <p14:nvPr/>
            </p14:nvContentPartPr>
            <p14:xfrm>
              <a:off x="3205800" y="2197800"/>
              <a:ext cx="6582600" cy="4735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385C49E-D8BE-254F-A02E-43ED8628AE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96440" y="2188440"/>
                <a:ext cx="6601320" cy="475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Calculating Height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33400" y="1635710"/>
            <a:ext cx="931537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Insert pseudo edges from all nodes to branch with latency = 0, distance = 0 (dotted edges)</a:t>
            </a:r>
          </a:p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(4) = </a:t>
            </a:r>
            <a:r>
              <a:rPr lang="en-US" altLang="en-US" sz="1600" dirty="0">
                <a:solidFill>
                  <a:srgbClr val="FF0000"/>
                </a:solidFill>
              </a:rPr>
              <a:t>H(4) + (1 – II*1) (Assume H(4) is 0 since not calculated yet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0 + 1-2 = -1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 0 (Always MAX answer with 0)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      H(2) + 2 – II*2 = 0 + 2 – 2*2 = -2)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	Assume H(2) is 0 since not calculated yet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           = 0  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(2)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                H(3) + 2 – II*0 = 0 + 2 – 2*0 = 2)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  = 2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(1)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                H(2) + 3 – II*0 = 2 + 3 – 2*0 = 5)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= 5</a:t>
            </a:r>
          </a:p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Now recalculate the heights to see if anything changes since </a:t>
            </a: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assumed wrong value for node 2</a:t>
            </a:r>
            <a:br>
              <a:rPr lang="en-US" altLang="en-US" sz="1600" dirty="0">
                <a:solidFill>
                  <a:schemeClr val="tx1"/>
                </a:solidFill>
              </a:rPr>
            </a:b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      H(2) + 2 – II*2 = 2 + 2 – 2*2 = 0)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           = 0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 Unchanged, so no need to compute any other heights again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5237B10-0376-084F-A877-00A6978521EE}"/>
                  </a:ext>
                </a:extLst>
              </p14:cNvPr>
              <p14:cNvContentPartPr/>
              <p14:nvPr/>
            </p14:nvContentPartPr>
            <p14:xfrm>
              <a:off x="1866600" y="2289240"/>
              <a:ext cx="7040160" cy="4610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5237B10-0376-084F-A877-00A6978521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7240" y="2279880"/>
                <a:ext cx="7058880" cy="4628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Scheduling Window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3400" y="2282825"/>
            <a:ext cx="1798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u="sng"/>
          </a:p>
          <a:p>
            <a:r>
              <a:rPr lang="en-US" altLang="en-US"/>
              <a:t>	E(Y) =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267200" y="2359025"/>
            <a:ext cx="230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is not scheduled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267200" y="2892425"/>
            <a:ext cx="4192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(0, SchedTime(X) + EffDelay(X,Y)),</a:t>
            </a:r>
          </a:p>
          <a:p>
            <a:r>
              <a:rPr lang="en-US" altLang="en-US"/>
              <a:t>			otherwise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733800" y="2209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733800" y="2819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822325" y="1562100"/>
            <a:ext cx="629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With cyclic scheduling, not all the predecessors may be scheduled,</a:t>
            </a:r>
          </a:p>
          <a:p>
            <a:r>
              <a:rPr lang="en-US" altLang="en-US">
                <a:solidFill>
                  <a:schemeClr val="tx1"/>
                </a:solidFill>
              </a:rPr>
              <a:t>so a more flexible </a:t>
            </a:r>
            <a:r>
              <a:rPr lang="en-US" altLang="en-US" u="sng">
                <a:solidFill>
                  <a:schemeClr val="tx1"/>
                </a:solidFill>
              </a:rPr>
              <a:t>earliest schedule time</a:t>
            </a:r>
            <a:r>
              <a:rPr lang="en-US" altLang="en-US">
                <a:solidFill>
                  <a:schemeClr val="tx1"/>
                </a:solidFill>
              </a:rPr>
              <a:t> is:</a:t>
            </a:r>
            <a:endParaRPr lang="en-US" alt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438400" y="2587625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209800" y="29702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X = pred(Y)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276600" y="6092825"/>
            <a:ext cx="4519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Latest schedule time(Y) = L(Y) = E(Y) + II – 1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37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Every II cycles a new loop iteration will be initialized, thus every II</a:t>
            </a:r>
          </a:p>
          <a:p>
            <a:r>
              <a:rPr lang="en-US" altLang="en-US">
                <a:solidFill>
                  <a:schemeClr val="tx1"/>
                </a:solidFill>
              </a:rPr>
              <a:t>cycles the pattern will repeat.  Thus, you only have to look in a </a:t>
            </a:r>
          </a:p>
          <a:p>
            <a:r>
              <a:rPr lang="en-US" altLang="en-US">
                <a:solidFill>
                  <a:schemeClr val="tx1"/>
                </a:solidFill>
              </a:rPr>
              <a:t>window of size II, if the operation cannot be scheduled there, then</a:t>
            </a:r>
          </a:p>
          <a:p>
            <a:r>
              <a:rPr lang="en-US" altLang="en-US">
                <a:solidFill>
                  <a:schemeClr val="tx1"/>
                </a:solidFill>
              </a:rPr>
              <a:t>it cannot be scheduled.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981200" y="3883025"/>
            <a:ext cx="534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where EffDelay(X,Y) = Delay(X,Y) – II*Distance(X,Y)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415D18A-D465-A940-926F-B84D3FC113A7}"/>
                  </a:ext>
                </a:extLst>
              </p14:cNvPr>
              <p14:cNvContentPartPr/>
              <p14:nvPr/>
            </p14:nvContentPartPr>
            <p14:xfrm>
              <a:off x="676800" y="188280"/>
              <a:ext cx="8959680" cy="6380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415D18A-D465-A940-926F-B84D3FC113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7440" y="178920"/>
                <a:ext cx="8978400" cy="639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12029</TotalTime>
  <Words>4056</Words>
  <Application>Microsoft Office PowerPoint</Application>
  <PresentationFormat>Custom</PresentationFormat>
  <Paragraphs>957</Paragraphs>
  <Slides>34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hp new</vt:lpstr>
      <vt:lpstr>EECS 583 – Class 14 Modulo Scheduling Reloaded</vt:lpstr>
      <vt:lpstr>Announcements + Reading Material</vt:lpstr>
      <vt:lpstr>From Last Time: Dependences in a Loop</vt:lpstr>
      <vt:lpstr>From Last Time: Dynamic Single Assignment (DSA) Form</vt:lpstr>
      <vt:lpstr>From Last Time: ResMII Example</vt:lpstr>
      <vt:lpstr>From Last Time: RecMII Example</vt:lpstr>
      <vt:lpstr>From Last Time: Priority Function</vt:lpstr>
      <vt:lpstr>From Last Time: Calculating Height</vt:lpstr>
      <vt:lpstr>The Scheduling Window </vt:lpstr>
      <vt:lpstr>Loop Prolog and Epilog</vt:lpstr>
      <vt:lpstr>Separate Code for Prolog and Epilog</vt:lpstr>
      <vt:lpstr>Removing Prolog/Epilog</vt:lpstr>
      <vt:lpstr>Kernel-only Code Using Rotating Predicates</vt:lpstr>
      <vt:lpstr>Modulo Scheduling Architectural Support</vt:lpstr>
      <vt:lpstr>Execution History With LC/ESC</vt:lpstr>
      <vt:lpstr>Modulo Scheduling Example</vt:lpstr>
      <vt:lpstr>Example – Step 2</vt:lpstr>
      <vt:lpstr>Example – Step 3</vt:lpstr>
      <vt:lpstr>Example  – Step 4</vt:lpstr>
      <vt:lpstr>Example – Step 5</vt:lpstr>
      <vt:lpstr>Example – Step 6</vt:lpstr>
      <vt:lpstr>Example – Step 7</vt:lpstr>
      <vt:lpstr>Example – Step 8</vt:lpstr>
      <vt:lpstr>Example – Step 9</vt:lpstr>
      <vt:lpstr>Example – Step 10</vt:lpstr>
      <vt:lpstr>Example – Step 11</vt:lpstr>
      <vt:lpstr>Example – Step 12</vt:lpstr>
      <vt:lpstr>Example – Dynamic Execution of the Code</vt:lpstr>
      <vt:lpstr>Homework Problem</vt:lpstr>
      <vt:lpstr>Homework Problem – Answers in Red</vt:lpstr>
      <vt:lpstr>Problem continued</vt:lpstr>
      <vt:lpstr>Problem continued </vt:lpstr>
      <vt:lpstr>Problem continued </vt:lpstr>
      <vt:lpstr>What if We Don’t Have Hardware Support for Modulo Scheduling?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263</cp:revision>
  <cp:lastPrinted>2001-10-18T06:50:13Z</cp:lastPrinted>
  <dcterms:created xsi:type="dcterms:W3CDTF">1999-01-24T07:45:10Z</dcterms:created>
  <dcterms:modified xsi:type="dcterms:W3CDTF">2021-10-27T18:45:23Z</dcterms:modified>
</cp:coreProperties>
</file>