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ink/ink15.xml" ContentType="application/inkml+xml"/>
  <Override PartName="/ppt/notesSlides/notesSlide16.xml" ContentType="application/vnd.openxmlformats-officedocument.presentationml.notesSlide+xml"/>
  <Override PartName="/ppt/ink/ink16.xml" ContentType="application/inkml+xml"/>
  <Override PartName="/ppt/notesSlides/notesSlide17.xml" ContentType="application/vnd.openxmlformats-officedocument.presentationml.notesSlide+xml"/>
  <Override PartName="/ppt/ink/ink17.xml" ContentType="application/inkml+xml"/>
  <Override PartName="/ppt/notesSlides/notesSlide18.xml" ContentType="application/vnd.openxmlformats-officedocument.presentationml.notesSlide+xml"/>
  <Override PartName="/ppt/ink/ink18.xml" ContentType="application/inkml+xml"/>
  <Override PartName="/ppt/notesSlides/notesSlide19.xml" ContentType="application/vnd.openxmlformats-officedocument.presentationml.notesSlide+xml"/>
  <Override PartName="/ppt/ink/ink19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603" r:id="rId3"/>
    <p:sldId id="615" r:id="rId4"/>
    <p:sldId id="616" r:id="rId5"/>
    <p:sldId id="617" r:id="rId6"/>
    <p:sldId id="618" r:id="rId7"/>
    <p:sldId id="619" r:id="rId8"/>
    <p:sldId id="620" r:id="rId9"/>
    <p:sldId id="621" r:id="rId10"/>
    <p:sldId id="622" r:id="rId11"/>
    <p:sldId id="623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8" r:id="rId20"/>
    <p:sldId id="631" r:id="rId21"/>
    <p:sldId id="632" r:id="rId22"/>
    <p:sldId id="633" r:id="rId23"/>
    <p:sldId id="634" r:id="rId24"/>
    <p:sldId id="635" r:id="rId25"/>
    <p:sldId id="636" r:id="rId26"/>
    <p:sldId id="637" r:id="rId27"/>
    <p:sldId id="652" r:id="rId28"/>
    <p:sldId id="639" r:id="rId29"/>
    <p:sldId id="640" r:id="rId30"/>
    <p:sldId id="641" r:id="rId31"/>
    <p:sldId id="642" r:id="rId32"/>
    <p:sldId id="643" r:id="rId33"/>
    <p:sldId id="644" r:id="rId34"/>
    <p:sldId id="645" r:id="rId35"/>
    <p:sldId id="646" r:id="rId36"/>
    <p:sldId id="647" r:id="rId37"/>
    <p:sldId id="648" r:id="rId38"/>
    <p:sldId id="649" r:id="rId39"/>
    <p:sldId id="650" r:id="rId40"/>
    <p:sldId id="651" r:id="rId4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85006AD-AF3E-4491-B677-668F69E597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21248 7783 7616,'-40'-34'0,"2"9"0,2 13 0,5 11 520,3 8 0,1 8 0,2 5 0,1 9 0,2 3 0,-1 7 0,-1 4 1,2 4-1,5 2 0,7 0 0,6 1 0,4 3 0,5 4-436,9 0 0,9 0 0,12-7 0,2-3 0,7-1 1,6-4-1,11-7-79,7-8 0,-28-16 0,2-3 0,3-2 0,3-3 0,4-1 0,3-2 0,4-3 0,2-3 0,5-4 1,1-3-1,2-3 0,0-3 0,0-3 0,1-2 0,-2-2 0,0-3 0,-1 0 0,-2-1 96,-1-1 0,-2-2 1,-9 4-1,-2-1 1,-5 2-1,-2 0 0,-6 3 1,-2-1-1,20-18 1,-14 4-1,-16 5 0,-12 3-388,-13 4 0,-22 8 447,-19 2 0,-23 10 0,18 8 1,-4 3-1,-7 4 0,-2 4 1,-5 5-1,-2 4 132,-5 3 1,2 4 0,4 1-1,2 2 1,0 2 0,1 2-1,6-1 1,2 1 0,3 1-1,2 1 1,5-1 0,2 1-127,1 2 1,3 0 0,4-3-1,3 1 1,4-1 0,2 1 0,4-3-1,2 1 1,-11 29 0,15-1-1,12 1-1402,14-3 1,18 1 1168,-8-31 1,4-2 0,3-1-1,3-1 1,11 1 0,3-2-217,5-3 1,2-3 0,6 0 0,2-4 0,2-1 0,1-1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20808 2639 8132,'-20'-15'0,"3"8"621,7 8 0,4 6 0,6 7 0,0-1 0,2 0 0,0 1 0,6 1 1,2 1-1,5 3 0,0 2 0,0 3 0,-2 1 0,0 1 0,-1 1 2931,-3 0 1,-1-2-3682,-4-3 1,-3 2-1,4-5 1,-5 0 0,-3 0-421,-2-2 0,-5-4 0,1-4 0,-3-5 1,1-4 30,2-4 0,3-6 0,6-11 1,0-7-1,0-5 0,1-4 288,4-1 1,2-8 0,6-2 0,1 1 0,-1 4 0,0 5 0,1 5 689,-1 5 1,-4 0 0,-2 10 0,1 3 0,-2 3 657,0 3 0,4 8 1,-3 1-1,1 7 0,-2 5-745,0 1 1,-5 7 0,5 0 0,-2 3 0,2-1 0,0 0 0,0 0 0,-1-1-595,1-2 0,-3 4 0,5-6 0,3-2 0,-1-3 0,2-3 0,0 0 0,4-2 0,2-2-1249,1-4 1,3-1 1433,-4 0 0,4 0 0,-4 2 0,-2 0 0,-1 3 0,-3-1 414,-3 2 1,-2 0 0,-4 6-1,2 0 1,-4 4 0,-4 3 424,-6 5 1,-7 3 0,-3 2-1,0 2 1,-2-1 0,2-3-1066,-1-5 0,3 3 1,3-4-1,1 0 1,1-4-1,2-2 0,2-1-2481,2-1 1,2-4 2742,4 0 0,12 0 0,3 4 0</inkml:trace>
  <inkml:trace contextRef="#ctx0" brushRef="#br0">21542 3025 11683,'-21'-7'4629,"9"1"1,12 6-4762,7 0 1,5 0 0,2-2 0,-1-1 0,2-2 0,1-3-1,2-1 1,-3 0-77,-5 1 0,0 3 0,-7-2 0,-4 1 0,-8 3-354,-7 1 1,-1 4 0,-3 2 1995,0 5 0,3 3 1,3 1-1,1 1-1208,0-1 0,5 5 1,4-1-1,2 0 1,2-2-1,2-2 1,2 0-1087,5 1 1,4-1-1,5-1 1,6-3-1,4-5 1,5-2-1,-1-2-2782,1 0 0,2-2 3642,-4-2 0,0-10 0,-4-6 0</inkml:trace>
  <inkml:trace contextRef="#ctx0" brushRef="#br0">21861 3012 8159,'-7'-6'2483,"1"5"1,6-4 0,2 8-1452,2 1 1,-2 7 0,2-2 0,-3 3 0,-1 2-626,0 4 0,-1-3 0,-3 3 0,-4-2 0,-1 0 0,0 2 0,0-2-1412,2-1 1,-3-1-1,5-1 1,2 0-1161,2 1 1,4-7 0,6-3 0,10-4 2164,9-4 0,6-9 0,6-8 0</inkml:trace>
  <inkml:trace contextRef="#ctx0" brushRef="#br0">22248 2665 8159,'7'-19'2141,"1"4"-698,-4-2 1,-2 9 0,4 8 0,-2 9 0,1 7 0,-1 8-661,2 6 0,-5-1 1,5 7-1,-1-1 1,1 1-1,0-1 1,1 1-1,-1 0-2304,0-1 0,4-7 1521,-1-1 0,3 0 0,1-7 0</inkml:trace>
  <inkml:trace contextRef="#ctx0" brushRef="#br0">22208 2905 10780,'0'-17'1407,"0"-1"0,10 6 0,5 7 0,4 4-1706,5 1 0,6 0 0,4 0 0,4 0 299,8 0 0,5-6 0,2-1 0</inkml:trace>
  <inkml:trace contextRef="#ctx0" brushRef="#br0">23181 2239 13511,'-13'-13'0,"1"1"1050,3 7 0,3 8 1,6 12-1,0 3 0,2 4 1,1 2-394,1-2 0,5 14 0,-3-1 1,1 5-1,4 3 0,-1 0 1,0 1-1386,-1-1 1,0-3 0,4-3 0,-1-1-1,-1-1 1,-2-1 0,-1-4 727,0-6 0,4 1 0,-5-4 0</inkml:trace>
  <inkml:trace contextRef="#ctx0" brushRef="#br0">23301 2146 8146,'-1'-23'3339,"-4"1"1,2 6-2694,-6 12 0,6 4 1,-1 4-1,2 5 1,2 4-1,0 5 1,0 4-1,0 3 0,0 5-234,0 5 0,6-3 0,3 6 0,3-2 1,1-4-1,1 2 0,1-1-1252,2-1 1,-2 4 0,4-5-1,-1-1 1,0-2 0,0-3-3735,1-3 1,-4-3 4573,3-5 0,-4 5 0,0 2 0</inkml:trace>
  <inkml:trace contextRef="#ctx0" brushRef="#br0">23621 1959 12474,'-27'-12'0,"2"5"0,3 8 1676,4 11 0,5 7 0,3 8 0,2 0-1464,2-1 1,2 5 0,4 2 0,1 1 0,4 5 0,5 2 0,6 4 0,7-3-213,2 0 0,7-2 0,2 0 0</inkml:trace>
  <inkml:trace contextRef="#ctx0" brushRef="#br0">22875 2346 8120,'-35'-30'0,"6"5"2351,5 9 0,12 7 0,14 9-1886,10 0 0,5 0 0,10 0 0,3-2 0,10-2 1,9-5-1,11-3 0,8-1-232,-30 6 1,0 0 0,36-6 0,0 1 0,-3 2-234,-6 1 0,2 6 0,-6-3 0</inkml:trace>
  <inkml:trace contextRef="#ctx0" brushRef="#br0">22928 2945 8018,'-31'15'0,"1"-6"0,6-3 379,10 3 0,9 0 0,14 7 1,10-6 594,9-5 1,7-4 0,7-4 0,7-6 0,11-8 0,8-7 0,-30 10 0,2-2 0,2 0 0,1 0-2386,1-2 1,1 0 1410,2-3 0,0 1 0,-6 3 0,0 0 0,2-3 0,0 0 0</inkml:trace>
  <inkml:trace contextRef="#ctx0" brushRef="#br0">24021 2159 9436,'-13'0'2676,"-1"0"1,8 0-1892,6 0 0,11 0 0,8 0 1,2 0-1,4 0 0,3-1 1,6-2-908,5-2 0,-1-4 0,10 3 0,-3 0 0,-2 0 0,-1 3 0,-4 2 0,-2 1 122,-5 0 0,-3 0 0,-1 0 0</inkml:trace>
  <inkml:trace contextRef="#ctx0" brushRef="#br0">24128 2506 8046,'-14'13'477,"1"0"0,7-1 0,7-2 0,11-2-83,9-2 1,10-2-1,6-5 1,5-2-1,5-5 1,3-2-1,8-6-394,6-4 0,0-2 0,-28 9 0,0 0 0</inkml:trace>
  <inkml:trace contextRef="#ctx0" brushRef="#br0">25207 1733 8091,'-13'-14'452,"0"1"1,1 3 0,3 18-1,4 10 640,4 6 0,1 13 0,-1 6 0,-4 7 1,-5 11-1,-5 6 0,-4 5 0,9-35 1,0 0-870,1 2 0,-1-1 1,1 1-1,0-1 1,2 1-1,1-1 1,0 0-1,0 0 0,1-1 1,0 1-1,-3 36 1,2-3-224,4-3 0,-6-7 0,1-2 0</inkml:trace>
  <inkml:trace contextRef="#ctx0" brushRef="#br0">23474 3465 8222,'-26'-6'0,"5"0"0,5-4 0,5 1 706,5 6 1,8-3 0,2 6-1,5 0 1,3 0 0,1 2 0,1 2-1,-1 5-580,0 3 0,1 6 1,-1 1-1,0 0-126,1 0 0,-1 5 0,0-3 0</inkml:trace>
  <inkml:trace contextRef="#ctx0" brushRef="#br0">23608 4051 8926,'-18'8'1632,"0"-4"1,6-1 0,9 0-1506,6 2 1,5 1-1,5-3 1,2 2 0,3 1-1,2 2 1,3-2-128,-1 0 0,0 10 0,5-1 0</inkml:trace>
  <inkml:trace contextRef="#ctx0" brushRef="#br0">23741 4478 8299,'-13'21'410,"-5"-2"0,2-6 442,4 1 1,4-1 0,8 0 0,3 1 0,5 0 0,5 3 0,3 2-980,4 2 1,0-1 0,7 4 0,0 0 126,-1 4 0,1 4 0,0 8 0</inkml:trace>
  <inkml:trace contextRef="#ctx0" brushRef="#br0">23234 6184 8102,'-13'-9'171,"0"0"1,4 6 0,2-3-1,-1 2 2431,1-1-2063,4-5 1,-3 14 0,6 2 0,0 9 0,0 7 0,1 5-1,2 4 171,2 5 1,-1-1 0,-4 4 0,0 4 0,0 1 0,2 2 0,1-5-406,1-4 1,5 0-1,-3-4 1,0-2-1,1-1 1,1-7-1127,2-2 0,-3-5 1,1-5-1,-1-4 1,-1-2-1,0-8 308,-3-9 0,-2-10 0,-1-14 0,-1-8 0,-3-8 0,-5-6 0,-3-4 458,-2-3 0,-3 0 1,-1 1-1,2 5 1,1 2-1,3 8 318,3 7 0,3 5 0,6 11 0,0 4 0,0 4 352,0 4 0,12 6 0,6 4 1,4 2-1,2 4 0,-2 2-116,2 5 0,-4 3 1,1 1-1,-2 1 0,-2-1 1,-3 2-538,0 2 1,-2-2-1,-4 3 1,-3-3-1,-4 0 1,-1 1-1,0 2-147,0-2 0,-6-1 0,-2-2 1,-3 0-1,1 1 0,2-1 0,1 0-212,0 1 0,4-1 1,-2 0-1,4 1 1,2-1 306,4 0 0,-2-4 1,7-1-1,3-1 1,5-1-1,3 1 0,1-1 335,-1 0 1,3 5 0,-5-2 0,2 4 0,1 3 0,-2 3 280,-2 2 1,-3 0-1,-3 4 1,-3 0 0,-5 3-1,-2 0-935,-2 1 0,-2 2 0,-2 0 1,-5-2-1,-4-2 0,-4-3 0,-1-2-1161,2 2 0,1-5 0,4-1 0,2-4 1570,4 0 0,4-1 0,1 0 0</inkml:trace>
  <inkml:trace contextRef="#ctx0" brushRef="#br0">23848 6477 8068,'-11'-16'0,"-2"2"0,3-2 0,2 15 0,5-2 0,-1 6 0,-1 4 0,5 6 0,0 1 0,0-1 0,0 2 0,0 1 0,0 2 0,0-2 0,0-1 0,2-3 0,2-2 0,5-2 0,3-1 0,1 0 0,1-4 0,-3 0 0,0-4 0,-2-4 0,-8-5 41,-1 1 0,2 3 0,-2 2 1,9 2 837,7 2 1,11-7 0,8-6-880,4-8 0,12-16 0,4-5 0</inkml:trace>
  <inkml:trace contextRef="#ctx0" brushRef="#br0">24421 5704 8068,'0'-21'720,"-6"2"0,-3 7 0,-3 3 484,-1 5 1,1 4 0,2 4 0,2 7 0,2 6 0,5 10 364,4 7 1,0 5-962,6 1 0,-5 3 1,5-2-1,1-2 0,4-2-826,3-3 1,-2-3 0,2-8 0,-6-2 0,-3-2 0,-2-2-390,-3-3 0,-5 0 0,-5-2 1,-8-2-1,-4-3 90,-5-1 0,-1 3 1,-2-3-1,2 2 0,3 0 1,4 1 474,3 0 0,8 0 0,4 4 0,6-1 0,7-3 0,6-4-1180,7-4 1,8-1 1221,4 0 0,16-12 0,3-3 0</inkml:trace>
  <inkml:trace contextRef="#ctx0" brushRef="#br0">25341 5544 8212,'-26'-6'0,"9"6"0,-9 0 0,6 9 337,3 7 0,3 2 1,2 6-1,0 4 1,2 2-1,-2 5 1,3 1-1,0 2 0,3 1 1,0 1-1,3-2 1,2-1-1,1-3 1,1-1 94,4-4 1,2 0-1,8-4 1,4-3 0,6-6-433,5-5 0,13-11 0,-2-8 0</inkml:trace>
  <inkml:trace contextRef="#ctx0" brushRef="#br0">25501 5371 8318,'-49'-9'706,"0"0"1,7 2 0,16 11 0,6 5 0,7 3 143,4 1 1,-1 2 0,5 3 0,2 5-1,2 7 1,2 6 0,4 2 0,5 4-1225,7 2 0,3 2 0,8 3 0,4-6 0,2-5 1,3-4-1,0-1 374,0-4 0,4-6 0,-7-4 0</inkml:trace>
  <inkml:trace contextRef="#ctx0" brushRef="#br0">25167 5691 9984,'-49'-11'858,"1"-2"1,2-2-1,15 6 1,8 5-211,7 2 0,9-4 1,2-2-1,5-4 1,8-2-1,11 0 1,13-3-632,10 0 0,13-6 1,0 6-1,4 2 0,4 3 1,1 5-18,-2 1 0,9 1 0,-2 5 0</inkml:trace>
  <inkml:trace contextRef="#ctx0" brushRef="#br0">25007 6157 10722,'-37'4'0,"-1"0"0,-26 0 2808,15-3 0,26-1-2529,23 0 1,17-5-1,23-7 1,9-8-1,15-9 1,-27 11 0,1 0-280,7-2 0,2-1 0,8-4 0,3 1 0,3 0 0,-1 1 0</inkml:trace>
  <inkml:trace contextRef="#ctx0" brushRef="#br0">25701 5531 8239,'-15'-31'606,"-3"0"1,3 5-1,11 7 1,4 1-42,4 1 1,8-6 0,7 6 0,2 0 0,3 1 0,2 0-295,5-2 0,2 2 0,4 5 0,-1 4 0,-1 1 0,1 3 0,-1 2-69,2 1 1,-4 1 0,-2 5-203,-3 7 0,-1 1 0,-1 5 0</inkml:trace>
  <inkml:trace contextRef="#ctx0" brushRef="#br0">25887 5731 8184,'-40'-6'4873,"8"3"-4580,5-6 0,14 6 0,14-3 0,11 0 0,12-3 0,8-4 0,10-3 0,4-2-293,4 2 0,8-5 0,2 0 0</inkml:trace>
  <inkml:trace contextRef="#ctx0" brushRef="#br0">26380 5211 8389,'-41'-12'1782,"4"5"0,15-7 1076,4 8-2219,9-1 1,9 13 0,9 3-629,3 10 1,-5 6 0,-1 5-1,-1 2 1,-1 7 226,-1 2 0,-2-2 0,1 5-546,2-2 0,2-2 1,5 0-1,-1 0 143,5 0 1,0-5 0,7-1 164,2-1 0,1-8 0,1-6 0</inkml:trace>
  <inkml:trace contextRef="#ctx0" brushRef="#br0">26714 5224 11439,'-48'-6'637,"4"5"1,10-1-1,7 8-219,8 8 1,4 2 0,3-3-1,2 2 1,2 3 0,2 4 0,3 3-1,3 2 1,5 0-223,4-1 0,9-5 1,5-3-1,5-4 1,5-2-1,0-3 1,-1-6-1223,-2-6 0,2-4 0,-2-9 0,-5-4 1,-6-5-1,-5-2 814,-5-2 0,-5-5 0,-10 3 0,-7 1 0,-8 3 1,-4 7-1,-3 5 672,-3 4 1,3 9-1,-2-3 1,6 4-1,6 1 1,4 1-913,0 4 1,13 2 0,7 5-1,9-3 1,8-5 0,5-2-15,4-2 1,9 0 0,-2 0 0,-1-2 0,-2-2-1,-5-4 604,-6 1 1,-4-4 0,-8 7 709,0 1 0,-7 5 0,-4 5 0,-7 8 1,-1 4-1,-1 6-203,-1 5 1,6 2 0,-3 4 0,4-5 0,2-3 0,2-1-317,1-1 0,7-5 1,-2-5-1,3-4 0,1-4-268,0-2 0,-1-9 0,-3-11 0,-5-6 0,-2-6 0,-2-2-161,0-3 1,-6 3 0,-6-3-1,-7 4 1,-8 4 0,-2 2-439,-4 2 1,3 7 0,-4 7 0,2 4 0,2 1 0,3 0 0,5 0-5271,4 0 5808,10 0 0,-4 6 0,4 1 0</inkml:trace>
  <inkml:trace contextRef="#ctx0" brushRef="#br0">16129 8476 9537,'-16'-4'0,"4"-2"-64,5-2 0,4 5 219,7-1 0,10 2 0,11 2 1,10 0-1,14-1 0,12-4 1,13-3-1,-32 2 0,1 0 1,4-1-1,2-1 0,1 0 0,2 0 1,4-2-1,1 0 0,1 1 1,1-1-1,3 0 0,0 1 1,-1 1-1,-1 0 0,1 0 0,-2 1 440,-3 0 0,0 0 0,-3 1 1,0-1-1,0 1 0,-1 0-685,0 2 0,-1-1 1,-3 0-1,0 0 0,-5 2 1,0 2-1,-4-1 1,0 1-1,37-1 0,-5 2-462,-3 0 0,-7 0 1,-15 0-1,-8 0 1,-4 2-1,-6 1-1037,-4 1 1,-5 6 1570,-5-1 0,-7 9 0,-1 3 1</inkml:trace>
  <inkml:trace contextRef="#ctx0" brushRef="#br0">4426 12394 8550,'-14'-25'-25,"2"9"1,2-5 190,1 9 0,5 6 1,-5 6-1,0 2 1,0 1-1,0 1 1,-1-1-1,-2-1 1,2-2 321,5 0 1,17 0-1,16 0 1,3 0 0,5-2-1,1-1 1,6-1-94,3 1 0,8-3 0,7 0 0,1 0 1,-1-1-1,0-1-136,0-2 0,1-2 0,3-1 1,-3-2-1,-4-1 0,-3-2-71,-2 2 1,-4-4-1,-2 1 1,-1 0 0,-4 0-1,-4 2 1,-5 2-300,-5 2 0,0 1 0,-9 2 0,1 2 0,-1 3-2496,-3 2 1769,-7 1 0,-3 8 1,-6 3-1,-1 3 1,-2 3 837,-2 2 0,-5 4 0,2 6 0</inkml:trace>
  <inkml:trace contextRef="#ctx0" brushRef="#br0">9104 13500 8296,'0'-34'0,"5"3"0,1 8 0,1 2 0,4 2 0,-4 2-242,2 8 1,-5-1 0,4 4 0,-1 0 0,-1-1-1,0-1 518,-3-2 0,-7 3 1,-5-1-1,-3 1 1,-2 1-1,1-2-91,0 1 0,-5 4 0,0-1 0,1 2 0,-1 2 0,-2 0 0,0 2-276,-4 2 0,2-1 1,-3 6-1,-3 0 1,-1 0-1,0 0 0,-1 0-3,-1-2 1,-6 5-1,1-3 1,-1 2-1,0 1 1,3-1 197,2-2 0,-4-1 1,5 6-1,1-1 1,2 0-1,2 1 0,-1 1 10,0 2 1,5 0 0,1 3 0,2 1 0,3-2-1,1 2 1,3-2-84,3 1 1,3-3 0,6-3 0,0-1 0,0 0 0,0 1-1,0-1 42,0 0 0,6-2 1,3 1-1,5 2 1,2 1-1,3 0-1,2-2 0,1 5 1,5 0-1,-1 0 0,2-1 1,4 1-1,2-2 46,0-1 0,9 3 0,-3 0 0,3-2 0,3-1 0,1-2 22,0 1 1,4-1 0,-5 0 0,1 1 0,3-1 0,2 0 0,0-1-41,-3-3 0,3 1 1,-2-4-1,5 0 0,3 0 1,-2-2 235,-1 2-286,-2-4 1,5 4-1,0-6 1,-2 0-1,-1 1 1,-2 2-45,0 2 0,1 1 1,-1-2-1,0 5 1,1 3-1,-3 1 1,1 0-153,2 1 1,-3-1 0,10 0 0,1 1 0,-1-1 0,3-1 0,-2-3 251,5-5 1,1-2-1,0-2 1,2 0 0,2-3-1,-1-3 1,0-5 376,-1 1 1,0 0-1,-33 4 1,1 0-449,33-3 1,-4 3 0,-2 5 0,-1-2-170,-1-2 1,8 1 0,-7 2 0,-3-1 0,-2-1 0,-4-1 0,1 0-25,-1-4 1,1 1 0,1-1 0,0-1-1,1-2 1,0-1 0,0-1 117,-2 1 1,2 0 0,-4-1 0,-2 1-1,0 0 1,0 1-35,1 3 1,4-1 0,-1 4 0,-1 0-1,1-2 1,-1 3 0,3-1 0,-1 3 91,1 1 1,7 2 0,-10 0 0,3 0-1,2 0 1,0 0 10,-1 0 0,3 0 1,-3 0-1,1 0 0,-1 0 1,-3 0 36,-1 0 1,-2 0-1,-1 0 1,-1 0-1,-3 0 1,1 0-1,0-1 77,0-4 1,-5 2-1,4-4 1,-1 0-1,-1 1 1,2 0-1,-3 3-133,1 1 0,3-2 1,-3-1-1,0 2 1,0 0-1,-3 0-186,-2-1 1,-1-2-1,0 3 1,0-3-1,0 0 1,0-1-1,-1-1 257,-4-2 1,4 3 0,-5-1 0,2 1 0,-2 1 0,0-1 0,-2 1-49,1 0 1,2 1 0,-3 5-1,-3 0 1,-2 0 0,-3 0-1,-4 0-177,0 0 0,2 0 0,-5 0 0,-2-1 0,-3-2 0,-4-3 184,-3-2 1,4 4-1,-4-5 1,-2-1-1,-2-2 1,-1-3 289,0-3 0,0 4 1,0-6-1,0 3 1,0-3-1,-1 1 1,-2-2-336,-2 1 1,-6 2 0,-1-4-1,-6-1 1,-3 1 0,-3 0 0,-1-2-133,-1-1 1,-3 3-1,0 0 1,-4-2 0,-2-1-1,-4 0 197,1 2 1,-11-2 0,6 5 0,-5-3 0,-2 1 0,-2 0 0,-4 1-88,-5 3 0,2-1 1,-12 1-1,0 1 1,0-1-1,34 9 1,0 0-102,-36-7 1,1 2 0,32 9 0,0 0 0,-1 1 0,0-1 0,1 1-1,0-1 1,0 1 0,0 1 0,2 0 0,-1 1 92,-1 2 0,0-1 1,0-1-1,0 0 1,1-1-1,0 1 1,0 0-1,1 1 1,-2 0-1,1 1 1,1 0-1,-1 0 0,0 0 1,0 0 5,-1-1 1,1 2 0,-2 1 0,1 0 0,-1 0 0,0 1 0,0-1 0,-1 0 0,2 0 0,-1 0-1,-1 1 1,1-1 22,0 0 0,0-1 0,2 0 0,0-1 0,0 0 0,1 0 0,-1 0 0,-1 0 0,2 0 0,-1 0 0,1 0 0,-1 0 0,-35 0 73,3 0 0,0-6 1,1-4-1,4-5 1,-1-3-1,3 2 1,-2 0 418,-4-2-523,8 3 1,-11 0 0,7 8 0,-8 1 0,34 5 0,0 1 0,-2 1 0,-1 1-132,-1 2 1,-1 1 0,0 0-1,-1 1 1,-2 1 0,1 0-1,-1-1 1,1 1 0,-1 0 0,0-1-1,2 1 1,0 0 125,2-1 0,1 1 0,-6 0 0,0-1 1,4 0-1,1 0 0,-3 0 0,-1-1 1,-1-1-1,0 0 0,1 1 0,-1-1 1,0 1-1,0-1 78,-1 1 0,1-1 1,1-2-1,-1 1 1,0 0-1,-1 1 0,1 0 1,0-1-1,3 1 1,1 0-1,-2 1 0,2 0 1,1 1-1,0 0 42,0 0 1,-1 1 0,-1 2 0,1 2 0,2-1-1,1 2 1,1 0 0,-1 1 0,1 0 0,1 1 0,1-1-1,1 2-486,2 0 0,1 1 0,-1-2 0,2 1 0,-22 19 0,4-1 1,6-3-1,6-1-2118,5 2 2526,8-2 0,2 9 0,4-4 0</inkml:trace>
  <inkml:trace contextRef="#ctx0" brushRef="#br0">9104 15433 17568,'-4'-13'-1913,"0"-1"0,1 1 427,1 0 1682,2-1 0,-1 2 0,-2 5 0,-3 7 0,-2 6-730,-2 1 0,0 5 583,1-3 0,-3-2 0,3 1 1,-4-2-1,-4-2 256,0 2 0,-3-4 1,4 2-1,-3-2 0,0-2 1,-2 0-1,0 0 3,-3 0 1,1 0 0,-1 0 0,3 0 0,1 1 0,-1 2-451,-3 1 1,-1 7 0,-2-2 0,1 1-1,-1 0 1,0-1 0,-1 2 260,-3 0 1,3 1 0,-5-1-1,2-4 1,0-1 0,0-2 1017,-2 2 0,8-3-841,-6 6 0,10-4 0,-5 2 0,2 0 1,2 1-377,0 2 1,5-2-1,-2 2 1,0 5 0,0 4 11,2 2 1,-1-2-1,11-6 1,0 1-1,2-1 1,4 0 17,1 1 0,1 3 0,4 1 1,4-1-1,4-1 0,5 0 1,4 2 93,3-2 1,3 0-1,2 1 1,2 1-1,2-1 1,4 1-288,0 0 1,2 4 204,0-4 0,1 0 0,2-4 1,3 1-1,0 0 53,0-3 0,5-2 0,-3 4 0,4-3 0,0 0 0,-2-4 112,-1-1 1,3 3 0,4-3 0,-1 0 0,2 0 0,-1-2-81,3 2 1,-4-4 0,4 2 0,-1-1-1,1 0 1,0 1-79,1-1 1,2 3-1,-3-1 1,0-1 0,1 1-1,-3-1 1,1 0 47,0 2 1,0-3 0,-4 5 0,3-1 0,-1-1 0,-3 0-30,-2-3 0,-2 3 0,4-2 0,0-1 0,0-1 0,1-2 0,-2 0 65,-3 0 1,7 0-1,-1 0 1,2 0 0,4 0-1,-2-2-3,1-2 1,6 1-1,-1-4 1,2 1 0,3 1-1,-4 1 1,1-1-110,0 2 0,-8 2 0,6 1 0,-4 0 1,-3 0-1,-1 0-23,1 0 1,1 0 0,-2 0 0,-1 0-1,-3 0 1,-2 0 0,-1 0-6,2 0 1,1-5 0,0 1 0,1 1-1,-1 0 1,0 0 9,1-1 0,-1-1 0,0 5 0,-1 0 0,0 0 0,-2 0-17,1 0 1,4 0 0,-7 0-1,4 2 1,3 1 0,0 1-1,1 0 82,0 2 0,-4-4 1,6 2-1,-2-2 0,1-2 1,0 0 30,0 0 1,2 0 105,-1 0 1,1-5 0,-3 1 0,3-1-135,2 0 1,0 3 0,1-4-1,-3 2 1,-2-1 0,-1 2-1,-1 2-110,1 1 1,0-5 0,-2 1 0,-3 1 0,1 2 0,0 1 141,3 0 1,-3 0-1,-3 0 1,1 0-1,2 0 1,0 0-1,-2-2 33,-1-2 1,0 1 0,3-6-1,-1 0 1,1 0 0,3 0 61,0-1 1,0-2-228,-2-1 1,0 4-1,1 0 1,-1 0 0,-1 0-71,-3 0 1,0 5 0,-7-4-1,0 1 1,1 1 0,-3-1 2,-3-1 1,4 4 0,-5-4 0,-3 1 0,-4-1 0,-2 0 326,-1 0 0,1-5 1,-2 1-1,-1-4 1,-2-2-1,0-1 1,-1-5 105,-3-6 1,-3 1-1,-2-5 1,-1 1-1,-2 4 1,-2 2-396,-2 5 1,-3-2 0,-8 6-1,-4 2 1,-4 1 0,-3 2-1,-2-1-399,2 1 1,-5 0 0,-1 1-1,-4 2 1,0 1 0,-1 0 501,0 1 1,-4-3 0,-1 2 0,-2-3-1,-3-3 1,0-1 0,-2-2 386,-1 2 0,2-4 0,-11 3 0,-3 0 1,-3 3-1,-6 0 0,-5 1-359,28 6 0,-1 1 1,0 1-1,-1 1 0,-2 0 1,0 0-1,2 1 1,0-1-1,1 1 0,1 0 1,-36-3-423,1 3 0,2 2 0,4 1 1,1-2-1,-1-1 0,0-1 1,2 1 365,3 1 1,3-4 423,6-3 0,-1 2 0,1-2 0,0-1 0,-1-2-162,1-1 1,-5-1 0,-3 2 0,-1 2 0,-4 3 0,-1 1-555,-3 3 0,-4 3 1,2 3-1,1 3 1,0 1-1,2 2-8,0-2 1,-4 5 0,2-4-1,1-1 1,-2-3 0,1-1 399,33 0 0,0-1 0,-34-1 0,33 1 1,1-1-1,-1-1 0,-1-1 0,0-2 1,-1 0-1,0 0 0,0-1 0,0-2 1,-1 0 227,1-2 0,1-1 0,0 2 0,1-2 0,1-1 0,1-1 0,-1 1 1,0 0-1,-34-10 0,35 10 0,0 0-203,-36-11 1,35 13-1,1 0 1,-36-9-1,35 11 1,-1 0-1,0 2 1,1 1-1,-1 0 1,-1 0 0,1 1-1,0 1-198,-1 0 0,0 1 0,-2 0 0,0 0 0,-2 0 1,0 1-1,0 0 0,-1 1 0,-1 1 0,0 0 1,2 1-1,0-1 28,0 3 1,0-1 0,-2 0 0,-1 0-1,1 1 1,0 0 0,0-1 0,0 0 0,0 1-1,-1 0 1,2-1 0,0 1 0,-2 0 0,0 0 122,-1-1 0,0 1 0,3 1 1,0 0-1,-1-1 0,0 1 1,1 0-1,1-1 0,2 0 1,-1 0-1,1 0 0,0 0-179,0 1 1,1-1 0,-28 5 0,31-2-1,0 1 1,1-1 0,0 1 0,-34 12-1,1 4 161,2 0 1,4 1-1,28-14 1,0 1-1</inkml:trace>
  <inkml:trace contextRef="#ctx0" brushRef="#br0">4319 14167 8180,'-33'-19'0,"7"10"0,-1 0 0,6 7 0,2 8 0,-3 8 0,-9 3-66,-5 6 0,-2 0 0,-2-5 0,0-2 0,-2 1 0,-1-1 1,-1 2-1,2-1 0,4 3 0,4 0 490,1 1 0,4 3 1,6-6-1,6-2 1,2-3-1,3-2 1,3-3-34,5 3 0,2 1 1,2 1-1,2-1 0,1-2-1887,1-1 1321,6-6 1,-2 7-1,7-5 1,1-2-1,2-2 1,-1-1-818,3 0 992,0 0 0,7-6 0,0-1 0</inkml:trace>
  <inkml:trace contextRef="#ctx0" brushRef="#br0">4092 13994 8900,'-29'-32'755,"2"1"0,3 6-1464,11 7 1,0 9 0,-1 5 1211,1 3 1,7 1 0,8 0-1,11 0 1,11 0 0,7 1-353,3 3 0,0 1 1,3 7-1,-2 3 1,1 1-1,0 3 1,-2 3-112,-2 4 1,-1 0 0,-6 1 0,-2 1 0,-6 2 0,-2 1 0,-3-2-305,-3-1 0,-3 4 0,-6-1 0,0-2 0,-2-1 0,-3-1-494,-9 0 0,1-2 0,-5-1 758,3-2 0,-4-6 0,-2 3 0</inkml:trace>
  <inkml:trace contextRef="#ctx0" brushRef="#br0">3812 14407 8493,'-29'-18'0,"2"2"0,6 4 425,5 6 1,7 10 0,0 8 0,-1 7 0,-3 10-612,-5 3 1,-4 7 0,-6 6-1,-2 9 1,3 2 0,1 8-1,3 2 260,13-29 0,0 0 0,0 4 0,2 0 0,1 3 0,1 1 0,-1 0 0,2 2 0,0 1 1,1 1-1,1 0 0,1 0-102,1 2 1,1 0-1,2-2 1,2 0-1,1 1 1,2-1-1,1-1 1,3-1-1,3-1 1,2 0-1,0-3 1,3 0-1,2-1 1,1 0 23,1-1 0,0-1 1,1-1-1,1-2 0,1-2 1,1 0-1,0-3 1,1-1-1,0-2 0,0-2 1,1-1-1,1-1 1,30 18 153,-1-6 1,5-6-1,-1-9 1,4-6 0,3-4-1,-4-4-111,-1-2 1,-2-2 0,-12-4-1,-2-1 1,-6-2 0,-6-2-1,-6 2-2038,-2 2 1999,-9-5 0,0 4 0,-7-4 0</inkml:trace>
  <inkml:trace contextRef="#ctx0" brushRef="#br0">4666 16153 8295,'-6'-21'116,"6"7"0,3 10 0,11 4-29,12 4 0,8 10 0,-5 9 0,-4 6 1,-4 3-1,-5 2 0,-1 5 0,-4 4 0,-4 6-673,-4 2 1,-9 4-1,-7 1 1,-8 4 585,-4 0 0,-8-3 0,-1 2 0</inkml:trace>
  <inkml:trace contextRef="#ctx0" brushRef="#br0">1733 16206 8313,'-25'-27'0,"4"14"0,-4 8 0,10 13 216,9 8 0,5 0 1,1 7-1,0 2 0,0 3 1,0 6-1,0 3 0,1 6 1,4 1-1,3 5 0,3 0 1,-1 3 479,-1-2 0,0-4 1,4 0-1,1-3 1,-1-6-1,0-1 1,-1-5-1741,-3-3 0,1-5 0,-4-9 747,2-1 1,-7-13-1,-1-10 1,-6-14 0,-3-11-1,0-8 227,-1-6 1,0-8 0,-1-3 0,4-2 0,1-2 0,3 8-1,0 7 262,-1 9 1,2 13-1,-2 2 1,4 4 0,4 6-1,5 5 689,3 6 1,3 2 0,1 4 0,3 2 0,2 5 0,3 4 0,2 5-490,5 4 0,-1 3 0,4 1 0,-1-3 0,-4-2 0,0 0 0,-3-2-1610,1 0 1,-6-1-1,-4-6 776,-2-3 0,-9-11 1,-4-10-1,-7-8 1,-1-7-1,-1-9 504,-1-3 6,5 0 1,-3-10 0,6 8 0,0 4 0,0 4 0,2 8 181,2 6 0,-1 10 1,6 4-1,0 5 1,0 6-1,1 8 1,4 8-668,2 7 0,3 3 0,1 6 1,6 5-1,7 3 0,4 4 0,1-1-2448,4-5 2865,7 7 0,-2-16 0,6 11 0</inkml:trace>
  <inkml:trace contextRef="#ctx0" brushRef="#br0">2719 16846 8313,'-14'-3'861,"-4"-6"0,3-5 0,-3-9 0,5-1 116,4-4 1,3 1-1,6-4 1,2 3 0,3 0-1,6-3 1,2-3-1,-1-3-1261,0-3 0,0 9 0,0-6 0,-2 2 0,-3 0 1,-1-5-1,-1-3-374,1-1 1,-5-5 0,2 3 0,-4 0 0,-5-1 0,0 2 0,0 2 229,3 5 1,-3 12-1,1 4 1,3 6 0,2 6 645,4 5 0,3 11 1,8 15-1,1 3 1,5 5-1,3 4 8,4 4 1,6 1 0,0 2 0,2-1 0,2-2 0,-1-3 0,0-2-3921,-3-2 3234,-1-2 0,-8 2 460,-3-4 0,-2 10 0,-7-8 0</inkml:trace>
  <inkml:trace contextRef="#ctx0" brushRef="#br0">2719 16299 8671,'-17'-28'1410,"-1"6"1,7 5-1238,11 17 0,6 0 1,9 0-1,3 0 1,4 0-1,3 2 1,3 2-343,4 5 0,2-1 0,6 1 133,0 1 0,0 6 0,-2 2 36,-2-2 0,2-1 0,-4-2 0</inkml:trace>
  <inkml:trace contextRef="#ctx0" brushRef="#br0">3279 16046 8171,'-6'-21'977,"6"9"-649,0 12 1,11 0 0,8 5 0,0-4 0,3-1 0,2 0 0,7 0-963,6 0 0,0 0 0,8 0 634,-4 0 0,5-6 0,1-1 0</inkml:trace>
  <inkml:trace contextRef="#ctx0" brushRef="#br0">3719 15766 8171,'-40'-25'0,"2"3"0,1 5 1408,1 7 0,6 6 1,-2 9-1,2 9-1045,4 7 1,-4 16 0,8 8 0,-2 9-1,0 8 1,5 5 0,11-30 0,1 1 0,3 1-1,1 1-255,0 1 1,3 1-1,4 1 1,4-1-1,1 0 1,4-1-109,4 1 0,3-1 0,-2-4 0,1-1 0,7 3 0,0 0 0</inkml:trace>
  <inkml:trace contextRef="#ctx0" brushRef="#br0">15823 13834 8360,'-13'0'0,"4"-6"0,0-3 0,6-3 0,-3 5 0,18 7 0,3 7 0</inkml:trace>
  <inkml:trace contextRef="#ctx0" brushRef="#br0">15743 15793 8123,'-21'23'0,"5"7"0,6 6-186,5 5 1,4 6-1,1-2 1,0-4-1,1-4 1,4-7 0,2-6-1,2-5 186,0 0 0,0-4 0,4 4 0</inkml:trace>
  <inkml:trace contextRef="#ctx0" brushRef="#br0">4212 12581 10784,'-6'-24'-254,"6"6"1,12 14 0,12 17 246,6 8 0,4 4 1,7 2-1,5-2 0,6-3 1,7-4-1,6-5 0,9-4 1,-33-6-1,0-1 0,4-2 1,0 0-1,3-2 0,0-1 1,4-1-1,0-1 0,2-1 1,0-1 260,2-1 1,-1-2-1,3 0 1,0-1 0,-2-2-1,-1-2 1,-1 0-1,0-1 1,0-2 0,-1-2-1,-1-3 1,-1-2-1,2-2 1,-2-2-100,-1 0 0,-1-1 0,-1-5 0,-1-1 0,-2 1 0,-3 0 0,-1-2 0,-3-1 0,-3-1 0,-2-1 0,-4-1 0,-2-1-2035,-3 0 1,-2-2 1888,-1 1 1,-3-2 0,-9-4 0,-3 0 0,-2-1 0,-2-1 0,-4-1 0,-4 0 0,-4-1 0,-4 0 0,-3 0 0,-4 2-169,-3 0 0,-4 3 1,-3 6-1,-3 3 0,-5 1 1,-4 4-1,-2 4 1,-4 4-1,-7 3 0,-2 5 1,-6 3-1,-1 5 0,-6 2 1,0 5-4,-3 3 1,-1 5 0,23 0-1,-1 2 1,0 3 0,-1 2-1,0 3 1,-1 1 0,-3 1 0,-1 1-1,0 0 1,0 1 0,1 0-1,0 1 1,1 0 0,1 0 0,0 1-61,4-2 0,1 2 0,2-1 292,-22 11 1,4 0 0,5 2 0,4 1 0,5-1-1,4 2 1,5 0 0,5 1 0,4 2 0,5 1-1,4 1 1,3 2-108,2-1 1,5 2 0,5 5 0,5 2 0,5-2 0,4 0 0,6 1 0,7-2 0,8 2 0,7-1 0,6-2 0,4-2 0,9 1 0,4-3-321,-13-12 0,1-1 0,1-2 357,19 9 0,2-2 0,-14-8 0,2-1 0,0-1 0,-5-3 0,1-3 0,-1 1 0</inkml:trace>
  <inkml:trace contextRef="#ctx0" brushRef="#br0">3999 12514 8343,'-7'2'-6,"2"2"0,10-1 1,6 4-1,10-1 213,10-3 1,14-1-1,13-2 1,14-2 0,-28 1-1,1-2 1,3-1-1,2-2 1,4-2 0,1-2-1,4-2 1,1-1-1,5-2 1,2-1 0,0-1-1,0-1-21,2 0 1,0-1 0,-1 1 0,-1-2 0,-2-1 0,0-1 0,-1 0 0,-2-2 0,0-2 0,-1-1 0,-3-1 0,0 0 0,-3-3 0,-1-1 0,-3 2 0,-3-2-349,0 0 1,-4-1 0,-5 1 0,-4-1 0,-3-2 0,-3-1 0,-3-2 0,-3-1 0,-4-3 0,-4-2 0,-4-1 0,-3 0-65,-2-4 0,-4 1 1,-6 2-1,-4 0 1,-3-1-1,-3 0 1,-5 2-1,-4 2 0,-4 2 1,-4 2-1,-2 4 1,-3 2 179,-3 3 0,-2 4 0,-2 5 0,-2 3 0,-4 6 0,-2 4 0,-3 4 0,-2 5 0,-4 5 0,-1 4 0,-4 6 0,-1 5 0,-3 5 0,-1 4 118,22-6 0,0 1 0,0 0 0,0 1 1,0 1-1,1 0 0,-1 3 0,0 1 0,0 2 1,0 0-1,0 2 0,0 0 0,2 0 0,1 1 1,0 0-1,2 0 0,1 2 0,1-1-138,3-1 1,1 0 0,1 0 0,-11 16-1,4 0 1,6-3 0,3 1 0,4-3-1,5 1 1,6-5 0,4 0 0,5-3 0,5 0-1,11 32-735,19-4 0,1-35 1,6-4 800,9-3 0,2-3 0,2 4 0,1-2 0,3-1 0,1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3439 2519 24901,'0'-46'-1668,"6"4"0,3-2 0,3 4 0,0 6 880,-3 7 0,1 7 863,-6 6 1,-1 2 0,-9 4 0,-7 3 0,-8 4-1,-4 1 1,-1 0 0,-3 0 0,-2 0 0,-4 0-1,-2 1 1,-2 4 0,1 3 0,-5 6 0,-2 2 181,-1 2 1,-2 6-113,3-2 1,-4 1 0,3 1-1,-1-2 1,-3 2 1,-1-5-1,2-1 1,5-5 0,1-2-1,0-4 1,-1-1 140,1-3 0,1 3 1,2-2-1,-1 1 0,-2-1 1,-2 2 289,2 2 1,2 0-196,1 6 0,0 1 0,1 2 0,2 6-346,2 2 1,5 3-1,1 0 1,3 2-1,6-2 1,0 3-1,4 0 1,3 3-356,4 0 0,3-3 0,9 6 0,6 3 0,9 3 0,8 3 385,10 4 0,7-4 0,-15-18 1,1-1 11,2-1 1,1 0 0,5 2 0,3-1 0,3-2-1,1-1 1,4 1 0,0 0-46,2 0 0,3-1 1,9 1-1,3-1 1,-2-3-1,1-1 1,2-1-1,2-1 1,2 0-1,2-2 1,-1-1-1,1-2 99,2 0 1,1-2 0,-23-3 0,1 0-1,0 0 1,22 0 0,0 0 0,-24-3 0,0-1-1,1 0 1,-1 0 0,1-1 0,0-1-1,0 1 1,-1-1 0,0 1-62,24 1 1,0-1 0,-22-2 0,2 0-1,-2 0 1,-2 1 0,0 0 0,0 0-1,0 0 1,0-1 0,-1 0 0,25 2-1,-2-1 1,-1-1 0,-1 1 0,-2-1 0,1-1-19,-1 0 1,0 0-1,-6 0 1,0-1 0,1-1-1,0-1 1,-3-1 0,-2-1-1,-3 0 1,-2-1 0,-3-2-1,-1-1 1,-4 0 0,0-2-20,-3-2 0,-1-1 0,3-1 0,-2 0 1,-6 1-1,0 0 0,-1-1 0,0-1 1,-1-1-1,-1-1 0,28-22 215,-3-5 0,-1-2 0,-6-7 0,-3 3 0,-4-1 1,0 0-1,-2-4-258,-5-4 1,1 4 0,-10-2 0,-3 2 0,-7 0 0,-6 0-719,-4 4 0,-6-2 436,-12 6 1,-10 0 0,-21 1 0,-18 1 0,21 24 0,-3 1 24,-7-1 1,-4 3-1,-7 1 1,-4 3 0,-7 0-1,-2 3 1,20 5 0,0 1-1,-1 2 1,-5-1 0,0 2-1,-1 0 1,-1 1-1,0 1 1,-1 0 29,0 0 1,0 0 0,-1 1-1,-2 0 1,-1 1 0,0 0 0,1 0-1,-1 1 1,0 1 0,1 0 0,-1 2-1,0 0 1,0 1 0,0 1 0,0 1-1,2 0 1,1 0 0,0 1 136,2-1 1,-1 1 0,1 1-1,0 0 1,0 1 0,1 0-1,2 1 1,1 0 0,0 1-1,1 1 1,0 0 0,1 1-1,-2 1 1,0 2 0,0 0-1,2 1 1,0 1 0,1 0 98,0 2 0,0 0 0,0 1 0,0 1 0,-1 2 0,1-1 0,4 0 0,1 0 0</inkml:trace>
  <inkml:trace contextRef="#ctx0" brushRef="#br0">11957 12274 8254,'-6'-13'0,"-1"1"0,-5 2 0,2 2 143,1 2 1,4 2 0,1 4 0,5 0 0,13 0 0,8 0-1,12 0 1,6-1 373,4-4 0,16 4 0,0-4 0,5 4 0,8-1 0,-36 1 0,2-1 0,2 0 0,2 0 0,1 0 0,-1 1-406,2 0 0,1 0 1,2 1-1,0 0 1,-3 0-1,0 0 1,0 0-1,-1 0 1,3 0-1,0 0 1,-3 0-1,0 0-141,2 1 0,-1-2 0,0-1 0,0-2 0,-3 1 0,-1-1 0,-1 0 0,0-1 0,0 1 0,-1-1 0,33-7 77,-2-4 1,-10 1 0,-3-2-1,-7 2 1,-5 3 0,-5 2-277,-5 1 0,-4 1 0,-7-1 0,-3 3 0,-2 2 0,-3 0-1411,-1 1 1,-3 3 0,-3 4 1639,-5 5 0,-2 9 0,-2 2 0</inkml:trace>
  <inkml:trace contextRef="#ctx0" brushRef="#br0">14130 12248 12319,'-13'-33'-545,"-1"6"0,2 11 0,2 9 475,1 1 464,6 1 1,-1 5 0,8 2 0,5 2 335,3 5 0,7 3 1,5 3-1,6 3 1,7 2-1,6 3 1,5-1-493,4 1 1,7 3 0,5 0 0,6-1 0,-33-13 0,1-1-1,2-2 1,0-1 0,2 0 0,1-1-188,1 0 1,1 0-1,-2-3 1,0 0 0,1 0-1,0 0 1,4-1 0,-1 0-1,0-1 1,-1-1 0,3-1-1,-1 0 1,-3-1 0,0-1-257,-1 0 1,-1-1-1,4-2 1,-2-2 0,-4 2-1,-2-1 1,1-2-1,-1-1 1,-2 1 0,0 0-1,27-7-535,-8 2 1,-1-2 0,-12-1 0,-5-2-1,-5 2 1,-7 2 26,-3 6 0,-4-4 0,-6 4 0,0 1 0,1 2 803,-1 4 1,0-5-1,1-1 1</inkml:trace>
  <inkml:trace contextRef="#ctx0" brushRef="#br0">16836 11675 10142,'12'-18'-54,"-3"0"0,3 6 1,-4 8-1,4 2 362,2 2 1,2 2 0,-1 2-1,-3 5 1,-2 3 0,-1 1-1,-2 2 922,-1 3 0,-1 4 1,-5 9-963,0 5 0,0 2 1,-2 2-1,-2 0 1,-4 2 342,1 2 0,-5-5-157,3 5-510,3-11 0,-4 9 0,5-10 1,2-3-386,2-1 1,1-2 0,0-4-71,0-5 1,0-9-1,0-10 1,1-9 0,2-12-1,3-6 124,2-7 0,-4-10 117,5-7 0,0 1 0,4-7 0,1-2 218,-1 3 1,0-1 0,-1 6 0,0 6-1,-2 5 1,2 7 0,-1 5 501,0 6 0,0 5 0,-1 6 0,-1 1 1560,1 3-1572,2 3 1,2 12 0,-3 4 0,0 7 0,-2 5 0,1 4 645,2 6 0,-3-3-1046,0 7 1,0-1 0,4 5 0,0 0-1,1-1-364,-1-4 0,0 4 1,1-4-1,-1 2 1,0-1-1,1-5 0,-1-3-2457,0-1 0,-4-2 1,-2-3 2771,-1-4 0,5-3 0,-4-2 1</inkml:trace>
  <inkml:trace contextRef="#ctx0" brushRef="#br0">17103 12141 10396,'-39'-13'0,"5"-1"690,7 1 1,7 4 0,6 2 0,2-1 30,4 1 0,3 3 0,11-4 0,6 2 0,7 3 0,5 2-882,4 1 1,8 0-1,-1 0 1,4 0-1,1 0 1,0 0-1,0 0-4793,0 0 4972,0 0 0,5-6 0,3-2 1</inkml:trace>
  <inkml:trace contextRef="#ctx0" brushRef="#br0">17729 11688 21058,'0'-34'80,"0"7"1,0 20 0,0 11 0,2 7 0,1 2 144,1 0 0,0 2 0,-4 1 0,-1 5 0,-2 1-127,-1 2 0,-2 7 1,3-6-1,-2 0 1,2 4-1,2-4 1,2 1-622,4-2 1,2-5 0,6 2-1,2-2 1,3-2 0,4-3 0,3-2-181,2-3 1,-2 2-1,0-6 1,-1 1-1,1 0 1,-1-3 206,1-1 1,0 2 0,2 1 0,0-2 0,1-2 0,1-2-1,3-2-1202,-3-2 1489,-1-5 0,5 2 0,1-5 1</inkml:trace>
  <inkml:trace contextRef="#ctx0" brushRef="#br0">18356 11848 9353,'0'-25'0,"0"2"0,0 6 2222,0 2-1326,0 2 1,4 16 0,2 7 0,0 6-1,1 5 1,1 0 0,2 4 389,2 4 1,6 0-1177,-1 2 1,7-3-1,0-2 1,4 0-1,5-6-191,1-6 0,0-2 0,3-8 1,-3-3-1,-2-4 0,-2-7-624,-2-6 1,-3-6 0,-2-9 0,-6-5 0,-2-3 0,-2 1-702,1 2 0,-5-7 0,-2 2 943,-1-5 1,3 8 0,-5-1-1,1 5 1,-1 6 488,1 4 0,5-1 0,-3 4 1</inkml:trace>
  <inkml:trace contextRef="#ctx0" brushRef="#br0">17276 12927 9302,'0'-41'514,"0"-4"0,0 10-325,0 13 1,0 14 0,0 11 0,0 11 0,0 5 0,0 5 0,-2 1 211,-2 1 0,2 1 1,-3 0-1,0-1 0,1 1 1,1-2-1,3-1-499,4-2 0,4-1 1,5 1-1,2-4 0,1-3 1,2-4-1,-2-2-62,-1-4 0,-2-4 1,1-2-1,-1-4 1,0-5-1,1-6-75,-1-7 1,-6-6-1,-1-5 1,-1-2 0,-1-2-1,1 2 547,0 2 0,-3 3 0,2 6 0,-2 3 0,-2 4 86,0 3 1,0 9 0,0 6-1,0 8 1,0 5 0,1 3 0,4 3-1,4 2-146,2 3 1,4 1 0,2 0 0,2-1 0,0-3 0,2-2-952,0-3 0,-5-3 328,2-4 1,-2 2 0,-1-5 0,0 0-15,-4 0 1,-2-4-1,2-6 1,-4-6-1,0-7 1,-1-5 171,0-3 0,3-6 0,-3 0 0,0 1 0,0 2 0,-2 3 549,2 3 0,-4 7 1,2 9-1,-2 4 0,-2 8 147,0 5 1,4 8 0,1 3 0,-1 5 0,1 2 0,0 4 0,3 0-447,2-1 1,4 4-1,3-4 1,4 1-1,1 1 1,1-1-861,0-1 0,2-5 1,2-7-1,0 0 0,1-4 1,1-3 822,3-4 0,5-3 0,-3-6 0</inkml:trace>
  <inkml:trace contextRef="#ctx0" brushRef="#br0">18302 12887 9611,'-1'-31'0,"-4"2"0,-2 3 1500,0 7 1,-5 6-1232,3 4 1,3 9-1,1 10 1,2 5 0,1 4-1,-3 2 1,1 3 0,-1 1-1,-1 3 83,-1 3 0,4-3 0,-2 4 1,4-4-1,1-2 0,0 1 0,0 0-830,0-1 1,6-5 0,3-3 0,4-5-1,5-4 1,3-5-134,-1-2 1,9-12 0,-4-7-1,0-5 1,2-8 0,-5-1-1,-2-3 402,-3 0 1,-2 0 0,-4-3-1,0 3 1,-4 1 0,-1 4 0,-3 1 865,-1 1 1,-2 6 0,0 2-1,0 1-155,0 1 1,1 0 0,4 8 0,3 5 0,4 2 0,3 4 0,1 2-797,2 5 0,6 3 0,-2 3 0,3 3 294,2 4 0,0-3 0,-1 0 0</inkml:trace>
  <inkml:trace contextRef="#ctx0" brushRef="#br0">18369 13074 8994,'-34'-13'97,"3"-1"0,0 2 0,16 15 0,4 3 373,4 2 0,9-1 0,6 4 0,6-4 0,5-1 0,8-3 0,7-2 0,4-1-350,2 0 0,5 5 0,1 1 0,0 0 0,-1 1 0,-3-1-118,-5 0 0,1-2 0,-3-4 0</inkml:trace>
  <inkml:trace contextRef="#ctx0" brushRef="#br0">18409 13380 11359,'-27'-26'-329,"7"11"916,2 6 0,10 6 0,8 3 1,9 0-1,9 0 0,9 0 1,7 0-1,4 0-661,2 0 0,6 0 0,5 0 0,3 0 0,4 0 94,-2 0 1,5-12 0,0-2 0</inkml:trace>
  <inkml:trace contextRef="#ctx0" brushRef="#br0">19089 13101 14631,'-15'-49'-103,"-3"10"1,17 27 1399,-4 12 1,8 2 0,3 7 0,2 1-996,2 2 0,-3 1 1,2 2-1,0 1 0,0 4 1,-2-1-1,1 0-103,-1-3 1,-4-1-2706,2-1 0,-2-3 2060,1-2 1,-2-4 0,0-10 0,-3-5-1,-3-5 1,1-4 231,1-2 0,1 3 0,-2-2 0,-2 0 0,1 6 2567,-2 3 1,4 2-1848,-2 9 0,8-1 0,5 10 0,3 0 0,1-2 0,1-3-387,-1-2 1,5-2 0,0 0 0,-2 0 0,0-2 0,1-2-556,0-5 1,1-4 0,-5-5-1,1-4 1,-1-3 0,0-2-1,2 0 908,3 1 1,-2-1 0,5 0-1,-2 2 1,-2 3 0,-3 6 356,0 5 1,3 1-1,3 6-806,0 1 0,-2 7 0,4 6 0,2 7-617,1 5 0,6 9 0,2 3 0,1 2 650,3-1 1,2 1 0,1 4 0</inkml:trace>
  <inkml:trace contextRef="#ctx0" brushRef="#br0">17343 10648 23248,'0'-26'-1510,"0"4"0,0 1 1,0 0-1,-2 2 240,-2 0 0,2 1 1391,-2 4 0,2 1 1,2 0-1,0-1 1,2 3-1,1 0 0,3 4 1,1 1-1,3 3 466,2 2 0,0 3 1,-2 6-1,-2 7 0,-2 5 1,-3 9-1,-2 5-458,-1 4 1,0 7-1,-1 0 1,-4 3-1,-4 2 1,-2 1-1,-1-1-48,3-1 1,3-11 0,6-1 0,0-7 0,0-9-1,0-5 1,1-4 44,4-3 1,2-5 0,7-8-1,-1-7 1,2-5 0,1-6 0,3-6-374,2-8 0,-3 4 0,2-10 0,0 1 0,-3 2 0,1-1 0,0 5 594,-2 0 1,-5 6 0,-4 7 0,-1 4 205,-3 3 1,3 9-1,-2 6 1,-1 8-1,-1 3 1414,-2 3-1852,0 5 1,1-4 0,4 4 0,4-1-1,4 0 1,3-2-1929,2-1 1,10-3 0,0-2 0,3-3 2100,2-1 0,4-1 0,-3-5 0</inkml:trace>
  <inkml:trace contextRef="#ctx0" brushRef="#br0">18036 10715 11199,'-14'-6'1227,"1"8"0,0 2-811,-1 12 0,1 8 0,1 3 1,3-1-1,5 0 0,2-3 1,2-1-1,2 1 0,2-1-277,5 0 1,9-6 0,3 1 0,1-6-1,-1-3 1,-2-2 0,-3-3-636,-1-2 0,-2-7 1,-1-3-1,-3-2 1,-3-4-1,-2-2 1,1-2-1,-2 0-141,-2 0 1,-5-3-1,-2 4 1,0 1-1,-1 4 1,1 3 349,0 1 0,1 4 0,7-2 0,2 1 0,5 3 10,3 2 1,12 1-1,2 0 1,4-2-1,1-1 1,2-1 281,1 1 0,1-5 1,5 1-1</inkml:trace>
  <inkml:trace contextRef="#ctx0" brushRef="#br0">18476 10715 9561,'0'-13'0,"0"-1"0,-2 1 0,-2 1 0,-5 3 973,-3 5 1,3 2 0,2 4-1,1 2 1,3 5 0,1 3-568,2 1 1,6 5 0,5 0 0,3-2-1,4-1 1,0-2 0,1-1-769,3-3 0,-1 1 0,1-5 1,1-2-1,-3-2 0,-2-1-431,-3 0 1,-3-6-1,-3-2 1,-5-4-1,-4-2 1,-3 1 705,-1 0 0,-7 1 0,2 1 1137,-2 3 1,3 6-1,5 2 1,6 8 0,8 3-1,3 3-732,4-1 0,6 0 1,-2 1-1,3-1 0,2-1 1,0-2-1,-1-2 1,-1-2-1095,-2-3 0,-4-2 0,-6-1 0,-1-1 0,-3-4 274,-5-4 0,-4-3 1,-3-1-1,-1-2 1,1-1-1,1-2 1,2 2 292,0 1 0,2 2 0,4-1 0,6 3 0,6 0 0,1 4 0,3 1-2100,3 3 2322,-7 1 0,19 2 0,-9 0 0</inkml:trace>
  <inkml:trace contextRef="#ctx0" brushRef="#br0">19462 10568 10588,'0'-34'389,"6"5"158,3 11 0,-2 6 0,1 14 1,-2 2-1,-2 5 0,0 3 0,1 3 1,-2 2-377,-2 6 0,-1 2 0,0 1 0,0 1 1,2-2-1,1-1 0,1-3-721,-1-2 0,0-3 0,0-5 1,3-4-1,1-1 286,4-3 0,1-8 1,1-3-1,0-6 1,1-2-1,-1-3 1,0-2 340,1-3 0,-5 5 1,-2 1-1,-1 3 1,-3 2 915,-2 0 1,-1 7-1,0 6 1,0 9-477,0 7 1,0 0 0,0 5 0,0 0-1,0-2 1,0 0 0,0-1-970,0 1 0,5-4 1,1 1-1,1-5 1,3-7-264,2-2 1,2-8 0,-1-5 0,0-3 0,1-7 0,-1-1 624,0-2 0,1-4 1,-1 7-1,0 0 1,1 4-1,-1 3 110,0 5 1,-4 3 0,0 8 0,0 2-1,0 7 1,0 4-158,1 2 1,2 6 0,1-6-1,1 1 138,-1 1 0,6 2 1,2 6-1</inkml:trace>
  <inkml:trace contextRef="#ctx0" brushRef="#br0">20249 10568 10588,'0'-26'153,"0"5"1,-2 5 500,-2 5 1,1 5 0,-5 9 0,1 3 0,1 6-1,0 2-552,3 2 1,2 5 0,1-2-1,0 2 1,0 2 0,0 1 0,0-2-1,0-4-1434,0-3 1,4-2 0,2-1-65,1-3 1,1-5 1309,1-8 0,-2-4 1,-4-6-1,1-3 0,1-1 1,-1 2 474,1 1 0,4-2 0,-3 0 0,1 4 0,2 3 1,0 1 213,0 1 1,-5 2 0,5 6 0,1 2 0,2 2-1155,1 5 0,1 5 1,-1 2 533,0 2 1,7-1 0,0-3 0</inkml:trace>
  <inkml:trace contextRef="#ctx0" brushRef="#br0">20715 10568 8549,'18'-23'0,"0"5"0,-2 9 480,-1 6 1,-2 9-1,0 4 1,-1 5 264,-3 3 0,1 4 1,-4-1-1,0 3 0,0 7 1,-3 4-1,-4 8 1,-8 3-706,-9 4 0,-10 1 0,-5 1 0,1-3 0,-1-2 0,4-7 0,0-6 0,4-9-947,3-6 0,3-5 1,8-7-1,7-8 770,8-11 1,13-9 0,8-10 0,7-5-1,8-4 1,2-3 0,-1-1 659,-1 1 1,-4 12 0,-2 4-1,-1 4 1,-4 3-524,-1 7 0,5 6 0,1 7 0</inkml:trace>
  <inkml:trace contextRef="#ctx0" brushRef="#br0">19675 11701 17829,'0'-9'-2667,"0"0"2992,0 7 1,2-6 0,2 5 0,4-3 0,1 0 368,-1 0 0,-5 3 1,2 8-1,-5 2-861,-5 1 1,2 4-1,-5-4 1,-3 4-1,-1 2 1,0-1-103,4 0 0,-4 1 0,4-1 0,-1-1 0,2-2 0,0-3 1,1 1 158,0-1 1,-3-2 0,4 4 0,2 1-12,2 2 0,1-3 1,1-2-1,4 1 0,5-3 1,5 3-1,4-1-397,2 4 0,1-4 1,6 0-1,4 1 696,3-1 1,4 2 0,1 4-1</inkml:trace>
  <inkml:trace contextRef="#ctx0" brushRef="#br0">20382 12034 18038,'13'0'127,"-5"2"0,-4 2-264,-3 5 0,-1 3 1,0 3-1,-1 1 0,-2 3 1,-3 1-1,-1 0 0,-4 1-51,-1 3 0,1 1 0,-1 2 0,1-1 0,-2 1 0,1 0 145,0-1 0,-8-5 1,5-2-1</inkml:trace>
  <inkml:trace contextRef="#ctx0" brushRef="#br0">9504 12288 21748,'-11'-11'-3532,"2"-2"3669,3 3 1,13 10 0,8 10-1,9 5 1,8 4 0,5 0 0,8 2-1,4-2 1,8 0 0,6-2 0,11-4-1,-34-8 1,3-1 0,5-1-1,1-2 60,4 1 0,-1-2 0,1-2 1,0-2-1,1 0 0,1-2 1,0-2-1,-2-2 0,0-2 0,0-1 1,1-2-1,0-1 0,-2-2 1,1 0-148,1-2 0,0-1 0,-2-2 0,-2-2 1,0-3-1,-1-3 0,-1 0 0,-1-2 1,-1 0-1,-2-2 0,-3 1 0,-2 0-224,-2 0 1,-2-2-1,-4-2 1,-2-2-1,-5 1 1,-3-1 0,-3 2-1,-2-2 1,-3 0-1,-3-1 1,-2 0 0,-2 0-64,-1-3 1,-4 1 0,-7 1 0,-3 1-1,-3 0 1,-3 0 0,-3 3 0,-4 1 0,-5 0-1,-3 3 1,-5 1 0,-2 2 220,-3 2 0,-4 3 1,-2 6-1,-3 5 0,-2 3 1,-1 3-1,-3 2 0,-2 4 1,-4 2-1,-2 5 0,-3 3 1,0 3-1,-4 6 0,-1 4-22,24-5 1,-1 2 0,0 1 0,-1 2-1,1 1 1,0 2 0,-1 1 0,2 2-1,-1 1 1,0 1 0,0 1 0,2 1-1,1 1 1,2 0 0,0 1 0,2 0-1,1 1 1,2 1 0,-15 15 0,3 1 522,5-2 1,3 2-554,5 3 1,4 0 0,6-6 0,4 1 0,4 4 0,4 1 0,3 1 0,5-1-1,3-1 1,5 0 0,4-1 0,4-2 0,7-3 0,4-3-1647,4-2 1,5-3 1713,13 1 0,4-3 0,-8-5 0,2-1 0,9 3 0,0 0 0</inkml:trace>
  <inkml:trace contextRef="#ctx0" brushRef="#br0">10757 12581 16593,'0'-30'-598,"0"-4"1,0 0 0,0 4 0,0 8 0,0 3 895,0 3 0,0 1 0,0 2 1,0-1-1,0 1 0,0 0 1,0 2-1,0 8 0,0 12 215,0 10 1,0 7 0,0 2-277,0 3 1,5 3 0,1 6 0,0 0 0,1-2-557,1-2 1,-4 2 0,5-2-1,1 1 1,1-2-1,-1-2-897,-1 0 1,0-5-1,4 3 1,0-4 1202,1-5 1,-1-3 0,0-6 0</inkml:trace>
  <inkml:trace contextRef="#ctx0" brushRef="#br0">11331 12901 10646,'-6'-31'0,"-3"2"332,-3 9 0,-1 8 1,-1 18-1,1 6 0,0 4-663,-1 0 0,7 1 1,2 0-1,4 4 331,1 0 0,6-2 0,1-6 0</inkml:trace>
  <inkml:trace contextRef="#ctx0" brushRef="#br0">11277 12821 8522,'0'-40'3105,"-6"6"-2919,5 13 0,1 9 0,10 12 1,5 0-1,4 0-380,2 0 194,1 6 0,5 1 0,0 7 0</inkml:trace>
  <inkml:trace contextRef="#ctx0" brushRef="#br0">11624 12821 8504,'-8'-21'983,"3"9"1,6 12 0,2 8-617,1 3 1,2-2 0,-3 0 0,2 2 0,-1 0 0,1 3-1,1-1-197,1 0 1,-4 2 0,1 1 0,-1 2-1,0-1 1,3-3-1861,2 0 1,-4-7 1349,5-2 0,-5-5 0,5-5 1,2-4-1,1-3-36,1-1 0,0-2 1,-1-1-1,-2-2 0,-1 2 1,2 1 1080,1 2 1,-4-1-1,1 3 64,2 2 1,-4 3 0,0 7-1,-1 4 1,-3 4 0,-1 4 0,-2 3-357,0 2 1,0 6-1,0-2 1,0 3-1,0 0 1,0-1-1661,0-2 0,0-1 0,0 3-103,0-2 0,1-6 0,4 2 0,4-5 1350,2-4 0,9-3 0,0-6 0</inkml:trace>
  <inkml:trace contextRef="#ctx0" brushRef="#br0">12250 12568 17439,'-7'-49'-646,"-5"10"1,6 32-1,-3 13 1,3 7 2270,0 5 0,4 1 1,-6 0-1,1 6-1646,-1 5 0,4 7 0,-4 0 0,3 5 0,2 2 0,1-1 1,2 0-2629,0 1 1,0-7 0,2 2 2538,2-5 1,3-3-1,7-4 1</inkml:trace>
  <inkml:trace contextRef="#ctx0" brushRef="#br0">12197 12941 8433,'-9'-40'97,"2"3"0,1 6 0,3 8 462,1 7 1,4 10-1,2 6 1,7 9-1,4 7-4000,2 7 3441,7-4 0,-3 12 0,5-3 0</inkml:trace>
  <inkml:trace contextRef="#ctx0" brushRef="#br0">12450 13127 12893,'-7'-28'18,"3"-3"0,2 3 0,2 10 549,0 3 0,0 2 0,0 0 0,0-1 1,0 1-1,2-2 0,0-1-246,3-2 1,5 0-1125,-1 5 0,5 0 0,2-1 1,2 1-1,-2 1 871,-1 3 1,4-3-1,2 5 1</inkml:trace>
  <inkml:trace contextRef="#ctx0" brushRef="#br0">12770 12887 10205,'8'-1'312,"-4"-4"1,-2-2 0,-2-6 0,0-1 250,0 1 0,0 4 0,-2 0-387,-2-1 0,1 4 0,-5 3 0,2 6 0,2 4 0,0 2 0,-2 0 0,0 2 0,0 0-533,3 3 1,-3-1 0,1 0 0,2 1-264,2-1 0,1-4 0,1-2 352,4-1 0,2-1 1,7-4-1,0 2-280,4 2 543,-3-1 1,10-4 0,-4 0 0</inkml:trace>
  <inkml:trace contextRef="#ctx0" brushRef="#br0">13170 12981 8481,'-13'-20'862,"0"-2"0,4 1 1,0 14-18,-2 1 1,4 2-1,-2 5 1,0 5-1048,2 7 1,-1 5 0,5 7-1,-2 1 1,-3 2 0,-2 0 0,-4 0-1,-2-1-473,-2-1 0,-5 1 0,-1 1 0,-4 2 0,-5 1 0,-1-3 0,-3-3-1529,-1-3 2204,-2 0 0,-6 5 0,-2 0 0</inkml:trace>
  <inkml:trace contextRef="#ctx0" brushRef="#br0">4132 12674 8461,'-7'-21'0,"2"4"0,0 6 0,0 2 0,2 5 0,8-3 332,3 1 1,12 0 0,5 1-1,8-4 1,7-4 0,11-3 0,10-2-1,10 2 1,-34 7 0,2 1-1,3 0 1,2 0 0,0-1 0,2-1-1,4 0 1,1 1 0,0-2-1,1 1-65,2-1 0,0 1 0,5 2 0,-1 0 0,-3-2 0,-1 1 0,0 0 0,1 0 0,0 0 0,0 2 0,-4-1 0,-1 2 1,-3 1-1,0 1 0,-3 1 0,-2-1-360,1 0 0,-1 1 0,-4 1 0,-1 1 0,31-5 0,-7 1 0,-6 1 0,-9 1-1205,-8 1 1,-7 2-1,-8 0 1,-6 0 0,-3 2 1297,-5 2 0,-3 10 0,-6 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3373 7850 8556,'-21'-2'0,"3"-1"0,3-1 68,2 1 0,4-3 1,0 0-1,-1-1 1,-2-2-1,-1 0 1,-1 0-1,1-1 1,0-1-1,-1 1 1,1 2-1,0 1 1,-1 1-1,1 0 1,0 3 49,-1 2 0,-1 1 1,-2 0-135,-6 0 1,-2 0-1,-3 0 1,-1 1-1,-4 2 21,-1 2 1,0 4 0,-3-4 0,1 1 0,1 2 0,-1-2 83,1 0 1,3 4 0,-2-1 0,2 3-1,2 3 1,1 2 113,-3 6 0,7 3-161,-6 5 1,6 5 0,-6 8-1,1 8 1,2 7-35,1 8 0,12-27 1,1 1-1,2 2 0,2 0 1,-2 3-1,0 2 1,0 2-1,2 0 0,0 1 1,2 0-1,1 1 1,1 0 28,1-2 0,1-1 1,0-1-1,2-1 0,1-2 1,2-1-1,-1-1 1,0 0-1,0-2 0,0 1 1,0 0-1,0 0 1,0 0-1,0 1 124,0 0 0,0 1 1,0 2-1,0 0 0,0-1 1,0 0-1,0 2 1,0 1-1,0 4 0,0 1 1,-1 1-1,0 0-140,-1 4 1,0 1 0,-1 2 0,0 1 0,-3 2 0,0 1 0,0 0 0,0 2 0,-2 4 0,0 1 0,-1 0 0,0 0 0,-1 3 0,1-1-77,0-1 1,2-2 0,1-3 0,1-1-1,1-6 1,1-1 0,0-1 0,0-1 0,1-6-1,1-2 1,0-2 0,1-2-33,-1-5 0,2-1 0,-1 30 0,0-4 482,0-5 0,1 9 1,2-11-1,3 3-284,1 3 1,1 0-1,2 2 1,-1 0 0,0-1-1,0-1-187,0-2 0,-5 0 0,3-5 0,1-2 0,-2-1 0,0-2 1,-3 1-198,-2-1 1,-1-6 421,0-2 1,5-4-1,-1-1 1,-1 0-1,-2-1 60,-1-4 1,0 7-1,2-4 1,1 4-1,3 5 1,0 3 0,1 7-378,1 5 1,0-6-1,7 6 1,2-5-1,0-7 1,1-4-306,1-6 0,-2-5 736,5 1 1,-4-3 0,2-8-1,1-2 167,0 0 0,-3-6 0,2 4 0,1-2 0,-2-2 0,2-1 0,-2 0-257,1 2 0,8 4 0,-2-4 0,3-2 0,0-1 0,2-2-765,5 1 0,7-7 0,3-2 0,0-4 0,1-1 0,0-1 0,4-4-983,1-4 0,1 3 0,0 2 1575,1 2 0,-1 2 0,0 0 0</inkml:trace>
  <inkml:trace contextRef="#ctx0" brushRef="#br0">7078 5691 7983,'-6'-21'126,"5"2"0,-4 5-118,4 1 1,1 4 0,-1 2-1,-4 1-13,-4 3 1,-1 0 336,1-2 0,2 0 0,4-6 1,-2 2-184,2-1 1,-4 4 0,-2 2 0,-3 4-97,-1 4 1,-1 3 0,1 7-1,0-2 1,-1-2 13,1-1 0,4-2 1,0 4-1,0-2 1,0-1-1,2 1 49,1 0 0,-3 0 0,3 4 0,0 1 0,-1-1 1,1 0-85,0 1 0,2 0 1,2 3-1,-1 2 1,-1 2-1,1 2-43,1 3 1,2-4-1,0 0-55,0 2 0,0-1 0,0 0 0,0-6 114,0-2 0,2-1 0,1-1 0,3 0 0,0 1 0,1-3 0,0 0 70,4-2 0,-4-5 0,2 5 0,2 1 0,0 1 1,3-1-1,1-1-116,2 1 0,0 2 0,5 1 0,0-1 1,0-1-1,0-2 32,2 1 0,6-3 1,1 1-1,-2-1 1,0-1-1,-3 0 0,1-3 236,0-2 1,-1-1 0,1 0 0,-2 0 0,-1 0 0,-2 0-112,2 0 1,1 0 0,2 0 0,-1 0 0,1 0 0,1 0 0,2 0-193,1 0 0,4 0 0,-2 0 0,-1 0 1,3 0-1,-3 0 0,2 0 135,0 0 1,-3-1 0,3-2 0,-1-3 0,-3-1 0,-2-4 0,-3 1 234,-3 1 1,3-3 0,-4 3 0,1-1 0,-1 0 0,0 2-166,-1 2 1,-3-3 0,2 3 0,-1 1 0,0-1 0,-1 1-262,3-1 0,-4 5 0,5-5 1,-2 1-1,-1-1 0,-1 1 79,1-1 0,4-3 1,-4 3-1,-1 0 0,-1-2 1,-1 1-1,-1-2 0,-2 0 56,0 0 1,0 1-1,1-6 1,1 1-1,-3 0-348,-2-1 0,-3 5 1,-4 0-1,1-1 135,1-2 1,1 3 0,-5 0 0,1-1 0,2-2 0,2-1 76,-3 0 0,0-1 1,-2 1-1,0 0 0,1-1 1,2 0 17,2-4 1,-1 3-1,-4-3 1,0 3-1,-1 1 1,-4-3-118,-4-1 1,-2 2-1,-3 6 1,1 1 0,-2-1-1,-1-2 1,-3-2 52,-2 1 1,5 4-1,-2 0 1,2-1-1,-1 0 1,-1-1 141,2 2 1,1 2-1,2-3 1,-2 1 0,-1-2-1,-2-1 1,2 1 167,1 2 0,-3-3 0,-1 3 0,-2-3 0,-4 0 0,-3 2-138,-3 1 0,-11 6 0,1-1 0,-5 2 0,-4 2 0,-1 0-55,2 0 1,-7 5 0,3 1 0,-2 1 0,0 3-1,3 2 1,2 1 40,1 1 1,8-1 0,-1 0 0,7 1 0,2-1-1,2 0 1,0 2-39,0 3 1,0 3 0,5 5 0,3 3 57,1 2 0,5 3 0,-2 6 0</inkml:trace>
  <inkml:trace contextRef="#ctx0" brushRef="#br0">9278 5411 28597,'0'-13'-3277,"0"-1"0,1 1 0,2 0 2505,2-1 1,1 5-1,-5 2 1,-1 1-1,-6 3 1,-4 2-1,-4 1 1,1 0 1184,0 0 1,-1 0 0,0 0 0,-3 0 0,0-2 0,0-1 0,2-1 52,2 1 1,0-3-1,-1 0 1,1 0 0,0-1-143,0-1 0,-2 5 0,-3 0 1,-3 5-1,0 4-357,4 1 1,0-3 0,1 5 0,-3 0 0,0 0 0,-2 0 327,0 1-284,5-4 1,-8 5 0,5-5 0,0-1 0,-2 1-1,2-1 320,-1 1 1,3-3 0,3 4 0,2 1-1,2-1 1,1 2 0,-1 1 0,-2 1-200,-1-1 0,1 9 1,1-5-1,3 0 1,-3 3-1,1-1-439,1 2 0,-1-1 0,4-2 0,0 2 0,-2 0 0,2 0-572,0-3 592,2-6 0,4 4 0,-2-3 1,0 2 21,-3 3 0,1-1 0,4 0 1,0 1-1,0-1 0,0 0 0,0 1-75,0-1 1,0 5-1,1 0 1,2-2-1,3-1 1,1-2-1,4 0 222,1 1 0,2-3 0,4 0 1,3-4-1,1 1 0,0-2 230,2-1 1,0 4 0,1-4-1,-1-1 1,2 1 0,-1 1-1,2 1 1,-3 2-91,1-2 1,5 5 0,1-3 0,-2 1 0,1 1 0,0-4 215,1-1 1,1 3 0,-2-5 0,3-1-1,-1-1 1,2-2 0,-1 0 172,-1 0 0,5-2 0,-3-2 0,2-3 0,-2-2 0,0 1 0,-1 2 95,-1 3 0,4 0 0,-5 0 0,-1-1 0,-1 1 1,-1 3-404,-1 4 0,7-2 1,-7 2-1,1-1 1,0 0-1,-1 2 1,-1-2 337,1-2 1,1-1-1,0-1 1,2-2-1,-2-3 1,2-2 0,-2-3-21,0-6 1,-1 2 0,1-4 0,0 1 0,0 1 0,-3 0-402,0 3 0,-1-4 0,-2 0 0,-4 2 0,-3 1 1,-2 2-1,1-2-409,-1-3 0,-6 3 0,-2-3 0,-4 2 0,-1 0 0,-3-3 0,-4-1-70,-7 1 0,-12-5 0,-2 2 0,-3-3 0,-3-2 0,1 1 128,0-1 0,-2-4 1,2 0-1,-1 1 1,-3 2-1,-1 2 248,-2-1 0,0 6 0,-2 3 0,-2 5 1,-7 4-1,-3 5 0,-6 2 0,1 2-240,0 0 0,-2 11 0,6 2 0,6 2 0,5 2 0,7 4-1889,3 6 2096,-3 3 0,9 2 0,-5 2 0</inkml:trace>
  <inkml:trace contextRef="#ctx0" brushRef="#br0">10917 5398 29339,'0'-9'-555,"0"0"1,-1 4-1,-4-2 1,-3 1-1,-4 3 1,-2 2 0,1-1-1,0-1 1,-1-3-1,1 0 1,0-1 0,-1-1 328,1-2 0,4 3 1,0-2-1,-1 0 451,-2 1 0,-1 3 0,-1 6 0,1 3 0,-2 4 0,-2 1-272,-6 0 0,0-2 0,-3 3 0,1-2 1,-3-1-1,0 1 166,0 2 1,1-3-1,1 2 1,-1 0-1,2 0 1,1 0 0,3 0-127,2-2 1,-3 7 0,4-3-1,2 7 1,1 1 0,2 2-478,-1 0 0,7 3-83,2 7 1,4-3-1,1 4 1,0-1-1,3 1 572,6-3 0,6-1 0,13-1 0,3-2 0,4-1 0,5-2 0,5 0 272,4-1 1,-2-2-1,2-5 1,1-1-1,4 0 1,3-1 0,4-2-173,0-1 0,7-6 0,-3 2 0,0-5 1,2-5-1,-5-2 0,-1-3-92,-5-4 1,-3 4-1,-4-8 1,-4 3-1,-5 2 1,-3 0-1,-3-1-188,-2 1 1,-5 4 0,-6 0 0,-2-1 0,-4-2 0,-5-1-303,-5-1 0,-4 1 0,-2-2 0,-5-1 0,-9-3 1,-9-2-1,-8-3 405,-7-1 0,1-2 324,-11 1 0,1-1 1,-6 0-1,-9 2 1,-2 3 395,-4 4-552,31 13 1,0 1-1,-30 4 1,-5 8-1</inkml:trace>
  <inkml:trace contextRef="#ctx0" brushRef="#br0">1480 6797 30137,'-21'-12'-1767,"2"5"0,5-8 57,1 4 0,4 8 0,0-1 1617,-1 3 0,10 1 0,4 0 1,7 0-1,2 0 0,0 0 394,1 0 1,0 0-1,4 0 1,4 1-1,4 2 1,3 1 0,4-1-171,2-1 1,11-2 0,-4 0 0,2 0 0,2-2 0,-3-1-65,-1-1 0,2-6 0,0 1 0,-2-3 1,-2-1-1,-3-1 0,1 1 65,-1 0 1,-5 4 0,-1 1 0,-3 2-1,-2 2 1,1-1-86,0 1-289,-1 0 1,-3 8 0,-3 2-1,0 1 1,-3 4 0,1 1 400,0 1-154,0-6 1,-5-1 0,0-6 0</inkml:trace>
  <inkml:trace contextRef="#ctx0" brushRef="#br0">2493 6490 27492,'13'0'-991,"0"6"0,1 3 0,-1 3 625,0 1 0,5 1 0,1 0 0,1 3 0,-1 2 0,-3 0 0,-1 0 0,-2-1-246,1 2 1,-5-6 0,-2 6 0,-1-1 0,-5 2 0,-5 1 0,-9 0 584,-8 2 1,-10-4-1,-5 3 1,-2-1-1,-2 0 1,0 0-1,-2 3 206,-2 5-112,2-2 1,-9 11 0,3-5-1</inkml:trace>
  <inkml:trace contextRef="#ctx0" brushRef="#br0">7585 9449 29562,'13'-6'-152,"-4"5"1,0-5 0,1 1 0,2 1 0,2 1 0,-3 0 0,0 0 0,-2-2 0,1 2 1292,2 2 0,7 1 0,3-2 1,3 0-1142,2-3 0,6-1 0,2 2 0,5-4 0,3-1 0,2 1 0,-1-1 0,-2-5 0,-1 2 0,0 2 0,-2 1 0,-3 0 0,-1-2 0,-2 0 0,-4 2 0,-1 0 0,-4 2-255,-3 3 0,-3-2 0,-5 0 1020,0-2-765,1 5 0,-1 3 0,0 8 0</inkml:trace>
  <inkml:trace contextRef="#ctx0" brushRef="#br0">9038 9129 19362,'1'-9'-421,"4"0"1,-4 12 1479,4 2 0,-4 7-521,-1 5-417,6 4-1,-4 0 1,2-2 0,-2-1 0,-2 0 0,0-2 0,0-1 193,0-2 1,-5 0 0,1 1-1,1-1-643,1 0 1,2-7 0,0-6 0,0-9-18,0-7 1,6-2-1,2-8 1,2-7 0,2-2-1,3-2 1,-1 2-99,1 3 1,3-4 0,0 4-1,-1 1 1,1 1 0,0 6 868,-2 4 0,-5 2 0,-2 5 0,1 1 330,2 3 0,-3 4 1,-2 10-1,0 4 1,1 3-309,2 1 0,-2 6 1,1 2-1,1 1 0,2 0 1,1 2-1,0 1-437,1 2 0,-1-1 0,0 1 0,1 0 0,-2-1 0,-2 1 1,-3-2-1238,-1-3 1,-1 4 0,-5-6 0,0 3 0,-2-3-1,-2 0 1,-7-6 1415,-5-3 1,-5 1 0,-5-5-1</inkml:trace>
  <inkml:trace contextRef="#ctx0" brushRef="#br0">9198 9236 19362,'0'-20'-3776,"0"10"1,0-3 4350,0 1 1,1 6 0,4 2 0,4 2 345,2 2 1,4 0 0,2 0 0,2 0-1,0 0 1,2 0 0,-2 0 0,2 0-1299,0 0 518,1 0 0,4 6 0,1 1 1</inkml:trace>
  <inkml:trace contextRef="#ctx0" brushRef="#br0">9838 8903 31268,'0'-14'-6677,"0"8"6549,0 6 0,-6 8 1,-3 8-1,-2 3 0,1 2 1,1 1-1,-1 2 1,-1 1-1,1 3 334,1 0 1,5 0 0,-4-1 0,2 0 0,3-2 0,3-1 0,5-4 383,4 0 1,7-4 0,3-6 0,1-2 0,0-2-1,1-3-536,3-2 1,-3-1 0,-1 0 0,0 0-1,-4 0 1,-1-1 0,-2-2 0,0-3-1700,1-2 1,-1 1-1,2-4 1,1 3 1671,2-3 0,6-1 0,-4-1 1</inkml:trace>
  <inkml:trace contextRef="#ctx0" brushRef="#br0">10358 9062 19727,'0'-10'438,"0"6"0,0 10 0,0 11 0,0 1 25,0 1 1,5-4 0,6 3-1,4-3 1,5 0-56,6 2 0,-3-2 0,8 1 0,-3-4 1,-2-4-1,-4-2 0,-3-3 0,-1-2-712,0-1 1,-5-7-1,-6-5 1,-1-6 0,-3-3-1,-1-2 1,-2-4-834,0-4 1,-5 1 0,1-4 0,1 2 0,1 2-1,2 2-1201,0 1 1,2 6 2260,2 4 1,4-4-1,5 0 1</inkml:trace>
  <inkml:trace contextRef="#ctx0" brushRef="#br0">7398 10822 21347,'-13'-2'-275,"0"-2"0,4 2 0,0-2 373,-2 2 1,0 2-1,-3 0 1,1 0-1,1 2 1,6 1-1,11 3 650,11 1 1,14-4 0,7 2 0,5-4-1,10-2 1,6-4 0,7-4 0,3-3-225,6-1 1,-4 0-1,0-2 1,-7 0 0,0 0-1,-6 3-707,1 1 1,-8-1 0,-5 0-1,-5 1 1,-3 4 0,-3 0-809,-1-1 0,-2 5 0,-5-1 0,0 2 1,-1 2-1,0 0 0,3 0-2639,0 0 3617,6 0 1,6-6 0,8-1 0</inkml:trace>
  <inkml:trace contextRef="#ctx0" brushRef="#br0">9198 10768 11729,'-5'-1'924,"1"5"1,-1 7-1169,0 2 1,3 5 0,-2 0 0,2-2 0,2-1 588,0-2 0,6-6 0,3-4 0,1-6 0,-1-7-194,-4-6 0,1-5 1,0-6-1,-1-1 0,3-1 1,-1-4-388,4-1 1,0-2-1,3-4 1,-1 2-1,0 1 1,1 3 201,-1 1 0,0 4 0,1 5 0,-1 5 1,0 2-1,1 7 0,-1 3 491,0 4 0,-4 1 0,0 2 0,0 2 0,0 2 1,0 6 75,1 7 1,-2-1-1,-1 6 1,0 2-1,-1 3 1,0 2-406,-3 2 0,-1 5 1,-1-4-1,2 1 1,3 1-1,0-1 1,0-1-982,-3-2 0,4-2-660,2-1 0,-1-5 0,-1-1 1521,-1-2 1,4-1 0,-2-5 0</inkml:trace>
  <inkml:trace contextRef="#ctx0" brushRef="#br0">9344 10768 9534,'0'-29'1921,"0"2"0,2 9-1575,2 14 0,-1 2 0,6 2 0,2 0 0,0 0 1,4 2-1,3 1-324,4 1 1,5 5-1,4-4-8,5-2 1,2 4 0,2 0 0</inkml:trace>
  <inkml:trace contextRef="#ctx0" brushRef="#br0">9864 10555 10138,'-6'-12'738,"-2"3"0,2 11 0,0 11 0,0 8-520,-3 4 0,3 0 0,1-1 0,4-2 0,4 2 0,4 1 0,8 0 0,4-1 0,7-3-1,3-2 1,4-1 0,4-6 0,-2-4 0,1-3-1,-1-4 1,0-1-852,-3 0 0,-2-6 0,-7-2 0,0-4 0,-1-3 0,-1-1 0,-4-2 0,-3 0 206,-5-1 1,2 4 0,-3-3 0,-1 2 0,-1 0 1055,0-2 0,2 0 0,5 5 0,0 1 0,1 3-1328,-1 5 1,-4 2 698,0 2 1,0 0-1,4 0 1</inkml:trace>
  <inkml:trace contextRef="#ctx0" brushRef="#br0">10664 10329 20274,'0'13'-630,"0"2"1,0 2 0,0 4 0,0 1 0,0-1 0,0 0 1287,0 0 1,6-5-1,1 2 1,2-2 0,0-1-1,3 0 1,3-4-385,3 1 1,-1-4 0,-2-1-1,2-1 1,0-3 0,0-3-1,-3-6 1,0-6-651,-1-4 0,0-8 0,1 0 0,-2-5 0,-2-7 0,-3-2-295,-1-2 1,-1 0 0,-4-2 0,2 1 0,2-1 0,-2 5 0,-2 3 0,-1 6 52,0 5 1,0 3 0,-1 8 0,-4 4 731,-4 3 1,-3 16-1,-1 3 1</inkml:trace>
  <inkml:trace contextRef="#ctx0" brushRef="#br0">7305 11755 12200,'18'-11'525,"-1"-2"1,12-2 0,0 6 0,8 3-1,11 2 1,6-1-293,9 2 0,6 2 0,5-1 0,-36 1 0,0-2 0,2-1 0,0-1 0,0 0 0,0 0 1,2-1-1,0 1-320,1 1 0,0-1 0,-2 1 0,0 0 0,1-2 0,0 0 0,1 0 0,0 1 0,-2 1 0,1 0 0,0-1 0,0 1 0,-2-1 0,-1 1-476,33-5 1,-3 4 0,-16-2 0,-6 0 0,-5 1 0,-7 0 0,-4 3-698,-2 1 0,-7 1 1,-2-2 1243,0-2 1,-3-5 0,-3 3 0</inkml:trace>
  <inkml:trace contextRef="#ctx0" brushRef="#br0">9544 11395 11018,'0'-14'519,"0"7"0,2 4 0,1 10 0,1 7-172,-1 1 0,0 10 1,0 1-1,2 3 0,-2-1-113,-2-2 1,-1 7 0,-1 1 0,-4 1 0,-2 0 0,-2-3-1,0-2-595,-1-2 0,4-3 1,1-3 84,4-4 1,1-11 0,0-8 0,1-11 0,4-9 0,4-5 0,2-7 159,3-7 0,3-1 1,3-8-1,0-2 1,4 0-1,1-3 352,2 1 1,-2 6-1,-3 4-17,-4 6 0,1 6 0,-1 8 0,-1 6-19,-3 2 1,-5 7 0,-1 2-1,-1 2 1,0 1 241,4 5 1,-1 3 0,1 10 0,-4 2-1,0 3 1,-1 3 0,0 3-384,-3 2 1,3-1 0,-1 7 0,-4 0 0,-2-1 0,-5 1 0,-2 0-1058,-2 3 0,2-3 0,0 0 0,-3-2 0,-1-3 999,-1-6 0,-6-3 0,-2-7 0</inkml:trace>
  <inkml:trace contextRef="#ctx0" brushRef="#br0">9624 11608 15881,'0'-34'-2156,"0"3"2135,0 3 0,2 20 1,2 4-1,5 2 0,5 2 1,2 0-1,3 2-790,2 2 1,0 4 0,2 4 883,-1-4 1,7-2 0,5-6 0</inkml:trace>
  <inkml:trace contextRef="#ctx0" brushRef="#br0">10198 11395 9979,'0'-21'455,"0"3"0,0 11 1,0 7-1,0 7-219,0 5 0,-5 3 1,1 1-1,-1 3 0,1 1 1,-1 0-1,2 1 1,2 3 51,1 1 0,0 0 0,0-1 0,1-3 1,4-1-1,4 0 0,3-1 0,2-3-418,4-1 0,-2-2 0,7-1 0,0-2 1,3-2-1,-1-2-405,-3-3 0,2 0 0,-7 0 0,0 1 0,-2-1 0,-2-1-1401,0-2 1,1 4 1935,-1 0 0,0-5 0,0-6 0</inkml:trace>
  <inkml:trace contextRef="#ctx0" brushRef="#br0">10797 11301 9629,'0'-29'345,"0"2"0,-1 9 0,-3 15 0,-4 6-111,1 6 0,-4 3 1,5 1-1,0 2 1,1 3-1,0 4 1,1 3-1,-1 4 252,2 2 1,2-2-1,1 5 1,0 0 0,0-1-1,1 0 1,4-5 0,5-5-433,6-5 0,1-3 0,3-3 0,1-3 1,0-5-1,3-5-559,1-8 1,-3-6 0,-1-13 0,-2-3-1,-3-5 1,-1-2 0,-3-4-143,-3-2 0,-2 5 0,-4-4 0,2 2 1,-2 4-1,-2 4-1344,-1 5 1991,0 7 0,-6-4 0,-1 5 0</inkml:trace>
  <inkml:trace contextRef="#ctx0" brushRef="#br0">9211 12594 14252,'2'-12'-508,"2"2"0,5 3 0,3-1 0,3 1 854,2-4 1,3 4 0,3 0 0,0-1 0,0 2 0,2-1-1,2 1 1,0 0 0,-1 3 0,0 2 0,-3 2 0,0 2 0,0 3-1,2 1 40,2 4 1,-2 1 0,0 2 0,1 3-1,2 2 1,0 0 0,0 0-227,-1-2 0,-1 2 0,1-1 0,0-1 0,-1 1 0,2 0-389,4-2 0,-4-5 0,3-4 0,-3-1 1,-3-3-1,-1 0 0,-3 0-2463,-2 1 1,-1 1 2664,-5-5 1,0 6-1,1 1 1</inkml:trace>
  <inkml:trace contextRef="#ctx0" brushRef="#br0">10478 12568 11781,'7'-12'-129,"3"7"1,-4-7 631,2 5 1,0 3 0,4 5 0,-3 3 0,-3 5-1,-1 5 1,-1 2-18,-1 2 1,-2 10-1,-1-1 1,0 1-1,0 1 1,0 1-1,0 2-370,0 3 1,-1-4 0,-2 1 0,-3-2 0,0-5-1,-1-1 1,1-4-1022,0-2 0,1-7 1,5-6-1,0-5 470,0-10 0,0-9 0,0-11 0,0-2 1,2-2-1,2-5 0,5-4 303,3-6 0,6 2 0,1-2 1,0-1-1,1-1 0,-4 2 445,-1 5 1,1 4-1,-1 5 1,-3 5-1,0 6 1,-1 6 179,3 4 0,-5 2 1,0 3-1,1 4 0,2 4-130,1 1 0,0 6 1,1 3-1,-1 4 1,0 5-1,1 4 1,-2 5 24,-4 4 1,3-3 0,-7 5 0,-1-2 0,-1 0 0,-4 0 0,-2 1-463,-5 4 0,-3-2 1,-1 0-1,-1 0 1,0 0-1,-3 2-1167,0-2 1,-6-2-1,6-5 1,0-2 0,2-1 1240,2-2 0,-6-6 0,-2 4 0</inkml:trace>
  <inkml:trace contextRef="#ctx0" brushRef="#br0">10557 12754 8371,'5'-35'0,"1"-2"0,0 2 719,0 6 1,4 1 0,-3 10 0,2 3-479,0 5 0,-4-1 1,4 7-1,1 1 1,2 2-1,1 1 1,0 1-520,1 3 0,-2 5 278,-3 9 0,8 3 0,-2 5 0</inkml:trace>
  <inkml:trace contextRef="#ctx0" brushRef="#br0">11037 12474 10241,'5'-38'-402,"-1"2"0,5 10 1193,-4 8 0,1 7 0,-4 5 0,3 5 0,-1 7 24,2 4 0,-4 10 1,2 2-1,-2 4 0,-2 4 1,0 3-1,0-1 597,0 1 0,-6 4-722,-3-2-774,3-2 1,-4 4-1,5-5 1,2 1-330,2 0 0,1-2 0,1-6 0,4-3 0,5-4 0,5-5 0,4-4-314,2-4 0,1-4 1,5-1-1,-1-1 1,1-4-1,0-5-1373,-1-7 1,-1 4 1459,-2 0 1,-3-1 0,-3 6 638,1-4 0,5-2 1,-2 1-1</inkml:trace>
  <inkml:trace contextRef="#ctx0" brushRef="#br0">11584 12581 10188,'0'-21'0,"0"3"0,1 5 922,4 4 0,-4 5 1,4 8-1,-4 6-509,-1 7 1,-6 2-1,-1 6 1,-2-1-1,2 3 1,1-2-1,3 3-157,1 0 0,2-7 0,2 4 0,4-3 0,5-4 0,9-3 1,2-8-431,2-4 0,8-4 1,-4-5-1,2-6 0,1-7 1,-4-7-398,-2-6 0,2-5 0,-10-5 0,0-1 1,-3-3-1,0-1 0,-1-2 180,0 2 0,-1-1 0,-1 7 1,-4 1-1,1 6 391,-1 4 0,2 10 0,4 0 0</inkml:trace>
  <inkml:trace contextRef="#ctx0" brushRef="#br0">16476 11541 8060,'-1'-7'-559,"-2"1"0,-3 2 0,-2-1 375,-2 2 332,-2 2-148,5 1 0,-5 0 0,4 0 0</inkml:trace>
  <inkml:trace contextRef="#ctx0" brushRef="#br0">16223 11541 8358,'-14'8'0,"1"-4"-58,0-2 1,4-1-1,0 2 2,-1 2 1,2-1 0,1-3-1,-1 2 1,3 3 0,-1 2 350,3 2 1,1-2 0,4 0 0,2 1 0,5 0-1,3-1 1,3-1 0,2-1 160,6 0 1,3-2 0,5-2 0,6 1-1,6 1 1,5-1-261,-1-1 0,5-2 0,-3 0 0,3 0 0,3 0 1,-1-2-1,3-1-111,-1-1 1,-4-7-1,5 2 1,0-2 0,-2-4-1,1-1-291,0-2 1,-4-6 98,6 2 1,-3-3-1,-4-2 1,0 0-1,-5 1-6,-5-1 0,-1 0 0,-12-1 0,-4 0 0,-3-1 0,-5 0 55,-1 0 1,-8-1-1,-2 2 1,-4-2-1,-2-2 1,-5-1 0,-8-1 76,-6 0 0,-3-1-158,-3-5 1,-1 6-1,-11 2 1,-5 4 6,-3 2 0,0-1 0,-6 2 0,-6 3 0,-5 5 0,-9 7 1,0 6 48,1 2 0,32 2 0,1 2 0,-1 0 0,1 1 0,-1 3 0,1 2 1,-2 2-1,1 2 0,1 1 0,-1 2 128,1 0 0,1 1 0,-4 4 1,2 2-1,2-2 0,3 1 0,2 1 1,1 2-1,-22 26 0,12 4 121,8 3 0,8 7 0,13 6 1,6-2-1,12 1 0,18-2-166,-6-34 0,5-2 0,10 0 0,5-3 0,7-1 0,-1-1 0</inkml:trace>
  <inkml:trace contextRef="#ctx0" brushRef="#br0">6958 6424 17265,'-26'-27'-769,"9"8"1,4 5-1,3 10 1,2 7 793,4 6 1,14-3 0,9-2 0,10-2 0,8-2 0,4 0 0,7 0 0,2 0 0,8 0 0,2 0 598,4 0 0,7 0 0,-6-2 0,0-2 0,1-5 0,-7-1-451,-3 1 0,-4-3 1,-3 3-1,-6-1 0,-6-1 1,-6 4-1,-4 1 0,-5 1-432,-4-1 1,-4 5 0,-2-5 0,-4 2 62,-8-1 0,-8 1 0,-8 4 0,-5 0 1,-2 0-1,-9 0 0,-3 0 119,-7 0 1,-1 0-1,2 0 1,-2 0 0,-1 1-1,1 2 27,1 2 1,2-1 0,2-4-1,2 2 1,5 1 0,3 2 0,3 1-111,3 0 1,-2 6-1,8 0 23,4 4 0,-2 8 0,7-3 0</inkml:trace>
  <inkml:trace contextRef="#ctx0" brushRef="#br0">18316 11875 8527,'0'-14'-223,"0"5"1,0 0-1,0-1 1,1-2-1,2-1 1,3 0-1,1 1 932,4 3 0,1-3 1,2 5-1,4-2 0,4 1 1,4 2-1,0 2 1,1-1-692,0 1 1,4 0 0,1 4-1,1 1 1,1 2 0,-1 3-620,-1 1 0,-1-2 0,-3 2 601,3-1 0,-2 4 0,3-2 0</inkml:trace>
  <inkml:trace contextRef="#ctx0" brushRef="#br0">21515 11221 8702,'1'-11'585,"4"2"0,-2 3 0,6 6 1,1 0 116,2 0 0,-3 1 0,-2 4-535,-1 4 0,-1-2 0,-5 2 1,0 1-424,0 2 0,-2 1 221,-2 1 0,-4-1 0,-5 0 0,0 1 0,-1-1-13,1 0 0,1 1 1,2-2-1,2-2 0,4-3 157,5-1 1,2-1 0,11-5-1,5 0 1,6 0 0,5 0-30,1 0 0,9 0 0,-2 0 1,2 0-1,5 0 0,-1-2 1,2-1-605,-3-1 0,-6-1 0,-3 5 0,-1 0 0,-4 0 0,-2 0-1056,-5 0 1,-3 5 349,-5-1 1228,-1 1 1,0 1 0,1 1 0</inkml:trace>
  <inkml:trace contextRef="#ctx0" brushRef="#br0">21915 11421 8499,'-8'-19'279,"8"-6"1,11-6-1,7 1 28,8 2 1,11 1 0,12 2-1,4 2 1,10 0 0,3 0-1,-30 11 1,1 0 307,-1 1 1,0 0 0,4-1 0,-1 0 0,-2 3 0,0 0-1004,0 1 1,0 0 0,1 3 0,0 1-1,30 0 1,-6 2 0,-4 2 0,-8 0-459,-3 0 1,-4 5-1,-7 2 1,-5 2 845,-3 1 0,-7 11 0,-2-6 0</inkml:trace>
  <inkml:trace contextRef="#ctx0" brushRef="#br0">20395 11968 8241,'-13'0'0,"-1"-6"0,7-2 198,3-5 1,2 0-1,4 1 1,1 2-1,3 1 1,1 0-1,3 0 1,2 2 0,0-1-1,-2 2 134,-1 0 1,0 2-1,4 2 1,2-1 0,2-1-1,2 1 1,0 2-248,0 1 0,9 0 0,-1 0 0,1 0 0,2 0 0,1 0 0,5 0 26,2 0 1,-2 0 0,-2 0-1,-2 0 1,-2 0 0,-3 0 0,-5 0-200,-4 0 0,-5-2 0,-3-1 0,-2-3 1,-4-1-1,-5-4-100,-7 0 1,-14-3-1,-6-1 1,-5 1-1,-4-1 1,-3 3-1,-3 2 314,-1 2 1,-5 2-1,5 6 1,2 0-1,4 0 1,3 0-1,3 0-172,2 0 1,4 2-1,3 1 1,7 3-1,6 1 1,5 3-1,4 2-722,1 2 0,12-6 1,5 0-1,9-1 768,5 1 0,3 1 0,6 4 0</inkml:trace>
  <inkml:trace contextRef="#ctx0" brushRef="#br0">7691 8463 11725,'0'-18'0,"0"0"0,0 2 0,0 7 372,0 3 1,6 6 0,3 2-1,3 1 1,1 1 0,2-1 0,2-2-1,2-1 1,0 0 62,0 0 0,9 0 1,-1 0-1,3 0 1,2-1-1,4-3 1,2-5-122,2-3 1,0-6 0,-1 0 0,-1 2 0,1 0-1,2-1 1,1 0-237,-1 0 1,-2 4 0,-2 3 164,-2 1 0,1 0 0,4-4 0</inkml:trace>
  <inkml:trace contextRef="#ctx0" brushRef="#br0">9104 7930 7297,'0'-23'0,"0"1"-1511,0 3 1805,0 9 0,-1-1 159,-3 7 0,2 5 0,-1 8 0,5 5 0,2 2 0,0 3-269,2 2 0,-3-3 1,5 4-1,-1 1 1,-1 3-1,0 2 1,-3 1-316,-2 2 0,1 1 0,1-7 0,1-2 0,-1-2 0,-1-2-185,-2-2 0,4-7 0,2-3 0,2-2 450,2-7 1,-3-3 0,2-10 0,0-3-1,0-4 1,-2-5 0,1-3 65,-1-1 0,-2 0 1,2 5-1,0-1 0,-1 2 1,0 1 922,-3 2 0,3 6-846,-1-2 1,-1 10 0,-4 8-1,0 8 1,2 4-298,2 1 1,-1 2 0,4 1-1,1 2 1,-1-2 0,4-1 253,0-2 0,3-4 32,-1 0 1,0-2-1,1 2 1,-1-4-44,0-4 1,-1-7 0,-1-3 0,-2-2 0,1-3 0,2-1-1,1-2-366,0-6 0,1-2 0,-2 0 0,-2 1 1,-3 4-1,1-1 327,-1 0 0,1 5 0,2 0 1,-1 7-34,1 9 0,-2 4 0,-1 8 1,0 0-1,-1 3 0,2 1 1,-1 2-205,4 0 1,-4 5-1,2-2 1,1 1-1,2-1 1,3 0 0,1-2-349,2 0 0,0 3 1,-4-4-1,4-2 1,3-2 688,0-5 1,4-3 0,-4-6 0</inkml:trace>
  <inkml:trace contextRef="#ctx0" brushRef="#br0">10118 7743 22736,'-5'-18'-5185,"1"1"5525,-7-1 0,5 16 1,-2 7-1,3 5 1,4 3-1,1 2 1,0 2-538,0 0 0,1 3 1,2-4-1,3 2 0,0-2 1,0-1-1,-2-2-374,2 0 1,-3-4 0,6-1 0,1-2 340,2-3 0,-3-3 176,0-5 1,-5-4 0,4-7-1,-1-3 1,1-2 83,2-3 0,-3-1 0,2-2 0,2 2 1,-1 2-1,0 2 15,-1 2 1,-1-4 0,2 6 0,-1 2 0,1 3 0,2 5 0,2-1 1538,-1 1 0,0 4-1729,1-2 0,0 4 0,3 1 0,2 0 0,0 1-53,0 4 0,4-2 0,-4 6 0,0 1 1,2 2-1,-2 1-933,0 0 0,-2 1 978,-8-1 1,2 6-1,-3 2 1</inkml:trace>
  <inkml:trace contextRef="#ctx0" brushRef="#br0">10211 7956 14992,'7'-20'0,"7"3"0,5 7 1432,2 5 1,2 4 0,-3 1 0,-1 0-1464,0 0 1,0 4 0,-2 1-1,0-1 1,1 1 0,0 1 0,0 0-1,-2 1-1651,-1 0 1490,-2 2 0,0 11 0,1 0 1</inkml:trace>
  <inkml:trace contextRef="#ctx0" brushRef="#br0">10238 8183 29834,'-8'-12'-2458,"2"9"0,12-4 1,2 13-1,0 1 1651,1 3 1,0 2 0,6 2 0,1-1 0,4 2 830,0 2 1,3 4 0,3 6 0</inkml:trace>
  <inkml:trace contextRef="#ctx0" brushRef="#br0">10904 7850 28933,'-7'-42'-3593,"1"4"1,6 29 2828,0 9 0,-5 10 0,1 7 0,1 0 1,1 1 508,2 1 0,5 2 0,1 6 0,1-1 0,2 1 0,0-2 0,0-1 0,1-2 476,2 2 1,-3-5 0,1-1 0,4-5-1,2-3 1,0-2 187,-1-2 0,-2-2 1,1-5-1,-1-4 1,0-4-1,-1-4 1,-1-5-364,-3-4 0,0 1 0,2-1 1,-2 0-1,-2 1 0,-2 3-301,2 4 1,-5 8-192,4 6 1,-8 7 0,-3 9 0,0 4 0,0 0 0,3 3 0,2-1 119,1 0 0,0-4 1,0 3-1,1-2 740,4-3 0,2-9 0,6-7 0,1-8 0,-1-9 0,2-5 253,3-3 1,-2-2 0,6 1-1,0 0 1,1 3 0,-3 2 0,0 2-359,-4 2 1,0 4-1,0 4 1,2 5-1,-2 2 1,1 4-1,-1 4-1501,2 7 0,6 6 0,-2 9 0,3 4 0,2 3 1293,-1 4 0,7 1 1,1 0-1</inkml:trace>
  <inkml:trace contextRef="#ctx0" brushRef="#br0">7598 10129 31170,'0'-21'-9831,"-6"2"9969,11 11 1,-8 2 0,12 6 0,1-1 0,3-2 0,5-3 0,4 0 0,6-3 266,8-3 0,7 2 0,15-8 0,7 2 0,6 0 0,-32 7 0,0 0 0,2 0 0,0 2-242,2-1 1,1 1-1,0-2 1,0 0-1,1 0 1,2 0 0,-2 1-1,1 0 1,4 0-1,0 0 1,-1-1-1,-1 0-126,2-2 0,0 0 0,-2 1 1,0 0-1,0 1 0,0-1 0,1 1 1,0 0-1,1 0 0,-1 1 0,-2-1 1,-1 1-1,-1 0 0,-1 0 32,-2-1 1,-1 0 0,0 3 0,0 0 0,-2-1-1,0-2 1,0 1 0,-1 0 0,35-7 0,-2 0 109,-1 2 1,-14 4 0,5 0 0,-4-1 0,-3-1 0,-3 1 0,-3 3-85,-2 1 0,7-5 0,-1 4 0,1 0 0,2 1 1,-3 1 141,-2 1 0,2-2 0,3 3 1,-5-3-1,-2 0 0,-5 0 1,0 2-238,1-2 0,-7 0 0,3-5 0,-1 3 0,-1-1 0,1-5 0,-4 2 0,-4 4 0,2-4 0,-1 3 0,1-3 0,1 0 0,-1 2 0,-1 2-80,-2 2 1,2-2-1,-1 2 1,1 0-1,-1 0 1,0 3-1,-2 0-279,0-2 1,-3 4-1,1-5 1,-2 2-1,-1-1 1,-4 1 0,0-1 143,-4 1 0,-1-5 0,-3 3 1,-2 0-1,-3-1 0,1 1 1,-2-2-153,0 1 1,4-2 0,-2-4 0</inkml:trace>
  <inkml:trace contextRef="#ctx0" brushRef="#br0">12410 9076 23846,'-13'-8'-2323,"0"4"2215,-1 8 0,-3 4 1,-1 5-1,2 0 1,1 1-1,1 1 1,3 1-1,0 3-312,2 2 0,6-3 1,-1 2-1,2 0 0,4-3 1,2 1-1,4 0 478,-1-2 1,5-5-1,-2-4 1,5-1-1,1-2 1,-2 1-1,-4-1-72,1-1 0,-4-3 0,0-4 0,-1-5 0,-3-3 0,-1-1 0,-2-2-226,0-3 0,0 0 0,0-5 0,0-3 1,0 3-1,1-2 162,4-1 0,-2 4 0,5 1 0,1 2-423,-1 3 317,4 7 0,-9 3 372,5 6 0,-3 0 1742,4 0-1632,0 6 1,-2 1-629,-2 7 1,0-1 386,0 0 1,1 1 0,-3-1-73,1 0 0,2-1 1,-3-1-1,3-4 0,1-1 496,4-3-49,1-2 0,1-2-258,0-4 1,2-2-449,3-6 1,-3-1 0,3 0 120,-4-4 1,-2 3 0,-1-4-1,-3 1 1,3 0 290,1 2 367,-5 1-349,-1 8 0,-6 2 0,0 10 1,0 4-1,0 2 0,0 3 1,1-1-256,4 0 1,-4 5-1,5 1 1,-1 1 0,1-1-1,1-3-1972,3-1 1661,2-2 1,6 1-1,1-2 1,4-4-1,3-3 560,4-4 0,1 5 1,-4 2-1</inkml:trace>
  <inkml:trace contextRef="#ctx0" brushRef="#br0">13157 8929 30613,'0'-18'-3277,"0"1"0,0 6 0,0 11 2736,0 8 0,0 4 0,0 1 0,0 0 0,0 1 0,0-1 0,0 2 0,0 1 0,0 3 18,0 2 1,0-5 0,0 3-1,0-1 1,0 0 0,1-2 75,4-1 1,-2-7 0,6-4 0,0-4 0,-1-4 0,0-7 452,-2-5 0,4 0 26,-1-7 1,-2 1-1,1-3 1,-1 1-1,-1 2 512,0-2 1,4 1-1,-2-1 1,1 3-1,-2 2 1,1 3-1,-3 1-346,1 2 0,5 4 1,-2 1-1,2 2-357,3 3 0,-1 8 0,2 4 1,0 3-1,0 2 0,-4 4 334,1 4 1,-6 4-1,0 0 1</inkml:trace>
  <inkml:trace contextRef="#ctx0" brushRef="#br0">13117 9222 23188,'-8'-13'-5177,"3"0"5131,5-1 0,5 7 0,4 4 0,3 6 0,3 4 1,3 2-1,4 0-219,3 2 0,3-6 1,2 1 253,1 0 0,0-3 82,-4 6 0,-1-6 1,1 3-1</inkml:trace>
  <inkml:trace contextRef="#ctx0" brushRef="#br0">13490 9222 23188,'6'-13'-2890,"-3"0"1,4-1 1294,-1 1 1721,-1 6 0,-4 2 1,2 10-1,2 4 1,-2 2-1,0 3 1,0-1-1123,1 0 1,5 1 1019,-5-1 0,1-7 0,-7-6 78,-2-7 0,2-5 1,-2-3-1,2-1 1,4-2-1,2 0 1,4 0 163,-1 1 1,5-1 0,-3 4 0,3 1-1,0 0-463,-4-1 1,4 7 488,-3 3 1,-3 4-1,0 4-646,0 5 0,1 4 1,7 4-1,-1 0 1,2 1-1,3 1 0,5 2 321,7 0 0,4 4 1,6-4-1</inkml:trace>
  <inkml:trace contextRef="#ctx0" brushRef="#br0">16316 13301 10610,'-7'0'-270,"1"1"1,7 3 0,5 5 0,8 5 412,6 3 0,17 0 0,9 3 0,8 0 1,8-4-1,7-1 0,-29-9 0,2 0 1,2-1-1,1-1 0,1-2 0,1 0 1,-1-1-1,0-1 0,0 0 0,0-3 1,0 0-1,-1-2 9,3-3 0,-1-2 0,0-2 0,0-1 1,-4-2-1,-2-1 0,-3-2 0,0 0 1,-4-1-1,0-2 0,26-22 0,-5-4-716,-4-5 0,-14-1 1,-2-13-1,-7-3 1,-7-4 413,-13 35 0,-3-1 0,0-2 0,-2-1 1,-4-1-1,-1 0 0,-2 0 0,-1 1 0,-4-2 1,-3 2-1,-2 1 0,-3 2 0,-4 1 0,-2 3 171,-4 3 1,-1 2-1,-2 4 1,-2 3 0,-8 3-1,-3 3 1,-3 3-1,-2 4 1,-1 5 0,-1 3-1,-5 4 1,-1 5-1278,-5 4 0,1 5 1317,-1 1 0,0 4 1,14-3-1,-2 3 0,1 1 1,-19 12-1,1 3 1,22-11-1,1 1 0,0 1 1,-1 2-1,1 1 1,1 0-1,-16 14 0,2 2 0,4 0 0,3 1 0,4-2 1,4 2-1,10 0 0,3 2 1,2 1-1,3 0 0,4 3 1,4 0-1,3 0 0,3-1-1850,3 0 1,3 1 1788,9-2 0,3 1 0,-2 0 0,3 0 0,4 1 0,3-1 0,-3 0 0,0 1 0</inkml:trace>
  <inkml:trace contextRef="#ctx0" brushRef="#br0">18449 13407 8511,'-2'-13'0,"-1"-1"0,-1 1 143,0 6 1,4-1 0,0 4 0,3-5 0,4-1 0,8-1 0,6 2 0,5 1 0,5-1 449,3 0 1,2 4 0,4-2 0,1 1 0,1 3 0,-1 0 0,-2 0-472,-1-1 1,-1-1 0,-3 5-1,-5-1 1,-7-2 0,-3-2-956,-3 2 0,-2 0 1,-7 0 774,-7-1 0,-12-5 0,-10 3 0,-3 0 0,-3 0 0,-2 2 165,-1-2 1,-5 0 0,5-3-1,2 5 1,-1 2 0,2 2-366,1 0 0,-2 0 0,8 0 0,0 2 1,3 2 257,4 5 0,0 9 0,1 3 0</inkml:trace>
  <inkml:trace contextRef="#ctx0" brushRef="#br0">16156 11808 21816,'-9'-8'-4437,"0"4"4340,0 3 0,-4 1 1,0-2-1,-1-1 1,1-1-1,1-1 1,2-1 323,1-3 0,5-4 0,-4-3 0,2-3 1,3-2-238,2-3 0,2-6 0,4-2 0,2-2 0,2-3 0,0-2 0,0-2-126,-2-4 1,4 4 0,-7-3-1,-1 2 1,-2 2 0,-1 0-1,0 2 45,0 2 1,0 4 0,-1 5-1,-2 0 1,-1 2 0,1 3 131,1 4 1,-2-1-1,-1 1 1,2 2-359,2 1 1,1 6 132,0 0 0,10 6 97,4-1 0,6-2 0,1 1 0,1 1 0,5 0 0,0-2-143,2-2 1,1 5-1,-2-3 1,2 2-1,2-2 1,1 0 342,-1 0 125,5-4 0,3 2 1,8-5-1</inkml:trace>
  <inkml:trace contextRef="#ctx0" brushRef="#br0">19795 11715 17352,'-7'-6'-877,"-5"4"1,3-2 923,-3 2 1,-1 2-1,0 0 1,1-1-1,1-2 1,3-3-1,-1-2 1,1-3-1,4-4 1,5-4-1,7-1 477,5 1 1,8-6 0,-2 0-1,2-5 1,2-2 0,1-3 0,0-3-389,-2-3 1,-1-2 0,2-8-1,-2 2 1,-2 0 0,-4-1-346,-4-3 0,-5 2 1,-6-6-1,-2 0 1,-2 3-1,-7 0 0,-4 7-289,-2 4 0,-6 9 0,4 3 0,0 4 0,-2 5 0,2 6 0,0 4 0,1 4 491,-1 3 1,4 0-1,-3 5 1,3 2-1,2 2 1,0 3 205,-1 1 1,5 4 0,1-2 0,-3 5 0,-1 3-1,-1-2 1,-2-1-328,-3-2 0,4 0 0,-6 1 1,3-1-1,-1 0 0,0-1 1,0-1-364,0-3 1,-1-5-1,3 2 1,-2-4 557,2-1 0,1 0 0,2 0 0</inkml:trace>
  <inkml:trace contextRef="#ctx0" brushRef="#br0">16023 13460 8495,'-13'-22'0,"-1"0"0,7 0 150,2 8 1,4 6 0,2-1 0,4-2 0,4-1 0,3-1-1,1 0 1,0-2 0,1-3 0,-3-2 0,0-4 0,-2-1 65,1-3 0,-3-2 0,1 2 0,-2-2 0,-3-2 0,-2-1 0,-1-3-425,0-2 1,0 1 0,0-7 0,0 1-1,-1 1 1,-2 1 211,-2 2 0,1 2 0,2-1 0,-1 2 0,-1 5 0,1 3 16,1 1 0,2 6 0,0 4 0,0 2 0,0 2-374,0-1 389,0 1 0,6 6 0,5 1 0,5 1 0,8-1 1,7 0-1,7-1 185,5-1 1,6 1-1,-3-3 1,3 1-1,4-2 1,4 1-460,-1 1 0,-7 2 1,-5 4-1,-2-2 240,-2 2 0,0-4 0,0 0 0</inkml:trace>
  <inkml:trace contextRef="#ctx0" brushRef="#br0">19422 13340 14999,'-9'-10'-798,"0"-3"0,6 1 0,-3 5 983,0 1 1,5 0-83,-3 1 1,6 2-1,4-6 1,0-1 139,0-2 1,9-6-174,-2 1 0,5-11 0,0-1 0,3-3 0,1-5 9,0-2 0,0-7 0,5-1 1,1-3-1,0-2 0,2-4 1,-2-2-197,2-1 0,-7-4 0,-5 4 1,-3 0-1,-3 0 0,-3 4-177,-5 5 0,-4 5 1,-6 11-1,-6 7 0,-5 10 1,-6 6-1,-3 7 368,-4 2 0,-4 4 0,1 2 0,-2 5 0,1 3 0,1 1 107,2 1 0,0-1 0,4-1 57,1-3 0,3 3 1,3-4-1,0 4-398,4 2 1,-3-1 0,1 2-1,2 1 162,1 2 1,2 6 0,-1-4 0</inkml:trace>
  <inkml:trace contextRef="#ctx0" brushRef="#br0">20275 13394 8523,'0'-25'0,"0"8"0,0-5 0,2 7 0,2 6 0,3 4 283,7 5 0,1-5 0,2 1 1,6 1-1,3 0 0,4 0 0,4-3 1,3 0-1,4-2 0,2 3 0,2-3 1,1 1-2057,1-4 1773,2 0 0,10-9 0,2 0 0</inkml:trace>
  <inkml:trace contextRef="#ctx0" brushRef="#br0">7731 13380 8509,'-5'-19'144,"2"-4"1,-5-6-1,2 6 31,3 2 0,2 3 1,2 5-1,2 0 0,3-1 1,2 2-1,2 3 0,2 4 1,1 0-1,2 1 0,3 2 1,2 4-1,3 5 0,-1 3 1,3 7-1,5 1 13,5 1 0,4 7 1,4 0-1,3 0 0,4 5 1,0 0-1,4 3 0,-1-1 49,0 0 0,7 4 0,-10-2 0,0 4 0,1 2 0,-4 2-286,-3 2 1,-4 8-1,-3-3 1,-4-1 0,-3-2-1,-7-4-310,-2-1 0,1-5 0,-4-3 0,-3-6 0,-3-1 0,-3-5 0,0 0-345,-2-1 0,5-5 1,-3 0-1,3-4 1,2-3 719,4 2 0,3 0 0,6 3 0</inkml:trace>
  <inkml:trace contextRef="#ctx0" brushRef="#br0">9731 14060 15361,'-7'-6'-1878,"2"6"2127,4 8 1,1 3-1,0 4 1,0 2-1,0 2 1,0 2-1,0 2 966,0 2 0,0 2-952,0 0 1,1-1 0,2 1 0,2 0 0,-1-1 0,0 1-444,1 0 1,-1-5 0,-2-1 0,1-2 0,1-3-414,-1-1 1,-1-9 0,-4-6 0,-1-9 184,-1-7 1,-7-5 0,3-7 0,-4-3 0,0-6 0,1-5 235,3-2 0,5-5 1,-2 6-1,4 3 0,1 5 1,0 2 406,0 3 0,4 4 0,2 2 0,1 3 0,4 3 0,1 5 0,1 3 780,0-1 1,2 4-895,3-2 1,-2 6 0,5-1-1,-2 2 1,-1 4 60,1 2 0,-4 4 0,1 5 0,-4 0 0,-4 1 0,-2-1-160,-4 0 0,0 1 0,-2-1 0,-2 0 0,-2 1 0,-3-1-664,-1 0 0,1-1 0,4-2 0,-2-1 0,2 2 565,2 0 0,1 3 1,1-1-1,2 0 0,5 1 1,2 1 264,5 2 0,1-2 1,-1 4-1,1-1 0,2 0 1,-2 0-1,-1-1-125,-1 1 1,-7 2 0,-3-4-1,-2 3 1,-4 0 0,-2 2-72,-5 0 0,-9-5 206,-4 2 1,-5 1 0,-2-1 0,-2 0-1,1-2 1,3-1 548,5-3 1,-1-2 0,6 3 0,4 1 0,4-1-287,3 0 0,5-5 1,11-4-460,12-2 0,9-8 0,9-2 1</inkml:trace>
  <inkml:trace contextRef="#ctx0" brushRef="#br0">10411 14233 8439,'-5'-41'0,"1"5"4176,1 11-3562,2 13 1,2 11-1,2 7 1,1 1-1,1 4 1,-1 0-1,2 4-333,2 3 0,-5-2 0,3 5-963,-1-2 0,-3 4 1,2-4-1,-1 0 109,2 0 0,-2-7 0,4-9 0,1-7 204,-1-10 0,2-2 1,4-9-1,0-5 1,2-2-1,3-5 0,3-2 658,0-1 1,-1 2 0,-3 2-1,0 5 1,0 4 0,-4 5 1392,-4 4 1,3 5-1,-5 6-1349,1 7 0,-4 7 0,-10 11 0,-7 4 1,-8 5-1,-4 2 0,-3 2-117,-3-1 1,7-2-579,-3-1 1,3-2 0,-1-3 0,3-4 0,4-3 0,4-3 0,2-2 160,3-1 1,4-6 0,10 1 0,7-2 0,8-4 0,13-2 0,8-4 0,8 1 324,3 3 1,3-2 0,0 1 0,2 4 0,1 4 0,6 7 0,0 8-1788,1 8 1663,-28-10 0,0 1 0,19 23 0,-23-20 0,-1 0 0</inkml:trace>
  <inkml:trace contextRef="#ctx0" brushRef="#br0">16289 15020 8378,'-7'-2'411,"3"-2"1,4 1 0,6-6 0,7 0-1,9 0 1,9-1 0,8-4 0,5-2-1,5 0 1,4 1 0,5 2 0,1-1-429,1 1 0,6 1 0,-1 2 0,1 1 0,0-1 0,-2-1 17,1 2 0,-6-8 0,1 2 0</inkml:trace>
  <inkml:trace contextRef="#ctx0" brushRef="#br0">18142 15046 8408,'-26'-20'0,"1"3"281,2 7 0,6 6 0,9 6 1,8 3-1,10-1 473,11 2 0,10-4 1,17 2-1,8-2 1,8-2-1,7 0 1,3 0-556,1 0 1,-1 4 0,-36-2 0,0 1-1,33 0 1,-3-2 0,-3-1-12,-2 0 1,6 2-189,-2 2 0,2 3 0,-2 7 0</inkml:trace>
  <inkml:trace contextRef="#ctx0" brushRef="#br0">19915 15086 8388,'9'-7'0,"0"-6"0,4 5 0,8-1 0,4 6 130,8 3 1,10 0 0,9 0 0,7 0-1,12 0 1,-33 0 0,1-1 0,4-1 0,0-2-1,-1-2 1,0-1 0,2-3 0,-2-1 0,-1-2-1,-2-1 1,1-1 0,-1-1 0,-3-1 0,0-1-1,-1-2 1,-2 0 0,-1-1 0,-1-1 0,28-24-431,-3-2 0,-13-2 0,-9-6 0,-10-2 0,-11 0 0,-8-1 0,-11-3 0,-12-3 98,-12-2 0,11 35 0,-3 0 0,-3 0 1,-2 1-1,-4-2 0,-2 2 0,-1 2 0,-3 2 1,-2 2-1,-2 2 260,-2 4 1,-1 3-1,-1 4 1,0 3-1,-6 3 1,-1 5-1,0 4 1,-1 6 0,0 4-1,0 6 1,-3 6-1,2 3 1,1 4-1,1 3 104,1 2 0,1 2 1,-2 5-1,3 3 0,8 1 1,2 1-1,5-2 1,2 0-1,4 1 0,4-1 1,5-2-1,4-1-361,3 0 0,5-1 0,6 1 0,6 0 0,6-3 1,5-2 198,5-1 0,4-2 0,2-2 0,5-2 0,9 2 0,2-1 0,2 2 0,1 0 0</inkml:trace>
  <inkml:trace contextRef="#ctx0" brushRef="#br0">17129 16886 10488,'-26'-60'-431,"11"13"1,7 2 364,10 11 1,11 12-1,9 4 363,4 4 1,3 5 0,7 1 0,10 2 0,10 3 0,11 2 0,5 1 0,-33-1-1,1 0 1,0 0 0,1 0-299,2-2 0,0 1 1,5 0-1,0 0 0,-2 1 1,-1 2-1,-2-1 1,1 0-1,0 0 0,-1 1 1,-2 1-1,0 1 1,0 0-1,-1 1-803,-1-1 0,-2 1 0,28 10 0,2-2 810,-7 4 0,7 2 0,-12-5 1</inkml:trace>
  <inkml:trace contextRef="#ctx0" brushRef="#br0">19502 15446 8084,'1'-7'0,"4"2"0,4 4 0,-2 1 0,2 0-208,1 0 0,-2 0 0,1 0 0,0-2 1,-3-1 719,-6-1 0,-2-2 0,-5 2 0,-1-4 0,2-1 0,0 0-131,3-1 0,1 3 0,-1-2 0,-3 0 1,-2 1-312,-2 4 1,2 3-1,-2 1 1,-3 0 0,-4 0-1,0 1 121,-3 3 1,0 2 0,-7 5-1,2-2 1,1 1 0,2 0 0,0 1 126,1-2 1,-3 0 0,7 2 0,0 0 0,2-2 0,4 2 0,0 4-301,2 3 1,5 4-1,-4-1 1,3 1 0,2 5-1,1 0-53,2 2 0,0 10 0,0-2 1,0 0-1,0 1 0,0 1 1,0 2 214,0 4 0,2-7 1,1 5-1,2 0 1,3-3-1,2-2 600,2-2-669,1-6 1,2 2-1,3-5 1,4-2 0,3-3-1,4-4 59,2-3 1,3-8 0,7-1 0,2-1 0,3-1 0,0-1-1,1-2-100,1-1 0,-4-1 0,4-2 0,-1-1 0,-1-1 0,1 1-331,1-1 281,-5-5 1,3 2 0,-6-5-1,0 0 1,0-2 0,-2-1 44,-2-2 0,1-6 1,-5 2-1,1-3 0,-1-5 1,-1-2-1,1-5 161,-1 0 0,-6 0 1,-7-3-1,-4-2 0,0-1 1,-2-1-149,-3 1 1,-4-3 0,-5 2 0,0-1 0,-1 1 0,-3 1 0,-7 3-397,-5 3 1,-5 9-1,-9 1 1,-4 8-1,-6 4 1,-3 3-125,-2 3 1,-3 3-1,-5 8 1,1 2 0,2 5-1,2 1 1,1 2 46,-1 2 0,10-4 0,-1 8 0,5-2 0,6 0 0,3 4 0,6-1-712,4 0 0,0 5 1,11-2 1106,1 3 0,1 8 0,2 1 0</inkml:trace>
  <inkml:trace contextRef="#ctx0" brushRef="#br0">13343 18138 8237,'-11'2'389,"0"2"1,4 5 0,1 3 0,3 1 0,1 1 0,2-1 0,0 2 0,0 1 0,0 2 0,0 0 128,0 1 0,0 0 0,0 5 1,0-2-1,0 2 0,0 1 0,0 3-468,0 3 0,0-6 1,0 5-1,0-1 0,0-2 1,0-2-1810,0-3 1759,6 1 0,14-3 0,8 0 0</inkml:trace>
  <inkml:trace contextRef="#ctx0" brushRef="#br0">13717 18232 8193,'-20'0'282,"-2"0"1,7 5 0,4 4 0,3 3 127,5 2 0,2-1 1,1 0-1,0 1 0,1 0 1,4 3-1,5 0 1,5 0-1,4-1-352,2 2 0,6-5 0,4 2 1,0-6-1,0-3 0,0-3 1,-3-2-418,-4-1 0,-1 0 0,-6-1 0,-4-4 0,-4-4 0,-3-3 453,-3-1 1,-12-2 0,-6-1 0,-4-2 0,-5 1-1,-1-1 1,-3 0 622,-3 2 1,3 1 0,-2 3 0,6 2 0,7 1 0,2 0 577,1 1-1205,7-3 1,3 9 0,9-2-1232,9 2 1,5 2-1,9 0 1,3 0-1,8 0 1141,8 0 0,2-6 0,10-1 0</inkml:trace>
  <inkml:trace contextRef="#ctx0" brushRef="#br0">14277 18085 9231,'-18'0'0,"0"0"0,2 0 1297,1 0 0,2 6 0,-1 3-948,1 3 0,6 5 0,2 3 0,4 0 0,4 4 0,4 1 0,8 2 271,4 0 0,3-5-227,5 0-421,0-6 0,5 4 0,2-9 0,2-2 1,-2-4 88,-2-4 0,0-1 0,-7-1 1,-3-4-1,-4-4 0,-5-4 1,-4-5-24,-5-4 0,-4-3 1,-4-3-1,-6-3 0,-7-3 1,-3 0-437,-1 2 1,-9 4-1,4 2 1,-1 0-1,3 3 1,6 4 397,4 4 0,-6-2 0,0 10 0</inkml:trace>
  <inkml:trace contextRef="#ctx0" brushRef="#br0">15023 18152 8239,'-13'-14'0,"5"8"0,4 6 0,13 2 151,4 7 0,8 0 0,-2 4 0,2 0 0,3 1 1,1-1-1,1 0 0,1 1 120,0-1 1,4 5 0,0-1 0,-3-2 0,-3-3 0,-3-3 0,1 0 0,-3-2-1187,-2-2 1,1 1 914,-1-2 0,0 1 0,-5-5 0</inkml:trace>
  <inkml:trace contextRef="#ctx0" brushRef="#br0">15090 18458 8226,'-27'0'480,"2"0"-44,3 0 1,8-6-1,11-1-241,6-1 1,5-3 0,7 2 0,2-2 0,6 1 0,2 1 0,1-1 0,3-2-309,2-1 1,1-1 0,4 1 0,-4-2 112,1-3 0,-5-2 0,5-7 0</inkml:trace>
  <inkml:trace contextRef="#ctx0" brushRef="#br0">15396 18138 9588,'-14'2'0,"-4"2"0,-3 7 0,0 3 0,3 6 0,5 0 0,3 4 0,2 1 0,2 0 594,4-2 1,0 6 0,2-2 0,2 1-1,2 0 1,5-1 0,3-2-2447,1-3 0,0 2 0,1-6 1852,-1-2 0,0-1 0,1-2 0</inkml:trace>
  <inkml:trace contextRef="#ctx0" brushRef="#br0">15196 18418 8655,'-20'-18'332,"2"1"1,5-1-1,4 5 1,4-1-1,7 1 1,5 1-1,9 2-1075,8 1 0,7 0 584,14-4 159,-4-7 0,17 0 0,-3-7 0</inkml:trace>
  <inkml:trace contextRef="#ctx0" brushRef="#br0">15730 18058 8099,'-23'-7'1189,"1"-6"0,13 1 0,5-3-645,10 5 0,12 1 0,4-5 0,3 2 0,5 2 0,2 1 0,5 0-103,0 2 0,-1 0 0,-1 4-504,-4-2 0,-4 2 0,-5 8 0,-4 4 35,-3 2 0,-8 3 1,-2 2-1,-5 3 1,-6 6-1,-8 2 1,-6 3 71,-5-2 1,-2 1-1,2 1 1,1 1 0,3-1-1,3-4 1,5-2 11,3-2 1,7-5 0,1 2-1,8-3 1,11-3 0,6-5-385,10-5 0,10-3 0,7-3 1,6-6-1,7-7 0,2-5-608,1-1 0,-28 9 0,0-1 936,0-1 0,0-1 0,5-5 0,1-1 0,-3 1 0,-1 1 0</inkml:trace>
  <inkml:trace contextRef="#ctx0" brushRef="#br0">16769 17978 8054,'-20'-6'0,"-3"6"589,10 0 1,4 2-1,14 5 1,3 1-1,6-2 1,2 0-1,5-2-993,4 2 0,0 0 1,11 4-1,1-2 1,1-1-1,1-1 0,-4 1 404,-4 1 0,-8-5 0,-4 3 0</inkml:trace>
  <inkml:trace contextRef="#ctx0" brushRef="#br0">17009 18165 8900,'-17'7'0,"-3"-2"0,1-4 0,3-1 801,8 0 1,26 0 0,21 0 0,8 0-802,6 0 0,-2 0 0,8 0 0</inkml:trace>
  <inkml:trace contextRef="#ctx0" brushRef="#br0">17676 18045 8061,'-11'-13'0,"-2"-1"0,1 2 345,3 4 1,8-3 0,1 7 0,9 2 0,7 4 0,6 4 174,3 1 1,7-2 0,-1 3 0,0 3 0,-2-1 0,0 1 0,-6-3 0,-1 3 41,-1 1 0,-10 1-462,-3 0 0,0 1 1,-5-1-1,-5 2 0,-5 1-63,-5 2 1,-7 0 0,-3-5-1,-2 2 1,2 0 0,4-1-167,3-2 0,2 2 1,1 0-1,3-2 1,5 0-1,4 0-107,4 1 0,5 1 0,9-1 0,2-1 0,4-2 0,1-3 0,5-1-308,3-3 1,-2-1-1,4-2 1,2 0-1,2 0 1,1 0-1,-2 0-204,-2 0 1,7-2 0,-3-4 747,1-7 0,-5-12 0,-4-9 0</inkml:trace>
  <inkml:trace contextRef="#ctx0" brushRef="#br0">18529 18138 9793,'-22'2'0,"1"1"0,2 3 0,1 1 0,0 3 0,0 2 0,4 3 502,3 3 1,1-2 0,5 6 0,4 1-1,2-1 1,7-2 0,2 1-456,5 0 0,7-6 0,2 0 1,4-7-1,5-2 0,-1-3 1,2-3-47,0-4 1,-8-4 0,-1-6 0,-5-4 0,-3-4 0,-4-5 0,-4-3-46,-5-1 0,-8 0 0,-5 5 1,-4-1-1,-5 2 0,-3 3-101,0 4 0,-2 7 0,4 4 1,-1 1-1,1 3 0,4 3-380,5 5 1,5 2 0,11 6 0,9 1-1,12-3 1,11-2 0,10-4 0,5-4 524,5-1 0,-9-6 0,14-7 0,-8-8 0</inkml:trace>
  <inkml:trace contextRef="#ctx0" brushRef="#br0">19182 18045 8061,'7'-13'427,"-4"1"1,-7 3 0,-9 4 81,-8 4 0,-4 2 0,0 5 0,1 6 0,2 6 0,-2 3 0,0 2-217,2 3 1,4 2 0,9 0 0,5 1 0,2-2-1,4-2 1,4-4 0,7-2-341,8-1 1,6-5 0,4-5-1,4-2 1,4-5 0,-1-4-1,-1-7 1,-3-6 0,-3-7-939,-5-2 1,-1 0 0,-9 0 817,-4-2 1,-3 8 0,-6-8 0,1 2-1,-2 1-485,-5 2 0,1 3 1,-4 7-1,3 3 653,3 5 0,9 8 0,12 4 0</inkml:trace>
  <inkml:trace contextRef="#ctx0" brushRef="#br0">19849 18258 7748,'-8'-13'-226,"-4"0"1,5-1 1037,0 1 0,-4 4 0,5 0 1,-1 0 449,-4 2 0,4 1-1167,-2 6 1,6 10-1,-1 4 1,2 0-1,2 3 196,0 0 0,0-2-386,0 3 0,2 1 1,2-1-1,7-2 1,5-2-1,6-4-671,3-1 0,2-6-85,0 1 1,-1 2-1,1-1 1,-2-4-1,-3-2 851,-4-4 0,-3-11 0,-2 7 0,1-10 0</inkml:trace>
  <inkml:trace contextRef="#ctx0" brushRef="#br0">20035 18285 8061,'-7'0'234,"-9"0"0,4 1 1,0 2-1,3 3 357,3 2 1,-3-4 0,8 3-1,5-1-143,8-3 1,10-1 0,2-2-414,5 0 1,1-2 0,4-1-1,0-3-125,0-1 1,-4-2 0,0-3 0,-7 2 0,-5 3 0,-6 1 0,-9 6 0,-11 6 0,-8 8-581,-5 6 0,-1 3 978,-4 8 0,0-1 1,3 4-1,2-1 1,3-4-433,6-1 1,0 2 0,9-2-1,5-4 1,7-3 0,7-5-1,9-3 1,9-4 123,11-4 0,5-10 0,3-2 0</inkml:trace>
  <inkml:trace contextRef="#ctx0" brushRef="#br0">20702 18205 8061,'-21'13'0,"-9"1"0,5 0 0,0 4 454,1 4 0,8-2 1,-2-1-1,3-1 124,2-1 0,6 1 1,2-5-1,5 1 0,5-2 1,5-3-1,8-5 0,9-3-184,7-1 1,9-11-395,1-7 0,18-18 0,0-5 0</inkml:trace>
  <inkml:trace contextRef="#ctx0" brushRef="#br0">21048 17765 9087,'-25'13'0,"1"2"845,2 3 1,6 9 0,0 7 0,4 0-507,3-3 1,4-4 0,-2-4 0,1-1 0,3 2 0,2 0 0,2 0 0,4-4-349,3-1 1,10 4 0,6-6 0,4 0 0,6-4 8,5-4 0,-2-15 0,9-9 0</inkml:trace>
  <inkml:trace contextRef="#ctx0" brushRef="#br0">21075 18165 8047,'-18'0'207,"0"0"1,2 6 0,6 1 0,2 2 677,2 0 1,3-6 0,8 1-1,4-2 1,4-2 0,3-2-915,2-2 1,9 1-565,-5-6 1,6 2 0,-7-4 0,1 4 0,-1 1 79,-2 3 0,-8 2 1,-11 2-1,-8 2 1,-5 3-1,-3 1 664,-2 4 0,0 1 0,5 1 0,1 0 0,3 1 325,4-1 0,5-4 1,6 0-1,8 0-476,6-2 0,23-1 0,6-6 0</inkml:trace>
  <inkml:trace contextRef="#ctx0" brushRef="#br0">21741 18085 7960,'-25'-4'886,"3"1"147,4 4 1,4 3 0,2 7 0,1-2-659,2 1 0,5-3 0,-3 2 0,1 3 1,3 3-1,1 3 0,2 0-369,0 1 0,5-3 0,-1 5 0,-1 0 0,-1-1 0,-2 4 0,-2 1-1596,-2 2 0,-10 4 1,-9 2-1,-6-1 1590,-2 1 0,-18 4 0,1-3 0</inkml:trace>
  <inkml:trace contextRef="#ctx0" brushRef="#br0">14357 17352 8261,'-8'-34'0,"-2"-3"0,5 6 0,1 0 0,5 6-60,4 2 0,-4 0 0,2 5 0,-6 2 0,-7 2 0,-5 5 0,-4 5 1,-2 2-166,-3 2 1,-5 0-1,-4 0 1,1 0-1,-4 0 1,-1 0-1,-6 2 1,-3 2 317,-4 5 1,-6 3 0,-5 3 0,-3 1 0,-4 3 0,-2 2 60,34-10 1,0 2 0,-31 16 0,32-12 0,1-1 0,0 1 0,-1 0 0,-1 2-1,0 1 1,-2 1 0,0 1 0,0 1 0,-1 2 41,1 1 0,1 0 0,2-1 1,0-1-276,0 1 0,-1-1 0,2 0 0,0 1 1,1 2-1,1 1 0,0 0 0,2 0 21,0 0 0,2 2 1,2 1-1,1 1 0,1-1 1,1-1-1,0 1 0,2 0 1,-18 31-1,7 2 0,6 0 72,9-2 1,0 6 0,14-4 0,5-1 0,8 3 0,11-3 23,10-1 0,-11-29 1,1-2-1,3-1 1,1-2-1,2 0 1,1 0-1,5 0 1,1-1-1,2 0 1,2-1-1,3 1 1,2 0 34,2 0 1,1-1 0,0-3 0,1-2 0,5 1 0,3-2-1,1 0 1,2 0 0,1-2 0,2-1 0,3 1 0,0 0-1,2-2 1,-1-1-80,-1-1 0,2 0 0,-17-3 1,2 0-1,-1 0 0,21 1 1,0-1-1,-21-3 0,1 0 1,0 0-1,3 0 0,-1 1 0,0-1 1,1 0-1,-1 0 0,0 0-33,1-1 0,-1 1 0,2-1 0,4 1 0,2 0 0,0 0 0,-3-1 0,1-1 0,0 0 0,1 0 0,1 1 0,0-1 0,2 1 1,1-1-1,0 1 0,-1-2 0,0 1 0,1-1 0,1 0 0,0 0 0,0 0-66,0-1 0,0 1 1,-1-1-1,-1-1 0,-1-1 1,1 0-1,4 1 1,0-2-1,1 1 0,0 0 1,0-1-1,0 1 0,-1-1 1,0 1-1,1-1 1,0 0-1,1 0 0,-1-1 142,0-1 0,0 0 1,-1 0-1,0 0 1,-1 0-1,1 0 1,4-2-1,1 0 0,0 0 1,-1 0-1,0 0 1,0 0-1,-1 0 1,-1 0-1,1 0 0,1 0 1,0 0-1,0 0 1,-1 0-1,0 0 1,-1 0-6,2 1 0,0 0 1,1-1-1,-2-1 0,1 0 1,-1 0-1,2 1 0,0 1 1,-1 0-1,0-1 0,0 0 1,0 0-1,1 0 0,0 0 1,-1 0-1,-2 0 0,-1-1 1,0 1-1,-1-1 0,1 0 1,-1 0-42,0-1 1,0 1 0,-1-1 0,-2 1 0,0-1-1,-1 1 1,2 0 0,-1-1 0,0 1 0,-1-1-1,0 0 1,-1 0 0,-2 0 0,-1-1 0,0 1-1,0-2 1,1 1 0,-1-1-46,-2 1 0,1-1 0,-2 0 1,-1-1-1,-1 1 0,0-1 113,2 0 0,-1-1 0,-1 0 1,19-5-1,-1 0 0,-22 4 0,0-1 1,-1 0-1,25-6 0,-1-1 0,-3-1 1,-1-1 48,-3 1 1,-1-2 0,-1 2 0,-1-2 0,-5 1-1,-2-1 1,0-1 0,-1-2 0,1-1 0,-2-2 0,-3 0-1,-1-2 1,-4 1 0,-1-2-88,-3 1 1,-2-1 0,-6 2 0,0 0 0,0-3 0,0 0 0,-1-1 0,-2 0 0,-3 0 0,-1-1 0,-4 0 0,-1-1-378,-2 1 1,-2-1 0,13-34-14,-9-3 0,-4 6 0,-10-6 0,-3-2 0,-7 2 298,-6 5 0,-13-5 0,3 37 0,-3 1 0,-2-1 0,-3 0 1,-3-1-1,-4 2 0,-2-1 0,-2 1 131,-2 0 1,-1 0-1,-7-3 1,-2 2-1,-3-1 1,-1 2 0,-4 0-1,-2 1 1,-4-1-1,-1 1 1,-3-1 0,-1 2-69,21 10 1,0 0 0,-1 1 0,-6-2-1,-1 1 1,-1 1 0,-1 1 0,-1 1-1,-1 1 1,-2-1 0,0 2 0,-1-1-1,-3 1 1,0 0 0,0 1 0,-1 1-1,0 0 1,1 0 0,-2 2 0,-1-1-1,1 1 5,-1 1 1,0 1-1,0 0 1,-1 2 0,-1 1-1,0 0 1,-4 1 0,-1 1-1,0 0 1,1 1 0,0 0-1,0 2 1,0-1-1,1 2 1,-1 0 0,1 1-1,-1-1 1,1 2 0,-1 0-1,1 1 1,-1 1-122,-1 1 1,0 0 0,0 1 0,1 0-1,-1 0 1,2 0 0,0 2 0,1 0-1,0 1 1,3 0 0,0 1 0,0 0-1,2 0 1,1 1 0,1 0 0,1 1-1,1 1 1,0 1-100,1-1 0,0 1 1,1 0-1,1 1 0,0-1 1,1 2 222,3-1 0,2 1 0,-1 0 0,1-1 0,0 0 0,1 1 0,3 1 0,1 2 0</inkml:trace>
  <inkml:trace contextRef="#ctx0" brushRef="#br0">22861 16965 8542,'-13'-13'-9,"0"1"1,1 2 412,3 1 1,3 5 0,7-4-1,4 1 1,5 1 0,6-2-1,7 1 1,3-3 13,5-2 1,5-3-1,7-1 1,3-3 0,-2-1-1,1 0 1,-4 0-415,2 1 0,-6 1 1,-4 5-1,-2 0 0,0 1 1,-1 1-1489,-2 3 0,-2 5 1,3-2 1483,2 4 0,-3 1 0,4 0 0</inkml:trace>
  <inkml:trace contextRef="#ctx0" brushRef="#br0">24074 16339 8808,'0'-35'0,"0"1"0,-1 5 888,-4 9 0,4 9-697,-4 2 1,4 8 0,1 1 0,0 7-1,1 5 34,4 1 0,-4 7 0,5 2 1,-1 2-1,1 1 0,0-1 0,1 1 1,-1-3-202,0-1 0,4 1 0,-2-4 1,0-2-1,1-3-374,2-4 0,-4 1 0,2-7 1,0-4-1,-2-8 125,-2-7 0,-2-5 0,0-7 1,1-3-1,-1-6 0,-1-5 0,-2-1 454,0 5 0,0-1 0,0 8 1,0 3-1,0 4 0,-2 7 2819,-2 2-2722,2 7 0,1 8 1,7 9-1,0 3 1,1 3-1,0 1-349,4 2 1,1 6 0,1-3 0,-1-1 0,-3-2-743,-5-3 0,2-2 0,0-1 0,1-3 599,4-5 0,-4-2 0,2-2 1,0 1-1,0 2 0,0 3 386,1 2 1,2-4-1,1 5 1,-1 3 0,-2 3-1,-2 2 1,-2 1 193,-3 1 1,-3 2 0,-5 6 0,-5 1 0,-5 1 0,-4 3-427,-2-3 1,-4-1-1,-3-3 1,3-1-1,1-3 1,3-2-882,3-3 0,9-1 1,7-3-1,6-3 893,9-5 0,12-8 0,10-3 0</inkml:trace>
  <inkml:trace contextRef="#ctx0" brushRef="#br0">24621 16472 8263,'-27'-26'2050,"0"-1"0,7 6-1699,2 17 0,11 2 0,7 2 0,7 0 0,5 0 1,3 2-764,2 2 1,-2-2 0,4 4 0,-1-2 0,0 2 48,-2 2 0,-7-4 0,-6 3 0,-6 1 0,-7-2 0,-5 0 751,-3-3 1,0 0 0,5-1-1,0 4 1,1 2-196,3 2 1,3-2 0,8 0 0,2 1 0,6 0 0,7 0-527,5 1 1,5-2 0,2-1 0,4-1 0,1-3 0,1-1-1,1-2-571,0 0 1,-7 0-1,1-2 1,-5-2-1,-4-5 1011,-2-3 1,-7-1 0,-9-1 0,-6 3 0,-6 2 589,-3 4 1,-1 4 0,-1 1-1,1 0 139,0 0 0,1 6 0,3 3 0,5 2 0,4 3-330,4-1 0,-1 0 0,4 1-702,-1-1 1,3 0 0,-3-1 0,0-1-737,0-3 0,0-5-1687,-2 2 1,-1-7 2618,6-7 0,0-5 0,4-13 0</inkml:trace>
  <inkml:trace contextRef="#ctx0" brushRef="#br0">25221 15993 8370,'7'-2'222,"-3"-2"1,-1 2 0,0-1-1,3 8 1,0 7 474,0 4 1,3 12 0,-3 0 0,1 5 0,4 5 0,-1 4 0,1 4-498,-3 1 0,1-6 1,5 1-201,-1-5 0,6-2 0,2 5 0</inkml:trace>
  <inkml:trace contextRef="#ctx0" brushRef="#br0">25381 16339 8370,'-14'-55'0,"2"11"0,4 16 0,3 6 0,4 2 0,2 5 0,4 5 0,2 4 778,6 6 1,2 6 0,3 4 0,4 8-779,3 9 0,2 5 0,0 8 0</inkml:trace>
  <inkml:trace contextRef="#ctx0" brushRef="#br0">24807 17125 8295,'-7'-6'0,"-3"-1"386,5-6 0,1-1 0,4 1 0,0 0 0,0-1 0,0 1 687,0 0 0,0 7 0,-2 6 0,-1 9-1538,-1 7 0,-1 0 0,5 7 346,0 0 1,0 7 0,0 1-1,0 0-624,0 2 0,0-5 1,2 3-1,4-4 1,6-5-1,5-5 1,4-2 742,3-1 0,7-7 0,3-1 0</inkml:trace>
  <inkml:trace contextRef="#ctx0" brushRef="#br0">25207 17125 8295,'0'-17'-38,"-1"0"0,-2 4 0,-3 3 0,-1 1 1000,-4 1 1,-1-2-1,-1 6-26,0 1 1,4 1-1,0 2-251,-1 0 1,4 6-634,1 3 0,4 0 0,2 4 1,2 5-1,3 1 35,1-1 1,2-3-707,5-2 1,-1-4-1,2 0 1,1 0 0,2-2-31,-2-2 1,3-4 0,-1-1 0,-2 0-1,-2-1 617,-5-4 1,-3-2 0,-8-5 0,-2 3-1,-5 3 864,-3 0 0,-1 5 0,-1-4 0,1 4-667,0 1 1,5 1-1,5 2 1,5 3-1,5 0 1,5 1-732,7 1 1,2-4 2,6 5 0,-2-6 1,10 2-1,1-4 1,-2-1 562,-3 0 0,3 0 0,0 0 0</inkml:trace>
  <inkml:trace contextRef="#ctx0" brushRef="#br0">25541 17165 8295,'-21'0'-4,"3"0"1,3 0 618,2 0 0,0 0-325,-1 0 1,8-1-1,6-2 1,9-1 0,8-1-1,5 1-136,3-1 1,2-4 0,-1 3 0,1 0 0,0-1-1,-1 1-153,1 0 0,-2-4 0,-3 1 1,-4-1-1,-3-1 0,-3 2 0,-3-1 1,-5-2 663,-2-1 1,-2-1 0,0 1-1,-2 1-59,-2 3 1,1 3-1,-5 8 1,1 2 0,1 5-622,0 3 1,2 1 0,4 2 0,0 2 0,1 2 0,3 0-1,7 2-656,5 0 1,5-5 0,6 2 0,4-2 0,6-1 670,7-2 0,9 9 0,-5-7 0</inkml:trace>
  <inkml:trace contextRef="#ctx0" brushRef="#br0">17609 19084 8471,'-7'-19'-4,"16"4"0,17-2 0,19 3 67,14 5 0,-20 3 0,2 1 0,6 1 0,2 0 1,3 0-1,1-1 0,3 1 0,1-1 0,5 0 0,0 0 1,3-1-1,1 0 0,2 0 0,1-1 0,1 0 1,0 1-1,3-1 0,0 0 0,-22 3 0,0-1 0,0 1 1,2-1-1,0 1 0,1 0 0,0-1 0,-1 1 1,1 1 27,0 0 0,0 0 0,0 0 1,-3-1-1,0 0 0,-1 0 1,25 0-1,-2-1 0,-2 0 1,-1-2-1,-1 1 0,-2-1 1,-2 0-1,-1 1 0,-2-1 1,-1 2 146,-3 0 0,-2 1 0,-5-2 0,-3 0 1,-2 2-1,-1-1 0,-4 0 0,-1 0 1,28-4-1,-13 3 242,-13 0-789,-14 5 0,-13-5 1,-18 7-1,-21 4 109,-21 3 1,9-2 0,-5 0-1,-7 2 1,-4-1 0,-7 1 0,-2 0-1,-7 1 1,0 0 0,-3 0 0,-1-2-1,-1 1 1,0-1 29,22-2 1,1-1 0,0 1 0,-24 1-1,0 1 1,22-3 0,0 0 0,1 0 0,-18 1-1,1 0 1,7-1 0,2 1 0,6 0 0,2 0-34,5 1 1,2 0 61,-21 2 0,8 3 1,23 0 140,8 5 0,5 5 0,7 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7252 5504 15807,'0'-13'-3367,"1"5"3399,4 4 0,-4 4 1,5 4-1,0 7 1,3 4-1,3 1 1,1-3-1,0-4 1,2-3-1,1-3 1,4-2-1,-1-1 1,2 0-1,-1 0 1,4 0-1,1 2 993,2 2 0,4-2-845,0 2 1,5-2 0,-4-1 0,2 2 0,3 2-48,2-2 0,1-2 0,0-1 0,1 0 0,2 0 0,2 0 40,-2 0 1,0 0 0,0 0 0,2-1 0,1-2 0,2-2 0,-2 1 34,0-2 0,-2 4 0,-3-2 0,2 2 0,2 2 0,-2 0-191,-2 0 1,2 0 0,0 0 0,-1 0 0,2 0 0,1 0 18,0 0 0,0 0 0,-4 0 0,2 0 0,2 0 0,-2 0 0,-2 0-27,-1 0 1,0 5 0,-1-1 0,-2-1 0,-2-1 0,1-2 0,-1 1 98,1 4 1,-1-4 0,5 4 0,0-4 0,0-1 0,-1 0 0,-1 0-1,-1 2-14,0 2 1,9-3 0,-6 4-1,2-4 1,1-1 0,-2 2-113,-1 2 0,8-2 0,-7 4 0,2-2 0,2 1 0,-5-1 0,1 1 0,0-1 1,-4 0 0,5-2 0,-5 1 0,-1 1 0,-1-1 162,1-1 1,-2-1 0,1 2-131,-4 2 0,5-1 0,-2-2 0,-1 0-35,2 3 0,1-1 0,2-4 0,-1 0 0,2 0 0,-2 0 0,0 0 94,-3 0 0,4 0 0,-4 0 0,2 0 0,-1 0 0,1 0-102,-2 0 0,3 0 1,-6 2-1,0 1 1,0 1-1,1 1 1,-1-1-152,1 1 0,-4 3 1,5-3-1,0-2 1,1 0-1,0 0 1,-2 1 276,1-1 1,-4-1-1,7-2 1,1 0-1,0 0 1,0 0-1,-3 0 108,-1 0 0,-2-2 1,-3-1-1,2-1 0,1 1 1,-2 1-246,-1 2 0,-1-4 0,0-1 0,-1 3 1,1 0-1,0 2 0,-1 0-53,1 0 0,0 0 0,-1 0 1,1 0-1,1 0 0,2 0 106,1 0 1,4 0-1,-3 0 1,-1 0-1,0 0 1,0 0-1,-1 0 58,-2 0 0,3 0 1,0 0-1,-2 0 1,0 0-1,-3 0 1,1 0-96,0 0 1,1 0 0,1 0 0,2 0 0,-1 0 0,0 0 52,1 0 0,-3 0 0,3 0 0,-1 0 0,-1 0 0,4-1 0,-1-2 53,1-2 0,3 1 0,-4 4 0,2 0 0,2-2 0,-1-1-135,1-1 1,-1-1-1,5 5 1,0 0 0,-1 0-1,-2 0 1,-1 0-139,1 0 1,-3 0 170,1 0 0,-4 5 1,3-1-1,-1-1 0,-3-1 102,-2-2 1,3 0 0,1 0-1,1 0 1,1-2 0,-1-1 132,-1-1 1,5-5 0,-3 3-1,2 0 1,-1 0 0,1 2-251,-2-2 1,-1 4 0,-5-2 0,1 2 0,2 2-1,-1 0 1,0 0-67,1 0 1,-3 0 0,3 0 0,-1 0 0,-1 0 0,2 0 0,-1 0 196,-2 0 1,3 0 0,2 0 0,-1 0 0,2 0 0,-1 0-36,0 0 0,2-4 0,-2 0 1,-1 1-1,2 1 0,-1 2 1,1 0-163,0 0 1,-3 0-1,3 0 1,2 0 0,-1 0-1,2 0 1,-2 0 47,-1 0 0,-2-1 0,5-2 0,-3-2 1,0 2-1,0 2 68,3 1 0,-3-2 0,2-1 0,0-1 0,-1 1 1,-1 1-1,0 2-18,0 0 1,2-4-1,2 0 1,-1 1 0,-3 1-1,1 2-96,-1 0 0,0 0 0,3 0 43,-2 0 0,1 0 1,4 0-1,0 0-32,0 0 1,0-1-1,0-2 1,0-2-1,0 2 1,0 0 0,0 0-54,0-1 1,1-2 0,2 3-1,3-1 1,1 1 0,2 1-1,0 2-193,0 0 1,-4 0 0,2 0-1,-1 0 1,-5 2 0,-4 1-83,-6 1 0,-2 5 1,-4-3-1,-3 0 1,-4 1-1,-3-1-223,-2 0 1,-6 4-1,-2-1 1,-4 3 473,-1 1 1,-6 1 0,-1-1 0</inkml:trace>
  <inkml:trace contextRef="#ctx0" brushRef="#br0">5385 11648 8379,'-13'-12'-13,"6"8"1,4-8-203,6 4 0,0 4 0,3 4 0,-5 0 0,-7 0 0,-4 0 0,-4 0 652,1 0 0,4 0 0,0 0 0,-1 0 1,0 1-1,-1 2-226,2 2 1,2 5 0,-3 1 0,1 3 0,-2 4 0,-1 0-353,-1 1 0,-2 0 0,-1 5 0,-3-3 0,-2 0 0,-3-1 0,-1 4 247,-2 1 1,-4-3 0,-1 1 0,-2 0 0,-2 1 0,2 0 61,3-2 0,3 0 1,1 5-1,1-1 1,-1 1-1,2 1 1,1 3-236,2 5 0,0 2 0,-5 2 0,2 0 0,1 2 0,2 1 0,-2 1 0,-1 1 90,-2 0 0,1-2 0,-1 5 0,2-2 0,1-3 1,2-3-1,0-3 230,1-2 1,2-1 0,5 2 0,1-4 0,1-1 0,3 1-232,5-3 1,1 5 0,0 0 0,-2 2 0,2-1 0,2 4 0,0 4-42,-4 6 1,4-2-1,-5 2 1,0 1 0,-2 2-1,-1 0 1,2-2 34,1-1 1,-3-4 0,3 2 0,0-1-1,0-3 1,2 0 85,-2 1 1,5-7-1,-4 3 1,4-1 0,1-1-1,1 2 1,2 0-82,2 0 0,5 5 0,-1-1 1,3-1-1,2 0 0,3 0 0,1 3-107,-2 1 0,-1-4 0,-4 1 0,1-1 1,-1 0-1,1 2 67,-2-2 1,0-5 0,4-1 0,-1 3 0,0-1-1,2 1 1,1-5-7,2-1 0,4 2 0,-2-4 0,0 1 1,4 0-1,1-4 0,2 1-13,0 1 1,-2-2 0,-2 6 0,0-3 0,0-1 0,3 0 17,0 0 0,-4 6 0,-1-3 0,0 2 0,-2-2 1,2 0-1,0 0 30,2 3 1,1 0 0,0 0 0,-2-3 0,3 0 0,3-1 0,5 0 55,1-4 1,-3-1 0,5-1 0,1 0 0,1-1-1,2 1-19,0 0 1,0-1-1,0-1 1,2 1 0,-1-3-1,2 4 1,-2 0-40,2 2 1,0 1-1,-1-4 1,1 1-1,1 0 1,-1-1-1,0 0-134,2-4 1,-4 3 0,3-4 0,-1-1 0,2-2 0,2-3 0,2-3 132,0-3 0,0 1 0,4-5 0,0-2 0,1-1 0,-1 1 190,0 2 1,-1-1 0,0-4-1,0 0 1,1 0 0,-1 0 0,-2 0-210,1 0 1,-4 0 0,2 0 0,1 0 0,2-1 0,2-4 0,-3-3-59,-2-4 1,8-3-1,-4-3 1,2-3 0,1-2-1,-1-3 83,-2-2 1,8-7-1,-6-1 1,2-1-1,3 0 1,-4 2 34,-1-2 0,1 0 0,-1 0 0,-3 1 0,-2 1 0,-3-1 0,-1 2 33,0 1 1,-4-2 0,2 2 0,-2-1 0,-2-3 0,0-1 0,1-2-224,4 0 0,-4-5 0,3-1 0,-2 0 1,-2-1-1,0 1 79,0 0 0,-2-7 0,-1 1 0,-2 0 0,-1-2 0,-2 2 0,2-3 193,0 0 0,-3 3 0,2-4 1,-2 3-1,-4 2 0,-1 0 0,-3 0 28,-3-1 0,0 5 0,-4 0 1,2 1-1,-2 1 0,-1 1 1,-2-2-326,0-1 0,1-2 1,-1-3-1,0 0 1,1 0-1,-1-4 1,-1-2-135,-3-1 0,3-3 1,-5 4-1,0 0 1,-2 1-1,-4-1 444,-1 1 0,0-2 0,0 2 0,-1 0 1,-4 2-1,-3 2 0,-6-2-21,-4-2 1,8 6 0,-3-1-1,1 4 1,0 2 0,-1-2 0,-1 2-448,1 0 0,0-4 0,-1 1 0,0-3 0,-4-2 0,-3-1 115,0 2 1,-2-5 0,3 7-1,0-2 1,-4 1 0,0 2 0,1 1 426,0 0 1,-3 6 0,-5-1-1,1 1 1,2 1 0,1 1-32,1 2 0,-1 2 0,0-1 0,1 2 0,0 5 0,1 2 0,0-1-296,-3-1 1,-2 0 0,4 3-1,-1 0 1,0-2 0,1 2-74,-1-2 0,-4 1 0,0 2 0,1 0 0,1 1 1,-1-1-1,-3 0 0,1 1 221,-1-1 1,-2 2 0,3 1 0,3 2 0,1-2 0,1 1 87,0 0 0,1 3 1,-1 3-1,0-2 1,-1 0-1,-1-2 1,-2 2-187,1 0 0,0 1 0,1 5 0,-4-1 0,-1 2 0,-3 2 12,-2 1 1,2 2 0,-1-2-1,-5 4 1,-3 4 0,-4 1-1,-2 0 0,-1 0 1,-10 1-1,-2 4 1,-1 5 0,-4 5-1,0 3 24,-2-2 0,34-6 1,0 1-1,-4 0 0,0 0 1,-2 1-1,0 1 1,-1 1-1,0-1 0,0 0 1,0-1-1,-2 1 1,-1-1 27,-2 2 1,1-1-1,2-2 1,0 2-1,-4 2 1,-1 1-1,2-2 1,0 0-1,2 0 1,-1 0-1,-1 1 1,0 1-1,1 1 1,1 0-120,1 0 1,0 0 0,-2 4 0,1 1 0,7-2 0,2 2 0,-1-1 0,1 2-1,1 1 1,1 1 114,0 0 0,3 2 0,2-1 0,1 1 0,-3 5 0,0 3 0,1 0 0,1 2 0,2 1 0,1 1 0</inkml:trace>
  <inkml:trace contextRef="#ctx0" brushRef="#br0">1413 11928 16983,'-22'-2'0,"1"-1"-140,2-1 0,-3-1 0,2 7 262,0 2 1,3-2 0,0 4-1,2-2 1,3 2 0,1 2-1,4 2 1,1 2 0,3 3-1,3 1 1,3 3 0,2 2 512,-2 3 1,2 1-1,1 3 1,2 3-1,1 3 1,0 0-1,-2-1-739,-1-1 1,3-2 0,-3 4 0,0 0 0,0-3 0,-3-1 0,-2-5-250,-1 0 1,4-1 0,1-2-1,-2-4 1,0-3 257,1-2 0,4-6 1,5-1-1</inkml:trace>
  <inkml:trace contextRef="#ctx0" brushRef="#br0">1733 12034 9464,'-2'-17'0,"-2"0"186,-5 6 0,3 2 695,2 4 0,4 2 1,4-4-1,5-1 1,3 1-1,1-3 1,2-2-1,3-2-645,4 1 0,5 0 0,2 0 0,2-1 0,1 1 0,-1 0 0,1-1-659,2 1 1,-3 0 0,3-1-1,-1 1 1,-3 1 0,-2 2 488,-2 1 0,1-6 0,0-6 0</inkml:trace>
  <inkml:trace contextRef="#ctx0" brushRef="#br0">2266 11635 23983,'0'-20'-4680,"2"11"5336,2 1 0,3 5 0,7 3 0,-1 0 0,0 0 0,1 0 0,1 1 1,-1 4-1,1 3-753,-3 4 0,-3 3 0,1 1 0,-2 4 0,-2-1 0,-3 2 0,-2-1-456,-1 4 1,-4-3 0,-2-1 0,0 0 0,-2-2-1,2-1 28,1 1 1,0-5 0,5-4-1,2 0 492,2-1 1,9-3-1,8-5 1</inkml:trace>
  <inkml:trace contextRef="#ctx0" brushRef="#br0">2679 11608 18385,'-20'-34'-3443,"8"12"4098,12 8 0,7 5 0,9-1 1,4 1-1,0-1 0,4-1 1,1 3-1,2 3-454,0 4 1,-5 1-1,-1 0 1,-2 0 0,-4 1-1,-5 5 1,-6 6-514,-2 4 1,-2 3 0,-2-1 0,-2 4 0,-5 4 0,-3-1 388,-1-3 1,1 3 0,2-4-1,2 1 1,2-1 0,3-2 0,2-3-1,2-1 250,4-1 1,7-3 0,9-2 0,2-4-1,7-4 1,2-1-230,5 0 1,0-1 0,0-4 0,-1-4 0,0-2 0,-2-3-3499,-3 1 0,-3-2 3579,-1-3 0,-1-2 0,1-7 0</inkml:trace>
  <inkml:trace contextRef="#ctx0" brushRef="#br0">3293 11475 8702,'-14'0'985,"7"0"1,17-2-1,11-2-574,1-5 0,5 1 1,-4 0-1,6-1 1,2 0-438,-2 0 0,0 2 0,-3-4 1,1 2-1,-1-1 0,1-2 0,0-1-686,-1-1 0,1 1 1,0 0-1,-1-1 0,1 0 712,0-4 0,-1 3 0,1-4 0</inkml:trace>
  <inkml:trace contextRef="#ctx0" brushRef="#br0">3626 11208 19233,'-14'-4'-458,"1"-1"1,6-1 996,2 2 0,7-2 1,5-4-1,8 2 1,4 1-1,5 1 1,1-2-1,2 3-263,-1-1 1,4-3 0,-2 4-1,-3 2 1,1 2 0,-3 1-1,-1 0 1,-4 0-770,-3 0 1,-8 1 0,-2 4 0,-4 4 0,-1 4 5,0 5 1,-6-2 0,-2 5 0,-4-2 0,0-1 0,2 0 0,1-1 246,-2 0 0,5-3 0,2 0 0,2-1 0,5 0 0,6-1-650,9-3 1,12-3 802,5-6 1,10-6 0,2-1 0</inkml:trace>
  <inkml:trace contextRef="#ctx0" brushRef="#br0">4586 10782 8568,'0'-14'1104,"0"14"0,0 9 0,1 12 0,2 7-996,1 3 0,2 5 1,-3-4-1,2 2 1,-1 3-1,1 3 0,-1 5 1,1 5-961,0 6 1,-3-2 851,2 8 0,10-3 0,1 14 0</inkml:trace>
  <inkml:trace contextRef="#ctx0" brushRef="#br0">5185 14500 8290,'-7'0'274,"1"-2"1,5 0 0,-2-4 0,-2-2 0,2-2 1948,2-2 1,2-1-2464,4-1 278,-4 7 0,7 1 1,-4 6-1,5 0 188,3 0 1,-3 0 0,0 0 249,1 0 0,-3 0-735,2 0 0,-7 0 0,-2 0 0,-8 0 183,-4 0 1,-1 0-1,0 0 1,-2 1 0,-1 2-1,-2 2-85,2-2 477,1-2 0,1 4 0,1-1 0,1 1 0,2-1-243,1 1 1,6 0-1,0-2 1,6 2-866,6-2 1,4-2 0,5-1 0,4 0 791,3 0 0,8 0 0,1 0 0</inkml:trace>
  <inkml:trace contextRef="#ctx0" brushRef="#br0">8185 14087 8448,'-14'-12'-109,"1"3"0,4 3 1,0 6-1,-1 0 796,-2 0 0,6 0 65,6 0 0,6 0 0,7 0 0,2 0 1,1 0-1,4 0-476,0 0 0,-2 0 1,3 0-1,-2 0 0,-2 0-396,-3 0 1,-8 0-1,-6 0 1,-9 0-1,-7 2-278,-6 2 1,-3-1-1,-2 4 1,2-1 0,1-1-1,2 1-973,-2 3 0,5-2 1371,1 2 0,-3 0 0,1 4 0</inkml:trace>
  <inkml:trace contextRef="#ctx0" brushRef="#br0">8478 17405 8196,'15'-1'231,"1"-4"1,3-2-1,2-3 1,3-2-1,2-3 1,6-1-1,3-4 385,4-2 0,2-6 1,2-5-1,4-5 1,2-2-1,3-4 1,-3-1-701,-2-1 1,1-7 0,-7 1 0,-5-1 0,-8-2 0,-12 3-1,-10 2-301,-9-1 1,-18 4 0,-16 0 0,-14 1-1,19 24 1,-2 2 0,-2 1 0,-3 1-1,-2 3 1,-1 2 505,-2 2-1,-1 3 1,-2 1 0,-1 4 0,1 3 0,1 4 0,2 1 0,1 2 0,1 2 0,2 3 0,2 3 0,2 2 135,2 3 1,1 2 0,-24 25 0,12 8 0,13 1 0,11 3 0,14 1-440,8-1 0,15 4 1,18 0-1,-8-31 0,3-1 183,8 1 0,3-2 0,7 1 0,4-2 0,6-3 0,0 1 0</inkml:trace>
  <inkml:trace contextRef="#ctx0" brushRef="#br0">5639 14527 8552,'-2'-14'471,"-1"1"-192,-1 0 0,-1 4 1,7 1-1,2 2 1,5 2-1,4 0 1,5-1-1,4 1 1,2-1 146,-2 1 0,9-7 1,1 1-427,5-6 0,3-5 0,0-6 0</inkml:trace>
  <inkml:trace contextRef="#ctx0" brushRef="#br0">8825 14007 10053,'-14'-6'-379,"1"3"0,0-4 620,-1 1 1,7 3-1,4 6 1,7 0-1,8-5 1,6-4-1,4-4 1,5-1 105,2 1 1,14-9-1,0 6-365,3-2 0,6-6 1,-5 0-1</inkml:trace>
  <inkml:trace contextRef="#ctx0" brushRef="#br0">7358 18125 15210,'-1'-18'-1248,"-4"0"0,4 1 1309,-4 3 0,4 1 0,1 0 0,1-1 0,4 2 0,4 2 0,3 3 0,1-1 0,0 2 0,4 0 0,3 2 0,7 0 338,1-1 0,6 1 1,0 4-1,3 0 1,0 1-1,3 2 1,0 3-680,3 1 0,5-4 0,-3 2 0,1-4 0,2-1 0,-2 0-1170,0 0 0,3 0 1444,-5 0 0,6-6 0,-2-1 0</inkml:trace>
  <inkml:trace contextRef="#ctx0" brushRef="#br0">9051 18152 14135,'-13'-15'-720,"0"-3"0,-1 3 840,1 11 1,5 8 0,4 5 0,4 3 0,4 0-106,5-3 1,6 1-1,6-6 1,9-1-1,7-1 1,8-4 0,6-3 147,2-9 1,9-5 0,2-11 0,0-5-1,-31 13 1,0-1 0,1-1 0,-1-1 0,1-1-1,0-1-345,-1-2 0,-1 0 0,25-19 1,-30 18-1,-1-1 0,20-28 1,-8 1-1,-7-4-38,-8-3 0,-9 5 0,-6-8 1,-10 2-1,-9-1 0,-13 2 1,-9 3 303,-7 5 0,-9 13 0,-2 19 1,-7 10-1,-9 13 0,-2 14-96,31 0 0,1 3 0,-3 7 1,0 5-1,3 2 0,2 2 0,0 2 1,2 1-1,3 1 0,2 0 0,4-1 1,2 0-179,2-1 0,3 2 0,3 4 0,3 0 0,-2 33 0,9-34 0,3 1-49,1 0 1,3 1 0,8 3 0,3 0 0,4 1 0,0 0 0</inkml:trace>
  <inkml:trace contextRef="#ctx0" brushRef="#br0">7931 18312 16231,'-11'-6'-397,"2"-3"1,3-3 0,6-1 0,1-1 0,2 1 0,3 0-1,2-1 1,2 1 0,2 0 672,1-1 1,-5 1 0,-6 1-22,-4 3 1,-1-1 0,-6 5 0,-2 2 0,-1 2 71,-1 1 0,4 0 0,0 1 1,-1 4-1,0 4 0,-1 3-256,2 1 0,5 0 1,-5 1-1,-1-1 0,-1 0 1,1 1 35,1-1 0,0 0 1,-4 2-1,-1 1 1,1 2-1,1-2 147,3-1 0,-1 3 0,4 1 1,0 0-1,0 4 0,3 0 0,2 5-367,1 1 1,0 0-134,0 2 0,0-1 1,1 5-1,2 1 0,3 0 3,2-1 1,0-4 0,7 3-1,2-1 1,2-4 0,2 0 625,2-3 1,4-4 0,4-1 0,5-3 0,2-5 0,2-4-16,0-3 1,5-1 0,0-7-1,1-2 1,0-7 0,-3-4-1,-1-4-107,-2-2 1,-5-1 0,-1-4-1,-1-3 1,-4-2 0,-2-4-1,-3-4-371,-2-1 0,-6-1 0,2-4 0,-3-3 0,-3-4 0,-3-2-155,-5 1 0,-2-5 1,-4 2-1,-2 3 1,-7 5-1,-5 7 1,-6 8-103,-3 8 1,-6 6-1,-4 7 1,-2 3-1,-4 8 1,-2 8-230,-3 11 0,5 6 0,-4 4 1,4 4-1,2 7 0,2 5 1,5 2 668,3 0 0,6 10 0,9-1 1</inkml:trace>
  <inkml:trace contextRef="#ctx0" brushRef="#br0">17902 12141 8583,'-7'-6'0,"0"-1"0,4-7 0,-3 1 199,-2 0 1,5-1 0,-3 1-1,2 0 1,0-1 0,1 1 0,1 0-1,1 1 1,-4 3 0,-4 5 0,-3 2-1,-1 2 708,0 0 1,-5 10-661,0 4 0,-5 7 0,-1-1 1,-4 4-1,-5 6 0,0 2-29,1 5 1,1 6 0,3 5 0,0 2 0,1 3 0,6-2-45,5-6 1,8-5 0,5-4 0,6-5-1,8-4 1,7-5 0,10-6 139,10-5 0,5-1 0,9-6 0,4-1 0,4-1 0,3-4-371,2-2 1,2-8 0,-2-7 0,-3-2-1,-5-3 1,-7-1 0,-7-3-706,-6-3 0,-6-2 1,-9-5-1,-5-1 0,-7-2 1,-7-1 420,-6 1 0,-10 1 0,-11 0 1,-6 0-1,-5 2 0,-4 2 0,-2 6 332,-4 7 0,7 3 0,-5 9 0,1 2 0,4 6 9,1 6 0,1 16 0,-4 9 0</inkml:trace>
  <inkml:trace contextRef="#ctx0" brushRef="#br0">6199 13794 8394,'0'-14'0,"-6"7"0,4-1 0,-2 4 0,2-5 114,2-3 1,2-1-1,1 0 1,3-1-1,-1 1 1,3 0-1,-2-1 1,0 1-31,-3 0 0,-2 4 0,-2 1 214,-4 2 0,2 2 1,-4 6 183,1 2 1,2 3 0,4 7-1,0-1 1,0 0-127,0 1 0,0-1 0,0 0 0,0 1 0,0-1 0,0 2 0,0 1-264,0 2 0,0 6 0,0-4 0,0 2 0,0 1 0,0-1-128,0-1 1,0 8 0,0-2 0,0 0 0,0-2 0,0-3 0,0 2 353,0 1 1,0 1-1,0 1 1,-2 0 0,-1-2-1,-1-1 1,1-2 0,1 2 0,-2-4 0,-1 1 0,2 0 0,2-2 0,1 2-368,0-1 1,0-2 0,0 3 0,0 0 0,0-2-1,0 2 1,0-2-675,0 0 692,0 5 1,-5-5 0,1 3 0,0-2 0,-1-3 0,1 1 0,-1-2-362,-1-1 1,5-1-1099,-4-1 1,5-6 0,5-2-2143,4-4 3632,3-1 0,1 0 0,0 0 0</inkml:trace>
  <inkml:trace contextRef="#ctx0" brushRef="#br0">6119 14833 11720,'0'8'1864,"5"-3"0,4-5-1901,3 0 1,3-5 0,1-3-1,2-1 1,-2 0 0,-1-1-622,-1-2 0,-1-1 0,0-1 0,1 1 658,-1 0 0,0 0 0,0-1 0</inkml:trace>
  <inkml:trace contextRef="#ctx0" brushRef="#br0">17982 13061 9476,'-7'-6'-221,"-3"3"725,5-6 1,1 4 0,4-3 0,0-3 164,0-1 0,0 3 1115,0 1 0,6 0-749,3-1 1,2 3-818,3 6 1,-5 0 0,-1 0 0,1 2-1,0 1-266,0 1 0,0 5 0,4-3 0,1 1 0,-1 4 0,0-1 0,-1 1-40,-3-3 1,1 1 0,-5 5 0,-2 0 0,-2 3 0,-2 2-1,-4 0 1,-5 0 167,-6-2 0,-1-1 1,-3 0-1,-1 2 0,0-2 1,-1-1 130,1-1 1,1-1-1,3-1 1,0-2-1,2-1 1,3 1-38,3 2 1,5 1 0,-4 1 0,2-1 0,5 0-56,4 1 0,0-2 0,6-2 0,1-3 0,3-1 1,4-1-1,2-1-4,1 1 1,3-1 0,3-4 0,3 0 0,-1-1 0,0-2-909,-3-2 1,-6 1-1,2 2 1,-2-1 0,-2-1-1,-3 1-2127,0 1 2940,-7 2 0,5 6 0,-5 2 0</inkml:trace>
  <inkml:trace contextRef="#ctx0" brushRef="#br0">8811 13980 8632,'-13'0'449,"5"-1"0,4-4 131,3-4 1,1 2 0,0-2-1,0-1 1,0-2 230,0-1 1,0 4-688,0 0 0,1 1 1,3-1-1,5 5 1,3 1-74,2-1 1,0 1 0,3-5 0,3 1 0,3-1 0,2 0 0,-3-1-116,-1 0 1,1 1-1,-4 0 1,-3 2-2,-5 0 0,-7 4 1,-11-2-1,-6 4 0,-6 3 1,-3 3-1,-2 0-23,-2-1 1,0 4 0,1-3 0,0 0 0,4 0 0,4-3 0,4-1 272,0-2 0,8 4 1,8-1-1,10-3 1,8-4-590,6-4 0,5 5 0,3-3 0,1 2 405,2-1 0,11-5 0,-7 3 1</inkml:trace>
  <inkml:trace contextRef="#ctx0" brushRef="#br0">18596 13594 8390,'0'-14'353,"0"1"0,1 1-139,3 3 0,5-3 1,9 4-1,4-4 1,4-2-1,0 1 1,2 1-1,2 2 1,3 1-1,-1 0 1,2 0-1,-1 2 1,-1 1-1,-3 3 0,-4 0 1,-3 0-1323,2-1 0,-1-1 1108,0 5 0,2 0 0,-5 0 0</inkml:trace>
  <inkml:trace contextRef="#ctx0" brushRef="#br0">18982 13980 8379,'-9'-4'60,"0"-2"0,-1 0 1,0-1 284,1-1 1,-2 4-1,7-5 1,1-2 0,1 0-1,4-3 1,4 2-1,9 2 1,8 1 0,10 0-1,4 0 1,6 0-1,1 1 531,2 0 1,3 1 0,-3 4-2030,2-2 0,-10-4 0,2 5 0,-3 1 1153,-3 2 0,5 1 0,-5 0 0</inkml:trace>
  <inkml:trace contextRef="#ctx0" brushRef="#br0">18995 14753 8478,'-13'0'0,"1"2"105,3 2 0,5-2 0,10 2 0,7-3 205,8-1 0,6-1 0,4-3 0,6-5 0,6-3 0,6-1 0,2-1 1177,3 1 0,1 0-1487,2-1 0,4 1 0,6 0 0</inkml:trace>
  <inkml:trace contextRef="#ctx0" brushRef="#br0">18489 15180 8447,'0'-14'0,"0"1"0,0 0 0,0-1-4,0 1 0,4 0 0,2 1 1,0 1-1,2 4 0,-2 0 1,1 1 214,0 0 0,-4-5 483,2 3 1,-5 2 0,-3 0 0,-3 1-601,-2 1 0,4-1 0,-5 7 0,-1 2-275,-2 5 1,-1 3 0,-1 1 0,-1 1 0,-1-2 0,-2-1 312,2 3 1,1-8-1,0 7 1,-1-1 0,-2 0-1,2 2 54,1 4 1,2-3 0,1 4 0,2 1 0,2 2 0,1 3 0,1 2-113,0-1 0,2 5 1,2 0-1,-1-1 1,-1 0-1,1-2 1,1 1-95,2 1 0,5-9 0,1 5 0,1 0 0,3-3 0,2-1 0,3-2 444,3-1 0,-2-4 0,6 3 0,2-5 0,1-3 0,3-2-82,4-2 0,2-2 0,6-4 0,-2-1 0,1-4 0,-1-4 0,4-3-58,-1-1 0,-1 0 0,-3-2 0,-1-1 0,-1-4 0,-1 0 1,-3-3-90,-3 3 1,4-1 0,-1 5-1,-2-2 1,-1 0 0,-1 0-546,0 1 1,-2-3 0,-1 4 0,-4-2 0,0 2 0,-4 0 0,-1-1 0,-3 0-330,-4 0 0,-2 1 0,-6 0 1,-1-2-1,-6 0 0,-10 0 643,-8 1 1,-11-7 0,-1 2-1,-5-2 1,-7 0 0,-3 4 284,-2 0 1,1 4-1,1 7 1,3 5-1,5 2 1,4 4 0,3 2-1869,1 5 0,7 4 1,-1 5 1618,6 4 0,-1 4 0,5 0 0</inkml:trace>
  <inkml:trace contextRef="#ctx0" brushRef="#br0">13863 12194 19126,'-26'-7'-932,"5"-3"1021,3 5 1,12 1 0,12 7 121,15 6 1,19 5 0,18 12 0,-22-15 0,3 0 0,5-2 0,1 0-1,6-2 1,0 0 0,2 0 0,-1-2 0,4 0 0,1-1 0,0-1 0,0-2-1,3 1 1,0-2 0,0 0 0,0 0 0,3 0 0,1 0-88,3 0 0,0 0 0,-5-2 0,0 0 0,5-1 0,1 0 0,-4-1 0,-1 0 0,-3-1 0,-1 0 0,-1-1 1,-1 0-1,-4-1 0,-1 1-426,-2-1 1,-2 0-1,-3 1 1,-2 0-1,29-2 1,-8 3 331,-8 4 1,-6 7 0,-10 1 0</inkml:trace>
  <inkml:trace contextRef="#ctx0" brushRef="#br0">14170 15060 8392,'-34'-21'0,"-2"-1"0,8 8 0,3 7 83,0 4 1,6 5 0,1 2 0,3 5 0,2 4 0,1 3 0,3 2 0,7-1 0,10-3 0,11-2 0,12-1 0,14-4-1,14-1 1,12-3 152,-32-2 0,2-1 0,7 0 1,2 0-1,1 0 0,1 0 0,3 0 1,0 0-1,5 0 0,0 0 1,0 0-1,0 0 0,3 0 0,1-1-296,0-1 0,0-1 0,-5 3 0,-1-1 0,0-1 0,-1-1 1,1 2-1,-2 1 0,-2 0 0,-1 0 0,-1 0 0,-2 0 0,-4 0 1,-2 0-1458,-1 0 1,-1 0 0,30 0 1516,-5 0 0,-2 0 0,-7 0 0,0 0 0</inkml:trace>
  <inkml:trace contextRef="#ctx0" brushRef="#br0">13543 13061 10199,'0'19'-73,"0"3"1,-4 3-1,-2 2 1,-1 0-1,-4-1 1,-1 1-1,1 1 1,0 2 623,2 1 0,2 0 0,-2-5 0,5 1 0,2 1 0,2 2 1,0 2 77,0 3-816,0-6 0,0 5 0,2-4 1,2 1-1,3 0 0,2 0-2723,0 0 2378,0 0 0,4-6 540,1-2 1,5-4 0,2-6-1</inkml:trace>
  <inkml:trace contextRef="#ctx0" brushRef="#br0">14023 13221 17073,'-4'-51'-638,"-1"7"0,1 25 1,3 11-1,-4 18 215,-4 16 0,-3 3 0,-1 10 0,0 5 0,-2 5 0,-1 7 1,-1 2 85,5 1 0,4-1 1,5-5-1,-2-1 1,4-4-1,4-7 41,6-4 1,1-9-1,0 0 1,-1-5-1,1-6 286,2-5 1,2 1 0,-1-5 0</inkml:trace>
  <inkml:trace contextRef="#ctx0" brushRef="#br0">13237 13127 10656,'-15'-34'0,"6"5"762,6 5 0,17 5 0,6 7 1,10 3-545,4 4 0,1 5 0,5 3 1,0 2-1,2-1 0,4 1 0,7-1-518,8-1 1,0-1 0,-1-2 0,0 0-1,-4 1 432,-1 4 1,-8-4 0,-1 5 0</inkml:trace>
  <inkml:trace contextRef="#ctx0" brushRef="#br0">13277 13674 8468,'-8'-34'0,"5"8"0,11 13-121,5 7 0,9 6 0,1 5 0,2 2 0,3 0 1,5-2-1,5-4 291,5-1 0,9 0-54,1 0 0,3-6 1,8-2-1,1-3 1,-2 1-1,-3 2 809,-3 2 0,-9 2-925,-3 4 0,-4 6 0,-1 1 0</inkml:trace>
  <inkml:trace contextRef="#ctx0" brushRef="#br0">13144 14367 8788,'7'-27'398,"11"-4"1,1-2 0,9 2-288,8 3 1,7-1 0,3 8 0,-1 0 0,3 2 0,-2 1 0,0 0 0,-5 3-447,-4 5 1,-1 4 0,-8 6 0,-3 0-1,-1 2 335,-4 2 0,0 9 0,-7 8 0</inkml:trace>
  <inkml:trace contextRef="#ctx0" brushRef="#br0">13157 14513 9120,'-13'-23'766,"-1"-4"0,8-1 0,6 7-881,8 8 1,8 10 0,3 9-1,2 1 1,3 2 0,-1 0 0,3-2-1,-3 1 115,1-1 0,10-4 0,-6 3 0</inkml:trace>
  <inkml:trace contextRef="#ctx0" brushRef="#br0">13997 14100 8075,'0'-13'0,"0"-1"-369,0 1 1,0 7 538,0 6 0,-2 6 0,-1 7 0,-1 2 0,1 3 0,1 3 487,2 0 1,2 4-835,2-3 0,5-3 0,9-1 0,4-3 0,3-3 0,3-4-506,4-3 1,2-5 682,6-5 0,0-2 0,0-6 0</inkml:trace>
  <inkml:trace contextRef="#ctx0" brushRef="#br0">14517 13927 8355,'-20'0'202,"4"-5"0,-5 1 1,1 3-1,0 5 1,0 11 53,-1 10 0,-3 13 0,-6 13 0,-2 4 0,-1 5 0,1 2-816,2 2 0,18-27 1,2 0 559,-8 34 0,3 0 0,2 2 0</inkml:trace>
  <inkml:trace contextRef="#ctx0" brushRef="#br0">18622 15353 8555,'0'6'-45,"0"-6"119,0-6 1,5-7 0,1-1 0,1 1 0,3 0-1,1-1 1,-1 1 0,-2 0 0,-1-1 0,-1 1 0,0 0 649,-3-1 0,-2 1 0,-2 1 0,-2 2 0,-3 2-444,-2 2 1,0 2 0,-6 4 0,1 1-1,0 4 1,-2 5-342,-3 7 0,-3-3 0,-4 6 0,0-1 0,1 2 0,-1 1 359,1 0 0,5-1 0,-2 2 0,1 0 0,0 0 0,1 3 126,3 0 1,2 2 0,6 2-1,3 3 1,5-1 0,5 2-1,5 0-557,6 3 1,9 0-1,9-1 1,3-5 0,6-4-1,3-5 1,6-4 44,4-4 0,-2-6 0,4-4 0,1-2 0,-3-4 0,0-4-149,-5-7 0,-2-3 1,-8-10-1,-1-3 0,-6-4 1,-6-5-1,-6-4 39,-4-2 0,-9-2 0,-6 3 1,-6-1-1,-7-1 0,-7 1 233,-5-1 1,-3 2 0,-3 8 0,-3 5-1,-3 8 1,-2 7-556,1 5 0,5 8 0,-1 2 0,4 9 1,4 8 519,0 5 0,7 9 0,-3 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13250 11635 13673,'0'-9'-614,"0"0"1,-6 0 0,-1-4 0</inkml:trace>
  <inkml:trace contextRef="#ctx0" brushRef="#br0">13250 11595 9235,'-13'0'7,"4"1"1,0 2 0,-1 2-1,-2-3 1,-1 0 0,-1-2-1,1 0 1,1-2-139,3-2-266,3 3 0,6-7 552,0 4 0,-1 4 1,-2 0-1,-3 7 0,0 5 625,0 1 1,0 1-1,3-1-454,-1 0 1,-1 1-1,5-1 1,0 0 0,0 1 95,0-1 0,6-4 0,3-2-295,3-1 0,1 3 1,2-5-1,3-1 1,3-1 78,-1-2 1,1 0-1,-5 0 1,2 0-1,-2 0 1,-1 0 0,-2 0 126,1 0 0,-1 0 0,0 0 0,1 0 0,-1 0 0,0 0-145,1 0 0,-1 0 0,0 0 1,2 0-1,2 0 0,2 0 0,0 0-186,0 0 1,1 0 0,-3-2 0,4-1 0,1-1 0,-1 0 1,-2-2 1,4 3 0,-6-6 0,0 0 0,-3 0 0,0 0 179,-1-1 0,0-2 1,1-1-1,-1-1 0,-1 1 1,-2 0-93,-1-1 1,-4 2 0,3 2 0,1 1 0,0-1 0,-1-2-206,-2-1 1,0 4 0,-4 0 0,3-1 0,-1-2-1,1-2 1,1 2 68,1 4 1,-4-4 0,2 3 0,-4-3 0,-1-1 0,0-1 58,0 1 1,0 0 0,0-1 53,0 1 0,0 0 0,0-1 0,0 1-44,0 0 0,0-5 0,0 0 1,-1 2-1,-2 1 0,-2 2 0,2-1-162,2 1 1,1 0-1,-2-1 1,-1 1 0,-1 0 90,1 0 0,-3-1 0,0 1 0,0 0 0,-1-1 0,1 1 19,0 0 1,-3 4-3,4 0 1,-3 0 0,2-4 0,-2-2 0,-1-2-28,2 0 0,-3-1 1,4 5-1,0-1 1,-2 1-1,2 0 25,1-1 1,-4 1 0,3 0-1,0-1 1,-2 1 0,1 0-1,-2-1 1,0 2 65,0 4 1,5-4 0,-4 3-1,1-2 1,0 1-30,-4 1 1,-1 2 0,-1-2 0,1 3-1,2 2 1,1-1-42,-1 2 1,-2 0 0,-2 0 0,1-1 0,0 1 0,-1 1-225,1 2 1,3 0 418,-4 0 0,4 0 0,-8 0 0,3-1-82,2-4 0,4 4 0,0-3 0,-1 2 1,0 1-82,1-4 1,1 4-309,4-4 274,2 4-50,-9 7 0,8-3 214,-6 5 0,1 1 0,-2 3 0,3-1 0,-1-3-15,1 3 0,2 1 0,-2 1 0,-1 0 0,3 1 0,-1-1-99,3 0 0,0 1 0,0-1 0,-2 0 0,2 1-536,2-1 0,1 0 0,0 1 1,0-1-1,0 0-683,0 1 1,4-6-1,2 0 1,2-2 0,2-3-1024,2-2 1,1-1 2228,0 0 0,1-12 0,-1-2 0</inkml:trace>
  <inkml:trace contextRef="#ctx0" brushRef="#br0">13237 10848 8755,'-13'0'1109,"4"2"-459,0 2 1,1-1 0,-1 6-1,4 1 1,0 2 0,1 3-335,1 3 1,1-6-1,2 4 1,2 0 0,2-2-1,5-3 1,4-2-1,5 0-124,4-1-192,9 3 0,9-9 0,8 4 0</inkml:trace>
  <inkml:trace contextRef="#ctx0" brushRef="#br0">13064 13327 9024,'-14'0'444,"1"0"-222,0 0 1,1 2 0,3 2 0,4 5 0,5 1 0,3 1 0,5-2 0,4-1 35,7 0 0,-1 2 0,-1-4 0,0 0 0,-1 1 1,2-1-1,-2 2 86,-1-1 1,-2-2-1,2 2 1,1 0 0,2-1-1,-2 2 1,-1-2-114,-1 0 0,-1 0 0,0-3 0,0 1 0,2-1 0,2-2-79,0-1 0,3 0 0,-4 0 0,3 0 0,2 0 1,3-1-1,-1-4 71,0-3 0,2-3 1,-3 1-1,2 1 1,1-1-1,-2-2-152,1-2 1,4 0 0,-5-3-1,2 0 1,1 0 0,0 2-1,-4 2-36,-4 0 0,1 0 1,-1-1-1,-2 1 1,-1 0-1,-3-1-112,-4 1 1,3 0-1,-5-1 1,0 1-1,0 0 1,-2-1 134,2 1 1,-3-5 0,4-1 0,1 0 0,-2-2 0,1 0 0,0-1 0,2 0-125,-1 0 0,2 1 0,-5-3 1,-1 2-1,0 0 0,1-1 0,-2 3 1,-2-1-121,-1 0 1,0 5 0,0-3 0,0 1 0,0 0-1,0 0 218,0-1 0,-4 4 0,-1-2 1,2 2-1,2 1 0,1 1 1,0 0-13,0-1 0,-1 1 1,-2 0-1,-2 0 1,1-1-1,-1 1 0,1 0-52,1-1 0,-3 1 0,0 0 0,-1-2 0,-2-2 0,0 0 0,0 0 29,-1 3 1,2 5 0,1 0 0,-1-2 0,2 0-1,-1-1 1,0 3 77,-4 4 0,-1-2 1,-1 0-1,0-1 1,-1 4-1,1 2-74,0 2 0,-2-1 0,-1-2 0,-2-2 1,2 2-1,1 2 20,1 1 0,1 0 0,0 0 0,-1-2 0,1 0 1,0-3 101,-1 2 1,1 0 0,0 0 0,-1-1-77,1 1 0,4 1 0,0 2 0,-1 2 0,-2 1 0,-1 3-96,-1 1 1,6 2-1,-1 3 1,-2 0-1,-1 0 1,1 2 0,0 1-28,2 0 0,5-2 0,-3 1 1,1-1-630,3 0 1,1 1 0,2-1 0,0 0-808,0 1 0,0-1 0,0 0 0,0 1-133,0-1 0,0-4 1645,0 0 0,0-6 0,6-3 0,1-8 0</inkml:trace>
  <inkml:trace contextRef="#ctx0" brushRef="#br0">13410 12541 8577,'-6'-12'59,"-3"3"1,-3 5-1,1 1 211,2-2 0,-3 4 0,3-4 0,-3 4 1,0 2-1,3 4 0,3 2 0,2 2 1,0 0 108,1 1 0,1 7 0,2 0 1,2 0-1,1-3 0,4 0 1,3-1-1,5-1-379,0-3 1,10-3 0,2-6 0,1 0 0,2 0 0,-1 0 0,2 0 0,-1 0-1,-2 0 0,5-6 0,1-2 0</inkml:trace>
  <inkml:trace contextRef="#ctx0" brushRef="#br0">19529 6397 15964,'-8'-6'-1513,"2"-1"1387,0-1 1,3 2 0,-4 5 0,0-2 0,-1-2 0,-1 1 0,0 0-1,1-1 765,-3 2 1,5 0-1,0 0-253,0-1 1,5 1-1,-2 6 1,6 1-1,7-1 480,7-1-756,3-2 0,11 0 0,2 0 0,0 0 0,2 0 0,2-2-26,5-2 0,1 1 1,-2-6-1,2-1 1,1-2-1,-1-2 0,-1 1 1,-2 0-192,0-1 0,-6 3 0,-3 0 0,-3 2 0,-1 0 0,-2 2 0,-3 3-677,-4 2 0,-3 2 0,-2 0 0,-1 2 0,-3 2 737,-5 5 0,4 3 0,-1 1 0</inkml:trace>
  <inkml:trace contextRef="#ctx0" brushRef="#br0">19422 7250 17004,'0'-25'-1624,"2"3"0,2 4 2003,5 3 0,3 8 0,1 2 1,2 4-1,1-1 0,3-1 0,2-1 1,3 1-313,1 1 0,8 2 0,2 0 0,2 0 0,2 0 0,-1 2 0,4 1 0,-1 3-218,1 1 0,-8-2 1,-2 2-1,-1-1 1,0-3-1,-1 0 1,-2 0-1452,-1 1 1634,-6 1 0,10 1 0,-3 1 0</inkml:trace>
  <inkml:trace contextRef="#ctx0" brushRef="#br0">13157 11595 7549,'13'0'482,"-1"1"1,-2 2-210,-1 2 0,-6 5 1,3-3-1,0 1 0,3-2-21,3 0 0,1-5 1,1 3-1,-1-2 1,2-2-1,1 0 0,3 0-148,2 0 1,-2 0 0,5-2 0,1-1 0,-1-1 0,1 1 0,0 2-161,2 1 1,-2 0-1,-1 0 1,-4 0-1,1 0 1,-2 0 0,1-2-1,-4-1 78,-1-1 1,-6-1-1,0 4 1,1-2-1,2-3 1,1 0 86,0 0 1,2-3-1,1 3 1,4 0 0,0-1-1,3 1 1,-1-1-143,0-1 0,-4 5 0,4-3 0,0 2 0,1-2 0,-3 0-43,0 0 0,2-3 0,-4 3 174,-2-1 0,-1 2 0,-2-3 0,0-3-25,1-1 1,-1-1 0,0 0 0,1-1 0,-1 1 0,2-2 0,1-1 9,2-2 0,0 0 0,-5 5 0,0 0 0,1-2 0,0-1-120,4-2 1,-3 0 0,3 5 31,-3-1 0,2 1 1,1 0-1,0-1 10,1 1 1,-4 0 0,3 0 0,-3 1 0,-2 1 0,0 2 0,1-2 20,-1-6 0,-4 2 0,0-2 0,0 0 1,-1 1-1,1-3 0,2 0 77,1-1 0,-1-2 0,0 3 0,-2 0 0,0-1 0,-1 4-175,1 1 0,-1 2 1,1 0-1,-4-1 1,0 1-1,1 0-95,1-1 1,-4 1 0,2 0-1,-2-1 1,0 1 197,1 0 0,0-1 1,-2 1-1,1 0 1,1-1-1,1 3 1,-1 0-3,1 2 0,-1 0 1,-2-4-1,1 0 0,3-1-222,1 1 0,-4 4 0,3 0 90,0-1 1,-3-2-1,4-1 104,-1-1 0,-2 1 0,-4 0 80,0-1 0,5 1-7,-1 0 1,2 0 0,-3-1-1,2 1 1,-1 0 0,1-1-1,-1 1-1,-1 0 0,-2-1 0,-1 1 0,0 0 0,0-1 1,0 1-66,0 0 1,0-1 0,0 1 0,0 0-1,0-1 1,0-1 0,-1-1-7,-3-2 1,2 1 0,-2 2 0,2-1 0,2-4 0,0 0 61,0-4 0,0 3 0,0-1 0,0-2 0,2 1 0,1-1 0,1 3-41,-1 2 1,-2 0-1,-1 1 1,0-3-1,0 0-103,0 4 0,0 2 0,0 1 0,0 1 0,0-2 0,0-1 68,0-2 0,0-1 0,0 1 0,2-2 0,1-3 0,1 1 0,1-3 0,-1-3 164,1-3 1,-1 0 0,-2 2 0,1 0-1,1-1 1,-1 4-84,-2 2 1,-1 2 0,0-5-1,0 2 1,0 1-849,0 2 589,0 0 1,0-5-1,0 0 1,0 1-1,0-2 1,0-2-1,0-3 247,0-1 1,2 3-1,1-3 1,1 0-1,1 0 1,-1-3 0,2 0 75,2 2 0,-1-4 0,3 4 0,-2-3 0,-2 1 1,-3 2-115,-2-2 1,1 0 0,1 0 0,1 1 0,-1 1 0,-2-1 0,-2 1-80,-3-2 0,1 0 0,-5 0 1,1 1-1,1 1 0,0-2 1,3-2 54,1-2 0,2 2 0,0 2 0,0-1 0,0-4 0,0 1-44,0-2 0,2 0 1,1 3-1,1 1 1,1 1-1,-1-1 17,1-2 1,-1-2 0,-4 3 0,2 0 0,1 0 0,1 0 0,-1 0 3,-2 0 0,-5 1 0,0 2 0,-1 2 0,1-2 0,-2-2 0,0-1-57,0 0 1,-4 0-1,2-1 1,-1-2 0,2-3-1,1 0 195,3 0 0,-3-3 0,0 5 0,0 1 1,0 0-1,2 0 0,-1-1-103,1 1 1,-1 1 0,5 2-1,0 0 1,-1 2 0,-2 1-1,-1 3-195,1 1 0,1-2 0,2 2 0,-1 1 1,-2-2-1,-3 1 115,-2 0 0,4-7 0,-3 3 0,-1 2 0,1-1 0,-2 4 0,0-2-3,0 0 207,0-2 1,-3 2-1,2 1 1,1 2-1,-1 0 1,-1 3-106,2 4 1,-2 1 0,2 3-1,-3 1 1,-1 0 0,-1 3-1,1 1-262,0 2 0,-1-1 0,1 1 0,-2 0 0,-1-1 0,-2 2 208,2 3 1,-4-5 0,3 3 0,-1 1 0,0-2 0,0 0 0,2-1 164,1 0 0,3-1 0,2 1 0,1 0 0,-1-1 0,-2 2 0,0 2-165,3 1 0,-3 5 0,3-4 0,-2 2 1,-3 2-1,1 0 0,0-1-126,-1 2 1,-3 2-1,-1-1 1,0-1 0,0-1-1,0 1 133,2 1 1,-3-2-1,1-1 1,2 2 0,0 2-1,-1 0 1,-1-2 3,2-2 1,0 1 0,0 4 0,-2 0 0,0 0 0,0 0-1,0 0-78,2 0 0,0 0 0,0 0 0,-2 1 0,0 2 0,0 3 47,0 1 1,-1-2 0,3 4 0,-2 0 0,2 0 0,1-2 0,2 0 32,-1 1 0,1-1 0,0 4 0,-1-4 0,1 0 1,0-1-1,1 2 25,3-1 1,-3 0 0,3 4-1,-3-2 1,-1 1-55,0 2 0,-1 1 0,1 1 0,0-1 1,1 0 104,3 1 1,-3-1 0,5 0 0,-2-1 0,2-2-16,1-1 0,0-1 1,3 2-1,-2-1 0,1 0 1,-1 0-1,1 0-49,1 1 0,-3 2 0,2 1 0,-1-1 0,1 0 0,-1 0-45,2 3 1,-3 1-1,2-3 1,-1 0-1,1 2 1,0 2 0,1 0 38,1 0 1,2-3 0,0 0 0,0-1-1,0 0 1,0 1 0,0-1-53,0 0 1,0 1 0,0-1-1,0 0 1,-1 1 0,-2-1 0,-2 0-196,2 1 1,2-5 0,1-1 0,0 3 0,0 1-715,0 1 0,0 0 970,0 1 0,6-1 0,1 0 0</inkml:trace>
  <inkml:trace contextRef="#ctx0" brushRef="#br0">13303 5891 8537,'-13'0'0,"0"0"0,1-2 0,2-1 107,1-1 0,4-2 0,-4 3 27,-1-2 0,4 7 0,2 7 0,5 3 0,7-1-405,5-2 0,11 2 0,2-7 271,8-1 0,11-1 0,2-2 0</inkml:trace>
  <inkml:trace contextRef="#ctx0" brushRef="#br0">12944 6357 8446,'-15'0'-366,"-3"0"1,3 4 0,-3 1 250,4-2 1,0 0 0,1 0 0,1 3 0,2 0 248,1 0 1,4 2-1,-2-2 1,0 2-1,1 2 1,-2 2-52,1 1 0,2-4 0,-3 0 0,-3 1 0,-1 2 1,-1 2-1,0-1-17,-1 0 0,-3 5 1,-3 0-1,1 0 1,-2 1-1,2 2-36,0-1 0,0 6 0,2-6 0,-1 2 0,2 1 0,0 0-60,-2 3 1,3-1 0,-4-2 0,1 0 0,0 0 0,1 2 0,-1 4 108,0 2 0,-4-3 1,3 4-1,-1 0 0,1-1 1,3-2-1,1-1-29,2-1 1,-5 4-1,0 2 1,2-1-1,1 2 1,2 0-39,-1 3 0,1-3 0,0 2 0,-1 1 0,0 2 0,-3 1 0,0-1 6,0 1 1,2 2 0,2 1 0,0 1 0,1-1-1,2-1 37,1-2 1,4-2 0,-2-1 98,1-1 1,1-2 0,5 1-1,0-4-69,0-2 0,0 2 1,0 1-1,0 1 0,0 2 1,0 1-1,0 4-129,0 1 1,0-1 0,0 8-1,0-2 1,0-2 0,0 0 0,0 1 6,0-2 1,0-2 0,0-1 0,0 0 0,0-1 0,0-4 108,0-4 0,0 0 0,0-1 0,0-2 0,0 2 0,2-2 0,1 0 0,1-1 117,-1-1 1,3 3-1,0 0 1,0 4 0,2 1-1,-3 1-259,1-1 0,-1 3 0,-4-3 0,2 2 0,2 3 0,-2-2-4,-2 1 1,4 1 0,-1-1 0,-1-2 0,0-4 0,0-1 0,3 0 111,1-1 0,-4-3 0,3-4 0,0 0 1,1 0-1,2 2 0,0 2 331,2 0 0,0-1 0,3 1 0,-1 0 0,0 1 1,2 1-389,3 3 0,1 5 1,5 0-1,-3 3 1,-1 1-1,0-2 1,0-1-1,0-1 33,-1-1 0,-1-2 0,-6-5 0,-2 2 0,-3-1 1,-1-2 173,-3-1 0,3-2 0,0-1 0,0-2 0,1 2 1,1-1-62,2-1 0,1 4 1,0-4-1,1 2 0,3-1 1,0-1-1,1 1-278,2-3 0,-3 1 0,3-5 0,-4 2 0,0-2 1,-1-1-1,-1-1-678,-3-1 1,3-4 0,-4 0 0,4 1-992,2 2 0,-5-5 1820,-1-2 0,1-4 0,5-1 0</inkml:trace>
  <inkml:trace contextRef="#ctx0" brushRef="#br0">12584 11248 8194,'-27'8'1553,"0"-4"1,7-3-1211,2-1 1,12-4 0,10 0 0,16 1 0,11 1-344,9 2 0,9 0 0,-2 0 0</inkml:trace>
  <inkml:trace contextRef="#ctx0" brushRef="#br0">17343 8103 30030,'13'0'-16,"0"0"0,6 0-25,4 0 1,-3-2-1,3-1 1,0-1-1,2 1 1,2 2-1,0 1 1,-1 0-1,3 0 1,0 0-7,2 0 0,0 0 1,-2 0-1,0-2 0,2-1 1,-1-1-1,0 1 0,-1 1 190,2 2 0,0-1 0,-4-2 1,0-2-1,-1 1 0,1-1-105,0 1 1,-1-2 0,0 3 0,-3-1 0,-1 1-1,2 1 1,1 1 202,2-4-311,0 4 0,-2-5 1,-1 6-1,-2 0 1,1 0-1,3 0 81,0 0 0,1 0 0,0 0 0,-1 0 0,2 0 0,2 0 0,1 0 85,-1 0 1,-1-2 0,1 0 0,1-3 0,-1 2 0,-1 2 7,2 1-152,4 0 0,-1-2 1,-2-1-1,1-1 0,1 1 1,1 1 9,1 2 0,-5 0 0,5 0 0,-1 0 0,1 0 0,-2 0 1,0 0 209,0 0 0,-3 0 0,3 0 0,-1 0 0,-2 0 0,0-1 0,0-2-45,-1-2 0,2 1 0,1 4 0,1-2 0,1 0 1,1-3-1,-1 2-231,2 2 1,-1-4-1,2 1 1,4 1-1,-2 0 1,0 0-1,-2-2-4,4 2 0,4 1 0,-3-1 0,-3-2 0,1 1 0,-2-1 115,-1 1 0,4-2 0,-7 3 0,2-3 0,0 0 0,-3 0 0,0 3-250,1 2-18,-6 1 1,2 0-1,-7 0 1,-2 0-1,0 0 1,-1 0-151,-3 0 1,1 1 0,-1 2-1,-2 2 1,-1-2 0,-2-1 334,1 3 1,5-4-1,2 5 1</inkml:trace>
  <inkml:trace contextRef="#ctx0" brushRef="#br0">13303 11595 8394,'33'-27'0,"-2"-1"0,11-2 0,8-1 0,8-6 0,8 3 0</inkml:trace>
  <inkml:trace contextRef="#ctx0" brushRef="#br0">20848 8076 27830,'0'-20'-9831,"2"2"10490,2 9 0,4 3 1,7 6-1,1 0 0,3 0 1,2 0-1,2-2 0,3 0 1,2-3-1,1 1-555,3-2 1,5 3 0,-2-5-1,4 1 1,2 1 0,2 0-1,3 2 1,3-1 180,6 1 1,2-2 0,9 3-1,-1-2 1,3 2 0,1 2-196,4 1 1,-3 0 0,5 0-1,1 0 1,-1 1 0,-36 1-1,-1-1-188,3 2 0,0-1 0,-3 0 0,-1 0 1,3-1-1,-1-2 0,35 1 0,-3 0 1,-1 0-1,-1-1 0,-2-2-139,-2-2 1,-3-9 19,-8 0 0,-6-2 0,-2 3 0,-3 1 645,-4 3 1,-8-3 0,1 5 0</inkml:trace>
  <inkml:trace contextRef="#ctx0" brushRef="#br0">13184 13554 8062,'-14'-14'0,"1"1"0,5 6 111,3 1 0,6 1 1,2 2 265,1 5 1,1 4 0,-5 7-1,0 0 1,1-1 0,2-1 10,2-3 1,1-3 0,-3 4 0,3 1-1,1 2 1,2 1-198,-2 1 0,5-4 1,-3 2-1,3 3 0,1 0 1,2-1-1,1 0-104,2-1 0,1-4 0,-2 0 0,2 1 0,0 0 0,0 1 176,-2-2 1,2-5 0,0 5 0,0 0 0,2 0-1,-2 0 1,2 1-287,0 2 1,-3 1-1,2 1 1,1-1 0,-2 0-1,2 1 1,0-1-1,3 0-214,1 1 1,-3-3 0,0 0 0,2-4 0,1-1 0,3-3-155,3-1 519,-3-2 0,5 0 0,-5 0 0,2 0 1,1-2-1,-1-1 398,-2-1 0,-2-5 0,1 4 1,1 2-1,2 0 0,1 0-693,-2-1 1,4 0 0,0 2 0,-1-1 0,1-1 0,-4 1 0,1 0 32,1-2 1,-3 2-1,2-4 1,-3 0 0,-2 1-1,3-2 1,0 1 380,0-4 1,-1 0 0,-1-3 0,1 1-1,1 0 1,2-1-46,1 1 0,5-5 1,-5 2-1,-2 3 0,1 2 1,0 1-1,1-2-145,-2-1 1,1-1-1,-2 1 1,0 0 0,-3-1-1,1 1 1,-1 0-259,1-1 0,0-3 0,-1-1 0,-2 0 0,3-1 0,-3-2 368,2 0 0,1-4 0,2 3 0,0-3 1,2-2-1,-2 0 0,1 1-107,-1-1 0,1 1 1,-4-1-1,-2 0 1,0 1-1,0-1 1,1 0-339,-2 1 1,2-1-1,-5 0 1,1 1 0,-1-1-1,-3 0 85,-1 1 0,0-1 1,1-1-1,2-3 1,-2-3-1,-1-2 0,0 1 402,2-2 0,-2-2 0,3 1 0,-2 1 1,1 3-1,2-1 0,0 3-305,0-1 1,1-2-1,-4 2 1,2 1-1,-2-1 1,-1 3-262,-2 2 1,-4 2 0,-2-1 0,1 2 0,-2 0 0,1 1 0,-1-1 254,0 1 0,0-1 0,-3-5 0,1-1 1,-1 2-1,0-1 0,0-1 159,2-5 0,5-2 1,-1-4-1,1-1 1,1-1-1,-2 1 66,1 2 0,0 1 0,1 0 1,-2 1-1,-1 1 0,0 1-285,-4 0 0,2-3 0,-1 9 0,-2-1 0,-2 1 0,-1 0 0,0 0 93,0-1 0,0 2 0,0-4 0,0-2 0,0 1 0,0-5 140,0-2 4,0 4 0,0-4 0,0 5 0,0-1 0,0-2 0,0 1-130,0 1 1,0 1-1,0 1 1,0 4 0,0 1-1,0 0-123,0 1 0,0 2 0,0 1 0,-1 0 1,-2 1-1,-2-1 27,2 1 0,2-1 0,1 0 0,0 1 1,0-3-1,0 0 0,0-2 314,0 1 0,0 5 0,0 0 0,1-3 0,2 1 0,3 0-92,2 1 0,-6 5 0,3-7 0,-2 1 0,0 3 1,1 1-1,-1 1-222,-1-1 0,2 3 1,1-4-1,-2 3 1,-2 0-1,1 1 130,2-4 0,-3 5 0,4 0 0,-4-1 0,-1 0 0,0-3 1,0 1 512,0-2-482,0-1 1,2 0 0,1 1 0,1 2-1,-1 0 1,-1 0-89,-2 0 1,0 1-1,0-3 1,0 2-1,0 0 1,0-1-1,-2 1 32,-2-1 1,2 2 0,-4 0 0,2 2-1,0 1 1,-1 0 64,-1 1-31,5-1 1,-10 4 0,5 0-1,-1-3 1,-3 0 0,-1 0-30,2 2 1,-2 2 0,2 0 0,-3 0 0,-2-1-1,3 1 1,0 0-41,2-1 0,0 1 0,-4 0 0,0-1 0,-1 1 0,1 0 104,0-1 0,-1 1 1,1 0-1,-2-1 1,-1 1-1,-2 0 1,2-1 27,1 1 0,2 4 0,-1 0 0,1 0 0,-2 0 0,-1 2 0,-2 0-152,2-1 0,-3 4 0,-1-4 0,0 2 0,-4 2 0,-1 0 14,-2-1 0,1-1 1,-3 3-1,0-3 0,-2-1 1,1-2-1,2 0 161,1 0 0,1 2 0,-1-4 1,0 3-1,2-1 0,1 0-6,2 0 0,1 2 0,-2-2 0,1 3 0,-1 1 1,1 1-1,0 1-183,-2 1 0,-1 2 1,-2 0-1,-1 0 1,-1 0-1,-4 0 1,0 0 38,1 0 0,-5 0 0,3 0 0,-2 0 0,1 0 0,-1 0 168,2 0 0,1-1 1,5-2-1,-1-2 1,-2 1-1,1 0 0,2-2-4,1-2 0,0 4 0,1-4 0,-1 3 0,1 2 0,-1 1 0,-1 2-91,-3 0 1,2 0 0,-3 0 0,1 0 0,0 2-1,1 1-23,2 1 0,1 5 1,-1-3-1,0 0 0,0 0 1,3-2 74,-1 2 1,1-3-1,0 4 1,1-1-1,2-3 1,0 0 0,0 0 31,0 2 0,4-1 1,-3-2-1,2 0 1,1 4-1,0 0 1,-1 2-37,-2-1 0,3-2 0,-4 3 1,0 1-1,0 0 0,0 0 3,-2 1 1,0-2 0,1-1 0,2 1 0,0-1 0,0 2 0,-1 0 148,1 0 0,1-5 1,3 4-1,-2-1 1,0-1-1,0 1 0,2-1 96,2 0 0,2 5 0,0-3 0,-1 3 0,1-1 0,1-1-315,3 1 1,-2 7 0,2 0 0,-3 0 0,-2-2 0,1-2 0,0 2-137,-1 2 1,1-2 0,0 3-1,-1-2 1,1-1 0,0 0-1,0-3-99,-1 0 1,1-1-1,0 3 1,1-1-26,3 0 1,3-4 0,6 0 0,0 2 182,0 0 1,0-3-1,0-2 1</inkml:trace>
  <inkml:trace contextRef="#ctx0" brushRef="#br0">13064 9036 21891,'-14'-19'-4407,"1"10"4778,0 0 0,-1 7 1,1 7-1,0 2 1,1 2-1,3 0-1014,4 1 1,-1 2-1,2 1 610,1 1 1,2-1-1,2 0 270,4 1 1,2-1-1,8-1 1,2-2 0,7-2-1,4-1 1,6-1 0,3 0-116,5-3 0,7-2 0,0-1 1,2 2-1,4 1-22,3 1 0,-9 7 0,3-4 0</inkml:trace>
  <inkml:trace contextRef="#ctx0" brushRef="#br0">13130 9649 16619,'14'0'-91,"3"-2"0,3-1 0,-1-1 1,3 1-1,0 2 0,3 1 1,-2-2-1,-1-1 0,-1-1 1,1 1-1,-1 1 0,-4 2 189,-2 0 1,-2 0 0,1 0-1,-2 2-158,-3 2 1,1 4 0,-4 3 0,0 0 0,1-2-1,1 1 1,0 2 92,0 1 1,4-4 0,-3 0 0,2 3 0,3 1-1,-1 3 1,0-1 40,1 2 0,-1-1 0,0-3 0,1 0 1,-1 1-1,0-1 0,-1 0-27,-3 1 0,3 4-41,-3-1 1,3 7-1,1-3 1,0 1-1,1 0-237,-1 2 0,0 0 0,-1 1 0,-1-2 1,-3 3-1,3-3 0,1 1 149,1-3 0,-4 4 0,-2-4 0,1 1 0,-2-1 0,0-2 0,-2-3 164,2-1 0,-5 3 0,4 1 0,-4 0 0,-1 0 0,0-1 0,0 1 230,0 4 0,0-3-343,0 3 0,-1-1 0,-2 4 0,-3 1 0,0 0-20,0-1 0,-3 1 0,3 0 0,0-1 0,-1 1 0,1 0 60,0-1 1,-3 0-1,3-3 1,0-2 0,-1 0-1,1-2 1,0 0 790,3-3 0,-3 4-721,2-3 0,-5 3 0,3-4 0,-1 3 0,-4 1-50,-1-1 0,-1 4 1,-2 0-1,-1 2 1,-3 3-1,-1 2-81,1 1 1,-3 0 0,3-5 0,-1 1 0,1 0-1,3-1 1,1 0 361,2-4 1,4-1-204,0-4 0,2 0 0,-4 3 0,4 0 0,-1-3-92,1 3 1,4-1 0,-3 5 0,2-2 0,-2 3 0,0 3-226,0 3 0,-4 6 0,1-1 0,-3 1 0,-2 0 0,1-3 81,0-2 0,1 4 0,2-5 0,1-1 1,-2-2-1,1-3 0,0-1 310,1-2 0,1-4 0,-2 2 1,3 1-1,-1-2 0,2 1 0,0-3 225,3 3 0,-3-4 0,2 5 0,1-1 0,2 1 0,-1 1-518,-2-1 0,2 9 1,-2-4-1,1 1 1,0 0-1,-2-4 1,1 2-664,-2-1 0,4-5 1,-2 2-1,3-2 1,1-2-2572,0-3 1,0 0 3345,0-1 0,-6-5 0,-2-3 0</inkml:trace>
  <inkml:trace contextRef="#ctx0" brushRef="#br0">13130 12687 8664,'-13'2'0,"0"1"0,-1 3 0,1 0 0,1 1 587,3 1 1,5-5 0,8 1-1,5-3 1,4-2 0,4-2-491,0-1 1,12-11 0,-1 1 0,4 0 0,7-3 0,4 1 0,6-3-98,2-2 0,3-7 0,-1-6 0</inkml:trace>
  <inkml:trace contextRef="#ctx0" brushRef="#br0">20235 9022 18488,'0'-41'-1139,"18"0"1,10 14-1,11 6 1364,5 5 0,11 8-118,-2 4 1,14 1 0,4 0 0,-32 1 0,0 0-1,5-1 1,1 1 0,2 0 0,0 0 0,3-1 0,2 0-1,1 0 1,0 0 0,5-1 0,0 1 0,0-1-1,1 0 1,2-1 0,-1 0 0,0 0 0,-1-1-196,2 2 1,-1 0 0,-2-2 0,0 1 0,-2 2 0,0 0-1,-1 0 1,-1 0 0,-2 0 0,-1-1 0,-3 1 0,-1 0-202,-2 0 0,-1 0 0,-2-2 0,0 0 0,-2 1 0,0 0 0</inkml:trace>
  <inkml:trace contextRef="#ctx0" brushRef="#br0">22288 9129 8232,'-19'-30'0,"5"4"0,9 8 358,9 14 0,3 1 1,7 0-1,0-2 1,4 2-1,6 2 1,6 1-1,5 0-358,4 0 0,12 6 0,4 1 0</inkml:trace>
  <inkml:trace contextRef="#ctx0" brushRef="#br0">20902 5304 8448,'-14'9'0,"1"0"0,0-5 0,-1 5 0,5-4-55,1 4 0,5-5 1,-2 5-1,5 1 1,3 2 166,2 2 1,1-1 0,-4 0 0,3 2 0,-2 1 0,-2 2-23,-1-2 1,-4 4-1,-1-1 1,1 0 0,0 2-1,-2-2 1,0 2-23,0 0 1,-3-1-1,3 4 1,0-2-1,-1 2 1,1 1-4,0 2 1,-5 4-1,3 0 1,-3 0 0,1 0-1,2 2-7,3 1 1,-4 0 0,4 3 0,2-2 0,2 2 0,1 2 0,0 1-6,0 0 1,0-5-1,1-1 1,4-1 0,2-3-1,2-2-147,0-2 0,-5-3 0,5-1 0,0 1 0,0 1 0,0 0 0,0-2 139,-2 2 1,3 1 0,-4 2 0,0-1 0,2 2 0,-1 2 44,4 1 0,-4 6 0,2-1 0,0 2 0,0 2 0,-1 0 0,3 0-19,1 0 1,1-4 0,0-2-1,1 0 1,-1-2 0,0 1-134,1-3 1,-1-2 0,0-2-1,1 1 1,-1 0 0,0-1 0,1 1 67,-1 0 0,0 2 1,1 1-1,-1-2 1,-1 3-1,-2 0 130,-1 2 1,0-2 0,4-3 0,1 2 0,-1 1 0,0-2-1,1-1-93,-1-1 0,2 4 0,1 0 0,3-1 1,1-2-1,-1-1 112,-3-1-181,5 7 1,-6-5 0,4 5 0,-3-2 0,-1 0 0,-3 0-23,0 1 0,-2 1 0,0 4 1,-2-3-1,-1 0 0,-1 0 1,2 2 253,-1-2 1,2 0 0,3-4 0,0 1 0,-1-2 0,4-1 0,0-2-253,0-4 0,3 1 0,1-3 1,0-1-1,2 2 0,-2-2 52,0 0 1,4 0-1,-6-2 1,0 2-1,-1 2 1,0 1 31,2-1 0,1 4 1,-2-3-1,0 3 1,1 2-1,0-2 0,1-1-121,2-2 0,1-4 1,5 2-1,-1 0 0,1-4 1,0-1-1,-1-2-43,1 0 1,4-4 0,0-1-1,-1-1 1,0 1 0,-1 0 127,2 0 1,5-2-1,-5-5 1,-1 2 0,-1 2-1,-1-2 114,-1-2 1,7-1 0,-7 0-1,-1-1 1,-1-2 0,-2-3 0,0-2-189,3-2 1,0-3 0,2-4 0,2-2-1,3-2 1,-1-2 0,2-3 40,0 0 1,2-4-1,4 1 1,-2 2-1,-1 0 1,-1 4 21,1-3 0,-3 1 0,0 0 0,-1 1 0,-4 2 0,-1-2-8,-1-1 0,-5-1 1,-1-1-1,-2 2 0,-2 0 1,-3-1-1,0-2 47,-1 0 0,-4-6 1,0-1-1,0-7 0,0-4 1,-2-6-1,0-2-121,1-7 1,-5-1-1,1-2 1,-2 5-1,-2 3 1,0 4 0,0 1 128,0 4 0,-2 1 1,-1 8-1,-3 1 1,-1 1-1,-3 0 1,-2 1 106,-2-1 0,1 1 0,-2-5 0,-1-2 0,-2-2 0,2-3-210,1-1 0,2-11 0,-1 1 0,1-1 0,1-2 0,3 6 0,3 4-62,1 0 0,3 5 0,-2 2 0,1 4 0,0 4 0,-3 4 1,0 2 139,0 4 1,-4-4 0,1 9-1,-5-1 1,-2 1 0,-2 2 200,2 3 1,-3-5-1,1-1 1,0-3-1,0-5 1,-1-4-1,0-7-402,0-5 0,-4-5 0,4-6 0,-2-7 0,-2-1 1,-1 0-1,0 7-32,2 4 1,1 7 0,-2 10 0,2 5-1,0 3 1,0 9 501,-2 3 1,-2 4-1,-2 0 1,0-1-1,-1 1 1,-2 0-1,-1-1-170,2 1 0,1-2 0,1-3 0,0-4 0,2-3 1,1-3-1,2-5-288,-1-7 0,-3 0 1,0-4-1,-1 4 1,0 4-1,1 5 37,-1 3 0,0 3 1,1 3-1,1 4 1,1 3-1,2 3 1,-2 2 327,-1 1 0,3 0 0,-1-3 1,0 2-1,-3 1 0,1-1 41,3-2-338,-3-1 1,9-1 0,-5 1 0,0 0 0,2-1-1,-2 3-4,0 2 1,1-3-1,-4 4 1,2 1-1,-2 1 1,-1 2-1,-2-1 171,1 2 1,-1 8 0,-1 4 0,-2 2 0,-1 3 0,0 1-7,-2 2 1,4 5 0,-7 8-1,-1 3 1,0 1 0,0 3-1,2 1-130,-3 2 1,6 2 0,1 1 0,3 3 0,1 1-1,2 3-234,3 2 1,2-3 0,7 0 0,1 1 0,3 4 0,5 0 0,4 0-2246,4-7 2556,4-4 0,11-3 0,2 0 0</inkml:trace>
  <inkml:trace contextRef="#ctx0" brushRef="#br0">24368 10422 8234,'-21'0'-7,"3"0"1,3 4 112,2 1 1,4 4-1,0-3 1,0 1-1,0 2 1,2 0-1,1 0 413,3 1 0,7-4 1,7-2-1,4-2 0,4-2 1,3-2-1,5-2 0,4-4-108,3 1 1,6-5 0,7 2-1,2-5 1,3-3 0,-2 2-512,2 1 0,0-4 0,3-3 0,0-3 0,0-5 0,-5-3 0,-1-5-1082,-2-4 1074,-4-2 1,2-12 0,-8-1 0,-3 1 0,-2-6 0,-4-3 17,-4-2 0,-14 29 0,-2-1 0,2-30 1,-2 0-1,-2 1 0,-5 6 57,-4 1 0,-4 10 0,-8 6 0,-1 5 0,-4 5 0,0 4 1,-6 2 228,-3 3 0,-1 5 1,-5 3-1,-2 3 1,0 2-1,-2 1 454,-1 3-526,9-2 0,-18 9 0,8-2 0,-4 4 0,-1 6 0,3 5-69,2 6 1,-5 8 0,-2 2 0,0 7-1,0 6 1,4 3 0,4 1-280,3-1 1,7 4-1,0 2 1,7 3-1,5 1 1,3 1-501,2-1 502,5 0 0,3 2 1,6 0-1,5 0 1,10-4-1,12 0-1305,11-4 0,11-2 1527,4-10 0,-23-15 0,3-1 0,3-2 0,0 0 0</inkml:trace>
  <inkml:trace contextRef="#ctx0" brushRef="#br0">18049 12514 8556,'-7'-34'0,"2"3"0,4 3-69,1 7 0,-2 6 0,-2 8 0,-5 1 0,-3 3 0,-1 2 0,-1 1 1,1 0-1,0 0 0,-1 0 0,1 0 0,-2 0 0,-1 0 219,-2 0 1,-4 0 0,3 0 0,-2 1 0,-1 2 0,0 3 57,-1 1 0,3 2 0,-4 5 0,3-3 0,0 1 0,1-1 0,-4 0-233,-1 0 1,-3-1 0,0 4-1,-2-1 1,3-1 0,1-2 119,2-1 0,5-5 1,-4 4-1,1-2 1,0-2-1,1 1 106,2-1 0,0 6 0,2-2 0,-2 2 1,-2 2-1,-1 4-119,1 4 1,-4-3-202,3 6 0,-3 3 0,-2 7 1,1 1-1,-1 0 77,0-4 0,1 7 1,0-8-1,3 4 0,2-4 1,2-3 255,2-4 1,7-6 0,3 2-1,1-3 1,3-2 0,1 0 0,4 1 482,2-1 1,5 0-538,9 1 1,4-1 0,8-1 0,2-2-1,2-1-144,3 1 0,2-2 1,2-1-1,2-1 0,5-1 1,1-1 95,1 0 0,3 1 0,-7-5 0,0 0 1,2 0-1,-3 0 0,1-2 300,-3-2 0,-1-3-235,-2-7 0,-5-1 0,-1-1 0,2-2 0,-1 1-77,3-3 1,2 6 0,-6-6 0,1 4 0,4 0 0,-4 2-248,-1 3 0,2-7 1,-4 6-1,1-1 1,1-4-1,-1 2 0,1 1 79,0 0 0,-3 0 0,3-3 0,-2-1 0,-2 1 0,-2-1 0,-1 0 118,0 2 1,-2-3-1,-2-1 1,0 1-1,0-2 1,1 2 0,-2 0-246,-4 3 0,-2-1 0,-1 1 0,0-2 1,-3 2-1,-2 1-306,-2 2 0,-2 0 302,-6-1 216,0 1 1,-2 0-1,-4-1 1,-6 1 150,-4 0 0,-8-5 0,1-1 0,-6-2 0,-5-3 0,-3 0 25,-4 2 1,-4-1-1,1 5 1,-5 1-1,-4 4 1,-3 3-1,-5 2-1199,-4 2 931,1 2 0,-9 10 0,7 3 0,-1 4 1,0 5-1,2 4-680,3 3 1,0 3-1,7 4 1,5 3-1,4 5 755,7 4 0,-1 4 0,6 5 0</inkml:trace>
  <inkml:trace contextRef="#ctx0" brushRef="#br0">21502 13181 17859,'-20'-6'-410,"5"4"1,-2-2 0,2 2 0,2 2 474,-1 0 0,1 0 0,1 2 0,5 1 0,8 3 1,11 0-1,9-1 189,4-2 1,12-1 0,3-4 0,3-2 0,3-3 0,1-2 0,2 1 0,-2 1 44,-1-1 1,3 6 0,-3-4 0,-1 1 0,-2 1 0,-5 1-497,1 1 0,-5 2 1,0 0-1,-2 0 0,-4 0 1,-2 2-1,-6 1-815,0 1 1,-3 1 0,-3-5 0,-1 0-283,0 0 1,1 1 1107,-1 4 1,0 2 0,1 6 0</inkml:trace>
  <inkml:trace contextRef="#ctx0" brushRef="#br0">23421 13354 10545,'-13'-2'-104,"-1"-2"0,1 2 0,1-4 0,2 2 580,1 0 1,6-7 0,-1 2 0,4-1-1,4 0-103,5 1 1,13 1 0,8-2-1,5 1 1,8 0 0,3 2 0,5 2-250,0 4 0,4 1 0,1 0 1,4 0-1,0 0 0,4 0 1,0 0-236,-2 0 1,2 1 0,-5 2 0,0 2 0,0-1-1,-4 1-637,-4-1 1,-3 5 0,-6-3 0,-5 1-1,-3 4 740,-4 1 1,4 1 0,0 0 0</inkml:trace>
  <inkml:trace contextRef="#ctx0" brushRef="#br0">22341 14367 8305,'-13'-18'0,"0"9"289,-1-9 1,5 9 0,2 8 0,3-2 0,5-2 0,8 3 0,7 0 0,6 2 403,4 0 1,6 0-1,5-1 1,6-4 0,6-4-1,4-3 1,5-2-562,4-4 0,5-3 1,3-6-1,-35 14 1,1-2-1,32-14 1,-4-4-551,-7-1 1,-2-3-1,-4-6 1,-7-4 0,-9-4-1,-6-5 1,-9-2 20,-6-1 1,-10-11 0,-14-1 0,0 34 0,-2-1-1,-5-2 1,-2 1 0,-3 1 0,-2-1 0,-3 0 0,-2 1 439,-2 1 1,-2 2 0,-1 2 0,-3 4-1,-3 1 1,-3 4 0,0 2 0,-1 4-1,0 3 1,0 3 0,-1 3 0,0 3 0,1 4-1,1 1 299,-2 3 1,1 4-1,-5 5 1,1 6 0,3 5-1,2 3 1,0 2 0,1 1-1,2 2 1,2 1 0,2 1-1,2 1-74,1 1 0,2 3 0,6 5 0,4 2 1,5-2-1,3 0 0,3 3 0,5 1 0,4 1 1,5 0-1,4 1 0,5-1 0,6 2 0,5-2-1367,5 3 1,4-3-1,5-5 1,4-3 1098,10 4 0,2-1 0,0-2 0,2 0 0,-13-14 0,2-1 0,0-1 0</inkml:trace>
  <inkml:trace contextRef="#ctx0" brushRef="#br0">21875 13074 9629,'0'-21'199,"0"2"1,1 12-1,4 2 1,4 4-1,2 1 1,3 0 0,-1 0-1,-1 1 1,-2 2-1,-2 3 197,-2 1 1,-2 2-1,-2 5 1,1-1-1,1 0 1,0 1-1,1-1 100,-1 0 1,1 5-1,-5 1 1,0 1 0,0 0-1,1 1-286,4 3 1,-4 1 0,4 3 0,-5 2 0,-3 1 0,-3 0 0,0 0 237,0 0 1,-5 6-1,4-3 1,-2 2 0,0-1-1,0 2-6,2 2 1,-3 1 0,4 0 0,0 0 0,0 0 0,3 1-332,1 3 1,2-1 0,0 6 0,-1 3-1,-2 1 1,-1 5 0,-1 1-219,-1 7 1,-1 2 0,-7 1 0,0 4 0,6-35-1,-1 1 1,0-1 0,-1 1 178,0 0 0,-1 0 0,-9 34 0,7-36 1,0 0-1,2-1 0,-1 0 0,-1 2 1,1-1-1,-1-1 0,0 0 0,-1 2 0,0 0 1,0-1-1,0 1 180,2 0 0,-1 0 0,-2 0 1,0-1-1,-7 33 0,1-2 1,2 3-1,1-1 30,2-2-267,8-30 0,1-1 1,-6 25-1,0 8 0,-2-5 1,-2-4-1,0 0 579,0-1-543,-3-9 1,3 11-1,-3-10 1,0-1 0,3-2-1,-1-4-320,0-7 1,2 1 0,5-7 0,3-1 0,-1-1 0,1-6-1567,4-4 546,-4-2 1,7-4 0,-4-1 0,5-1 0,6-2-3370,8-1 4658,11-6 0,9-3 0,6-7 0</inkml:trace>
  <inkml:trace contextRef="#ctx0" brushRef="#br0">20368 17925 8152,'-4'-30'0,"0"4"0,-1 7 533,5 10 0,2 4 0,2-2 0,3 2 0,2 7 0,0 7 0,0 7 0,0 8 0,0 4 0,1 4 653,2 2 1,-3-4-1,0 1 1,1-3-818,2-1 1,-3 0 0,0-2 0,1-2-453,2 0 1,-4-7 0,-3 0 0,0-4-1,-1-3-874,-1 1 0,-3-7 705,-4-7 0,-2-9 0,-4-16 0,2-3 1,2-7-1,2-5 0,-1-3 325,1-4 1,-1 7 0,5 2 0,0 7 0,0 4 0,0 5 0,0 7 1557,0 4-662,0 8 0,2-3-1183,2 5 1,4 7-1,5 7 1,2 2 0,3 4-1,5 2-4752,7 0 2902,4 7 1939,6-9 0,12 10 1,3-4-1</inkml:trace>
  <inkml:trace contextRef="#ctx0" brushRef="#br0">21075 17778 8146,'-13'-11'938,"-1"2"1,7 4-68,2 10 0,5-4 0,5 5 0,4-1 0,3-1 0,1-1 0,0 0-291,1 1 0,-1-2 0,0 2-688,1-2 0,-13-1 0,-7 4 0,-9 4 0,-7 2 0,-3 4 434,-2 3 0,1 1 0,-1 5 0,2-2 0,3 2 0,4 1 0,4 0-136,6-3 1,2 2 0,6-5 0,1 1 0,4-1 0,5-3-853,6-1 0,6-2 0,8-1-766,1-3 0,11-3 0,-2-6 1428,1 0 0,1-6 0,-2-1 0</inkml:trace>
  <inkml:trace contextRef="#ctx0" brushRef="#br0">21368 17938 8146,'0'-13'0,"0"0"644,0 5 0,2 2 1,2 6-1,5 2 0,1 2 1,1 5-1,-4 3 394,-1 1 1,-1 2 0,-5 1 0,0 2 0,-2 0 0,-1 0 0,-4 0 0,-2-2-1260,-2-1 0,-3-2 0,5-1 1,-2-2-1,1-2-2805,1-3 0,8 6 3026,1-2 0,12-9 0,8-2 0</inkml:trace>
  <inkml:trace contextRef="#ctx0" brushRef="#br0">21555 18032 10209,'0'-14'0,"-2"1"2167,-2 0 0,1 5 0,-4 2-1624,1 0 0,3 5 1,7-2-1,5 6 0,3 4 1,3 2-407,2 0 1,3-4 0,2 2 0,-4 0-1,-3-1 1,-2 0 0,0-3-2762,0-1 2168,-5-2 1,-2-2 0,-6-2 0,-2-5 634,-2-3 1,-4-3-1,-5-3 1,-2-2-1,1-3 1,-3 3-1,4 0-12,1 4 0,-1 1 1,8 2-1,2 0 1,3 1-1,5 2-912,4 1 0,8 6 0,9-3 0,6 1 745,8 1 0,15-1 0,0 5 0</inkml:trace>
  <inkml:trace contextRef="#ctx0" brushRef="#br0">22141 17898 8323,'-19'0'0,"-2"0"0,1 0 1722,2 0 0,0-6 0,3-2 0,3-4-1177,1-2 0,5 1 0,1-2 0,4-1 1,4-3-1,4-2 0,6-3 339,2-1 1,6 3 0,0 1-2448,-1 2 0,0 3 1,-7 5-1,0 2-5025,1-1 6588,-1 4 0,0 0 0,1 6 0</inkml:trace>
  <inkml:trace contextRef="#ctx0" brushRef="#br0">22315 17712 8146,'13'0'674,"-6"-2"48,-2-2 1,-8-4 0,-3-5 0,-1 0 0,-4 1 0,-1 3 547,-1 5 0,0 2 0,-1 2 0,3 2 0,2 2 0,4 5-1866,4 3 1,2 3 0,2 1 0,5 2 0,3-2-1,9 0 1,3 1-5471,4 0 6066,12-5 0,-4 6 0,11-3 0</inkml:trace>
  <inkml:trace contextRef="#ctx0" brushRef="#br0">22568 17685 8179,'-7'-6'881,"-4"-1"1975,7-7-2324,-1 1 0,5 7 0,-1 6-212,-4 8 1,-1-1-77,-2 2 0,-4 0 1,4 4-1,-1 2 1,1 0 259,-3-2 0,5 3 1,0-7-1,2 3 1,-1 1-549,2 1 1,8-2 0,4-4-1,3-2 1,2-1 0,3-1 0,2-1-2850,2-1 0,1-2 1817,5 0 1076,-1-6 0,1-2 0,0-5 0</inkml:trace>
  <inkml:trace contextRef="#ctx0" brushRef="#br0">22968 17579 8904,'7'-14'1801,"1"5"-1656,-4 0 0,-4 2 1,0-2-1,-7 5 1,-4 4 716,2 4 1,-2 4 0,3 5 0,-1 0 0,2 1 0,-1-1-445,1 0 1,4 1-1,-1-1 1,2 0 0,4 0-1,2 1-725,5-1 1,3-1-1,0-2 1,-2-2 0,-3-1-1,1 1-574,-1 2 1,-4-3 0,0 1 0,-7-2 0,-8-2 0,-4 1-160,-1-1 1,-2 6 1039,1-1 0,-5 3 0,2 1 0</inkml:trace>
  <inkml:trace contextRef="#ctx0" brushRef="#br0">23754 17419 8177,'-7'-14'0,"-3"5"73,5 1 1,1 3 0,4-4-1,-2 0 1,-2 0 0,-5 2 0,-3 1 437,-1 3 1,-1 2 0,1 2-1,-2 2 1,-1 3 0,-2 1-1,0 4 96,-1 1 0,6 1 1,-2 0-1,6 2 0,3 1 1,3 2-582,2-2 0,2-1 0,4-1 0,5-1 0,5-1 0,4-2-297,2-1 0,3-6 0,5 1 0,2-4 1,-1-3-1,-3-2 0,-4-3-102,-1-2 0,-7-2 0,0-1 0,-6-1 0,-3 1 0,-3 0 0,-2-1 944,-1 1 0,-6 4 0,-2 2 0,-4-1 0,-2 2 17,1 0 0,6 3 1,2 8-1,4 4 1,1 3-785,0 1 0,6 0 0,2 1 0,6-1 0,4 0 1,4-1-1,3-3-2803,2-5 0,5-2 2999,4-2 0,8-6 0,4-1 0</inkml:trace>
  <inkml:trace contextRef="#ctx0" brushRef="#br0">24221 17285 8126,'-13'-6'0,"-1"6"573,1 0 1,5 6-1,4 8 1,3-1-1,1 0 1372,0 1 0,4-5 0,2-2 1,1-1-2567,4-3 0,-1-8 1,-1-4 518,-5-2 1,-2-4-1,-2-3 1,0-3-425,0 1 0,-5-9 0,0 6 0,-1 1 0,0 1 0,1 6 191,-1 5 1,6-1-28,0 7 0,8 1 0,9 7 362,6 5 0,8 3 0,3 1 0</inkml:trace>
  <inkml:trace contextRef="#ctx0" brushRef="#br0">24501 17205 9184,'-22'-28'2616,"-1"6"1,3 7-2346,11 20 0,4-2 0,10 4 0,5 0 0,6-1 1,7 2-1,3-2-295,5 0 1,-2 0 0,2-4 0,-5 3 0,-3-2 0,-6-2 0,-2 1-958,-2 2 0,-7-2 0,-7 2 0,-11-2 0,-7-2 1419,-2 0 1,-7 0-1,4 0 1,2 0 0,1 0-1,5 0 1,1 1 9,2 4 0,5-2 0,5 5 0,8 1 0,8-1 0,8-2-1366,4 0 0,12-5 0,5 4 0,4-4 918,4-1 0,8 6 0,2 1 0</inkml:trace>
  <inkml:trace contextRef="#ctx0" brushRef="#br0">22821 18365 9237,'-19'-15'1894,"10"5"0,0 14-1279,6 5 1,3 7 0,0 4 0,0 0-1,0 4 1,2 1-832,2 2 1,4 1 0,5 2-1,0 1 1,2 0 0,3 0 0,4 0-1,3-1-2470,2-2 1,0-8 2685,-1-2 0,7 3 0,1 0 0</inkml:trace>
  <inkml:trace contextRef="#ctx0" brushRef="#br0">23208 18551 9136,'-6'-13'757,"-3"0"0,3 11 1,2 7-1,2 5-692,2 3 1,0 1 0,2-1 0,2 0 0,5 1 0,3-1 0,3 0 0,1-1-66,2-3 0,11 3 0,-1-5 0</inkml:trace>
  <inkml:trace contextRef="#ctx0" brushRef="#br0">23248 18458 8178,'-18'-9'288,"0"0"1,0-4 15,5 9 1,7-5 0,6 4 0,9 2-1,7 2 1,8 1-643,6 0 338,-2 0 0,10 6 0,-4 1 0</inkml:trace>
  <inkml:trace contextRef="#ctx0" brushRef="#br0">23581 18391 8695,'-13'0'0,"-1"0"0,1 2 864,0 2 1,4-2 0,1 4-237,3 0 1,0 1 0,7 6 0,2 1 0,5-2 0,3-2 0,1-3-634,0-1 1,5 3-1,1-4 1,1-2-1,-1-2 1,-3-1-1,-1 0-1229,-2 0 1,1-1-1,-2-4 1102,-4-4 0,-2-3 1,-7-1-1,-2 0 0,-3-1 1,-1 3-1,-2 0 1787,1 2 0,1 5 0,4-5 858,-2-1-2314,1 4 1,8 6 0,2 7 0,2 2-304,2 0 0,2 0 1,1 4-1,1 0 1,-1-1-1,-1-1 1,-2-4-1339,-1-1 0,-4 3 0,2-3 926,-1 1 0,-2-5 0,-4-2 1,-1-6 1347,-4-2 0,4-3 0,-4 2-23,4-3 0,2 0 1,4 3-1111,4 5 1,-2 7 0,2 3 0,1 1 0,2 2 0,2 0 0,0 0-2832,4 1 0,-1-3 3132,5 2 0,6 0 0,6 4 0</inkml:trace>
  <inkml:trace contextRef="#ctx0" brushRef="#br0">24114 18285 8178,'-13'0'5523,"0"0"-5144,5 0 1,4 4 0,7 2-1,3 0 1,1 2-660,3-1 0,2-3 0,2 4 0,-1-2 1,0-3-1,1-2 0,-1-1-5533,0 0 5813,-5 0 0,3-12 0,-3-2 0</inkml:trace>
  <inkml:trace contextRef="#ctx0" brushRef="#br0">24154 18152 8189,'-6'-14'0,"-3"2"0,-2 2 130,-3 1 0,7 0 1,4-4-379,6 0 1,6 4 0,9 1 247,4 2 0,3-4 0,2 3 0</inkml:trace>
  <inkml:trace contextRef="#ctx0" brushRef="#br0">24341 17845 9921,'-13'-9'0,"-1"2"0,2 2 441,3 7 1,4 4-1,5 9 1,0 1-4,0 2 0,5 5 0,6 0 0,5 2 1,6 3-1,4 1 0,0 3 0,1-1-676,0 1 0,4-4 1,0 3-1,-3-4 1,-3-3 237,-3-2 0,-5 0 0,2 5 0</inkml:trace>
  <inkml:trace contextRef="#ctx0" brushRef="#br0">24368 18218 8817,'-21'-19'0,"4"-2"1340,7 1 0,4 3 0,8 5-1173,2-2 1,5-3 0,9 5 0,5 2 0,7 3 0,6 1 0,4 3-1,3 1-2311,1 2 2144,6 0 0,-2 0 0,5 0 0</inkml:trace>
  <inkml:trace contextRef="#ctx0" brushRef="#br0">24687 18085 8111,'-22'-18'597,"1"2"1975,2 4 1,7 3-2450,8 5 0,5 2 0,7-2 0,7 4 0,4 3 0,5 1 0,1 1-1119,1 1 1,1-5-1,0 3 1,-2-1 995,-3 2 0,-3-4 0,-5 5 0</inkml:trace>
  <inkml:trace contextRef="#ctx0" brushRef="#br0">24834 18032 7145,'-6'-8'0,"-3"4"0,-1 1-68,1-2 0,9 4 0,9-4 0,3 4 0,1 1 0,2 0 0,1 0 0,3-1 68,2-4 0,-5-1 0,2-4 0,-3 1 0,-3-1 0,-3-2 289,-5-2 1,-2 1 0,-2 0 0,0-1 2841,0 1-2715,0 6 1,6 1 0,3 7 0,4 4-1,3 4-382,2 2 0,0-3 0,-5-2 0,0-2 0,1 2 0,-1 0 0,0 0 357,1-3 1,-5-2-1,-1-1 1,3 0-1,1 0-1077,1 0 1,-4 2 0,0 2 0,0 5-505,-2 3 0,3 1 0,-5 1 0,-2-1 1753,-2 0 0,-1-4 0,0 0 390,0 1 0,2-4 1,2-1-1,5-4 1,4-1-1,4 0-1224,1 0 1,5 0 0,-1 0-1,4 0 1,0 0 0,-1 0-1,-2 0-1219,-6 0 0,-2 0 0,-3 2 0,-4 2 1490,-8 5 0,-12 3 0,-9 1 0</inkml:trace>
  <inkml:trace contextRef="#ctx0" brushRef="#br0">23381 18965 8235,'-43'7'134,"3"-3"1,3 4 0,12 1 281,3 3 0,10-5 1,12-3-1,12-2 1,13-2-1,18-3 1,15-5 9,13-5 1,-26 2 0,2-2 0,4 1-1,1-2 1,5-3 0,0-2 0,7-1-1,1-1 1,2-2 0,1-2 0,2 1-1,1-2 261,-1-1 1,0-1 0,-1 0-1,0 0-806,-22 10 0,1 1 0,-1-1 1,0-1-1,0-1 0,0 1 1,0 0-1,1 0 0,-1-1 0,22-8 1,0-2 52,-1 1 0,-1-1 0,-5 2 0,0 0 0,-2-2 1,0-1-1,-2 1 0,0 0 0,-4 0 0,-2-1 1,-1 0-1,-1-2 0,-4 0 0,-2 0-337,-2-2 0,-2-2 0,-2 0 0,-2-1 0,-3-3 0,-2-1 0,-2-1 0,-1-1 0,-3-1 0,-4-1 0,-2-1 0,-4 0 136,-2 0 1,-4-1 0,-2-5 0,-5-1 0,-2-1 0,-3-1 0,-3-2 0,-4 1 0,-5-3-1,-4 1 1,-4 0 0,-4 1 180,-5-1 1,-3 1-1,7 17 1,-2 0-1,-2 2 1,-19-17 0,-2 4-1,16 18 1,-2 1-1,-2 2 1,-4 0-1,-1 1 1,-2 2 0,-3 1-1,-1 2 1,-2 2-1,-4 0 1,-1 2-1,-2 2-108,-2 2 0,-2 2 1,0 1-1,4 3 0,-1 2 1,-1 1 29,-6 2 1,-1 2 0,0 1-1,1 0 1,0 2 0,0 1 0,-5 1-1,0 3 1,-1 1 0,1 2-1,-2 1 1,1 2 0,18-1 0,0 0-1,0 2 1,0 0 122,0 1 1,0 0 0,-1 2 0,-1 0 0,-6 3 0,-3 1 0,1 0 0,1 1-1,2 0 1,2 0 0,0 1 0,-1-1 0,0 2 0,0-1 0,0 1 0,-1 0 0,-1 1-1,0 1 1,0 0 0,1 0 0,1-1 0,1 1 0,1 0 0,-1 0 178,2 1 0,0-1 0,0 1 0,-1 0 1,-2 3-1,-1 0 0,1 0 0,1 0 1,6-2-1,0-1 0,1 1 0,0-1 1,1 1-1,1-1 0,0 1 0,0 0 1,1 1-1,0-1 0,0 1 0,2 1 1,-14 8-1,0 1 0,2 1 48,3 0 0,1 1 1,1 1-1,-2 2 0,1 1 1,3 1-1,9-3 1,2 1-1,2 1 0,0-1 1,2 2-1,0 0 0,4 2 1,0 0-1,3 1 1,4 0-1,1-1 0,2 2 1,3 1-1,2 1 0,2 1-203,1-1 1,3 1-1,2 0 1,-3 24-1,4 0 1,6-21-1,3 0 1,1 0-1,3-2 1,1-1-1,3 0 1,6 22-1,6-2 1,7-1 0,5-2-822,6-2 1,6-4 0,4-3 0,7-5 569,-9-17 1,4-2-1,1-2 99,0-2 0,1-2 0,4-4 0,12-2 0,5-4 0,2-2 0,-16-5 1,1-2-1,1-2 0,1 0 0,4-1 0,0 0 0,2-2 0,1-1-161,7 1 0,0-2 1,2-1-1,1 0 330,-13-2 0,1-1 0,1 0 0,-1-1 0,1 0 0,0 1 0,1-1 0</inkml:trace>
  <inkml:trace contextRef="#ctx0" brushRef="#br0">23808 12381 8171,'-12'-6'0,"3"-3"0,2 3 0,2 2 0,-2 2 73,-7 2 0,-3 0 0,-4 0 1,-3 2-1,-5 1 0,-4 3 0,-4 1 1,-2 3-1,1 1 0,1-1 460,1-1 1,8-6-1,0 1 1,4-2-1,2-2 1,1 0-268,4 0 1,8 1 0,4 4-1,4 4-257,1 3 1,-2 2 0,-2 3 0,-7 2 0,-5 3 0,-5 5 0,-2 4 238,-4 3 0,3-3 1,-5 3-1,4 2 0,2-1 1,1 4-1,1-2 104,4 1 1,3-1 0,5 0-1,6-3 1,6 0 0,8-1-257,5 0 0,11-2 1,10-5-1,4 1 1,5-2-1,2-1-115,2-2 0,3-1 0,4 2 0,0-2 0,1 0 0,0-2 0,1 2 49,2 0 0,-3-5 1,2 2-1,1-2 0,-2-1 1,2 0-1,0-4 31,2 1 0,3-6 0,0-1 1,1-4-1,0-1 0,-1 0 1,2-1 123,3-4 1,-2-4-1,2-7 1,-3-3-1,-3-1 1,-1 1-48,-2 3 1,-10-3 0,1 1 0,-3 0 0,-2 0 0,-4 1 0,-4 0-44,-4 3 1,1-4-1,-6 0 1,-3 2-1,-1-1 1,-4 0-134,1-6 1,4-2 0,-6-1 0,4-1-1,-1-1 1,-3-2 0,-4-2-140,-3-2 0,-2 0 0,0-4 0,1 3 0,-3-1 1,-2 1-1,-4 1-41,-4 1 0,-1 2 0,-3 4 0,-4 1 0,-6-1 0,-4 1 0,-2-1 324,-3 0 1,-5 5 0,-3 1 0,-2 1 0,-1 0 0,-1 1 0,0 3-42,-3 1 0,-6-3 1,-3 0-1,0 2 0,-1 3 1,0 2-90,-4 3 0,-5 0 0,-5-1 0,-1 5 1,-5 2-1,1 4-203,-4 2 0,-3 8 0,4 10 0,2 6 0,33-9 0,0 2 0,1 2 0,1 2 0,-1 2 0,1 1-902,1-2 0,3 2 0,1 3 1,2 1 1128,-1 1 0,3 0 0,-14 28 0,18-29 0,-1 1 0</inkml:trace>
  <inkml:trace contextRef="#ctx0" brushRef="#br0">25394 13394 8373,'0'-9'-211,"0"0"1,0 0 0,0-4 0,-2 1-1,-2 2 1,-5 1 0,-1-2 0,1 0 344,4-3 1,0 1 0,0 0 0,2-1 0,2 1 0,1-2 0,1-1 0,2-2 301,2 2 0,0 1 0,-2 2 0,2-1 826,-2 1 1,-2 4-756,-1 0 0,2 12 0,1 3 1,3 7-1,1 7 0,5-1-346,4 0 1,0 5 0,7-2-1,0 3 1,4 2 0,3-2-1,2 0 1,1 0-116,-1 4 1,0 0 0,-4-1 0,0 3 0,0 5 0,-3 1 0,0 1-68,1 2 0,-6-1 1,-2 8-1,-2 1 1,1-1-1,0 3 1,0 2-38,-3 2 0,4-1 1,2 2-1,-1 1 0,1 3 1,0-1-1,-1-3 0,3 10 1,-4-6-1,-2 3 1,-1 3-1,-2 1 1,2 2-72,3 3 0,-8-2 198,-3-31 1,0 0-1,3 31 1,2 3 0,-2-3-1,-2 1-79,-2 1 1,-1-33 0,0 1 0,2 35 0,2 0 0,0-2 0,0 0-24,-2-1 1,-1-33 0,0 1 0,-2-2 0,0 1 0,0 1 0,-1-1 0,0 1 0,0-1-1,-1 0 1,0 0 0,1 0 0,-1 1-13,0 0 1,-1 0 0,0 1 0,-1 0 78,0 0 1,0 0 0,0 0 0,0 0-1,0 0 1,0 0 0,0 1 0,0 1 12,1 2 1,-2 1 0,-1-3 0,-2 0 0,0 5 0,0-1 0,-2 0 0,0 0 0,-1-1 0,0 1 0,1 0 0,-1-1-1,0 1 1,1-1-62,-1 0 1,0 0-1,1 2 1,-1-1-1,1-2 1,0-2-1,1 1 1,0 0-1,0 0 1,1 0-1,-1-1 1,0-1-20,-1 0 1,0-1-1,-3 0 1,0-1-1,0 0 1,0-1-1,-7 34 1,1-2 0,2-6 24,-1-4 0,1-2 1,0-5-1,-1 1 1,1-1-1,0 0 1,-1-1-170,1-3 0,-5 3 0,1-3 0,0 4 1,2 3-1,2 4 0,1-1-403,3 0 1,-2 8 0,2-4-1,-3 1 1,-1 0 0,1-2 153,3 0 0,-2-7 1,7 0-1,0-5 1,-1-3-1,1-2-977,1-5 1403,1-3 0,8-3 0,2-2 0</inkml:trace>
  <inkml:trace contextRef="#ctx0" brushRef="#br0">25141 19831 8556,'-40'7'-8,"6"1"0,4-4 0,8 5 480,8 3 1,3 1-1,6 0 1,2 1-1,2 1 1,2 2-1,5 6 291,7 2 1,2 7-1,6 2 1,1 2-1,0-1 1,4 1-1,-3 0 1,2-2-773,1-2 0,0 4 59,1-5 0,-5-5 0,-1-5 0,0-2 0,-2-2-1000,0-2 0,-3-7 1,-5 0-1,-4-4 888,-1-5 0,-3-2 0,-9-9 0,-7-4 1,-8-4-1,-4-2 467,-2 1 1,-4-2 0,-1 5 0,-1 2 0,2 1 0,4 3 0,4 3-7,-1 5 1,5 2 0,1 2-1,3 2 1,3 2 0,2 7 0,2 3-495,2 4 0,2 6 1,4-2-1,0 3 1,2 2-1,3 0-446,9-1 0,1-1 0,8-2 0,4-6 0,4-3 1,3-5-5387,3-5 5927,13-3 0,-7-6 0,9-3 0</inkml:trace>
  <inkml:trace contextRef="#ctx0" brushRef="#br0">25554 20177 8713,'-13'2'432,"-1"2"0,7 4-174,2 5 0,5-4 1,5-2-1,5-1 0,5-3 1,3-1-1,-2-2 334,-1 0 0,-2-2 1,1-2-1,-1-5 1,-1-3-422,-3-1 1,-3-1 0,-8 2 59,-2 4 0,-4 2 0,-7 6 0,-1 0 76,-2 0 1,1 6 0,3 2-1,1 4 1,0 2 0,1-1-182,3 0 0,3 7 0,9 0 1,4 1-1,10-3 0,5-5-624,6-4 1,9-3-1311,3-6 0,1-2 0,8-3 0,2-9 1808,0-7 0,-3-10 0,-2-3 0</inkml:trace>
  <inkml:trace contextRef="#ctx0" brushRef="#br0">26087 19964 8320,'-31'0'382,"1"0"1,4 0 0,4 0 724,2 0 0,2 5 1,5 0-1,1 3-617,3 2 0,3 2 0,6 3 0,0 1 0,0 3 0,2 2 0,2 1 0,4-1-142,-1-3 1,5 1 0,-3 0 0,1 1 0,1-3 0,-2-3 0,1-5-597,2-3 1,1-2 0,0-6 0,1-3 0,-2-7-524,-3-5 0,-4-6 1,-5-1-1,0-4 1,0-5-1,-1 1 0,-5-1 1019,-7 4 1,-1-4 0,-3 3 0,2 5 0,1 4 0,1 5 0,0 1 1960,-1 4 1,1 2-2080,0 0 0,5 4 1,4 10-1,2 4 1,4 2-1,1 4 1,3 2-828,1 0 0,2 3 1,4-4-1,2 2 1,2-2-1,0-1-109,0-2 0,3-6-786,3-2 1,-1-4-1,3-4 1592,3-5 0,8-13 0,-2-13 0</inkml:trace>
  <inkml:trace contextRef="#ctx0" brushRef="#br0">26434 19498 8320,'-20'0'698,"6"4"0,-6 2 0,3 1 152,-1 4 0,-4-4 0,4 2 0,3 1 0,5 2 0,5 2 878,4-1 0,2 2-1715,4 3 1,4-8-1,8 3 1,7-1-1,4-2 1,5 1-389,1-2 1,-6-6 0,0 3 0,-4-2 0,-2 0-1,-3 1-322,-5 1 0,-3-3 1,-6 6-1,-4 1 0,-5 2 1,-8 3-1,-6 2-652,-2 6 1,-3-3 0,-2 1 1348,3-2 0,-3-1 0,4-5 0</inkml:trace>
  <inkml:trace contextRef="#ctx0" brushRef="#br0">26767 19058 8320,'-13'-6'0,"-1"-3"0,7 2 0,1-2 506,0-2 1,5 0-204,-4-3 1,4 1 0,1 0 0,-2 1-1,-2 3 447,-5 4 0,1 4 1,0 1-1,-3 1 0,-1 4 1,0 5-1,2 5-107,1 3 1,2 1-1,-2-3 1,4 4-1,4 0 1,1 2-548,0-1 0,6-2 0,3-5 0,4-1 1,3 0-1,4-1 0,-1-3-962,0-4 0,-1-4 0,-5-1 0,1 0 1,-3-1-1,0-2 0,-4-3 489,-1-2 1,-1 4 0,-7-5-1,-2 0 1,-5 2 0,-3 1-1,-1 1 376,-1 1 1,1-1 0,0 5 738,-1 0 1,8 0 0,6 0-1,9 0 1,8 0-1289,5 0 1,4-4-1,4-2 550,1-1 0,6-2 0,-3-5 0</inkml:trace>
  <inkml:trace contextRef="#ctx0" brushRef="#br0">27007 18898 8320,'-27'4'0,"1"1"0,0-1 0,4 1 2347,4-1 1,8 1-1705,1-5 0,8 0 0,1-2 0,9-1 0,5-3 0,4 0 1,0-1-1,0-1-682,-1-2 0,1 0 0,-4-1 0,-3 2 0,-2-1 0,-3-2 0,-1-1 0,-1 0-760,-1-1 0,-3 2 1,-4 2-1,-4 1 1,-1 0-1,0 0 100,-1 1 1,4 3 0,3-2 191,6 1 1,5 1 0,6 5-1,3 0 1,2 0 506,2 0 0,1 0 0,5 0 0</inkml:trace>
  <inkml:trace contextRef="#ctx0" brushRef="#br0">27167 18698 8320,'-6'-7'427,"-6"1"1,-6 6-1,2 0-199,1 0 1,2-5-1,1-1 1,3-1 0,5-3-1,4-2 1,4-2 0,7 3-1,3 0 1,6 4 0,-1-1 929,0 1 1,-1 4 0,-6 0-1536,-3 6 1,-3 9 0,-6 7-1,0 2 1,0 3 0,0 1-1,0 1 1,0 1 0,0 0-2148,0-1 2524,5 1 0,3-6 0,5-2 0</inkml:trace>
  <inkml:trace contextRef="#ctx0" brushRef="#br0">26474 20391 8320,'-27'8'1264,"0"1"0,7 0 1,2 5-1,5-1-746,4 0 1,3 2 0,6 3 0,0 3-1,0 2 1,1 2 0,5 4-581,7-1 0,2-2 1,7-2-1,4-3 0,2-1 1,4-2-1,1-1 0,1-6-9113,0 1 9175,-4-6 0,2 6 0,-5-5 0</inkml:trace>
  <inkml:trace contextRef="#ctx0" brushRef="#br0">26780 20471 8320,'-25'1'1222,"1"2"0,4 3-843,0 1 0,3-2 1,5 4-1,3 1 0,4 2 1,5 0-141,5-3 0,2 1 0,8-6 0,3-1 0,4-1 0,3-4-239,2-2 0,0-15 0,-1-9 0</inkml:trace>
  <inkml:trace contextRef="#ctx0" brushRef="#br0">26794 20324 9853,'-34'12'0,"4"-2"0,5-2 0,5-1 1979,6 0-1789,-3-4 0,28 3 1,4-6-1,10 0-190,6 0 0,12-12 0,-2-2 0</inkml:trace>
  <inkml:trace contextRef="#ctx0" brushRef="#br0">26927 20257 8320,'-33'0'0,"2"6"0,0 3 0,9 1 0,6 1 961,2-2 0,7-5 0,2 5 0,4 1 0,2 1 0,4-1-629,4-1 0,7-2 0,3 4 1,2-4-1,1-1 0,0-3 1,1-1-1,-1-2-3058,-1 0 2313,-2 0 0,-6-6 0,-1-3 0,-3-3 1,-5-1 349,-2-1 0,-4 1 0,-2 0 0,-5-1 0,-3 1 0,-1 1 1,0 2 1799,-1 1 0,-4 6 1,1-2 300,0 4-2081,9 1 0,2 1 1,7 2-1,4 3 0,3 0 1,4 2-309,2-1 1,-4-4 0,3 1 0,5-2-513,1-2 0,1 0 0,-7-2 0,0-2 1,1-5-1,-1-4 0,-1-3-3923,-3-2 4786,-3-6 0,-1 9 0,3-4 0</inkml:trace>
  <inkml:trace contextRef="#ctx0" brushRef="#br0">27074 19977 8320,'0'-13'43,"0"4"1,-2 0-1,-1-1 1,-1-2 498,1-1 0,1-1 1,2 1-1,0 0 1,0-1-487,0 1 0,0 4 0,2 2 0,2 1 0,5 3-896,3 1 0,-3 2 0,0-1 0,1-3 0,0-5 840,-1-3 0,3-1 0,-4-1 0</inkml:trace>
  <inkml:trace contextRef="#ctx0" brushRef="#br0">27154 19698 8320,'-2'-14'0,"-2"1"198,-5 0 1,-2 4 0,1 1-1,1 2 1,0 2 164,2-2 0,-4 6 0,8-1 0,6 6 1,8 6-1,5 4 0,2 1 0,1 3-572,3 3 0,-1 4 0,0-1 209,-2-3 0,5 9 0,-4-3 0</inkml:trace>
  <inkml:trace contextRef="#ctx0" brushRef="#br0">27154 19897 8320,'-18'-11'605,"-2"0"0,1 2 1,1-1-1,7-2 252,5-1 1,6 4-1,4 0-1286,5-1 0,10-4 0,6-2 0,5-2-562,0 2 991,4 1 0,0-4 0,6-2 0</inkml:trace>
  <inkml:trace contextRef="#ctx0" brushRef="#br0">27433 19591 8320,'-22'4'0,"2"1"757,0-2 0,-2 3 1,4-2-1,3 1 1,7-1-152,8 0 1,5 5 0,10-3 0,2 2 0,2 2 0,2 0 0,1 1 96,-1-2 1,2 0-1544,-5 4 1,1-1 0,-4-2 0,0-3 0,-5 1-913,-2-1 0,-4-5 0,-5-4 0,-2-8 1752,-2-6 0,1-14 0,4-1 0,0-12 0,0-4 0</inkml:trace>
  <inkml:trace contextRef="#ctx0" brushRef="#br0">22688 12194 8285,'-15'-38'0,"-3"2"0,8 4 0,-3 7 0,1 2 0,0 4 43,-1 6 0,-1 5 0,1 4 0,0 2 0,-2 2 0,-1 0 0,-4 0 0,1 0 0,-2 0 0,2 0 14,0 0 1,-3 0 0,2 0 0,0 0 0,-4 0 0,-3 0 0,-2 0 0,-4-1 304,-1-3 0,3 1 0,-5-5 0,-1 2 0,-3 3 0,-3 2-292,-1 1 1,-6 0 0,-1 0 0,-4 1 0,-4 4 0,-2 4 0,-2 2-571,-2 3 1,5-1 503,-2 0 0,3 1 0,-11-1 0,5 0 0,4 1 19,2-1 0,-3 5 0,4 1 0,2 2 0,1 3 0,3 1 112,3 1 0,-4 4 1,6 0-1,2-2 1,2 3-1,5 0-146,1 1 1,4 0 0,-1-4 0,4 1 0,1 4 0,2-1-1,2 3 120,3-1 1,4-3-1,-3 3 1,2 0-1,4-2 1,3 2 19,3 0 1,6-2 0,-1 2-68,3-2 1,2 4 0,3-5-1,7-2 65,5 0 0,3 2 0,7 0 0,-1-2 1,4 0-1,4-3 0,4 1 28,1 0 0,4-1 0,1 1 0,3-1 0,-2 0 0,1-3 103,-2 0 0,1-3 1,8 3-172,-3-6 1,10-2-1,-3-2 1,1 1-45,0-1 1,9-1-1,-1-2 1,0-1-1,3 2 1,-1 0-1,2 1-51,-1-3 0,3 3 1,1-5-1,-35-2 0,1-1 1,36 4-1,-35-5 0,-1 1 66,0 0 1,0-1-1,36 2 1,-37-2-1,1 1 1,1 0 0,-1 0-1,36 2 1,-35-3-1,-1 1 1,0 0 0,0-1-17,1 3 0,0-1 0,34 1 0,0-2 1,-1-1-1,-34-1 0,0-1 0,0 1 0,1 1-61,-2-2 0,1 0 1,1 0-1,1 0 0,35-1 1,-35-1-1,0 0 0,2 0 1,1 0-1,0-2 0,1 1 31,0 1 0,-1-1 0,1-1 1,-2-1-1,-1-1 0,0 1 0,0-1 1,1-1-1,1 1 0,0-1 0,0 0 1,0 0-1,0-1 0,-1-1 95,0 1 0,-1-1 1,-1 0-1,-1 0 0,-1 0 1,1 0-1,0-1 1,0 0-1,0 0 0,-1 0 1,1 0-1,-1 0-136,0 0 1,-1 1-1,35-6 1,-7 5 0,0 0-1,-1 1 1,1 0-1,-4 1-70,-5-1 0,5 4 0,-6-5 0,1-1 0,0-2 0,-4-2 149,0 1 0,-5-2 1,1-2-1,-2-6 1,-3-2-1,-2-3 422,-1-3 1,5-5 0,-1-8 0,-2-3-1,-5-2 1,-6 1 0,-5 2-733,-3 3 0,-6 4 0,-8 1 1,-4 4-1,-4 2 0,-2 1-412,-4-2 0,-4 5 0,-8-3 0,-6 3 0,0 1 0,-3-1 582,0-3 0,1 1 1,-9-5-1,0-4 1,-1-2-1,-2-5 1,-1-1 975,-2-4 1,-5 1-1,-2-1 1,-3 6 0,-8 2-1,-4 7-1099,-6 6 0,25 17 0,-2 3 1,-1 3-1,-1 2 0,-4-1 1,0 2-1,-4 0 0,0 0 0,0 1 1,-1 0-1,-1 1 0,0 1-147,0 0 1,1 1-1,5 0 1,0 0-1,-1 0 1,-1 0 0,1 0-1,0 0 1,2 0-1,0 1 1,-3 1 0,1 1 282,-2 1 0,-1 1 0,1 0 0,-1 1 0,-7 1 0,-1 0 0,1 0 0,0 1 0,1 0 0,1 0 0,-5 1 0,1 0 0,0-1 0,0 0 151,-1 0 1,0-1 0,0-1 0,1 1 0,3 0 0,1 1 0,1 0-1,1 2 1,-2 1 0,1 1 0,2 2 0,0 0-425,-2 1 0,1 2 1,6 2-1,0 3 0,2-1 1,0 2 349,1 4 0,1 1 0,2-1 0,1 1 0,-6 7 0,-1 1 0,1 0 0,0-1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2386 12474 8370,'-21'-12'-6,"4"3"1,6-1-1,2 6-14,-1 1 1,3 1 0,-2 2-1,-2 0 1,-1 0 0,-1 0-1,-2 2 1,-1 1 0,-3 3-1,-2 1 1,-1 2 0,0 0-1,-1 0 1,0 1 0,-1 0 48,2-1 1,-2 3 0,5-3-1,0 1 1,-1 1 0,4-2-1,0 1 1,-1 0 86,0-1 0,-1 3 0,5-3 0,-1 3 0,1 1 1,0 0-1,-1 1 51,1-1 0,0 5 0,-1 1 1,1 2-1,0 1 0,-1 2-152,1 2 1,4-2 0,0 7 0,-1-1 0,-1-1 0,1 4-129,1 1 1,6-3-17,-1 5 0,1-5 0,0 3 1,-2 0-1,2-1-61,2-1 0,2 4 288,4-5 0,-4 0 0,5-5 1,0 1-1,3 1 47,3 3 0,1-2 0,1 2 0,-1-2 0,2 1 0,1 2 0,3 1-77,2 0 1,1 2 0,5-4-1,1 0 1,2 2 0,2 1-110,2 0 1,-3 3-1,5-4 1,1-1 0,1 1-1,2-4 1,2 0 103,2-3 0,-1 1 0,5-1 0,-1 1 0,1-2 0,3-1 259,6-2 0,-1-4 0,6 3-241,2-2 0,2-1 1,4-5-1,1 0-43,-1 1 0,-33-6 0,0 0 0,1 0 1,-1-1-1,2-1 0,-1 0 0,1 0 0,-1-1 1,36 7-30,-1 2 0,-32-9 0,0-1 0,-2-1 0,0 1 0,0-1 0,1 0 1,-2-1-1,1 0 0,-1 1 0,1-1 28,0 0 1,0 0 0,1 1 0,0-1 0,0-2-1,0 1 1,1 0 0,-1 1 0,2 0 0,-1 1-1,2-2 1,-1 0 0,0 0 0,0 0-49,1-1 0,0 0 1,-1 0-1,-1 0 1,3 0-1,0 0 1,-1 0-1,1 0 1,-1 0-1,0 0 1,1-1-1,-1 0 0,0 0 1,0 0-10,0-2 1,0 1-1,1-1 1,1 0 0,-3 2-1,0-1 1,0-1-1,-1 0 1,0 0 0,0 0-1,-1 0 1,0 0 35,0 2 0,0-1 0,0 0 0,0-1 0,-1 0 0,0 0 0,-1 0 0,0 0 0,36-5 0,-2 2 0,2-1 97,-1 0 0,-2 2 0,-33 2 0,0-1 0,36-4 0,-2 2 0,2-1 0,-1 1-117,-35 3 1,-1 0-1,37-6 1,-36 6 0,0 0-1,33-3 1,2 0-1,-5 2-67,-2-2 1,6 3 0,-9-4-1,-1 1 1,2 1 0,-2 1 0,3 0 173,-1 1 0,-5 0 1,2 0-1,0-2 1,-2 2-1,0 0-10,-2-1 0,-1 2 0,0-2-112,2 2 0,1 1 0,-3-2 0,2-1-80,-1 1 0,2 0 1,0 0-1,0-3 1,2 0-1,-2-2 1,2 1 38,0-3 1,-8 2 0,3-1 0,1-1 0,-3 0 0,1-1 0,-1 4 227,-1 1 0,0-3 0,2 3 0,1 0 0,3-1 0,-1 1-159,-3 0 0,7-4 0,-4 2 0,4-1 0,2 0 0,-2-1-111,2-2 0,1-1 0,2-2 0,-2-1 0,0-2 1,-1 2-1,2 1-31,2 2 0,-7-1 225,6 1 1,-2-5 0,5-1-1,-34 9 1,2 1-85,1-1 1,0 0 0,-1-1 0,0 0 0,2 1 0,1 1 0,-2-1 0,-1 1 0,0-1 0,0 0 0,-1 1 0,1 1 0,0-1 0,0 0-74,0 0 0,1 0 0,-2-2 0,0 0 1,0 2-1,0 0 0,34-9 0,-3 1 0,0-3-77,5 0 0,-2 3 0,0-2 0,-3 1 1,-1-1-1,-2 0 85,-3 0 0,2-1 1,-8 4-1,-4-2 1,-5 0-1,-4 1 1,-3-3 111,-6 0 0,-4 2 49,-3-4 0,-7 5 0,-2 0 0,-4 0-144,-6 0 0,-2 2 0,-4-4 0,1 1 1,1 0-1,-1 2 0,-3-1-169,-4 0 1,1 2 0,-6-3 0,-1 2 0,-4 0 0,-2-4 115,-2 0 0,-6 2 0,1-3 1,-5 0-1,-5 2 0,0-2 1,-2 2 179,-4 0 0,5 0 0,-9 2 0,-1 0 0,-2 0 1,-3 2 441,2 2 1,-7 4-719,1 0 0,1 2 0,-7-3 0,-3 2 0,1 1-14,0-1 0,-5 5 0,1-3 0,-2 2 0,-4 0 0,0-1 211,-2-1 1,33 5 0,0-1 0,2-1 0,-1-1 0,0 1-1,0 0 1,-2 1 0,0 1 0,0 0 0,-1-1 120,1 0 0,-1 0 0,-1 1 1,0 0-1,0-2 0,0 0 1,0 1-1,-1 0 0,-1-1 1,0 1-1,0 1 0,1-1 1,-1 1-1,1 1-91,-1 0 1,1 0-1,4 0 1,-1 0 0,-6 0-1,0 0 1,1 0 0,1 0-1,0 0 1,1 0 0,-2 0-1,1 0 1,2 0 0,-1 0-121,1 0 0,-1 0 1,-7 0-1,1 0 1,5 0-1,1 0 1,-2-1-1,-1 0 1,-2 0-1,0-1 0,0 0 1,0-2 31,1 1 1,-2-1 0,-3 2 0,0 0 0,4-2 0,0 0 0,-2 0 0,0 1 0,-2 0 0,-1 0 0,2-1 0,-1 0 0,-1 1 0,0-1 102,0-1 0,1 0 0,0 1 0,0 0 0,-5 0 0,0-1 1,1 1-1,0 0 0,1-1 0,-1 1 0,0 0 0,0 0-103,1 1 1,0 0-306,0-2 1,-1 0-1,0 3 1,0 1-33,1-3 0,1-1 0,4 3 0,1 1 387,3-1 0,1 0 0,0 1 0,0 0 0,4 1 0,0 0 0,1-1 0,2-1 0,-34-7 0</inkml:trace>
  <inkml:trace contextRef="#ctx0" brushRef="#br0">10478 14153 12782,'-27'0'16,"0"2"0,2 2 0,3 5 228,4 3 1,9-3-3,5 0 1,5-6 0,8 1-1,12-5 1,11-7 0,14-8 0,9-6 391,7-6 1,-23 8-1,2 0 1,3-1-1,0 0 1,1-2-1,1-1-734,3-3 1,-1-1 0,0-1-1,0-1 1,-2-3 0,0-1-1,-2 1 1,-1 0 0,-3-1-1,-1 0 1,-4-1 0,-2 0-1,-4 0 1,-2 0 0,-3 2-1,-2 0-461,14-31 1,-14 3-1,-9-4 1,-10 0 0,-13-3-1,-17 1 1,7 35 0,-4 1 463,-5 1 0,-2 2 0,0 2 0,-3 1 1,-5 2-1,-3 1 0,-3 0 0,-1 4 1,-3 2-1,-1 3 0,-1 4 0,-1 2 1,0 4-1,1 3 210,2 2 1,1 4-1,-4 3 1,0 4 0,0 6-1,2 3 1,0 3 0,0 2-1,2 3 1,2 2 0,1 2-1,2 2 1,2 2 0,2 2-1,3 2 1,3 1 155,2 1 1,2 1 0,5-1 0,4 0 0,6-3 0,3-2 0,2 1 0,3-1-1,4 0 1,3-1 0,12 36 0,1-37 0,4-1-553,5-1 1,3-1 0,9 2 0,3-2 0,4 0 0,3-2 0,4 1 0,3-2-276,4-2 1,2-2-1,3-3 1,2-2-1,-14-7 1,0 1-1,0-1 1</inkml:trace>
  <inkml:trace contextRef="#ctx0" brushRef="#br0">11357 14020 12487,'3'-4'-272,"5"10"481,5 14 1,8 11 0,-2 12 0,2 6 0,2 9 0,3 3 0,0 1 0,1-4-845,0-2 0,-1 11 0,2-11 0,2-1 554,1-2 1,6 2 0,-3-8 0</inkml:trace>
  <inkml:trace contextRef="#ctx0" brushRef="#br0">12210 14607 9132,'9'-2'651,"0"-2"1,-4 1 0,4-6 126,1-2 1,2 4 0,1-2 0,2 0-421,3 2 1,2-4-1,7 7 1,0 1-1,1 2 1,1 1-1,3 0-321,-3 0 1,-1 0 0,-2 1 14,-4 4 1,-3 2 0,-7 8 0,-3 1-69,-5 2 1,-5 10 0,-8 0 0,-10 5 0,-10 4 0,-6 0 0,-4 0 456,-1-2 0,6-5 0,3 1 1,5-3-1,3-1 0,6-2-261,2-3 0,7-1 0,5-5 0,9 2 0,12-3 0,13-5 0,11-5-697,7-4 0,8-1 0,7-1 0,4-4 1,3-4-1,-3-1-2005,-4 1 0,3-1 2522,-10 5 0,10 1 0,-12 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5505 5851 22739,'-6'-27'-3442,"6"9"0,8 11 3694,4 5 1,-3 2-1,-1 0 1,3 0 0,1 0-1,2-1 1,3-2 0,2-2-1,0 1 1,4 0-1,0-1 196,5 2 0,3-3 0,1 2 0,3 1-241,4 1 0,7-2 0,2-1 1,3 2-1,1 1-37,1-3 1,-3 2 0,8-4 0,-3-1 0,-2 2-1,0-1 1,1 0 68,-1-4 0,-1-1 1,-2 1-1,-2 0 1,-1 2-1,-2 0-130,-4 2 1,6 1 0,-7 6-1,0 0 1,-1 0 0,-4 0-343,2 0 1,2 2-1,0 1 1,-2 2 0,0 1-1,1 2 1,2-2 425,-1 0 0,-2 2 0,3-3 0,0-1 0,-2 1 0,-1-1 87,-1-1 1,-1-1 0,5-2-1,0 0 1,0 0 0,0 0-1,0 0-134,0 0 1,-1 0 0,-1 0 0,-1 0 0,2 0 0,-2 0 0,1 0-388,1 0 0,1 0 0,0 0 1,0 0-1,0 0 0,0 0 1,0 0 307,0 0 0,0 0 0,0 0 1,0 0-1,0-2 0,0-1 90,0-1 0,0-2 1,1 3-1,1-2 0,-1 1 1,-2 0-1,-1-1-77,1 2 1,-4 2 0,1 1 0,1 1-1,1 2 1,1 3 0,-2 0-392,-2 0 0,-1 0 1,3-3-1,-1 3 0,-1 0 1,0 0 333,-4-3 1,1-2-1,1-1 1,-1 0-1,1 0 1,-3-1-1,-2-2 259,-2-2 0,1-4 0,0 3 0,-1 0 0,1 0 0,0 4 0,-2-1-518,-3-2 1,3 4 0,-3-4 0,2 4-1,0 1 1,-2 0-63,2 0 1,0 0-1,-2 0 1,-3 0 0,-1 0-1,0 0 1,-2 0-248,-1 0 1,-6 0 0,-1 0 0,1 1 0,-1 4-1351,-4 4 1,-4 4 1627,-4 5 1,-4-4 0,-5 6-1</inkml:trace>
  <inkml:trace contextRef="#ctx0" brushRef="#br0">9958 5078 7889,'-14'0'435,"13"0"1,5-2 0,7-2-1,3-5 1,4-3 0,4-1 0,4-1-1,2 0 1,3-4 0,4-4-1,5-5 1,3-3 204,2-1 0,13-4 0,-1 1 1,4-3-1,-27 16 0,0 0 1,1 0-1,1-1 0,4-1 0,0 0 1,2 0-1,1 0-308,1 2 0,1-1 0,4-2 1,2 0-1,-2 3 0,0 2 1,2-2-1,2 0 0,1 0 1,1-1-1,2 1 0,0-1-146,3 0 0,0 0 1,4-2-1,0 0 1,-1 2-1,1 1 0,0 1 1,1 0-1,2 0 1,1 0-1,-1 2 0,0-1-139,1 0 0,1 0 0,3 0 1,-1 1-1,-3-1 0,-1 1 0,1 0 1,0 0-1,3 0 0,-1-1 0,0 0 1,-1 0-48,1-1 0,1 0 0,-19 5 0,0 0 0,0-1 0,-2 0 0,-1 0 0,1-1 0,3 0 0,-1 1 0,2-1 0,1-1 0,0 1 0,1 0 0,-2 0 0,-1 0 0,1 1-30,0-1 0,-1 0 0,1 0 0,5-2 0,1-1 0,-1 0 0,-1 2 0,-1-1 0,0 1 0,0 0 0,0-1 0,-1 0 0,2 0 0,-1 0 0,0 1 0,-2 0 0,0 2 0,0-1 0,2 1 1,0-1-1,0 1 0,0 1 0,0 0 0,0 0-8,1-1 1,0 1-1,0 0 1,-2 0-1,0 1 1,-2 0-1,-2 1 1,-1 1 0,0 0-1,-1 0 1,0 1-1,0 0 1,0 0-1,-1 0 1,0 0 0,22-5-1,-1 1 1,0-1-1,1 1 28,-3-1 1,0 1 0,1-1 0,1 1 0,-2 1 0,0 1 0,1-1 0,0 0 0,-3-1 0,0 0 0,0 0 0,0-1 0,-3 1 0,1 1-61,0-1 1,-1 1-1,1 2 1,0-1-1,-3 1 1,-1 1-1,-1 0 1,-1-1-1,0 1 1,-2-1-1,-2-1 1,-1 0-270,-3 0 0,-1 0 0,-3 0 0,-3 1 0,-6 0 1,-1 0-1,27-9 0,-8 2 0,-13 3-620,-13 1 1,-10 2 0,-10-1 0,-7 2 0,-13 2 0,-14 1 958,-12-1 0,-12 4 0,0 1 0,-2 4 0</inkml:trace>
  <inkml:trace contextRef="#ctx0" brushRef="#br0">19235 2119 12466,'-10'-12'0,"-5"3"0,-3 5 419,-1 2 0,1 2 0,5 0 1,0 2 292,-1 2 1,-3 2 0,-3 6 0,1 0 0,-2 3 0,1 1 0,-4 5 0,0 4-166,2 5 1,3 7 0,7-2 0,3 4-1,5-1 1,2-1-527,2-1 0,2-2 0,4 3 1,7-3-1,8-3 0,4-6 0,4-6 1,5-5-537,6-5 1,3-4 0,-3-6 0,-1-3 0,-4-7 0,-3-7 177,-4-8 1,-8-2-1,-3-8 1,-7-1-1,-5-1 1,-4-2-1,-4 1 379,-6 4 0,-1-3 0,-11 7 0,0 3 0,1 5 1,-3 5-1,3 4 120,2 6 1,8-3 0,2 8 0,2 5-1543,3 5 1,18 5-1,12 0 1,13-3 1379,15-5 0,13-2 0,6-2 0</inkml:trace>
  <inkml:trace contextRef="#ctx0" brushRef="#br0">20115 1986 11689,'-15'-6'0,"-1"-2"1964,-2 1 0,6 13 1,8 12-1,3 7-1607,1 6 1,-2-1 0,-1 5 0,-1 1 0,1-1 0,0 1 0,0 1-1,-2 0 1,2 0-235,2-2 0,1-5 0,0 1 0,0-3 1,0-3-1,0-1-2760,0-2 1,0-8 2145,0-6 0,-5-28 0,1-20 0,1-6 1,2-4-1,2-4 938,3-1 0,4-1 0,4 1 0,-2 4 0,-1 9 0,1 11 1,1 9 500,-2 3 1,2 7 0,-2 7 0,3 4 0,2 1 0,-1 1-533,0 4 1,1 8 0,0 9 0,1 3 0,0 2 0,-3 0-123,0-1 0,-6 5 0,0 1 1,-2-3-1,0-1 0,-1-3 1,-1-2-853,-2-6 0,-5 3-1062,1-3 1,-5-3 0,3-7-1,0 1 1,-1-2-3678,-1-1 5297,5 0 0,-2-11 0,5-1 0</inkml:trace>
  <inkml:trace contextRef="#ctx0" brushRef="#br0">21528 1786 8121,'0'0'0</inkml:trace>
  <inkml:trace contextRef="#ctx0" brushRef="#br0">21515 1812 7993,'7'-5'324,"-2"-4"0,-2-3 1,1-1-1,5-1 1,3 2-1,1 2 1,1 1-1,-1 0 1,-1 0 3156,-3 0-2802,2 6 0,-11-1 0,-1 8 0,-9 5 0,-8 5-159,-3 3 1,5 0-1,-3 5 1,1 2-1,0-1 1,3 1 0,3-3-273,3-2 0,6 3 0,-1-3 1,3 1-1,1-1 0,1-1-433,3 1 0,4-4 0,7 3 0,-1-4 0,1-2 0,-3-1 0,-1-3 53,-4 3 1,-1-4 0,-6 2 0,0 1 0,-3 2 0,-6 3 139,-9 3 1,-3-2-1,-5 6 410,-7 2 0,2-5 0,-1 1 0,0-3-861,1 1 0,6 0 0,7-5 0,4 1 0,2-1 0,4-1-3568,8-3 4011,12-3 0,27-18 0,10-3 0</inkml:trace>
  <inkml:trace contextRef="#ctx0" brushRef="#br0">21968 1892 7925,'-21'-4'0,"-2"1"1659,-3 5 0,3 3 0,9 10 0,1 2-786,0 0 0,-5 1 0,0-3 1,2 1-1,1 2 0,3-2 0,2 1 1,3-1-1,1 2-700,3-2 1,7-1 0,6-2 0,8 0 0,9-1 0,8-3 0,7-6-2700,2-6 1,16-6-1,-1-9 2526,3-4 0,-4-9 0,1-3 0</inkml:trace>
  <inkml:trace contextRef="#ctx0" brushRef="#br0">22568 1253 7876,'-6'-14'2530,"-3"1"0,-1 7 1,1 8-1708,4 10 1,4 7 0,1 9 0,1 3 0,2 5-1,2 4 1,-2 2 0,-2 4 1,-1 2 0,0 1 0,-1 2 0,-2-3 0,-2-7 0,2-5 1,0-4-1290,-1-2 0,3-2 0,-4-3 0,4-1 1,1-3-1,0-2-8027,0-3 8147,0-7 1,-5-4-1,1-10 1,1-5-1,1-5 421,2-3 0,0-4 0,0 4 1,0 2-1,0 1 1281,0 2 0,-4 2-708,-1 7 1,7 11-1,7 14 1,4 1 0,3-1-1,4-2-1333,0-2 1,4-3 0,7-2 0,5-1 0,2-4 682,2-1 0,6-8 0,2-5 0</inkml:trace>
  <inkml:trace contextRef="#ctx0" brushRef="#br0">22915 1759 7876,'-14'0'683,"1"0"0,0 0 4232,-1 0 0,7-1-2707,2-4 1,4 5-1,-1-1-2898,-2 4 0,-3 7 0,-7-1 0,1 3 276,0 1 0,1 0 0,3 1 1,4-1-1,4 0 0,2-1-503,4-3 1,8 2 0,11-7 0,5-1 0,9-3 0,4-4 916,7-5 0,9-15 0,3-4 0</inkml:trace>
  <inkml:trace contextRef="#ctx0" brushRef="#br0">23688 1093 7929,'-2'-12'4068,"-1"6"0,-1 11-2966,1 11 0,1 9 1,2 5-1,0 2 0,0 2 1,-1 3-1,-2 0 0,-2 0-561,3-1 0,0-2 0,2 1 0,0-3 0,0-6 0,0-4 1,0-4-1685,0-3 1,0-2-83,0 1 1,-10-7-1,-5-3 1,-6-2 590,-7-2 1,-5-5 0,-10 1-1,-4 0 1,-6-1 0,-4 1-1,1 2 581,3 5 1,-2 5 0,12 5 0,5 2 0,5 3 0,6 4 404,5 3 0,4 2 1,9-1-1,5 2 1,4 2-1,4 3 1,5-1-1590,3 1 1,7 2 0,4-4 1236,2-1 0,7-2 0,2-1 0</inkml:trace>
  <inkml:trace contextRef="#ctx0" brushRef="#br0">19755 3305 7991,'-60'8'1549,"3"-3"0,14-3 1,14 2-1032,12 5 1,23 2-1,17-2 1,11-5-1,14-3 1,19-2-1,-22-2 1,2-1 0,9-4-1,2-1-251,7-2 0,3-3 0,-15 3 0,2-1 0,0 0 0,4-1 0,1 1 1,0 0-1,4-2 0,0-1 0,1 1 0,4-2 0,1-1 0,0 1 1,2-1-1,0-1 0,2 1 0,-17 4 0,0-1 0,1 1 0,1 0 147,1-1 1,1 1 0,0-1 0,0 1 0,-3 1 0,0-1 0,1 0 0,0 1 0,1-1 0,1 1 0,1 0 0,-1 0-633,0 0 0,-1 1 0,1 0 0,0-1 0,0 0 0,1 0 0,-1 0 0,-1 1 0,15-1 0,-2 1 0,0 0 0,0-1 0,0 1 0,0 0-92,-1 0 1,-1 1 0,-1 0 0,-2 0 0,0 2 0,-2-1 0,-5 1-1,0 0 1,-2 0 0,-5 1 0,-2 0 0,0 0 0,18-2 0,-2-1-1,-8 2 1,-2 0 0,-5 0 0,-2 0-4123,-5-1 0,-2 0 4432,-4 2 0,-3-1 0,30-13 0,-9 4 0,-3-4 0</inkml:trace>
  <inkml:trace contextRef="#ctx0" brushRef="#br0">5279 6850 18686,'-6'-13'-1755,"-3"0"1,3-1 1806,2 1 1,2 4-1,4 2 1,2 1-1,5 3 1,3 1-1,1 2 1,0 0-1,1 0 1,-1 0 1274,0 0 1,2 0-1141,3 0 1,-3 2 0,4 1 0,0 3 0,4-1 56,2 1 1,1-1-1,1-4 1,1 2-1,3 2 1,6-2 122,6-2 0,-4-1 0,2 0 0,1 0 0,-4-1 1,2-2 1105,-3-2-1253,0 1 0,2-1 0,-2 1 0,-3 0 0,-2-1 0,0 1-232,0 1 1,-4 1 0,5 2-1,-2 0 1,0 0 0,-1 0 0,-1 2-1,1 1-127,1 1 1,0 5-1,-3-3 1,2 0 0,1 1-1,-1-1 310,-2 0 1,3-1 0,1-5 0,1 0 0,1 0 0,-1 0 0,1 0 1435,0 0-1554,1 0 1,4 0 0,-2 0 0,-2 0 0,2 0 0,1-2-63,-3-2 1,2 2 0,-6-2 0,-1 2 0,-1 2 0,1 0 0,1 0-93,-1 0 1,-1 5-1,1-1 1,1-1 0,-1-1-1,-1-2 1,1 0 268,1 0 1,5 0-1,-5 0 1,0 0-1,1 0 1,3 0-1,0 0 202,1 0-350,-7 0 1,8 0 0,-6 0 0,0 0-1,1 0 1,-1 0 34,-2 0 1,2 0 0,-1 0 0,-2 0-1,2 0 1,-2 0 0,0 0 109,-1 0 1,-1 0 0,1 0 0,0-2 0,-2-1-1,0-1 1,-1 1-236,-1 1 1,6 2 0,-7 0 0,2 0 0,-1 0-1,-1 0 1,1 0-526,-3 0 663,6 0 1,-10 5 0,6-1 0,0-1 0,1-1 0,-1-2 94,1 0 0,3 0 0,0 0 0,1 0 0,0 0 0,-1 0 0,1 0-93,0 0 1,-1 0 0,1 0 0,0 0 0,-1 0 0,1-2 0,-2-1-126,-3-1 0,6-1 1,-4 5-1,0 0 0,1 0 1,-1 0-1,-1 2-425,0 2 1,-1-2 442,4 2 1,0-2 0,-3-1 0,0 2 23,0 1 1,2 1 0,2-5 0,0 0 0,-1-2 0,3-1 0,0-1 322,2 1 1,2-3 0,-4 0 0,3 0 0,-1 0 0,0 3 0,1 0-381,2-1 1,-4 2-1,1-2 1,-3 3-1,-1 1 1,0 0-1,-1 0-191,1 0 1,0 0 0,-1 0-1,-1 0 1,-1 0 0,-2 0 0,2 0 440,1 0 1,2-2 0,-2-1 0,0-1 0,-1-1 0,1 1 0,-1-2-45,1-2 1,-1 5 0,-1-2 0,0 0-1,-1 1 1,0 1 0,0 1-191,2 2 0,-3 0-377,1 0 0,-4 0 1,2 0-1,0 2 0,-4 1-245,-1 1 1,-2 1 0,0-4 0,1 2-321,-1 1 1,-1 2-2367,-3-1 2640,-3-4 448,-6 11 1,-6 1-1,-2 8 1</inkml:trace>
  <inkml:trace contextRef="#ctx0" brushRef="#br0">4985 6717 9819,'-26'-31'-117,"11"7"0,8-10 0,8 10 0,8 11 183,3 7 0,1 6 1,0 3-1,1 4 0,1 4 1,2 4-1,7-2 1,9-1-1,11-5 0,14-1 1,10-3-1,-29-2 1,1 0-1,3-2 0,1 0 202,4-1 1,2 0 0,-1-2-1,-1-1 1,1-3 0,0-1 0,-2 0-1,-1-1 1,1 0 0,-2 0-1,1-2 1,-1 0 0,0 0 0,0 0-18,-1 1 1,-2 0 0,29-14 0,-10 3 0,-11-4 0,-10-2 0,-9-1 0,-7-4-501,-6-1 0,-11-2 0,-10-5 0,-15-2 0,-19-3 1,-16 0 172,22 22 1,-3 2 0,-8 2 0,-2 2 0,-2 2 0,-1 2 0,-4 2 0,-2 2-1,-5 2 1,-1 3 0,-3 2 0,-1 4-143,-4 4 1,-2 2-1,2 2 1,-1 4-1,-1 8 1,1 3 0,1-1-1,2 3 1,0 1-1,2 2 1,6-1 0,2 0 51,3 0 1,3 2 0,7-2 0,3 0 0,7-2 0,3 1 0,-15 27 0,15-2-1,19-2 1,20-1 190,25 1 1,-6-26 0,5-2 0,11 1 0,5-3-1,8 0 1,4-2 0,6 0 0,2-2-28,-20-4 1,1-2 0,2 1-1,5 1 1,2 1 0,-1-1-1,2-1 1,0 1 0,0-1 0</inkml:trace>
  <inkml:trace contextRef="#ctx0" brushRef="#br0">5599 7890 8384,'-6'0'477,"7"0"1,10 0 0,6 0-109,4 0 1,1 0-1,5 0 1,0 0-1,-1 0 1,2 0 0,4 0-1,2 0-164,0 0 1,4 0 0,-2 0 0,1 0 0,1 0 0,2 0-56,6 0 1,5 4 0,3 1 0,3-2 0,3-1 0,3 1 0,3 2 0,1-2 35,2-2 0,7-1 1,-2 0-1,2 0 0,-1 0 1,-36 0-1,1 0-100,1 0 0,1 0 0,-2 0 1,1 0-1,1 0 0,0 0 1,-1 0-1,0 0 0,-1 0 1,0 0-1,0 0 0,0 0 79,0 0 0,0 0 0,34 0 1,-2 0-1,-2-1 0,0-4 1,-4-2-1,3 0 22,-1 2 1,-8-1 0,7 0 0,-2 0 0,0-1-1,2 1-255,0 0 0,-1-3 1,1 5-13,0 1 1,4-3 0,0 1 0,-2 3 3,0 0 1,-4 2 0,-2 0 0,-2 2-1,-2 0 1,-4 3 0,-3-1 40,-3 2 0,-11-4 0,2 2 0,-3-2 0,-3-2 0,-2 0-14,-4 0 0,-2 0 24,1 0-478,0 0 0,-5-6 0,-1-2 0,-2-1-275,-3 1 1,-1 0-1,-2-2 1,1 2 777,-1 3 0,6-6 0,2 4 0</inkml:trace>
  <inkml:trace contextRef="#ctx0" brushRef="#br0">6332 8849 8376,'-6'-19'102,"4"4"0,2 2 0,9 8 1,3 5-1,1 5 0,1 2 1,-1 1-1,2-2 0,3-2 1,5 0-1,7-1 0,7-1 1,6-2 10,6 0 0,3-5 0,1 0 0,2-3 0,1-2 0,3-2 0,1-1 1,-1 1 306,-3 3 1,2-3 0,1 5 0,3-2 0,-1 1-1,-2 1-411,-1 0 1,1 2 0,-4-2 0,0-1 0,-3 1 0,-2-3-114,-2-2 1,3-8 0,-5 0 0,0-3 0,-4 1 0,-2-3 136,-3-5 0,-5 5 0,1-4 0,-3-2 0,-7-2 0,-2-3 0,-6 1-22,-5-1 1,-4 2 0,-6-3 0,-1 3 0,-5 0 0,-8 2-186,-6-1 1,-16-1-1,-8 6 1,-11 4 0,-13 5-1,30 12 1,0 2 0,-3 1-1,-2 2 5,-4 1 0,0 1 0,4 0 0,-1 1 0,-7 1 0,0 2 0,0 1 0,0 2 0,0 1 0,-1 2 1,0 0-1,-1 0 0,2 2 0,0 0 128,2 0 0,-1 1 0,-5 2 0,0 1 0,5 0 1,1 1-1,-1 0 0,-1 0 0,0 2 0,0 0 0,2 2 1,2 0-1,0 1 0,2 2 0,4-1 0,1 1 292,1 1 1,2 1 0,2-1-1,2 1 1,3 1 0,2 1 0,-18 27-1,12 1 1,13-1-271,10 1 0,8-1 1,14-5-1,16-4 0,19-3 1,18-7-110,-26-20 1,4-3 0,5 1-1,2-4 1,4-2 0,2-3-1,3 2 1,1-2 0,4 1 0,0-1 130,3 0 1,0-1-1,-1-3 1,0 1 0,5 1-1,-1-1 1</inkml:trace>
  <inkml:trace contextRef="#ctx0" brushRef="#br0">8238 8876 23119,'13'4'-179,"1"1"0,3 10 1,4-2-1,3 3 0,6 2 1,1 0-1,4-2 0,4-1 1,7-3-1,4-2 1,5-3-1,3-1 0,4-3 521,3-1 1,7-8-1,3-3 1,-37 2-1,1-1 1,-1-1-1,1-1 1,1-2-1,1-1 1,0-1 0,-1 0-1,3-3 1,0 0-298,0-1 1,-1-1 0,-4-2 0,-1 0 0,2 0 0,-1-1 0,-1-1 0,-1 0 0,-2 0-1,0 0 1,0 0 0,-1-1-579,-3 0 1,-1 1-48,30-20 0,-19-12 0,-1 3 0,-11-1 1,-9-4-1,-6 3 206,-4-1 0,-10-7 0,-12-2 1,-11 2-1,-10 1 0,-12 5 1,17 28-1,-3 3 577,-7-1 0,-2 3 0,1 2 0,-3 3 0,-10 4 0,-3 3 0,-3 3 1,-1 3-1,-3 3 0,-1 4 0,-7 3 0,0 3 0,-3 3 0,1 3-456,0 2 0,-1 2 0,21-5 0,-2 0 0,2 1 0,-20 8 0,2 1 0,2 0 0,0 2 1,5 1-1,1 2 0,7-1 0,1 2 0,3 0 0,2 0 13,4-2 0,3 2 0,7 1 0,4 1 0,2-1 0,2 2 0,4 0 0,4 1 1,-12 34-1,15-1 0,11 0 8,9-4 0,23 1 0,22-5 0,-17-30 0,4-1 0,8 0 0,3-2-410,8 0 0,0-1 0,-2-3 0,2 1 0,8 1 0,0 0 0</inkml:trace>
  <inkml:trace contextRef="#ctx0" brushRef="#br0">6825 9609 23308,'-7'-21'-160,"1"9"1,6 12-1,1 8 1,4 2-1,4-1 1,2-5-1,3-2 1,-1-2-1,2 0 148,3 0 0,-2 0 1,5 0-1,1-2 1,0-1-1,3-1 1,-1 1-1,1 2 270,0 1 0,3 0 0,2 0 0,1 0 0,-1 0 0,-1 0-296,3 0 0,-4 0 1,3 0-1,-2 0 0,2 0 1,4 0 196,-1 0 1,4 0 0,-4 0 0,0-2-1,-1-2 1,-1-4 0,3-1 113,-1 0 0,3 5 1,-5-3-1,2 1 1,3 3-1,0 1-236,-1 2 0,2 0 0,-2 0 1,2 0-1,2 2 0,0 1 1,0 1-257,0-1 1,0-1 0,0-2 0,0 0-1,-1-2 1,-2-1 0,-3-3 459,-1-1 0,2 2 0,-4-2 0,-1 1 0,-1 3 0,0 2-295,-3 1 1,4 0 0,-8 1 0,3 4 0,0 2-1,-1 0 1,-3-1-59,-2 0 0,3-4 1,-2 4-1,-1-2 1,2 0-1,-1-1 1,3-1-1,-1-4 448,0-2 1,-4 2 0,2-2 0,1 3 0,0 1 0,1 0-535,-1 0 1,4 5-1,-4 4 1,1 3-1,0 2 1,2-1-1,1 0-237,2 1 1,-1-6 0,1 0 0,1-2 0,2-3-1,2-2 1,1-2 651,0-4 0,5 2 0,-1-6 0,5-1 1,-1 0-1,2-1 0,-1 4 437,-1 1 1,3 2-1,1 2 1,-2-1-1,-2-1 1,1 1-958,2 1 0,2 2 0,4 2 0,-1 1 0,2 1 0,-1-1 0,2-1-121,1-2 0,-7 0 0,7 0 0,-2 0 0,-2-2 0,0-1 0,1-3 621,2-1 1,0-1 0,-2-2-1,-1 3 1,1-1 0,1 2-132,-3 0 1,3 0 0,-5 3 0,0-1 0,1 1 0,-1 2 0,0 1-176,-3 0 0,0 0 1,-2 0-1,2 0 1,-1 0-1,1 0 1,-2 0 14,1 0 0,-4 0 1,1 0-1,-2 0 1,1 0-1,-2 1-12,-2 4 1,-2-3 0,-2 6 0,1-1 0,-1-1 0,-2 2 0,-2-2 50,1-1 0,0 0 0,-1-4 0,3 2 1,-1 2-1,1-2-210,1-2 548,-11-1 0,15 0 0,-9 0 0,1 0 0,0 0 1,-2 2-218,1 2 1,0-1 0,2 6 0,0 0-1,1 0 1,1 0-387,3 1 1,-1 2 0,-5 0 0,1-2 0,1-3 0,3-1 0,3-3 351,0-1 0,0-2 0,-2 0 0,2 0 0,1 0 0,1 0 1,-1-2 169,-1-2 0,9 2 0,-3-2 0,2 1 1,-1 0-1,-1-1-104,0 1 0,5 1 0,1 1 0,-1-2 0,3-2 1,-2 2-1,3 2-298,2 1 0,-5-5 0,8 1 0,-2 1 1,-2 2-1,0-1 0,-1-1 229,1-1 1,1-1 0,-1 4-1,-2-2 1,-1-2 0,-1 2 0,0 2-12,-3 1 1,-2 0-1,-1 0 1,0 0 0,0 0-1,0 0 1,-1 0-234,-4 0 0,4 0 0,-4 0 1,2 0-1,0 0 0,-1 0-770,1 0 0,-4 6 0,-1 3 924,1 3 1,-5 1 0,4 0 0</inkml:trace>
  <inkml:trace contextRef="#ctx0" brushRef="#br0">19515 8343 16790,'-32'0'-264,"5"1"381,8 4 1,6-2 0,4 6 0,4 1 0,7 0-1,7 1 1,11-4 0,13 0 0,13 1 0,10 2-1,11 2 1,7 3 194,-35-7 1,0 2 0,1 0-1,0 0 1,0 3 0,0 1 0,-1 0-1,-1 0 1,0 2 0,-2 1 0,0 2-1,-2 2 1,0 2 0,-1 1 0,-2 2-1,-2 1 1,-1 2 0,-2 0-325,-2 2 1,-1 0 0,-3 2 0,-3 1 0,-3 2 0,-3 1-1,-2 3 1,-3 1 0,-2 4 0,-2 0 0,-2 3 0,-2 1-245,-1-1 0,-2 0 0,-2 0 1,-1 0-1,-5 0 0,-1-1 0,1 0 1,-1-1-1,1-2 0,0 0 0,-1-3 1,0-1-1,-1-2 0,0-2-507,-16 31 1,0-4-1,4-8 1,-1-5-1,0-2 311,1-5 1,2-2-1,10-2 1,2-4-1,6-4 214,4-2 0,8-3 0,3 1 1</inkml:trace>
  <inkml:trace contextRef="#ctx0" brushRef="#br0">21635 8716 8561,'-13'-12'0,"-4"-1"0,4-9 0,5 4 0,6 2 0,2-1 0,0-1 0,0 2 737,0 1 1,0 2-1,1-2 1,2-1-1,1-2 1,-1 2 0,0 3 113,2 4 1,-2 4 0,4 11 0,1 7 0,-3 11 0,3 9 0,-2 8-536,0 5 1,3 4-1,-5 7 1,1 2 0,-1-1-1,2-1-516,1 0 0,-2-10 1,4 3-1,1-5 0,2-8 1,1-3-1,-1-6-898,-3-4 0,3-6 0,-5-11 1176,1-7 14,-3-12 1,-5-9-1,0-7 1,0-1-1,0-2 1,0 1-51,0 2 1,2 1 0,1 2 0,3 3 0,0 4 0,1 3 251,1 2 0,0 4 0,6 2 0,-1 2 0,0 5 98,1 3 1,-2 7-1,-2-1 1,-1 5 0,0 2-1,0 2-639,0-2 1,-2 3-1,3-1 1,-1-2 0,3-1-1,4-2 1,5-1-2045,0-3 1,8 2-1,0-7 2291,3-1 0,10-13 0,5-5 0</inkml:trace>
  <inkml:trace contextRef="#ctx0" brushRef="#br0">22341 8876 8561,'-26'1'903,"-1"4"1,6-4 0,4 4 0,2-2 34,1 1 0,7-1 1,4 6-1,6 0-323,6-2 0,3 4 1,1-7-1,0-1 1,1-1-1,-1-2-154,0 0-699,-5 0 1,-4 0 0,-8 0 0,-7-2 0,-3-1 5,-4-1 1,0-1 0,5 5 0,-1 0-1,1 0 1,0 2 261,-1 2 1,7-1 0,3 6 0,2 1-1,2 2 172,0 2 0,2-1 0,2 0 0,5 0 0,3 1 0,3-1 0,1 0-727,2 1 1,7-7 0,0-1-1,6-1 1,3-1 0,3-3-1,0-3 525,-1-7 0,8-9 0,-2-3 0</inkml:trace>
  <inkml:trace contextRef="#ctx0" brushRef="#br0">22675 8849 8543,'-14'0'1164,"1"0"1,4 0-427,0 0 1,6 2 0,-1 2 0,4 5 0,4 4 0,5 4 903,3 0 1,1 1-1959,1-4 1,-1-1 0,0 0-1,2-1 1,1-3 0,2-5-1,-2-2 316,-1-2 0,4-6 0,2-1 0</inkml:trace>
  <inkml:trace contextRef="#ctx0" brushRef="#br0">22768 8823 8490,'-19'-14'0,"2"1"111,-5 0 0,6 4 1,-2 0-1,3 0 3384,2 2-3173,6 1 0,2 6 0,10 0-420,3 0 1,6 1-1,2 2 1,2 3-1,-2 0 1,-1 0-1,0-3-564,2-2 0,-2-1 662,3 0 0,-3 0 0,-2 0 0</inkml:trace>
  <inkml:trace contextRef="#ctx0" brushRef="#br0">22861 8756 8743,'-12'1'862,"3"4"0,14-2 0,8 6 0,2 1 0,1 2 0,-1 1 0,1 2 0,-1 3-600,2 4 1,-6 3 0,-3 2 0,-2 0 0,-3-1 0,-2 1 0,-2-1 0,-4 1-676,-4 0 0,-2-2 1,-1-3-1,1-4 0,2-3 1,-1-3-800,-2-4 1,5 1-1,2-9 1,4-9-1,2-8 1212,4-10 0,2-20 0,7-2 0</inkml:trace>
  <inkml:trace contextRef="#ctx0" brushRef="#br0">23141 8289 8458,'0'-13'0,"0"0"704,0 0 0,-1 5 158,-4 4 0,5 8 0,0 6 0,8 7 0,2 5 1,0 6-1,-1 5 0,2 5 0,0 1 1289,3-1 0,-1 7-2213,0-10 1,-1 5 0,-1-7 0,-2-2-351,1-3 1,-3 2-1,1-10 1,-2 1 0,-3-3-1,0-3-4890,1-2 4809,-2-6 0,2-2 1,-8-10-1,-4-4 444,1-2 0,-5-4 1,4-1-1,0-2 0,-1 0 1,-2 0 1396,-1 0 1,5 1 0,4 5 0,6 3-985,6 4 1,3 4-1,1 1 1,0 1-1,2 2 1,2 3-511,0 2 1,7-4 0,-2 4-1,3-2 1,2-3 0,0-2-1,1-2-3328,3-4 0,-1-8 2064,5-9 1,-5-8 1409,1-1 0,-3-6 0,-1 3 0</inkml:trace>
  <inkml:trace contextRef="#ctx0" brushRef="#br0">23754 8010 8411,'-20'-8'905,"2"4"0,3 4 0,3 4 333,3 5 1,3 6 0,6 6-526,0 5 0,0 10 1,0 1-1,2 4-818,2 4 0,8 4 0,7-5 1,2-1-1,4-3 0,3-5 1,4-2-1,-3-3 105,-1-4 0,-1 4 0,0-9 0</inkml:trace>
  <inkml:trace contextRef="#ctx0" brushRef="#br0">23874 8396 8340,'-10'-22'434,"-3"0"1,1-1 0,4 10-1,2 0 1,5 1 53,4 3 1,12-1 0,11 4 0,11 0 0,8 0-489,4 3 0,11-10 0,-5-2 0</inkml:trace>
  <inkml:trace contextRef="#ctx0" brushRef="#br0">24541 7463 8556,'-33'-23'0,"7"5"602,6 9 0,11 7 0,5 7 0,3 4 168,1 3 1,4 7 0,3 3 0,4 5 0,4 4 0,1 4 0,3 5 0,2 2-626,0-2 1,2 6-1,-3-11 1,-1-1-1,0-1 1,-3-4 0,1-2-370,0-3 1,-2-8 0,3 2-1058,-3-3 1,-6-8-1,0-3 1061,1-2 0,2-9 0,0-7 0,-2-6 0,-3-6 0,1 1 0,-2 1 1407,0 2 0,-2 4 0,-4-2 51,0 1 0,0 8-1086,0 11 1,5 8 0,-1 9 0,-1 6-321,-2 2 1,-1 6 0,0 0 0,0 0-1,0 0 1,0 0-718,0-1 0,0-2 0,2-3 0,1-3 0,3-5 0,1-6 0,5-3-813,4-2 0,5-3 871,6-8 827,-1-8 0,7-14 0,1-7 0</inkml:trace>
  <inkml:trace contextRef="#ctx0" brushRef="#br0">25167 7823 8400,'-6'-7'1344,"-5"-4"0,-7 7 0,0 1-571,-1 1 0,4 2 1,-1 2-1,4 1 0,4 3 1,2 1-1,4 4-732,0 0 1,8 3 0,3-1 0,3 0-1,1-1 1,0-1 0,1-4-857,-1-1 1,0-2-1,1-4 1,-1 0 0,0 0 188,1 0 1,-7-1 0,-4-4-1,-6-2 1,-6 0 1295,-3 2 0,-1-1 0,1 3-20,3 5 1,3-1 0,8 8-1,2 1 1,7 2 0,5 0-1552,6-3 0,0 1 0,4-5 0,3-2 0,4-2 901,4-1 0,7-6 0,4-1 0</inkml:trace>
  <inkml:trace contextRef="#ctx0" brushRef="#br0">25487 7810 9133,'-22'-5'0,"-2"-1"0,2 0 1097,1 1 1,4-4 0,3 4-601,1 2 0,7 3 1,6 3-1,7 3 0,5 2-517,2 2 1,-1 0-1,0 1 1,1-3-1,-1 1 1,0 0-1,2-1-194,3-2 0,-2-2 0,5-4-1319,-2 0 0,0-1 1,-2-5-1,0-6 1478,0-5 0,-4-6 0,-4 1 0,-3-4 0,-2-2 0,1-1 43,-2-2 0,-2-5 0,-1 5 0,0 0 0,0 0 0,0 0 0,0 1 362,0 2 0,0 1 531,0 1 0,0 3 1,0 3-1,2 0 0,1 4 95,1 1 0,2 2 0,-2 0 1,5 1-643,3 3 0,2 3 0,-1 7-431,0 4 0,-5 2 1,-4 7-1,-2 0 0,-2 4 1,0 4-1,0 5-604,0 4 1,0 3 0,1 8-1,2 2 701,1 5 0,13 9 0,-2 2 0</inkml:trace>
  <inkml:trace contextRef="#ctx0" brushRef="#br0">23381 9622 8829,'-28'-10'0,"-2"-2"0,4 2 1267,5 4 1,12 6-1,5 4-918,2 5 0,4 7 1,4 5-1,5 3 1,9 5-1,3 4 1,5 4-237,1 1 0,0 2 0,1-1-268,1-4 1,-4-2 0,-5-8 0,0-1 0,-3-3-693,-5-2 1,-3-6-1,-9-8 1,-6-8 804,-8-12 0,-5-10 0,3-9 0,-3-8 1,0-5-1,-1-6 627,-2-4 0,6 0 0,-4 3 0,3 4 0,3 4 0,3 9 20,5 7 0,2 2 0,2 10 1,2 4-1,2 3-575,5 7 0,-1 4 0,-1 6 0,0 7 0,-1 6 0,2 5-840,-1 3 1,-4-5-1,2 6 370,-4-4 1,-1-4 0,-1 4 0,-4-5-331,-4-4 1,2 1 0,-2-8-2001,-1-1 2770,10-1 0,13-18 0,15-2 0</inkml:trace>
  <inkml:trace contextRef="#ctx0" brushRef="#br0">23981 9622 9743,'-47'-16'0,"2"3"0,10 4 1092,8 1 1,12 1 0,8-6 0,1-1-1044,3 1 1,3-6 0,6-5-1,7-4 1,8-5 0,4 1 0,2-2-1,-1 1 1,-1 0-1353,-2 4 0,0 2 1,-5 4-1,-2 2 1303,-1 2 0,-1 1 0,-1 4 0</inkml:trace>
  <inkml:trace contextRef="#ctx0" brushRef="#br0">24141 9222 8115,'-2'12'-341,"-2"-1"762,-5-3 1,2-3 0,-1 4-1,2 1 1,3 2 0,2 1-1,1 1 1,0-1 259,0 0 0,1-1 0,4-1 0,4-4 0,3-1-681,1-3 0,6-2 0,2-1 0</inkml:trace>
  <inkml:trace contextRef="#ctx0" brushRef="#br0">24128 9142 8319,'-27'-13'0,"2"0"0,3 1 472,4 3 0,7 3-378,2 6 1,12 0-1,3 0 1,11 0 0,8 0-1,6 0 1,5 0-1,3 0-94,4 0 0,8 6 0,-4 1 0</inkml:trace>
  <inkml:trace contextRef="#ctx0" brushRef="#br0">24487 9076 9196,'-31'0'0,"0"0"0,2 0 0,1 1 1098,1 4 0,6-4 0,5 5 0,5 0-660,7 3 1,3 3 0,2 1 0,5 0 0,7 1 0,7-2 0,3-2 0,4-3-480,5-1 1,1-1 0,1-5 0,0 0 0,-1-2 0,-2-2 0,-6-7-1292,-6-5 1,-5 0 0,-5-5 1063,-5 2 0,-14-5 0,-8 3 0,-6 1 288,-3 2 0,1 3 0,-1 2 1,2 0-1,3 1 0,4 1 202,3 2 1,11 6-1,8-2 1,14 0 0,10 1-3809,8 1 3586,2 1 0,14 2 0,3 0 0</inkml:trace>
  <inkml:trace contextRef="#ctx0" brushRef="#br0">24981 9022 8319,'-8'12'597,"-5"-3"0,-6-1 1,-9-5-1,-2 1-36,-1-1 1,-5-2-1,7-2 1,2-3-1,5-4 1,4-1-1,6 0 1,6-1-786,5-2 1,7-6-1,4-1 1,6 0-1,7-2 1,2 2-1,1 0 1,0 2-1147,-4 3 0,2 0 0,-7 2 1370,0 4 0,-3-10 0,0 3 0</inkml:trace>
  <inkml:trace contextRef="#ctx0" brushRef="#br0">24914 8809 7288,'0'14'0,"0"-1"0,2 0 1868,2 1 0,-1-7 2861,6-3-4333,-6-2 0,9-1 0,-3 2 0,2 2-396,3-2 0,5-2 0,2-1 0</inkml:trace>
  <inkml:trace contextRef="#ctx0" brushRef="#br0">25154 8583 8898,'-18'-30'0,"0"2"0,2 4 587,1 4 1,6 3 0,2 7 0,1 1-541,3-1 0,3 2 0,5 1 0,4 1 0,2 3 0,6 0 1,2 0-1249,3-1 1,12-1 1200,-3 5 0,0-6 0,2-1 0</inkml:trace>
  <inkml:trace contextRef="#ctx0" brushRef="#br0">25447 8143 9388,'-13'-19'0,"0"4"0,-1 6 710,1 3 0,6 3 0,5 9 1,8 7-1,7 10 0,4 6 0,0 8 1,3 6-643,0 6 1,1 3 0,3 3-1,-2-1 1,0 1 0,0-3-1,-1 0-1194,-2 0 1,-1-5 0,-4-3 0,-3-4 0,-2-4 0,-4-5 717,-4-3 1,-2-9 0,-4-5 0,-4-10 0,-2-10 0,-3-10 605,1-9 0,-5-15 0,0 0 0,4-2 0,2 1 0,4 4 1101,2 6 0,-3 1-1299,5 12 0,0 7 0,4 5 0</inkml:trace>
  <inkml:trace contextRef="#ctx0" brushRef="#br0">23461 10528 8425,'-28'-19'0,"0"-2"413,1 1 0,5 0 1,13 7-1,5 0 82,2 0 0,2 4 0,3 1 0,4 2 0,8 3 0,5 2 1,3 4-186,2 6 1,-4 6-1,-2 13 1,-1 3-1,0 3 1,-2 3-1,-2 0 1,-6 1-364,-3-1 0,-2-4 0,0 0 0,3-4 0,0-4 1,1-1-536,0-3 1,-2-8 0,4-8-1,1-4 1,2-4 0,1-6 148,1-9 0,-5-7 0,-2-6 0,0-3 0,-1-3 0,0-1 467,-3-4 1,-1 1 0,-4 5 0,-1 5 0,-1 3 0,-1 3 3135,-1 2-2537,5 4 1,-3 18 0,6 5-831,3 7 0,5 8 0,1 3 1,3 3-590,4 2 1,6-1 0,-2 1 0,3-2 791,2-3 0,6 4 0,1-6 0</inkml:trace>
  <inkml:trace contextRef="#ctx0" brushRef="#br0">24048 10435 8910,'-18'-13'0,"0"1"0,2 3 0,1 5 1601,2 2 1,7 2-1338,6 0 0,7 6 0,11 3 0,4 3 0,3 1 1,3 0-1,2-1 0,1-1-379,-1-2 0,1-5 1,-3 3-1,-4-1 1,-4-3-1,-5-3 1,-6-4-235,-9-5 0,-7-3 0,-11-3 0,-6-1 1,-5-2-1,-7 2 614,-2 1 0,2-3 0,3 2 1,4 3-1,5 2 0,5 1-264,7-2 1,8 5-1,12 1 1,12 1-1,8 0 1,9-3-2,6-2 0,10-2 0,8-1 0</inkml:trace>
  <inkml:trace contextRef="#ctx0" brushRef="#br0">24861 9969 8250,'0'-14'0,"1"3"380,4 2 1,-2-2 0,6 7 0,1 2 0,2 5 0,1 6 0,0 5 0,2 5 235,3 7 1,-3 1 0,4 6-1,-1-4 1,0 1 0,-2-2 0,0 2-1,-1-4 15,-2-2-886,10 1 1,-19-9-1,8 5 1,-3-3-387,-2-6 1,-5 0-1,-2-9 1,-8-5-1,-4-7 1,-1-9-1,0-8 338,-1-8 0,1-11 0,0-5 0,-1-5 0,1-3 0,0 4 588,-1 3 1,-3 2-1,-3 9 1,1 6 0,0 6-1,4 6 973,5 4 1,-1 8-1,5 3-1092,-1 1 0,10 3 0,1 7 0,7 5 0,2 3 0,2 3 1,3 1-1041,4 2 0,-1-1 0,-1-2 0,0 2 0,-3 0 0,1 0 0,0-3 874,-2 0 0,-1 5 0,-2 2 0</inkml:trace>
  <inkml:trace contextRef="#ctx0" brushRef="#br0">25341 9862 7968,'-12'-9'178,"3"0"1,-3 0 0,5-4 0,-1 0 530,4-1 0,-2 1 1,1-2-1,2-1 0,3-3 1,5 0-1,5-2 1,5 0-910,3-3 0,1-1 1,-3 0-1,2 1 0,-2 4 1,-1 0-1,-1 3-2560,-1-3 2760,0 11 0,1-14 0,-1 8 0</inkml:trace>
  <inkml:trace contextRef="#ctx0" brushRef="#br0">25487 9476 8421,'-18'8'0,"-1"0"468,-2-2 0,5 3 0,-2-5 0,4 1-123,0 1 0,7-4 1,4 6-1,6-2 0,6-3-436,3-2 1,1 1 0,2 1 0,1 1 0,2-1 0,-2-1 0,0-2-1281,2 0 0,-3 0 544,3 0 0,-3 0 827,-2 0 0,-6-6 0,-1-2 0</inkml:trace>
  <inkml:trace contextRef="#ctx0" brushRef="#br0">25434 9142 8176,'-13'-5'0,"-1"-3"40,1 1 0,0 1 0,-1 6 0,1 0 394,0 0 0,-1 7 0,2 5 1,4 6-1,3 3 0,4 4 873,1 4 1,0-1 0,1 5-1014,4 0 0,2-1 1,6 5-1,1-1 1,0-1-344,4-1 1,-2-1 0,7-6 0,0-1 0,3-1 0,-1-2 0,-3-6-1455,-4-2 0,1-3 1,-1-3 1205,-2-5 0,-9-2 1,-7-2-1,-8 0 1,-9 0-1,-3 0 419,-1 0 0,-4-5 0,2 1 0,0 1 0,1 2 0,4 1 0,3 0 1680,2 0 1,2-2-1644,7-2 0,5 2 0,14-4 0,1 2 1,2-1-37,-2 2 1,-1 2-1,-3-1-181,-3-2 0,-3 4 1,-8-2-132,-2 5 1,3 3 0,-5-3-1,1 3 4,1 2 1,-1-4 604,5 5 0,0-5-408,0 5 1,0-4 0,0 4 0,0 1 188,0 2 0,0-6 0,0-6 0,0-9-68,0-7 0,0-5 0,0-6 0,0-1 1,-1-3-1,-2-5-215,-2-2 0,1-5 0,4 0 0,0 2 0,0-1 0,0 5 0,0 5-567,0 3 0,0 9 0,0 2 0,0 3 60,0 2 0,6 7 0,3 4-102,3 5 1,1 12 0,2-2 0,1 4 690,2 2 0,11-4 0,0 4 0</inkml:trace>
  <inkml:trace contextRef="#ctx0" brushRef="#br0">25887 9196 8204,'-34'-27'118,"3"8"1,9 6 0,4 7 1004,3 4 1,6 2 0,0-1 93,-1-4 0,4 5-1205,2 0 1,2 6-1,2 7 1,0 1-23,0-1 1,0 0 0,0 1 3,0-1 0,0 0 1,0 1-1,0-1-94,0 0 0,0 5 1,2 0-1,1-2 1,3-1-1,1-2 0,3 1-244,2-1 0,2-4 0,-1-2 1,0-1-1,1-3-286,-1-1 1,-1-4 821,-3-2 0,-4-4 1,-5-5-88,0 0 0,-1-1 1,-2 1-1,-3 0 1,0-1 153,0 1 0,-3 4 1,3 2-1,-1 1 0,-3 3 1,-2 1-348,-1 2 1,-1 2 443,1 2 0,0 1 0,-1 7-87,1 2 1,5 3 0,4-4 0,3 0 0,1 1 0,1-2 0,3-2-224,5-1 1,8-6 0,3 1 0,4-2 0,4-4 0,2-1-796,2-1 1,-2-8 0,4 0 0,-3-4 0,-4-2 0,-5 0-1,-3-1 749,-2-2 0,-3-1 0,0-5 0</inkml:trace>
  <inkml:trace contextRef="#ctx0" brushRef="#br0">26034 8783 8268,'12'-14'129,"-3"1"1,2 0 0,-3-1 0,1 1 608,0 0 1,-5 4 0,5 1 0,1 4 0,1 5-402,-2 7 1,1 8 0,-4 3 0,0 2 0,1 4 0,-1 3 0,0 3 31,-3-1 1,3-2 0,0-3-606,1-2 0,-2 0 0,2-3 0,0-1-472,1 0 0,-4-1 1,5-6-1,0-2 119,-2-1 0,4-8 0,-7-1 0,-2-6 1,-5-1 383,-6 3 0,2-2 414,-2 1 1,1-1 0,-2 3 168,1-1 0,7-1 0,4 4-471,10-3 0,3-1 1,8-7-1,5-5 93,7-7 0,-3-6 0,1-10 0</inkml:trace>
  <inkml:trace contextRef="#ctx0" brushRef="#br0">26447 8476 9218,'-18'9'0,"0"0"0,2 1 883,1 2 1,4 7-1,2 4 1,4 0-553,4-1 1,1 4-1,1-4 1,5 2-1,6-1 1,6-2-1,2 0 1,6-2-544,3 0 1,1-6-1,5-5 1,1-2-1,0-3 1,-1-2-1,-1-1-516,-4 0 1,-1 0 0,-11-1 0,-3-4 0,-5-4 0,-5-2 0,-5-3 712,-5 1 1,-8 0 0,-9 1-1,-3 1 1,-2 3 0,0-1-1,2 0 1552,3 0 0,-2 6 0,6-2 1,4 3-22,3-3 0,11 4-1498,9-4 1,10 4 0,7 1 0,6 0 0,4 0-293,1 0 1,10 0-1,-2 0 1,5-2 0,3-1-1,-1-1 274,-3 1 0,9-5 0,-3 1 0</inkml:trace>
  <inkml:trace contextRef="#ctx0" brushRef="#br0">5519 11421 8483,'-8'-13'-101,"4"6"74,8 2 1,4 4 0,5 1-1,2 0 1,3-2 0,4-1 0,3-1-1,2 1 1,1 0 0,1 0 0,5-3-1,2 0 164,1 0 0,9-3 1,-5 3-1,4-1 0,4-2 1,1 2 1,5 2 1,3 4-1,-2 1 1,2 0 0,-1 0-1,1 1-133,0 4 1,4 1 0,-1 4 0,3-3-1,5-1 1,2-3 37,2-1 1,-35-2-1,1 0 1,35 0-1,0 0 1,0-2-1,0-2 1,-35 0-1,-1-1 29,1-1 1,-1 0-1,0 0 1,0 0-1,36-4 1,-5 2 0,-5 3-1,0 5 1,-5 5-416,-1 9 0,4 12 0,-12 3 0,-1 3 1,0 5-1,-3 3-809,0 5 1,-8-4 1150,-6 3 0,2-2 0,0-2 0</inkml:trace>
  <inkml:trace contextRef="#ctx0" brushRef="#br0">2839 13367 24098,'-14'-22'-1950,"-4"0"1,7 5 0,-2 0 1683,1 2 0,0 2 0,-1 1 1,1 4-1,5 7 0,7 4 0,9 0 1,7-2 518,6-1 1,11 0 0,7-1 0,9-4 0,5-4-1,7-2 1,3-3 0,5-1 0,3-1 157,0-2 1,-1 1-1,-3 3 1,2 2-1,1 2 1,-3 1-516,-4-1 1,0 4 0,-7 0 0,-2 2 0,-3-1-1,-5 2-856,-1 2 1063,-1 1 0,-11-6 1,-2-2-1</inkml:trace>
  <inkml:trace contextRef="#ctx0" brushRef="#br0">4172 12794 17535,'-4'-35'-624,"-1"-1"0,7 6 1,7 13-1,3 3 552,1 5 0,0 5 1,2 8-1,0 7 0,0 7 1,-5 8-1,-2 10 0,-6 8-455,0 9 0,-14 7 0,-6 6 0,-5 1 0,-5 0 0,-2-1 0,-3 1 610,-1 0 1,3-11-20,-4-3 1,-1-3 0,-4 4-1</inkml:trace>
  <inkml:trace contextRef="#ctx0" brushRef="#br0">5865 16899 8334,'-15'19'0,"7"-3"0,16 7 0,10 0 0,12 2 17,5 2 0,17 6 1,10 1-1,-25-17 1,1-2-1,4 0 1,1-2-1,4-1 1,1-3-1,4 0 1,1-3-1,2-1 1,1-3-1,4-1 0,0-2 1,2-2-1,-1-2 1,4-4-1,-1-2 1,1-2-1,-1-3 140,1-3 1,0-2-1,2-1 1,0-1-1,-5-2 1,0-2-1,-1 2 1,0-1 0,-3-2-1,-1-1 1,-3 0-1,-1-1 1,-4-2-1,-1-1 1,-2-1 0,-3 0-178,-1-1 1,-4-1 0,-3-2-1,-3-1 1,-5 2 0,-4 0-1,-3-1 1,-3 0 0,-4 0 0,-3-1-1,-4-1 1,-4 0-57,-2-1 1,-4-1 0,-4-2 0,-6-1 0,-8 2 0,-5 1 0,-6-2 0,-4 2 0,-7-2 0,-5 2 0,-5 0-1,-3 1-74,-4-1 0,-2 2 0,18 15 0,-1 1 0,-1 1 1,-1 0-1,0 1 0,-1 2 0,-1 1 0,0 1 0,0 3 1,0 1-1,0 2 0,-1 2 0,0 3 0,0 1 0,0 3 134,0 1 1,-1 2 0,0 4 0,0 2 0,1 4-1,0 3 1,-1 4 0,1 3 0,1 2 0,1 3 0,0 2-1,2 3 1,1 2 0,1 3 0,1 1 0,2 3 0,1 1-1,1 1 1,1 4 0,1 1 0,1 1 28,1 2 0,1 1 0,3 1 0,3-3 1,3 0-1,2 1 0,2 0 0,2 1 0,1 0 1,-3 21-1,3-1 0,5-3 0,4 1 0,5 1 1,4 0-384,4 0 0,5-1 0,4-1 0,7-2 131,7 2 1,6-1-1031,-2-3 0,6-4 1269,14-5 0,4-2 0,-6 1 0,2-1 0,-11-18 0,1 0 0,-1-1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5065 9409 8566,'-13'0'0,"0"0"0,-1 1 0,1 2 0,0 2 0,-1-2 0,1-2 127,0-1 1,-1 0 0,1 0 0,0-1 1676,-1-4 0,9-1-1590,5-2 1,1 2-1,8 7 1,1 4 0,2 2-1,0 2-224,-3 0 1,3-5 0,-3 4 0,2-2 0,3-4 0,-1 0-1,2-2 405,3 0 0,1 0 1,5 0-1,-2-2 1,2 0-1,2-4 1,4 0 1,1 0 0,2 1 1,-4 4-1,2-2 0,0-2 1,0 2-554,1 2 0,0 1 0,-2 0 0,1 0 1,0 1-1,0 2 0,0 2 192,-1-2 1,-1-2-1,1-1 1,1 0-1,0 0 1,0 0-1,1 0 164,-3 0 1,4 0 0,-1 0-1,1 0 1,1 0 0,-1 0-68,-1 0 1,5-4-1,-1-1 1,2 2-1,2 0 1,0 1-1,0-3-265,0 2 0,-4 2 0,-1 1 0,1 0 0,-1 0 1,1-2-1,-1-1 76,0-1 1,2-2 0,-5 3 0,1-3 0,-1 0 0,-1-1 407,2-1 0,0-1 0,4-3 0,-3 2 0,0 1 0,-2 0 0,2 0-467,0 1 1,1 3 0,2-2 0,-2 1 0,1 1 0,-2 1 0,-2-1-108,1 3 1,-5-4 0,3 0 0,-3 0 0,-1 0 0,0 1 467,-1-1 1,1 1 0,0-6 0,-1 2 0,1-1-1,0 0 1,-1-1 1086,1 2-1173,0 0 0,-1-2 0,1 0 0,-1 2 1,1-1-1,-2 0-450,-2 1 0,5-3 0,-5 3 1,1-1-1,1-1 0,-1 4 0,0-1 60,-2 1 1,-6 0 0,0-4 0,-4 2 960,-3-1 0,0-2-558,4-1 0,-4 0 0,-1-1 0,-2 1 0,-3 0 0,0-1-269,1 1 0,-3 0 0,4-2 0,-4-2 0,1 0 0,1 0 0,1 3 0,1 0-239,1 1 0,-5 0 1,4-1-1,-4 1 1,-1 0-1,0-1 231,0 1 1,-6-5 0,-3-1 0,-4 0 0,-6-2 0,-7 2 0,-5-2 232,-3 0-282,-1 5 0,-1-3 1,1 5-1,-1 1 1,1 0-1,-1-1-169,-1 1 0,0 1 0,0 2 1,1 1-1,1 0 0,-1 0 1,2 2 406,2 1 0,1-4 1,5 2-1,3-1 0,0 0 1,0-1-1,-2-2 215,-2-1 1,0-1-1,1 1 1,-1 0-1,0 0 1,1-1-1,-4 1-279,-6 0 1,4 4 0,-11 1 0,-2 2 0,1 3 0,-3 2 0,1 1-502,0 0 0,1 0 1,5 0-1,2 0 1,-1 0-1,2 0 400,0 0 1,-3 4-1,8 1 1,-1-2 0,1-2-1,2-1 1,0 0 419,-1 0 0,6 0 0,-5 2 1,1 1-1,-1 1 0,-1 1 0,-1 0-448,-3 4 1,1 3 0,-4 2 0,1-1 0,-2 2 0,2 1-135,-1 2 1,-1-1-1,-1-2 1,0 2 0,0 0-1,0 0 1,0-1 23,0 2 316,6-9 0,-7 8 0,4-8 0,1 2 0,2-1 0,5-3 127,0-1 1,0 3 0,-1-3 0,3 0 0,1 1 0,2-1 0,-1 2-372,0-1 1,-3 2-1,-2 4 1,-3 1 0,1 0-1,-2 3-9,0 1 0,3 1 0,-3-3 0,-1 3 1,3 1-1,-1 0 0,4 0 135,1-1 1,2-1-1,4-5 1,3 0 0,1 1-1,0-1 1,2 0 251,1 1 0,2-1 1,0 0-1,1 1 1,1-1-1,2 0 1,1 1-243,0-1 1,-2 0 0,4 1-1,0-1 1,-1 0 0,1 0-19,0 1 1,0-1 0,3 0 0,-2 1 0,2-1 0,2 0 0,1 1 0,0-1 169,0 0 0,0 1 1,1-1-1,2 0 0,2 1-96,-2-1 1,0-4-1,0 0 1,1 1 0,1 2-1,-1 1 1,2 1-145,1-1 0,-2 0 0,4 1 0,1-2 1,2-2-1,1-1 0,2 0 188,3-2 1,-2 3-1,6-4 1,2 0-1,1 0 1,2-3 20,0-1 0,4 2 0,1 1 1,1-3-1,1 0 0,-2-2 1,3 1-426,-1 4 1,0-4 0,1 4-1,-2-4 1,-4-1 0,1 0-1,-3 0-365,-2 0 0,2 0 0,-8 2 0,0 1 0,0 1 0,-2-1-118,-3-1 0,0 2 1,-2 2 796,-4 1 0,4 2 0,-4 5 0</inkml:trace>
  <inkml:trace contextRef="#ctx0" brushRef="#br0">10331 8676 8467,'-13'0'-21,"4"0"1,1 1 0,2 4 0,3 4-427,2 3 0,7-5 0,3-3 1481,3-2 0,7 2 0,4 1 0,6-2-570,2-2 1,6-1 0,-2 0-1,4 0 1,1-1 0,0-2-1,1-3-285,4-1 1,-4 2 0,4-2 0,-4-1 0,-1 2 0,0-1 0,-1 1-361,-4 0 1,2 0-1,-6 3 1,-1-1-1,-2-1 1,-3 1-1,-1-1 1,-3 2-369,-2 2 0,3 1 1,-4 0-1,-2 0 1,0 0-1,1 0-1186,1 0 1,4 1 1734,-4 4 0,5 2 0,-2 7 0</inkml:trace>
  <inkml:trace contextRef="#ctx0" brushRef="#br0">10344 8996 23142,'-6'-13'-3291,"5"-5"1,-2 0 871,6 2 2464,-2 7 1,5 1 0,-4 5 0,2-1 629,5 1 1,3 2 0,1 1 0,1 0-161,-1 0 0,5 0 1,1-2-1,0-1-206,0-1 1,4-1 0,-4 4 0,2-2 0,1-2 0,0 2-1194,0 2 0,-1-4 890,1 1 1,9-6 0,-3 2-1</inkml:trace>
  <inkml:trace contextRef="#ctx0" brushRef="#br0">14010 10409 16157,'-7'-21'117,"2"3"1,11 9 0,7 6 0,7 5 0,0 2 0,0-1 0,0-1 0,6-2 0,6-2-1,5-1 1,6-3 644,3-1 0,-2 2 0,5-2 0,2 0 0,1 1 1,1-2-1,0 2-583,1 0 0,-3-3 0,0 4 1,-4-1-1,-1 0 0,-3 3 0,-2 1-861,-1 2 0,-4-4 0,-2-1 0,-1 1 0,-4-1 0,-1 1 0,-1 0-943,0-2 0,-1 0 1619,1-3 0,6-3 0,1 5 0</inkml:trace>
  <inkml:trace contextRef="#ctx0" brushRef="#br0">24394 5358 8456,'0'-14'0,"0"1"0,0 0 320,0-1 0,0 5 0,-1 2 0,-2 0 1,-3 1-1,-2 0 0,0 4 0,-1 4 0,0 4 1,-2 2-1,0 6 176,-3 2 1,1 6 0,0-1 0,-1 3 0,1 4 0,1 1 0,2 4 0,2 3 30,2 2 1,2 8 0,4 3 0,0 3 0,1 1 0,4-1-154,4-3 0,8 3 0,6-5 0,2-1 0,3-5 0,2-7 0,4-6-301,4-7 0,5-6 0,10-6 1,2-8-1,3-7 0,4-8 0,2-7-204,-2-7 1,-3-3-1,-5-8 1,-4-1 0,-4-7-1,-7-6-135,-5-5 1,-9-6 0,-9 0 0,-6-2-1,-8-4 1,-11 4 0,-13 0 475,-11 7 1,-17 3 0,-6 6 0,25 26-1,-1 2 1,0 2 0,-2 1 0,-1 2-1,-1 2 680,-1 1 0,1 2-789,-31-8 0,11 8 0,10 3 0,8 4 0,5 4 0,8 1-1210,6 0 1,10 6 0,4 3 0,5 4-1,6 5 1,9 3 0,10 1 1108,9 0 0,5 0 0,1 5 0</inkml:trace>
  <inkml:trace contextRef="#ctx0" brushRef="#br0">24434 6317 8472,'-6'-12'583,"-3"3"1,-2-1 0,-3 4 492,1-1 1,0 2 0,-1-2 0,1 1 0,0 4-461,-1 5 0,2 6 0,2 9 0,0 6 0,-4 4 0,-3 6 0,-4 3 0,-3 6 315,-1 3 0,-2-2-494,1 5 0,-6 0 0,0 3 1,-1-2-1,1-3 253,2-1 0,2 3-1017,1-4 1,2-1-1,3-2 1,4-1-1,3 0-427,2-2 1,6-8 0,2-1-1,4-7 1,1-5 0,1-3 10,4-2 1,2-5-1,8-4 743,3-2 0,2-14 0,7-3 0</inkml:trace>
  <inkml:trace contextRef="#ctx0" brushRef="#br0">23888 6943 8185,'-6'-11'1084,"-3"2"0,-3 3 0,0 7-515,3 4 1,-3 7 0,4 7-1,-4 2 1,-2 4 0,1 4 0,0 7-1,-1 2-185,1 2 1,1 0-1,2 0 1,2 0-1,2 0 1,3-1-1,2-4 1,1-4-1018,0-2 0,6-4 0,4-3 0,7-6 0,5-5 1,3-7-643,2-2 1,5-4-1,4-2 1,2-7-1,4-7 1275,2-8 0,-2-7 0,4-7 0</inkml:trace>
  <inkml:trace contextRef="#ctx0" brushRef="#br0">24981 6130 8241,'-6'-13'269,"-2"1"1,-3 2 0,0 3 563,2 1 0,5 1 1,-5 5-1,0 2 1,2 2-38,2 5 1,4 9 0,1 4 0,0 3 0,0 2 0,1 1 0,4 2 0,4 1-211,2-2 0,4 5 1,1 0-1,2 2 1,0-1-1,0 1-608,0-2 1,5 3 0,0-4 0,2 1 0,1 1 0,0-1 0,-1-1-1008,1-1 0,-5-2 0,9 4 0,-2-1 0,-3-4 0,-3-1 0,-1-2-329,0-4 1,-5 2 0,0-7 0,-4 0 0,-4-3-1520,-3 0 2877,0-7 0,-5-1 0,0-6 0</inkml:trace>
  <inkml:trace contextRef="#ctx0" brushRef="#br0">25234 7037 8388,'-18'0'643,"0"0"1,1 0 0,3 0 230,1 0 0,6-2 0,4-1 0,6-1 1,7 1-1,6 1-133,6 2 0,5 5 0,4 1 1,3 0-1,3 0 0,0-2-1023,0 2 0,5-3 0,-7 4 0,2 1 0,-1-2 0,-5 1 1,-4-1-1,-4 0-2277,0-3 1,-6-2 0,4-4 2558,-2-5 0,-1-1 0,-4-11 0</inkml:trace>
  <inkml:trace contextRef="#ctx0" brushRef="#br0">23381 8036 8343,'-15'8'0,"-2"-4"0,2-7 0,-3-3 149,3-1 1,2 2 0,-1-2-1,3 0 1,0 1 0,2 0 0,-1 3-1,0 0 1,-1 0 0,2-2-1,-1 2 218,-2 2 0,-1 2 0,-2 2 0,-1 3 0,-2 2 1,0 4-1,0 4 0,1 5 40,0-1 1,3 7 0,0-2-1,1 8 1,1 4 0,2 6-104,1 3 0,6-2 0,-2 5 1,5 3-1,5 3 0,5 4-327,6 1 0,2-2 0,9 3 1,5-2-1,5-4 0,6-5 1,5-7-178,5-6 0,6-12 0,-1-11 0,0-8 0,4-6 0,-1-5 0,0-5 0,-7-6-100,-3-7 0,-2-6 0,-9-4 0,-8-1 0,-7-4 0,-7-4 263,-3-2 1,-9-5 0,-8 3 0,-9 0 0,-12-1 0,-6 2 478,-7 4 0,-5-5 1,-2 9-1,1 1 1,-1 4-1,2 5 0,1 5 221,4 3 0,5 1 0,9 6 1,4 2-1,5 1-1280,4-2 1,10 1 0,14 0 0,9 1 0,10-2 0,8 0-3116,8-3 1,18-1 3731,-31 7 0,2-1 0,2-4 0,2-1 0,4-3 0,-1 0 0</inkml:trace>
  <inkml:trace contextRef="#ctx0" brushRef="#br0">25221 7783 8160,'-33'-19'818,"5"-5"0,-3-3 1,3 7-538,1 3 1,6 6-1,2 0 1,1 4 0,0 1-1,2 3 1,1 1 0,2 4 11,0 2 1,-1 10 0,3 11 0,2 7-1,4 13 1,4 8 0,1 12 5,0 6 1,2-33-1,2 0 1,0 2 0,2 0-291,2 0 0,0 0 0,2 0 1,1 0-1,2-1 0,2 0 0,0-1 1,1 0-59,1-2 1,2-1 0,25 26 0,8-10 0,7-9 0,9-11-1,4-9 1,0-8-125,-2-9 1,-7-5-1,-2-5 1,-3-10-1,-8-10 1,-8-9 194,-10-5 0,-11-4 0,-8-4 1,-10-8-1,-10-6 0,-14-4 1,-11-2 2,11 34 0,-3 1 0,-4-1 1,-3 0-1,-2-1 0,-1 1 1,0 2-1,-1 3 0,-3 1 0,0 3 1,1 3-1,0 2-289,0 2 1,0 2-1,-1 3 1,1 3-1,-35-6 1,4 6 0,6 3-1,10 5 1,11 2-736,8 4 0,12 7 999,8 1 0,6 0 0,7 7 0</inkml:trace>
  <inkml:trace contextRef="#ctx0" brushRef="#br0">23061 6690 8313,'-19'0'0,"-3"0"0,2 0 0,3 0 0,2 0 318,2 0 0,1-1 0,3-4 0,6-2 1,6-3-1,7-2 0,6-3 0,7 0 1,3 0-1,5 2 359,5 0 1,-3 1-1,-2 1 1,-5 4 0,-2 1-1,-5 5 1,-2 4-549,-6 5 0,-6 10 0,-2 6 0,-8 6 1,-6 5-1,-7 4 293,-3 1 1,0 0 0,-2-2 0,3-1 0,4-3 0,6-3 0,2-4-209,5-3 0,2-8 1,4 2-1,6-5 1,8-4-1,7-5-613,3-2 0,5-8 0,4-3 1,2-3-1,2-3 0,0-1 0,-1-2-1454,-4 2 0,4 1 0,-5 3 1853,0 3 0,11-2 0,-4 3 0</inkml:trace>
  <inkml:trace contextRef="#ctx0" brushRef="#br0">25554 6250 8066,'-30'0'0,"4"0"0,0 0 0,6 2 0,-1 2 628,2 5 1,-3 9-1,4 4 1,1 5-1,3 2 1,2 4-1,3 1 1,4 2-1,4-1 1,2 1 0,5-1-1,9 1-442,10-1-186,8 1 0,7-2 0,0-1 0</inkml:trace>
  <inkml:trace contextRef="#ctx0" brushRef="#br0">25940 8303 8474,'-7'6'0,"1"1"0</inkml:trace>
  <inkml:trace contextRef="#ctx0" brushRef="#br0">24954 5797 8533,'-18'0'0,"1"0"0,-1-4 0,4-2 324,1-1 0,4-2 0,2-5 0,1 1 1,3 0-1,3-1 0,4 1 0,5 0 1,5-1-1,3 1 0,6 1 0,3 2 1,5 2-325,5 3 0,-4-6 0,1 4 0</inkml:trace>
  <inkml:trace contextRef="#ctx0" brushRef="#br0">14437 10262 31753,'-6'0'41,"6"0"0,9 1 0,13 2 0,9 2 0,7-2 0,8-2 1,6-1-1,6 0 0,3 0 0,4 0 0,1 0 0,4 0 1,-2-1 11,2-4 0,-33 2 0,1-1 0,36-9 1,0 1-1,-2 1 0,-7 2 0,-5-1 1,-5 0-54,-3 1 0,1-1 0,-10 5 0,-4 2 0,-5 2 0,-4 1 0,-4 0 0,2 0 0,-10 0 0,0 0 0,0 1 0,-1 2-2435,0 2 1,3 5 2267,3-1 0,2-3 0,2 0 1</inkml:trace>
  <inkml:trace contextRef="#ctx0" brushRef="#br0">17636 10395 28751,'-74'-4'0,"13"-2"-207,17-2 0,11 5 0,12 0 1,8 6-115,7 6 0,5 3 1,2 2-1,6-1 1,13 0-1,15 0 0,20-1 1,19-1 592,-29-6 1,2-1-1,5-2 1,3 0-1,3 2 1,1-1-1,1 1 1,2-2 0,5 1-1,1-1 1,0 0-1,1 0-145,-1 0 0,1 1 0,2-1 0,-1 0 0,-4-2 1,-2 0-1,1 0 0,-1 0 0,2 0 0,-1 0 0,-4 0 1,-1 0-1,-1 0 0,-1 0 0,-4 0 0,-1 0-244,-4 0 0,1 0 0,0-2 1,-1 0-1,-6-1 0,-1 1 0,-4 1 1,-1-1-1,28 1 219,-11 1 0,-7-6 0,-7-2 0</inkml:trace>
  <inkml:trace contextRef="#ctx0" brushRef="#br0">10184 10875 8560,'14'-9'0,"-1"2"11,0 1 1,6 1 0,4 4 0,2-2 0,3-2 0,2 2 0,2 2 0,2 2-1,5 2 1,2 3 0,4 0 0,-2 2 0,1-1 0,3 2 0,7 0-19,1 0 1,2-2-1,4 4 58,6-3 0,-30-6 0,1-1 0,0 2 0,0-1 0,0-1 0,1-1 0,1 0 1,0 0 16,2 0 0,0 0 1,-1 0-1,0 0 1,6 0-1,1 0 1,-1 0-1,0 0 1,-1 0-1,0 0 1,2 0-1,0 0-43,2 0 1,0 0 0,-3 0 0,0 0 0,6 0-1,1 0 1,-1 0 0,-1 0 0,1 0 0,-1 0-1,2 0 1,-1 0-1573,1 0 0,-1 0 1553,-3 0 1,0 0-1,6 0 1,-1 0 0,0 0-1,0 0 1,2 0 0,0 0-1,1 0 1,0 0-1,-1 0 1,1 0-24,-1 0 0,0 0 0,2 0 0,1 0 1,-2 0-1,1-1 0,1-1 0,0 1 1,1-1-1,-1-1 0,-1 2 0,-1-1 1,1 2-1,-1-1 33,1 1 1,1 0 0,-2 0 0,1 0 0,3 0-1,0 0 1,-2 0 0,0 0 0,-2 0 0,0 0-1,-1 0 1,0 0 0,0 0 0,1 0-25,2 0 0,0 0 1,3 0-1,0 0 1,-2 0-1,-1 0 1,-1 0-1,-2 1 1,-1 1-1,1 1 1,-3 0-1,1 1 1,1 1-1,1-1 17,-1 1 1,0-1-1,1 0 1,-1-1 0,-3 3-1,-1-1 1,1-1 0,-1-1-1,1 0 1,-1 0 0,2-1-1,-1 1 41,-1 0 0,0 0 1,1-3-1,0 1 1,-2 1-1,-1 0 1,1-1-1,0 0 1,0-1-1,0 0 1,1 0-1,-1 0 1,-1 0-1,0 0-31,-1 0 0,0 0 0,1 0 0,-1 0 0,1 0 1,0 0-1,-2 0 0,1 0 0,0 0 0,0 1 1,-2 1-1,-1-1 0,2 2 0,-1 0-14,1 1 0,-1 0 0,-5-2 0,0 0 0,3 2 0,1 0 0,-1-1 0,0 1 0,-1 0 1,1-1-1,1 2 0,0-1-41,0 0 1,0 0 0,-1 2-1,0-1 1,1-1 0,0 0-1,1 0 1,1 1 0,-1-1 0,0-1-1,2 0 1,-1 0 0,-1-1-1,0-1 53,0 0 0,0 0 1,5-1-1,-1 0 1,-2 0-1,-1 0 0,0 0 1,1 0-1,2 0 1,1 0-1,-1 0 1,1 0-1,2-1 0,0 0-21,2-1 1,0 0-1,-4 0 1,-1 1-1,3-3 1,-1 0-1,0 1 1,-1-1-1,0 0 1,0 0 0,0 0-1,1 0 1,-2-1-1,0 1-72,-1-1 0,-1 1 0,4 0 1,-1-1-1,-4-1 0,-1-1 1,1 0-1,-1 0 0,1 1 1,-1-1-1,-3 0 0,-1 1 105,-1-1 1,1 0 0,4 0-1,0-1 1,-3 1 0,-2-2 0,2 0-1,0-1 1,1 0 0,0-1 0,-1 0-1,1 0 1,1 0 0,1 0-5,1 0 0,-1 0 0,0 0 0,-1-1 1,4-1-1,0 0 0,-1-1 0,1 0 0,-2-1 1,0 0-1,2-1 0,-1-1-111,0 0 0,0 0 1,-2 2-1,-1-1 1,3-1-1,0 0 0,0 0 1,0 0-1,0 1 1,0-1-1,1 0 0,0 0 1,-1 1-1,-1 0 158,-1 0 0,-1-1 0,0 0 0,0-1 1,-4 1-1,0 1 0,0 0 0,-1 0 1,2-1-1,-1 0 0,-3 0 0,0 1 1,-1-1-1,0 0 59,-3 0 0,-1 0 1,30-10-1,-5-2 0,-3-1 1,-5 2-1,-4-2 0,-5 2-220,-5 1 1,-2-7 0,-7 8 0,-4-4 0,-3-1-1,-6-2-280,-5-1 0,-4 0 1,-6-3-1,0 2 1,0-2-1,-2-2 1,-2-1 898,-5 0 0,-4 3 1,-3-1-1,-4-4 0,0 2 1,-4 2-364,-1 2 0,-6 7 0,-2-2 0,-1 2 0,-5 4 0,-4 2 0,-5 2-372,-4 2 1,-8 1 0,-2 4 0,-1 1 0,-3 0 0,3-1 0,-4 1-56,-1 0 0,3-1 0,-8 1 0,2 0 0,0 0 0,-2-1 299,35 8 0,-1-1 0,2-2 0,-1 0 0,-4 0 0,-1-1 0,3 0 0,-1-1 0,1 0 1,0 0-1,-1 0 0,-1 0 0,-1 0 0,0 1 122,-1 0 1,-1 1-1,-2-2 1,-1 1-1,3 2 1,0 1-1,-2 1 1,-1 0-1,-1 1 1,-1 0-1,0 0 1,-1 1-1,0 0 1,-1 1-204,-1 0 1,1 0 0,-2 0 0,1 0-1,0 1 1,1 1 0,-1-1 0,1-1 0,-1 2-1,0-1 1,0 1 0,-2-1 0,1 1 0,-1 0-96,-2-1 0,1-1 1,4-2-1,0 0 1,-1 1-1,-2 0 1,1 0-1,-1-1 1,-1 1-1,-1 0 1,-1-1-1,1-1 142,-1 0 0,0 0 0,3 0 0,1-1 0,-3 0 0,1 1 0,0-1 0,-1 0 1,0 1-1,0-1 0,0 0 0,-1 1 34,0-1 1,0 0 0,2 1 0,0-1 0,-3 0 0,1 1 0,1 0-1,0 0 1,-2 0 0,1 1 0,1 2 0,1-1 0,0 0 0,0 1-19,1-1 0,1 0 1,-1 3-1,-1-1 0,1 0 1,-1 0-1,0 1 1,0 0-1,1 1 0,2-1 1,-1 0-1,1-1 1,1 0-1,0 0-64,1 0 0,0 1 1,-4 0-1,-1 0 0,2 1 1,1 0-1,1 0 0,-1 0 1,-1 0-1,0 0 1,1 0-1,-1 0 0,0 0 1,-1 0 58,-1 0 1,1 0 0,2 0 0,1-1-1,-3-1 1,0 1 0,0-2 0,0 0 0,1 0-1,0 0 1,-1 0 0,1 0 7,-2 1 1,1 1 0,3 0-1,0 0 1,-1 1 0,-1-1 0,2 0-1,1-1 1,0 0 0,1 0 0,0 0-1,1 1 1,0 0 0,1 0-23,2 1 0,-1 0 1,-3-2-1,-1 0 0,4-1 1,1 1-1,-1 1 0,1-1 1,0 1-1,0 1 1,2 0-1,0 0-11,2 0 1,-1 0-1,-2-2 1,1-1-1,1 1 1,1 0-1,1 0 1,-1 1-1,1 0 1,-1 0-1,1 1 1,-1 0-1,0 0 1,-2 0 20,1 0 1,-1 0 0,3 0 0,-1 0 0,0 0 0,0 0 0,0 1-1,1 0 1,-1 0 0,1 1 0,-3 1 0,0 0 0,0 0 0,0 1-43,-1 1 1,-1 1 0,-3-1-1,0 1 1,3 0 0,-1 0-1,0 0 1,-1-1 0,-1-1-1,-1 1 1,2-1 0,0 0-1,-2 1 1,1-1 4,-1 1 1,0-1-1,1-2 1,-1-1-1,-1 1 1,0 1 0,0-2-1,1-1 1,3 0-1,1 0 1,0 1-1,0 0 82,0 1 0,0 0 0,3-1 0,0-1 0,-2 3 0,-1-1 0,1-1 0,1-1 0,0 1 0,0 0 0,-1 0 0,0 1 0,0 1 0,0 0-22,0 0 1,1 1-1,-4 0 1,-1 1 0,2 1-1,0 1 1,-3 1 0,0-1-1,-1 2 1,-1 0 0,-1 2-1,-1 0 1,-1 2 0,-1-1-117,-2 2 1,0-1-1,0 1 1,-1 0-1,-1 1 1,-1 0-1,-3 1 1,1 2 0,-1-1-1,0 1 1,0 2-1,-1 0 1,2 0-1,1-1 44,-1 0 0,0 0 0,-3 2 0,0 0 0,2-3 0,0-1 0,3 2 1,1-1-1,0 1 0,1-1 0,4 0 0,1-2 57,1 1 1,-1-1 0,-2 0 0,0 1 0,3-3 0,1 1 0,-1 1 0,2-1 0,1 1 0,1-1 0,2 1 0,2-1 0,1 1 0,0 0-36,2-2 1,0 1 0,4 1-1,0 1 1,0-1 0,-1 0-1,-27 20 1,7 4 0,7 4-1,6 4-209,4 2 1,14 12-1,7 6 1,10 3-1,8-33 1,3 0 0,1 0-1,2-1 224,3 2 0,1-1 0,2 1 0,2-1 0,2-2 0,3 0 0,1 1 0,2 1 0,2 1 0,-1 1 0</inkml:trace>
  <inkml:trace contextRef="#ctx0" brushRef="#br0">10517 13580 8128,'-13'0'0,"0"0"0,0 0 0,4 0 3634,0 0-3468,6 0 0,-2 5 0,8 1 1,3 0-1,0 1 0,2 0 1,-1 4-1,3-1 90,2-1 1,7 3-1,4-3 1,3 1-1,5-1 1,5-3 17,2 0 1,2-5 0,2 4-1,2-5 1,5-5 0,3-3-1,1-6 3,1-4 0,-5 2 0,-1-6 0,1-2 0,0-2 1,0-4-1,0-1-203,-2 1 0,4-4 0,-5 0 0,0-1 0,-1-1 1,-2 1-299,-1 0 0,-4-2 0,-1 5 1,-4-2-1,-3-2 0,-7 1 0,-2-1-31,-5-1 1,-7 0 0,-4 0 0,-4 2-1,-4-2 1,-6-2 187,-8-1 1,-7-4 0,-4-1-1,-3 2 1,-5 2 0,-4-1 1,-4-2 1,-4 7-1,-5-2 1,-2 5 0,-1 6-1,-3 5 1,-2 6-61,-3 7 0,-7 5 0,33 7 0,-1 2 0,-1 2 0,0 2 0,-1 2 0,-1 2 0,1 2 0,1 2 162,-2 0 1,1 3 0,-2 2 0,0 2 0,2 2 0,0 1 0,3 1-1,1 1 1,1 1 0,2 1 0,4 0 0,1 1 0,3 0 0,2 1 271,3 0 0,2 1 1,2 2-1,3 1 0,-4 37 1,9 0-1,7-2 1,10-5-575,10-2 1,10-12 0,16-2 0,9-5 0,10-8-1,-26-20 1,1 0 0,4-2 0,1-1 264,4 0 0,2 0 0,4 2 0,2 1 0,2 0 0,0 0 0</inkml:trace>
  <inkml:trace contextRef="#ctx0" brushRef="#br0">12037 16219 8545,'-13'-29'0,"-1"2"0,7 3-139,3 11 0,1 5 0,0 3 1,-2-1 465,2-3 0,2 1 0,2 1 0,4 1 0,5 2 0,6-1 0,7 1 347,2 1 1,3 1 0,3 2 0,5 0 0,2 0 0,4 0-755,2 0 0,-3 2 0,4 1 0,-2 1 0,0-1 1,3-1-1,0-2-361,0 0 1,2 0 0,-3-2-1,-2-1 1,-3-3 0,-5-1-1,-2-4 1,-3 1 440,-4 1 0,10-9 0,-8 4 0</inkml:trace>
  <inkml:trace contextRef="#ctx0" brushRef="#br0">14237 15473 15163,'-14'6'-61,"5"-5"0,2 5-619,1 0 868,2-4 1,5 3 0,4-5 0,5 0 0,5 0 0,5-1 0,4-3 0,7-5 0,3-3-1,6-1 1,0 1 1889,3 3 0,9-3-1950,-3 3 0,6-3 0,-5 0 0,5 2-17,3 1 0,4 5 0,-3-4 1,0 2-1,2 2 0,-2-1 1,2 1 25,0 1 0,-5-3 1,3 0-1,-1 0 0,-2-1 1,-1-1-1,-3 0 123,-2 0 0,5-4 1,-7 3-1,0-2 1,1-3-1,0 2 1,0 2 53,0 1-273,0 0 0,4-3 0,-1 2 1,-2 3-1,-2-1 0,-2 2-148,-3 0 0,-8-2 1,-4 3-1,-3 2 1,-2 2-1,-4 1 1,-3 0-1046,0 0 0,-8 0 1,2 0-1,-1 0-1878,0 0 412,-5 6 2513,-1 1 0,0 6 0,1 1 0</inkml:trace>
  <inkml:trace contextRef="#ctx0" brushRef="#br0">17942 15433 29847,'-13'-6'-4415,"6"-1"3534,2-7 1,-1 1 0,2 3 958,1 5 1,6 2-1,3 11 1,1-3-1,4 0 1,0-1-1,3 1 136,-1-2 1,0 3 0,1 0 0,1-1 0,1 1 0,3-1-132,2 1 1,-3-5-1,2 5 1,1-1-1,0-1 1,2-1 1,3-1 1,0-2 0,1 0 0,0 0-1,-1 0 1,1 0 0,0 0 116,-1 0 1,-3-5-1,-1-1 1,1 0-1,3 0 1,0 2-1,1-1-223,0 1 1,-1 0-1,1 4 1,0 0-1,-1 0 1,-1 1-267,-2 3 0,2-1 0,-3 5 1,3-2-1,2-2 0,0 1 0,-1-1 312,1-1 1,-1-1 0,1-2 0,0 0 0,-1 0 0,1 0 535,0 0 0,-1-2 1,0-2-1,-1-4 1,-1-1-1,2 2 0,1 1-478,2 3 0,1 2 0,-3 1 0,-2 0 0,0 0 0,-1 0-277,-1 0 0,6 0 1,-7 0-1,3 0 0,2 0 1,-1 0-1,1 0 275,0 0 1,-1 0-1,1 0 1,1 0-1,0 0 1,2-2 718,0-2-622,-11 2 0,12-8 0,-9 5 0,2 1 0,1-1 0,-1 1-210,-1 1 0,6 2 0,-7 1 0,3 0 0,2 0 0,-1 0 0,1 0-213,0 0 1,-1 0 0,1 1-1,0 2 1,-1 1 0,2-1-267,3-1 664,-8-2 0,11 0 0,-11 0 0,1 0 1,1 0-1,-1 0 277,-2 0 0,2 0 1,-5 0-1,0 0 0,2 0 1,-2 0-442,1 0 0,-1 0 0,-3 1 0,2 2 0,0 3 0,0 0 1,-1 2-266,0-1 1,-3-4 0,0 3-1,1-2 1,1 1 0,2-2-1,-2-2 367,-1-1 1,-2 5 0,0-1 0,1-1 0,-1-1 0,0-2-61,1 0 0,-1 4 0,0 0 0,1 1 0,-1-1 1,0 2-1,1 0-261,-1 0 1,5 3 0,0-5 0,-2-1 0,-1 0-1,-1 0 1,3 2 230,1-2 1,4-2-1,-4-1 1,-1 0-1,1 0 1,1 0 302,2 0 1,-5-4-1,4-1 1,-3 2-1,3 2 1,-1 1 0,2 0-111,-1 0-295,3 0 0,-1 0 0,-1 0 1,-1 0-1,1 0 0,3 0 48,1 0 0,0 0 0,-1 0 0,-2 0 0,0 0 0,0-2 0,-1-1 388,-2-1 1,4-2 0,-4 3 0,0-1 0,0-1-1,-1 1 0,1-1-335,-4 1 0,4 4 0,-4 0 0,2 0 0,0 0 0,0 0-141,-3 0 1,4 0-1,1 0 1,1 0-1,0 0 1,1 0-1,3 0 181,1 0 1,-3 0-1,1 0 1,0-2-1,1-1 1,0-1-1,-4 1 76,0 2 1,2-4 0,-3 1 0,0-1 0,1 1 0,-4-1-117,-1 2 0,-2 2 0,2 1 0,1 0 0,2 0 0,-2 0 0,-1 0 0,-2 0 0,5 0 0,1 0 0,1 0 0,0 0 0,0 0 0,0 0-155,1 0 1,-3 0-1,4 0 1,0 0-1,0 0 1,-1 0 286,-2 0 0,4-2 1,-4-1-1,2-1 1,2 1-1,1 2 1,0 1-133,-2 0-7,-6 0 1,9 0 0,-4 0 0,1 0 0,1 0-1,-1 0-83,-1 0 0,7 0 0,-5 0 0,1 0 0,1-2 0,0-1 0,2-1 201,0 1 0,-5-3 1,0 1-1,2 2 0,1 0 1,2 0-112,-1-1 0,1 0 0,0 4 0,-1 0 0,1 0 0,1 0 0,2 0-197,1 0 0,0 0 0,-3 0 0,2 0 0,1 0 0,-1 0 251,-2 0 1,-2-2 0,1-1 0,0-1 0,-2 1 0,-1 1 0,-4 2-35,0 0 1,2-1 0,-3-2 0,0-2 0,1 2 0,-4 2-1,-1 1-662,-2 0 1,5 0 0,0 0 0,-2 0 0,-1 1-118,-2 4 1,0-4 0,-1 5 0,-2-1 23,-1-1 0,0 6 1,3-1-1,-3 3-2660,-5 2 3096,-2-1 0,4 6 0,1 2 0</inkml:trace>
  <inkml:trace contextRef="#ctx0" brushRef="#br0">12304 18605 8197,'-25'-25'0,"2"2"0,4 10 238,6 9 1,4 4 0,1 4 0,4 3 0,7 1 0,9-4 0,10-2 0,9-2 0,11-2-1,9-2 1,10-5 257,4-3 0,-25 6 0,0 0 0,2 1 0,1 0 0,-1 0 0,2 1 1,1-1-1,1 0 0,0-1 0,-1 0 0,2 0 0,1 0-360,-1 1 1,0 1 0,-2 0-1,-1 1 1,4 1 0,-1 1-1,-1-2 1,0 1 0,-4 1-1,0-1 1,-1 1 0,0 1-232,-1 0 1,0 0-1,28 0 1,4 0 0,-5 0-1,-8-2 1,-4-1-455,-6-1 378,-3-1 1,-12 5 0,-3 0-1,-3 0 1,-3 0 0,-2 2-522,-6 2 1,-3 4-1,-4 5 1,-2 0 0,-3 4-1,-2 3 692,-1 7 0,-2 9 0,0-2 0</inkml:trace>
  <inkml:trace contextRef="#ctx0" brushRef="#br0">16010 18831 8325,'-8'-19'0,"-4"4"0,5-3 0,-1 4 0,3 5 0,3 1 387,-2 2 749,2-4-1019,-4 9 156,6-5 1,6 6 0,3 0-1,3 0-56,1 0 1,2 0 0,1 0 0,4 0 0,-1 1 0,2 2-177,-1 2 0,0 3 0,5-2 0,3 0 0,0 2 1,0-2-1,0 0 73,3-4 0,-1 0 1,6-2-1,1 0 1,3 0-1,1 0 1,1-2 997,-4-2-965,-1-3 0,3-2 0,-1 1 0,-2 1 0,-2 1-165,2 0 1,0 2-1,0 4 1,-1 0-1,-1 0 1,1 0 0,-2 0-164,-2 0 0,0 1 0,-4 2 0,1 3 0,2 1 0,-1 2 57,-2-1 0,3 2 0,0-5 0,-1-1 1,0 0-1,-1 1 0,2-2 331,-1-2 0,-2-1 0,-1 0 0,1 0 1,2 0-1,1-1 0,0-2-67,1-2 1,-2 1-1,4 4 1,-1 0 0,-2 0-1,0 0-212,0 0 1,5 0-1,-5 0 1,-2 0 0,-1 0-1,-1 0 1,0 1 102,-1 4 1,1-4 0,0 4-1,-1-4 1,1-1 0,0-1-1,-2-2 144,-3-2 0,3 1 1,-4 4-1,1 0 1,0 0-1,2 0-273,1 0 0,2 0 0,0 0 0,-1 0 0,1 0 0,0 0 0,-1 0 43,1 0 1,0 0 0,1 0 0,1 0 0,2 0 0,1 0 0,-1 0 227,0 0 1,4-4 0,-2-2 0,-1 0 0,1-2 0,-3 2 0,-2 0 0,-2 1 0,3 2 0,-1-2 0,1 2 0,0 2 0,0 1 204,-1 0-464,0 0 0,4 0 1,-1 0-1,0 0 0,0 0 1,0 0-153,-1 0 0,-1 0 1,1 0-1,1 0 1,-1-2-1,-2-1 1,-2-1 429,1 1 1,0 1-1,-2 2 1,-1-1-1,-4-2 1,1-2-1,-2 2-104,1 2 1,2-3 0,-3-1-1,0 2 1,2 2 0,-2-1-1,2-1-180,0-1 0,-1-1 1,4 5-1,-2 0 0,1 0 1,-1 0 109,0 0 1,-4-4-1,3-1 1,-2 3-1,-1 0 1,-1 1-1,1-2 71,-2-2 1,4 1 0,-3 2 0,1-1 0,0-3-1,1 0 1,2 0-137,3 4 1,-4-4 0,3 1 0,2 1 0,3-1 0,3 1 0,-1 1 0,-1-3 1,1 2-1,1-1 1,-1 1-1,-2-2 0,-2 0 95,1 0 1,-2-3 0,-1 5-1,-3-1 1,-1 1 0,1-2-1,1 0 1,-1 0-178,-3 3 0,1-3 0,0 2 1,1 1-1,-1 1 0,-1 2-114,1 0 0,-4-4 1,3-1-1,-4 2 1,0 2-1,-1 1 1,0 0-359,1 0 0,-5 0 0,-1 0 0,3 0-1010,1 0 0,-5 1 1610,-2 4 0,-16 2 0,-4 6 0</inkml:trace>
  <inkml:trace contextRef="#ctx0" brushRef="#br0">25581 14766 8188,'-5'-26'0,"1"-1"0,-1 11 388,5 3 1,0 7 0,0 0-1,0 4 1,0 10 0,0 6-1,0 12 1,0 6 0,0 8 0,0 3-1,0 3 312,0 3 1,0 3-1,0 1 1,0-1-1,0-2 1,0-2-1,0-2 1,0-4-854,0 0 1,2-8-1,1-3 1,1-3-1,-1-3 1,-1-2-1664,-2-6 0,4-5 1452,0-7 0,1-10 0,-5-17 1,0-9-1,0-8 0,0-7 350,0-7 0,4-2 0,1-7 1,-2 0-1,-2 3 0,-1 4 1,0 6 658,0 3 0,0 8 0,0 7 0,0 4 0,0 5 0,0 4 0,2 3-65,2 2 1,-1 4 0,6 2-1,1 1 1,2 3 0,2 3-336,-1 4 0,5 5 1,1 9-1,2 2 1,2 3-1,3-1 1,0 3-934,1 5 1,-3-2 0,-1 3-574,1-3 1,4-1 0,-6-1 0,2 1 1260,-2 0 0,-3-1 0,-5 1 0</inkml:trace>
  <inkml:trace contextRef="#ctx0" brushRef="#br0">25594 15086 9385,'-9'-13'737,"0"0"1,6 5 0,12 4 0,3 2 0,3 2-662,2 0 0,6 0 0,9 0-76,8 0 0,6 0 0,8 0 0</inkml:trace>
  <inkml:trace contextRef="#ctx0" brushRef="#br0">25527 14740 8311,'-75'0'0,"8"0"0,17 1 886,14 4 0,5 13 0,7 10 0,-4 4-411,-3 5 1,-4 3 0,5 6 0,3 7 0,7 13-1,11-29 1,3 3 0,1 3 0,2 2-186,1 2 0,1 0 1,3 0-1,1 1 0,2-3 1,2 0-308,2-3 0,4 0 0,7 2 0,4-2 1,1-5-1,2-3 0,2-2 0,3-2-107,1-2 1,2-2 0,6-3 0,2-3-1,1-3 1,0-3 0,1-3 0,2-2-1,1-1 1,1-4 0,0-1 0,0-3-1,1-1 1,-1-2-359,0-3 1,-1-1 0,-3-3 0,0-1 0,-2-4 0,-2-3 0,-1 0 0,-3-2-1,-3-2 1,-2-2 0,22-28 0,-9-7 276,-10-5 0,-17-7 0,-13 34 0,-2-2 0,-3 0 0,-3-1 0,-4-5 0,-3 1 0,-2-2 0,-4 1 267,-1-1 1,-4 1 0,-7-2 0,-2 2 0,1 4 0,-1 2-1,-1 2 1,-1 3 0,0 2 0,-1 3 0,2 5 0,-1 2-1,-32-13 1,5 11 107,4 8 0,0 5 0,12 14 0,5 6 0,6 9-268,9 5 1,9 12 178,10 5-81,3 5 0,12 15 0,4 0 0</inkml:trace>
  <inkml:trace contextRef="#ctx0" brushRef="#br0">25701 16126 8108,'-14'-21'342,"1"-3"0,0 7 1133,-1 0 1,7 10 295,2 7 0,4 13-1450,1 14 1,1 3-1,2 10 1,3 5-1,0 6 1,2 5-150,-1 6 1,-3-5-1,4 6 1,-1-4-1,-1-1 1,0-2-341,-3-1 1,3-1-1,-2-3 1,-1-2 0,-1-6-1,-2-6 1,1-7-1347,4-6 0,-4-5 0,4-6 1270,-4 0 1,-1-8 0,-1-8 0,-2-10-1,-3-8 1,0-6 0,0-4 62,3-3 1,-3 4 0,2-1-1,1 3 1,1 3 0,2 3 33,0 4 1,-4 8-1,-2 2 276,-2 2 1,4 2 0,-3 5 0,-1 4-145,1 4 1,4 4 0,-2 3 0,4 2 0,2 0 0,4 0-1275,4-1 1,7 1 1288,2-4 0,11-1 0,0 0 0</inkml:trace>
  <inkml:trace contextRef="#ctx0" brushRef="#br0">25807 16939 8224,'-13'9'0,"0"0"0,1 1 0,4 2 0,8 1 0,8 0 0,9 1 0,4-1 0</inkml:trace>
  <inkml:trace contextRef="#ctx0" brushRef="#br0">25794 17912 10959,'-13'3'0,"-1"4"818,1 6 0,4 4 1,2-3-1,-1 3-512,1 1 1,4 8 0,-2-1 0,5 1 0,5 0 0,4-2 0,3 1 0,1 0-327,0 2 0,6-2 1,2-3-1,1-4 1,-1-3-1,0-2 0,-2-1-1015,0-3 1,-5 1-1,-5-5 1,-1-5-1,0-6 834,-4-8 1,-11-8 0,-5-3 0,-1-6 0,-5-8 0,0 0 672,-1-4 1,-3 0-1,4 3 1,2 1-1,2 2 1,5 3-1,5 1 1,3 5-32,1 5 1,1-1 0,3 6 0,7 2 0,4 1 0,4 2-228,2-1 0,-1 7 1,4 3-1,-3 2 1,0 4-1,-2 2-232,0 5 1,-1 4-1,-5 5 1,-1 3-1,-3 1 1,-5 0-98,-2 2 0,-2 0 0,0-2 1,0-4-1,-2-4 0,-1 0 0,-1-1 129,1 0 0,1-4 1,4-1-1,2-1 1,5-1-220,3 0 0,1 3 0,2-3 0,2 1 0,0 5 0,0 3 424,-3 3 0,3 5 1,-2-1-1,-5 4 1,-3 2-1,-4 1 1,-1 4 131,-2 1 1,-8-3-1,-4 3 1,-5 0 0,-4-1-1,-1-1-769,1-2 0,-3-2 1,7-3-1,2-3 1,4-4-1,7-3 418,2-2 0,2 1 0,0-1 0</inkml:trace>
  <inkml:trace contextRef="#ctx0" brushRef="#br0">25514 17738 7981,'-45'-4'425,"1"0"0,-3 1 0,5 7 0,5 6 28,3 7 0,-1 9 0,3 11 0,4 6 0,5 9 0,5 7 0,4 9-46,6 5 1,7-33-1,3 1 1,3 2-1,3-1-386,2-3 0,1 0 0,5 4 0,4-1 0,0-8 0,3-2 0,1 0 0,3-1 0,4-2 0,1-2 14,1-2 0,2-1 0,3-4 0,2-2 1,-1-3-1,1-3-247,1-2 0,1-1 1,5-1-1,1-3 1,-1 0-1,0-1 1,2-1-1,0-1 47,1 0 0,-1-3 1,4-3-1,0-4 0,-3 0 1,-1-3-1,-1-2 1,-1-2-1,-1-2 0,-1-3 1,-2-1-1,-1-1 20,-4-1 0,-1-3 1,1-3-1,-2-2 1,-5-1-1,-2-2 0,-2 1 1,-3-2-1,-1-1 1,-3-2-1,-4 1 1,-3-1-1,-4-2 0,-2 0 14,-2-2 0,-4-1 1,-8 3-1,-4 0 1,-3-6-1,-5 1 0,-3 0 1,-4 2-1,-5 2 1,-2 1-1,-4 0 1,-2 1 135,-4 0 1,-3 3 0,1 5-1,-3 4 1,-3 0 0,-2 2-1,1 4 1,-2 4 0,0 3-1,0 2-5,1 4 0,1 2 0,-1 1 0,2 2 0,4 3 0,1 0 0,0 0 0,1 0 0</inkml:trace>
  <inkml:trace contextRef="#ctx0" brushRef="#br0">23581 16886 8163,'-15'0'0,"-3"0"0,4 0 316,-4 0 0,5-2 1,4-2-1,6-4 0,7-1 1,8 0-1,6-1 1,1-2-1,2 0 0,-1 2 1,3 1-235,-3-1 1,4 4-1,-6 0 1,-2 1-1,-1 1 1,-2 1-46,1 2 0,-5 5 0,-2 2 0,-1 1 0,-3 4 0,-2 1 0,-2 2 169,-4 4 1,2-3-1,-4 3 1,0-3 0,1-2-1,0 0-16,3 0 1,1-4 0,2 0 0,0 2 0,0 0 0,0 3-153,0-1 0,6 0 0,3 1 0,4-1 0,4 0 0,1-1-41,-2-3 0,0 3 0,0-3 0,2 3 0,-2 1 1,-2 0-1,-4 1 256,-1-1 1,-6 0-1,1 1 1,-2-1-1,-2 0 1,0 2 0,-3 1 1689,-6 2-1961,0 6 1,-10-9 0,4 4-1,-3-1 1,-2 0 0,-1-2-532,3-1 1,-1-2 0,1 0 0,2 1 0,1-1 0,2 0-3792,-1 1 4340,7-1 0,-5-6 0,5-1 0</inkml:trace>
  <inkml:trace contextRef="#ctx0" brushRef="#br0">24261 17139 7990,'-12'-9'873,"3"0"0,-1 5 0,4-4-141,-2 2 1,5 3 0,-1 8 0,4 5-444,4 6 0,-2 1 0,4 3 1,-2 1-1,1 0 0,-1 3 0,1 1-528,-1 1 1,1 1 0,-5 0 0,1-1 0,2-1 0,1-1 0,-1-3 238,-1-2 0,4-1 0,1-5 0</inkml:trace>
  <inkml:trace contextRef="#ctx0" brushRef="#br0">24448 16432 8265,'-14'-13'451,"2"0"1,2 1 639,1 3 1,6 6 0,0 10-639,6 7 1,3 8 0,6 2 0,0 4-1,3 4 1,-1 1 0,3 0 101,0-4 0,0 5 0,3 0-505,0 0 1,-3 3 0,-3-6-1,-2-1-395,-3-2 0,1 3 0,-6 0 0,-1-2 1,-1-4-1,-2-5-1590,0 0 1,0 2-1,0-4 1935,0-2 0,0-1 0,0-2 0</inkml:trace>
  <inkml:trace contextRef="#ctx0" brushRef="#br0">26034 15859 6774,'-2'-7'3580,"-2"4"-4109,-5 6 0,3 0 634,2 6 318,2-6 0,2 4-34,0-2 1,0-2 193,0 5-89,0-5 645,0 3-1291,-6-6 1,3 0 140,-6 0-354,6 0-459,-3 0-249,6 0-11,-5 6 565,3-4 44,-4 4 486,6-6 1,-1 0 92,-4 0 1,2 4 793,-6 1-799,6-1 0,-4-4 0,4 1 97,-1 4 1,-1-2 222,5 6 1,0-5 48,0 5 14,0-6 4,0 3 58,0-6 1,-1 0-1394,-4 0 603,4 0 0,-5-2 261,6-2 1,-6-3 0,-2-7 0</inkml:trace>
  <inkml:trace contextRef="#ctx0" brushRef="#br0">21928 20057 9164,'-6'-7'865,"3"5"1,-4 8 0,-1 2 0,2 2 0,1 2 0,2 1 0,1 1 0,2-1 424,0 0 1,0 1-1,2 0 1,1 3-1,1 1 1,0-1-1,2 1-921,3 0 0,-3 6 0,-1-4 0,-2 2 0,0-1 0,1 0 0,-1 0-903,-2 2 1,-1-3 0,0-1 0,0-1-1,0-1-127,0 0 1,2-4-1,2-4 1,5-5 0,5-4 466,3-4 0,4-9 1,6-8-1</inkml:trace>
  <inkml:trace contextRef="#ctx0" brushRef="#br0">22315 19857 9164,'-6'-26'5822,"0"1"-4588,-3 2 0,3 9 0,6 8 1,0 4-102,0 8 0,6 9 0,1 4 1,2 2-1,0 4 0,0 2 1,0 2-1,0 0-1313,1 0 0,-2 1 0,0-4 0,3 1 0,1 0 0,0-1-844,-4 1 0,4-5 0,-3-1 0,1 0 0,1-2 0,-4 0 1046,-1-3 0,5-1 0,-4-1 0</inkml:trace>
  <inkml:trace contextRef="#ctx0" brushRef="#br0">21808 20111 9164,'-21'-12'2126,"2"4"-1337,6-5 0,7 1 0,6 6 0,7-1 0,7-3 0,5-2 0,8-3 0,7-3-115,4-4 0,7 1 0,0 0 0,3 1 0,2 0 0,1 1 0,-3 4-1792,-3 5 1,-4 4 0,-1 6 993,0 0 0,-6 12 0,-1 3 1</inkml:trace>
  <inkml:trace contextRef="#ctx0" brushRef="#br0">21861 20417 17466,'-13'-9'0,"1"-1"1225,3 0 0,11 5 0,11 1 1,9 2-1478,8 2 0,1-4 0,9-2 0,5-2 0,3 0 0,4-1 1,3 1-1,1 1-462,4-1 1,-3 6 545,1-3 1,0-8 0,-11-2 0</inkml:trace>
  <inkml:trace contextRef="#ctx0" brushRef="#br0">22861 19844 9164,'0'-13'9830,"0"4"-8839,0 0 1,6 6 0,3-1-1,3 2 1,3 4 0,2 1-1010,6 1 0,6 6 1,4-2-1,-1 1 1,3 0-1,-3 1 1,1 0-1,-4 1-1085,-1-2 1,-1-1 0,-2 6 0,-4-1 0,-6-1 0,-6-2 293,-3-1 1,-3-1-1,-8 0 1,-4-3-1,-3-5 1,-1-5 0,0-5 885,-1-6 1,-3-2-133,-1-9 1,0 4 0,5-7 0,-1 3 1297,1 1 0,4 8 1,2-4-1,1 6 852,3 2-255,1 7 1,4 2-1,1 11-1452,1 8 0,5 5 0,-3 8 0,2 1 0,2 3 0,0 3 0,1 1-1014,-2 1 0,-2-5 1,3 3-1,-2 0 0,-2-1 1,-3-1-2131,-2-2 2970,-1-2 0,0-1 0,0-1 1</inkml:trace>
  <inkml:trace contextRef="#ctx0" brushRef="#br0">22915 20084 20473,'-14'-36'0,"-1"1"0,1 4 1002,0 6 0,4 5 0,10 7 0,0 0-727,0-1 1,1 7-1,4 3 1,5 2 0,6 2-1,8 0 1,6 0 0,5 0-2762,4 0 1,7 6-1,3 3 2273,2 3 0,-3 1 0,-2 0 0</inkml:trace>
  <inkml:trace contextRef="#ctx0" brushRef="#br0">23728 19444 9495,'-5'14'4361,"1"-1"0,1 0-3190,1 1 1,4 5-1,1 3 1,1 2-1,1 1 1,1-1 0,2 2-98,4 2 0,-1-7 0,1 6-1088,2-2 1,3-6-1,-4 1 1,0-3-1,1 1-740,-1-2 0,-1-5-3088,-3-2 3371,-3-1 0,-17 0 0,-4-5 0,-2-5 0,-4-4 1,0-1-1,-2-3 1094,-3-2 0,6 4 1,0 4-1,3 2 1,-1 2-134,2 0 1,7 2-258,4 2 0,4-1 1,1 6-1,1 2 0,4-1-681,4-1 1,8 7 0,5-3 0,4 2 0,3 0 0,4-3-3388,2-3 1,11 3 3651,-6-3 0,9 2 0,-1 3 0</inkml:trace>
  <inkml:trace contextRef="#ctx0" brushRef="#br0">24154 19791 9164,'-13'-13'1698,"1"4"0,2 1 0,1 1 3645,-2-1-4138,6 5 0,-1-1 0,7 8-1134,4 5 1,-3-1 137,7 1-972,0 0 1,0-1 0,0 0 0,0-1-5094,-2 1 5952,5-5 0,-4 2 1,5-5-1</inkml:trace>
  <inkml:trace contextRef="#ctx0" brushRef="#br0">24154 19711 10742,'-12'-2'0,"2"-1"0,3-2 458,1-3 1,7 5-1,10-3 1,5 2 0,6-1-1,5 2 1,2 0 0,2 0-443,-1-1 1,4-12 0,0 1 0</inkml:trace>
  <inkml:trace contextRef="#ctx0" brushRef="#br0">24461 19538 9168,'-6'4'1294,"6"1"1,6-1 0,7-4 0,0 0-980,1 0 0,4 0 0,-1 0 1,0 0-1,-3 0 419,0 0 1,-1-4-1,0-1-187,1 2 0,-8 2 0,-6 4 0,-8 4 0,-4 6 0,-2 4 0,-3 0-1011,0 1 0,2 1 262,1-1 0,9-3 0,-7 3 1,3-3-1,3-2-661,0 0 0,3-1 764,7-3 1,8-5 0,8-7 22,0-1 0,-3-12 0,2 1 0</inkml:trace>
  <inkml:trace contextRef="#ctx0" brushRef="#br0">24821 19338 8336,'-14'-28'1614,"1"5"0,6 9-1516,2 18 1,5 3-1,3 8 1,3 3 0,0 4-1,0 5 1,-3 4-1,0 6-439,1 6 0,-2 0 0,2 6 341,-2 1 0,-8 2 0,-2 1 0</inkml:trace>
  <inkml:trace contextRef="#ctx0" brushRef="#br0">24647 19871 12356,'-17'-25'0,"-1"-6"0,3-5 0,5-1 0,5 4 0,4 2 0,2 3 1078,4-1 1,4 5-1,8 6 1,6 3-1079,2 2 0,13 0 0,4-1 0</inkml:trace>
  <inkml:trace contextRef="#ctx0" brushRef="#br0">22115 20830 8260,'-34'0'1351,"-2"-4"-1065,9-1 0,13 0 0,18 2 1,15-3-1,12-2 0,12-4 1,6-4-1,9-8 0,6-4 0,-28 12 1,0 0-1,2-1 0,0 0 1,0-2-1,1-1 0,-2 0 1,0 0-560,-1 1 1,0-2-1,0-2 1,-2-1-1,28-18 1,-5-2-1,-9-3 1,-8-1 0,-8-4-1,-10-2-57,-9-4 1,-8-6 0,-16 2 0,-11-3 0,5 31 0,-3 0 0,-5-2 0,-2 1 420,-5-4 1,-3 2 0,-5 2 0,-2 2 0,-5 0 0,-1 2 0,-3 3 0,0 1 0,-3 5 0,-1 2 0,2 3 0,-2 2 83,1 4 0,-1 3 0,0 5 0,2 5 0,1 6 0,1 4 0,3 5 0,2 3 1,0 4-1,3 3 0,1 4 0,2 3 0,1 3 0,1 3 57,3 2 0,2 3 1,4 3-1,3 2 1,5-1-1,4 1 1,2-1-1,3 0 1,4-2-1,3-1 0,5 0 1,4-1-368,7-1 1,3-1-101,4 4 0,6-2 1,17-4-1,7-2 235,0 1 0,1 0 0,4 0 0,1 0 0,-1-3 0,1 0 0</inkml:trace>
  <inkml:trace contextRef="#ctx0" brushRef="#br0">22141 20710 8260,'-32'-13'0,"4"1"0,-3 3 0,4 5 0,5 2 0,-2 8 190,6 3 1,0 3 0,5 1 0,0 1 0,-1-1 0,3 0 0,2 2 0,4 1 0,5 2 0,6-3 0,9-3 0,10-5 340,9-1 0,11-1 0,5-7 0,6-2 0,8-8 1,6-9-1,-32 7 0,1-3 0,2-2 0,1-2-538,2-3 0,0-1 0,0-1 1,-2-1-1,1-5 0,-1-1 0,-2 1 1,0-1-1,-2-2 0,-1 0 0,-2 0 1,-2-1-311,-2 0 1,-2-1 0,-1-1-1,-2-1 1,-4 1 0,-4-2 0,0-2-1,-3-1 1,-2-2 0,-2-1-1,-4 0 1,-2 0 0,-5 0 0,-3 0 54,-6 2 0,-3 2 0,-4 2 1,-5 2-1,-8 0 0,-4 2 1,-3-1-1,-1 3 0,-3 0 0,-3 2 1,-3 3-1,-3 4 283,-2 2 1,-3 4-1,0 5 1,-1 4-1,-3 9 1,0 4-1,-1 3 1,1 4-1,1 5 1,1 4 0,-1 6-1,2 5 1,2 4-1,1 3 487,0 4 0,2 3 1,2 1-1,2 1 1,5 0-1,2 0 1,6-4-1,3 1 1,4-3-1,3 0 1,5-4-1,3 0-262,-6 34 0,12-5 1,21-3-1,16-4 1,23-5-1,-17-27 1,4-3-634,6 1 0,4-4 1,15-1-1,5-5 387,0-2 0,1-2 0,-17-3 0,1-1 0,-1-1 0,24-2 0,-1-2 0</inkml:trace>
  <inkml:trace contextRef="#ctx0" brushRef="#br0">16263 18685 8226,'-27'-9'0,"2"0"-100,3 3 0,2 3 0,7 5 1,0 0-1,-1 3 0,6-2 662,8-2 0,6-1 0,20 0 1,8 0-1,8 0 0,10 0 0,7 2-378,7 2 1,-26-1 0,0 2 0,2 1 0,-1 1 0,4 0 0,1-1 0,4 1 0,0 0 0,3-1 0,1 1-248,1 0 0,1-1 0,2 0 0,0 0 0,-3 0 0,1-1 0,-1-2 0,-1 1 0,1-1 0,-1 0 0,-2-1 0,1 0 0,-1 1 0,-1-1-61,1 0 1,-1 0 0,-6 1-1,0-1 1,0-2 0,-1 0 0,-2 0-1,0 1 1,-2 0 0,0 1 0,0 1-1,-1 0 1,32 3-221,-5 0 0,1 3-86,-9-5 0,6 12 0,-4-1 1</inkml:trace>
  <inkml:trace contextRef="#ctx0" brushRef="#br0">16129 17019 8027,'-13'-19'0,"4"8"0,2-2-1598,1 1 1830,-4 6 1,2 0 0,-5 5 0,0-2 0,-1-3 0,1-2 0,0-2 15,-1-2 1,1 5 0,0 2 0,-1 4-1,-1 1 1,-1 1 0,-3 4-296,-2 4 1,-1 8 0,-6 7-1,-3 6 1,-5 7 0,-1 4-1,-1 5-78,-2 2 1,3 0 0,-8 6 0,4-1 0,1-1 0,0-3 645,0-5-461,6 3 1,-3-4 0,7 6 0,3 0 0,5 3 0,3 3 175,3 4 0,7 8 0,4-5 0,4 3 0,2 3 0,5 3-233,0-33 1,1 0-1,2-1 1,2 0 0,3 1-1,1-1 1,2 1 0,0-2-1,3 1 1,2-1 0,0-1-1,2-1 1,2 1 0,1-1-110,3-2 0,1-1 111,-1 1 0,2-3 0,6-3 0,1-2 0,-1 1 0,0-2 0,0-2 0,2-1 0,3 1 0,0-2 0,0-1 0,0-2 105,1-1 0,1 0 0,3 0 0,0-1 0,-1-3 0,-1-1 1,2 1-1,-1 0 0,3 0 0,1-1 0,-1 0 0,1-1 1,2-1-1,0-1-49,1-1 0,-1-1 0,0 1 0,0-1 0,1-1 0,-1 0 0,3 0 0,-1 1 0,0-1 0,0-1 0,0 0 0,1 0-318,-2-1 1,0-1 230,0 0 0,0-1 0,1 1 1,0-2-1,-1 2 0,0-2 1,-1 1-1,-1-1 0,1-1 1,-1 0-1,0-2 0,0 0-2,-1 1 0,0-1 1,2-4-1,1-1 1,-3 3-1,0-1 1,-1 0-1,1-1 1,1 0-1,-1 0 1,-1 0-1,0 0 42,-2-1 0,0 0 1,1-2-1,0 0 0,-5 1 1,0 0-1,0 0 1,0 0-1,1-2 0,0 0 1,-2 0-1,0 0 0,0 0 1,0 1-11,-1 0 0,-1-1 12,-5 1 1,1 0 0,6-1-1,1-1 1,-5 1 0,-1 0 0,0 1-1,-1 0 1,1 0 0,0-2 0,33-12 138,-3-1 0,0-7 0,-10-2 0,-2-4 1,-1-4-1,-3-3 0,-2-6 165,-1-2 1,-6-4-1,-21 26 1,-1-1-1,-2 0 1,-1-1-1,12-33 1,-18 32-1,0-2-416,-3-1 0,-1 0-14,1-36 0,-3 32 1,-1-2-1,-3 4 0,-1 0 1,-2 0-1,0 0 0,-2 0 1,-1 0-1,-2 1 1,-2 0-213,0 1 0,-1 0 1,-14-33-1,-8 9 1,-4 6-1,-5 4 1,-6 5-1,-8 1 70,-6 3 1,24 22 0,-2 2-1,-2 0 1,-2 2 0,-2 1-1,-2 1 1,-1 1 0,-1 2-1,-3 0 1,0 1 0,-2 2-1,-1 1 206,-1 0 1,-1 1 0,-1 1 0,-1 0 0,0 1 0,0 1 0,-2 1 0,0 2 0,-4 0 0,-1 2 0,0 0 0,-2 2 13,-1 1 0,0 1 0,-1 3 0,-1 3 0,1 2 0,0 1 0,0 3 0,0 1 0,-1 3 0,0 1 0,1 2 0,0 1 0,1 1 0,1 2-269,2 0 1,1 1 0,2 2-1,1 2 301,1 4 0,0 1 0,5 0 0,-1 0 0,-3 4 0,0 0 0</inkml:trace>
  <inkml:trace contextRef="#ctx0" brushRef="#br0">10104 14113 23984,'21'0'-64,"10"-5"1,3-4-1,11-3 96,8-2 1,9 3 0,0 0 0,1 4-1,-3-1 1,-3 3 0,0-3 0,1 2 0,3-1-1,-2 1 1,2-2 0,-2 3 0,3-1 0,0 1-213,2-1 1,7 3 180,-9-6 0,12 5 0,-2-3 0,-35 3 0,1 0 0,1 1 0,-1 0 15,0 0 1,0 0 0,33-6 0,-34 6 0,1 1 0,0-1 0,0 0 0,0-1 0,-1 2 0,1 0 0,0 1 0,0-1-1,-1 1-32,38-4 1,-36 5-1,0-1 1,-1-1-1,0-1 1,1 2-1,0 1 1,0 0-1,1 0 1,-2 0-1,1 0 1,-1 0 0,1 0 33,1 0 1,1 0 0,35 0-1,-36 0 1,1 0 0,0 0-1,1 0 1,0 0 0,0 0-1,2 0 1,0 0 0,-2-1 0,0 0-1,1 0 1,-1-2 56,-2-1 0,0-1 0,-1 1 1,0 1-1,1-1 0,0 0 1,1 0-1,0 1 0,-1 0 0,0 0 1,0 0-1,0 0-73,-1 1 0,0 1 1,34 0-1,-33 0 0,1 0 1,-2 0-1,1-1 1,-2 0-1,1 0 0,-1 0 1,1 1-1,35-1-52,1 2 0,-4 0 0,3 0 0,-1 0 0,1 0 0,-4-1 214,-4-4 0,7 4 1,-5-5-1,2 1 0,1 0 1,-5-1-1,1-2-5,-3 1 1,-1-2-1,4-3 1,0 2-1,-1 1 1,1-2-188,0 0 1,-1 2 0,-1 0-1,1 0 1,-1 0 0,3 2-1,-1-1-68,-4 1 1,5 2 0,-4-2 0,0 0-1,-1 1 1,-2-2-36,-3 1 0,1 2 0,0-3 0,1-3 0,-1-1 0,-4-1 0,-2 0 105,0-1 0,-7-5 0,6-3 0,-5-3 1,-4-2-1,-1-1-40,-2-3 1,-5-3-1,0-8 1,-4-1-1,-6-1 1,-7 3 0,-7 2-385,-2 3 0,-6 7 0,-1-1 0,-10 5 0,-9 4 0,-7 1 0,-3 0-73,1 1 0,-6 0 0,0 3 0,-1-4 0,1 1 0,1-3 0,-2-2 432,-3-4 0,2-8 1,-1 1-1,-1-4 0,-1-2 1,-1-2-1,-5-1 478,-3 1 1,-3 3 0,-6 4-1,-4 7 1,-8 3 0,31 16 0,-2 1-492,-1 1 0,0 1 0,-1-1 0,0 0 0,0 4 0,0 1 0,0-2 0,0 1 0,0 0 0,0 0 1,0 1-1,1-1 0,1 1 0,1 0-257,-34-3 1,-2 0 0,1 3 0,-1-1 0,-1-1 0,0 1 428,35 2 1,1-1-1,-1 0 1,1 1-1,-1-1 1,-1 1 0,1-2-1,0-1 1,-2 0-1,-1-2 1,0 1 0,-1-1-1,-1 0 1,0 1 56,-3-1 1,2 0 0,4 1 0,0 1 0,-3 0-1,-1 1 1,2 1 0,-1 1 0,1 1 0,0 1-1,1 0 1,0 0 0,1 0 0,0 0-177,1-1 0,0 2 1,-1 1-1,-1 2 0,1 0 1,-1 1-1,1 0 0,-1 1 1,0 0-1,-1 0 1,0 0-1,1-1 20,2-1 1,0 0 0,-3-1 0,-1-1 0,2 1-1,1 1 1,-1 0 0,1-2 0,-1 0 0,-1-1 0,3 0-1,-1 0 1,0-1 0,-1 0 256,-1 0 1,2 0-1,-32 0 1,-1 0 0,1 0-1,4 0 1,-4 0 705,-1 0-935,13 0 0,20 0 1,-1 0-1,-29 0 0,-4 0 1,36 0-1,-1 1 0,2 0 1,1 1-62,-36 3 1,31-1 0,0 0 0,-32 2 0,35-2 0,1 0 0,-1 1 0,-1 0 0,1 1 0,0 0 0,-2 1 0,0-1 27,0 1 1,-1 0 0,2-1 0,0 1 0,-3 0-1,-1 1 1,0 0 0,-1 0 0,1 1 0,-1 0-1,-1-1 1,-1 0 60,0 0 0,-1-1 1,0 0-1,0-1 1,-3 0-1,0 0 1,1-1-1,0 0 1,3 0-1,0-1 0,0 1 1,2-1-1,1 1 1,0-1 80,0 1 1,0-1 0,2 0 0,1 1 0,-1 2-1,1 1 1,2 0 0,1 0 0,0 1 0,0 1 0,-32 11-184,4 3 0,30-10 1,1 1-1,-27 18 1,2-1-1,4 4 1,3 1-1,1 4-108,3 1 1,8 2-1,8 1 1,3 4 0,7-1-1,3 7-78,8 3 1,5 1 0,9 6 0,3 4 0,10-1 0,13 0 0,-7-36 0,3-1 115,4-1 0,5-2 0,4-1 0,4-3 0,7-5 0,2-3 0,5 0 0,2-1 0,7-1 0,1-3 175,3-1 0,2-2 0,-19-2 1,0 1-1,1-2 0,2-3 0,0 1 1,0-1-1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18942 13634 8182,'-13'-15'127,"-1"-3"0,7 8-74,3-4 1,1 10-1,-2 1 1,-2 6 0,-1 6-1,4 3-154,2 1 1,4-4-1,2-2 1,5-1-1,3-3 1,1-1-1,1-2 507,-1 0 1,5 0 0,1 0 0,2 0 0,1 0 0,0 0 487,1 0-1001,-1 0 1,4 0 0,1 0-1,1 1 1,2 2 0,1 2 16,-1-2 1,2-2 0,-1-1 0,-1 0-1,0 0 1,-2 0 400,-2 0-221,4-6 0,-11 3 0,3-4 0,-2-1 1,-3 1-1,1-2-450,-1 2 0,-3-4 0,0 7 0,-1 1 360,0 1 0,1 2 0,-1 0 0</inkml:trace>
  <inkml:trace contextRef="#ctx0" brushRef="#br0">19729 13407 8287,'13'0'0,"2"-1"67,3-4 1,2 4 0,8-2-1,2 4 158,1 4 0,0 5 0,-4-1 0,0 3 0,-2 1 0,-3 0 0,-4 1-29,-3-1 0,-4 2 0,-2 1 1,-4 2-1,-4 0 0,-1-1 1,0 1-1,-1-1-219,-4-3 1,-2 1-1,-8 1-108,-3 2 0,2 0 0,-8-5 0,-2 1-102,-4-1 0,-1 5 0,3 1 1,0 0-1,-2 2 0,2 0 233,-2 2 0,1 3 0,2 0 0</inkml:trace>
  <inkml:trace contextRef="#ctx0" brushRef="#br0">8278 7130 7834,'0'-13'0,"0"4"0,0 0 0,0 4 403,0-3 0,0 3 0,2-2 1,0-1-1,4 2 0,2 1 1,2 2 907,2 1 1,-3 2 0,-2 2 0,-1 2 0,-1 3-962,1 1 1,-5 8 0,4-3 0,-4 4 0,-1 2 0,0 2-265,0-1 1,0 6 0,0-4 0,0 3-1,0 2 1,-1-2 0,-2-2-427,-2 0 0,-4-1 0,3 3 0,0-3 0,-1-2 1,1-3-777,0 1 0,0 0 1,3-5-1,0-1 230,5-3 0,4-3 0,7-9 0,0-6 0,1-9 886,-1-5 0,6-10 0,2-1 0</inkml:trace>
  <inkml:trace contextRef="#ctx0" brushRef="#br0">8531 7023 7992,'8'-13'0,"-4"0"0,-2-1 645,-2 1 0,4 0 0,2 1 83,1 3 1,-2 3 0,4 6 0,0 2-1,-2 2 1,-1 5-70,0 3 1,-5 7 0,4 3-1,-4 3 1,-1 2 0,0 1-1,0 3-804,0 5 0,0-4 0,0 1 0,0-2 0,0-1 0,-1-4 0,-2-2-1958,-2 0 1,1-5-1104,4-1 3206,0-3 0,6-2 0,1 0 0</inkml:trace>
  <inkml:trace contextRef="#ctx0" brushRef="#br0">8438 7263 7834,'-13'0'1494,"-1"0"1,5 0-820,1 0 1,5-1 0,0-2 0,6-2 0,5 2-1,4 2 1,2 1 0,0 0-627,4 0 0,1 0 1,5 0-1,-2 0 1,2 0-1,1 0 1,2 0-1,0 0-5321,-1 0 5272,1-6 0,0-1 0,-1-7 0</inkml:trace>
  <inkml:trace contextRef="#ctx0" brushRef="#br0">8998 6863 7690,'0'-13'4429,"0"6"-3493,0 1 1,-2 7-1,-1 5 1,-3 6-394,-1 4 0,3 8 0,-4-2 0,1 5 0,1 4 1,0 3-1,3 3-191,2 3 0,1-3 1,0 6-1,0-4 0,1-5 1,2-2-1,3-4-1460,1-4 0,4 0 0,5-7 0,2 0 0,-2-4 0,0-4-5127,2-5 6235,-3-2 0,10-8 0,-4-1 0</inkml:trace>
  <inkml:trace contextRef="#ctx0" brushRef="#br0">9358 6957 7797,'-6'-14'549,"4"1"1,-4 0 4154,1-1-4162,3 1 0,-4 7 1,6 6-1,-1 8 1,-2 3-1,-2 4 1,2 2-367,2 0 1,1 10-1,0-3 1,0-1-1,1 1 1,2-3-1232,2-3 1,5-1 0,0-2-1,5-4 1055,3-4 0,12-3 0,-2-4 0</inkml:trace>
  <inkml:trace contextRef="#ctx0" brushRef="#br0">9558 6837 9656,'-14'7'0,"1"-2"0,1-2 1417,3 1 1,-3-1 0,5 6 0,0 1-1184,2 2 0,4 7 0,1 4 1,0 3-1,0 5 0,0 3 1,0 2-1,0-1 0,0 1-98,0-2 1,1-3-1,2-9 1,3-4 0,2-3-137,2-2 0,8-5 0,2-2 0</inkml:trace>
  <inkml:trace contextRef="#ctx0" brushRef="#br0">9731 6584 11796,'-7'6'371,"2"2"0,4 6-76,1 4 0,6 4 0,1 9 0,2 4 0,0 7 0,1 5 0,2 5 0,0 0 341,-3-2 0,3-1 0,-4 3 0,3-3 0,-1-5 1,-2-2-1,-1-4 0,-1-1 0,0-3-1935,-3-1 0,-2-1 0,-2-2 0,-7 3 1299,-9 1 0,-4 1 0,-12 5 0</inkml:trace>
  <inkml:trace contextRef="#ctx0" brushRef="#br0">10517 6917 7879,'-5'-8'886,"0"4"0,1 8 0,7 5 3827,3 3-4550,-1 1 0,0 2 0,-1 2 0,1 0 0,-1 1-359,1 1 1,-1-4-1,-4 4 1,0-1-1,0 0 1,2-2-1,1 1 1,1-1 195,-1 2 0,-2-1 0,-1-3 0</inkml:trace>
  <inkml:trace contextRef="#ctx0" brushRef="#br0">10478 7103 11620,'5'8'1162,"3"-2"0,7-6 0,2-2-1021,6-2 0,2 1 1,1-6-1,3 0 1,2 0-1,3 0-141,0-1 0,4-2 0,-4-1 0</inkml:trace>
  <inkml:trace contextRef="#ctx0" brushRef="#br0">11571 6824 7997,'-14'-14'0,"7"5"298,2 0 1,5 1-1,3-6 1,3 1 0,2 0-1,1-1 1,-2 1-1,-1 0 1003,0-1 1,-5 5-27,4 0 1,-4 5-1001,-1-5 0,0 8 1,0 1-1,0 7 1,0 5-1,-1 3 169,-4 2 1,4 4-1,-4 7 1,4 2-1,1 1 1,0-1-1,0-1-20,0 2 0,0-2 0,0 2 0,0-2 0,0-1 1,1 1-1,2-4-550,2 0 0,-1-6 0,-4-1 1,0-2-1,0 0-2322,0 2 0,5 0 0,-1-5 8,-1 1 0,0-8 2440,1-6 0,10-12 0,7-9 0</inkml:trace>
  <inkml:trace contextRef="#ctx0" brushRef="#br0">12184 6997 7993,'-14'-8'671,"7"1"1,4 4 0,6-3 0,6 0 0,3 0 1671,1 3 1,0-3-2043,1 2 1,-1-1 0,0 5 0,1 0 0,-1 0-61,0 0 1,-4 0 0,0 0 0,2 0-600,0 0 1,-2 0 0,-1 2-91,-2 2 1,4-1-1,-1 5 1,4-2-1,3-5 448,2-4 0,6-4 0,-3-7 0</inkml:trace>
  <inkml:trace contextRef="#ctx0" brushRef="#br0">12944 6797 7454,'0'-13'1768,"0"-1"0,0 5 1157,0 0-2080,0 6 1,1-2 0,4 6 0,2 3-304,0 5 0,1 3 0,-5 3 1,1 1-1,-1 5 0,-3 3 1,-3 4-317,-1 0 0,-7 2-102,2 1 1,2 1 0,-2 5 0,-1-3 0,-1-1-840,3-3 1,-3-4 0,7-2 0,1-3 0,1-2-556,2-3 1,6-7 0,3-6-1,4-6 1,5-9 0,4-7-2713,4-8 3982,0-8 0,1 1 0,0-6 0</inkml:trace>
  <inkml:trace contextRef="#ctx0" brushRef="#br0">13197 6624 8027,'0'-14'1125,"0"5"0,-2 2 1253,-2 1-1768,2 8 0,-3 9 1,5 9-1,0-1 0,-2 3 1,-1 0 1837,-1 2 0,-2 9-2223,1-7 1,2 5 0,-4-1 0,1 1 0,2 0-665,-2 2 1,4-10-1,-2 4 1,2-3-1,2-2 1,0-1-2235,0-2 0,2-3 0,2-8 2673,5-8 0,9-12 0,3-9 0</inkml:trace>
  <inkml:trace contextRef="#ctx0" brushRef="#br0">12864 6810 8072,'-14'0'4201,"1"0"-3411,0-6 0,7 5 0,6-4 0,9 4 0,5 1 0,6 0-526,0 0 0,3 0 0,2 0 0,0 0 0,-1 0 0,1 0 0,-1 0-993,1 0 0,-5 0 1,1 1-1,0 4 1,-3 4-1,-2 3 729,-4 1 0,-2 6 0,4 2 0</inkml:trace>
  <inkml:trace contextRef="#ctx0" brushRef="#br0">12890 7143 8653,'-22'14'0,"1"-1"0,4 0 1053,5 1 1,0-1 0,7 0-651,2 1 0,2-1 1,4-1-1,4-2 0,8-2 1,3-1-1,4-1 1,2 0-1,5-3-377,4-2 0,-3-7 0,2-3 0,1-2 0,2-4-26,4-3 0,1-3 0,0-5 0</inkml:trace>
  <inkml:trace contextRef="#ctx0" brushRef="#br0">13703 6677 8895,'0'-9'4097,"0"0"179,0-1-3704,0-2 0,-4 12 0,-2 9 0,0 10 0,-1 6 0,-1 2-300,-2 0 1,-2 8 0,-1 2 0,-1 0 0,3 0 0,0-3 0,4-1 202,1-1 1,-3-4-1002,5 4 1,-1-4 0,5-3 0,0-1-1,0-4-783,0 0 0,6-3 0,3-5 0,3-3 0,1-4 0,0-4-1095,1-1 1,5-6 2403,3-3 0,3-15 0,2-4 0</inkml:trace>
  <inkml:trace contextRef="#ctx0" brushRef="#br0">13983 6677 9264,'-9'0'4180,"2"1"-3770,1 4 0,2 2 1,4 7-1,0-1 1,0 2-1,0 2 0,0 4 0,0 0 1,0 4-1,-2-3 1,-1 2 0,-1 0-1,1-2 1,0 0-859,-2-1 0,4 0 0,-4-5-1317,4 2 1,1-1 0,1-3 1764,4-1 0,8-6 0,8-1 0</inkml:trace>
  <inkml:trace contextRef="#ctx0" brushRef="#br0">14197 6424 7911,'-26'-11'922,"4"-2"-361,3 3 1,13 5 0,6 10 0,7 4-1,7 2 1,4 3 33,4-1 0,1 6 1,1 3-1,-3 4 1,0 2-1,-2 1 1,0 4-1,-3 0-370,-1-1 1,-7 5 0,-4-1 0,-2 1 0,-2 1-1,0-1 1,-3 3-376,-6 2 0,-2-4-567,-11 7 0,0-4 0,-6-2 0,-2-4 717,-1-4 0,-6 3 0,3 0 0</inkml:trace>
  <inkml:trace contextRef="#ctx0" brushRef="#br0">23128 13407 8284,'-14'0'0,"-5"-4"0,-3-1 0,3 1 0,2 2 47,7-2 1,-2 2 0,5-4 0,-2 2 0,2-2 0,1-1 232,3-4 0,3 4 0,3-2 0,3 0 0,-1 0 18,1 0 1,-1 5 0,-7-3-1,-2 1-105,-5 3 0,-3 1 0,-1 2 1,0 0-1,-1 0 0,1 2 0,1 2 105,3 5 0,-3-2 1,5 2-166,-1 2 0,8-4 0,11 0 0,5-1 0,6-3 0,4-1 0,2-2-55,3 0 1,-2 0 0,7-2 0,1-1-1,1-1 1,1 1-204,-3 1 0,-4 2 0,-7 0 1,-2 0-1,-6 0 0,-2 0-234,-2 0 0,-7 2 0,-6 1 0,-10 1 0,-9 1 0,-9-1 0,-5 1 422,-4-2 1,-2 3 0,-1-2 0,2 0-1,1 1 1,3-1 0,1-1 287,4-1 0,6 2 0,6 1 0,2-2 0,3 0-405,3 1 1,9-2 0,10 2 0,7-3-1,6-1 1,7 2 53,6 2 0,14-2 0,5 4 0</inkml:trace>
  <inkml:trace contextRef="#ctx0" brushRef="#br0">8611 7863 8433,'-7'-7'0,"1"-5"0,6 3 0,0-3 85,0-1 1,7-1 0,5 1 0,6 0-1,4-1 1,5 1 0,4-2 0,2-1-1,1-3 1,-2-1 0,2 0 0,0 1-1,3-2 253,2 0 1,-4-1-1,-1-5-286,-1 1 1,3-1-1,-5 0 1,-2 1 0,-1-1-13,-1 0 0,0 1 1,-2 0-1,-1 3 1,-4 2-1,1 0 1,-2 2-267,1 0 0,-3 1 0,-3 5 0,-1-1 1,0 1-1,1 0-333,-1-1 0,-1 1 1,-2 1 558,-1 3 0,-6 3 0,3 6 0</inkml:trace>
  <inkml:trace contextRef="#ctx0" brushRef="#br0">9278 7983 15667,'0'-13'-4321,"0"-1"3971,0 1 0,-2 6 0,-2 2 0,-5 4 0,-3 1 474,-1 0 1,-1 4 0,1 1 0,-2-1 0,-1 2 0,-2 3 0,2 3 0,1 1 0,2 2 198,-1 3 1,1 1 0,1 4 0,2 0-1,3 0 1,1 3-259,3 0 1,7 1 0,6-2 0,7-1 0,6-4-1,7 0 1,7-4-71,6-1 1,0-3 0,4-3 0,-1-5 0,-4-3 0,-4-3-1,-4-6-81,-1-5 1,-3-8-1,-8 0 1,-6-2-1,-6-8 1,-5-4-1,-5-5-1257,-5-1 1150,-8 3 1,-8-4 0,-7 9 0,-1 4 0,-5 5 255,-5 3 1,2 4 0,-9 3-1</inkml:trace>
  <inkml:trace contextRef="#ctx0" brushRef="#br0">13783 5851 29874,'-9'-12'-3242,"1"3"1,-1 3 3257,1 0 1,-4 5-1,4-4 1,-4 4 0,-2 1-1,1 0 1,-2 0 0,-1 1-1,-2 2 1,2 2 0,1-1-1,2 0 1,-2 2 0,-1 0-1,-2 0 1,2-1-1,-1-1 1,1 2 0,-2 0 557,2 0-343,1-2 0,2-2 0,-2 1 0,-1 1 0,-2 1 1,2-1-238,1 0 1,-3 7 0,-1-4 0,0 2 0,-1 0 0,3 1-100,-3 2 1,4 2 0,-5-1 0,2 0 0,3 1-1,1-1 1,2 0 1,4-1-1,1-2 1,1-1-1,1 2 1,0 1-318,3 1 1,2 2-1,1 1 1,0 2 0,0-2 931,0-1 1,4 3 0,0 1 0,1 2 0,-1 1 0,2 0-734,2 0 1,1-1 0,4 3-1,0-4 1,1 0 0,-1-4-1,0 0 1,1 0 224,-1 2 0,0-4 0,2-6 0,1 3 1,2-1-1,0 1 0,0-4 0,1 0 45,2 1 1,-4-4 0,6 5 0,-1 1 0,0 2 0,0 2-157,2-1 0,1 0 0,3 1 0,2-3 0,1 0 1,0-2-1,0 1 0,2 0 181,1-1 0,1-1 0,7-5 0,1 1 0,1-1 0,-1-1 342,-1-2 1,-2-5 0,1-1 0,1 0 0,1 0 0,-3 2 0,1-1 1128,0 1 0,-6-5-1364,5 5 0,-3-1 0,1 4 0,1-2 0,-2-2-112,0 2 1,3-3 0,-8 2 0,1 0-1,1-1 1,-2-1 77,1-1 0,3-1 0,-5-2 0,-2 1 0,-1-1 0,-1-2 0,0-1 179,-1-1 1,1 1-410,0 0 1,-1-2 0,1-1 0,0-4 0,-2 1-360,-3 0 1,2-3 0,-5 4 0,0 2 0,1-1 0,-4 1 13,-1-2 1,-8 0 0,-2 5 0,-4 0 0,-1-1 0,-1 0 0,-4-3-814,-4 0 1,-4-3 1098,-5 3 0,2 0 1,-6-5-1,-2-2 1,-1 1 82,-2 0 1,2-5 0,0 5-1,0-3 1,-4-2 0,1 0 44,0 3 0,-9 0 0,-3 7 1,-3 3-1,-3 3 0,-3 5-105,-3 1 1,-10-3-1,-3 5 1,-3 1-1,-6 1 1,36 2 0,-1 0-1,0 1 1,-1 0-26,2 1 1,1 0 0,-36 1-1,8 8 1,1 2 0,4 5-1,2 2-359,6 4 787,5 1 1,7 2-1,0 0 1</inkml:trace>
  <inkml:trace contextRef="#ctx0" brushRef="#br0">14650 7783 24057,'-9'-13'-4766,"0"-1"3178,6 1-102,-3 6 1188,6 1 1,0 4 0,2-1 0,2-1 0,5 1 1250,3 1 0,1 1 1,0-2-1,2-1 1,2 1-1,2 1-616,2 2 1,-1 0 0,3 0 0,-4 0 0,0 0 0,2 0 0,0 2-1560,-4 2 1,-2-1 1256,-2 6 1,1 0-1,-1 4 1</inkml:trace>
  <inkml:trace contextRef="#ctx0" brushRef="#br0">14676 7970 29032,'0'-21'-1953,"6"8"0,3 8 0,3 4 1892,1 1 1,1 0-1,-1 0 1,0 0 0,1 0-1,1 0 1,2 0-1,6-2 1,0-1 302,0-1 0,2-1 0,-5 5 0</inkml:trace>
  <inkml:trace contextRef="#ctx0" brushRef="#br0">15370 7756 13081,'-8'-13'0,"4"0"-565,2-1 1,2 6 980,0-1 1,2 4-1,2-2 1,5 1-1,3 3 1,1 1-1,1 2 1,-1 0-71,0 0 0,5 0 0,1 0 0,2 0 0,1 0 1,1 0-1,-3 2 0,1 1-721,0 1 1,-4 2-1,4-3 1,0 2-1,0-2 582,2-2 1,9-1 0,2 0 0</inkml:trace>
  <inkml:trace contextRef="#ctx0" brushRef="#br0">16143 7410 30895,'-8'-3'-1790,"4"3"1,2 9 0,2 15 0,0 4 1039,0 3 0,-4 4 0,-2-1 0,-1 3 0,-4 6 0,1 3 0,0 5-1276,1 0 1,6 3 90,-2-1 1659,4 0 0,1 1 1,0-1-1</inkml:trace>
  <inkml:trace contextRef="#ctx0" brushRef="#br0">16609 7103 7849,'-13'0'0,"0"0"426,-1 0 1,7-1 0,5-4 0,8-3-1,8-4 1,2-2 0,2 0 0,0-3-1,-1 0 1,1 0 0,1 2 1292,2 2 0,-3-2 0,3-1-1751,-2-2 0,3 0 0,-3 4 0,1-3 0,0-2-304,1-2 0,-3 5 1,3-2-1,-1 4 0,0 0 1,-1-1-483,-3-2 1,0 6 0,-1-2 0,0 1 0,-3 2 0,-2-1-1435,-2 2 2252,-2 1 0,0-6 0,1 1 0</inkml:trace>
  <inkml:trace contextRef="#ctx0" brushRef="#br0">16983 6544 7929,'-8'-6'2129,"4"4"-1665,8-2 1,4 1-1,5 0 1,2-2-1,3 2 1,2 1-1,4-1 1,0-2-1,1 2-209,-1 2 0,-2 5 0,1 2 0,-2 1 0,-2 4 0,-2 1 0,-4 1-609,-4 0 0,-2 1 1,-4 0-1,2 3 1,-2 2-1,-3 0-464,-5 0 1,2 4 0,-4-6-1,1 0 818,3-2 0,2-2 0,1 0 0</inkml:trace>
  <inkml:trace contextRef="#ctx0" brushRef="#br0">17729 5957 9889,'-15'-7'2862,"3"1"1,14 7-2280,2 4 0,-1 2 1,5 7-1,-1 0-381,1 4 0,-5-3 0,1 4 1,-3 0-1,1 2 0,1 0 1,1-2 33,-1 0 1,-1-4-728,-2 3 1,0-8-1,0-1 139,0 2 1,1-5 0,2-4 0,3-4 0,0-9 0,1-4 34,1-2 0,-5-12 1,1 3-1,-1-2 1,0-2-1,2 0 527,-2-1 1,-2 0 0,1 5 0,1 0 0,1 4 0,-1 4 1078,-2 4 0,1 2 0,2 3 1,4 6-618,-1 6 1,5 4 0,-5 7 0,2 0 0,-1 3-571,-2 0 1,4 1 0,-1-4 0,1-1-1,1-1-1144,-2-3 1,-1 1-1,4-7 1,-1-5-1,-4-6 522,-1-9 0,3-5 1,-3-8-1,0-2 0,1-1 1,0-1 363,4 0 0,-4 5 1,1-1 592,-2 6 1,0 5 0,-4 6 202,3-1 0,5 8 0,-2 6 0,1 8 0,-2 4-81,-1 1 0,3 2 0,-3 3 1,0 2-1,1 3 0,-1-3 1,1 1-1448,1 0 1,-1-5 0,4 2 0,-3-3 0,3-4-1,1-2-3158,1-4 0,2-4 4046,3-1 0,2-12 0,7-2 0</inkml:trace>
  <inkml:trace contextRef="#ctx0" brushRef="#br0">18449 5278 12659,'-7'0'4549,"2"1"-4169,10 3 0,-3-1 0,6 6 1,-1 2-1,-1 1 0,2 1 241,-1 0 1,-3 2-1,5 1 1,0 4-1,0-1 1,0 2 0,1-2-810,2 0 0,0-1 1,-2-5-1,-1 0 1,2 1-1,1-2-617,1-3 0,0 1 1,1-6-1,-1-1 1,0-1-1,1-4 1,0-2-3814,4-5 4618,-3-9 0,10-3 0,-4-5 0</inkml:trace>
  <inkml:trace contextRef="#ctx0" brushRef="#br0">18556 5304 7939,'-12'-9'925,"1"0"-394,2-1 0,7 3 1,-3-2-1,4-2 1,1 0-1,0-3 0,0 1 1,1 0-36,4-1 0,0-1 0,7-1 0,0-2 0,3 1 0,0-1 0,0 0-476,-2 2 0,0 1 0,1 2 1,0-1-1,3 2 0,0 4 0,0 2 104,-2 0 1,-7 4 0,1-2-1,2 2 1,1 4 0,1 1 177,0 1 0,-1 11 0,-2-2 0,-1 4 1,2 2-1,-1 3 0,0 3 35,-1 2 0,-1-5-1138,1 0 0,2 1 1,-2 2-1,2-2 1,-1-2-1092,-1-2 1892,6-1 0,0-4 0,4-1 0</inkml:trace>
  <inkml:trace contextRef="#ctx0" brushRef="#br0">18582 5278 8003,'-13'0'1834,"5"1"-1135,4 3 1,4-2 0,4 4 0,7-2 0,5 1-1,6-2 1,5-2 0,4-2-397,5-4 1,2-2-1,1-6 1,-2-2-304,-2-3 0,7-3 0,5-5 0</inkml:trace>
  <inkml:trace contextRef="#ctx0" brushRef="#br0">19075 4651 8289,'-13'-7'1340,"4"-4"-597,0 7 0,6 1 1,-1 7-1,2 5 101,2 3 0,6 0 1,2-2-1155,-1-1 0,5-4 0,-3 4-1366,3 1 1372,1 2 0,0 0 0,-1-2 541,-3-1 0,-1-5 0,-5 5 0,2 2 0,1 2 0,2 3 455,-1 2 1,2 1 0,3-2 0,0 2 0,0 0 0,2 2 156,1-1 0,5-3 0,-1 1-1273,2-4 1,-4-2-1,4-1 1,0-4-360,-1-1 1,-3-2 0,2-4 0,-1 0 0,0 0 0,-2 0 782,-1 0 0,-2-6 0,0-1 0</inkml:trace>
  <inkml:trace contextRef="#ctx0" brushRef="#br0">19449 4611 7961,'-14'0'0,"1"0"0,0 0 983,-1 0 0,1 6 1,-2 3-1,-3 4-288,-4 5 1,2 3-1,-3 7 1,1 3 0,0 5-1,1 2 1,2 2-1,3-1 1,1-2-693,1-2 1,7-5 0,3 1-1,2-3 1,4-3 0,2-3-1,6-4-6524,7-3 6521,9-8 0,2-7 0,5-7 0</inkml:trace>
  <inkml:trace contextRef="#ctx0" brushRef="#br0">19795 4171 9712,'-15'0'0,"-1"2"955,-2 2 1,2 14 0,6 9-1,2 1 1,1 0-575,0-1 1,-1 1 0,-2 3 0,2 4 0,2 4 0,3 1 0,2 0 0,1 1-521,0 4 0,0-4 0,0 2 1,1-4-1,4-5 0,4-2 0,3-2-1893,1-2 0,0-7 0,2-3 0,1-5 2032,2-4 0,6-3 0,-3-6 0</inkml:trace>
  <inkml:trace contextRef="#ctx0" brushRef="#br0">20182 4225 7909,'-13'0'1091,"-7"-5"1,-2 2-1,-2 5-462,2 5 0,1 7 0,5 3 0,-2 7 0,1 6 0,-1 4 0,0 3 0,3 0-245,5 0 0,4 4 1,6-5-1,0 2 1,1 1-1,4-5 1,5-6-377,6-4 0,7-10 1,6 0-823,2-8 1,5-8-1,-3-7 1,-1-8-32,1-7 0,-8-9 0,-9-4 0,-5-4 0,-7-5 0,-4-3 0,-4-3 431,-5 0 0,-9-4 0,-3 10 0,-3 2 0,1 4 0,-2 3 0,2 3 268,3 3 0,3 4 1,8 3-1,5 4 1,3 0-1,1 4 146,0 1 0,1 2 0,5 0 0,6-1 0,4 1 0,8-6 0,-3-2 0</inkml:trace>
  <inkml:trace contextRef="#ctx0" brushRef="#br0">20195 3838 7909,'21'-13'-154,"1"0"0,-7-1 0,-3 2 0,0 2 0,-1 3 345,3 1 0,-1 3 1,0 7-1,2 5 0,2 4 1,0 7-1,0 8 715,-3 10 0,-2 4 0,-1 8 0,-4 5 0,-1 6 1,-3 4-1,-2 1 0,-1 0-441,0-4 0,-5 6 0,-6-4 0,-4-2 1,-2 0-1,-1-4 0,0-2 0,0-6-7783,2-2 7318,-5 2 0,6-9 0,-4 5 0</inkml:trace>
  <inkml:trace contextRef="#ctx0" brushRef="#br0">20888 4638 15233,'-6'7'372,"-2"-2"0,-4-4 1,0-2-1,3-4 1,6-4-1,6-1 279,6 1 0,3-1 0,1 5 0,2 2 1,1 2-1,3 1 0,2 0-843,3 0 0,1 0 0,3-2 0,3-1 1,5-2-1,1-1-333,-2 0 1,7-5 0,-5 2-1,0-4 1,0-3 0,-2-2 0,1 2 1,-6 1 0,1 2-1,-3 1 1,-3 1 0,-3 4-552,-4 1 1,-3 2 980,-2 4 0,1 6 0,-1 1 0</inkml:trace>
  <inkml:trace contextRef="#ctx0" brushRef="#br0">21435 4345 14362,'-13'0'189,"1"-2"1,1-1 83,2-1 1,6 1-1,1 6 1,4 3-100,7 1 1,5 1 0,2 2-62,2-1 1,5 0 0,0 4 0,0 0-1,1 2-760,-2 3 0,-1-3-88,1 2 250,-2-2 1,-7-1 0,0-1-209,1 0 1,-6 1 0,0-1-293,-2 0 0,4-1 992,-1-3 0,9-9 0,2-7 1</inkml:trace>
  <inkml:trace contextRef="#ctx0" brushRef="#br0">22181 4358 12766,'-25'-9'-443,"3"0"636,3 0 0,11 11 1,4 2-1,2 5 0,2 4 1,0 7-1,0 5 1,0 5 1,0 7 0,2 0 0,1 3 0,3 2 0,1-2 0,4 0-105,0-3 1,7-5-1,1-3 1,4-5-1,3-8 1,4-5-1,1-7 77,2-3 0,-1-12 0,5-7 1,-3-7-1,-1-6 0,-4-5-285,0-2 1,-10-7-1,-6-1 1,-7 0-1,-6 0 1,-6 5 0,-9 2-290,-10 4 0,-9 7 0,-9 1 0,-1 8 0,1 5 0,1 6 89,2 3 0,5 5 1,2 5-1,7 3 408,9 4 0,2 8 0,8 0 0</inkml:trace>
  <inkml:trace contextRef="#ctx0" brushRef="#br0">21435 5024 14686,'-13'-6'-44,"4"6"0,0 0 0,0 8-503,1 4 0,-2 1 345,6 0 1,-5 1 0,3-1-1,0 0 1,2-1 0,5-1 0,6-3-1,5 1 497,2-1 0,3 2 0,4-4 0,3 1 0,5 4 1,3-1-1,3 0-106,4-1 1,-2 0 0,7 5 0,-1-3 0,0 0 0,3-4-118,1-1 1,-2 3 0,2-5 0,0-1 0,-1-1 0,2-4 0,-2-2 136,0-5 0,-2-3 0,-2-3 0,0-1 0,3-3-115,-2-2 1,0 3 0,0-4 0,1 0 0,-2 0 0,-4 1 0,-2 0 0,-1 2-122,-1 0 0,-1 1 1,-6 5-1,-2-1 0,-2 1 1,-2 1-1,-2 2-208,-2 1 0,-8 0 0,-5-4 0,-2-1 0,-2 0 0,0-3 155,0 0 1,0-6-1,0 4 1,0 0-1,0-2 1,0 0 0,0-2 18,0-3 0,1 0 0,3-1 0,4 1 1,1 0-1,0 3 111,1 0 1,-4 1-1,-2-3 1,-2 1 0,-2 2-1,-3 0 1,-3 1-122,-3 3 0,-12-1 1,4 1-1,-7 2 1,-4 1-1,-2 2-151,-1 0 0,0-5 1,4 0-1,2 2 0,1 1 1,4 2-1,0-1 32,4 1 0,1-2 195,2-3 0,0 4 0,1-4 0,1 3 0,3 2 215,-3-1 0,-1-3 0,-1-1 0,0 2 0,-1 2-175,1 5 1,-5 2-1,-1 4 1,0-1-1,-4 1 1,1 1-42,-1 2 1,-6 0 0,7 0 0,-1 0-1,-1 0 1,3 0 0,0 0 202,1 0 1,-3 0 0,-2 0 0,2 0 0,0 0 0,0 0 0,-1 0-46,2 0 1,-4 2-1,4 2 1,-3 3-1,-2 2 1,1 0-130,-1 2 0,0 0 0,1 3 0,-1-1 1,-1 0-1,0 1 0,-2-2 18,1-4 1,8 4 0,-6-3 0,2 2 0,1-1 0,2-1 0,4 0 81,4-2 1,-3 5-1,2-5 1,4 2-1,-1 0 1,1 2-122,2 0 1,-1 3 0,6 0 0,1 3 0,0 2 0,0 2-163,-2 2 1,1 4 0,4 3 0,0 2 0,0 1 0,0-1 0,0 0-413,0 0 0,4-4 377,1 3 0,5 2 1,1-2-1,3-1 0,6-4 115,0-3 1,-2 2-1,6-5 1,2 1-1,4-2 1,1-1-164,2 0 1,1 0 0,6-5 0,-2 0 0,-1 2 0,-1 1 263,1 2 0,1 0 1,2-5-1</inkml:trace>
  <inkml:trace contextRef="#ctx0" brushRef="#br0">9091 8529 10251,'-7'-13'-169,"-5"-6"1,9 4 0,-4-3-1,-1 5 216,1 4 0,2-1-75,-4 5 0,5-4 0,-5 5 0,-1 1 0,-2 1 1,-1 2-1,-1 2 0,1 1-320,0 1 1,-1 1 697,1-5 0,4 0 0,0 0 463,-1 0-411,4 0 1,0-6-222,6-3 0,1 3 0,4 2 0,5 2 1,6 2-1,7 0-246,2 0 1,7 5-1,4-1 1,3 0-1,0 1 1,1-1-1,0-1 1,0-1 163,0-2 1,-1 0 0,-2 0-1,-4 0 1,-4 0 0,-5 0-1,-3 0 195,-5 0 1,-1 0-480,-2 0 0,-7 0 0,-6 0 0,-7 0 0,-7 0 33,-4 0 0,-2 0 1,-7 0-1,0 0 0,-1 0 1,-1 0 230,-2 0 1,-5-2 0,5-1 0,1-3 0,4 0-1,2-1 1,3 1-149,2 0 1,1 0-348,5 2 1,5 4 0,5 0-447,6 7 0,9 5 839,6 1 0,12 7 0,-2 0 0</inkml:trace>
  <inkml:trace contextRef="#ctx0" brushRef="#br0">23768 13327 8507,'0'-13'0,"-2"5"229,-2 4 1,2 4 0,-4 4 0,2 5 0,-2 3 0,0 1 0,0 2 0,2 2 0,-1 2 0,1 2 0,1 2 0,0 2 0,0 2 577,-2 0 1,1 1-1,4 1 1,0 4-982,0 1 1,0-4-1,0 1 1,0-2-1,0 1 1,0 1-659,0-1 0,4-8 0,2-4 0,3-3 0,5-4 832,2-2 0,14-3 0,-2-6 0</inkml:trace>
  <inkml:trace contextRef="#ctx0" brushRef="#br0">24141 13301 10879,'-13'-23'651,"-1"10"0,5 14 1,2 10-1,1 4 0,3 4 1,2 2-419,1 2 0,0 7 1,0 4-1,0 2 0,0 3 1,1 1-1,4 3-534,3-1 1,3-1 0,-1-2-1,-1-2 1,1-2 0,1 1 0,-2-2 300,-5-3 0,3-3 0,1-1 0</inkml:trace>
  <inkml:trace contextRef="#ctx0" brushRef="#br0">23848 13714 8344,'-8'-40'1286,"-4"6"1,12 13 0,0 11-878,8 2 1,5 7-1,5-4 1,4 5-1,3 3-404,2 2 0,1 5 0,2-1 0,2 4 0,1 3-5,-1 2 0,6 0 0,-4-5 0</inkml:trace>
  <inkml:trace contextRef="#ctx0" brushRef="#br0">24634 13354 8398,'-18'-27'0,"2"3"415,0 7 1,4 5 0,3 12 0,-1 0 371,-2 0 0,-2 1 0,1 4 1,0 4-1,-1 4 0,1 6 1,0 8-153,0 7 0,-1 6 1,1 3-999,0 1 1,5 7 0,4-4 0,2 0-215,2-2 1,6 1 0,3-2-1,4-2 1,5-4 0,4-5-1,3-4 577,2-3 0,6-9 0,1 3 0</inkml:trace>
  <inkml:trace contextRef="#ctx0" brushRef="#br0">24967 13474 8992,'-9'-25'0,"1"4"716,-3 8 0,4 5 1,-2 8-419,-1 0 0,2 0 0,1 2 0,1 2 0,1 6 0,1 5 1,0 4-1,1 1-229,1-1 1,2 5 0,2-2 0,2 2 0,5-1 0,4-2 0,5 0-1439,4-1 0,0-5 1,4 0 1368,2-5 0,13-7 0,1 3 0</inkml:trace>
  <inkml:trace contextRef="#ctx0" brushRef="#br0">25274 13474 10198,'-21'-14'0,"3"3"0,4 2 814,0 4 1,5 5 0,2 5 0,0 4-492,-1 2 1,5 9 0,-1 0 0,2 3 0,2 0 0,0 4 0,0 3 0,0-1-539,0-1 0,6 3 0,3 1 1,3-3-1,3-1 0,1-3 215,2-2 0,6 2 0,-4-4 0</inkml:trace>
  <inkml:trace contextRef="#ctx0" brushRef="#br0">25381 13167 9358,'-21'-12'909,"2"4"0,16 5 1,6 13-1,6 8-344,5 5 1,7 7 0,0 4-1,1 2 1,3 4-429,-1 1 1,0-1 0,1 9 0,-3 1-1,-4 1 1,-5-1 0,-4-3-686,-5-1 1,-2 3 0,-5-3 0,-4 0 0,-8 0 0,-5-3-644,-3-2 0,-2-2 0,-2-4 1191,0-4 0,1-3 0,-1-1 0</inkml:trace>
  <inkml:trace contextRef="#ctx0" brushRef="#br0">25900 13514 8214,'-4'-25'507,"0"2"1,-1 9-248,5 5 0,8 6 0,3-2 0,7 4 0,3 1 0,3 0 0,1 0 41,1 0 1,-2 6 0,0 3-1667,0 2 0,2 3 1365,-8-1 0,6 12 0,-4 3 0</inkml:trace>
  <inkml:trace contextRef="#ctx0" brushRef="#br0">25807 13767 8210,'-13'-6'963,"1"2"0,3-1-970,5 10 1,8 1 0,5 2 0,4 1 0,5 0 0,6 0-1,7 0-9,9-2 0,4 4 16,14-7 0,0 7 0,14-4 0</inkml:trace>
  <inkml:trace contextRef="#ctx0" brushRef="#br0">26487 13740 8392,'-49'-23'0,"3"-1"1489,5 5 0,-1 5 1,11 16-1,2 2-1160,0 5 1,9 7-1,2 2 1,3-2 0,3 1-1,3-1 1,5 5 0,4 1-1,7 3-205,11-1 0,6-2 0,14 2 0,7-5 1,2-4-1,3-8 0,-4-4-1459,-3-3 1,-9 0 0,-4-3 0,-8-6 0,-8-8 0,-13-9 0,-13-3-1543,-14-2 2877,-16-6 0,-17-3 0,25 16 0,0 0 0</inkml:trace>
  <inkml:trace contextRef="#ctx0" brushRef="#br0">21795 11728 14142,'-14'0'-577,"7"-6"1,3-3-1,4-3 1,3-1-1,3 1 1,-1 2-1,1 1 346,-3-2 0,-3 4 0,-4 0 0,-5 1 0,-3 1 1092,-1-1-562,5 5 1,-3-5 0,3 4 714,1-2 0,1 4-873,6 0 0,6 6 0,3 6 0,2-2 0,3-2 0,-1-1 1,-1 0 19,-3 4 1,3 1 0,-3 1 0,2-1 0,1-2 0,-1-1-77,-2 1 1,-2 7-1,3 0 1,-2 0 0,-2-1-1,-2 0 1,1 2 163,-1-2 1,0 5 0,-2 0-1,1 1 1,1 0-119,-1 2 1,0 0-1,0-1 1,2 0-1,-1 0 1,1 2-1,-1 1-142,-1-4 0,3 3 0,-2-4 0,1 1 1,-1-1-1,1-2-11,-2-3 1,-2-1 0,1 0 0,1 1-1,1 2 1,-1-2 25,-2-1 0,-1-2 0,0 1 0,-1 0 0,-2 3 0,-3 0 1,0 0-8,0-2 0,-4 2 1,2 3-1,0-1 1,0 0-1,1-3-9,-1-1 0,5-1 0,-1 0 0,2 3 0,2 0 22,0 0 0,0-3 0,0 0 0,0-1 0,0 0 0,0 1-115,0-1 0,0 0 0,-1 1 0,-3-1 0,-4 0 0,-1-1 0,0-1-70,-1-2 1,-2-1 0,-1 6 0,-1-2 0,3-2-144,2-1 0,-3-5-129,3 5 1,5-6 0,4 2-1,7-4 1,5-1 0,1-1-418,0-4 0,1 4 864,-1-4 0,0 4 0,1 1 0</inkml:trace>
  <inkml:trace contextRef="#ctx0" brushRef="#br0">21795 12727 8470,'-14'-13'893,"1"6"1,0 2-452,-1 4 0,7 2 0,3 4 0,2 4 0,1 4 1,-2 3-1,-2 2-124,2-2 1,2 1 0,1-1 0,1 2-1,5-2 1,6-1-475,4-2 0,8-6 0,0-2 0,5-5 0,7-5 0,1-3 0,1-4-1557,2-2 0,-8 0 1280,3-4 0,-7 4 0,-6 0 0,-4 3 0,-3 1 433,-2-2 0,1-1 0,-1-1 0</inkml:trace>
  <inkml:trace contextRef="#ctx0" brushRef="#br0">21821 11595 8555,'-13'0'0,"4"-5"-874,0 1 1336,6-1 1,-3 7 8,6 2 1,0 4-1,0 5 1,2 0 0,2 1-85,5-1 0,3 0 0,1-1 0,1-2 0,-1-2 0,2-1 538,3 1-756,-3-5 1,8 3 0,-4-6 0,1 0 0,0-2 0,1-1-116,3-1 0,1-7 1,2 1-1,-1-5 1,1-4-1,0 0 1,1-2-167,3 0 0,-6-1 1,5-5-1,-1-1 0,-2-1 1,-2-4 33,-3-1 0,-5 3 0,2-5 0,-1 1 0,0-1 0,-2 1 0,-1-1 122,-2 2 1,0-4 0,-1 4-1,-1-2 1,-3 0 0,1 1 154,-1 1 1,2 1-1,-5 7 1,-1-1 0,0 0-1,1 1 1,-2-1-84,-2 0 0,-1 5 0,0 0 0,0-2 1,0 1-1,0-1-74,0 2 1,0-1 0,0-3-1,0-1 1,0 2 0,0 0-174,0-2-39,0 9 0,0-13 1,2 9-1,2-2 1,4 1-1,-1 0 18,-3 0 1,2-2 0,-1-2 0,-2 2-1,-2 1 1,-1 3 44,0 2 1,0-3-1,0 3 1,-1-1-1,-2 0 1,-3-1-1,0-1 333,0 1 0,-3-3 0,5 5 0,-1-2 1,1-2-1,-2-3-198,-1 0 1,4 4-1,-2-1 1,4 0 0,1-3-1,0 0-244,0-1 0,0 2 0,0 1 0,0 4 0,0-1 1,0 0 136,0-3 0,-2 4 0,-1-1 1,-3 0-1,-1 0 0,-2-1 1,0 2 92,0 2 0,0 3 0,-3 0 0,2-1 0,3-2 1,-1 2 86,1 1 0,4 2 1,-2-1-1,4 1 0,1 0 1,0-1-1,0 0-195,0-4 0,0 3 0,0-4 1,-2 1-1,0-1 0,-3-2 1,1-1-15,-2 1 1,3-3 0,-5 5-1,1-2 1,1-1 0,-1 1 105,-1 4 1,5-3 0,-3 1 0,2 0 0,-2 0 0,-1 2 61,-4 3-71,5-6 0,-6 5 0,5-2 1,-2 2-1,2 2 0,-1-2 23,1-3 0,2 3 0,-2-3 0,0 4 1,1 0-1,-2-1 0,2-1-30,0-2 0,-4-1 1,1 3-1,-1-2 97,1 2-80,-3 1 1,6 6 0,-4 2 0,1-1 0,-1 2 26,-2 0 1,-2 2-1,1 3 1,0-2 0,-1-2 36,1 2 0,0 3 0,-1 5 0,1 2 0,1 2-25,3 0 1,-3-2 0,4 5 0,-3 0 0,1 3 0,1 0 0,-1-1 44,-2 0 1,3 0 0,0 3-1,-1 2 1,-2 0 0,-2 2-24,1 0 0,4-4 0,0 4 1,0 0-1,1 0 0,0 1 0,1 0 15,-1 0 1,4-1 0,-3 3 0,1-4 0,3 0 0,1-4-87,2-1 1,0 3 0,-1-1 0,-2 0 0,-2-1 0,2 0 0,2 2-288,1-2 1,0-5 0,0-2-1,-2 1 1,-1 2-760,-1 1 0,-1-4 0,5 0-512,0 1 0,5-2 1535,-1 0 0,1 1 0,-5 5 0</inkml:trace>
  <inkml:trace contextRef="#ctx0" brushRef="#br0">21582 9396 12060,'-14'0'1097,"1"0"1,4-2-811,0-2 0,12 2 0,1-2 1,7 1-1,4 0 0,2-2 1,6 1-332,2-2 1,-3 5 0,0-4 0,2 4-1,1 1 1,2 0 46,-1 0 0,1 0 1,0 0-1</inkml:trace>
  <inkml:trace contextRef="#ctx0" brushRef="#br0">6745 9676 31601,'6'-14'-7804,"-5"5"7594,4 0 0,-5 2 0,-5-2 0,-2 6 0,-2 5 0,2 4 0,-1-1 941,1 1 1,4 5 0,-1-2-1,2 3 1,2 1-230,0 0 0,0-2 0,0 0 1,-1 4-1,-2 0 0,-3 1 0,0 2 81,0 4 0,-5 2-745,3-2 1,-3 3 0,1-2 0,1 0-294,-1-1 0,2 2 1,1-6-1,1-2 1,3-1-1185,1-2 1,8-1-1,3-3 1,5-6 0,3-4-1,6-5 1578,2-2 1,7-7 0,2-5 0</inkml:trace>
  <inkml:trace contextRef="#ctx0" brushRef="#br0">6998 9689 28346,'8'-18'-2939,"-4"0"3588,-2 6 1,-1 8 0,2 8-1,2 5 1,-2 3 0,-2 2-688,-1-1 1,0 6-1,0 3 1,0 2-1,0 1 1,0-1-1,0 1-206,0-1 1,0-2 0,0 2-658,0-2 0,1 0 1,2 3-1,2-3-2502,-2-4 0,-2 1 3247,-1-1 0,6 0 1,2-5-1</inkml:trace>
  <inkml:trace contextRef="#ctx0" brushRef="#br0">6745 9969 11373,'0'-18'1097,"0"0"1,6 6-1,3 8-1121,3 2 0,1 2 0,2 0 0,1 0 0,3 0 0,1 0 0,0 2 1,0 1-1,0 3-2991,1 1 3019,-5-4 0,16 9 0,-4-5 1</inkml:trace>
  <inkml:trace contextRef="#ctx0" brushRef="#br0">7598 9582 30149,'-13'0'-329,"5"6"0,3 3 0,0 3 334,1 1 1,-7 5 0,2 1 0,-1 2 0,0 3 0,1 1 0,0 3 0,1 2-83,4 1 0,-2 0 1,2-3-1,1 0 1,1 0-1,4-3 0,1-1 1,4-3-823,5-3 1,-2-4-1,8 0 1,-2-1 0,1-1-1,2-3 1003,2-5 1,1-2 0,5-2 0</inkml:trace>
  <inkml:trace contextRef="#ctx0" brushRef="#br0">7918 9729 22442,'0'-13'-6916,"0"-1"6615,0 7 1,0 2-1,-1 10 831,-4 4 1,4 3 0,-4 1 0,2 2 0,0 1 0,-3 3 0,0 0 294,1 1 0,-4-1 1,4-3-715,2 2 0,2 0 0,1-5 0,0 0-620,0 1 0,6-2 285,3-4 0,2 3 0,3-7 0,1-1 0,2-1 0,6-2-2189,2 0 1,1-2 2719,1-2 0,6-10 1,1-6-1</inkml:trace>
  <inkml:trace contextRef="#ctx0" brushRef="#br0">8278 9662 26087,'7'-13'36,"-1"7"0,-6 6 0,0 7 0,0 5-1015,0 2 1,0-1-1,0 0 981,0 1 0,0 3 0,0 3 0,-1 0 0,-4 5 384,-3 5 1,0-5-1647,-1 6 0,2-10 1,-4 6-1,4-4 0,1-2 1127,3-3 1,2 3-1,1-1 1</inkml:trace>
  <inkml:trace contextRef="#ctx0" brushRef="#br0">8478 9489 26754,'0'-19'-6773,"-2"1"7101,-2 0 1,4 6 0,0 14 0,9 2 0,7 5 0,6 3 301,4 1 1,2 5 0,3 1 0,3 2 0,1 3 0,0 1 0,-3 3 0,-2 2-290,-2 1 0,-7 0 0,-5-3 1,-6 3-1,-5 5 0,-4 2-1055,-1 2 0,-10-1 0,-5-2 0,-4-3 0,-5 0 0,-1-2 0,-2 1 0,1-3-3211,-1-2 1,0 3 3864,1 0 1,-1-6 0,0-6 0</inkml:trace>
  <inkml:trace contextRef="#ctx0" brushRef="#br0">7478 10635 8844,'0'-13'219,"-6"5"1,5 1 0,-4 5 82,4 2 0,-5 3 0,-3 11 1,-1-1-1,-1 0 0,2 2 1,1 1-1,-1 4 59,0 0 1,4-2 0,-2 3 0,1 0-1,5-2 1,3 2-279,7-1 0,5-8 1,5 0-1,6-3 0,6-3 1,2 0-204,-1-3 0,1-6 1,-3-3-1,1-1 1,-3-4 22,-4-1 1,-1-2-48,-5-4 1,-5 1 0,-5-3 0,-2-1-1,-5 0 1,-4-1 0,-7 0-256,-6 0 0,-5 5 1,-7-2-1,-2 3 1,-1 1-1,1 5 0,2 2-498,2 5 1,5 2 900,3 1 0,3 6 0,2 1 0</inkml:trace>
  <inkml:trace contextRef="#ctx0" brushRef="#br0">9451 9716 17982,'5'-14'-2492,"-1"1"2555,6 5 1,-8 4-1,1 8 1,-6 7 0,-5 4-1,0 4 1,-1 2-1,0 2 1289,1 2-1346,-4-4 0,11 7 0,-5-4 0,2 0 0,-1 1 0,2 0-435,2 2 1,7-2 0,3-1-1,2-4 1,4 0 0,2-4 488,0-1 1,1-2 0,-5 0 0</inkml:trace>
  <inkml:trace contextRef="#ctx0" brushRef="#br0">9344 10049 10481,'6'-28'754,"3"-4"1,5 4 0,2 12 0,3 4-578,2 3 0,1 6 0,5-1 1,-1 2-159,1 2 0,6-6 0,1-1 0</inkml:trace>
  <inkml:trace contextRef="#ctx0" brushRef="#br0">10544 9582 28953,'0'-9'-53,"0"0"0,-6 6 0,-3-1 0,-3 3 1,1 2-1,0 3 0,2 4 0,-1 1 0,-2 0-51,-1 1 0,0 2 0,-1 1 0,1 1 0,0-1 0,-1 0 0,1 2 332,0 3 1,4-2 0,0 6 0,0 0 0,1 1 0,3-1-336,-1 2 1,4-4-1,-1 1 1,6 0-1,6-2 1,4 0 0,4-2 837,0-3 1,7 0 0,-2-1-1,4-1 1,2-3 0,1-5-732,2-2 0,0-2 0,-5-2 0,-4-2 0,-3-5 0,-1-4 0,-2-4-779,-4 0 0,0-7 1,-8 2-1,-1-4 0,-3 0 1,-4-1-1,-4 2 329,1 3 0,-6-2 1,2 5-1,-3 0 1,-1-1-1,-2 4 247,3 1 1,3 8-221,2 2 1,12 4-1,2 2 1,7 2 0,4 3-1,3 2 610,2 2 0,7 2 1,6 1-1</inkml:trace>
  <inkml:trace contextRef="#ctx0" brushRef="#br0">11157 9795 30013,'0'-20'-4399,"0"0"0,2 13 5862,2 3 1,4 2 0,6 2-1,3 0 1,1 0-1447,-2 0 1,5 5 0,-1-1-1,3 0 1,-3 1 0,1-1 0,0-1-1398,2-1 0,-2-2 1511,1 0 1,1 6 0,3 1 0</inkml:trace>
  <inkml:trace contextRef="#ctx0" brushRef="#br0">12037 9529 29778,'8'-6'-2440,"-4"-3"0,-1 3 0,0 0 4048,1 0 0,2 5 0,-3-2-1440,2 6 1,4 4 0,-5 7 0,-1-1 0,-2 2 0,-2 2 0,-2 4 0,-3 1-219,-1 1 0,4-1 1,-3 5-1,1-1 0,1-1 1,-1-1-1,1-3-1148,0-2 0,-1 3 0,5-4 0,0-2 0,0-1 0,0-2-3612,0 1 4649,0-1 0,6 0 0,1 1 0</inkml:trace>
  <inkml:trace contextRef="#ctx0" brushRef="#br0">12090 9569 29288,'6'-27'-6071,"-4"7"1936,2 2 3814,-2 15 0,-8-2 0,-2 11 0</inkml:trace>
  <inkml:trace contextRef="#ctx0" brushRef="#br0">12357 9462 29559,'-6'-26'-4878,"3"6"5271,-6 7 1,6 7-1,-3 11 1,0 3 0,-1 4-1,0 3 1,1 3 0,1 4-1,-1 5-478,-1 4 0,4-2 0,-1 6 0,2-1 0,2-2 1,2 2-1,1-3-222,1-3 0,6 2 0,-1-9 0,2 0 0,-1-2 0,-3-1 0,1-1-819,-1 0 0,-4-7-696,2-1 1,-4 0 1646,-1 4 1,-6 0 0,-1 1 0</inkml:trace>
  <inkml:trace contextRef="#ctx0" brushRef="#br0">11877 9662 31371,'-7'-21'-4333,"2"7"0,10 6 4978,4 2 0,8-3 0,6 4 1,3-3-1,4-1 0,1 0 0,0 2 434,2 1 0,-4 2 0,5 4-1169,-1 0 0,-2 0 1,-3 0-1,0 0 1,1 0-306,-4 0 0,-6 4 0,2 2-2096,-2 1 2346,-1 2 1,-5 5 0,0-1 0</inkml:trace>
  <inkml:trace contextRef="#ctx0" brushRef="#br0">11851 9995 9505,'7'-20'0,"5"3"513,4 7 1,9 4 0,2 6 0,7 0 0,4 0-253,2 0 1,-4-1 0,1-2-1,2-2 1,1 2-1,0 2-209,2 1 0,-2 0 1,6 0-1</inkml:trace>
  <inkml:trace contextRef="#ctx0" brushRef="#br0">12904 9369 30390,'0'-13'-9831,"0"-1"10201,0 1 0,0 7 0,-2 6 0,-1 9 0,-3 7 1,-1 6-320,-4 4-1,-5 6 1,-3 5 0,0 5 0,-1 4 0,3 0 0,-3 1 129,-2 0 1,3-2-1,1 1-1736,3-5 1,6 1-1,2-11 1,1-3-2264,3-5 3698,8 3 1,2-12 0,6 6-1</inkml:trace>
  <inkml:trace contextRef="#ctx0" brushRef="#br0">13184 9569 15015,'-9'-18'0,"0"2"1453,-2 4 0,0 6 0,-4 11 0,-2 5 0,0 5-1225,0 2 1,3 3-1,2-4 1,1 3-1,4 2 1,1 3-1,3 1-299,2 2 0,11-1 0,5 1 0,4-2 0,5-3 0,1-4-70,2-3 1,-1-3-1,-1-3 1,-1-5-1,-3-3 1,-3-2-1,-7-5 1,-5-6-757,-4-4 0,-2-9 0,-2 0 1,-4-5-1,-5-1 0,-6 0 0,1 0 482,1 1 0,2 3 0,0 4 0,-1 2 0,2 2 0,3 2 300,5 3 0,-3-6 0,-1 0 0</inkml:trace>
  <inkml:trace contextRef="#ctx0" brushRef="#br0">13290 9369 14699,'19'-24'0,"4"-1"831,2 1 0,3 10 1,3 9-1,3 4-354,0 1 0,0 6 0,-4 4 0,1 6 0,-1 5 0,-4 1 1,-4 2-1,-4 4 0,-4 5-774,-6 1 1,-2 6 0,-6-2 0,-3 5-1,-4 0 1,-9-1 0,-6-4-394,-7-2 1,-2 1 0,0-5 0,-4 1-1,-5 1 1,-3-2 763,-2 1 1,-5 4 0,2-3 0</inkml:trace>
  <inkml:trace contextRef="#ctx0" brushRef="#br0">14210 9582 28804,'13'0'458,"-2"0"0,0 0 0,6 0 0,1 0 1,2 0-1,1 0 0,1 0 0,0 0-416,1 0 1,-3 0-1,4 0 1,-3 0-1,-2-1 1,-3-2 0,-1-2-1234,-1 2 0,-1 2 1052,0 1 1,1-6-1,-1-1 1</inkml:trace>
  <inkml:trace contextRef="#ctx0" brushRef="#br0">14263 9782 27186,'-9'-19'-5954,"0"6"6181,7 5 1,-3 8 0,10 0-1,3 0 1,4 2 0,2 1 0,0 1-1,3 0-340,0 2 0,7-3 0,-2 5 197,4-2 0,12 4 0,4-3 0</inkml:trace>
  <inkml:trace contextRef="#ctx0" brushRef="#br0">14996 9676 29539,'-13'-18'-824,"0"0"1,-1 6 0,1 8 0,1 4 513,3 4 0,-2 8 0,3 6 0,1-2 1,2-1-1,4-2 0,1 1 0,1-1 319,4 0 1,8 2 0,11 1 0,5 2 0,7-3 0,1-3-1,0-5 1,-1-1-213,1-3 0,-5-2 0,-1-2 0,-4-2 1,-6-3-1,-8-1-321,-7-4 1,-8-5 0,-8-3 0,-12 0-1,-12-1 1,-9 4 0,-9 1-483,-9 2 1064,-1 0 0,23 6 0,0 0 0,-36-6 1</inkml:trace>
  <inkml:trace contextRef="#ctx0" brushRef="#br0">6532 9222 22784,'0'-8'-2041,"0"-1"1,-6 6-1,-3-2 2540,-3 4 0,-1 1 0,-1 0-438,1 0 0,0 0 0,-1 0 1,1 0-1,0 0 0,-1 0 1,1 0-1,0 0 422,-1 0 0,6 0 1,0 1-1,1 2 0,-1 3 1,-2 2-1,-2 2-540,-1 2 1,-2 5 0,-1 3 0,-4 0 0,0 6-1,-4 2 107,-1 3 1,-3 7 0,0 1 0,-1 4 0,4 1 0,2 2 25,2 3 1,-3 7-1,5 4 1,0 0 0,-1 5-1,4 5 1,8-33 0,1 2-419,0 0 0,1 0 324,2 1 1,1 0 0,-3-1 0,1 0 0,2 0 0,2-1 0,-2 36 0,1 1 0,2-4 0,0-2-107,0-4 1,5-7 0,1 0-1,1-3 1,2-4 0,0 0-1,-2-4 1,1-1 24,-1-3 1,-3-1 0,4-4 0,-1-1 0,-1-3 0,0-1 0,-1-4-177,1-1 1,-5-1-1,3 0 1,-2-1 0,-2 1-1,0-2 1,0-1 114,0-2 1,0 0 0,0 5 0,0 0 0,0-1 0,0 2-497,0 4 552,0-10 0,0 7 0,0-9 0,1-1 1,2 0-1,3-3 276,2-1 0,1-6 1,5 0-1,3 0 0,2-2 1,2-2-1,2-4 488,3-1 1,2 5-1,1-1 1,2-1-1,1-1 1,-1-2-1,0 0-432,-2 0 0,-1 4 0,-1 0 1,-2 1-1,-1 1 0,-3 1-954,-2 1 1,-1 2 0,-5-4 0,0 1-1,1 2 1,-2 0 0,-2 0 0,-3 1 860,-1 2 0,5-4 0,-4-3 0</inkml:trace>
  <inkml:trace contextRef="#ctx0" brushRef="#br0">3799 10768 18293,'-13'-13'-251,"1"0"0,3-1 0,3 3 0,2 0 0,-1 2 0,2-1 1,2-2-1,2 0 0,2 2 0,2 4 1599,-2 4 1,3 2-1,-2 12-1293,-1 3 0,3 7 0,0 1 0,0 2 149,0 1 0,3 7 0,-4 2 0,1 2 0,0 1 0,-1-3-294,1 2 0,-5-6 0,5-3 0,-1-4 0,-1-2 0,0-3 0,1-4-2502,-1-4 2530,1-8 0,-1 1 0,1-8 0,-1-5-191,2-3 0,-3-7 0,4-5 0,1-6 1,-1-7-1,4-4 0,0-4 33,3 2 1,-5 2 0,-1 1 0,1 1 0,0 4 0,-1 4 0,-2 4 703,-3 5 0,2 3 401,0 5 0,4 8 1,-3 6-1,0 8 0,1 4 1,0 3-428,4 2 1,1 0-1,0 5 1,-2 2 0,-1-1-1,1 1 1,1-2-714,-3 2 0,3 0 0,-5-2 1,0-5-1,1-2 0,-1-1-857,0-1 1,0-6 0,-3-4 741,1-6 0,1-8 0,-5-7 0,0 0 0,0 0 0,0 0 341,0 2 1,0-3 0,1 3 0,2 2 0,3 5-1,0 2 741,0 0 1,4 4 0,-1 0 0,3 6 0,1 7 0,1 5-656,-1 3 1,0 5-1,1 1 1,-1 6-1,0 5 1,1 2-1585,-1-1 1,-1 5 0,-2-2 0,-2 1 1485,-2 3 1,4-1 0,-3-2 0</inkml:trace>
  <inkml:trace contextRef="#ctx0" brushRef="#br0">4706 10995 21576,'-14'-5'0,"1"1"379,0 1 0,4 6 0,0 1 1,0 1 457,1 1 1,-3-5 195,2 4 1,4-5 0,4-5-1350,4-4 0,7-2 1,-1-4-1,3-3 0,0-4 283,-3-3 0,2 1 0,-3-1-885,-1-3 0,1-3 0,-5 1 0,1-1 397,-1 1 0,3 2 1,-2 1-1,-1 2 1,-1 3-1,-2 4 662,0 3 1,1 4-1,4 3 1,4 8 0,3 8 405,1 3 1,2 4 0,1 2-1,3 2 1,2 2 0,3 1-803,1-2 1,0 6-1,-1-4 1,-4 2-1,0-1 1,-4-2-1,-1 0-1270,-2-1 0,-5-2 1,-4 3 1349,-3-2 0,-1-1 1,0-5-1</inkml:trace>
  <inkml:trace contextRef="#ctx0" brushRef="#br0">4732 10915 24305,'0'-21'-1107,"2"8"1,2 8 1243,5 4 0,-2 5 0,2 2 0,2 0 1,1 2-1,2-1 0,3 3 0,2 1-616,2-2 506,1 3 1,4-5-1,1 6 1</inkml:trace>
  <inkml:trace contextRef="#ctx0" brushRef="#br0">5279 10755 10237,'1'-21'334,"4"4"1,4 6-1,1 8 1,0 9-1,-2 6-182,-2 4 0,3 2 0,-4-5 1,1 2-1,0 3 0,-3 3-404,-1-1 0,-4 10 0,-2-3 0,-5 1 0,-4 0 0,-4-3 0,-3-3-235,-6-4 1,-3-3-1,-10-2 1,1 1 0,-1-3-1,-1 0 1,2-4 0,1 1 568,0-1 0,3-3 0,0 5 0,1 2 0,3 2 0,1 5 580,-2 4-667,8 3 1,-8 14-1,11 2 1</inkml:trace>
  <inkml:trace contextRef="#ctx0" brushRef="#br0">6945 11421 10072,'7'0'0,"-1"0"0</inkml:trace>
  <inkml:trace contextRef="#ctx0" brushRef="#br0">6958 11421 10072,'8'-6'-206,"-4"-2"1,-2 0 0,-2-1 0,0-1 87,0-2 1,0-1 0,0-1 0,1 1-1,2 0 1,2-1 170,-2 1 1,-2 4 0,-1 0 2729,0-1-2555,0 4 1,0 8 0,0 9 0,0 6 0,0 0 0,0 3 0,0 2 89,0 3 1,0 8 0,-1 1 0,-2 1-1,-3 1 1,0-1-214,0-1 0,-3 5 0,4-5 0,2 0 0,2-3 1,1-4-1,0-4-920,0 0 1,1-7-1,4 0 1,4-5-1,4-7 838,5-2 1,3-8 0,5-2-1</inkml:trace>
  <inkml:trace contextRef="#ctx0" brushRef="#br0">7412 11248 8795,'0'-40'1257,"0"9"-952,0 15 0,0 17 0,0 11 0,-2 6 0,-1 3 0,-1 2 0,-1 4 0,1 6-41,-1 6 1,1 3-1,4 7 1,0 1-1,0 1 1,0-1-1,0-3-914,0-1 1,4-3 0,2-6 0,0-3 649,0-1 0,4-2 0,-2-4 0</inkml:trace>
  <inkml:trace contextRef="#ctx0" brushRef="#br0">7198 11581 16665,'-7'-32'-3927,"1"10"4281,6-1 0,1 17 0,2 8 0,3 4 0,2 4 1,2 3-1,2 4 0,1 1-69,1-2 0,5 3 0,3 0 1,2 1-1,1-1-335,2-3 0,-4 5 1,10 0-1</inkml:trace>
  <inkml:trace contextRef="#ctx0" brushRef="#br0">8025 11208 8552,'0'-13'894,"0"4"-615,0 0 0,-5 8 0,-1 2 0,-1 9 0,-5 8 0,-3 3 0,-2 4 0,0 5 104,2 5 1,-2 4-1,0 1 1,4 0 0,4 0-1,2 0 1,1 0-480,0 0 0,1-2 0,5-1 0,2-3 0,1-1 0,3-4 0,1-2-828,4-5 1,-4 2 0,2-6 0,3-3 923,4-5 0,5 2 0,5-5 0</inkml:trace>
  <inkml:trace contextRef="#ctx0" brushRef="#br0">8145 11448 8463,'-8'-34'1674,"2"7"-1229,6 10 1,2 3-1,2 5 1,5 5-1,3 1 1,3 0-201,3-1 1,1-1 0,5 7 0,-2 2-1,0 5 1,0 4 0,-3 4 0,-2 0-358,-5 0 1,-8 3-1,1 3 1,-5 2-1,-6 1 1,-6 1 0,-6 0-491,-3-1 1,5-3 513,-2-1 1,-1-6-1,1 2 1,2-3 422,1-2 0,8 0 1,4-1-70,6-3 1,8-2-1,10-4 1,3 2-1,4-2 1,0-2-1,2-1-470,1 0 1,-3 0 0,3 0 0,-3 0 0,-1 0 0,-2 0 0,-1 0-4369,-2 0 4572,-6 0 0,10-6 0,-6-1 0</inkml:trace>
  <inkml:trace contextRef="#ctx0" brushRef="#br0">8625 11195 8501,'0'-24'515,"0"-3"1,4 4-1,2 6 1,1 7-354,4 6 1,1 8-1,1 5 1,0 3-1,1 4 1,-1 5-1,0 6 1,1 2 356,-1 4 1,-1-1 0,-2 7 0,-2-1 0,-3 5 0,-2 2-269,-1 1 0,-4 2 0,-2-2 1,-5 0-1,-4 0 0,-4-3 0,-2-1 1,-2-4-881,-2-2 1,-1-2-1,0-5 1,2 2 628,-2-1 0,-1-2 0,-1-1 0</inkml:trace>
  <inkml:trace contextRef="#ctx0" brushRef="#br0">9744 11408 8572,'0'-13'0,"0"7"0,0 6 0,0 7 0,0 11 286,0 4 0,-4 3 0,-1 3 0,2 2 0,2 3 0,1 1-1,0 3 1,0 0 0,0 0 0,1-3 0,2 0 0,3-3-1514,2-3 1,-4 2 1227,5-8 0,0-3 0,4 0 0</inkml:trace>
  <inkml:trace contextRef="#ctx0" brushRef="#br0">9598 11795 10706,'1'-39'0,"4"6"1110,4 11 0,2 4 0,4 14 0,1 3-988,2 4 1,6-2-1,-2 5 1,3-2 42,2 1 0,6-1 0,1-4 0</inkml:trace>
  <inkml:trace contextRef="#ctx0" brushRef="#br0">10624 11115 15291,'-7'0'0,"-5"-6"404,3-3 1,-1-3 0,-1 0 0,5 3 0,5 5 96,7 3 0,6 1 0,4 0 0,3 0 1,3 0-1,5 0 0,4 0-199,3 0 0,-4 0 0,2 1 1,0 2-1,-1 3 0,-3 0-320,-5 0 1,-3 4-1,-7-1 1,-1 3 0,-2 3-1,-2 1-199,-2 2 1,-2 1 0,-7-1-1,-4 2 1,-8 3 0,-4-1 453,-5 2 0,-1 1 0,-2 1 0,2 1 0,1-2 0,3-3 8,2-4 0,1 0 1,5-3-1,1-3 1,2-1-202,1 1 0,6 2 1,0-2-1,6-2 0,6-3 1,4 1-83,5-1 0,0-4 0,6 1 0,2-2 0,1-2 0,2 0 0,0 0-736,-1 0 1,-2 0-1,3 0 1,-1 0 0,1-2-1,-2 0 1,1-3 0,-3 1 800,0-2 1,10-2-1,-7-5 1</inkml:trace>
  <inkml:trace contextRef="#ctx0" brushRef="#br0">11464 11328 8574,'0'-18'284,"0"1"0,1 5 382,4 7 0,2 2 0,7 0 1,-1-1-1,0 1 0,2 1 0,1 2-410,2 0 0,0 0 1,-3 0-821,2 0 1,-2 0 0,3 0 0,-3 0-1,-2 2 564,1 2 0,5 4 0,2 5 0</inkml:trace>
  <inkml:trace contextRef="#ctx0" brushRef="#br0">12197 11115 23727,'-13'0'-593,"4"0"1,1 1-288,3 4 839,0 2 1,5 7 0,0 0 0,0 3 0,0 0-1,0 1 1,0 0 149,0 0 0,0 5 0,0-2 0,0 1 0,0 1 0,0 0 0,0 1-1188,0-2 0,0 2 0,0-6 0,0-2-3163,0-1 4128,6-8 1,1-1 0,7-6 0</inkml:trace>
  <inkml:trace contextRef="#ctx0" brushRef="#br0">12517 11035 18274,'0'-37'-912,"0"6"0,-1 14 0,-2 20 1469,-2 9 0,-5 6 1,1 0-1,-3 6 0,-1 4 1,1 3-1,1 0 1,4 1-422,1 4 0,-3 2 0,5 2 0,1 0 0,1 0 0,4 0 0,1-1 0,3-4-934,1-3 0,6-6 0,5-2 0,-1-3 0,-3-2 1,0-4 774,-1-5 0,0 2 0,1-5 0</inkml:trace>
  <inkml:trace contextRef="#ctx0" brushRef="#br0">11984 11181 16728,'-25'-22'-168,"2"0"0,4 6 403,6 11 1,8 4-1,10 1 1,11 0-1,11 0 1,7 0 117,6 0 1,9 0 0,0 0 0,2 0 0,3 0 0,-2 1-652,-4 4 1,3-4-1,-7 5 1,-1-1 0,-3-1 313,-4-1 0,-4 4 1,-5 1-1</inkml:trace>
  <inkml:trace contextRef="#ctx0" brushRef="#br0">12090 11621 9195,'-13'-17'561,"7"14"1,6-6 0,8 12-547,3 4 1,9 3-1,2-5 1,5-2-1,5-2 1,7-1-1,5 0 1,2 0-16,0 0 0,4-6 0,-2-1 0</inkml:trace>
  <inkml:trace contextRef="#ctx0" brushRef="#br0">13170 10702 8497,'0'-21'96,"-6"11"0,-3 13 228,-2 8 0,-7 16 1,-1 1-1,-1 5 0,0 4 1,-1 3-1,-3 3 0,-1 3 254,-2 1 1,2 0 0,1 4 0,4-2 0,0 1 0,4 0 0,3 1 21,4-2 1,3-7 0,6 3-1451,0-4 0,10-8 0,7-5 0,5-6-206,6-2 1,2-7 0,-2-6 1055,3-1 0,-3-1 0,5-5 0</inkml:trace>
  <inkml:trace contextRef="#ctx0" brushRef="#br0">13210 11088 15585,'0'-32'-2198,"6"15"2261,3 4 1,3 9-1,1 4 1,2 0 0,1 0-1,2 1 1,-2 3 0,-1 7 44,-2 5 1,-1 0-1,-3 7 1,-4 0-1,-5 3 1,-6 0 0,-6 1-1,-6-1 263,-3 1 1,-1 0 0,-4-1 0,0 0 0,4-4 0,4-4-114,4-4 0,2 0 0,3-1 0,7-1 0,10-3-366,9-5 1,9-4 0,3-3 0,4-3 0,1 0 0,1-1 0,0 1-684,-4 0 0,-5 2 1,-2 4-1,-3 0 1,-2 0 703,-3 0 0,-1 0 1,-2 0-1</inkml:trace>
  <inkml:trace contextRef="#ctx0" brushRef="#br0">13610 10822 11851,'0'-37'105,"0"6"0,0 13 390,0 18 0,5 12 1,0 8-1,4 4 0,5 1 1,3 5-1,4 2-253,3 5 0,0 11 0,-2 2 0,-6 2 0,-6 3 1,-5 1-1,-5 2 0,-5 0-346,-3-1 0,-15 4 0,-5-5 0,-4-2 0,-4-3 0,1-5-767,-1-3 0,11-9 0,0-3 0,4-4 0,5-6 0,2-6 838,5-5 1,-2-7-1,3 3 1</inkml:trace>
  <inkml:trace contextRef="#ctx0" brushRef="#br0">14263 11048 13590,'0'-13'-1042,"2"1"0,2 3 1277,5 5 0,-2 2 1,4 2-1,2 0 1,3 2-1,2 1 1,1 1-1,4-1-91,2-1 1,0-1 0,-1 2 0,-3 3 0,-1 1 0,-1 4-220,1 1 0,-2 7 1,-5 2-1</inkml:trace>
  <inkml:trace contextRef="#ctx0" brushRef="#br0">14250 11461 8873,'-7'-26'1121,"2"-1"1,10 14 0,5 20 0,5 8-1383,2 1 1,3-1 260,-2-2 0,2 1 0,7-1 0</inkml:trace>
  <inkml:trace contextRef="#ctx0" brushRef="#br0">8065 12181 8566,'1'-7'59,"2"1"0,2 0 1,-2-3-1,0-1 38,1 1 41,-3 3-40,5 6 1,-6 1 0,-1 2 25,-4 2 1,3 3-1,-6-2 1,1 0 0,-1 2-1,-1-1 247,2 4 0,-5-4 0,3 2 1,-1 1-1,0 2 0,1 3-347,-2 3 1,4-2-1,-1 6 1,3 0 0,2 1-1,1-1 1,2 1 0,0 3 74,0 0 0,6-5 0,4-2 0,5-1 0,4 0 0,2-3 3,3-5 1,6 0 0,2-5-1,1-2 1,2-2 0,1-2-62,1-4 0,4-2 0,-5-8 1,-1-1-1,-2-3 0,-6-2 0,-4-3-415,-2-1 1,-2-2-1,-7 1 1,-3-1 0,-6 0-1,-7 1 1,-8-1 4,-5 0 0,-11 5 0,-1 1 1,-5 2-1,-5 3 0,2 1 143,-1 2 1,1 4 0,-1 1 0,6 3 0,2 2 0,7 1 0,2 2 1163,5 0-938,1 6 0,7 7 0,2 8 0</inkml:trace>
  <inkml:trace contextRef="#ctx0" brushRef="#br0">15383 11248 17293,'0'-7'-1173,"0"-5"0,0 4 0</inkml:trace>
  <inkml:trace contextRef="#ctx0" brushRef="#br0">15450 11142 21245,'-14'0'-1155,"1"0"703,0 0 1,4 0-1,0 0 1,0 1 456,2 3 0,2-2 544,10 2-1769,-4-2 1177,5-2 1,-5 0 318,4 0 0,2-5 1,5-1-1,-1 1 210,-3-1 1,-5-5-1,3 4-107,0-1 1,-6-2-396,0 6 0,-1-1 1,-8 5-1,-1 0 0,-2 0 1,-2 2 189,1 2 0,0-1 1,-1 4-1,1 1 0,0-1 1,-1 5-150,1 4 0,4 1 0,0 5 0,0 0 1,2 2-1,3 1 54,2 3 1,-2 6-1,-1-1 1,2 1 0,2 3-1,1 1-256,0 2 0,0-4 0,1-2 1,4-1-1,4-4 0,4-2 139,5-5 1,1-3 0,6-7-1,0-3 1,6-6 0,6-6 0,8-6 49,1-3 1,6-11 0,-5-4 0,2-3 0,-2-2 0,-1-4-321,-3-2 0,-12-2 1,-7 0-1,-8 0 0,-8 0 1,-7 0-1,-7 0 113,-7 0 0,-12 1 0,-12 2 0,-5 3 0,-5 3 0,-4 4 17,-3 4 1,-3 11-1,2 0 1,1 5-1,0 4 1,7 3 83,4 4 1,0 8 0,2 7 288,2 2 1,8 7 0,-2 6 0</inkml:trace>
  <inkml:trace contextRef="#ctx0" brushRef="#br0">23741 11195 9070,'0'-14'-100,"0"1"1,0 0 302,0 0 1,0-1-1,0 1 1,1 0-1,2-1 1,3 1 0,2 0-1,2-1 1,1 1-1,-1 1 1,-3 2 0,1 2 1313,-1 2 1,-4 3-1331,2 8 1,-8 7 0,-3 7-1,-2 2 1,-2 2 0,-1 3 33,3 0 0,-3 1 1,7-1-1,1 1 0,0 0-41,-2-1 0,4 1 0,-4 0-124,4-1 0,2-3 1,2-3-1,3 0-652,2-4 0,1-3 0,4-4 0,2-4 0,3-4 0,2-1 609,1 0 1,10-6 0,-3-1 0</inkml:trace>
  <inkml:trace contextRef="#ctx0" brushRef="#br0">24248 10982 9172,'-5'-40'0,"-1"10"757,-1 14 1,4 7 372,-2 4 1,4 5-1,1 2 1,0 10-1,0 8 1,0 7 848,0 4-1867,0 3 0,0 2 0,0-1 0,0 2 0,0 2 1,1 1-1,2 0-378,2 0 0,1-5 0,-2 1 0,4-1 0,0-1 1,0-2-6524,-2-4 6740,-2-2 0,-4-5 1,0-2-1</inkml:trace>
  <inkml:trace contextRef="#ctx0" brushRef="#br0">23954 11341 8499,'-6'-44'704,"5"14"0,-4-5 0,5 14 0,5 11-36,4 5 1,7-1 0,5 2-1,1 1 1,5 1 0,-1 2-1613,4 0 1,6 6 0,-2 3-1,0 3 1,-2 1 943,1 1 0,-5 5 0,5 2 0</inkml:trace>
  <inkml:trace contextRef="#ctx0" brushRef="#br0">24781 10848 19795,'-6'-31'-181,"-3"9"0,-7 10 0,-4 18 0,0 7 659,-4 8 1,0 4 0,1 3-1,2 2 1,2 3 0,4-1 0,4 4-1,7 1-461,2 4 0,4 7 1,4-4-1,6-1 0,7-2 1,5-1-1,4-1 1,1-4-2235,4-3 0,0-4 2243,2-2 1,4-5 0,-5-2 0</inkml:trace>
  <inkml:trace contextRef="#ctx0" brushRef="#br0">24981 11035 10376,'0'-28'0,"0"6"2343,0 5-1747,0 10 0,1-4 0,4 7 0,4 1 0,2 2 0,3 1 0,1 0 0,1 1-429,2 4 0,2 2 1,-3 6-1,-4 1 0,0-1 1,-4 0-1,-1 1 1,-5-1-432,-2 0 0,-2 5 1,-4 0-1,-4-3 1,-4-4-1,-3-2 371,-2 2 0,0-1 0,5 0 0,-1-2 83,1-2 0,7 0 1,6-3-1,8 1 1,5-1 466,5-2 0,-2 1-274,6 2 1,-4-1 0,3 5 0,-2-1 0,-4 1-127,-5 2 1,0 2 0,-5 1 0,-2 0 0,-2 1 0,-2-1-92,-4 0 1,-2 5 0,-8 0 0,-1-2 0,-3-1 0,-2-2 0,-3 1 45,-1-1 0,4 0-668,4 1 1,-3-1 0,2 0 0,2-1 0,3-1-2073,4-3 0,-1-3 2342,5 4 1,13 0 0,6 4 0</inkml:trace>
  <inkml:trace contextRef="#ctx0" brushRef="#br0">25287 10835 10236,'-4'-39'0,"1"7"0,4 10 678,7 11 1,10 8 0,4 5-1,3 1-339,2 1 0,4 2 0,3-1 0,3 3 0,4 6 0,2 4 1,0 5-1,-1 5-87,-4 4 0,-7 8 0,-1-2 0,-6 2 0,-8 3 0,-6-2 0,-8 2 0,-10 0-425,-9 2 0,-9 1 0,-6-3 1,-7-1-1,-5 0 0,-1-4-773,4-1 0,-2-1 0,7-9 0,-1-1 0,3 1 968,8 0 1,-1-7-1,6 0 1</inkml:trace>
  <inkml:trace contextRef="#ctx0" brushRef="#br0">25994 11048 13269,'-8'-13'0,"4"0"439,2-1 1,2 5 81,0 0 0,6 7 0,5-3 0,5 4 0,6 1 0,2 0 0,0 0-315,-2 0 0,0 0 0,5 1 0,-2 2 1,-1 3-139,-2 1 0,0 2 1,5 5-1</inkml:trace>
  <inkml:trace contextRef="#ctx0" brushRef="#br0">25954 11275 17214,'-15'-6'277,"6"10"0,18-1 0,9 3 79,5-1 0,10 1 1,3-2-1,2-1-376,2-2 0,12 5 1,3 2-1</inkml:trace>
  <inkml:trace contextRef="#ctx0" brushRef="#br0">26714 11075 10235,'-5'-25'0,"-1"2"0,-1 6 627,-4 2 1,4 6 0,0 0 0,-1 0 56,1 2 1,-2-4-1,-4 6 1,-1-1-1,1 1 1,0 7 0,1 7-440,3 7 0,-1 5 0,5 5 0,2 2 1,3 2-1,5 1 0,5 0 91,6 2 0,6-7-482,10 1 1,3-6 0,7-8 0,1-1-1,-2-3 117,2-5 0,-2-2 1,-5-4-1,-6-2 0,-7-7 1,-5-5-238,-3-6 0,-8-9 1,-2-5-1,-7-1 1,-7-1-1,-10 1 33,-9 0 0,-8-3 1,-9 9-1,-6 3 0,-4 4 1,1 8-875,-3 5 1,1 7 1223,3 8 1,-1 4 0,1 5 0</inkml:trace>
  <inkml:trace contextRef="#ctx0" brushRef="#br0">21488 12914 8515,'-6'-7'0,"3"-1"-14,-6 4 0,5-4 1,-3-5-1,1 0 1,3-1-1,3 1 1,3 0-1,3-1 32,1 1 0,-4 0 0,0 1 0,-6 3 1,-6 5 150,-3 2 1,-6 2-1,1 0 1,0 2-1,3 2 1,-1 5-18,-3 3 0,3 1 0,-3 2 0,4 1 0,0 3 0,2 2 8,4 3 0,-3 1 1,5 2-1,0-1 0,0 1 1,3 0 9,2-1 0,1 5 1,0 2-1,1 0 1,4-1-1,5-2-195,7-2 0,3-1 0,10-2 0,2-3 0,7-4 0,2-5 1,7-4-133,2-5 0,-1-2 1,-2-4-1,-1-2 1,-4-6-1,-5-5 1,-6-5-1,-4 0-1749,-5-4 1848,-9-7 0,-7-3 0,-6-8 0,-1 1 1,-5-2-1,-8 2 179,-6-2 0,-7 0 0,-3 4 0,-1 4 0,0 4 0,2 4-164,2 5 0,3 2 0,12 7 0,3 0 43,5-1 0,14 7 0,5 1 0</inkml:trace>
  <inkml:trace contextRef="#ctx0" brushRef="#br0">21688 11608 10687,'-13'0'-406,"0"0"0,5-2 0,2 0 475,0-3 1,5-1 36,-4 2 1,5 2 0,5-2-1,4 2 1,3 4-18,1 2 0,0 4 0,2 5 0,1 0 1,4 2-1,-1 3-67,0 4 1,5 5 0,-4 4-1,1 4 1,-2 5 0,-2 3 0,-2 3-316,-4 2 0,-6 0 0,-1 6 0,-2-2 0,-2-4 0,0-2-1076,0 0 1351,0-4 1,-12-2 0,-3-8-1</inkml:trace>
  <inkml:trace contextRef="#ctx0" brushRef="#br0">21808 12208 8386,'-13'-12'0,"7"4"0,6-5 0,0 6 0,6 7 0</inkml:trace>
  <inkml:trace contextRef="#ctx0" brushRef="#br0">21915 12181 8386,'-12'-1'-1391,"3"-4"1391,3 4 0,0-5 0,-1 6 0</inkml:trace>
  <inkml:trace contextRef="#ctx0" brushRef="#br0">21821 12154 8349,'-13'-6'0,"1"-4"0,3-5 0,3-1 0,2 3 0,-2 4 0,-1 1 0,-4 2-114,-1 1 1,-1 0 0,-2 7-1,-2 2 1,-4 5 0,-1 3 0,-1 1-1,-2 2 157,-4 3 0,0-2 0,-2 5 1,2 1-1,-1 2 0,-1 4 0,1 0 1,4 0 239,4-1 1,2-1-1,8 1 1,4 0-1,5-1 1,8 1 333,13 0-640,9-7 0,26 4 1,9-6-1,11-2 1,-33-9-1,1-1 0,3-1 1,0-1-75,2-1 0,1-1 1,1-1-1,0-1 1,-1-1-1,0-1 1,-1-1-1,0-3 1,-1-2-1,0-1 1,-1-3-1,-1 0 1,1-2-1,-2-2 1,-1 0-1,0-2-46,-2-1 0,-1-2 0,-2-2 0,-1-1 0,-3 1 0,-2 0 0,25-23 0,-8-1 1,-10-1 55,-7-2 1,-8-3-1,-15-2 1,-8 0 0,-14 5-1,-13 4 1,-15 7 192,-12 7 1,-5 15-1,21 12 1,-1 3-107,0 1 0,-1 3 0,-9 6 0,-1 4 0,0 2 0,0 0 0</inkml:trace>
  <inkml:trace contextRef="#ctx0" brushRef="#br0">7012 11022 26259,'-6'-21'-4886,"-2"2"1</inkml:trace>
  <inkml:trace contextRef="#ctx0" brushRef="#br0">6958 10968 26245,'-12'-13'-2437,"2"0"1,3-1 0,1 1 1082,3 0 1,-3-1 0,1 1 2251,3 0 1,-6 5 0,-1 5-1,-1 6-743,1 6 1,-1 3 0,5 1 0,1 2-1,-1 1 1,1 4 0,1 0-494,1 4 1,-2-3 0,-1 1 0,3 0 0,0 0 0,2 1 0,0 0 0,0 3 0,0 0 0,0 1 411,0-1 1,-4 1-1,-1 1 1,2 2-1,0 2 1,0 1-1,-1 3-141,1 2 0,-3-5 0,1 7 0,3-2 0,0-1 0,2 2 0,0-2 0,2 1-344,2-1 1,3 0 0,7 2 0,-1-4 0,0-2 0,2-2 0,1 0 442,2-1 0,4-4 0,-2-2 1,0-2-1,4 2 0,1 1 88,2 2 1,-5-1 0,0 1 0,2 0 0,0 1 0,0 1 0,-4 4-205,0 1 1,-1-3 0,-3 3 0,2-1-1,0-4 1,-1 0-62,1-3 1,6-1 0,-3-2 403,-1-6 1,5-2-1,-1-2 1,4 1-25,3-1 0,2 0 1,-2-1-1,5-1 1,2-2-1,1 1-33,-4 2 0,8-3 0,-1 0 0,2 1 0,3 0 0,-1 1 0,0-4-46,-3-1 1,3-2-1,-1-4 1,-2 0-1,-2-1 1,-1-4 0,0-5 433,0-6 1,0 0 0,0-7 0,0 1 0,0 0 0,0 0-312,0-2 1,4 0 0,1 1 0,-2 2-1,0 0 1,0 0-351,1-2 1,1 2-1,-4-1 1,1 0 0,0-1-1,-2 3 1,0-1 126,-3 0 0,-5 0 0,-1-2 0,-2-1 0,-1-1 0,1-3 0,-4 0 261,0-2 0,0-4 0,2 1 0,-2-1 0,-1-3 0,-2-1-337,2-2 0,-1 1 1,1 2-1,-2 3 1,0 0-1,-1 0 0,-3-1-564,-3 1 0,-3 1 0,-4 6 0,-2 1 1,-1-1-1,-1 0-75,-1 1 1,-1-2 0,-2-2 432,0-1 1,-5-6 0,1 1 0,1-1 8,1 2 0,-2-8 0,-1 3-284,3-2 0,-1 2 0,-2 3 212,-4 2 0,2 4 0,-1-3 0,1 1 0,1 5 1,0 3-1,2 4 0,-1 0-145,1 1 1,-7 3 0,3-1-1,-4 4 1,-3 0 0,-3 1 392,-4 0 1,-3 4 0,-2 1 0,-1 1 0,-2 1 0,-1-1 219,2-1 0,-4 5 0,2-3 0,1 2 0,2-1 0,1 1 0,1 0-61,-1-1 0,1-4 0,-1 3 0,0 0 0,1-1 0,-3 0 0,0-2 109,-2 1 1,0-4-1,2 4 1,0-3-1,-4 1 1,1 1 105,-1-1 0,-4 4 1,0 1-1,-4 4 1,-4 1-1,1 0-59,-2 0 0,3 6 0,-6 1 1,0 2-1,0 0 0,0 1 0,-1 2-75,-2 1 0,3-1 0,2-1 0,-2-4 0,-1-1 0,-4-3 0,2-2 135,2-1 0,1 0 0,-4-1 0,0-4 1,-1-2-1,1-2-166,0 0 1,4 5-1,0-4 1,-2 3 0,1 2-1,0 1 1,1 4-99,-1 2 0,-4 5 1,-2 7-1,-3 3 1,1 2-1,2 3-229,4 1 0,6-3 0,-2 0 0,3 2 0,3 0 1,4 0-858,2-2 888,6-6 0,-2 12-36,5-6 1,-5 7 0,-3-9 0</inkml:trace>
  <inkml:trace contextRef="#ctx0" brushRef="#br0">21435 10289 9433,'-13'-8'227,"4"2"1,0 6 0,-2 0 0,0 0 0,-3 0 2667,1 0-2744,6 0 1,1 2 123,6 2 0,0-1 1,-2 6-1,-1 1 31,-1 2 0,-5 2 0,4-1 0,1 0 0,-1 1 0,0-1 1,-1 0-1,0 2-26,3 3 0,1-6 1,2 4-1,0 0 0,0-1 1,0 0-1,0-2-268,0 0 1,0 1 0,0-1 0,0 0 0,2 1 0,1-1 46,1 0 1,1 2 0,-5 2 0,0 0 0,1 1 0,2 0 0,1 0-126,-1-2 1,-1 0-1,-1 0 1,2 2-1,2-1 1,-1-3 0,1 0-137,-1-1 0,1 0 1,-4 1-1,2-1 0,1 0 1,1 1-26,1-1 1,-5 0 0,4 1-1,-2-3 1,0 0 0,3-2-473,1 1 1,-4-3 0,3 1 0,0-2 0,3-3-171,3-2 0,1-2 1,0-4-1,1-4 869,-1-2 0,0-9 0,1 0 0</inkml:trace>
  <inkml:trace contextRef="#ctx0" brushRef="#br0">21408 10888 8535,'-13'8'1191,"0"-4"1,-1 2-729,1-1 0,6 0 1,4 0-1,6 2 1,5 2-283,4 0 1,6-6-1,0 1 1,-2-2 0,-1-2-1,-2 0 1,1-2 0,-1-2 35,0-5 1,2-4-592,3-5 0,-3 2 0,2-6 0,0-2 0,-1-1-387,2-2 1,4 0 0,-4 2 0,0 1 760,1 2 0,-4 0 0,4-5 0</inkml:trace>
  <inkml:trace contextRef="#ctx0" brushRef="#br0">20995 9942 8354,'-9'0'0,"0"0"-108,-1 0 1,2 0 0,1 2 0,0 1 0,-1 1 0,-2-1 0,-2-2 0,-1 1 183,-1 2 0,1-2 1,0 4-1,-1-2 1,1 2-1,0 0 23,-1 0 0,0 3 0,-3-3 0,-1 1 0,2 4 0,1-1 146,2-1 1,0 3-1,-1-4 1,1 4 0,0 2-228,-1-1 1,1 0-1,1 1 1,2-1-1,1 0-4,-1 1 1,2 0-1,-1 3 1,0 2-1,1 2 1,-1 1 0,-2 0 132,-1 0 0,-1 1 0,0 2 0,-1-2 1,1 0-1,0 0 0,1 2 0,2 1 27,1-4 0,1 3 0,-2-3 0,3 3 0,-1 2 0,2 0-233,0-1 97,-4 1 0,7-2 0,-4-1 0,-1-2 0,2 0 0,0 1 0,3-1 1,-3-4-1,0 2 1,1 0 0,-1-4-1,3 0 1,1 0 44,2 2 0,0 1 0,0-2 0,0 0 0,0 0 0,0-2-87,0-2 0,2 5 30,2-1 1,-1 3 0,4-4 0,1 3 0,-2 2 61,0 3 1,3-1 0,-3 1 0,-1-2 0,3 2 0,-1 0 42,4-2 0,-4 2 1,0-5-1,1 0 0,-1 2 1,2-2-1,0 0-57,0-2 0,0-3 0,3 0 0,-2-1 0,-1 0 0,1 1-126,2-1 1,1 0 0,-1 1 0,-1 0 0,-2 3 0,1 2 0,0 0 59,-1 0 1,2 5-1,-6-3 1,1 1-1,2-1 1,-2 0-1,0-2 88,-3 0 0,3-1 0,-2-5 0,0 1 0,1-1 0,1 0-80,1 1 1,2-3-1,4 0 1,1-2 0,-1-1-1,0 1 1,1 0-125,-1 2 1,0 0 0,1 4 0,-1 2 0,-1 2 0,-2 0 170,-1 0 1,-1 5-1,2-3 1,-3 1 0,-1 0-1,-1 0 1,-1 1 121,1-1 1,-1-4 0,-2 2-1,0 0 1,4-4 0,2-1-1,2-4-374,2-2 1,6 2 0,0-5-1,-2 1 1,0 3 0,0 1-257,2-2 1,-1 3 0,-7-4 0,-1 4-1,0 2 1,-2 0 0,-1 3-218,0 0 0,-5 1 0,4-4 0,-4-1-75,-1 0 1,2-5-1,1-5 737,1-6 0,7-5 0,-4-5 0</inkml:trace>
  <inkml:trace contextRef="#ctx0" brushRef="#br0">21022 12448 8983,'-14'0'0,"1"0"0,3 1 362,5 3 0,8-2 1,13 4-1,4 0 1,-1 1-1,2 2 1,-2 0-1,2 0-383,-1-2 0,-3 4 1,0-7-1,-2-1 1,-1-1-1,-1-2 1,-1-2-207,-3-2 1,3-4-1,-4-7 1,4-2 0,3-7 226,3-6 0,3-4 0,5-6 0</inkml:trace>
  <inkml:trace contextRef="#ctx0" brushRef="#br0">7225 13687 8382,'0'-19'0,"0"4"0,0-3 625,0 3 0,1 6 1,4 2-1,2 3-24,1 5 0,-2 1 1,-6 6-1,0 4 1,0 3-1,0 3 1,0 0 8,0 1 0,0 2 1,0 5-1,0 1 1,0 1-1,0 2-414,0 1 1,-2 0-1,-1-4 1,-1-1-1,-1 1 1,1 0-248,-1-1 0,1-5 1,4-3-1,0-4 1,0 0-1,1-2-929,4-3 1,4-4-1,7-5 980,2 0 0,11-11 0,0-4 0</inkml:trace>
  <inkml:trace contextRef="#ctx0" brushRef="#br0">7612 13554 8390,'0'-33'1923,"-6"8"1,-3 3-1054,-3 11 0,-1 8 0,1 5 0,3 2 0,4 7 70,4 5 0,1 0 0,0 8-849,0 4 0,0 0 1,0 8-1,0-1 1,0 1-617,0-1 1,4 1 0,2 2-722,2-2 0,-5-3 0,1-7 0,-1 1 1246,1 0 0,-2-1 0,4 1 0</inkml:trace>
  <inkml:trace contextRef="#ctx0" brushRef="#br0">7358 13914 11153,'0'-33'1259,"0"6"458,0 8 1,2 10-1469,2 5 1,-1-2 0,6 1-1,1 2 1,2 2 0,2 1-1,0 0 1,3 0-224,0 0 1,7 4 0,-2 2 0,4 0 0,0 0-51,1-3 1,5-1 0,3-2 0</inkml:trace>
  <inkml:trace contextRef="#ctx0" brushRef="#br0">8078 13447 9625,'-6'-27'3242,"0"11"-2709,-3 3 0,2 8 0,4 2 0,-3 6 0,0 8 0,-1 5 1,1 6-1,-2 5-24,1 4 1,4 3 0,-3 6-1,2 2 1,-1 0 0,2 4-1,2 0-1255,1 0 0,0-3 0,1-6 1,4-3-1,2-1 0,2-4 0,0-2-2243,1-5 1,4-4 1812,3-9 1176,-2 3 0,16-11 0,-3 5 0</inkml:trace>
  <inkml:trace contextRef="#ctx0" brushRef="#br0">8451 13514 9255,'-9'-25'1662,"1"2"1,-12 10 0,7 9-1241,-2 2 1,0 4-1,3 2 1,2 6-1,3 5 1,1 4-270,3 2 1,1 1 0,4 7 0,2 0-1,5 2 1,3-1 0,3-3-1355,3-5 0,1 1 0,5-5-922,-2-2 1,-2-7 2122,3-4 0,2-4 0,-4-1 0</inkml:trace>
  <inkml:trace contextRef="#ctx0" brushRef="#br0">8585 13634 9013,'-5'-15'970,"1"-3"1,-2 5 0,3 1-1,-2 10 1,2 11 0,2 8-439,1 5 0,1 3 1,2 2-1,2 1 0,-1 3 1,1 4-1,1 2-390,1-1 1,-2 1 0,3-6-143,3-1 0,1-2 0,1-1 0</inkml:trace>
  <inkml:trace contextRef="#ctx0" brushRef="#br0">8865 13274 9430,'-17'-43'0,"2"6"1665,4 12 0,6 7-1368,1 18 1,4 0-1,4 12 1,7 6-1,3 4 1,6 7-1,0 5 1,3 6 407,-3 3 0,0 8 1,-7-1-1,-1 5 0,-3 3 1,-5-1-1,-2 3-1113,-2 2 1,-8 1 0,-5 3 0,-9-3-1,-7 2 1,-2-4 0,0-2 0,0-5-1,-1-2 408,-3-7 0,6-2 0,-4-3 0</inkml:trace>
  <inkml:trace contextRef="#ctx0" brushRef="#br0">9944 13327 10334,'8'-6'-196,"-4"-3"0,-7 2 0,-3 0 461,-1 1 0,4 7 0,-3 8 0,2 4 0,-2 5 0,0 4 0,0 5 0,3 3 0,1 2 0,2 1 0,0 1 0,0-2 0,2 2 860,2 0 1,-1-4-1,6 0-1723,1-7 1,2 1-1,2-5 1,-1 1 576,0-1 0,1-1 0,-1-5 0</inkml:trace>
  <inkml:trace contextRef="#ctx0" brushRef="#br0">9824 13740 8407,'0'-26'5163,"2"6"-3257,2 7-1456,4 12-495,5 2 1,2 5-1,1-6 1,3 0-1,2 0 1,4 0-53,5 0 1,5 1 96,10 4 0,2-4 0,7 5 0</inkml:trace>
  <inkml:trace contextRef="#ctx0" brushRef="#br0">10957 13447 8414,'0'-13'0,"-1"-1"244,-4 1 0,2 6 0,-4 1 1,0 1-1,-1 1 17,-2 1 0,-2 1 0,-1 2 0,-1 0 0,1 2 0,-2 2 0,-1 7 0,-2 5 0,0 6 1027,-1 3 0,6 7-1083,0-1 1,1 4 0,7-4 0,4 0-1,4 0-76,6 1 0,10 3 0,8-5 0,7-5 0,4-6 0,2-6 0,2-4-520,2-4 0,-4-5 0,1-5 1,-5-5-1,-5-6 0,-6-7 1,-5-2-438,-6-1 1,-6-7 0,-5-2-1,-6-4 1,-8-1 0,-5 2 734,-6 2 1,-3-1-1,-3 6 1,-2 1 0,-1 4-1,1 3 24,2 6 1,7 3-1,4 4 1,2 3 68,1 1 0,7 7 0,1 7 0</inkml:trace>
  <inkml:trace contextRef="#ctx0" brushRef="#br0">11771 13500 8407,'-15'0'0,"-2"0"219,0 0 1,0 2 451,8 2 0,5-2 0,10 2 0,7-2 0,8-2 0,6 0-585,4 0 0,-2-2 0,5-1 0,1-1 0,-4 1 1,-2 1-1,-4 1-86,1-4 0,-1 4 0,1-5 0</inkml:trace>
  <inkml:trace contextRef="#ctx0" brushRef="#br0">12437 13327 8522,'7'-19'0,"-2"-2"0,-4 0 0,4 7 0,1 6 280,1 2 1,-4 0 0,3 3 0,0-1 0,1 3 0,2 3 268,0 7 1,-6 9-1,2 4 1,-4 4-1,-2 2 1,-2 3-1,-3 4 1,-2 4-488,-2 1 1,4-5-1,0 1 1,2 1 0,-1 0-1,2-2-827,2-3 1,2-9 0,4-4 0,4-2-1,4-7 1,3-4 764,2-7 0,6-11 0,-4-9 0</inkml:trace>
  <inkml:trace contextRef="#ctx0" brushRef="#br0">12757 13234 8474,'0'-27'430,"0"6"0,0 4 1,-2 3-1,0 7 0,-4 7 67,-2 7 1,5 10 0,-1 2-1,2 2 1,2 2 0,0 3 0,0 3 98,0 7 1,2-7-1,1 8 1,1-4-1,1-2 1,-1 0-1,1 0-1745,-3 0 0,0-1 0,-2-6 0,0-4 1149,0 0 0,-12-3 0,-3-3 0</inkml:trace>
  <inkml:trace contextRef="#ctx0" brushRef="#br0">12450 13340 8259,'-20'-19'0,"2"0"1711,3 3-958,2 4 1,5 13 0,7 2 0,7 2 0,10-1 0,6 2-1085,6 3 0,4 3 1,-1 0-1,3-2 1,0 0-1,-3 4 331,-3 2 0,-7 8 0,-2-4 0</inkml:trace>
  <inkml:trace contextRef="#ctx0" brushRef="#br0">12197 13860 9792,'-21'3'882,"4"-3"0,9-3 0,10 5 0,10 1-743,8 1 1,7 5 0,4-5-1,6-1 1,6-1 0,4-2-1,2 0 1,-1 0-140,-2 0 0,4-6 0,-3-1 0</inkml:trace>
  <inkml:trace contextRef="#ctx0" brushRef="#br0">13277 13007 8540,'-13'-13'0,"-5"6"474,0 2 1,-6 16 0,2 8-1,-3 9 1,-2 9 0,1 6-1,0 6 48,4 3 1,-2-2 0,7 0 0,2 2-1,3-2 1,5 2 0,1 0-684,3 1 1,7-5 0,7-2 0,3-3-1,7-2 1,1-4-1246,2-3 1,9-4-1,-5-7 1406,4 0 0,-2-7 0,3 3 0</inkml:trace>
  <inkml:trace contextRef="#ctx0" brushRef="#br0">13557 13474 8214,'-2'-19'0,"-1"4"264,-1 4 0,-6 8 1,1-1-15,-3 2 0,3 4 0,0 1 0,-1 3 0,-2 1 0,-2 5 0,1 4 0,0 5 246,-1 0 1,3 8-1,0 0 1,4 2-1,1 1 1,3-2-1,3-1-507,4 3 1,5-10 0,9 0-219,4-6 1,3-4 0,2-3 0,-2-5 0,-1-4-42,-2-4 1,-5-8-268,0-6 0,-3-7 0,-6 0 0,-3-6 0,-4-2 268,-1 1 1,0-1 0,-1 4 0,-2-4-1,-3 0 1,0 2 137,0 6 0,2 0 1,4 7-1,0 2 0,0 1 131,0 2 0,12-6 0,2-2 0</inkml:trace>
  <inkml:trace contextRef="#ctx0" brushRef="#br0">13810 13074 8612,'-7'-2'329,"7"10"0,10 14 0,6 3 19,7 2 0,2 4 0,1 2 0,0-1 1,-1 2-1,-2 0 0,3 2 0,-4-1 25,-1 1 0,-5-2 0,-7 4 0,-5-1 0,-4 0 0,-4-2 1,-5-3-1,-4-1-840,-5-1 0,-3-2 0,-7-1 1,-3 1-1,-5 1 467,-2 2 0,-2 1 0,0-6 0</inkml:trace>
  <inkml:trace contextRef="#ctx0" brushRef="#br0">20848 10062 8281,'0'-13'0,"0"5"317,0 2 1,2 6-1,-1 2 1,-1 1-1,-6 3-421,-4 1 0,-8 2 1,0 3-1,2-2 1,1-2-1,2-1 0,0-1 1,-1 0 332,1-3 1,0 3 0,-1 0 0,1 0 0,0 0-154,-1-4 1,6 4 0,-1 0 0,-2 2 0,-1 1 0,-1 0 0,0-1 0,-2 3-68,-3 1 1,2 5-1,-5 1 1,0 0-1,1 0 1,-3-1 160,3 0 1,-4 2-1,5 0 1,0 0-1,-1 1 1,5-2 0,4-1 405,2 1-541,0 6 1,1-5 0,4 5 0,2-4 0,2 1 0,0 0-98,0 3 1,0-1-1,0 1 1,-1-2-1,-2 2 1,-1 1-1,-1 0 460,-1-3-274,5 4 0,-5-7 1,6 5-1,0-4 1,0 1-1,0-2-13,0 1 1,0 2 0,0-3-1,0 2 1,1 2 0,4 1-1,4 0-120,2-2 1,-2 0-1,0 5 1,2-2 0,-1-1-1,0-2 137,-1 2-33,-6-5 0,8 6 1,-5-4-1,-1 1 0,3 0 1,-2 2 64,0 1 1,4-3 0,-3-1 0,2 0 0,0-1 0,2 3 0,0-1 60,3 0-266,-1 0-32,0-1 1,2 4 0,2-3-1,2 4 1,0-1 10,0-3 1,1 3 0,-4-3-1,2 2 1,-1 0 0,1-4-1,0 0 600,-2-4-502,-1-1 1,-2 3 0,1-1 0,-2 0 0,-2-3 70,-1 0 0,-2-1 1,4 0-1,-3 1 1,3 1-1,1 1-240,1 2 0,-4 4 0,0-4 0,1-1 0,2 1 0,0 0 0,0 0-222,1 1 428,-3-4 0,10 4 0,-7-6 1,0 1-1,1-2-164,-1-4 0,-1 0 0,-2-5 1,-1 1-1,1-1 0,2 0 0,2 0-1382,-1 2 1,0 0 0,1-2 1476,-1 2 0,0 5 0,1-2 0</inkml:trace>
  <inkml:trace contextRef="#ctx0" brushRef="#br0">7278 13327 23443,'0'-19'-1650,"-1"4"1,-2-3 0,-2 4 0,2 0 1720,2 1 1,-4 4 0,0 0 0,-3 0 0,-2 2 0,-2 2 0,-1 4 0,-1 1 0,1 1 0,0 4 153,-1 4 0,-3 3 1,-1 2-1,1 3 0,1 2 1,0 2 18,-2 2 0,-1 2 0,3 4 1,-2 0-1,1 5 0,1 5-116,-2 7 0,4 8 1,-3 7-1,5 3 1,5 5-1,0 4 1,4-35-1,0 1-200,0 0 1,0 1 0,0 2 0,1 0 0,2-1 0,0 1 0,0-1-1,0-1 1,0 0 0,0 0 0,0 1 0,0 0-73,0-1 0,0 1 0,2-1 0,1 0 0,3 34 0,0-4 0,1-5 0,-1-1 0,1-7 23,1-5 1,-1-2 0,4-5 0,-3-4 0,3-2 0,1-5 797,1-1-695,0-8 1,2 0-1,1-4 1,4-1-1,-1-2 1,2-3-1,-1-2-181,4 1 1,1-6-1,2 0 1,0-2-1,-1-3 1,1-2-1,0-1-191,-1 0 0,-4 0 0,-1 0 1,0 0-1,-2 0 0,0 0 1,-2 0-1054,-2 0 1,-7-4-1,1-1 1399,2 2 0,1 8 0,1 2 1</inkml:trace>
  <inkml:trace contextRef="#ctx0" brushRef="#br0">7758 14780 8514,'0'-14'316,"0"1"1,-1 1-1,-2 2 1,-3 6-1,0 5 1,0 9-1,3 5 1,0 4 0,0 4-1,-1 2 417,1 1 1,-3 1-1,0 0 1,0-1-1016,0 1 0,1 0 0,4-1 0,-2 0-55,-1-4 0,-1 1 0,5-5 1,2-1-1,2-3 0,5-2-1954,3-3 2291,7-3 0,2-12 0,5-1 0</inkml:trace>
  <inkml:trace contextRef="#ctx0" brushRef="#br0">8131 14620 14251,'-6'-28'-2581,"-2"6"3047,2 5 1,-2 17-1,5 2 1,-3 4 0,0 6-1,-1 4-150,0 0 0,2 0 0,-4 2 0,-1 4 1,0 4-1,1 2 0,3 1 0,1 4-853,1 1 1,-1 0 0,5 2 0,0-4-1,2-2 1,1-2 0,3-3 450,1 0 1,2-6-1,4 1 1</inkml:trace>
  <inkml:trace contextRef="#ctx0" brushRef="#br0">7825 14980 8822,'-14'-34'0,"3"4"1569,2 6 1,4 10 0,10 6-1530,4 2 1,4-3-1,5 3 1,4 0-1,3 1 1,3 0 0,3 1-1,3-1-40,0 2 0,11 2 0,-4 1 0</inkml:trace>
  <inkml:trace contextRef="#ctx0" brushRef="#br0">8478 14580 12851,'-9'-5'218,"0"1"1,5 0 0,-4 2 1087,2-2-1155,-4 2 0,13-2 1,-1 7-1,3 3 1,7 1-1,3 3 0,3 1 1,-2-1-198,-1-1 1,-2 0 0,1 4-1,-1 1 1,0-1-838,1 0 1,-7-4 673,-3 0 242,-8-6 1,3 4-105,-4-2 0,10-2 0,3 4 0,4 1 0,2-1 311,-1 3 1,0 2 0,1 0 0,-3-2 0,0-1 0,-4 3 0,-1 3 40,-3 3 1,-1-1-1,-2-3 1,-2 1-1,-2 1 1,-7 3-307,-5 2 1,-5-3-1,-5 2 1,-1 1-1,0-2 1,1 1-1,-1-3-546,0 3 1,1-9 0,0 6 0,4-1 0,6-1-5012,6 0 5582,4-8 0,12-1 0,1-6 0</inkml:trace>
  <inkml:trace contextRef="#ctx0" brushRef="#br0">8345 14487 12014,'-12'6'0,"1"4"0,4 6 84,1 6 0,2 5 0,4 3 0,0 2 0,1 2 0,4 3 1,3 2-1,6 1 0,4 1 0,4 1 0,4-1 0,4-4 0,4-3-743,5-4 0,-5-3 0,9-5 681,0-4 1,6-4-1,-2 0 1</inkml:trace>
  <inkml:trace contextRef="#ctx0" brushRef="#br0">9011 14500 11923,'-7'-42'102,"2"7"0,5 7 1,5 19 19,4 4 0,3 4 0,2 2 1,3 4-1,2 5 0,0 5 1,2 4-1,0 1-70,2-1 0,-2 9 1,0-1-1,-2 2 0,-3 2 1,-1 0-1,-3 1 99,-3 0 0,-3-2 1,-6 5-957,0 2 1,0 0 0,-2 2-1,-2-2 782,-5 0 0,-3 10 0,-1-5 0</inkml:trace>
  <inkml:trace contextRef="#ctx0" brushRef="#br0">10398 14567 14060,'-14'-6'111,"1"0"1,1 0 0,2 10-1,1 13 0,4 8 0,-2 6 0,0 3 0,1 3 0,0 0 1,3 3-1,1 0-347,2 3 1,0-2 0,2-2 0,2-2 0,5 1 0,3-1 0,1 0 112,1-3 1,-1-7 0,0-8 0</inkml:trace>
  <inkml:trace contextRef="#ctx0" brushRef="#br0">10278 15020 8350,'-14'-39'0,"2"5"1120,3 7 1,5 8-1,10 10-1317,7 5 1,7 2 0,8 2-484,3 0 680,3 6 0,12 2 0,1 5 0</inkml:trace>
  <inkml:trace contextRef="#ctx0" brushRef="#br0">11224 14753 13478,'-13'-12'-1793,"1"2"1997,3 1 1,-3 6-1,5-3 1,-1 0-1,7-3 1,7-1-1,9 0 1,4 1 0,4 0 289,3 1 1,2-2 0,1 4 0,4 0 0,0 0 0,-1 3 0,-2 2-297,-2 1 1,-3 1 0,-3 4 0,-4 4 0,-5 4 0,-2 3-383,-2 2 1,-6 6 0,0-2 0,-8 3 0,-7 2 0,-5-1 212,-4 1 0,0 0 1,-3-1-1,2 1 1,0 0-1,1-2 64,3-3 1,1-3-1,2-5 1,4-1-277,4 0 0,3 1 1,5-2-1,4-4 1,3-3 246,4-4 0,6 1 1,1 1-1,2 1 1,3-1-1,-1-1 1,3-2-231,0 0 1,-6-2 0,5-1-1,-3-1 1,-3 1 0,2 1 0,-2 2-1772,0 0 1,4 0 0,-4 0 1921,2 0 0,1-6 0,5-1 0</inkml:trace>
  <inkml:trace contextRef="#ctx0" brushRef="#br0">11997 14953 9609,'-4'-34'782,"-1"3"1,1 7 0,5 17-407,4 1 0,2-3 0,6 3 0,2 0 0,2 0 1,2 2-1,2-1-65,2 1 1,-2-1-1,1 5-985,2 0 1,0 2 0,-1 2 0,-2 4 673,-2-1 0,5 5 0,-3-5 0</inkml:trace>
  <inkml:trace contextRef="#ctx0" brushRef="#br0">12717 14540 10392,'0'-21'-74,"0"6"567,0 7 0,0 6 0,0 2 0,0 9-72,0 7 1,0 5-1,0 4 1,0 0-1,-2 0 1,0 4-1,-4-1 1,0 0-357,0-1 0,-3-1 1,4 1-1,2-1 1,2 1-1,1-2-970,0-2 0,0-3 0,1-5 0,4 0 892,4-3 1,3-8 0,1 2-1</inkml:trace>
  <inkml:trace contextRef="#ctx0" brushRef="#br0">12984 14500 8346,'-9'-24'761,"0"6"-298,-2 10 0,6 11 0,0 5 0,2 4 0,0 3 0,-1 1 0,1 4-145,1 0 0,2-2 1,0 4-1,0 4 0,0 0 1,0 2-1,0-3-1342,0 1 0,2-3 752,2 0 1,-1-4-1,6-6 272,1 0 0,2 1 0,2-1 0</inkml:trace>
  <inkml:trace contextRef="#ctx0" brushRef="#br0">12704 14460 9097,'-2'-18'1263,"-2"0"-949,2 1 0,-1 9 0,12 4-149,9 2 1,6 2-1,4 0 1,1 0 0,4 0-1,0-1 1,1-2-1,-2-2-1550,1 2 1,-4 2 1384,-6 1 0,2 0 0,-4 0 0</inkml:trace>
  <inkml:trace contextRef="#ctx0" brushRef="#br0">12450 15073 8172,'11'-21'0,"1"5"741,2 6 1,9-2-1,0 4 1,5 1-498,4 3 0,8-2 0,-2 0 0,2-2 0,3-1 0,-2 2 44,1 3 1,-4-2-289,-2 1 0,3-5 0,-5 2 0</inkml:trace>
  <inkml:trace contextRef="#ctx0" brushRef="#br0">13410 14287 9387,'-6'-18'344,"-3"0"0,-3 12 0,-1 12 0,0 9-111,-1 7 0,-3 9 0,-1 5 1,0 1-1,0 1 0,1 2-12,0 6 1,3 5-1,0 2 1,2 0-1,2 1 1,3-3 0,1-2-1,3-4-1987,1-4 0,10-7 1766,5-3 0,6 3 0,8 0 0</inkml:trace>
  <inkml:trace contextRef="#ctx0" brushRef="#br0">13623 14553 8522,'-6'-32'633,"-2"-4"1,0 5 0,-1 18-221,-1 7 1,3 6 0,-2 4-1,0 7 1,1 5 0,4 6-119,2 3 1,2 6 0,2 0 0,2-1-1,5 0 1,3-2-971,1-2 0,5 3 1,1-12-1,1 0 1,-1-4 151,-3-4 1,-7-11 0,-6-11-1,-6-8 1,-7-4 0,-5-1 711,-3-1 0,0-6 0,5-1 0,0 0 0,-1 3 1,3 3 228,2 1 0,-2 7 1,7 2-1,1 3 1,3 3-1,4 2 1,7 2-502,5 2 83,5-4 0,11 3 0,2-7 0</inkml:trace>
  <inkml:trace contextRef="#ctx0" brushRef="#br0">13957 14220 8297,'9'-24'112,"-1"8"0,4 13 1,3 14-1,3 9 1,-2 5 146,-1 2 1,-2 3 0,1-2-1,-1-3 1,0 2 0,-1 1 0,-1 3 1353,-3-2 1,-5 6-1777,2 0 0,-5 1 1,-5 2-1,-5 4 1,-8-1-398,-8 1 0,-6-3 1,-6 3-1,-2 1 1,-6 3-1,-3-2 560,0-2 0,-3-5 0,5-11 0</inkml:trace>
  <inkml:trace contextRef="#ctx0" brushRef="#br0">8585 15526 8682,'-5'-9'0,"1"0"0,1-1 168,1-2 1,4-1 0,1 0 0,1-1 0,-1 1 0,0 0-1,0-1 1,0 2 145,-4 3 1,-5 4 0,-8 5 0,2 1 0,2 3 0,1 4-7,-1-1 1,-2 5 0,0-3-1,2 3 1,2 1-83,2 1 0,0-1 0,4 0 0,-3 0 0,2 1-172,2-1 1,2-1 0,2-2 0,3-1 0,1 2 0,4-1-698,1-1 603,1 3 0,0-11 1,1 4-1,-1-4 1,0-1-1,1 0-192,-1 0 1,0 0 0,1-1-1,-3-4 1,0-4 0,-4-3 0,-1-1-1,-3 0 89,-1-1 0,-7 0 0,-2-3 0,-4 0 0,-3 0 0,-1 3 0,0 0 3,2 1 1,-1 0 0,1 1 0,0 1 127,-1 2 0,-5 1 0,-2-6 1</inkml:trace>
  <inkml:trace contextRef="#ctx0" brushRef="#br0">7345 14220 8398,'-9'0'0,"0"0"0,-1 0 77,4 0 0,-5-1 0,7-4 1173,1-4 1,2 2-571,1-2 1,-2 6-533,-2-1 1,-2 8 0,-5 6 0,2 7 0,-1 5 0,-2 3-195,-1 2 1,4 5 0,2 2-1,1 0 1,3-4 0,3-5-1,4-4 25,5-2 1,3 2 0,3-6 0,3-5 0,2-3 0,4-4-1,1-4-68,3-8 1,2 0 0,-5-10-1,-3 1 1,-4-1 0,-3-2-1,-3-2 1,-3-1-742,-5 2 0,-4-2 0,-4 6 0,-8 2 0,-7 3 830,-8 4 0,-9-3 0,2 4 0</inkml:trace>
  <inkml:trace contextRef="#ctx0" brushRef="#br0">14610 13287 18697,'0'-18'-3965,"0"1"4335,0-1 0,1 10 0,4 3 0,4 0 1,3 1-1,1 1 0,3 1 0,3 2 0,7 0 1,0 0-1,4 0-129,-2 0 0,2-4 0,-1-1 0,2 1 0,-1-1 1,-2 0-135,-1-3 1,-1-1 0,1-4 0</inkml:trace>
  <inkml:trace contextRef="#ctx0" brushRef="#br0">14756 13434 16746,'-19'-2'0,"4"-1"0,7 0 420,2 5 0,3-1 0,7 7 1,5-2-979,3-3 0,3-2 0,2-1 0,6 0 0,3 0 619,5 0 1,-2-6-1,3-1 1</inkml:trace>
  <inkml:trace contextRef="#ctx0" brushRef="#br0">15770 12954 9554,'0'-15'-40,"0"-3"0,-2 8 344,-2-3 1,-2 7-1,-5-2 1,2 2-1,-1 4 1,-2 0 152,-1 2 0,1 7 0,3 7 0,3 7 0,2 5 0,-1 4-304,2 1 0,2 4 0,4-3 0,4-3 0,10-2 1,5-5-1,6-4 0,2-5-219,2-4 1,-4-3 0,5-6 0,-3-2 0,-4-2-1,-5-5-168,-5-3 1,-4-7 0,-3-3-1,-5-3 1,-5-2 0,-7 0-89,-5 1 1,-14-4 0,-1 2 0,-4 3 0,-4 1-1,1 3 1,-1 4-209,-1 2 0,5 7 0,0 4 554,4 2 1,2 2-1,-1 0 1</inkml:trace>
  <inkml:trace contextRef="#ctx0" brushRef="#br0">14930 14500 8562,'-14'7'249,"1"-7"0,6-3 0,5-5 0,8-3 1,9-2-1,4-3 0,5-2 0,1 1 0,3 3 1,2 2-1,1 1 0,-1 3 207,-2-3 1,-2 5-1,1 2 1,-2 2-1,-1 2-456,-2 0 0,-6 0 0,4 0 0</inkml:trace>
  <inkml:trace contextRef="#ctx0" brushRef="#br0">15076 14567 8385,'-8'0'280,"-1"0"133,-2 0 1,7 0 0,4-2-350,7-2 1,5 1-1,3-6 1,3-2-1,2 1 1,3 0-1,-1 2-988,2 2 924,7 2 0,-3-8 0,4-3 0</inkml:trace>
  <inkml:trace contextRef="#ctx0" brushRef="#br0">15636 14233 8405,'-4'-35'906,"-2"1"0,0 6 1017,0 7 1,3 8-1721,8 4 0,3-3 1,10 4-1,6 0 0,4 0 1,5 1-1,-1 1-309,1 0 1,2 2 0,-5 5 0,-3 3-1,-7 5 1,-3 3 0,-7 4-120,-3 7 0,-2-4 0,-8 11 0,-6-1 1,-9-1-1,-7 2 309,-6 1 0,3-3 0,-3 5 314,3-1 1,7-5 0,3 1-1,5-4-288,4-1 0,3-2 0,6 0 0,3-2 0,7-3 0,12-2 1,11-5-1,7-5-161,4-2 0,7-2-266,2 0 1,8 0 0,-8 0 0,2 0 316,0 0 0,-2-6 0,0-2 0</inkml:trace>
  <inkml:trace contextRef="#ctx0" brushRef="#br0">5132 14567 10236,'0'-26'-461,"0"10"307,0-6 481,0 12 1,0 5 0,-1 10 0,-2 3-1,-3 6 1,0 2 0,0 3 0,1 2 0,1 3-1,0 1 1,1 2 0,1-1 211,2 1 0,0 0 0,0-1 1,2 1-1,1-1 0,2 1 1,1-2-995,0-2 1,3 0 0,-3-5 0,2-2-110,2-1 1,-4-9 0,-2-6 0,-2-7 0,-2-7 0,0-4 308,0-4 1,0-1 0,-2-3-1,-1 3 1,-3-4 0,0 2-1,-1-2 506,0 4 1,4 3-1,-2 0 1,4 0 0,1 4-1,0 1 917,0 2 1,1 5 0,4 4 0,4 3 0,2 1-765,3 0 0,-1 1 0,2 3 0,1 5 0,2 3 0,-2 0-554,-1-3 1,-2 3 0,1-3-1,-1 1 1,-1 0 0,-2-2-767,-1-2 0,-4-2 0,2-5 629,-1-4 1,-2-4-1,-4-8 1,0-6-1,0-2 1,0-3 529,0-3 0,0 7 0,2-1 0,1 4 125,1 5 1,7 9 0,-2 5 0,1 8 0,0 5 0,-1 5-421,2 3 1,5 3 0,3 6 0,0 3 0,2 5 0,-2 1 0,4 0-2844,2-1 1,-2-7 0,9 2 2875,-4-3 0,-2-7 0,1-2 0</inkml:trace>
  <inkml:trace contextRef="#ctx0" brushRef="#br0">5825 14966 8347,'-20'-37'0,"3"6"322,7 9 1,4 10-1,4 3 1,0-1-1,-3-2 2093,2-1 1,3-1 0,3 1-2516,2 0 1,3-5 0,-2-1 0,2 0 0,2-2-1807,2 0 1,-3-1 1556,0-5 0,-6 1 1,1-1-1,-2-1 1,-2-2-1,0-1 85,0 1 1,0 2 0,0 3 215,0 3 1,0-2 895,0 6 1,0 8 0,0 10 0,1 8 0,4 5-283,3 5 0,0 2 0,2 6 0,4-3 0,3-1 0,4 2 52,3 1 1,-4-3-1143,3 1 1,3-6 0,5 4-1,-1-2 1,-2-2-1071,-1-2 1,-2-4-1,-3 0 1594,-4-2 0,3-6 0,0 3 0</inkml:trace>
  <inkml:trace contextRef="#ctx0" brushRef="#br0">5959 14673 10419,'-18'-13'0,"2"0"0,2 1 0,5 1 1280,3 2 1,3 1 0,8-4 0,4 3 0,4 4-1,5 4-969,4 1 0,3-5 1,2 1-1,0 1 1,-1 2-1,2 1-3759,3 0 3474,-2 0 1,9-6 0,-4-2 0</inkml:trace>
  <inkml:trace contextRef="#ctx0" brushRef="#br0">6185 14527 9692,'-13'-5'0,"1"-1"0,2 0-58,1 0 0,6 0 723,-2 2 0,10 3 0,5-4 0,8 4 0,7 1 1,8 0-1,4 1 0,4 4 0,1 2-1688,-1 0 1,4-1 0,-1-6 1040,-1 0 1,-2 0 0,-1 0 0</inkml:trace>
  <inkml:trace contextRef="#ctx0" brushRef="#br0">6638 14420 10254,'-26'-10'-58,"-1"-4"0,-4-2 1,0 4-1,0 2 0,0 2 448,0 2 0,-2 4 1,3 6-1,-1 6 0,2 5 1,1 6-1,2 4 0,3 11 2377,0 9 0,7 7 1,0 13-2795,5 4 1,8-32 0,1 1 0,2 36 0</inkml:trace>
  <inkml:trace contextRef="#ctx0" brushRef="#br0">23928 9182 8305,'-8'-1'1335,"4"-4"1,2 5-1041,2 0 1,0 6 0,0 9 0,0 3-190,0 4 1,-1 5 0,-2 2 0,-2 4 0,2 1 0,2 3-1,1 0-342,0-1 0,0-2 0,1-6 1,4 0-1,2-3 0,2-1 1,0-3-1615,1-4 1850,2-8 0,8-3 0,0-6 0</inkml:trace>
  <inkml:trace contextRef="#ctx0" brushRef="#br0">24168 8943 8305,'-6'-8'262,"-2"-2"1,-4 7 441,4 4 1,2 7 0,6 9-1,0 4 1,1 3 0,2 1-494,1 3 0,1 6 1,-4 0-1,2 2 1,2 4-1,-2-2 0,0 2 1,0-3-1213,1 2 903,6-1 1,-7-4-1,6-4 1,2-5-1,1-6 98,1-4 0,0 2 0,1-10 0</inkml:trace>
  <inkml:trace contextRef="#ctx0" brushRef="#br0">24114 9329 8369,'-32'-4'0,"6"-2"164,12-2 1,17 5 0,11-1-1,7 2 1,6 2 0,2 0 0,4 0 4565,4 0-4730,-7-6 0,20-1 0,-8-6 0</inkml:trace>
  <inkml:trace contextRef="#ctx0" brushRef="#br0">24634 8729 10594,'-49'-4'0,"2"-1"0,5 2 974,8 2 1,8 5-1,5 2 1,6 3-735,5 6 0,7 4 1,-2 9-1,5 2 1,5 4-1,4 5 1,4 6-1,5 6-590,4 2 0,3 0 0,3-1 0,2-3 0,3-4 0,-1-5 0,1-5 350,-4-4 0,5-9 0,0-2 0</inkml:trace>
  <inkml:trace contextRef="#ctx0" brushRef="#br0">24914 8836 9279,'-34'-5'0,"4"1"790,7 1 1,3 2-1,7 1-398,0 0 1,5 1-1,5 4 1,6 3-1,6 4 1,3 2-1,1-1-500,1 0 1,4 1-1,-1-1 1,0 2-1,-3 1 1,-2 2-1,-1-2-69,-2-1 1,-7 0-1,3 1 1,-5 2 0,-5-2-1,-3-1 1,-3-2 786,2 0 1,-3 1-478,4-1 1,9-5 0,6-4 0,10-3 0,2-1 0,3 0-1451,3 0 0,1-4 745,9 0 1,-2-7 571,7 2 0,-3-8 0,9-4 0</inkml:trace>
  <inkml:trace contextRef="#ctx0" brushRef="#br0">25221 8516 8752,'-24'-13'0,"5"1"847,5 3 1,10 5 0,-1 8-425,4 5 1,11 3 0,4 3 0,2 2 0,2 7 0,1 6 0,0 4-403,1 0 1,2 4 0,-4-1 0,-2 3 0,-1 3-1,-2-1-619,0 1 1,1 0 0,-3-5 0,-2-1 0,-4-1 0,-4-1 597,-1-1 0,0-1 0,0-7 0</inkml:trace>
  <inkml:trace contextRef="#ctx0" brushRef="#br0">25621 8676 9010,'-26'-4'0,"4"-1"3795,4 2-3616,9 2 0,10-1 0,10-1 0,9-3 1,8-1-1,4-3 0,7-2-978,4-2 0,0 1 0,4 1 799,-1 3 0,4-8 0,-2 2 0</inkml:trace>
  <inkml:trace contextRef="#ctx0" brushRef="#br0">25754 8783 8588,'-24'0'178,"-1"0"1,1 0 3356,5 0-3484,10 0 0,11 0 0,12 0 0,10-2 0,9-1 0,5-3-51,8-1 0,4-14 0,4-7 0</inkml:trace>
  <inkml:trace contextRef="#ctx0" brushRef="#br0">26114 8463 8512,'-43'-12'0,"4"3"0,10 5 5035,8 2-4752,12 2 1,15-4 0,13-2 0,9 0 0,9-2 0,6 1 0,6-2-1,2 2-565,-3 2 0,-2 4 1,-6 1-1,-1 0 1,-5 1-1,-7 4 0,-8 5-211,-4 6 0,-8 1 582,-2 5 0,-10 2 0,-5 5 0,-8 4 0,-7-1 561,-5 1 1,-10 2 0,5-3-1,2-1 1,3 0 0,5-2-320,3-3 1,3-1-1,7-6 1,3 0 0,5 0-1,4-2 1,4-2-428,5-2 1,9-4 17,4 0 0,9-6 1,5 1-1,4-2 1,2-2-777,3 0 0,5-5 1,-1-1-1,3 0 1,1-1 853,1-1 0,-1 0 0,0-6 0</inkml:trace>
  <inkml:trace contextRef="#ctx0" brushRef="#br0">7931 16819 8271,'0'-13'741,"0"-1"0,0 1 0,0 0 1,-1 1-1,-3 3-295,-5 4 1,-8 5-1,-2 5 1,-2 2-1,-2 4 1,-3 0-1,0 4-431,-1 0 1,-1 6 0,0 0 0,0 1 0,3 0 0,1 2 71,3 1 1,2-3 0,7 0 0,2 2 0,2 1 0,2 3 412,3 3-397,2-3 1,2 8-1,4-6 1,4-1-1,3 4 1,1-1 72,0 0 0,1 5 0,0 1 1,3 2-1,0 3 0,0 0-279,-3 3 0,0 0 0,-1 4 0,0-1 0,-1 1 0,-3 2 0,-3 3 0,-1 1 12,-1 2 0,-1 0 0,-7-5 0,-4 0 0,-1 1 0,0-3 221,-1-2 0,-2 2 0,0-5 0,2-2 0,3-1 0,1-6-281,3-3 0,1 2 0,2-7 1,0-2-1,0-5 0,2-3 0,2-2-15,5-3 0,4-5 1,4-1-1,2-1 1,2-1-1,4 0 166,4-3 0,1-3 1,6-3-1,1-5 1,0 0-1,1-6 1,-1 1 7,0-3 0,5 4 0,-8 3 0,0 0 1,-2 2-1,-1 1-3199,1 0 3191,-1 4 0,1-4 0,2 6 0</inkml:trace>
  <inkml:trace contextRef="#ctx0" brushRef="#br0">8638 16979 8132,'-7'-6'0,"-5"-2"0,4-5 0,1 0 249,2-1 0,4 6 0,2-1 1,4-2-1,4 0 0,3-3 0,1 2 1,-1 2-1,-2 3 0,-2-1 0,-1 2 929,0 0 0,-4 3 0,2 8 0,-4 4-420,-1 3 1,-1 5 0,-2 3 0,-2 0 0,1 4 0,-1 1-641,1 2 0,0-1 0,4 1 1,0 0-1,0-1 0,0 1 0,0-2-1250,0-3 0,6 2 0,1-6 1,2-2-1,0-1 0,1-3-449,2-3 1,-2-3 0,2-6 1580,3 0 0,7-12 0,-1-3 0</inkml:trace>
  <inkml:trace contextRef="#ctx0" brushRef="#br0">8971 16672 8132,'8'-13'0,"2"-5"0,-6 0 225,-1 2 0,3 9 0,-1 8 0,-2 10 0,-2 8 0,-1 5 1179,0 4 0,0 6 0,0-2 1,0 2-1,2 2 0,1-1 1,3-1-1847,1-1 0,-3 0 0,5-4-1190,2 2 1,1 0 0,1-4 0,-1-2 1631,-3-3 0,2 4 0,-3-6 0</inkml:trace>
  <inkml:trace contextRef="#ctx0" brushRef="#br0">8851 17045 8129,'-6'-20'428,"3"-3"1,-4 9 0,2 3 1531,7 4 0,-1 2 1,8 5-2049,2 0 0,1 0 0,1 0 0,2 0-440,2 0 1,3 2 0,2 2 527,-4 5 0,2 3 0,1 1 0</inkml:trace>
  <inkml:trace contextRef="#ctx0" brushRef="#br0">9451 16646 8193,'-9'0'1299,"2"-2"-319,1-2 0,-3 1-31,5-6-985,-1 6 0,5-5 207,0 4 0,2 3 0,1-5 1189,1 0-542,0 4-120,-4-4-250,0 6 0,0-1 0,2-2 82,2-2 0,-2 0-508,2 0 0,-1 4-1123,2-4 690,-4 4 538,5 1-523,-6 0 1406,0 0-1433,0-6 513,0 4 145,0-4 1,-1 6 0,-2 2-1,-3 1 1,0 3 0,0 1 0,3 3 65,1 2 0,-2 2 0,0 0 1,1 4-1,1 4 0,2 4 1,0 0-439,0 1 1,0 0 0,0-1-1,0 1 1,2 0 0,2-2-1,3-2-759,1 0 1,2-3 0,-4 4 0,0-2 0,1 0 0,-1-1-2378,0-3 2815,5 3 1,-8-7 0,6 4 0,1-4 457,2-6 0,1 4 0,0-4 0</inkml:trace>
  <inkml:trace contextRef="#ctx0" brushRef="#br0">9771 16619 8193,'0'-13'1209,"0"-1"1883,0 1-2654,-6 6 450,5 1 1,-7 6 0,5 1-635,-1 4 1,-1 6 0,5 7 0,0 0-1,0 0 1,0 1 0,2 0 0,2 2-887,5 0 0,2-1 0,0 3 0,1-6 0,3-2 1,0-1-1,1-3 0,0-2 632,2-4 0,0-4 0,-5-1 0</inkml:trace>
  <inkml:trace contextRef="#ctx0" brushRef="#br0">9931 16686 8555,'-7'-14'1053,"-4"5"0,5 2-247,-1 1 0,4 3 0,-2 8 0,4 3 0,2 4 0,2 3-722,2 3 1,4 1 0,-3 6 0,1-1 0,3 3 0,1-2-1,-1 1 1,-1-2-1103,1 1 0,2-5 1018,2-3 0,5 4 0,2 0 0</inkml:trace>
  <inkml:trace contextRef="#ctx0" brushRef="#br0">10118 16419 8050,'-6'-46'1244,"4"12"1,-1 4 90,6 14 1,5 9-892,5 7 1,0 6-1,1 4 1,-1 6-1,0 7-20,1 2 1,2 6 0,-1 3 0,-3 3 0,-2 4 0,-3 2 0,-2 2-603,-4-1 0,-1 7 1,0-4-1,-1 2 0,-4 0 1,-4 0-1,-2-2-861,-3-3 0,-1 2 1,-1 0 1038,-2 2 0,-5-6 0,2 4 0</inkml:trace>
  <inkml:trace contextRef="#ctx0" brushRef="#br0">20928 8449 16479,'-14'-11'-126,"-3"2"0,-1 4 0,1 5 0,-1 5 0,-1 2 36,-2 0 0,3 4 0,-4-5 1,0 0-1,0 1 0,1-1 0,2 1 1,2-1-1,2 0 0,2-1 0,0-1 1,-1 1 407,1-2 1,4 2-1,0 0 1,0-1-1,1 2 1,-1 3-1,-2 2-304,-1-3 1,-5 10 0,-4 0-1,-3 6 1,-5 2 0,-4 2-1,-5 5-160,-5 7 1,0-3 0,-6 6-1,0-2 1,1-2 0,3-2 86,-1 0 0,9-3 0,-2 0 0,4 0 0,3-1 1,1-1-1,5-2 275,0-2 0,0 3 1,7 2-1,-2-1 1,-1 4-1,-1 1-216,1 4 0,0 8 1,-5 2-1,1 3 0,-1 7 1,0 3-1,14-29 0,0 1 1,-1 1-1,1 1-75,0 3 0,-1 0 1,0 2-1,-1 0 1,0-1-1,2 0 0,0-1 1,2 1-1,0 1 1,1 0-1,2-2 0,0 1 1,1-1-1,1 1 46,1-4 0,1 1 0,0-1 1,2-1-1,2 31 0,1-1 0,4-5 1,4-3-1,2 1 0,3-3 285,-1-2 1,0 0-1,1-11 1,1 1-1,1-2 1,3-2 0,2-2-43,2-1 1,3 2 0,2 3 0,1 3 0,3 1 0,-1 4-504,1 1 0,1 4 0,5 0 1,-1-3-1,2-1 0,-2-6 1,1-3 14,1-3 1,1-1 0,-2-4 0,-1-4-1,-2-3 1,-1-2 57,0-4 1,-5 3 0,2-4 0,-4-1 0,-5 0 0,-4-3-538,-3 1 1,-2 4 706,0-4 0,-5 6 1,-2-3-1</inkml:trace>
  <inkml:trace contextRef="#ctx0" brushRef="#br0">10797 16446 8155,'8'-8'0,"4"1"0,-3 2 0,2 4 0,3-5 0</inkml:trace>
  <inkml:trace contextRef="#ctx0" brushRef="#br0">10917 16406 7992,'0'-9'752,"0"0"1,2 6-1042,2-1 0,-1 2 1,6 2 40,2 0 0,-6 6 1,0 3-1,-4 3 1,-1 1-1,-1 0 496,-4 1 1,4-1-1,-5 2 1,2 3 0,-1 2-1,2 4 318,2 3 1,1-4-1,0 10 1,1-2-1,4 2 1,4-1-1,2 1 1,3-4-567,-1 0 0,0-3 0,1 1 0</inkml:trace>
  <inkml:trace contextRef="#ctx0" brushRef="#br0">10877 16779 8645,'-25'-13'652,"3"-10"1,7 4-1,8-5 1,1 5-448,3 1 0,1 1 0,4 3 0,4 1 0,6 1 0,5 2 0,6 2 1,3 1-87,4 0 1,5 4-1,-2-2 1,1 4-1,5 1-119,4 0 0,-2 6 0,5 1 0</inkml:trace>
  <inkml:trace contextRef="#ctx0" brushRef="#br0">11611 16432 8162,'-14'-13'370,"1"0"1,-2 1 0,-1 3 41,-2 5 0,0 2 1,5 4-1,0 2 0,1 5 1,1 3-1,4 3 1,1 1-203,3 2 1,3 4-1,5-3 1,5 2-1,6 1 1,6-1 0,5-3-1,4-4-450,5 0 0,7-7 0,3-3 0,-2-2 0,-1-4-992,-5-2 0,-8-5 1085,-3-9 0,-7 2 0,-8-6 0,-3-2 1,-6-2-1,-7-4 0,-10-1 0,-8 1 1,-7 2-1,-7 3 191,-2 3 0,-5-1 0,1 9 0,4 3 0,2 4 0,6 4-466,8 1 1,15 2 0,13 0 0,16 0 421,15 0 0,15-11 0,9-4 0</inkml:trace>
  <inkml:trace contextRef="#ctx0" brushRef="#br0">12704 16246 8275,'0'-25'925,"0"2"1,0 9-740,0 5 1,7 6-1,5-2 1,4 4 0,2-1-1,1-1-944,3-1 0,4 0 0,0 4 758,1 0 0,6-6 0,1-2 0</inkml:trace>
  <inkml:trace contextRef="#ctx0" brushRef="#br0">13343 15913 8396,'0'-18'0,"0"0"1243,0 2 0,0 5-999,0 3 0,2 5 0,1 0 1,1 6-1,-1 5 0,0 4 1,0 3-1,2 4-146,-2 8 1,-2 1 0,-1 8 0,0-1 0,0 1-1,0-1 1,0 1-507,0-2 1,2-1 0,1-7 0,3-1 0,1-2 0,3-6-814,2-2 0,6-7 1221,0-4 0,5-3 0,-2-1 0</inkml:trace>
  <inkml:trace contextRef="#ctx0" brushRef="#br0">13570 15779 8335,'0'-19'0,"0"4"580,0-2 1,0 11 0,0 9 0,2 10-131,2 6 0,-2 3 0,2 5 0,-3 1 0,-1 3 0,0 3 0,0 2 0,0-2 0,0-2 0,0-2 0,0-2-1242,0-1 1,2-2-1,1-3 1,3-5-1,1-6 1,4-3 791,0-2 0,9-2 0,0-4 0</inkml:trace>
  <inkml:trace contextRef="#ctx0" brushRef="#br0">13757 15673 8335,'-14'-14'0,"1"3"0,0 2 410,-1 3 0,7 7 0,3 4 0,2 4 0,2 4 0,0 5 0,0 4 0,2 3-170,2 2 0,-1 1 0,7 1 0,4 3 0,2-1 0,2 1 0,-1 2 0,1 0-240,-1-3 0,-3-2 0,0-3 0</inkml:trace>
  <inkml:trace contextRef="#ctx0" brushRef="#br0">13037 15993 8454,'-21'0'0,"3"0"1008,4 0 0,2-2-381,3-2 0,15-4 0,13-5-426,9 0 1,6-2-1,8-1 1,2-2 0,5 1-381,3 3 0,6 0 1,1 1-1,0 0 1,3-1-1,1 2 0,0 2 1,-4 3-4073,-2 1 4251,-10-5 0,-1 10 0,-6-5 0</inkml:trace>
  <inkml:trace contextRef="#ctx0" brushRef="#br0">13370 16459 8106,'-28'-34'532,"3"4"1,13 11 0,3 6-258,5 1 1,4 5 0,6-2 0,7 0 0,9 0-1,8 0 1,7-1 0,6-2-339,6-2 0,13 3 0,6 0 0,3 4 0,2-1 63,-4 1 0,-1-8 0,-1-5 0</inkml:trace>
  <inkml:trace contextRef="#ctx0" brushRef="#br0">14277 15553 8196,'-14'-9'0,"1"0"0,0-6 0,-1 14 514,1-4 0,0 11 1,1 8-1,1 8 1,4 7-1,0 7 1,1 4-469,0 4 1,1 4-1,5 5 1,2-1-1,2-2 1,5-2 0,4-4-1,4-4-1454,1-3 1,5-7 0,-1-1 1407,4-5 0,6-5 0,2-5 0</inkml:trace>
  <inkml:trace contextRef="#ctx0" brushRef="#br0">14703 15646 8124,'-21'-21'-17,"2"8"0,6 10 0,1 6 0,2 7 0,2 5 0,1 3 0,1 0 582,0 1 0,2 2 0,4 5 0,0 1 0,0 1 0,1 2-387,3 1 0,5-2 0,9-6 0,3-6 0,1-3 0,0-5 1,2-5-1,1-2-258,2-2 1,-6-8 0,-4-5 0,-3-8 0,-5-4 0,-5-3 0,-4-3-243,-4-5 1,-5 2 0,-8 0 0,-2 0 0,-2 3 0,-2 1 0,-1 7-116,2 2 1,-2 8 0,6 5-1,2 1-1697,1-1 2134,8 5 0,1-3 0</inkml:trace>
  <inkml:trace contextRef="#ctx0" brushRef="#br0">14916 15460 8449,'-13'-6'-5,"6"6"1,2 1 0,4 11 0,1 9 0,1 5-1,4 4 1,4 1 0,2-3 456,3-4 1,-1 4-1,0-3 1,2 0-1,2 2 1,0-3 45,0 1 1,0 0-1,-2 2 1,-3-1-1,0 1 1,-2-2-1,-1-1-1739,-4-2 1,1-1-1,-2 2-1394,-1 0 2635,-2-7 0,-7 3 0,-1-5 0</inkml:trace>
  <inkml:trace contextRef="#ctx0" brushRef="#br0">15450 15619 8266,'-8'-13'940,"5"6"-516,12 2 0,4 8 1,11 2-1,-3-1 0,0 1-620,-1-1 1,-3 2 0,2-3-1,-1 3 1,-1 1 195,0 4 0,-8 0 0,-3 3 0</inkml:trace>
  <inkml:trace contextRef="#ctx0" brushRef="#br0">15476 15819 8266,'-4'14'0,"-1"0"0,2 3-89,2 1 0,2-1 1,5-3-1,6-3 1,7-2-57,7-4 0,-3-4 1,10-1-1,0-1 0,1-4 1,3-5-1,1-6 0,4-7 1,-1-2-1,-1-3 0,-4-1 197,-5-3 0,-9 1 1,-4 5-1,-5 1 1,-4 2-1,-5 6 0,-2 2 1,-4 3 330,-2 3 1,-8 3-1,-6 9 1,1 4-1,-1 7 1,-1 2-1,-1 3 1,1 2-9,3 0 1,7 4 0,4-3 0,4 2 0,2 0-1,4-4 1,5 0 163,6-4 0,8-3-82,12-4 0,1-3 0,12-6 0,0-2 0,-2-3-513,-3-9 0,1-5 1,-5-8-1,-6 1 0,-6-2 1,-7-2-801,-8-1 0,-6-6 0,-11 3 0,-9-2 856,-14 1 0,-14 5 0,-7-3 0</inkml:trace>
  <inkml:trace contextRef="#ctx0" brushRef="#br0">8958 17805 8449,'0'-13'0,"0"-1"575,0 1 0,-3 7 0,1 8 0,5 10-269,3 8 1,3 2-1,5 4 1,-3 2-1,0 1 1,-2 4-1,0 0 1,-1-1-271,1-1 0,-6-7 0,3 4 0,-1-4 0,1-2 0,1-1 1,3-4-1038,2-2 1,1-1 0,4-3 0,2-2 1000,3-4 0,12-22 0,-6-5 0</inkml:trace>
  <inkml:trace contextRef="#ctx0" brushRef="#br0">9411 17592 9722,'-21'-24'0,"4"6"0,3 11 0,5 8 810,5 8 0,2 9 1,2 3-497,0 0 1,2 8-1,1-1 1,3 5-1,1 5 1,4 4-1,2 4 1,3 0-1320,2 0 0,6-2 0,-2-4 0,3-2 0,2-2 979,-1-5 0,1-15 0,0-4 1</inkml:trace>
  <inkml:trace contextRef="#ctx0" brushRef="#br0">9291 17952 9084,'-37'-34'0,"6"5"598,9 10 1,11 6 0,8 10-1,8-1-329,8 1 1,6-3 0,10 1-1044,2 2 0,9 2 774,9 1 0,8 0 0,4 0 0</inkml:trace>
  <inkml:trace contextRef="#ctx0" brushRef="#br0">9904 17632 11278,'-13'-6'0,"0"-1"0,-1-1 722,1 4 1,6 1 0,4 0 0,6-2 0,7 2-346,6 2 0,-1 1 0,3 0 0,-3 0 0,-2 1 0,0 4-681,1 4 0,-7 3 1,-3 1-1,-2 0-64,-2 0 1,-2 2 0,-2 2 123,-5 0 1,-3 7 0,-1-3-1,0 0 1,1-2 0,1-1 238,3-1 0,5 1 0,-2-5 0,4 1 0,1-1 1,1 0-1,4-1-29,3-3 1,10 1 0,4-5-1,4-2 1,0-2 0,2-1 0,5 0-1,6-1-1088,3-4 0,4-2 1,-3-6 1071,2-1 1,-1-5 0,-4-2-1</inkml:trace>
  <inkml:trace contextRef="#ctx0" brushRef="#br0">9638 17525 9572,'-27'17'0,"0"-4"0,1 0 0,1 2 229,2 3 0,4 5 1,7 1-1,2 4 0,2 5 1,3 1-1,5 3 1,5 1-1,12 2 0,5-1-368,6-4 0,14-1 1,2-5-1,8-3-377,6-5 1,2-6 0,7-6 0,0-5 521,-1-2 0,7-8 0,1-2 0</inkml:trace>
  <inkml:trace contextRef="#ctx0" brushRef="#br0">10384 17392 8465,'-6'-27'-13,"5"14"0,-2 9 0,6 11 0,6 8 0,3 4 143,1 2 1,0-2 0,1 6 0,0 3 0,3 2-1,0 1 1,0 2 709,-3 1 1,-6 1 0,-4 7-866,-2 2 1,-2-2 0,-2 2 0,-2-3 0,-5-1-493,-3 0 0,-1-1 0,0-4 517,-1-4 0,-5-2 0,-2-3 0</inkml:trace>
  <inkml:trace contextRef="#ctx0" brushRef="#br0">9944 18525 10610,'-6'-14'-818,"-1"1"487,-6 0 658,5-1 1,2 1-1,8 0 1,2-1-1,5 3 1,3 0-1,3 4 1,1-1-1,3 3 1,1-1-31,-1 3 0,3 1 0,-3 1 0,1-2 0,0-2 0,0 2 1,-1 2-63,-3 1 1,3 0-1,-1 0 1,0 1-1,0 2 1,-1 3-208,0 2 0,-7 0 0,-1 6 0,0-1 0,-2 0 0,-2 1-510,-4-1 558,-1 0 1,-1 5 0,-4 1 0,-4 1 0,-2-1 0,-4-1 341,-3 1 0,3-4 0,-3 3 1,4-4-1,2 0-310,3-1 1,3-4 0,6 0-1,1 1 1,5 1 0,6-3-404,4-3 0,8-4 0,-2-1 0,4 0 0,0 0 0,1 0 0,0 0-471,-1 0 0,1 0 0,0 0 0,-1 0 0,1 0 0,1 0 748,3 0 0,-3 0 0,5 0 0</inkml:trace>
  <inkml:trace contextRef="#ctx0" brushRef="#br0">11491 17339 8364,'0'-18'0,"0"0"0,0 0 0,0 5 0,0 0 0,0-1 159,0 1 1,6 6-1,2 4 1,4 6-1,2 6 1,-3 4-1,0 3 1,-2 3 178,1 2 0,2 7 0,0 6 0,-2 2 0,-1-1 0,1 2 0,2 2-1088,2 1 0,-1-2 1,0-2 749,1-5 0,5-3 0,2-1 0</inkml:trace>
  <inkml:trace contextRef="#ctx0" brushRef="#br0">11664 17619 8925,'-22'-36'0,"-1"-4"0,6 1 388,5 11 1,7 15-1,10 6 1,5-1 0,6 2-849,7 0 1,8-3 459,4 5 0,10-12 0,2 1 0</inkml:trace>
  <inkml:trace contextRef="#ctx0" brushRef="#br0">12424 17285 8235,'-14'-26'0,"-3"6"0,0 6 0,4 3 0,3 1 770,1 4 0,-3-6 0,3 3 0,6-3-570,6-1 0,4 6 0,10 1 0,3 1 0,7-1 0,1 0 0,2-1 0,-1 1-296,3 0 1,2 2-1,-6 4 1,-5 0-1,0 0 1,-4 1 102,0 4 0,-5 2 0,-7 6 0,-1 1 0,-3-1 0,-3 0 4,-5 1 1,-2-5 0,-6-1 0,-1 3-1,1 1 1,0 0 182,-1-4 0,5 4 0,2-3 1,1 3-236,3 1 1,8-1 0,5-1-1,6-4 1,6 0 0,4 1-82,0 2 1,1-2-1,-2-1 1,-1 0-1,-3 1 1,-2 2 0,-3 2 402,-1 1 1,-2 1 0,-1-1 0,-3 0 0,-5 1 0,-2-1-17,-2 0 0,-6 6 1,-3 2-1,-3 1 0,-3-1 1,-2 0-469,-6 0 1,-2-5-1,-1 3 1,0-3-1,1 1 1,2-4 0,-3 0-688,3-2 0,5-1 1,0 2-1,5-2 890,4-1 0,3 0 0,6 4 0</inkml:trace>
  <inkml:trace contextRef="#ctx0" brushRef="#br0">13370 17285 9394,'-6'-19'305,"5"4"0,-4 2 0,10 9-181,4 2 1,-2 2 0,3 0 0,4 0 0,2 0-585,0 0 1,1 2 0,-1 0 0,3 3 0,0-2 459,1-2 0,3-1 0,-2 0 0</inkml:trace>
  <inkml:trace contextRef="#ctx0" brushRef="#br0">14063 16992 8242,'-9'-21'978,"1"4"1,0 2-98,-1 1 1,-1 6-1,5 2-678,2 4 0,2 5 0,1 10 0,0 2 1,1 2-1,2 2 0,2 2 0,-1 2-624,2 2 0,-3 1 0,6-3 0,1-2 0,2-2 0,2-2 0,-1-3-371,0 0 0,1-7 0,0-2 0,3-4 0,1-4 792,-2-6 0,-1-6 0,-2-11 0</inkml:trace>
  <inkml:trace contextRef="#ctx0" brushRef="#br0">14277 16752 8916,'1'-7'530,"4"2"0,-3 4 1,6 2-1,-1 4 1,1 5-1,1 5 0,-1 4 1,0 1-1,-1 0 1,-1-1-1,0 2-789,-3 0 1,3 0-1,0 2 1,0-2 0,0 0-1,-2 0 1,1 1 0,1-1 258,1-4 0,2-2 0,4-2 0</inkml:trace>
  <inkml:trace contextRef="#ctx0" brushRef="#br0">13903 16886 9897,'-20'-11'0,"3"-2"0,7-2 0,7 0 0,6 3 408,6 3 0,7-1 1,3 4-1,2 0 1,4 0-1,3 3 1,5 2-810,1 1 1,-3-5 0,3 1-1,0 3 1,-1 2 0,-2 6 400,-6 5 0,2-1 0,-6 8 0</inkml:trace>
  <inkml:trace contextRef="#ctx0" brushRef="#br0">14090 17165 8283,'-13'6'254,"1"2"498,3 5 0,9-6 0,9-2-511,3-4 0,7-1 1,3 0-1,3 0 0,3-1 1,2-2-1,4-2 0,3 3-241,5 0 0,7-10 0,-2-3 0</inkml:trace>
  <inkml:trace contextRef="#ctx0" brushRef="#br0">14836 16552 8445,'-26'-23'0,"1"-1"0,2 5 422,6 8 1,6 8 0,2 3 0,0 2-41,2 2 0,-3 5 0,4 9 0,0 4 0,0 6 0,3 6 0,1 8 0,2 4-523,0 4 0,2 0 0,2 2 1,5-3-1,5 0 0,3-6 1,6-2-1,2-5-915,1-2 1,1 0 0,1-7 0,0-7 1055,-1-3 0,9-10 0,-8-1 0</inkml:trace>
  <inkml:trace contextRef="#ctx0" brushRef="#br0">15223 16606 8049,'-18'-14'0,"0"2"2206,2 4-1606,7 2 1,2 12 0,4 2-416,-2 4 1,1 3-1,4 3 1,0 4-143,0 3 1,0 2 0,2 0 0,2-1-1,6 1-334,7 0 0,-1-2 0,5-3 0,-1-4 0,1-5 1,1-4-1,1-5 0,-1-2-104,1-2 0,-3 0 0,-2-2 0,-5-2 0,-4-6 0,-5-5 1,-2-5 362,-2 0 0,-11-2 0,-4-5 0,-4 0 0,-4 1 0,-3-1 508,0 0 0,1 2 0,1 3 0,3 4 0,2 3-407,3 2 0,8 6 0,8 2-69,8 4 0,9-5 0,4-2 0</inkml:trace>
  <inkml:trace contextRef="#ctx0" brushRef="#br0">15436 16392 8836,'-7'-13'518,"2"0"0,14 11 0,5 5 0,0 5-356,1 1 1,5 1-1,3 6 1,5 3 0,5 2-1,0 3 1,-1 0-1,-2-1-232,-2-1 1,2 4 0,-2 2-1,-5-3 1,-2 0 0,-5 0 0,-2 3-1,-5 1-476,-5-3 0,-4 7 1,-6-10-1,-7 1 0,-8 1 1,-6 1 545,-4 0 0,-3 7 0,-6 1 0</inkml:trace>
  <inkml:trace contextRef="#ctx0" brushRef="#br0">10318 18818 8541,'-14'-16'0,"1"2"0,5-2-102,3 15 0,5-4 0,0 10 0,1 2 0,3 0 443,5-2 1,8-4-342,0-1 0,13 0 0,-2 0 0</inkml:trace>
  <inkml:trace contextRef="#ctx0" brushRef="#br0">12157 17858 8404,'-22'-41'73,"0"-3"0,-5 9 0,11 19 0,4 15 0,7 13-1862,8 8 1789,-1 5 0,10 8 0,-5 1 0</inkml:trace>
  <inkml:trace contextRef="#ctx0" brushRef="#br0">16583 16432 8103,'-12'-17'0,"3"-1"0,-3 0 647,3 5 0,3-1 1,2 1-1,4 1 127,4 3-1044,4 3 1,5 11-1,0 1 1,2 1 309,3 4 1,-6 0-1,4 1 1,0-1-1,-1-2 186,0 1 1,-2 2-1,1 3 1,-1 1-1,0 2 1,-1-1-1,-1 3-196,-3 2 1,-3-3-1,2 0 1,-1 1-1,-3 0 1,-1 3-1,-4-3-356,-2 0 0,-4 2 0,-4-3 0,2 0 0,1 0 0,-1-2 0,-3-2-1692,-5-2 1186,9-6 832,-9-1 0,5 0 0,-8 2 0</inkml:trace>
  <inkml:trace contextRef="#ctx0" brushRef="#br0">16583 16312 8114,'1'-38'0,"4"2"0,4 14 0,8 10 0,6 5 0,3-2 0,4 5 0,2-1 0,2-1 0,1 5 0,0-4 0,4-2 0,-5 0 0</inkml:trace>
  <inkml:trace contextRef="#ctx0" brushRef="#br0">16143 16672 8910,'-18'-13'0,"0"0"2123,2-1-1762,7 7 1,9 1 0,10 6-1,8 0 1,10-2 0,11 0-1762,8-3 0,13 1 1400,6 4 0,7-6 0,-33 2 0,0 0 0</inkml:trace>
  <inkml:trace contextRef="#ctx0" brushRef="#br0">16103 16499 8245,'13'-6'55,"0"3"0,2-6 0,2 0 0,2 0 0,0 1 1,2-3-1,0 1 0,2 0 752,2 1 0,4 4-807,2-4 0,-3 6 0,4-3 0</inkml:trace>
  <inkml:trace contextRef="#ctx0" brushRef="#br0">22821 7783 8394,'-6'-13'0,"0"4"0,-3 0 0,4 0 341,5-4 1,1-5 0,3 0 0,7 2 0,4 0-1,4-1 1,2 0 0,2 0 0,3 2 0,0 4-1,1 0 1,0 2-414,-1-1 1,5 0 0,2-1 0,-1 4 0,1-1 0,-3 3 0,-2-1-2148,-2 3 1,1-3 2218,0 1 0,-1-5 0,1 3 0</inkml:trace>
  <inkml:trace contextRef="#ctx0" brushRef="#br0">24034 6717 8266,'-13'-12'300,"1"2"726,3 1 1,2 6 0,4-3-706,-2 0 1,2 5-1,8-2 1,4 6-1,3 7 1,-1 6-170,-2 6 0,2 5 0,-5 4 0,0 3 0,-1 3 0,-2 2 0,0 4-540,2 3 0,-4-4 0,4 3 1,-4-4-1,-1-2 0,3-4 1,5-5-359,5-6 0,9-2 0,2-9 746,5-5 0,6-11 0,5-5 0</inkml:trace>
  <inkml:trace contextRef="#ctx0" brushRef="#br0">24448 6437 8311,'-39'-16'0,"5"2"0,7 7 1042,8 4 1,10 5-1,5 2-823,2 5 1,2 3-1,2 2 1,2 4-1,6 4 1,5 5-1,3 3 1,0 4-188,1 4 1,-3-1 0,5 8 0,-2-2 0,-2 0 0,-3 3-706,0 1 1,-1-9 179,0 2 0,2-4 0,2-1 1,2-3-1,0-6 493,0-4 0,5 4 0,-3-6 0</inkml:trace>
  <inkml:trace contextRef="#ctx0" brushRef="#br0">24301 6970 10417,'-37'-16'883,"6"2"0,9 4 0,17 10 1,10 0-861,5 0 0,11 0 0,5 0 0,8-1 0,8-2 0,5-3 0,8-2-23,4-2 0,-2-2 0,2-1 0</inkml:trace>
  <inkml:trace contextRef="#ctx0" brushRef="#br0">24994 6064 8575,'-19'0'182,"-2"0"0,-4 0 0,1 0 0,2 1 0,0 2 0,1 3 0,3 3 0,3 4 0,2 5 1,1 4-1,3 5 0,5 6 0,2 4 0,2 6 0,0 1 181,0 2 0,6 6 0,3-3 0,3-2 0,1 3 0,1-2 0,1-1 0,1-4-814,2-1 0,-1-2 0,-3-2 0,-1-2 1,0-5-1,1-3-31,-1-2 0,5-5 0,0-3 1,-1-3-1,3-3 482,2-4 0,-3-2 0,0-6 0</inkml:trace>
  <inkml:trace contextRef="#ctx0" brushRef="#br0">25274 6264 8277,'-25'-6'372,"3"-3"1,2 3 414,7 2 1,1 4 0,5 4-623,7 5 0,6 4 0,7 4 0,2 2 0,3 0 0,2 2 0,3-1 0,-1 4 280,1 1 0,3 1-725,0-4 1,-1 3 0,-2-3 0,-6 3-291,-2 2 1,-1-2 0,-1-1 0,-1-3 0,-3-2-1,-5-1 570,-2 1 0,-8-4 0,-2 4 0</inkml:trace>
  <inkml:trace contextRef="#ctx0" brushRef="#br0">25234 6317 8306,'-13'-27'243,"-1"1"0,7 5 1,2 3-1,4 3 0,4 2 1,4 0-1,8-1 1,4 1 314,5 0 1,12-1-1,4 1 1,3 1-559,3 3 0,1-8 0,6 2 0</inkml:trace>
  <inkml:trace contextRef="#ctx0" brushRef="#br0">25661 5771 8442,'-24'-28'215,"6"5"1,9 14 254,18 9 1,1 2 0,13 7 0,0 1 0,4 5 0,4 6 0,3 5-1,2 4-445,-1 3 1,-5 1-1,1 7 1,-4 2-1,-5 3 1,-4 0-1,-5 1 1,-4 1-631,-5 2 0,-2 2 0,-4 1 0,-4 0 605,-7 1 0,-6-1 0,-8 0 0</inkml:trace>
  <inkml:trace contextRef="#ctx0" brushRef="#br0">25487 6397 8268,'-19'-6'0,"3"-1"0,-5-5-46,2 3 0,1 2 1,5 4-1,-1-3 1,1-2-1,0-2 1,1-2-1,3-1 0,4-1 276,4 1 0,2 0 1,4 1-1,2 2 426,1 1 1,-2 7-84,-6 2 1,-2 6-1,-2 9 1,-4 1-1,-1 3 1,1 2-304,-3 3 1,4 1 0,-1 2-1,2-1 1,3 1 0,2-2-352,1-3 0,1 2 0,4-5 0,4 1 0,3-1 0,1-4 0,0-3-176,1-4 1,0-5-1,3 2 1,0-4 0,0-2-1,-4-4 1,-3-5 178,-1-6 1,-6 1 0,2-4 0,-4-1 0,-2-2 0,-4-3 0,-4-2 113,-2 1 0,-7-1 0,-1 0 1,-2 2-1,-3 2 0,0 2 1,2 2 185,4 2 0,4 2 0,0 2 0,2 0 0,2 1-102,1 3 0,6 2 0,-1 5-37,2 2 0,7 3 0,1 12 0,0 3 0,1 4 0,0 3 59,4 2 1,1 4 0,1 1 0,0 2 0,2 2 0,3-2 0,3-3-448,-1-3 0,6-3 1,-6-1-1,1-3 1,-3-2-1,-3-3-811,-2-1 733,-6-1 0,2-7 511,-9-3 1,-4-8 0,-13-6 0,0-7 0,-1-5-1,0-5 1,0-4 48,2-4 1,1-5-1,3-3 1,2-3-1,1 2 1,0 1-45,2 4-55,1 8 1,6-2-1,0 8 1,0 3 77,0 4 1,0 11-1,0 7 1,0 9 0,0 10-176,0 12 1,4 0 0,2 12 0,0 2 0,2-1 0,1 3 0,4-1-943,3 0 1,6-3-1,-1-6 1,3-4-1,4-4 961,0-3 0,6-9 0,0 3 0</inkml:trace>
  <inkml:trace contextRef="#ctx0" brushRef="#br0">26247 5851 8711,'-40'-5'0,"3"1"777,6 1 0,1 1-481,13 2 1,6 0-1,11 0 1,9 0-439,7 0 0,5 0 0,7 0 0,2 0 0,2 0 0,3 0 142,2 0 0,-5-6 0,1-1 0</inkml:trace>
  <inkml:trace contextRef="#ctx0" brushRef="#br0">26247 6170 8512,'-41'-5'86,"7"3"1,22-2-1,16 1 543,14-2 1,10-7 0,8-7-630,8-2 0,6-7 0,4-6 0</inkml:trace>
  <inkml:trace contextRef="#ctx0" brushRef="#br0">26834 5677 9551,'-60'-19'338,"16"10"0,2 0 1,11 8-1,11 4 1249,3 1 1,10 2-1374,2-1 1,4-2 0,1 5 0,3 3-1,4 1 1,8 1-266,4 0 0,4 7 0,3 0 1,4 3-1,3-1-788,2 1 0,5 1 0,-9 0 0,-1-3 823,-2-2 1,-1-1-1,-1-5 1</inkml:trace>
  <inkml:trace contextRef="#ctx0" brushRef="#br0">26714 5757 10515,'-26'-43'0,"6"3"0,6 8 978,8 7 0,6 1 0,6 5 0,9-2-671,10-3 0,15-1 0,15-3 0,9 0 0,-28 13 0,2 2-292,3 0 1,1 1 0,-6-3 0,0 0 0,7-2 0,-1 0 0</inkml:trace>
  <inkml:trace contextRef="#ctx0" brushRef="#br0">25407 6184 8217,'-19'-2'0,"-2"-1"86,1-1 0,0-1 0,8 4 0,2-2 1,1-1-1,0-1 0,2-1 351,2-3 1,5 3 0,5 2 0,4 2 0,3 2-110,1 0 0,-1 8-105,-3 5 0,3 2 0,-5 7 1,2 2-1,-2 1-40,-1 2 1,5 4-1,-4 0 1,2-1-1,0-2 1,0-2-1,-1 1 20,1 0 0,-4-2-373,4-3 1,-5 2-1,4-6 1,-3-2-652,-2-1 683,5-8 1,-7-7 0,4-10 0,-5-5 0,-3-4 0,-3-4 63,-2-5 0,4-4 0,-5-8 0,0 0 1,0 0-1,2 0 0,-2-2 65,-3-2 0,6 7 0,-7-2 0,1 5 1,0 6-1,-1 4 209,0 7 0,4 3 1,0 4 134,-2 1 0,4 6 0,-2-1-162,-1 2 0,4 4 1,0 4-1,2 7 1,-1 8-1,2 5 1,2 5 111,1 5 0,0 0 0,0 2 0,1 5 0,2 0 0,3 0 9,1-5 1,2-2 0,5-2-651,-1-7 1,5-1-1,0-5 1,-2 0-63,-1-4 0,2-6 0,1-2 0,-2 0 0,-1-2 0,-1-3-876,-1-2 1,-4-2-1,0 0 1294,1 0 0,2-6 0,1-1 0</inkml:trace>
  <inkml:trace contextRef="#ctx0" brushRef="#br0">6825 11075 8461,'-13'-2'0,"-1"-2"0,5 2 0,1-2 0,-1 3 0,-5 1-94,1 0 0,4 0 0,0 0 0,-1 0 0,-2 0 0,0-2 0,3-2 0,5-5 186,2-3 506,2 4-509,0-3 0,0 11 0,0 1 0,2 9 0,1 10 0,3 3 0,1 7-175,4 3 1,-6 2 0,1 5 0,0 0-1,2-1 1,1-2 126,0-2 1,-5-5 0,5 1 0,0-3 0,0-3 0,-2-1 0,0-3 131,1-2 0,1 0 1,4-1-1,-1 3 1,0 2-1,0 2-162,2 4 1,3 5 0,-2 0 0,1 3-1,2 4 1,-2 1 0,0-1-123,2-1 1,-3-1 0,3-4-1,-2-2 1,0-4 0,2 0 210,-2-4-16,-1-2 0,0 0 0,1-3 0,2 0 0,-2-4 0,-1-1 132,-2-2 0,7 0 0,2 1 0,3-1 1,2 0-1,1 1-225,3-1 1,3 0-1,6 1 1,-2-3 0,1 0-1,-1-2 1,4 0 17,-1-2 0,-4-1 0,-1-6 0,1 0 0,0 0 0,0 0 215,-1 0 0,-7 0 1,4-2-1,-1-2 1,2-3-1,2-2 1,0 0-135,1-2 1,0 4-1,0 0 1,0 1 0,3 3-1,3 1-291,0 2 0,-2-4 0,0-1 0,2 2 0,3 2 0,0 1 0,0 0 24,-3 0 0,0-2 0,-1-2 0,1-3 0,-4-2 0,1-2 498,-2-3 0,-1-1 0,3-7 0,0-2 0,0-1 0,-2-3 1,-1-2-158,-1-1 1,-1 0 0,4 3 0,-2-2 0,-3-1 0,-2 1 0,-1 2-652,2 1 0,-3-1 0,2-1 0,-2-2 1,-6 1-1,-2 0-919,-1-1 1403,-5 3 0,-3-6 0,-8 4 0,-4-2 0,-1-2 0,-1-3 246,-4-2 1,-2-7 0,-8-2 0,-1-4 0,-4-3-1,1-1 1,-2-5 23,1-4 1,-1 6 0,-3-5-1,3 6 1,1 8 0,-1 2-239,-3 5 1,-1 8-1,0 5 1,0 5-1,0 4 1,-7 2-1,-2 3-398,-3 1 1,-9 3 0,4 2 0,-7 2 0,-9 1 0,-4 1 306,-6 0 1,-7-3-1,1 5 1,0 1-1,36 2 1,-1 0-1,-35 0 1,36 0 0,-1-1 141,1 0 0,1 0 0,-37-7 0,36 6 0,0 1 0,0 0 0,1 0-104,-36-4 1,6 4-297,-4-2 0,2 5 0,1 8 1,-2 12 319,35-6 0,0 3 0,3 1 0,-1 3 0,-3 5 0,0-1 0</inkml:trace>
  <inkml:trace contextRef="#ctx0" brushRef="#br0">6372 19578 8870,'-19'0'8,"4"4"0,-3 2 0,3 1 0,3 4 104,3 1 1,-1 1-1,6 0 1,1 1-1,3-3 1,6 0 0,5-4-1,9-1 1,5-3-1,9-1 1,7-2 0,10-2-88,5-2 0,2 1 0,5-6 1,6-3-1,2-3 0,-32 6 0,0-1 1,1 0-1,0 1 0,2-2 1,-1 1 43,1-1 0,1 1 0,0 0 0,1-1 1,2 0-1,0-1 0,0 1 0,0 0 0,-1-1 1,0 0-1,1-1 0,1 1 358,1-2 1,-1 1-468,-1 3 0,0-1 0,7-3 1,2-1-1,-2 1 0,1 0 0,0-2 1,1 0-1,4-1 0,1 0 0,0 0 1,1 0 34,2-1 1,2-1-1,4 0 1,1 0 0,-3-1-1,-1 0 1,1 0-1,-1 0 1,3 0 0,0 0-1,-1 0 1,0 0-1,2-1 1,0 0 34,2-1 0,-1 0 0,-5 1 0,0-1 0,-17 6 0,2 0 1,-1-1-1,-1 1 0,1-1 0,-1 0 0,-1 0 0,1 0 1,-1 0-1,1 0 0,1 0 0,-1 0 0,0 0 0,-1 0 0,0 0 55,0 1 1,0-1-1,0 0 1,2-1 0,1 0-1,-1 1 1,19-7-1,0 2 1,1-1 0,0 0-1,-22 7 1,0 0-1,0 0 1,22-7 0,1 1-1,-23 6 1,1 0 0,-1 0-29,0 0 1,1 1 0,-1-1 0,23-8-1,0 0 1,-21 8 0,0 0 0,0 0-1,-1 0 1,1 1 0,-1 0 0,0 0-1,0 0 1,0 0 0,1 0 0,1-1-1,0 0 1,0-1 0,1 1 0,-1-2-167,2 0 0,1 0 0,-1 0 0,-1-1 1,0 1-1,0 0 0,-1 0 0,0 1 1,1 0-1,-1 0 0,-1 1 0,1-1 1,1-1-1,-1 0 0,0 0 0,0 1 1,0-1-1,0 0 140,1 0 1,0-1 0,-1 0 0,0 0 0,-1-1 0,1 1 0,0 0 0,0 0 0,1-1 0,-2 0 0,1 0-1,0 0 1,1-1 0,1-1 0,-1 1 0,0 0 0,0-1 0,0 1 70,-1 0 1,1 0 0,0 0 0,2-2 0,-1 1 0,0 0 0,-4 2 0,0 0 0,0 1 0,-1-1 0,0 1 0,1 0 0,0 0 0,0-1 0,0 1 0,-2 1 0,0 0 0,1-1 0,0 1 0,1-1 0,0 0-61,0 1 0,-1-1 0,0 1 1,4 0-1,-1 0 0,1 0 1,-5 0-1,0 1 0,1 0 1,-1 0-1,1 0 0,0 0 1,1 1-1,0 0 0,0 0 1,1-1-1,1 0 0,-1 0-127,0 0 0,1-1 1,-1 1 54,0 1 1,0 1 0,0-1 0,20-9-1,-1 0 1,0 2 0,0 0 0,-1-1-1,0 0 1,2-1 0,-1 0 0,-1 0-1,-1 0-135,-3 0 1,-1 1 0,3-3 0,0-1 0,-4 2 0,-1 0 0,0 0-1,0 0 1,0-1 0,1 0 0,-4 1 0,1 0 245,-2 0 0,0 0 52,3-5 1,0 1 0,-11 7-1,-1 0 1,6-4 0,-1-2 0,-1 1-1,0 1 1,-1 1 0,0 0 0,-1 1-1,1 0-51,-2 0 1,1 0 0,-3 1 0,1 0 0,-3 1 0,0-1 0,1 0-1,0 1 1,-2 0 0,1 1 0,-2 0 0,1 1 0,-3 2 0,-1 1-418,-1 1 0,-1 0 0,2-1 0,-1 1 0,-2 1 0,0 0 0,0 2 0,-1-1 0,32-13 0,-6 3-2527,-3 2 2385,5-2 0,-9 10 0,2-2 0,-2 2 477,-1 1 0,-1 3 0,0-1 0,1-2 0,-1-2 0</inkml:trace>
  <inkml:trace contextRef="#ctx0" brushRef="#br0">16863 17805 8247,'0'-13'0,"-6"-1"0,-3 3 0,-3 0 394,-1 2 1,5 8 0,4 1 0,2 9 0,4 7 0,2 6 0,7 5 0,3 4 0,6 3 0,0 3 0,3 0 0,-1 2-1,-1-2-20,-2 1 0,-1-4 1,-5 0-1,0-3 0,1-4 1,-3-5-1,0-3 1,-4-2-1674,-1-2 0,-1-10 0,-5-5 1003,0-7 0,-5-17 0,-1-8 0,0-8 0,0-8 0,3-2 390,2-5 0,1-5 1,0 0-1,0 3 0,0-1 1,0 5-1,1 2 794,4 10 0,2 1 1,5 10-1,-2 5 1,-1 7-1,2 6-406,1 3 0,1 6 0,0 1 0,-1 4 0,-2 9 1,-2 4-287,-2 2 0,3 10 0,-5-2 1,-1 2-1,-3 3 0,-3-4 0,-3-1-287,-1-2 1,-1-6 0,-2 4 0,1 0 0,-1-2 0,-2-1-1,-1-5-409,-1-2 1,1-3-1,0 6 1,1-1 991,3 0 1,3-4 0,6 0 0,1 2 0,4 2 0,4 3 0,4 3-12,5 2 1,3-5-1,4 4 1,0-3 0,-1 1-1,2 0 1,1 0-1108,3-1 1,-1 6 0,-2-4-1,1 0 1,2 0 0,1-2 0,0-4-1,1-3 626,4-1 0,2-6 0,2 3 0</inkml:trace>
  <inkml:trace contextRef="#ctx0" brushRef="#br0">17716 17898 10281,'-6'-17'2633,"-3"-1"0,5 5 0,4 5-2473,7 2 1,5 0-1,1 3 1,2-3-1,1 0 1,2-1-1,-2 0-692,-1-4 1,-3-1-1,-3-1 1,-6 1-1,-6 2 1,-8 2 464,-5 3 0,-9 5 0,-8 7 0,1 3 0,-2 7 0,1 0 945,1 3 0,6 3 0,9 0 0,2 2 1,3 1-1,3 1-1200,5 0 1,14-2-1,9-1 1,9-4-1,11 0 1,8-6-5640,11-3 5961,6-5 0,2-12 0,1-2 0</inkml:trace>
  <inkml:trace contextRef="#ctx0" brushRef="#br0">18316 17658 8202,'-26'-11'0,"6"9"0,-7-2 0,8 10 896,4 5 0,3 3 1,3-1-1,5 0 1,2 1-1,4 1 0,2 1 1,5 2 571,3-2 1,3-1 0,1-2-2502,2 0 1,6-4 0,-2-1 0,3-2 0,2-3 380,-1-2 1,-1-1 0,-2-1-117,-6-4 0,-3 2 1,-4-4-1,-2-1 0,-4 1 357,-5-3 0,-2-1 0,-11 1 1026,-5 1 1,-3 2 0,-2-4 0,3 4 252,2 1 1,-3 0 0,3 3 0,1-3 0,2 0-631,4 0 0,7 0 0,2 3 0,6-1 1,6 1-1683,3 1 1,3 2-1,1 0 1444,2 0 0,6-5 0,-4-3 0</inkml:trace>
  <inkml:trace contextRef="#ctx0" brushRef="#br0">18676 17632 14824,'-6'-13'-3128,"-3"1"3041,-3 3 0,3-2 678,0 7 1,2-2-1,-2 5 1,4 1-638,4 5 1,1 1 99,0 3 0,0-4 0,0 4 0,1 0 791,4-2-536,-4 5 0,7-11-764,-4 4 1,-2-5-1,4-3 455,-1-2 0,3 7 0,5 5 0</inkml:trace>
  <inkml:trace contextRef="#ctx0" brushRef="#br0">18196 17738 8244,'-6'-8'0,"-3"0"288,-3 2 1,3 0 0,0 3 0,-1-1 394,-2 1 1,-1 0-1,-1 0 1,1-1 0,0 1-187,-1 1 0,7 8 0,1 3 0,2 4 0,-1 4 0,2 2 0,2 2 0,1 1 896,0-2-1436,0 6 0,6-7 1,3 5-1,2-4 0,4 0 1,3-6-802,4-3 1,8-1 0,2-5 0,2-2-1,2-2 1,0-2 0,-1-4-3554,2-4 4397,-4-3 0,-1-13 0,-5-3 0</inkml:trace>
  <inkml:trace contextRef="#ctx0" brushRef="#br0">18769 17592 8146,'-8'-6'0,"8"-1"0,8-7 0</inkml:trace>
  <inkml:trace contextRef="#ctx0" brushRef="#br0">18796 17525 8406,'7'-1'0,"-3"-4"0,-2 2 0,-2-6 0,1 6 1041,4-1 1,-4 8-1,4 5 1,-2 3-1,0 2 1,1-1 0,-1 0-1,-1 1-460,-2-1 0,0 0 1,1-1-1,2-2 1,3-2-1062,1-2 0,2-2 0,3-5 0,-2-2 0,-2-3-166,-2-2 1,3-5-1,-5-5 1,-1 1 0,-2-1-1,-1-1 1,0-1 1179,0 1 0,0 1 0,-1 5 117,-3 0 1,1 5 0,-5 5 0,2 6 0,3 6 0,2 3 107,1 1 1,1 1-1,2-1 1,3 0 0,2 1-1,2-3 1,2 0-1048,1-2 0,0-6 0,1 1 0,-1-2 0,0-2 0,1 0-652,-1 0 537,0-6 0,-1-2 1,-3-7-1,-4-1 0,-4-3 1,-1 0-71,0-1 0,0-2 0,0 4 0,0 2 0,0 1 0,-1 3 1191,-4 4 1,4-1 0,-4 9 0,5 6 0,5 4-896,4 3 1,4 1 0,5 0 0,4 3 0,3 2-1,3 0 177,3 0 0,3-1 0,6-4 0</inkml:trace>
  <inkml:trace contextRef="#ctx0" brushRef="#br0">19489 17352 8149,'-14'-12'0,"3"6"0,2-3 0,3 9 652,6 14 1,1-1-1,2 0 1,2 1-1,-1-1 1,2 0-1,1 1 1,2 0-1,0 3 261,1 0 0,2 1 0,2-4 1,-1-3-1,0 0 0,1-4-1683,-1-1 1,-1-3 0,-3-7 0,-5-7 0,-2-5 0,-4-6 0,-1-3 535,-1-2 0,-5 0 0,3 1 1,-1-1-1,-4 0 0,1 2 1,-1 3-1,3 6 1603,-3 5 0,4 1 0,-1 7 0,2 4-1506,3 7 1,2 4 0,1 2-1,3 4 1,4 4 0,7 4-1,2-1-2210,3-3 0,2 2 2347,6-7 0,5 1 0,2-4 0</inkml:trace>
  <inkml:trace contextRef="#ctx0" brushRef="#br0">19755 17299 8138,'-16'-37'0,"1"6"1150,3 8 41,8 13 1,-1 4 0,10 6 0,4 2 0,3 0 0,1 4 0,0 0-1479,1 0 0,0 3 1,3-4-1,0-2 0,1-2 1,0-1-1,1 0 287,2 0 0,1-12 0,5-3 0</inkml:trace>
  <inkml:trace contextRef="#ctx0" brushRef="#br0">20049 16712 8138,'0'-26'0,"0"0"1709,0 4 1,0 7-823,0 7 1,0 6 0,1 1 0,3 6-1,4 6 1,1 5 0,0 3-404,1 5 1,2 3 0,1 2-1,-1 4 1,-2 1 0,-1 2-1738,2-2 1,-1 3 0,0-5-1,-2 1 1253,-2-1 0,4 11 0,-2-1 0</inkml:trace>
  <inkml:trace contextRef="#ctx0" brushRef="#br0">20009 17139 8085,'-14'-27'1078,"1"-3"1,0 4 755,-1 5-1675,7 5 1,2 8 0,11 4-1,6 2 1,6 2 319,3 0-479,1 0 0,10 6 0,3 2 0</inkml:trace>
  <inkml:trace contextRef="#ctx0" brushRef="#br0">20222 17085 12704,'-21'-25'0,"6"5"0,9 6 3215,11 8 0,10 3-2633,2-1-1501,7 2 0,-5-9 0,4 3 0,-6 1 0,-2 1 108,-2 0 1,-7 0-1,-7-3 1,-11 5-1,-9 2 1,-4 2 382,-1 0 1,0 2 1132,4 2 0,-2 3 0,7 7 0,0-1 0,4 0-312,4 1 1,5 4 0,10 1 0,7 0-394,8 0 0,16 5 0,4-3 0</inkml:trace>
  <inkml:trace contextRef="#ctx0" brushRef="#br0">21235 16446 8185,'0'-22'-1,"0"-1"0,0-3 0,1 8 0,2 2 0,3 1 0,0 1 927,0 1 1,-1 4-1,-4 2 1,2 2 0,1 8 34,-1 9 0,-1 7 1,-2 10-1,0 2 1,0 6 289,0 6-1223,0-2 0,1 5 0,2-5 0,2 2 0,-1 2 0,2-2 1,3-2-1250,3-1 1,1-6 0,1-3 0,0-4-1,4-5 1,4-4-2635,4-3 3307,-6-8 548,5-7 0,-4-13 0,6-8 0</inkml:trace>
  <inkml:trace contextRef="#ctx0" brushRef="#br0">21688 16126 8510,'-13'-11'2080,"0"-2"1,4 10-1298,0 12 0,6 10 0,-2 11-503,4 1 0,-4 8 0,1 1 1,1 7-1,2 5 0,1 1 1,1 0 644,3 1 0,8-1 0,8 0-5273,0 1 3203,-3-7 0,2-3 1,-6-10 1144,0-7 0,1-6 0,-1-8 0</inkml:trace>
  <inkml:trace contextRef="#ctx0" brushRef="#br0">21542 16539 8798,'-21'-47'1887,"-4"-5"-1604,16 28 0,-2 0 0,16 24 0,5 2 0,6 2 950,7 5 0,9 3 0,7 3-604,4 3-446,7-4-351,-8 6 1,9-7 0,-3 0 0</inkml:trace>
  <inkml:trace contextRef="#ctx0" brushRef="#br0">22048 15966 9866,'-18'-27'0,"1"2"804,0 7 0,8 9 0,5 15 0,2 8 1,2 6-562,0 6 0,0 2 0,0 3 1,0 6-1,0 6 0,0 7 1,0 3-1,0 4-146,0-1 1,6-4-1,3 4 1,5-3 0,2-4-1,3-1 1,2-7-736,3-1 1,1-7 0,1-4 0,1-6 637,0-10 0,-1-6 0,1-7 0</inkml:trace>
  <inkml:trace contextRef="#ctx0" brushRef="#br0">22435 16086 8400,'-14'-8'1145,"1"-5"1,6 0-327,2-5 0,5 9 0,5 5 0,5 2 0,5 2 0,4 0 0,2 0-784,2 0 1,1 0 0,0 2 0,-3 2 0,-2 5 0,-3 3 0,-3 1-870,-4 1 0,-3-6 399,-6 1 1,-6-1 530,-3 1 1,2-2 0,0-3 0,2 4 354,7-1 0,4 5 0,7-4 0,2 2 1,1 0-1,3 4 118,2 0 0,-5-2 1,2 6-309,-3-3 1,-3 0-1,-3 1 1,-5 2 380,-2-2 1,-2 3 0,0-1 0,-2-2 0,-4 1 0,-6-1-889,-4 2 0,-3-1 1,2-5-1,0-1 1,0-4-1,3 0-3589,0 1 3835,1-5 0,6 3 0,1-6 0</inkml:trace>
  <inkml:trace contextRef="#ctx0" brushRef="#br0">22675 15633 8155,'-21'-28'2472,"8"10"1,11 22 0,8 16-2270,7 14 0,10 12 0,-3-2 1,2-1-1,1-3-116,0-5 0,4 5 1,3-1-1,1 5 0,-2 4 1,0 2-1,-3 2-631,1 1 0,-6 6 0,-4 4 1,-3 3-1,-5 4 544,-5 1 0,-2-6 0,-2-6 0</inkml:trace>
  <inkml:trace contextRef="#ctx0" brushRef="#br0">24887 7330 8360,'-53'0'0,"3"-6"0,4-1 0,7-1 0,5 4 0,9-2 253,7 1 0,11-5 0,8 1 1,13-4-1,11-3 0,12-4 1,12 0-1,13-4 0,-26 11 1,2-1-1,4-1 0,0 1 525,5-2 0,0 0 0,4-3 0,1 0 0,7 0 0,2-1-653,5-1 1,2 0-1,0-2 1,1 1-1,3 2 1,0 0-1,1 0 1,-1 0-140,0 0 1,1 0-1,-20 7 1,0 0-1,0-1 1,-3 1 0,0 0-1,0-1 1,-1 1-1,0 0 1,-1-1-1,23-6 1,-1-1 0,-4 0-1,0 0 1,-3 0-1,0-1-168,-3 1 1,0-1 0,-9 3 0,-2 0 0,-1-2 0,-2-1 0,-5 3 0,-1 1 0,27-15 0,-10 2 0,-11 2-48,-7 3 0,-12 1 0,-11 8 0,-6 0 0,-5 2 0,-5 4-90,-5 2 1,-8 4 318,-9 10 0,-4-10 0,0 4 0</inkml:trace>
  <inkml:trace contextRef="#ctx0" brushRef="#br0">25741 9742 8398,'-35'-32'0,"10"-5"0,12-5 0,7 7 0,8 3 686,6 7 0,12 8 0,12-3 1,5 2-1,9-1 0,10-1 1,10-4-1,5 0-715,-34 13 1,1 0 0,0 0 0,0 1-1,0 2 1,1 0 0,-1-1 0,1 0-1,33-6 1,-2 3 0,-5 4-1995,-3-3 1,1 4 2022,-10-2 0,9 6 0,-7-3 0</inkml:trace>
  <inkml:trace contextRef="#ctx0" brushRef="#br0">25980 12021 9781,'-40'-35'0,"11"-1"0,13 5 217,10 6 0,16 1 1,11 5-1,10-2 158,9-3 1,15-1 0,5-1 0,-25 12 0,1 1 0,4-1 0,0 1 0,1 0 0,0 0 0,0 0 0,-1 0-617,0 2 1,0 0-1,0 1 1,0 1 0,0 3-1,-1 0 1,-1 1-1,-1 0 1,33-3 0,-6 2-1,-7 3 1,-3 2-5250,-5 1 5490,-9 6 0,-2 1 0,-4 7 0</inkml:trace>
  <inkml:trace contextRef="#ctx0" brushRef="#br0">25954 14926 9710,'-28'-30'0,"0"0"0,-15-28 0,20 11 1228,19 11 0,16 11 0,14 12 0,11-1-1325,12 1 0,18 0 1,7-2-1,-33 7 0,1-1 1,4 0-1,0 1 1,0 0-1,0 1 0,1 1 1,0 2-1,-1 1 1,-1 1 96,-2 1 0,1 1 0,8 2 0,1 2 0,-5-1 0,1 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5439 16219 8198,'0'-25'0,"0"3"0,0-2 0,0 6-67,0 2 0,0-3 0,0 0 0,0-1 0,0 0 0,0 0 1,0 0-1,0 0 0,0 1 0,-2 3 0,-1-1 0,-3 1 0,0-2 1,-1 2-1,1 0 0,-1 0 0,-1-2 111,-2 1 1,-2-2 0,-1 1 0,-2 2-1,-1 1 1,-4 4 0,0 0 57,-4 2 1,-6 2-1,-2-2 1,-1 3 0,-2 2-1,-2-1 1,-6 2 83,-3 2-210,3 1 1,-8 0-1,4 0 1,-3 0 0,-7 0 44,-2 0 1,-3 1-1,-5 2 1,1 2-1,-1-1 1,0 2 163,1 3 0,-2-2 0,-2 2-147,-1 2 0,32-6 0,1 1 0,-36 8 0,36-7 0,0 1-21,0 0 1,1 1 0,-37 6 0,35-5-1,1-1 1,0 0 0,0 0 0,0 1 0,1-1-1,-1 1 1,0 1 0,1 1 0,0 0 0,0 0-1,1 1 19,-33 14 0,33-14 0,1 0-42,-32 14 0,30-11 0,0 0 0,3 3 1,0 0-1,-1 0 0,0 1 0,0 2 0,-1-1-4,1 1 1,0-1 0,-21 19 0,26-16-1,1 0 1,-26 23 0,6-1 0,2 3-41,4 3 0,1-6 0,2 7 121,0-1 1,6-5-1,3 2 1,5 0-7,3-2 1,4 5 0,6-3 0,1 1 0,3 1 0,5-4-21,2-1 1,4 4 0,4-2 0,7 1 0,8-1 0,4 1-1,4 0 45,7 0 0,0-5-123,8 5 1,3-9 0,2 3 0,5 0 0,2-1 28,2-1 0,4-1 0,0 0 1,-30-20-1,1-1 0,2-1 0,1 1 1,0-2-1,-1 0 19,3-1 1,0 0 0,-2 2 0,0 0 0,3-2 0,0 0 0,0 1-1,0-1 1,2 1 0,-1 0 0,1-1 0,-2 1 24,1-1 0,-1 0 0,3 2 0,0 0 0,-2-2 0,-1 0 0,0 1 0,0 0 0,2 2 0,0-1 0,-1 1 0,0-1 0,1 1 0,1-1-7,-1 0 1,-1 0 0,0-3 0,-1 1 0,-1 1 0,1 0 0,1 0 0,0 0 0,-1 0 0,0 0 0,1 1 0,0 0 0,-2-1 0,0 1-28,-1 0 1,0 0-1,3-1 1,0 0 0,-1 1-1,0-1 1,1-1 0,0-1-1,2 0 1,-1 0 0,0 0-1,0 0-72,-1 0 1,1 1 0,1-1 0,1-1 0,-1-1 0,1 0 0,0-2 0,0 1 0,1 1 0,0-1 0,-1 0 0,0 0 0,0 1 0,1-1 73,0 1 0,-1 0 0,-2-2 0,-2 0 0,3 0 1,-1 0-1,2 1 0,-1 0 0,0 0 0,0 1 1,1 0-1,0 0 138,-1 1 1,-1-1-1,-2-1 1,-1 0-1253,0 1 0,0 0 1131,-1-1 0,1 0 0,2 4 0,0 1 0,-1-4 0,1 0 0,-2 1 0,1-1-13,-2 0 1,1 1 0,2 1 0,0-1 0,3 1 0,0-2 0,-1 0 0,0 0 0,1-1-1,-1 1 1,-1-1 0,-1-1 0,2 1 0,1 0-48,0 0 0,0-2 0,-2-1 0,1 0 1,0 1-1,0 1 0,-1-1 0,0 1 0,-1-2 1,0 1-1,0 0 0,-1 1 37,1-1 0,0 0 0,1-1 0,0 0 1,0 1-1,1 1 0,1-1 0,0 1 1,0-2-1,0 1 0,1 0 0,1 1 1,-1-2-1,0 1 63,1 0 1,1-1-1,3 0 1,0 0-1,-3-2 1,-1-1 0,2 1-1,0-1 1,1 1-1,1 0 1,1-1 0,0 0-71,1-2 1,1 1 0,1 1 0,0-1 0,0-1 0,0 0 0,0 0-1,-1 1 1,0-1 0,0-1 0,-2 0 0,1 0 0,-1-1 0,0 0-266,1 2 1,-1-2 0,-1-1-1,0 0 268,2 1 0,0 0 0,-2 1 0,0 0 0,2 0 0,0-1 0,0-1 0,0 1 36,0-2 1,-1 1 0,1 1 0,-1 1 0,-3-1 0,0 0 0,2 0 0,0-1 0,-1 0 0,0 1 0,2-1 0,0 1 0,-1 0 0,-1 0 35,3 0 0,1-1 0,-1 1 0,0-1 0,1 1 0,1-1 0,-2 1 0,0 1 0,1-2 0,0 1 0,0-1 0,0-1-143,3 0 0,1 0 0,-2 0 1,1 0-1,2 0 0,0-1 0,-1-1 1,-1 1-1,1-2 0,-1 0 1,-1 0-1,-1 0 0,1-1 0,0 0-23,0 1 1,-1-1 0,0 0 0,-1 1-1,-1-3 1,0 1 0,1 1 0,0 1 0,-1-1-1,0 0 1,2 1 0,-1 0 371,-1 1 0,0-1 0,1-1 0,0 2-148,0-1 0,-2 1 0,-2 1 0,-1 1 0,5-3 0,0 1 0,0 1 1,0 1-1,-2 0 0,0 0-128,0 0 1,1 0 0,4 0-1,0 0 1,-2 0 0,0 0 0,0 0-1,-1 0 1,2 0 0,0 0 0,0 0-1,-1 0-88,1 0 1,0 0 0,0 0 0,0 0 0,0 0-1,-1 0 1,-1 0 0,0 0 0,1-1 0,0 0 0,1 0-1,-1-1 1,2 0 0,0-2-249,0 1 1,1-1 0,-4 2 0,1 0 381,2-3 1,1 1 0,-3 1-1,1 1 1,2-2 0,0-1-1,0 0 1,1 0 0,-2 0 0,-1 0 46,1 0 0,0 1 1,3-2-1,1 1 0,-6 2 1,1 0-1,-1 0 0,2 1 1,-1-2-1,1 2 0,-1 0 1,0 1-37,-1 0 1,1 0 0,4-1 0,0 0 0,-4-1 0,1 1 0,1 1 0,-1-1 0,1 1 0,-1 1 0,-1 0 0,0 0 0,2-1 0,0 0-308,-1-1 0,1 0 0,-3 1 0,0 0 196,3-1 0,-1 0 0,2 1 0,-1 1 1,-1-1-1,1 0 0,0 0 0,-1-1 1,1-1-1,-1 0 33,1-1 1,-1 1-1,2 1 1,-1-1 0,-1 0-1,-1-1 1,1 0 0,0 0-1,-1 2 1,0-1 0,0-1-1,0 0 29,2 0 1,1 1 0,-1 1-1,0-1 1,1-1 0,0-1-1,0 1 1,-1 0 0,0-1-1,1 1 1,-1 0 0,2 0 104,-1 1 0,1 0 0,2-1 1,0-1-1,-4 2 0,-1 1 1,0-2-1,0 0 0,0-1 1,-1 0-1,2-1 0,-1 0 1,2 0-1,1 0-138,-2 2 0,2-1 0,0-1 0,1 0 0,-3 2 1,0-1-1,1-1 0,0-1 0,2-1 0,-1 0 1,1-1-1,1 0 0,0 1 0,0 0 45,0 0 0,0 1 1,-3 0-1,0 1 1,-1-1-1,0 0 0,1 1 1,-1-1-1,1 0 1,0 1-1,1-1 1,-1-1 20,1-1 1,0 0 0,-3 2 0,0-1 0,1-1 0,2 1 0,-1 0 0,0 1 0,0 0 0,1 0 0,-1 1 0,-1-1 0,-1 0 0,-1 1-28,0-1 1,-1 0 0,-1 0 0,0 0 0,-1-1 0,1-1 0,1 0 0,-1-1 0,0 1 0,0-1 0,0 0 0,0-1-181,-2 1 0,1-1 0,-1 3 0,0-1 1,-1-2-1,0-1 155,2 1 0,0-1 0,2-1 0,-1 0 0,2 0 0,-1 0 1,0 0-1,-1-1 18,-1 1 0,0 0 1,2-1-1,0 1 1,-2 0-1,0-1 0,1 0 1,-1 0-1,1-1 1,0 0-1,-1 0 1,-1-1 9,-1 1 0,1 1 1,0 0-1,1 1 1,-3 1-1,0 0 1,-1 1-1,-1 0 1,1 0-1,0-2 1,-3 1-1,-1-1 1,1 0-1,-1 0-86,1-1 0,0 1 0,-5 2 0,0 0 20,8 0 0,0 0 1,-9 0-1,1-1 0,2 0 1,1-1-1,-3 1 1,0-1-1,-1 1 0,0 0-20,0 1 0,1-1 0,4-3 0,0 2 0,-4 1 0,0 1 0,0-1 0,1-1 0,-2-1 0,1 0 1,-2-1-1,1 0 0,0 0 0,0-1 53,0 2 1,-1-1-1,0-2 1,0 0-1,1 0 1,0 0 0,-2-2-1,0 1 1,-1-1-1,0 0 1,0 0 0,0 0 177,0 1 0,-1-1 1,27-18-1,-28 17 1,-1 0-1,29-20 1,-5 0-1,-1-1 1,-3-1 473,-3 2 1,1-3-1,-4 8 1,0-4-1,0-1 1,-3 0-792,-2 0 1,-2 0 0,-2-1 0,-3-1 0,-2 1 0,-2 2-97,-2 1 1,-3 1 0,-1-2-1,-3 2 1,-2-3 0,-3 2-1,1-4 239,0 1 1,-6 5-1,2-7 1,-1-1-1,0 0 1,1-2-1,0 3 182,1 1 1,-2-2 0,-2-1-1,-3 2 1,1 2 0,-2 2-216,0 4 0,-2-2 0,-4 6 1,0 1-1,-1 2 0,-4 1 1,-4 1-55,-3-1 1,-2 5-1,-4 0 1,-4-1-1,-4 1 1,0 2-101,-1 0 1,-6-3 0,-1 0 124,0-2 1,-4 0 0,2 1 0,-1 2 213,2-2 1,-8 1-1,3-1 1,-2 3-1,-1 1 1,0 0-1,-3 1-13,-1 3 1,-8 1 0,-5 3-1,-4 2 1,0 2 0,-4 2-141,-5 3 0,5-2 1,28 2-1,-1 1 0,0 0 1,-1 1-1,0 0 0,0 1 1,-2-1-1,0 0 0,1 0 1,0-1-45,0 0 1,-1 0 0,-2-1-1,0 0 1,2 1 0,1 1-1,-1-1 1,0-1 0,-1 1 0,0 0-1,1 0 1,1 0 42,-2 0 1,1-1 0,-5-1 0,0-1 0,1 3 0,1 0 0,-2 0 0,0-1 0,-1 1 0,0 0 0,-1 0-1,1-1 1,-2 2 0,0 0 105,0 0 0,-1 0 1,-1 1-1,0 0-127,-2 0 0,1 0 0,2-2 1,1 0-1,-4-1 0,1 1 1,-2 0-1,1 1 63,0 0 0,-1 1 0,-1 0 0,-1 0 0,4 0 0,-1 0 1,0 0-1,0 0 0,0 0 0,-1 0 0,0 0 0,-1 0 0,0 0 1,0 0-30,-2 0 0,0 0 0,2 0 0,1 0 0,-1 0 0,0 0 0,1 0 0,-1 0 0,-3 0 0,0 0 0,1 0 0,0 0-60,0 0 0,-1 0 0,-3 0 0,0 0 0,4 0 0,0 0 0,1 0 0,-2 0 0,-1 0 0,0 0 0,2 0 0,0 0 1,-2 0-1,0 0 36,0 0 1,1 0-1,1 0 1,1 0-1,-2 0 1,-1 0 0,-1 0-1,0 1 1,1 0-1,0 1 1,-4 0-1,0 1 155,1-2 0,0 1 1,1 0-1,0 1-159,-4-1 0,-1 1 1,6 2-1,0 0 1,-9-1-1,0 0 1,3 0-1,0 1 1,3-2-1,-1 1 25,-1-1 1,0 0-1,-4 2 1,0 0 0,2 0-1,-1-1 1,2 1 0,-1 1-1,0-1 1,0 0-1,0-1 1,0 1 0,0 0-1,0 0-21,-3 1 1,2 0 0,4 0 0,1 0 0,-5-1 0,1 0 0,0 0 0,1-1 0,0 1 0,1-1 0,0 0 0,-1 1 5,0-1 1,1 1 0,2-2 0,1 1 0,-3 1 0,-1-1 0,2-1 0,1 0 0,2-1 0,-1 0-1,-1 1 1,0 0 0,2 0 0,-1 0 64,1 0 0,0 0 0,-5 0 0,0-1 0,7-2 0,1 0 0,1 0 0,0 0 1,-1 0-1,1 0 0,2 0 0,0 0 0,-2 0 0,0 0-19,1 0 1,0 0-1,2 0 1,-1 0 0,-1 0-1,-1 0 1,1 0 0,1 0-1,0 0 1,0 0 0,-1-1-1,-1 0-20,2-1 1,1 0 0,3 1 0,0 0 0,-2-1-1,1 0 1,1 1 0,0 0 0,0 1 0,1 0-1,0 0 1,-1-1 0,0-1 0,0 1-79,-1-1 1,-1-1-1,2 1 1,0 0 0,-2 1-1,1 0 1,1 0 0,1-1-1,1 0 1,-1-1 0,1 0-1,-1 0 57,-1 0 1,0 0-1,-1-2 1,0 1-1,2 1 1,0 0 0,0 0-1,0 0 1,1-1-1,-1 1 1,1 0-1,-1 0 31,-1 0 1,0 0-1,-1-2 1,0-1 0,2 3-1,0-1 1,0 0 0,1-1-1,0 1 1,0-1 0,1 0-1,0 0 1,-1-1 0,0 0-10,-1-1 0,1 1 0,1-1 0,0 0 0,0 1 1,1-1-1,0 0 0,1 1 0,0-2 0,1 1 1,0-1-1,0 0 49,-1-1 0,0 0 1,3 0-1,1 0 1,-3 2-1,1-1-34,1-1 1,0 0 0,-3 2 0,0 0 0,3-2 0,0 0-1,1 1 1,-1 1-16,0 0 1,0 1-1,-2-1 1,-1 0-1,4 1 1,0-1-1,0 0 1,0 1-1,-3-1 1,-1 0-1,3 1 1,-1-1-1,-1 1 1,0 0-57,0 2 0,1-1 1,1 0-1,-1 0 1,-3 2-1,-1 0 1,1 0-1,-1 0 1,2-1-1,1 1 0,-1 0 1,0 0-232,1 0 0,0 0 0,1-2 0,0 1 224,-4 2 0,0 0 0,2-1 1,0 0-1,0 1 0,-1-1 1,1 0-1,0-1 0,2-1 0,0 1 26,-2 0 1,1-1-1,0 1 1,0-1 0,1-1-1,-1-1 1,1 0-1,-1 1 1,0-1 0,0 0-1,1 1 1,-1-1 171,0 0 1,0 1-1,-2-1 1,1 0 0,1 1-1,0 0 1,1 1 0,0 0-1,0 0 1,-1 1-1,3 0 1,-1-1 0,-2 1-1,1-1 95,-1 1 0,1-1 0,3 3 0,-1 0-244,-4-3 1,0 1 0,6 3-1,-1-1 1,-2-1 0,0 0 0,1 1-1,0 0 1,0 0 0,1-1-52,-1 2 1,0-1-1,-5 1 1,0-1-1,4 1 1,-1-1-1,0 0 1,1 0-1,-1 0 1,0 0-1,3-1 1,0 1 43,1 0 1,0 0-1,-7-1 1,-1 0-1,5 1 1,2 1-1,-1-2 1,-1 0-1,0 0 1,-1 0-1,2-1 1,0 1 54,0-1 0,-1 0 0,-6 2 0,-1 0 0,7-2 0,0 0 0,-1 1 0,-1 0 0,-2 1 0,0 0 0,0 0 0,1 0 0,-3-1 0,0 1 58,0 1 1,0-1 0,4 1 0,0-1 0,-4 1 0,-1-1 0,0 0 0,1 0-1,0 0 1,0 1 0,-2 0 0,0 0-90,0 1 0,1 0 1,2 3-1,0 0 1,-4 1-1,-1 1-20,2 1 0,0 0 0,-2 2 0,-1 2 0,1-1 0,1 1 0,1 0 0,0 1-67,-2 0 0,-1 1 0,3 1 1,-1 0-1,-2 0 0,0 2 1,1-1-1,-1 1 0,-1 1 1,-1 1-1,1-1 0,-1 0 0,-1 1 1,-1-1-28,1-1 0,1 0 0,3-1 0,0 1 0,-1 0 1,0 0-1,-2 0 0,1 1 0,1-1 0,1 0 0,0-2 1,-1 0-57,3-1 0,0-2 1,1 3-1,0-2 162,-3-2 1,1 0 0,6 2 0,1 0 0,-5-2-1,0 0 1,1-1 0,2 0 0,0 0 0,0 1-42,1-1 1,1 1 0,1-1 0,0-1 0,1 2 0,0 1 0,1 0-1,0 0 1,-1 0 0,0 2 0,2 1 0,-1 0 37,1 3 0,1 0 0,0-1 0,2 2 0,0 2 0,2 1 0,-2-1 0,2 2 0,-1 0 0,0 1 0</inkml:trace>
  <inkml:trace contextRef="#ctx0" brushRef="#br0">11771 17792 8020,'-2'-14'0,"-2"1"0,2 4-251,-2 0 1,2 5 0,4-4 0,-1 3 453,-1 2 0,-3 0 1,-9-2-1,2-2 0,3-2 515,1 0 0,0 6 0,3-3 1,-3 2-670,-2-1 0,4 1 1,-5 5-1,-1 4 1,-2 4-1,-1 2 59,-1 3 1,1 4 0,0 1 0,-1 2 0,2 4 0,2 3 184,1 3 0,6 0 1,-1-4-1,2 1 1,2 1-1,2 3 1,2-1-1,5 0-52,3 0 1,7 0 0,3-4 0,4-1 0,0-1-1,1-1 1,0-3-159,-1-2 0,2-6 0,2-5 0,3-2 1,-1-3-1,1-2-84,-4-1 1,1-3 0,-2-4-1,0-6 1,-4-4 0,-3-2-1,-5-5-107,-1-5 1,-8-4-1,-2-5 1,-5-1-1,-5-2 1,-5-1-323,-6 1 0,-5 2 0,-6 2 0,0 3 0,-1 3 1,-1 6-1,-2 6-159,1 4 0,3 7 0,5 2 0,3 2 1,3 1 588,2 5 0,-2 9 0,9 10 0</inkml:trace>
  <inkml:trace contextRef="#ctx0" brushRef="#br0">12570 17685 8019,'0'-18'51,"0"1"1,0-1 0,0 5 0,0-1 349,0 1 0,6 1 1,2 2-540,-1 1 1,0 6 570,-2-2 1,-5 5 0,0 3-1,-7 3 1,-5 3 0,-2 4-128,1 4 1,-2 6 0,-1 1 0,-3 4-1,-2 5 1,-1 1 0,1 3-129,3 1 1,3 2-1,4 0 1,2 0-1,4-1 1,7-4-12,7-4 0,1-2 1,14-4-1,4-3 1,7-6-1,8-4 1,5-4-34,-1-3 0,9-2 0,-2-6 0,0-2 1,1-3-1,-4-2-396,-7-2 1,0 3-1,-9 0 1,-3-1-1,-4-4 1,-5-2-255,-4-2 0,-7-1 0,-8 1 0,-4-4 0,-7-4 0,-10-4 0,-9-3 116,-7-1 1,-2 0-1,-5-1 1,-2 4-1,1 4 1,-1 5 399,4 4 0,1-3 0,-3 0 0</inkml:trace>
  <inkml:trace contextRef="#ctx0" brushRef="#br0">13623 18272 8272,'0'-14'525,"0"8"0,-1 5 2613,-4 4-867,4 1-4116,-5-4 1410,6 0 0,2 2 632,2 2 152,-3-2 0,5 2 1638,-6-8-2423,0-4 1,-1 1 0,-2 4 228,-1 6 0,-7-2 872,2 4 0,2-4-135,-2-1-1585,6 0 132,-9 0 1,12 0 0,-1 2 0,5 1 922,4 1 0,6 6 0,7-2 0</inkml:trace>
  <inkml:trace contextRef="#ctx0" brushRef="#br0">14077 18178 8322,'-14'2'-378,"2"2"-68,4 5 0,0-2 0,5 2 1,0 0 841,5-1 1,4-2-1,7-6 1,0 0 0,1 0-1,0 0 1,3 0-1,2 0 180,2 0 1,-3-6 0,2-2-1,0-1 1,-3 0 0,1-1-398,0-2 1,4 0 0,-4 2 0,0 1 0,-1-1 0,1-4 0,-2-2-180,-1-2 1,3-1-1,0 1 1,-2-4 0,-1-3-1,-3-3-334,-3-3 0,-2 1 0,-4-5 0,1-1 0,-1-1 0,-1 0 0,-4-3 176,-2-1 0,-3 7 0,-5-5 0,1 5 0,2 6 0,1 3 0,-1 5 514,0 6 0,0-1 1,-4 10-1,-2 2 1,-2 3-351,0 5 0,-6-2 0,4 6 0,-2 3 1,-2 2-1,-4 4 0,-2 0 135,-3 1 0,0-3 1,2 7-1,-1 0 1,3 4-1,4 3-162,6 1 0,5 3 0,4 0 0,5 7 0,2 4 1,5 2-1,5 0-1217,5 4 0,14 4 1238,-1-2 0,4-3 0,-3-10 0</inkml:trace>
  <inkml:trace contextRef="#ctx0" brushRef="#br0">14996 17805 8291,'0'-13'0,"0"-1"-211,0 7 0,-4 3 0,-2 7 0,0 2 0,-1 1 1,-1 0-1,-1-1 0,1-1 587,-1 1 0,4-1 1,-4-2-1,-1 2 1,0 5-1,-1 4 1,4 4-61,1 0 1,1 13 0,4 2 0,-2 8 0,-1 6 0,1 2-390,1 2 1,4 5-1,2 0 1,5-5-1,4-3 1,4-7 120,0-7 0,11-5 1,1-15-1,3-5 1,7-5-1,2-6 1,4-6 373,-2-9 1,0-7 0,-1-6 0,3-6 0,-4-6-1,-4-6 1,-5-1-525,-4 1 0,-5-12 0,-3 3 0,-9-1 1,-3 0-1,-7 3 0,-7 2-739,-11 4 476,-4 13 1,-24 1-1,1 19 1,-8 8-1,-6 9 1,-4 9-1077,-3 8 1,-2 15 1440,34-13 0,0 2 0,-4 3 0,1 3 0,-1 4 0,0-1 0</inkml:trace>
  <inkml:trace contextRef="#ctx0" brushRef="#br0">6052 18765 9820,'-19'0'-45,"4"-6"1,-3-2 0,5-1 0,2 2 136,2 1 1,7 3-1,-3 8 1,4 3-1,1 4 1,0 2-1,0 0 1,1 3-1,4 1 1,5-2-1,6 0 1,6 0 119,4 2 1,5 1 0,3-2-1,4 0 1,8 0 0,6-2-1,6-2 351,4 0-519,3 1 1,6-3 0,3 0 0,-36-7 0,0-1 0,1 0 0,0 0 0,0-1 0,-1-1 38,2 0 0,-1 0 1,0-2-1,0 0 1,2-1-1,0 0 1,0-2-1,-1-1 1,2-1-1,-1 0 1,0-1-1,0 1 94,0-1 0,1 0 0,-4-1 0,-1-2 0,31-9 1,-7-2-1,-3-2 0,-5-2-7,-1-2 1,-3-1 0,-11-5 0,-2-4 0,-5-4 0,-4-1 0,-7-2-719,-6-2 416,-7-3 0,-10-9 0,-7-2 0,-12-4 0,6 30 0,-3 0 0,-1 0 0,-2 1 0,-4-1 0,0 2 0,-3 0 0,0 1-129,-1 1 0,-2 1 0,-7-2 1,-1 3-1,3 5 0,-1 3 0,-2 0 1,0 3-1,-2 2 0,-1 3 1,1 4-1,0 1 184,0 3 0,-1 3 0,-7 5 0,-2 3 0,5 3 0,1 3 0,-2 2 1,0 4-1,-2 2 0,0 2 0,1 2 0,1 2 90,-1 0 1,0 2 0,-6 6 0,2 3-1,5-2 1,2 2 0,1 0 0,2 2 0,0 3-1,3 2 1,2-2 0,2 2 0,2 2-1,4 1 51,3-1 0,4 0 0,2-4 0,5 1 0,5 2 0,4 1 0,3-3 0,3-2 0,5-2 0,4-1 0,7-2 0,6-2 0,5-2 0,5-2-1344,7-2 1,3-2 1279,11 0 0,3-4 0,-1-2 0,3-3 0,6 0 0,3-1 0,-2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4812 15513 8089,'0'-36'0,"0"1"0,3 2 0,6 15 0,1 7 0,13 11 0,-1-6 0,4-2 0</inkml:trace>
  <inkml:trace contextRef="#ctx0" brushRef="#br0">4319 15646 8037,'0'-32'0,"1"3"0,5 0 0,6 7 0,3 7 239,-3 4 1,1 7 0,-5-5 0,-1-1-1,-3-2 1,-2-1 157,-2-1 1,-2 5-1,-2 2 1,-6 2 0,-7 7-1,-5 7 1,-3 7 0,-3 8-1,-3 5 1,-6 10-385,-6 8 1,0 8 0,18-21-1,1 0-29,-1 1 1,0 1 0,-1 4-1,1 2 1,0 3 0,0 2-1,1 1 1,0 1 0,2 1-1,0-1 1,3 0 0,1 0 168,3-3 1,2 0-1,0-1 1,2 0-1,4-4 1,1 0-1,2-3 1,0-1-1,1 33 1,3-9-1,3-7 135,6-5 0,14-3-676,16-6 0,6-6 0,13-4 0,13-6 0,-31-15 0,3-2-633,3-1 0,1-2 0,1 0 1,0-2 845,-1-2 1,0 0 0,-6 0-1,-1 0 1,-1 0 0,1 0-1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3319 10768 8357,'-10'-17'0,"-3"-1"0,-1 2 0,4 1 57,5 1 1,2 7 0,0 1-1,-2 0 1,-3-1 0,-2-1 0,-2 2-1,-1 2 1,-1 0 0,1 1 0,0 1-1,-2 2 129,-3 0 1,3 0-1,-4 0 1,1 2-1,-1 2 1,-2 5 0,-3 1-1,-1 1-69,-1-3 1,-5 1-1,-2 6 1,-1 1-1,-2 2 1,1 0-44,-1 1 1,5-2-1,-3 3 1,0 3 0,1-1-1,-1 4 231,0 3 1,3-4-223,-4 6 0,4 3 1,-4 0-1,1 3-56,0 3 1,5-2 0,-4 11 0,2 2 0,0-1 0,1 2 0,2 0-61,1 2 1,-2 7 0,-1-2-1,2 1 1,-2 0 0,2 1-3,0 3 0,2 1 1,0 1-1,3 1 1,2 0-1,0 1 1,3 1 22,4 3 0,5-35 0,1 1 0,-1 33 0,-1 0 0,0 2 0,6-36 0,0 1 0,1 1 0,-1 1 0,0 0 1,0 0 0,2-2 0,0-1 0,-2 2-1,1-1 1,-1 2 0,0 0 0,1 2 0,0-1 0,0 1-1,-1-1 1,1 0 0,0 0 0,-1-2 0,1 1 0,-1 2-1,2-1 13,-1 4 0,0-1 1,-2-2-1,1 1 1,1 2-1,1 1 1,0-1-1,0-1 1,0-1-1,-1-1 0,1 1 1,0 0-1,0-1 1,1 0-13,0 2 1,1-1-1,0 2 1,0-1-1,0-2 1,0-1-1,0 1 1,0 1-1,0-2 1,0 0 0,0 1-1,0-1 34,-1 2 1,2-1 0,1-1 0,0-1 0,0 2 0,0 1 0,1-3 0,-1 1 0,0 0 0,0 0 0,1 0 0,0 0 0,1 2 0,0-1 4,1-1 1,0 1 0,0 1 0,-1 0 0,1-2 0,0 1 0,2-1 0,0 1 0,-1-1-1,1 0 1,1 3 0,0 0 0,0 0 0,-1 1-42,0 1 1,1-1 0,1 0 0,1-1 0,1 1 0,0-1 0,1-1 0,0 0 0,1 1 0,-1 1-1,1-1 1,-1-1 0,3 1 0,0-2-4,1-2 0,1-1 0,-2-1 0,1-1 0,0-2 0,2-2 0,-1 1 0,1 0 0,19 32 0,-16-34 1,0-1-1,20 30 100,1-3 1,1 1 0,0-1 0,-2-2 0,4 0-1,-1-1-28,2-2 0,-22-23 0,1 0 0,21 20 0,1 0 0,4 2 0,0-2 0,4 1-74,-26-27 0,0 1 0,23 19 0,6 3 0,1-1 0,1-3 0,-28-21 0,0-1-83,2 2 0,0-1 1,30 15-1,-29-18 0,0 0 1,-1-1-1,1 0 0,33 13 1,-32-15-1,-1-1 0,1-1 1,0-1 65,35 12 1,-32-11 0,0 0 0,29 7 0,3-1 0,-34-10 0,0 0 0,36 6 112,0-3 0,-1 6 0,-1-8 0,3-1 0,-36-4 0,0 0 0,36 4 1,0 1-1,0-4 3,-36-4 0,1 0 0,-1 0 0,1 0 0,1-2 0,0 1 0,0 1 0,0 0 0,2 0 0,0 0 0,0 0 0,-1 1-107,2 0 1,-1 0 0,-1-2-1,-1 0 1,0 2 0,-1 1 0,-1-1-1,-1 1 1,1-1 0,0 1 0,34 4-1,2 1-1,-1 2 0,1-3 1,-7 0-1,-1 1 1,-3 0-1,0 1 93,-1-2 0,2-2 1,1 3-1,1-2 0,-1-2 1,4-3-1,2-2-25,2-1 0,3 0 0,-4 0 0,2-1 0,-35-1 0,-1 1 0,1-2 0,-1 0 0,1-1 0,-1 0 95,0-1 0,0 0-100,31-7 0,-30 6 1,1-1-1,34-7 0,-36 8 1,-1 1-1,37-6 0,-1 2 1,-3-1-112,-2-2 0,0 0 1,2 2-1,1 1 1,-2-1-1,-1-2-120,-1-1 1,0-1 0,-1 1-1,2-2 1,2-3 0,-34 8 0,1-2-1,-1 0 1,0-1 185,0 0 1,1-1-1,1 0 1,1 0-1,-2 0 1,0-2-1,0 0 1,0 0 0,0-1-1,0 0 1,1-1-1,0-1 1,1 0-1,0-1 498,0 0 1,-1 0-388,0 1 1,-2-2 0,-2 1 0,-1 0 0,0 0-1,0 0 1,0 0 0,0 0 0,29-20 0,-4 0-1,-4 0 73,0 1 0,-5 1 1,-2 0-1,0-3 1,1-1-1,2 1-317,2 1 0,1-6 1,1-2-1,-1-1 0,0 1 1,1-4-1,-1-2-68,0 1 1,-29 23 0,0-1 0,20-22 0,-2-3-1,-3-2 1,1 0 0,0-1 705,0-5-432,-5 8 0,-19 21 0,0-1 0,12-28 0,2-4 0,-14 31 1,0-1-1,1-2 0,1 0 43,0-3 0,1 0 0,-3 1 0,-1 1 1,-1 3-1,0 0 0,-3 2 0,0 0 0,8-34 1,-2 7-1,-3-1-150,0 2 1,3 3-1,3-2 1,0-1-1,3-1 1,-1-2 0,-1 2-211,-2-3 1,-1 1-1,-5-1 1,0 1 0,-1-1-1,-1 3 1,-4-2 216,-1 1 94,-2 0 0,-2-5 0,1-1 1,1 0-1,-1-4 0,-1 37 1,-1-1-17,1 0 0,1 0 0,-1-4 1,1 0-1,2 2 0,-1 1 0,1-35 1,-4 2-1,-1 5 0,0 1-159,0-1 0,0 3 0,0-5 0,0 4 0,-1 4 0,-4-1 0,-2 1 53,0 2 1,-10-12-1,4 8 1,-2-5 0,-1-3-1,-2 2 1,-3 0 200,1 1 1,-6 5 0,4-8 0,-3 4 0,0 5 0,1 3 0,2 1-38,-2 0 0,3-4 0,1 4 0,-1 2 0,0 0 1,-1-1-1,0-2-357,0-2 0,-1 4 1,-2-4-1,2 0 1,0 2-1,0-2 0,-3 2 411,0 0 0,-1 2 1,-1 6-1,-2-1 1,-1-1-1,0 1 1,0 3-86,0 3 0,0 2 0,4 4 0,1 0 0,-3 0 0,0 0 0,-2 0-168,1 0 1,-3 0 0,1 0 0,-1 0 0,-1 0 0,2 1 0,-2 2 126,0 2 1,2 4-1,-3-4 1,-2 3-1,-2 2 1,-1 2 0,0 1-45,0 1 1,-4 1 0,-1 1 0,1 3 0,0 1-1,-2-1 1,-2-1 0,-1-1-41,2 1 0,-3 4 0,2-2 0,-1 0 0,-2 4 0,0 1 0,-1 2 54,1 0 1,-6 4-1,-1 0 0,1-1 0,-14 4 1,8 0-1,-3 1 39,-2 1 0,-2-1 0,0 4 0,1-2 0,-4-2 0,1 2 0,-2 2-24,35 1 1,1 0-1,-29 0 1,-9 0-1,1 0 1,-1 0-1,37 1 1,0-1-1,1 2 1,0-1-24,-34 4 1,30 0 0,1 0 0,-32 3-1,36-4 1,-1 1 0,-2-1 0,1 0 0,1 1-1,-1 1 1,0 0 0,0 0-5,-1 0 1,0 1-1,1 0 1,-1 1 22,-4 1 0,-1 0 0,4-2 1,1 0-1,-2 2 0,-1 0 0,1-1 1,0-1-1,2 0 0,0-1 0,0 1 0,0 0 0,-33 6 0,-1 0 0,0-1 1,36-7-1,-1 0 0,1 0 0,-1-1 0,0 1 1,0 1 0,0-1 0,1 0 0,-2 0 0,1 0 0,1-1 0,-1 0 0,0 0 0,0-1 0,0 0 0,-1 0 0,0 0-1,-1 0-2,-1-1 0,1-1-13,2 0 0,-1 0 0,-2 1 0,-2 0 0,3 0 0,-1 0 0,1 0 0,0-1 0,-2 0 0,1 0 0,2-1 0,0 0-11,2 0 0,-1 0 0,-2 0 1,1 0-1,1 0 0,1 0 1,-38 0-1,1 0 0,2 1 1,0 4-189,4 4 0,-1 4 0,1 6 0,-3 6 0,37-9 0,-1 1 0,0 2 0,0 0 0,-2 4 0,0 0-252,-1 2 0,0 1 0,-1 3 1,0 2-1,0 1 0,1 2 1,0 1-1,1 2 201,0 2 1,1 1 0,-1-2 0,0 1 0,-2 4 0,0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13543 10235 19727,'-1'-7'-490,"-3"2"0,2-2 0,-2-2 0,2-3 0,2-1 1,0 0-1,0-1 2407,0 1-2500,0 0 1,0 4 0,0 0-1037,0-1 1718,0 4 1,-6 0-1,-3 4 1,-3-1-1,-1-1 130,0 1 0,-1 0 0,1 0 0,0-2 1,-1 2-1,3 1 0,0-1 229,2-2 0,5 1 0,-5 4 0,-1 0-680,-2 0 1,-2 0 0,1 0 0,0 1-1,-1 2 272,1 2 1,-2 3 0,-1-2 0,-3 2 0,-2 2 0,-3 1 194,-1-3 0,3 4 1,1-3-49,2 3 1,-5 1-1,4 1 1,-1-1-53,3 0 1,-1 1 0,0 0 0,-1 3 0,0 0 0,0 0 0,1-2 21,3-2 1,-1 2-1,1 1 1,-2 2 0,2-2-1,3-1-86,4-2 0,-3 1 0,3-1 0,-3 2 1,0 1-1,2 3 0,1 0-124,-1 1 1,2 2 0,0-3 0,-1 2 0,0 3 0,0 1-26,-2 1 0,0 0 0,-1-1 0,1 0 0,3 3 0,-3 0 102,-1 0 1,3-1-1,1 0 1,-1-1 0,1 1-1,2 0 1,2-1-75,-1 1 0,1 0 0,4-1 0,0 2 0,0 2 0,1 1-374,4-1 0,-4 2 277,4-1 1,-4 6 0,-1-1 0,0 2 0,0 1 86,0-4 0,-6 4 1,-1-4-1,-2 4 0,0 1 1,-1 0 218,-2 0 1,-1 4 0,-1 1 0,1-1 0,1 1 0,2-1-175,1-1 0,6 3 0,-1-3 0,2-3 0,2-3 0,0-2 0,0-1-9,0-2 1,0-3 0,0-1-1,2 0 1,0-2 0,4-1 46,2 0 1,-1 2 0,4-1-1,-4 1 1,0 0 0,-1-1-1,2 1 10,-1 0 0,-2 4 0,2 1 0,-1 1 0,-3 2 1,-2 2-99,-1 5 0,0 2 0,2-1 0,1 2 0,1-2 0,-1-3-1,-1-5 1,2-2 0,2-7-1,0 1 1,1-2 0,-1-3-1,2-2 237,-1-1 0,1-4 0,2 2 0,-1 0 0,1-1 0,2 2-234,1-2 0,2 3 0,1-1 0,4 0 0,-1 0 0,2-1 0,-2 0-176,0-3 0,3 0 0,-2-1 0,0-1 0,4-3 0,0-5 412,-2-2 1,3-2 0,-3 0 0,4-2 0,2-2 0,1-5 0,2-3 633,-1-1 1,3 4-1121,-2 0 1,0 5 0,-4-4-1,-1 1-117,1-1 1,-2 5 0,-3-1-1,-3 2 1,-1 2 0,0 0-351,-2 0 1,-1 2 0,-3 2 0,-3 5 32,-5 3 1,2 3 0,-1 3-1,-2 5 1,-3 9 0,-5 6 736,-4 5 0,-3 7 0,-1-2 0</inkml:trace>
  <inkml:trace contextRef="#ctx0" brushRef="#br0">19795 8796 20066,'-6'-15'-4744,"3"3"4834,-5 12 1,-3 0 0,-5 0 0,-3 0 0,-2 0 0,-3 0 0,-1 0 0,-3 0 0,-2 0-1,-2 0 1,1 0 0,-1 0 48,3 0 1,4 0 0,-5 0 0,5 0 0,3 2 0,-1 1 0,3 1-7,2-1 1,-1 3-1,1 0 1,2 1 0,-1 5-1,1 3 1,-2 3-242,2-2 0,1 3 1,2 1-1,-1-1 1,1 2-1,0-1 72,-1 4 0,0 1 1,-1 2-1,-1 1 1,1 2-1,-2 2-28,3 2 0,-1 2 1,1 4-1,1 0 1,0 0-1,-1 1-117,1 4 1,1 0 0,2 6 0,3-1 0,-1 3 0,1 5 0,-2 3-186,1 3 247,2 1 0,6-7 1,0-1-1,0 1 1,0-3-1,2-5 1,1-4-1,1-2 61,-1-1 0,3-1 0,0-2 0,0 0 0,2-2 0,-1 1 0,2-1 19,-2 4 1,5 1-1,-3-2 1,1 4-1,1 4 1,-2 1-79,1-1 1,-3 4 0,1-1 0,-2 4 0,-3 0 0,-2 1-1,1-1 48,2 2 0,-2-1 0,2-3 0,-1 1 1,0-1-1,1 0 0,1-5 51,1-2 1,-3 0 0,6 7 0,-1-3 0,1 1 0,-1 0 25,-2 3 0,3 0 1,-5-4-1,-1 0 1,-2 1-1,-1-2 1,0 2-14,0 0 0,0 2 0,-1 3 0,-3 3 0,-5 3 0,-3 2 0,-2-3 18,1-1 0,0 5 0,-1-2 0,1-2 0,0 0 0,1-2-81,3-1 1,-3-3 0,5-6-1,-2-2 1,2-1 0,1-2-1,1-1 82,-1-1 0,3-9 0,-4 6 1,1-1-1,3-2 0,0 0 73,-1-2 0,2-4 0,-2 3-6,2-1 0,2 2 0,0-2 0,0 0-96,0-1 1,6 5 0,3-3 0,3 0 0,1-1 0,0-4 0,2 0-44,3-4 0,-2-6 0,5 2 0,-2-2 1,-1-4-1,0-3 52,0-3 0,5-5 0,-2 3 0,1-1 0,1-1 0,2-1 0,4 2-894,7 2 1026,2 0 1,8 12-1,2 0 1</inkml:trace>
  <inkml:trace contextRef="#ctx0" brushRef="#br0">23701 7543 8427,'-25'-18'398,"3"1"1,4-1 0,9 5-109,5-1 0,4-4 0,2-1 1,4 0-1,2 0 0,1 2 1,0 3-1,-1 0 0,3 2 0,1 2 1,1 3-1,2-1 0,1 2 1,2-1-186,-2 0 0,5 4 0,1-3 0,2 1 0,0-1 0,-1-1-105,5-4 0,5 0 0,7-3 0</inkml:trace>
  <inkml:trace contextRef="#ctx0" brushRef="#br0">24647 6730 9089,'-13'-7'1800,"4"1"-1379,0 6 0,5 0 0,-3 1 0,1 4 0,1 4-76,-1 3 1,5-4 0,-4 1 0,4 2-1,1 1 1,0 1 0,0 0 0,0 1-231,0-1 1,0-4 0,1 0 0,4-1 0,2 1 0,2 0-30,0 2 1,0-4 0,4 2 0,0 3 0,1 3 0,-1 2-1,0 1-314,1 1 0,-5-2 0,-2 3 1,-1 1-1,-3-2 0,-2 2 135,-1 0 0,-10 0 1,-5 1-1,-3-4 1,-1-4-1,1 0 0,1-1-245,-1 0 0,0-1 0,5-3-1861,-1-5 2199,13-2 0,14-14 0,15-3 0</inkml:trace>
  <inkml:trace contextRef="#ctx0" brushRef="#br0">24834 6824 8435,'-50'-24'1035,"5"6"0,8 6 0,15 12-714,4 0 1,9-1 0,6-2 0,6-2-529,6 2 0,8 2 0,0 1 0,0 0 1,-1 0-1,0 0 207,2 0 0,6-12 0,-4-3 0</inkml:trace>
  <inkml:trace contextRef="#ctx0" brushRef="#br0">25074 6544 8377,'-21'-8'2982,"2"2"-2739,12 6 0,2 0 0,10 0 0,4 0 58,2 0 1,4 5-1,1 1 1,4 1-1,0 3 1,3 2-1,-3 2-497,-2-1 0,-3 5 1,-2 1-316,1 2 0,-3-4 0,0 6 1,-4-1-238,-1-1 1,-1-2-1,-5-6 305,0 1 0,0-14 0,0-8 0,0-8 0,-2-3 0,-1-2 315,-1 0 1,-2 3 867,1-4 1,4 6 0,-5-2-1,2 3 1506,-1 2 1,1 4-1341,4 0 1,1 6 0,4-1 0,3 2-1,4 2-858,2 0 1,3 0-1,3 0 1,-1 0 0,0 2-1,-3 1-621,-1 1 1,-1 2 0,-1-1 0,-1 3-1,-2 3 1,-2-1-2579,-3-1 0,6-5 2749,-2 5 0,3-6 402,1 2 0,6 2 0,2 1 0</inkml:trace>
  <inkml:trace contextRef="#ctx0" brushRef="#br0">25834 6410 8272,'-27'0'254,"1"0"0,0 0 0,4 0 0,4 0 739,4 0 1,0 0 0,4 2-1,5 1-852,10 1 0,1 7 0,3-4 0,1 2 0,2 0 0,3 1 0,1 1-233,2-3 0,-2 4 1,-6-3-1,-2 3 0,-2 3 1,-2 1-1,1 2-74,-1-2 0,-1 3 0,-7 1 0,-5 0 0,-5 3 0,-2-3-126,-2-2 0,1-5 0,3-2 1,2-5-1,5-5 292,7-7 0,12-16 0,9-6 0</inkml:trace>
  <inkml:trace contextRef="#ctx0" brushRef="#br0">25980 5877 9725,'-34'-9'0,"5"1"1215,5 2 0,6 4 0,9 7-848,5 3 0,2 4 0,2 3 0,2 1 1,4 4-1,6-1 0,6 2 0,4-1-1068,6 4 1,3-3 0,6-1 0,-1 0 0,2-2 700,5 1 0,-2-4 0,5 4 0</inkml:trace>
  <inkml:trace contextRef="#ctx0" brushRef="#br0">26287 6170 8451,'-46'-19'0,"8"6"4316,9 7-3854,15 4 1,11 2 0,10 0 0,8 0-1,4 0 1,6-1 0,4-3-1189,2-5 1,-2 3 0,-7 0 0,-4 1-1,-3 1 1,-3 2 353,-3 5 0,-11 2 0,-10 7 0,-5 4 1,-4 3-1,-3 5 0,1 1 1116,0 2 1,4-1-558,6 1 1,4 4-1,1 3 1,4 3-1,5 6-187,7 3 0,10 3 0,2 4 0</inkml:trace>
  <inkml:trace contextRef="#ctx0" brushRef="#br0">25421 7756 8137,'-20'-4'0,"0"0"454,-1 1 0,2 3 0,7 4 0,1 5-196,3 3 1,-1 6 0,-3-1 0,3 0-1,4-3 1,4 1 0,1 1-992,0 2 1,1-1 0,4-7 0,5-3 732,7-1 0,3 5 0,7-4 0</inkml:trace>
  <inkml:trace contextRef="#ctx0" brushRef="#br0">25381 7610 8137,'-26'-14'0,"4"3"677,4 2 0,5-3 0,3 5-567,1-1 0,7-4 0,2 5 1,9-1-1,8 3-110,5-1 0,9-2 0,3-5 0</inkml:trace>
  <inkml:trace contextRef="#ctx0" brushRef="#br0">25674 7197 8217,'-33'-24'1203,"7"6"0,9 6-579,8 12 0,6 2 0,1 2 0,3 5 0,5 3 0,1 4 0,5 5-517,4 6 1,4 7-1,3-2 1,0 2-1,0 3 1,3 0-1,-1-1-2098,-3-5 0,2 2 1305,-7-2-673,7 0 1,-9-9 1358,3 0 0,-4-5 0,0 2 0</inkml:trace>
  <inkml:trace contextRef="#ctx0" brushRef="#br0">25741 7530 8217,'-20'-18'978,"-2"0"1,1 1-1,1 3-649,0 1 0,11 1 0,14 2 0,13 2 0,10 2-1223,7 3 0,10 2 1,4-1 893,2-2 0,9-3 0,0-7 0</inkml:trace>
  <inkml:trace contextRef="#ctx0" brushRef="#br0">26100 7317 9845,'-29'0'0,"1"0"0,4 0 427,3 0 1,3 0-1,7 1 287,2 4 1,13 0-458,10 4 0,6 2 0,1-5 0,3 0 1,4-1-424,0-2 0,5 3 0,-2-1 0,-3-2 0,-3-2 0,-4-1 0,-2-1 0,-4-4-296,-5-4 0,-4-2 0,-6-3 0,0 1 0,0-2 1,-1-1 368,-4-2 1,-2-4 552,-7 4 0,0-6 0,-3 4 0,0-3 0,0 3 377,2 0 1,7 4 0,0 6 0,2 1 0,5 0-1,5 2-835,9 2 0,4 4 0,8 2 0,6 4 1,6 2-1,10 2-1018,8 0 1,8 1-1,6 6 1016,2 2 0,-32-9 0,-1 0 0,36 4 0</inkml:trace>
  <inkml:trace contextRef="#ctx0" brushRef="#br0">16529 8503 9268,'8'-31'522,"11"1"0,2-13 0,10 5 0,6 4 0,6 1-398,3 3 1,3 5-1,4 1 1,2-2-1,0 1 1,1-4-1,-1 3-514,1-4 0,-1 5 0,-6 4 390,-5 2 0,3-5 0,1 4 0</inkml:trace>
  <inkml:trace contextRef="#ctx0" brushRef="#br0">17942 7423 8509,'-20'0'0,"2"0"0,3 0 0,6 2 0,0 1 479,-1 1 0,3 5 1,-2-3-1,0 1 1,1 4-1,4 1 1,2 1-1,2 0 0,0 2 163,0 3 0,0-3 0,0 4 0,0 0 0,0 2 0,0 0 0,2-2-1083,2 0 1,-1-4-1,6 3 1,2-4-1,0 0 1,3-2-1486,-1-4 1,2 3 1925,3-7 0,2-5 0,7-7 0</inkml:trace>
  <inkml:trace contextRef="#ctx0" brushRef="#br0">18169 7423 9511,'-24'0'0,"-1"0"0,1 0 1433,5 0 0,10 6 0,6 3-1223,6 3 1,0 1 0,6 1 0,1-1-1,4 0 1,2 1 0,3-1 0,2 0-520,3 1 1,1-1 0,2-1-1,-1-3 1,1-5 0,-2-3-1,-3-2 1,-5-3-115,-7-5 1,0-5-1,-5-2 1,-4-3-1,-4-2 1,-6-1 652,-2 1 0,-9 2 1,-2 6-1,-3 1 0,-2 1 1,2 4-1,3 1 50,4 3 1,3 0 0,3-1-624,4-5 0,9-3 0,11-1-686,4-1 0,9-5 1029,2-3 0,0-9 0,5-3 0</inkml:trace>
  <inkml:trace contextRef="#ctx0" brushRef="#br0">18422 6784 8490,'-6'-15'1751,"6"6"-1382,8 6 1,8 3 0,2 1 0,-2 4 0,-1 4 0,-2 3 0,2 2 0,0 3-24,-2 0 1,3 7 0,-7-2 0,2 2 0,-1 0 0,-1-4-528,1 0 0,-4-3 0,0-3 1,0-2-1,3-4-262,3-3 1,-5-5 0,-2-5 0,-4-3-1,-1-4 1,0-2 795,0 1 0,0 0 1,-1-1 3161,-4 1-2918,4 0 0,-4 5 1,8 5-335,2 6 1,5 0-1,-1 5 1,3-1 0,1-1-1,1 0 1,-1-3-481,0-2 1,1 4 0,-1-1 0,0-1 0,1-1-388,-1-2 0,-4-2 1,-2-2-1,-1-5 1,-1-3 20,0-1 1,-3-1 0,2 1 1807,-2 0 0,-1 5-1418,4 4 0,4 8 0,7 5 1,3 2-1,0-2 193,1-5 0,9 3 0,-1 1 0</inkml:trace>
  <inkml:trace contextRef="#ctx0" brushRef="#br0">18969 6290 8228,'7'-13'143,"-2"0"0,-4-1 520,-1 1 0,2 3 0,1 5 0,3 11 0,1 9-209,3 7 1,2 3 0,0 4 0,-2 2 0,1 3-1,1 1 1,1-1 0,-1-1-60,0-3 1,-1-7-403,3-1 0,-1-5 1,0 0-1,1-3-77,-1-5 1,0-3 0,1-6-1,-2-2 1,-2-2 0,-3-5-402,-1-3 0,3-7 1,-4-2-1,-2 0 1,-2 3-1,-1 4 302,0 0 0,0 5 550,0 1 1,0 11 0,0 1 0,0 8-1,0 4 1,0 3-128,0 2 0,0-3 0,0 3 0,2-1 0,2 0 0,5-1 0,3-3-607,1-1 1,0-6 0,2-2 0,1-1 366,2-3 0,6-1 0,-3-2 0</inkml:trace>
  <inkml:trace contextRef="#ctx0" brushRef="#br0">19515 6450 9294,'-26'-4'930,"-1"-1"1,12 3 0,8 4-1,8 3-431,8-2 0,-1-2-1268,0-1 1,3-1 0,5-4 0,2-3-2774,-2-4 3542,-1-2 0,4-5 0,2-2 0</inkml:trace>
  <inkml:trace contextRef="#ctx0" brushRef="#br0">19609 6370 7645,'13'0'-221,"-4"0"1,0 0-1,1 0 249,2 0 1,6-4-1,0-2 1,-2 0-29,-1 0 0,-2-4 0,0 2 0</inkml:trace>
  <inkml:trace contextRef="#ctx0" brushRef="#br0">19782 6344 8203,'0'13'222,"0"-6"0,0 1 0,0-4 1,1 4 194,4-1 1,2-1 0,7-6-1,-1 0 1,0 0 0,1 0-343,-1 0 1,-4 0 0,0 0-1,0-1-315,-2-4 1,-1 2-1,-8-4 1,-2 1 423,-5 3 0,2 1 1,-2 2 203,-2 0 0,8 5 0,6-1 0,9-1 0,5-3-2251,2-4 1,2-5 1862,5-9 0,7-3 0,1-5 0</inkml:trace>
  <inkml:trace contextRef="#ctx0" brushRef="#br0">20142 5904 8392,'-13'-7'-1,"5"2"0,4 10 1,4 3 357,4 4 0,4 3 1,5 1-1,0 2 1,2-2-1,1-1 0,2-1 1,-2-1-166,-1 0 1,-1 1 0,-1-3 0,0 0 0,-1-2-778,-3 1 0,-5 0 0,-8-1 0,-5-3 0,-3-1 1,-1 1 589,0 1 0,-1 0 0,1 4 0,1-2 0,2-1 0,2 1 0,2 0 142,3 2 1,3-4 0,6 0 0,6 1 0,6-2 0,4 0-148,6-3 0,5-2 0,7-1 0</inkml:trace>
  <inkml:trace contextRef="#ctx0" brushRef="#br0">20662 5957 8349,'-15'-7'3333,"9"7"-3466,15 9 1,1 3 0,1 1-1,-4 0 1,0 1-1089,1-1 1,-1 0 1220,2 1 0,3-1 0,-5 0 0</inkml:trace>
  <inkml:trace contextRef="#ctx0" brushRef="#br0">20702 5864 8357,'-25'-9'3137,"2"0"-3039,4-6 1,13 14 0,6-5 0,8 2-1,3-2 1,4-2 0,3-2-99,4-2 0,3-1 0,2-1 0</inkml:trace>
  <inkml:trace contextRef="#ctx0" brushRef="#br0">20915 5477 8260,'-18'-4'751,"0"0"0,7 5 0,8 8 1,6 4-481,6 5 1,2 1 0,4 6 0,1 1 0,2 2 0,-3 0 0,-2 0 0,-2-1-248,-1-1 1,5 0 0,-6-3-1,3-2 1,1-2 0,0-3-25,1-1 0,-1-7 0,0-2 0</inkml:trace>
  <inkml:trace contextRef="#ctx0" brushRef="#br0">21035 5717 8260,'-13'0'1618,"8"2"1,8 1-2316,9 1 0,4 2 0,-1-3 1,3 2-1343,4-2 2039,-3-2 0,7-1 0,-6 0 0</inkml:trace>
  <inkml:trace contextRef="#ctx0" brushRef="#br0">21262 5664 8260,'-18'0'1112,"0"-1"1,2-2-420,1-2 0,9 2 0,8 8 0,8 2 1,6 0-1071,0-2 1,4-2-707,-3 1 0,7-2 0,-2 2 1083,4-2 0,0 4 0,1 1 0</inkml:trace>
  <inkml:trace contextRef="#ctx0" brushRef="#br0">21515 5624 8683,'-13'0'65,"-1"0"-263,7 0 0,2 0 0,10 0 1,5-1-1,5-4 0,3-2 0,-2-2 1,-1 0-11,-2-1 1,1-1 0,-3 1 0,0 2 0,-4 1 0,-1 0 321,-3-4 1,-1 4-1,-2-2 3896,0-1-3572,0 4 1,0 1 0,0 10 0,1 4-392,3 2 0,4 7 0,5 1 0,2 2 1,1 3-1,2 1 0,0 3-47,1 3 0,2 3 0,5 6 0</inkml:trace>
  <inkml:trace contextRef="#ctx0" brushRef="#br0">13783 10448 30176,'-41'0'-218,"-1"-4"1,14 0-1,3 1-789,0 1 0,4-2 897,-1-1 1,4 1 0,-4 5 0,-2 2-1,-1 3 1,-2 2 0,-1 2 0,-1 0 0,-4 2-1,1 0 1,-3 3 0,3 1-4,-1 3 1,-7 2 0,3 6 0,0 1-1,-1 2 1,-1 1 0,1 0-18,2 1 0,2-2 1,6 5-1,0 1 1,3 0-1,-1-1-111,1 2 1,0 2 0,1 2-1,2 2 1,0 3 0,-2 1 38,-2 4 1,6-3 0,-5 4 0,4 3 0,4 0 0,0 0 0,3-2-179,2 0 1,3 9 0,0 4 0,4 0-1,5 4 1,5-1 0,5 4 215,-2-35 1,1 0-1,1-2 1,2 0-1,3 0 1,1-1 0,1 0-1,1-2 1,2 0-1,0-1 1,3 0 0,0-1-1,3-2 1,2-1 123,1 0 1,2-1 0,2 0 0,1-2 0,1 0 0,1-1-1,1-2 1,0-1 0,2-1 0,1-2 0,1 0 0,1-2 155,2 1 0,2-1 0,4-1 0,1 0 0,0-3 0,0-1 0,1 0 0,1 0 0,2 1 0,1 0 0,2 1 0,0-1 0,4 2 0,0 1-33,2 0 1,1 1 0,-1-2 0,1 1 0,5 2 0,1 0-1,0 0 1,0 0 0,0 0 0,1-1 0,2 0 0,-1 0-166,-1 0 0,0-2 1,1 0-1,0-1 1,-2-2-1,-1 0 0,2-2 1,0 0-1,0-2 1,1-1-1,1-1 0,1-1 1,-24-2-1,0-1 1,0-1 63,1 0 1,1-1 0,-1-1-1,-1 0 1,0-1 0,0-1-1,0-1 1,0-2 0,1 0-1,0-1 1,0 0 0,1-1-1,0-1 1,1-1 0,0 1-1,0-1 1,1-1 0,-1 0-1,-1 0 1,1 0 0,-1-1 244,0 1 1,0-1-1,-1 0 1,-1-1 0,-1 0-1,0-1 1,1 0-1,0-1 1,0 0 0,0-2-1,0 0 1,0 0 0,-3 1-1,1-1 1,-1 0-1,22-9 1,-1 1 58,-1-1 1,-1 0 0,-9 3 0,-1 0-1,2-5 1,-1-2 0,-3 1 0,-3-2 0,-4 2-1,-3-1 1,-3 1 0,-2-2 0,-5 2-1,-2-1-347,-2 0 1,-3-1 0,-5-3-1,-3-1 1,-2-2 0,-3 0 0,-4-1-1,-2 0 1,-3-2 0,-3 0 0,-1 0-1,-2-1-171,-1 0 1,-3 0 0,-4-3 0,-3 1 0,-4 0 0,-4 1 0,-3-2 0,-2 1 0,-5-3-1,-3 1 1,-2 0 0,-1 1 75,-2 1 1,-2 1 0,-8-5 0,-2 1 0,1 5 0,0 1-1,-4 0 1,-2 1 0,-3-2 0,-1 2 0,-1 3 0,-2 0-1,-3 0 1,-2 2 164,19 11 1,0 0 0,0 2 0,-21-7 0,0 2-1,16 7 1,-1 1 0,-1 0 0,-1 1 0,-1 1-1,0 2 1,0 1 0,-1 1 0,-1 1 0,-2 1-1,-2 0 1,-1 2 182,-1 1 0,-2 2 1,2-1-169,6 1 1,0 1 0,-2 0-1,-10 2 1,-2 1 0,1 1 0,5 0-1,1 1 1,0 1 0,-2 1-1,-2 1 1,1 1 0,-3 1 0,1 2-1,-1 0 1,2 2 0,-1 1-1,2 1-52,0 1 1,0 0 0,1 2 0,-3 3-1,0 1 1,2 1 0,9-1 0,1 1-1,1 0 1,0 1 0,1 1 0,1 0 27,3 1 0,0 1 0,1 0 0,1-1 0,0 0 0,2 1 0,-17 10 0</inkml:trace>
  <inkml:trace contextRef="#ctx0" brushRef="#br0">25407 9529 8434,'0'-27'0,"0"2"0,0 3 0,2-2 0,1 6 0,1 2 0,1 1 544,-5 2 1,0 7 0,0 8 0,0 11 0,0 12 0,0 11 0,0 5-40,0 3 0,0 13 0,0 2 1,0 8-1,0 7 0,0-35 1,1 0-1,1 3 0,1-1-415,0-1 1,2 2 0,2 6 0,1 1 0,0-3 0,-1 0 0,-1 2 0,0 0 0,0 3 0,0 0 0,-1 1 0,0-1-238,0 0 1,-1 0-1,1 2 1,0 0 0,-2-3-1,-1-2 1,-1-2 0,1 0-1,-1-2 1,1-1-1,-1-2 1,1 0 0,0-3-1,0-1-590,1 31 1,-1-10 0,-2-2-1,0-5 1,0-10 0,1-7-461,4-7 1,-3-9 0,7-2 1196,2-6 0,6-4 0,4-6 0</inkml:trace>
  <inkml:trace contextRef="#ctx0" brushRef="#br0">25501 11355 8315,'-36'13'0,"2"0"754,1 1 0,2-1 1,6 2-1,3 1-289,4 2 0,5 0 0,4-4 0,4 3 1,5 1-1,6-2 0,8-1 0,6-4-502,6-2 0,9 2 0,2-7 1,0-2-1,3-5 0,2-6 1,4-6-1466,1-7 1,-7 3-1,3-13 1502,0-2 0,0-3 0,-3-3 0</inkml:trace>
  <inkml:trace contextRef="#ctx0" brushRef="#br0">26140 10528 8315,'12'-14'205,"-3"-4"1,2 3 0,-6-3-1,1 3 344,0 2 1,3 4-1,-3 2 1,0 4 868,0 9 1,-3 9-635,-8 16-628,4 3 1,-11 7-1,3 4 1,-3 2 0,-1 2-178,0 0 0,1-6 0,2 1 0,1-4 0,0-4 0,0-5 0,1-5-585,3-3 0,-4-4 0,3-6 0,-2-1 1,-2-3-1,-2-5 109,-1-2 0,4-4 0,0-1 0,0-2 0,2-3 0,1-4 573,0-4 1,4 1 0,-1-3 0,6 4 0,6 0 0,5 1 263,3 0 1,9-1 0,5 1 0,0-2 0,1-1 0,5-3 0,5-2-160,2-3 1,2 1 0,-1-3 0,2 1-1,2-4 1,-2-3-359,-1 0 1,-3-4 0,-6 4 0,-4-1 0,-5-1 0,-9 2 0,-7-1 62,-8 3 1,-5 2 0,-6 3 0,-11 3 0,-10 6-1,-15 5 250,-11 7 1,1 4 0,-6 4-1,-5 7 1,0 5 0,1 6 210,8 3 0,8 2 0,11 0 1,8 1-1,9 1 0,11 2 0,13 0-347,12 2 0,22 1 0,16 6 0</inkml:trace>
  <inkml:trace contextRef="#ctx0" brushRef="#br0">12090 11648 29240,'8'-13'-5952,"2"-1"4783,-5 1 0,-2 6 585,-8 2 0,2-1 1,-6 0 684,-1-1 1,6 4-1,4-2 1,7 4-1,5 2 1,0 4 219,-3 4 1,-2 4 0,-4 5 0,1 6 0,-1 5-1,-3 7-247,-4 2 0,-4 2 1,-5 2-1,0 1 1,-1 0-1,3-3-646,2-3 1,-2-8 0,7 2 0,1-4 0,1-5 0,4-4 0,4-3-1105,7-2 0,2-6 0,7-2 1691,2-4 0,1-12 1,2-4-1</inkml:trace>
  <inkml:trace contextRef="#ctx0" brushRef="#br0">12437 11581 11096,'-12'-19'0,"2"0"1134,1 3 0,6 5 1,-1 16-824,2 3 0,-2 4 0,-1 3 1,2 1-1,2 4 0,-1 2 1,-1 6-152,-1 6 0,-7 5 1,3 2-1,-4 0 0,-2 1 1,3-4-1,2 1-1449,4-1 0,-1-3 0,2-4 1,1-3 1249,1-2 1,2 1 0,0 0 0</inkml:trace>
  <inkml:trace contextRef="#ctx0" brushRef="#br0">12037 11675 22526,'-4'-24'-1461,"-1"-3"1,2 9 0,8 10 1941,4 5 0,4 3 1,5 0-1,5-2 1,6-1-1,5-1 0,3 1 1,3 1-1,0 4-378,1 2 1,-4 4 0,9 5-1</inkml:trace>
  <inkml:trace contextRef="#ctx0" brushRef="#br0">11904 12208 14040,'-2'-21'984,"10"8"0,18 8 1,11 5-942,12 5 1,11-4-1,-1 4 1,3-4 0,5-2-1,4-2-8,3-2 1,-37 0 0,1 0-1,2 1 1,0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4599 12168 8454,'0'-20'0,"0"1"-282,0-3 1,0 3-1,1 5 1,2 1 0,0 1-1,-4 2 463,-7 1 0,1 6 699,-2-1 0,5-4 312,-5-1-696,6 3 0,-3 2 0,7 7-289,4 1 0,-4 8 1,4 0-1,-4 6 1,-1 3-1,0 2 109,0 2 1,-4 2 0,-2 1 0,-2 2 0,-2 1 0,-2 0 0,0 2 336,4 2 1,-4 4 0,4 1-401,1 0 1,1-2 0,6 1-1,0-1-156,0 4 0,0-4 0,0-2 0,1-1 0,4 1 0,4-2 0,1 0-94,-1 0 1,3-3 0,-5 3-1,2 0 1,-1-1 0,-3 1 77,-2 0 0,-1-3 0,-2 3 30,0-2 1,0 4 0,0-3 0,-2-1-39,-2 1 1,3-2 0,-5-5 0,1 0 0,1-3 0,1-2 0,1-2-179,2-2 1,0 2 0,0-1 0,2-4 0,1-2 0,3-4-94,1-2 1,-3 0 0,5-3 0,2 1 446,1-1 0,-4-2 1,0 1-395,-2 2 0,-2-1 0,-2 5 0,1-1 0,3 0 0,0 4 0,2 1-187,4 1 0,-1-4 1,8 0 360,0 1 0,2-2 1,7-1-1,2-1 244,1-3 0,4-2 1,-2-1-1,1 0 1,4-1-1,2-2 1,3-2 163,0 2 1,-4-2 0,5 0-1,-2 2 1,-2 2 0,-2 1-881,-2 0 0,2 0 1,-4 0 236,0 0 1,3 4 0,-4 1-1,1-1 132,3 2 0,6-5 1,2 4-1,-3-4 1,1-1-1,0-1 0,3-4 300,2-3 1,-1 0-1,2-1 1,-3-1-1,-2-2 1,2 0-205,2 3 1,-5-1 0,0 4 0,-3 0 0,-2-1 0,2 1 0,-1 0-232,-2 3 1,-3 1 0,3 1 0,-3-2-1,0-1 1,-2 1 165,1 1 0,-3 2 0,-7 0 0,0 0 0,0 2 0,1 1 129,-2 1 1,2 0-1,-6-4 1,-2 0-1,0 0 1,0 0 0,2 0 428,-1 0 1,-3-6 0,0-2-1,0-4 1,3-2 0,1 1-1,-2-2-142,-1-2 0,2 0 1,1-4-1,-3 1 1,-3-1-1,-3-3-426,1-1 0,0-3 0,-1-2 0,-3-2 1,-1-4-1,-1-4-271,-1-3 0,-1-5 0,-2 2 0,-2-2 1,-1-1-1,-3 2 0,0 3 0,-1 2 411,0 2 0,-2 3 1,-5 4-1,2 7 1,2 1-1,1 1-654,-1 2 0,2 1 0,1 5 0,0-4 0,1 1 0,0 0 344,3 3 1,0-4 0,0 1 0,-2 0 0,2-2 0,2 2 0,1-2 3,0 1 1,-4 3 268,-1-1 1,-1 4-1,3 0 1,-3 1-127,-1 0 1,2-1-1,-3 1 1,-3 1-1,1 2 1,-1 2-1,3 1-553,-3 0 0,-1 2 0,1-4 520,2-1 0,3-2 0,6-1 1,0-1-1,0 1 0,0 0 468,0-1 0,-5 6 0,1-1 0,-1-2 1,-1 1-1,-2 0 0,-4 1-191,-2-2 0,-3 5 0,-3 2 0,0 1 0,-4 0 0,-1-1-197,-2 1 1,0 1 0,1 2 0,-1 0 0,0 0-1,1-1 1,-2-2-38,-3-2 0,5-1 0,-3 2 0,-2-5 0,0-3 0,-4-1 0,3-1 311,-1 1 1,-7 0-1,2 0 1,-2-1 0,-5 2-1,1 2-292,-2 1 1,-6 6-1,-1-1 1,-8 2-1,-4 4 1,-2 2-119,1 5 0,-4 3 0,2 1 1,4 1-1,3-1 0,5-1 0,3-2 111,4-1 1,3-2 184,6 2 0,2-3 0,2-6 0,5 0 0,4 0 62,5 0 1,-2-1 0,7-2 0,0-3 0,2-2-1552,2-2 1,4 4-1,0 2 1358,-1 2 0,-8 14 0,-2 3 0</inkml:trace>
  <inkml:trace contextRef="#ctx0" brushRef="#br0">4826 13647 9144,'7'-12'-8,"-1"3"1,-6-6 0,1 8 104,4 1 0,-5 3 0,0 6 1,-6 3-1,-3 1 0,0 2 1,0 0 123,2 0 0,-4-4 1,5 3-1,-1 3-68,-3 1 1,4-3-1,0-2 1,1 0-74,1 1 0,1-1 0,7 2 0,5-3 209,3 0-156,-4-5 0,8 5 0,-3-6 0,2 0 0,0 0 0,-2 0-7,1 0 0,-1 0 1,2 0-1,1 0 0,2-1 1,-1-2-1,1-2-169,0 2 1,0 2 0,-5 1 0,0 0 0,1 0 0,-1 0-447,0 0 1,1 0 0,-1 0-1,0 0-17,1 0 1,-5 4-1,-2 2 1,0 0 0,1 2 501,2-1 0,2-4 0,1 3 1</inkml:trace>
  <inkml:trace contextRef="#ctx0" brushRef="#br0">5105 13660 8534,'-13'0'0,"0"0"0,1 2-136,3 2 0,5-2 1,8 2-1,5-2 326,3-2 1,7-5-1,3-1 1,3-1-1,2-2 1,0 0-1,1 2 1,2-1 142,1 1 0,0 4 0,-5-1 0,0 2 1,-3 2-1,-1 0 0,1 2-831,-3 2 1,-2 3 478,-9 7 0,1 0 0,-5 3 0,-2 1-107,-2-2 0,-1-1 0,0-2 0,-1-1 0,-2-2 0,-3-2 0,-1-1-546,-4 0 1,4-4-1,-2 2 672,-1-4 0,-2-1 0,-2 0 0</inkml:trace>
  <inkml:trace contextRef="#ctx0" brushRef="#br0">5919 10409 26673,'-6'7'-1299,"-2"-1"0,1-8 2050,2-2-1565,4 2 1,1-2 320,0 8 1,0-1 0,-2 5 0,-1-1 423,-1 1 0,-2-4 0,3 5 1,-3 1-1,0 2 130,0 1 1,2 1 0,4-1 0,0 0 0,0 2 0,0 2-1,0 2-61,0 2 0,0 2 0,1 7 0,2 2 0,2 2 0,-1 3 0,1 2-215,-1 1 1,1 6 0,-5 1-1,0 1 1,0-4 0,0-2 153,0-2 1,0-6-1,0-3 1,0-3-1,1-3 1,2-1-1,1-4-55,-1 0 1,5 2 0,1-4 0,1-2 0,0 0 0,-1 1 0,2 0-4,1 0 0,1-7 0,0-1 1,1 1-1,-1 2 0,0 0 1,1-2 70,-1-1 1,2 0-1,0 4 1,1 1 0,-1-2-1,1-2 1,-1-1-45,0 1 1,2 5 0,3 1 0,0-2 0,5-1 0,4-3 197,2 2 1,1-5 0,-2 1 0,3-2 0,1-3 0,1 0 0,2 0 246,3 1 1,-7 1-1,7-5 1,-2 0 0,-1 0-1,2 0-29,1 0 0,-8 0 0,7 0 1,-4 0-1,-1 1 0,3 2 1,1 1-301,-3-1 1,4 0 0,-4 0 0,2 2-1,2-1 1,-2 1 3,0-1 1,9 1-1,-5-5 1,4-2-1,2-1 1,-1-3-1,0-1 852,-3-4-676,-2 0 1,4-1-1,-1 1 1,-1 4-1,-2 0 1,-1 1-172,0 0 1,-4 1 0,-2 5-1,-1 0 1,-4 0 0,-1 0-612,-1 0 1,-5 6 0,-1 2 0,-2 0 0,-2 0 0,-3-1 451,0 1 1,-1-4-1,0 4 1,1-3 1298,-1-2 1,-1-7 0,-2-5-1,-1-3 1,2-3 0,0-1-956,3-2 0,-1-4 0,0 3 0,-1-2 1,-1-1-1,-4 0 0,0 0-656,1-2 1,-5-3 0,1-2 0,-2-4-1,-4 0 1,-1-1 0,-3 0-451,-1-3 1,-1-6 0,-2-3 0,3-1-1,1-5 1,3-3 577,1-2 0,-2-1 1,-1 5-1,3 1 1,0 3-1,1 6 1,-2 5 133,-2 2 0,-1 8 0,3 0 0,-3 5 0,0 3 0,-1 1 0,0-1 78,-4 4 0,1 1 1,-1 3-1,4 2 1,0 3-1,1-1-69,0 1 0,-5 2 0,3-4-5,-4-1 1,4 3 0,2-1 0,2 1 0,-2 1 0,0-1 49,0-1 0,-4 5 0,1-1 1,-3 1-1,-3 0 0,-3-2 68,-4 2 0,-9 2 0,-6 2 0,-7 2 0,-10 2 1,-6-2-1,-7-2 138,-4-1 0,-2 0 0,34 0 0,-2 0 0,-1 0 0,-2-1 0,2-1 0,-1-1 0,-2-1 0,1-1 0,2 0 0,1-1 344,1-1 1,1 0-1,-1 1 1,0 0-1,-34-4 1,5 1 0,0-1-1,7-2-244,2-1 1,-1 4 0,6 1 0,5 2 0,2 3 0,5 3 0,0 8-920,-1 10 1,1 5 750,-6 17 0,6 9 0,20-18 1,0-1-1</inkml:trace>
  <inkml:trace contextRef="#ctx0" brushRef="#br0">7332 8649 21943,'0'15'-1070,"0"3"1,4-2-1,2 6 1,0 2-1,0 3 1,-2 2-1,1 4 881,-1 1 0,1-3 0,-5 5 1,0-1-1,0 1 0,0-2 1,0-2 228,0-2 0,0 3 0,0-2 0,0-2 0,-2-1 1,-2-1 152,-5 0 1,3-2-1,1-1 1,2-4 0,0 0-1,-1-3 1,1 1-346,2 0 145,7 0 0,-2-5 0,8 2 1,4 1-1,3 2 0,7-2 89,3-1 0,4 0 1,5 1-1,-1 3 0,3 2 1,0 3-1,5-1-137,1 0 1,-2 0 0,3-3 0,1-1-1,-1 2 1,2-2 0,0 0 300,0-3 0,-2-1 1,4-2-1,-3 1 1,3-2-1,2-3 18,5-5 0,1-3 0,5-1 1,-3-1-1,-1-3 0,1-5 1,3-3 39,1-2 1,-7 1-1,-2 0 1,-1 1-1,-3 2 1,-4 2-1,-2 2-212,-3 3 0,2 2 0,-4 1 1,-4 0-1,-1 0 0,-4 0 1,1 0 1,-3 4-1,-7 1 1,-2-2 0,-2-2-1,-2-1 1,-3 0 38,0 0 1,-2-1 0,-2-4-1,-1-4 1,1-4 0,2-5 0,1-4 115,1-3 0,5-8 0,3-2 1,3-5-1,2-5 0,1-2-389,3 0 0,2-14 0,4 3 0,-3 0 0,-1 1 0,-5 2 1,-3 0-1474,-3 3 1194,-12 8 0,2-2 0,-12 7 1,-1 4-1,-4 4 0,-4 3 163,-2 1 1,-12 2-1,-2 3 1,-1 4-1,-4 3 1,2 2-1,0-1-703,1 1 874,6 6 1,-4-5 0,3 4 0,-2-1 0,0 2 0,4 0 313,0-1 0,-6 5 0,1-1 1,-2 2-1,-6 2 0,-2 0 0,-8 0 53,-3 0 0,-4 2 1,-8 2-1,-6 5 1,-5 3-1,30-5 1,1-1 407,-4 1 1,1 0-645,3-1 1,0 1 0,-8 0 0,-1-1 0,4 1 0,0 0 0,-1-1-1,-1-1 1,-1 1 0,0-1 0,1-1 0,0-1 49,1 0 0,-1 0 1,-2 0-1,-1-1 1,2-2-1,0 0 1,0 0-1,0 0 1,0 0-1,1 0 1,2 0-1,1 0 0,1 0 1,1 0 39,0-1 1,0 2 0,1 1-1,1 2 1,-4 0 0,1 0 0,2 2-1,1 0 1,-32 9 0,4 3 0,3 4-1705,4 3 1578,4 2 1,15-6 0,0-2 0</inkml:trace>
  <inkml:trace contextRef="#ctx0" brushRef="#br0">4812 11408 8278,'-9'0'145,"0"0"0,5 0 0,-5-1 0,0-4 0,2-4 0,2-3 0,4-1 737,1 0-1070,0 5 1,-2 2 0,-2 6 0,-5 0 27,-3 0 0,3 0 1,0 0 476,-1 0 0,-2-6 0,-1-2 22,0-4 1,4 3-1,0 1 1,-2 3-380,0 2 1,-3 1 0,1 2-1,0 2 1,-1 1 0,-1 2-1,-1 1 1,-2 2 0,2-1 23,1 4 1,2-6 0,0 0 0,-1-2 0,1 0 0,0 1 309,-1-1 1,2 0-1,2 0 1,3 3-289,1 2 0,1-4 1,5 5-1,0 1 0,2 2-6,2 1 0,-2 1 0,2-1 0,-1 0 0,0 1 0,2-1 265,-3 0 0,4 1 0,0-2 0,0-2 0,2-1-106,-1 1 1,2 2-1,4 1 1,-1 1 0,-2-3-209,-1-2 0,0 3 0,3-3 1,-2 3-1,-1 1 0,2 1 1,1-1-13,1 0 0,2 1 0,1-1 1,2 0-1,-2 1 0,-1-1 32,-2 0 0,1 1 71,-1-1 0,0-1 0,1-2 0,0-3 1,1 1 68,-2-1 0,8-2 0,-7 2 0,0 1 0,1-3 1,-1 1-20,-1-3 1,5 3-1,1 0 1,0 0-1,2 2 1,-2-1-263,0 3 1,4-2 0,-4 1-1,0 1 1,0 0 0,-1 1 0,0-4 154,0-1 0,4 0 0,-3-3 0,2 1 0,1-1 0,0-1 205,1-2 0,-6-5 0,6 1 0,-1-1 0,0 1 0,0 0 0,2-1 45,1-1 1,0 5 0,0-4-1,1 4 1,2 1 0,-2 0-531,-2 0 1,4 0 0,-4 0-1,0 0 1,1 0 0,0 0 319,2 0 1,-2-2 0,-1-2 0,-4-5 0,1-3 0,-2-1 215,1-1 1,-3 1-1,-3 0 1,-1 0-1,0-2 1,1-2-1,-1 0 566,0 0 0,5 7-1296,0 1 0,4 0 1,-3-4-1,2 0 131,3-1 1,-4 5-1,3 0 1,-1 1-1,-1-1 1,-4 0 0,-2 0 205,-1 2 1,-6-5 0,0 3 0,-2-5 0,-3-2 507,-2-2 1,-1-4 0,0 1-1,-1-2 1,-4-5 0,-2-1-34,-1 1 1,-2 3-1,6 1 1,-1 4 0,1-1-1,-1 2 1,1 0-74,-2 2 1,4 7-1211,-2 1 1,-2 0 0,0-3 748,-1 3 1,2 2-1,-4 4 1,-1-1-1,-2 1 1,-1 0-1,0 0 170,-1-2 0,-4-1 1,1 3-1,-1-1 1,0-1-1,-1 0 244,-2-4 1,0 1 0,-2-1 0,2-1 0,0-2 0,1-1-92,-4 0 1,0-1 0,0 2 0,2 2-1,-2 3 1,-1-1-302,-1 1 0,-1 4 1,0-3-1,1 1 1,-2 1-1,-2 1 0,-1 2 60,1 1 1,1 0-1,-1 0 1,-1-2 0,1-1-1,1-1 159,-3 1 1,0-5 0,-4-1 0,4-2-1,1-3 1,-2 1 198,-1 0 1,0-1-1,-2 1 1,4 0-1,1 1 1,-2 3-1,1 4-798,-1 4 1,-4 1 0,1 0 0,-1 0 0,0 3 0,2 4-514,-2 7 1,4 3 0,1 1 1081,-1 4 0,5 4 0,-5 0 0</inkml:trace>
  <inkml:trace contextRef="#ctx0" brushRef="#br0">5532 12234 8407,'-13'0'0,"-1"0"0,1-1 101,0-4 1,4 2-1,0-5 1,-1-3-1,-1-1 1,1 1-1,1 0 1,-1 4-1,-2 1-400,-2 3 0,1 1 0,0 4 395,-1 2 1,1-2-1,0 2 1,-1-2 37,1-2 1,0 0 0,-1 0-1,1 0 1,0 0 0,-1 0 52,1 0 1,0 0 0,-1 1 0,1 2-1,-2 3 1,-1 0-367,-2 0 1,-4 7 0,3-2 0,-1-1 0,0 2 0,-1 0 150,-3 1 0,-1-1 1,0-2-1,1-2 0,2-1 1,0-1-1,1 1 1,3-1 336,4 0 1,-4 3 0,0-3 0,2 1 0,1 4-1,2 1 1,-1 1-489,1 0 1,0 2-1,-1 3 1,1 4-1,1 2 1,2-1 118,1 0 1,1-6 0,-2 4 0,1-2 0,0-2 0,0-3-1,2 0 302,1-1 1,-4 0-1,2 1 1,-1-2 0,0-1-1,-1 1-209,-2 3 1,-1 3-1,0 0 1,-1 4 0,1 3-1,-2 0-150,-3-3 0,4 7 0,-4-6 0,3 1 0,3 0 0,2-2 0,2-1 60,2-2 1,-2-1 0,3-5 0,2 0 0,2 1 0,1-1 823,0 0-681,6-5 0,1 4 1,6-4-1,1 4 1,0 2-1,3-1-8,0 0 0,7 1 1,-2-1-1,4 0 1,0 1-1,1-1 1,0 0-61,-1 1 0,2-1 1,1 0-1,0 1 1,-1-1-1,2-1 74,-2-3 0,2 2 0,-1-3 0,4-1 0,-1-2 0,3-4 0,-1-1-32,3 0 0,1 0 1,4 0-1,1 0 1,2 0-1,1 0 1,2 0-106,-1 0 1,2 0 0,4-1 0,1-2 0,-2-2 0,-2 2 14,-1 2 1,-5-4 0,4-1-1,-1 1 1,-1-3 0,0 2 0,-3-1 56,-2-1 0,4 1 0,-1-3 0,-2 2 0,-2 1 0,-3 1-88,0 0 0,4 2 0,-5 2 0,1-1 1,0-1-1,-2-1-14,2-1 0,0 0 0,2-4 1,-2 1-1,1-3 0,-1-3 0,2-2 243,-1 0 0,-2-3 0,-2-1 0,0-1 0,0 1 0,3 2-120,2 2 0,-4 3 0,-1 0 0,-1 1 0,-3 0 0,-2 1 0,-3 1-316,-3 3 1,2-1 0,-6-3 0,-2 1-1,-1 3 1,-4-3 0,0-1 403,-2-1 1,-6-2 0,3-1 0,-2-3 0,0-1 0,-1 0 158,-1-1 1,-2-1-1,0-3 1,0 1 0,0 3-1,0 0 1,-2 2-560,-2 0 0,1 0 1,-6 2-1,0 0 0,0 0 1,1 3 15,-3 0 1,-5-1-1,-3-1 1,-1-2 0,-2 1-1,0-1 342,-2 0 1,-8-10-1,3 0 1,-2-5-1,-1-5 1,2-4-1,1-2 731,-3 1 0,0-2 0,-5 5 1,0 6-1,-3 6 0,-5 6-1619,-2 4 1,-6 9 0,-7 5-1,0 4 1,-4 6 0,-1 7 0,-2 8 405,1 4 0,-3 3 0,35-13 0,-1 0 0,-1 1 0,1-1 0,-1-1 0,1 0 0,-35 11 393,3-3 1,-1-5 0,10 1 0,2-5 0,3-3 0,5-2-1,7-2-10,4-3 0,12-2 5,-2-1 0,9 6 0,-1 1 0</inkml:trace>
  <inkml:trace contextRef="#ctx0" brushRef="#br0">7012 10502 8528,'0'-25'0,"0"8"0,0-5 0,1 7-155,4 6 0,-5 4 1,0 5-1,-8 1 1,-4 2-1,-1 1 1,0-1-1,-1-1 142,1-2 0,0 0 468,-1 0 0,1 0 0,1-2-155,3-2 0,-3 2 1,4-2-1,-4 3-411,-2 1 1,0 1-1,-3 2 1,-2 3 0,-2 1-1,-2 2 1,-1 0 77,2 0 1,-4-2-1,4 2 1,-3-3 0,-2-1-1,2-1 1,2-1 290,0-2 1,3-1 0,-4 0 0,3 0 0,2 0 0,3 0 0,1 0-200,1 0 0,1 2 0,0 2 0,-1 5 0,1 3 1,0 3-230,-1 3 0,-3-2 0,-1 6 1,0 0-1,0 1 0,1-3 94,0 0 0,3 2 1,2-4-1,1-2 0,2-3 1,1-2-1,-1-4 748,0-1 0,4 3 0,-2-3-112,1 1 1,-3 2-80,5 4-920,-1 1 1,1-1 0,-2 2 0,-2 3 279,-2 4 1,3 3-1,-2 2 1,0-1-1,1 1 1,3-2 126,-1-3 1,4 2 0,-2-6 0,2-2 0,2-1 0,0-2 489,0 1 0,0-6-224,0 1 1,6-4 0,3 4-1,3 1-180,1 2 1,1 1-1,-1 0 1,0 2 0,1 2-1,-1 2 1,0 2-314,1 2 0,-3 2 1,0 2-1,-2 0 1,1-1-1,2 0 292,1-4 1,1-3-1,0-6 1,3-1 0,0-1-1,1-4 172,1-1 1,1-2 0,3-4 0,0 0-1,0 0 1,1 0 0,1 0-103,2 0 0,-3 0 0,8 0 0,-1 2 0,2 1 0,-1 3 0,1 1-458,-3 3 1,2 2-1,1 2 1,1-3 0,1 0-1,1-4 279,-1-1 0,-3-1 0,2-5 0,0 0 1,-2-2-1,1-2 0,-2-5 739,2-3 1,-4-1-328,7-1 0,-7 5 1,2 1-1,-1-3-393,1-1 0,-1 3 1,5 2-1,2 0 1,0 1-1,0-2 0,-1 2-122,1 0 0,0-2 0,0 2 0,-3-2 0,0-2 0,-1-2 196,-1-1 1,5-1 0,-3 0 0,1-4 0,-3-4 0,-1-2 295,0 2 1,6-6 0,-3 2-1,0 1 1,-1-1 0,-2 2-1,0 0-457,-1 3 1,-2 1-83,-1 2-168,-7 9 0,4-9 0,-5 9 0,1-1 207,-1 1 0,-3-3 0,-5 3 0,-4-2 0,0-4 0,-1-2 139,0 0 0,-1-7 0,-5 0 0,1-4 0,2-4 0,3-2 0,0-5 953,0-4 1,3 2-558,-5-4 0,7 5 1,-4 5-1,0 4-367,-2 2 1,1 12-1,-2 0 1,-2 3-1,-5 3 1,-6 5-365,-3 5 1,-12 1-1,-4 0 1,-4 0-1,-5 0 1,-2 0 375,-1 0 0,-4 0 0,-1 0 0,1 0 0,-2-2 0,-3-2 0,-3-5 233,-1-3 0,2-3 1,0-1-1,-4-2 0,0 2 1,0 3-120,2 4 0,0-2 0,-1 7 0,-1 3 0,-1 5 0,-3 8 0,0 6-784,-1 2 1,-2 3 0,6 5 0,3 1 0,4 4-1,4-1-677,7 1 1,1 0 1353,10-2 0,-3-3 0,10 4 0</inkml:trace>
  <inkml:trace contextRef="#ctx0" brushRef="#br0">16516 13727 8100,'-6'13'0,"5"1"0,-4-1 0,4 0 82,1 1 0,0-1 0,0 0 0,1 1 0,4-3 1,4-2-1,2-4 0,3-4 0,-1-1 0,2 0 0,3 0 1,5 0-1,5 0 414,4 0 0,0 0 1,-2-1-1,2-2 1,1-2-1,1 2 0,-1 3 320,-1 5-822,5-4 0,-4 11 0,4-4 0,-3 0 0,0 1 0,0 0 60,3-1 0,2 2 1,2-4-1,2 0 1,3 0-1,0-3 1,1-2 153,1-1 0,0 0 0,4 0 1,0 0-1,0 0 0,3-1 325,0-4-546,-1 4 0,3-5 0,-1 6 0,-1 0 0,0 0 0,-4 0-199,0 0 0,-4 4 0,4 1 0,-4-1 0,-1 1 22,-3-1 1,0 2 206,1-2 1,-5-2 0,2 2 0,1-1-1,-4 0 64,1 2 1,7-1 0,-5-4 0,3 0 0,2 0 0,-1-1-1,1-2 124,3-2 1,-1-4 0,4 4 0,6-3 0,1-1 0,5 0 0,-3 2-216,1 1 0,3-3 1,-6 3-1,1 0 1,0-1-1,-2 1-115,-3 0 0,6-3 0,-7 3 0,4 0 0,3-1 0,-3-1 0,1-2 99,2-2 1,-8-1 0,9 0-1,-4-1 1,-2 1 0,3 0 82,2-1 1,-4 1-1,2 0 1,-1 1-1,-2 1 1,-1 3 0,-4-1-203,0 1 0,2-4 1,-7 4-1,0-4 1,0-3 44,-3-3 154,-2 3 1,-1-4 0,0 4 0,-1-3-1,-2-4 1,-3-4 0,0-4 294,0-1 0,-4-6 0,-1 3 0,-4-2 1,-2 2-1,-1 3-203,-1 6 1,-2 0 0,-6 7 0,1 0 0,-1 0 0,-1 1-1,-2 0-847,-1 3 0,0 5 0,6 0 0,1-2 0,2 1 0,-2 0 488,-1 1 1,3 4-1,-1-2 1,0 0-1,-3-1 1,0-1-1,-1 0 241,0 1 1,-4-1-1,-1-5 1,-1 0-1,-1-3 1,0-1 1378,-3 2-1373,-2-5 1,-2 5 0,-3-5 0,-7 2 0,-4 3 0,-4 1-501,-2 2 1,-1 4 0,-5 0 0,-1 0 0,-1 0-119,-2 0 0,-3 5 597,-2-5 1,6 5 0,-7-5-1,5 0 1,-1 0 0,-1 0 165,-3-1 1,7 2 0,1-1 0,-2-1 0,0-2 0,-3-1 0,1-1 74,0 1 1,-2 1-1,1 3 1,-3 4-1,-6 0 1,-2 1-394,-1 1 0,-4 1 0,1 2 1,-3 0-1,-2 0 0,-3 0 1,-2 0 135,-2 0 1,-1 0-1,-2 0 1,2-1 0,4-2-1,1-2 1,3 1 373,1-2 0,3 4 0,-1-3 0,4 0 0,0-1 0,1 0-247,0 0 0,-2 0 0,5 3 0,2-1 1,-4 1-1,1 2-195,-2 1 1,0 0-1,3 0 1,-1 0-1,-1 1 1,-1 2 0,-1 1 10,0-1 1,-5-1 0,3-2 0,-3 0 0,0 0 0,2 0 0,3 0 273,1 0 0,-3 0 0,3-2 1,-2-1-1,-2-1 0,0 1-361,1 2 1,-3 1-1,3 0 1,-3 0 0,-1 1-1,0 2 1,-1 3-14,1 1 0,4-2 0,0 2 0,-1-1 0,-1-3 0,3-1 1,3-2 291,4 0 0,-4 0 0,-1 0 0,0 0 0,-1-2 0,1-1 0,-1-3 1681,-1-1-1792,5 4 1,-7-3 0,4 6 0,0 0 0,-1 0 0,1 1-329,0 4 0,-4-2 1,1 6-1,-2 0 0,1-1 1,3 1-1,-1 0 220,1-1 1,-1 3 0,0-3-1,2 1 1,1-2 0,2 1 257,5-1 1,-2-3-1,6 4 1,-2-1-1,1 1 1,-1 2-1,2 2-177,3 1 1,-2 5-1,2 1 1,2 2-1,0 3 1,3 1-1,-1 1-283,0 1 1,5 1 0,2 2 0,0 1 0,5-1 0,5-2-21,6-2 246,2 1 1,4 0 0,4-1 0,7 1 0,9 0 0,8-2-146,5-3 1,8 6 0,5-3 0,2 0 207,5 1 0,7 8 0,-1-6 0</inkml:trace>
  <inkml:trace contextRef="#ctx0" brushRef="#br0">13037 15393 8493,'-21'0'-8,"3"0"1,4 1 0,0 4-39,1 4 0,3 3 0,-2 1 1,-3 0-1,0 1 0,0-1 1,5-1-1,5-3 481,10-5 1,10-7 0,4-3 0,3 0-1,5-1 1,4 1 0,3 0 0,2 3 0,1 2-299,3 1 0,3 0 1,8 1-1,3 3 0,-1 4 1,6 1-442,3 0 0,-5-1 333,9 6 1,0-5 0,3-2 0,2-1-1,-1-3 210,-2-2 1,3-1-1,2 0 1,-2 0 0,0 0-1,-2 0 1,4 0-126,0 0 0,-34 0 0,2 0 0,-3 0 0,1 0 1,2 1-1,1-2 0,0 1 0,0-1 0,2 0 0,1-1 1,-1-1-1,-1 0-149,1-1 1,0 1-1,2-1 1,-1 0-1,0-1 1,-1 0-1,0 0 1,0 1-1,0-1 1,1 0 0,-4-1-1,1 1 50,-3 1 0,0-1 0,32-6 0,-9 3 0,-4-1 0,-3 2 0,-5 1-108,-5 3 1,-2 2 0,-12 1 0,-3 0-1,-3 1 1,-4 3 0,-2 5-943,-3 3 0,-1-3 826,-2 0 1,1 0 0,-1 4-1,0 0-590,1 1 1,-1-2-1,-1-2 799,-3-1 0,3 0 0,-5 4 0</inkml:trace>
  <inkml:trace contextRef="#ctx0" brushRef="#br0">15303 14180 8194,'0'-19'0,"1"10"0,4 0-11,-4 6 1,5 5 0,-7 1 0,-2 0 0,-3-5 0,0-5 0,0-5 0,2-2 563,-2 1 1,4 0 0,-4 1 0,0 3 0,-2 6-478,-4 6 1,-6 6 0,-3 9-1,-3 4 1,-5 3 0,-2 0-214,-2-2 1,2 2 0,3-5 0,-3 1 0,-5-2-1,-2-2 4,-2-4 1,0 3 0,-2-7 0,-2 2-1,-5-1 1,-1 0 0,-1 5 494,2 6 1,5 0-1,-3 2 1,1 5-1,3 6 1,3 6-1,4 3-139,5 2 1,4-1 0,7-2-1,6 1 1,10 1 0,7-1-1,9-2-78,8-1 0,12 0 0,15-1 0,11-2 0,8-3 1,-27-17-1,2-1 68,3-1 1,1-1 0,3 1 0,2-2 0,5 1 0,1-1 0,2 0 0,1 1 0,0-2-1,1 1 1,0-2 0,0 0 0,-3-2 0,1 0-122,0-1 0,0-1 1,-4-1-1,-2-1 0,-4 0 1,-2-1-1,-4-1 0,0-1 1,-3-1-1,-1-1 1,33-3-22,-3-6 1,-4-1-1,-5-14 1,-7-2-1,-3-7 1,-3-4-40,0-4 0,-2-13 0,-5 0 0,-4-6 0,-4-8 0,-17 31 0,-1-1-142,-1-4 0,-2-1 1,0-3-1,-1 0 0,-2 4 1,-2 0-1,0 2 0,-1 2 1,1-34-1,-4 15 1,-1 6-535,0 10 1,-12 14-1,-7 5 1,-12 7 0,-14 6-1,-14 8 342,-13 8 0,31 2 0,-1 3 0,-6 5 0,-1 2 0,-2 1 0,0 2 0,-1 3 0,-1 1 0,-3 3 0,1 3 0,1-1 0,0 1 302,0 0 0,1 1 0,-1 4 0,0 0 0,4-3 0,-1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20262 1586 7976,'0'-9'899,"0"0"0,1-1 0,4-1 0,4 1 0,2 3 0,3-1 0,-1 2 150,0 0 1,-1 8 0,-3 7 0,-6 4 0,-6 3 0,-6 5 0,-3 1 105,-1 2 0,-5 9 1,-1-7-1,0 4 1,-2 2-1,3 1-1138,4-3 0,-3 1 0,10-9 1,-1 3-1,4 0 0,3-2 1,1-6-30,0-2 1,5-6-1,6-2 1,4-1-1,4-3 1,0-1 22,0-2 1,5-2-1,-3-1 1,1-3-1,-1 0 1,-2 1-12,-3 2 0,4-3 0,-3 1 0,0 2 0,-3 2 0,0 1-2091,-1 0 1,0 1-1,1 4 1,-2 4-6301,-3 2 8391,2-3 0,-3 4 0,5-5 0</inkml:trace>
  <inkml:trace contextRef="#ctx0" brushRef="#br0">20915 1546 8591,'1'-7'4859,"4"2"1,1 5-4057,3 5 1,-2 3 0,-4 10 0,2 3 0,-1 3 0,0 1-178,1 3 1,-1 2 0,-4-4 0,0-1 0,-1-1 0,-2-3 0,-2 0-950,2-1-1297,2-3 0,1-1 0,0-13 865,0-12 0,1-9 1,4-10-1,4-5 1,3-5-1,1-5 1,0 0 522,1 2 1,-1 2 0,0 4 0,1 3 0,-1 6 0,-1 4 423,-3 4 1,3 4 0,-4 4-1,4 3 1,2 1 0,0 4 933,4 5 1,-3 6 0,3 7 0,-3 4-1,-1 2 1,3 5-401,0 2 1,-3 7-1,-7-4 1,-1 1-1,-3 1 1,-1-1 0,-2-1-727,0-2 0,-6-2 0,-3-3 0,-5-1 0,-3-4 0,-6 0-489,-2-4 1,2-3 0,-3-2 0,-2-4-1,2 0 1,0-1 0,6 0-3870,0-3 1,4 0 4357,7 2 0,-3-4 0,5 5 0</inkml:trace>
  <inkml:trace contextRef="#ctx0" brushRef="#br0">20515 2625 7725,'2'-7'1976,"2"3"0,-2 4 1,2 4-1,-3 5-706,-1 3 1,0 7 0,0 3 0,0 5 0,0 4-1069,0 5 0,-5-7 0,-3 1 0,-1-1 0,2-2 0,-1-2 0,2-4-1410,1-2 0,-4-1 1,3-6-1,0-5-1013,0-7 0,1-12 2027,5-10 0,2-6 1,2-6-1,5-8 0,3-3 321,1-6 0,1-1 0,1 1 0,1 2 0,3 4 1,0 5 338,1 5 0,-3 7 0,-3 7 1,-1 3-1,0 5 0,1 4 0,-1 3 1318,0 3 1,-4 2-1275,0 1 0,0 5 1,4 4-1,-1 5-49,-3 3 1,1 9 0,-4 6 0,0 2-1,0 3 1,-3 2 0,-1 1-1574,-2 0 1,0-2 0,0-1-1,-2-3 1,-1-1 1111,-1-3 0,-7-2 0,4-2 0</inkml:trace>
  <inkml:trace contextRef="#ctx0" brushRef="#br0">20502 2759 8387,'0'-21'3212,"6"6"1,3 8-2756,2 1 0,9 1 0,2 5 1,5 0-1,4 0 0,3-1 0,3-2-457,3-1 0,-3-7 0,9 4 0</inkml:trace>
  <inkml:trace contextRef="#ctx0" brushRef="#br0">21008 2492 8812,'-13'6'1633,"6"2"1,2 5 0,4 0 0,1 2 0,0 3 1766,0 4-2610,6 9 0,-3-1 1,4 4-1,0 0 1,-1 0-645,0 3 0,0-6 1,-3-3-1,2-6 0,-1-2 1,2-6-1,3-3 0,3-10 1,1-8-556,0-11-1558,1-12 1,-1-5 0,0-10 0,-1-2 0,-1-2 1529,-3 0 1,-5 11 0,2-1-1,-4 5 1,-1 5 0,0 2 1054,0 5 0,0 7 0,0 9 0,0 5 0,0 7 175,0 4 1,0 14-1,0 4 1,0 3 0,0 3-1,0 0 1,-1 3-579,-4 1 1,2 2-1,-5-1 1,-3-4-1,1-3 1,-1-6-886,3-4 0,3-2 71,-4-7 0,5-1 1,-5-3-1062,-2-5 1,0-4 0,-1-4 1659,3-5 0,-3-3 0,5-1 0</inkml:trace>
  <inkml:trace contextRef="#ctx0" brushRef="#br0">21422 2479 10618,'0'-8'2157,"0"5"0,0 12 0,0 9-1008,0 6 0,4 11 0,2 4 0,0 1 0,0 4-1031,-3 2 0,-2-7 0,-1-1 1,0-4-1,0-4 0,0-3 0,0-5-1388,0-5 1,2-3-1,1-7 1,1-8 0,-1-11-1,0-12-416,1-10 0,4-9 1509,5-15 0,-4 1 0,0-7 1,1-3-1,1 4 392,-2 2 0,2 2 0,-3 16 0,1 6 0,-2 7 0,1 9 778,-1 7 0,-3 3 1,5 11-1,2 2 1,1 4-1,-1 7 1,0 8-444,-2 4 1,0 9 0,4 4 0,-1 7 0,-3 1 0,-4 1-1,0-1-601,-1 0 1,1 3 0,-5-5 0,0-2 0,0-4 0,0-4-2635,0-1 1,-2-2 0,-4-6 2684,-7-3 0,0 4 0,-6-6 0</inkml:trace>
  <inkml:trace contextRef="#ctx0" brushRef="#br0">21062 3452 7615,'-11'-14'0,"1"1"519,0 0 1,-4 4-1,8 1 913,-1 3 1,4 2-350,-2 7 0,4 3 1,1 7-1,0-1 0,0 0 1,-1 1-471,-4-1 0,2 0 0,-6 1 0,0-1 0,2 0 0,1-1 0,2-1-520,-1-3 1,1 1 0,5 5 0,4-1-1,5-1 1,5-2-90,3-1 0,1 0 0,-3 4 0,2-1 0,-2-1 0,-3-3 0,-4 3 458,-4 1 0,1 2-320,-2 4 1,-1-3 0,-7 4-1,-7-1 1,-5 0-222,-6-2 1,-3 3-1,-3-1 1,-1-3-1,1-3 1,3-5-982,0-1 0,6-1 1,1-5-1,5-2 1,4-2 1059,4-5 0,16-15 0,3-4 0</inkml:trace>
  <inkml:trace contextRef="#ctx0" brushRef="#br0">21315 3465 10659,'0'-13'2359,"1"5"1,4 4-1494,4 2 1,-2 8 0,1 5 0,-1 4-1,-1 5 1,1 4 0,-1 4 0,0 0-1,-3 2-752,-1 1 1,-4-3 0,-1 3 0,-3-3 0,0-3 0,-1-1-115,-1-2 0,0-5 0,-6 2 0</inkml:trace>
  <inkml:trace contextRef="#ctx0" brushRef="#br0">21302 3398 7653,'-6'-20'0,"6"6"538,0 10 1,4 4-1,6 4 1,-1 5-1,3 3 1,3 1-1,4 2 1,2 3-1,3 3-425,1-1-113,2 6 0,5-6 0,2 7 0</inkml:trace>
  <inkml:trace contextRef="#ctx0" brushRef="#br0">21622 3638 7653,'-14'0'986,"1"0"1,0 0 0,-1 0 0,1 0 651,0 0 0,5 2 1,5 1-1,6 3 0,7 1 1,5 2-1816,3-2 1,6 4 0,-2-7-1,5-1 1,2-1-483,2-2 0,0-6 0,-4-3 0,-2-3 0,-2-1 0,-7-2 0,-4-1 0,-5-2 1,-1 0 719,-3-1 0,-6 4 0,-3-3 1,-1 5-1,-4 2 0,-1 4 1122,-1 1 1,6 3-1,5 8 1,8 4 0,8 2-1,0 3-660,1-1 0,3 0 1,1 1-1,2-2 1,1-2-1,0-3-559,1-1 1,-6 0 0,4-3 0,-2 2 0,-2-2-760,-3-2 1,-6 5 0,-4 3 0,-2 3 794,-2 1 0,6 6 0,1 2 0</inkml:trace>
  <inkml:trace contextRef="#ctx0" brushRef="#br0">23021 1346 7963,'-6'-7'0,"3"-4"0,-6 7 0,5-1 371,-5 5 0,5-4 1,-5 0-1,0 2 1,0 4-1,2 3 1,1 3-1,1 2 0,1 2 1,-1 3-1,2 1 209,2 2 1,1 0-1,0-5 1,1 0-1,2 1 1,3-2-304,2-4 0,1-2 1,4-6-1,2 0 1,1-3-1,3-4 0,2-8-406,3-4 1,1-3-1,1-5 1,0-1-1,-3-2 1,-2 1-399,-2 3 1,-1 1-1,-5 8 1,1 0 31,-1 2 0,-5 10 0,-4 6 1,-3 9-1,1 8 1253,2 3 0,-2 1 0,2 5 1,-1-1-1,0 0 0,3-1 1,0-2-377,0 1 1,4 0 0,-2-8-1,1 2 1,0-2 0,1-1 0,2-3-1998,1-3 0,0 1 1615,1-5 0,-1-1 0,0-4 0</inkml:trace>
  <inkml:trace contextRef="#ctx0" brushRef="#br0">23261 1506 8055,'-9'0'1605,"0"0"1,5 0 0,-4 1 0,3 4-864,2 4 0,1 9 1,2 4-1,2 4-434,2 6 0,-2 2 1,2 7-1,-3 3 0,-1 5 1,0 6-1,0 4-224,0 4 0,-1 5 0,-3-6 0,-5 2 0,-3 1 0,-2-2 0,1 1 0,0-6-563,-1-6 0,1-8 0,1-8 0,2-7 0,3-4-1203,1-2 0,-3-12 1274,4-6 1,1-7-1,4-18 1,0-3-1,1-3 1,2-2 337,2 0 0,-1 5 0,-4 3 0,2 2 0,1 4 713,1 4 1,5 9-1,-3 2 1,1 9 0,4 8-1,0 1 1,3 2 126,-1 0 1,5 1-1,0 3 1,-1-1 0,1-3-1,1-2-553,2-3 1,-3-5-1,4-4 1,0-1 0,1-3-1,-1-3 1,3-6-1325,5-7 1,-7-4-1,4-8 1,-3-3 0,-4-2-1,0-1 1,-4 0-1483,-3 2 1,4-4 2588,-8 2 0,2-6 0,3 3 0</inkml:trace>
  <inkml:trace contextRef="#ctx0" brushRef="#br0">20795 640 8429,'-1'-12'869,"-4"3"1,2-1-1,-4 7 1,1 4-1,3 7-269,1 3 0,2 3 1,2-1-1,1 0 0,3 1 1,0-1-1,0 0-551,-3 1 1,-2-1 0,-1 0-1,0 2 1,0 1 0,0 2-1193,0-2 0,-1-1 0,-2-1 0,-3-1 0,-2 0-3408,-2 1 4551,4-7 0,-12-13 0,3-9 0</inkml:trace>
  <inkml:trace contextRef="#ctx0" brushRef="#br0">20622 720 7947,'-14'-5'303,"1"1"0,0-5 0,-1 4 401,1 2 0,7 2 1,6 2-1,8 2 0,5 2-643,5-2 1,2-2 0,7-1-1,0 2 1,-2 1 0,-3 1-62,-4-1 0,3 5 0,-1-1 0</inkml:trace>
  <inkml:trace contextRef="#ctx0" brushRef="#br0">20462 1106 9040,'-6'-22'2348,"7"9"0,10 8-2439,5 5 0,6-1 0,-3-4 0,2-4 0,4-2 0,5-3 0,6-1 0,1-2 91,-2-6 0,10-8 0,-4-3 0</inkml:trace>
  <inkml:trace contextRef="#ctx0" brushRef="#br0">21195 640 8828,'-13'-3'0,"-1"9"0,1 14 676,0 17 1,-2 14 0,-4-5-1,-7 1-571,-3 3 0,-2 2 0,4 3 0,2 0 0,3 1 1,4-3-106,3-1 0,8-3 0,1-9 0</inkml:trace>
  <inkml:trace contextRef="#ctx0" brushRef="#br0">24074 1879 8007,'0'-13'521,"2"5"0,2 4 0,4 4 1,-1 4-1,-3 5 0,-2 5 1,-2 3-1,0 4 0,-3 1-138,-6 1 0,-1 3 1,-11 5-1,0-1 0,2-2 1,-2-3-1,3-1-1059,4-2 0,-3-6 0,10 2 0,1-4 676,6-6 0,18-14 0,10-8 0</inkml:trace>
  <inkml:trace contextRef="#ctx0" brushRef="#br0">24501 1759 8434,'-6'8'1516,"0"3"1,-4-2-1164,1 3 1,6 3-1,-3 0 1,1 1-1,1-1 1,0 3 0,-1-1-232,1 3 1,-5 3 0,3-2 0,0 1 0,-2-1 0,3 0 0,-1-2-123,3 0 0,1-1 0,2-5 0</inkml:trace>
  <inkml:trace contextRef="#ctx0" brushRef="#br0">24048 1906 8363,'0'-14'2081,"1"6"0,4 0-1647,3 2 0,4 0 1,3 3-1,3-3 0,4 1 1,3-3-1,3 2 0,3 0-455,5 3 0,1-3 1,0 2-1,-3 1 1,-1 1-1,-4 2 1,-2 0 20,-5 0 0,3 6 0,-4 2 0</inkml:trace>
  <inkml:trace contextRef="#ctx0" brushRef="#br0">24048 2212 7973,'-21'8'606,"6"-2"1,8-3 0,1 4 203,3 6 1,3-1-1,4-4 1,7-2-1,5-4 1,6 1-1,6 0 1,9 2 1410,12-2-2221,9-2 0,3-7 0,-2-1 0</inkml:trace>
  <inkml:trace contextRef="#ctx0" brushRef="#br0">23394 3518 8096,'0'-9'0,"0"1"0,0-3 0,2-1 966,2-1 1,-2 0-1,4-1 1,-2 4-1,1 7 1,-2 10-1,-2 10 1,-2 4 1110,-4 2 0,-2 1 1,-7 1-1911,1 2 1,4-7 0,0 9 0,-1-3-1,-2-2-76,-1 1 0,4-4 1,1 0-1,1-2 0,1-3 1,0-1-180,3-2 1,2-4-1,2-1 1,4-3 0,4-2-1,2-1 242,3-2 1,4 0 0,1-2 0,2-2-1,1-3 1,-2-2-517,-2 0 1,2 6-1,-1-2 1,0 2-1,0 0-1030,-2-1 1,-3 1-1,0 6 1,-2 3-1,-2 0 1392,-1 0 0,0 4 0,4-2 0</inkml:trace>
  <inkml:trace contextRef="#ctx0" brushRef="#br0">23888 3572 9421,'-9'-11'3768,"0"-2"-3286,6 3 0,-3 5 0,4 10 1,0 5-1,-3 6 0,1 8 0,-1 4 1,-1 3-35,-1-1 1,-2-1 0,-3 0 0,3-1 0,3-5 0,2-2-1348,-1-5 0,2-2 1,6-7-1,3-7 1,3-10 413,6-11 0,-2-3 1,7-11-1,-3-2 0,3 0 1,-1-2-1,0 4 656,-3 2 1,2-4-1,-3 15 1,-3 3-1,0 4 684,0 6 1,1 6-1,0 10 1,-1 8-1,-2 6 1,-2 7 295,-2 6 0,-2 2-1035,-4 4 0,-1-2 1,-4 8-1,-5-3 1,-5-4-353,-3-1 0,1-5 1,2-2-1,-1-5 1,-4-2-1,1-3-2206,0-2 0,-3-1 0,2-6 2442,0-3 0,-3 2 0,-3-3 0</inkml:trace>
  <inkml:trace contextRef="#ctx0" brushRef="#br0">23514 4638 7969,'0'1'7423,"0"10"-6293,0-7 0,-1 17 1,-4 7-1,-3 3 0,-4 5-1029,-2 2 1,1-5 0,0 7 0,1-3 0,2-5-1,2-4 1,2-5-857,3-4 0,3-3 0,5-7 0,5-6 0,5-6-29,3-6 1,5-15 0,0-8 0,2-8 0,0-6 0,-3 0 0,-4-1 687,-3-1 0,-2 10 1,0-2-1,-1 3 0,-1 4 1,-4 7-1,0 6 832,1 6 1,-5 5 0,3 1 0,0 4 0,1 5-264,0 7 0,1 5 0,-5 5 1,1 4-1,1 5 0,-1 2-615,1 2 1,-1 6 0,-5-1 0,-2 1 0,-3 1 0,-2-1 0,-2 1-1729,-2-6 0,3-4 1870,0-6 0,0 4 0,-4-6 0</inkml:trace>
  <inkml:trace contextRef="#ctx0" brushRef="#br0">23501 4864 7890,'12'-13'0,"-2"0"735,-1-1 1,0 7-1,4 1 1,1 2-640,-1-1 1,2 1 0,1 4-1,3 1 1,2 4 0,3 4-97,1 2 0,2 9 0,-1 0 0</inkml:trace>
  <inkml:trace contextRef="#ctx0" brushRef="#br0">23968 4771 7844,'-8'-18'3165,"4"1"0,2 6-2661,2 11 0,0 6 0,0 9 0,0 3 0,-1 5 0,-2 7 0,-3 4 0,-1 2 0,-4-2-95,-1-2 0,3-2 1,2-6-1,1-4 1,3 0-1774,2-4 1,2-7 0,4-8-1,3-7 1,4-10 0,3-6 1068,3-6 1,-3-12-1,4 0 1,-1-2-1,-1 1 1,0 2-1,-4 2 855,-4 2 1,3 10 0,-5-1 0,2 6 438,0 3 0,-6 10 0,3 7 0,-2 7 0,1 7 0,-2 2-801,-2 2 0,1 5 0,1 0 0,1 0 0,-1 1 0,-1-3 0,-4-2-6,-2-3 0,1-1 0,-5-2 1,1-1-1,-1-1 0,-2-4 103,-2-1 0,-1-2 1,0-4-1603,-1 0 0,1 5 1,0-1-1739,-1-1 0,1 0 3045,0 2 0,5 2 0,2 6 0</inkml:trace>
  <inkml:trace contextRef="#ctx0" brushRef="#br0">24274 4758 7917,'6'-14'1716,"-4"1"0,4 1 1633,-1 3-2782,-3 3 0,10 8 0,-5 2 1,2 7-1,-2 5-300,-1 6 1,-1 3 0,-5 2 0,0 0 0,0-1 0,0 1 0,0 0-1,-2-2-363,-2-3 1,2 2 0,-3-8 0,0-3-468,1-2 0,-1-10 0,5-2 1,2-11-1,2-10 0,5-6 114,3-4 0,7-7 0,2 3 1,1 2-1,-1 3 0,-2 4 1029,-3 6 1,-5 5 0,-2 4 0,1 5 0,0 7 108,-1 7 1,-3 11 0,-7 4 0,-4 5-1,-4 4 1,-4 5-751,-5 2 1,2 2 0,-6 0 0,0 0-1,-1 0 1,3-2-867,0-2 0,3 1 927,3-6 0,-5-6 0,-2-5 0</inkml:trace>
  <inkml:trace contextRef="#ctx0" brushRef="#br0">24061 5744 8149,'7'-6'3789,"-1"-1"-813,-6-7 1,0 1-2365,0 0 0,-1 5 0,-4 5 0,-4 6 0,-2 6 0,-1 5-348,3 3 0,-3-2-320,3 3 1,-1-3 0,1-1 0,4 3 0,4 1 5,1-2 0,0-6 0,1-1 1,4 1-1,4 2 0,3 0-169,1-3 0,0 1 0,1-5 0,-3-1 0,0 1 0,-4 1 131,-1 1 1,-1-3-1,-5 5 1,-2 0-1,-2 0 1,-7 0 0,-5 1 247,-6 2 1,-3 2-1,-2-1 1,0 0 0,2-1-1,1-2-160,2-1 0,10-4 0,-1 2 0,3 1 0,2-1 0,20-4 0,10 3 0</inkml:trace>
  <inkml:trace contextRef="#ctx0" brushRef="#br0">24221 5744 8284,'21'-13'743,"-4"-1"0,-2 7 1,-1 3-49,-1 2 1,-6 4 0,-2 2-1,-2 6 1,0 8 0,1 7 0,-4 6-1,-6 3 1,-9 5-284,-4 4 0,0-2 0,-5 2 0,-3-4 0,2-4 0,0 1 0,4-4-1087,1-5 1,6-2 674,1-7 0,-6 6 0,4-4 0</inkml:trace>
  <inkml:trace contextRef="#ctx0" brushRef="#br0">24261 5771 9791,'21'-36'0,"-4"2"0,-2 3 1195,-1 6 1,-1 1-1,0 9 1,1 3-1,-1 2 1,0 3-1101,1 2 0,3 4-95,1 1 0,18 12 0,-1 2 0</inkml:trace>
  <inkml:trace contextRef="#ctx0" brushRef="#br0">25394 5771 8148,'0'-18'0,"0"0"0,1 0 0,4 5 0,-4 4 485,4 0 0,1 8 1,-2 1-1,-1 9 1,-1 5-1,-2 6 252,0 0 1,-2 3 0,-1 3-1,-1 1 1,1 1 0,1 2-1,2 1-370,0-2 0,0 0 1,0-4-1,0-2 1,0 0-1,0-1 1,2-1-135,2-4 0,-2-2 1,4-3-1,0-2 1,2-2-1,4-2-245,2-3 1,3-2 0,3-1 0,0-1-1,4-2 1,1-3-134,2-2 1,0 4-1,-1-3 1,-1 1 0,-1 3-1,-3 1 1,-2 2-1406,-3 0 1,1 0 0,-1 0 0,3 0 1549,2 0 0,-5 6 0,3 1 0</inkml:trace>
  <inkml:trace contextRef="#ctx0" brushRef="#br0">26140 5771 10290,'0'-27'0,"-1"2"1637,-3 3 0,2 7 1,-1 7-1257,6 2 1,4 2 0,5 6 0,-1 2-1,-4 6 1,-1 7-96,-3 5 0,3 9 1,-2 3-1,-1 2 0,-3-1 1,-3 1-1,-1-2 0,-1-3-523,-1-3 0,5-6 0,-3-1-719,2-2 1,2-9 0,0-11-1,0-12 1,2-13 445,2-8 0,3-9 1,7-2-1,-1-3 0,0-1 1,1 2 873,-1 3 1,0 8-1,2 5 1,2 4 0,2 5-1,0 4 1,2 5 259,-1 4 0,-3 3 1,1 9-1,-4 4 1,-2 8-1,-1 6 220,-3 7 0,-5 0 0,2 8-334,-4 1 0,-1 6 0,-1 0 0,-4-3-476,-3-3 1,-3-3 0,1 1 0,1-4-1,-1-2 1,-2-4-384,-2-3 1,1 2 0,0-5 0,1 2 348,3 2 0,-9 2 0,3 2 0</inkml:trace>
  <inkml:trace contextRef="#ctx0" brushRef="#br0">25794 7130 7279,'-13'0'0,"5"-6"0,2-1 0</inkml:trace>
  <inkml:trace contextRef="#ctx0" brushRef="#br0">25781 7077 7955,'-6'-8'3658,"-3"4"-2821,-3 2 0,4 4 0,4 4 0,3 6 1,1 4-1,0 0-451,0-1 0,0-6 1,0 0-1,1 0 1,3-3-1,5-8-696,3-10 0,2-13 0,0-12 0,3-4 0,2-4 0,2 1 1,1-1-123,-1 1 1,-2 1 0,-6 7-1,0 7 1,-1 5 0,-1 6 293,-2 4 0,-6 8 0,1 7 0,-3 11 648,-1 9 0,0 10 0,0 4 0,0 4 1,0 2-1,-1 2 0,-2 2 85,-1-2 0,-1-3 1,5-3-1,0-3 1,0-2-1199,0-2 1,0-6 0,2-4 0,1 0 0,3-6 602,1-3 0,2-5 0,4-6 0</inkml:trace>
  <inkml:trace contextRef="#ctx0" brushRef="#br0">25900 7023 7955,'0'-20'1668,"0"2"1,0 8-1327,0 1 0,6 6 1,2 0-1,2 6 0,2 6 1,3 2-1,1 3 0,2 1-280,0 2 1,1-2-1,-1 1 1,2-4-1,3-4-62,-1-2 0,0-2 0,5-4 0</inkml:trace>
  <inkml:trace contextRef="#ctx0" brushRef="#br0">26300 6717 7955,'0'15'774,"0"2"0,0 3 1,0 5-1,0-1-265,0-1 0,0 11 0,0-4 0,-1 4 0,-2 2 1,-3-1-1,0-1 0,-1-3 0,1-4 51,0-5 1,-3 2-1,5-6 1,-1-4-1,1-2-928,-1-3 1,2-13-1,9-5 1,6-10 0,6-10-1,1-5-562,0-6 0,3-3 0,-4 3 1,-1 2-1,-3 1 0,0 4 1,-2 4 1030,-4 4 0,0 8 0,-5 2 1,3 7-1,0 3 378,0 7 1,2 4 0,-3 8-1,-1 4 1,1 4 0,-1 2 213,-1-2 1,-1 3 0,-2-4 0,0 1 0,0 1-1,0-1-298,0-2 0,-5 0 1,-1-7-1,0 0 1,-1 1-1,0-1-674,-4 0 1,-1-1 0,-1-1 0,0-4 0,-1 0 0,1-1-6144,0 0 6422,5-1 0,2-5 0,6 0 0</inkml:trace>
  <inkml:trace contextRef="#ctx0" brushRef="#br0">26754 6744 7964,'-6'7'430,"-3"-3"0,-3-2 0,-1-2 1,-1 0 321,1 0 0,4 6 1,2 3-1,1 3 0,3 2 1,1 4-1,2 4 1,0 3-320,0 2 1,2 4-1,1 2 1,1-1-1,-1 1 1,-1-3-1,-2-4 1,0-4-648,0-4 0,-5-3-356,1-2 0,-1-13 1,7-9-1,2-11 1,5-10-1,4-5 106,5-4 0,-3-4 0,4 0 0,1 3 0,0 2 0,1 7 0,-3 5 843,-3 9 1,-2 3 0,0 5 0,1 5 0,-3 6 0,-2 6 0,-4 10-451,-4 6 1,-2 14 0,-5 8 0,-6 8 0,-7 6 0,-3 2-309,-2 2 0,7-28 0,0 1 1,-13 29 378,-2 2 0,10-31 0,-1 0 0,2 1 0,1-1 0</inkml:trace>
  <inkml:trace contextRef="#ctx0" brushRef="#br0">26434 7770 7964,'-14'-2'5293,"1"-1"-3425,0-1 1,5-2-1,2 3-1159,0-1 1,6 5-1061,0 8 1,0 3 0,6 1-1,-1 0 1,1 2 163,1 3 0,-2-8 1,3 4-1,3-2 1,-1-1-1,1 3 1,-3-1-73,3 0 1,-1 1-1,-1-1 1,-3 0 0,-2 1-143,1-1 0,-2 0 1,-9 1-1,-6-1 1,-6 0-1,-1 1-120,0-1 1,-3-1 0,4-2 0,2-2 0,1-3 520,1-2 0,7-13 0,1-5 0</inkml:trace>
  <inkml:trace contextRef="#ctx0" brushRef="#br0">26807 7636 7946,'-19'14'0,"-4"-1"0,-2 2 1223,-1 3 0,0 5 1,4 7-1,4-3-604,4-2 0,2 7 0,1-2 1,4 4-1,1 3 0,3-4 0,2-4 1,1-2-4289,0 0 3669,0-7 0,6-6 0,1-8 0</inkml:trace>
  <inkml:trace contextRef="#ctx0" brushRef="#br0">26634 7783 7946,'11'-40'0,"0"0"418,-2 0 0,-5 6 1,7 3-1,2 4 1,5 5-1,2 4 1,6 5 1129,3 4 1,5 3 0,8 8-1549,2 2 0,9 9 0,8 8 0</inkml:trace>
  <inkml:trace contextRef="#ctx0" brushRef="#br0">20382 1373 7681,'-2'-12'1274,"-2"3"-1186,2 3 0,-1 6 0,5 2-1,-5 0 1,-3 3 0,-6-2 0,-3 0 114,-2 1 1,-6-2-1,4 2 1,0-2-1,-2-2 1,0 0-1,-2 0 1,-2 0 296,-2 0 1,2 1 0,1 2 0,2 3 0,-2 1 0,-1 4-409,-2 1 1,2 5-1,1 1 1,4-1-1,0-1 1,4 2 0,1 4 44,2 3 0,1-3 0,2-1 1,2 0-1,2-2 0,3 2 0,2-2-75,1 0 0,0 3 0,0-2 1,0-1-1,0 2 0,0-1-124,0 4 0,1-3 1,4 1-1,4 2 1,4-1-1,3 1 1,5-2-83,4 2 0,2 1 0,10 2 0,3-1 0,1 0 0,7-4 115,2-4 0,-1-1 1,-2-2-1,1-5 1,-2-2-1,1-5 1,-1-2 147,0-1 1,7-6 0,-2-2-1,-1-6 1,2-2 0,0-3-178,1-2 1,5 0 0,1-3 0,0 2 0,1-1 0,-4-1-14,-1 2 1,1-2 0,-1 5-1,-3-1 1,-1 0 0,-2 1-1,-3-2 22,-6 0 0,-4 0 1,-1-2-1,-4 0 0,-2 0 1,-4-2-1,-3-2 286,-4 0 1,-4-1 0,0-2 0,-1-1 0,-1 0 0,-3 0-98,-5 0 0,-2 0 1,-2 4-1,-3 2 0,-6 3 1,-9 4-1,-8 3-372,-10 2 0,-7 6 0,-16 2 0,-9 5 0,30 2 1,-1 1-1,-5 1 0,0 1 0,-3 1 0,-1 1 123,-3 2 0,-1 0 0,0-2 0,0 0 0,1 3 0,1 0 0,2-2 1,0 0-1,3 0 0,1-1 0,4-1 0,2 0 0,-30 5-326,11 1 1,10-4 244,11-4 191,10 4 0,6-7 0,7 5 0</inkml:trace>
  <inkml:trace contextRef="#ctx0" brushRef="#br0">25367 6384 7930,'-26'0'0,"0"0"0,4 0 0,6 0 182,11 0 0,10 0 0,19 0 0,11 0 1,11 0-1,9-2 0,4-2 0,6-5 1,3-3-1,6-1 0,-35 6 0,0 0-47,0 1 1,2-1 0,2 0 0,1 1 0,0-1-1,1-1 1,-2 0 0,0 0 0,0-2 0,0 0 0,-4 0-1,0 0 1,0-2 0,-1 0 0,33-13-489,-3-2 0,0-1 0,-10-3 0,-3-3 0,-5-3 1,-7-2 194,-6-2 1,-10-8 0,-11-1 0,-5-5 0,-8-4 0,-9-1 338,-12 1 1,-15-3 0,9 32 0,-3 2 0,-3 0 0,-1 1 0,-6 1 0,-2 2-1,-3 2 1,-2 1-3,-1 1 1,-3 3-1,-6 3 1,-2 3-1,5 3 1,0 3-1,-1 1 1,-1 2 0,0 1-1,1 3 1,3 2-1,0 1 1,3 3-1,0 2 106,4 0 0,1 4 0,5 3 0,1 4 0,2 0 0,1 2 0,-21 31 1,13 5-1,12 6-791,8 3 0,13 2 1,7 5-1,10-4 1,11-4-1,12-5 506,8-4 0,-15-30 0,1-1 0,4-1 0,-1 1 0</inkml:trace>
  <inkml:trace contextRef="#ctx0" brushRef="#br0">23341 3905 8439,'-47'4'0,"4"2"0,7 2 0,10 2-258,6 2 0,11 6 0,5 1 0,2 0 0,4 2 0,4 0 412,7 2 0,8 1 0,10 0 0,6-5 0,8-3 0,6-5 0,9-4 0,5-4 203,7-2 1,-31-3 0,1-2 0,3-1 0,-1-1 0,1-2 0,1-2 0,-1-2 0,0-1 0,-2-1 0,0 0-393,-2-3 0,-1-1 1,0-2-1,-3-2 1,-3-2-1,-3-1 1,0-1-1,-1 0 1,-2-2-1,-3 0 1,18-32-1,-10-5-894,-11-3 1,-8 1 635,-11 30 1,-2-1-1,-11-32 1,-4 35-1,-3 1 1,-5 1-1,-4 2 189,-4 1 0,-4 2 1,-3 3-1,-4 3 1,-9 2-1,-2 3 1,-4 3-1,-2 4 1,-4 3-1,-2 4 1,-4 2-1,0 2 322,-2 2 0,0 3 0,-2 3 0,1 4 1,3 5-1,1 4 186,2 0 1,2 3-1,1 5 1,3 3-1,7 0 1,3 2-1,5-1 1,2 3-247,5-2 0,3 2 0,8-2 0,5 0 0,-7 30 0,19-1 0,25 1 0,29-4 1,-10-31-1,5-3-1970,9 1 1,4-4 1811,5-1 0,3-1 0,5-2 0,1 0 0,0-4 0,-1 0 0</inkml:trace>
  <inkml:trace contextRef="#ctx0" brushRef="#br0">8745 10635 8128,'-8'-18'0,"4"1"0,2-1 0,2 4 183,0 1 0,0 0 1,2-1-1,2 1 1,5 0-1,3 1 1,1 3-1,1 5 1,-1 2-1,0 2 1,1 0-1,-1 0 1,0 0-1,2 0 54,3 0 1,3 2 0,5 1-1,2 1 1,3 0 0,5 1-1,4 1 1,3 0-33,1 0 1,10 0 0,-2-3 0,2 1 0,7-1 0,1-2 84,0-1 0,7 0 0,-4-1 0,1-2 0,4-3 0,-2 0 0,0-1-168,-1-1 0,-3 4 1,-1-3-1,1 1 0,-3 1 1,-2 1-207,-1-1 1,0 2 0,-5 6 0,0 3 0,0 2 0,1 2 6,-1 2 1,0 6 0,1-1-1,-2 0 1,-2-3 0,-1-2-1,0-3 1,0-4 312,-1-4 0,3-1 0,5 0 0,3 0 0,2-1 1,3-4-1,2-4 0,4-3 74,1-1 0,-3 4 1,-6 0-1,2 0 0,-3 2 1,4 1-576,2 0 1,-7 5-1,6-4 1,-4 4-1,-1 1 1,-1 0 0,0 0 237,-3 0 0,-9 0 0,5 0 0,-3 0 1,-4 0-1,-4-2 0,-5-1 357,0-1 0,-3-2 0,-2 3 1,-2-1-1,-5 1 0,-1 1-1191,-3 2 1,-2 0 0,-6 0 0,-1 2 0,-3 2-5873,-5 5 6733,-2 9 0,-14 2 0,-3 7 0</inkml:trace>
  <inkml:trace contextRef="#ctx0" brushRef="#br0">3133 16339 8044,'-6'-37'0,"-3"6"0,3 6 0,1 11 0,4 7 0,1 1 0</inkml:trace>
  <inkml:trace contextRef="#ctx0" brushRef="#br0">3079 16206 8149,'-7'-6'0,"2"-3"268,4-3 1,1 3-1,0 0 1,0-1-134,0-2 1,0 8-1,1 8 1,2 14-1,3 12 1,0 11-1,0 9 1,-3 10-1,-1 3-84,-2 5 1,0 2-1,-2-3 1,-2-1-1,-5 1 1,-3 0-1,-3-1 1,-1-1 234,-2-2 1,-3 0-1,7-5 1,2 0-1,1-1 1,2 0-1,2-4 1,1-4-477,3-3 0,2-2 0,2-5 0,4-4 0,5-4 1,5-4-1,3-6-1487,-2-8 1,3-1 543,-1-8 1133,6 1 0,-4-17 0,7-3 0</inkml:trace>
  <inkml:trace contextRef="#ctx0" brushRef="#br0">2973 16232 8161,'-14'-39'-6,"10"0"1,10 3-1,13 7 79,9 5 1,14 6-1,-1 9 1,4 5 0,5 3-1,6 1 1,14 0 0,-31 0-1,2 0-129,3 0 0,1 0 0,4 0 0,1 0 0,1 0 0,0 0 0,0 0 0,0 0 0,2 0 0,-1 0 0,-1 0 0,-1 0 0,-1-1 0,0 0 45,-1-1 0,-1 0 0,-6 0 1,-1 1-1,3-3 0,-1-1-11,-4 0 1,-1-1-1,34-1 1,-17-2-1,-9 0 1,-6 2 129,-8 2 1,-4 4 0,-5 2-1,-4 7 1,-3 8 0,-4 12 0,-2 11 82,-4 11 1,-4 9 0,-2 14-1,-1-34 1,-1 0 0,-1 4-1,-2 0 1,-1 2 0,-1-1-126,-1 1 1,0 0 0,0 2-1,1-2 1,1-3 0,2-1 0,0-1-1,1-1 1,-1 35 0,5-11-45,5-5 0,1-8 0,4-4 0,-1-7 0,0-5 0,0-4 0,0-4 34,1-4 1,-4-2 0,-2-7 0,-4 0-181,-4 1 1,-11-4 120,-12 3 0,-8-1 1,-14 10-1,-12 4 1,-8 2-149,32-13 0,-2 1 0,-5 0 1,-1-1-1,3-2 0,0 1 0,-1-1 1,0 0-1,-1 0 0,-1-1 1,2 0-1,0 0 24,-1 0 1,1-2 0,5-2-1,0-1 1,0 1 0,1-1-1,-31 2 1,5-3 0,7-3 126,6-2 0,4-7 0,6-1 0</inkml:trace>
  <inkml:trace contextRef="#ctx0" brushRef="#br0">2306 16486 8018,'-4'-15'0,"-1"-1"0,2-2 0,2 5 284,1 4 0,0 7 190,0 2 1,4-1 51,1 1 1,-1 3-1,-4 1-526,0 12 0,0 20 0,0 5 0</inkml:trace>
  <inkml:trace contextRef="#ctx0" brushRef="#br0">2426 16886 10803,'-22'-36'0,"1"2"-543,6 6 1,6 13 0,8 16-338,-3 11 0,1 6 0,-5 7 880,2 2 0,-4-3 0,2 8 0</inkml:trace>
  <inkml:trace contextRef="#ctx0" brushRef="#br0">2359 17365 8156,'-17'-22'0,"0"0"0,6 3 121,5 2 0,4 13 1,1 7-422,-4 9 1,4 10 0,-4 2 0,2 4 299,-1 3 0,2 6 0,-4-3 0</inkml:trace>
  <inkml:trace contextRef="#ctx0" brushRef="#br0">2319 17765 8156,'-19'-3'0,"-3"-6"0,-2-3 0,2-7 0,4 7 348,3 5 0,4 4 1,2 10-1,4 11-348,4 12 0,1 7 0,0 3 0</inkml:trace>
  <inkml:trace contextRef="#ctx0" brushRef="#br0">1786 16193 10545,'-9'8'-191,"0"1"1,2-4 418,-2 4 1,-3-6-1,3 2 1,-2 0-1,-1 1 1,1 0-1,4 1 1,1 1-1,3 2-32,2 2 0,2 1 0,4-1 0,6-2 0,9-2 0,9-2 0,7-3-301,5-2 1,8-7 0,0-6 0,3-5 0,0-9 0,-2 0-129,-1-4 0,-12 1 1,-3 2-1,-9 0 0,-8 1 1,-7 0 117,-6 4 1,-10-2 0,-8 7 0,-12-1 0,-9 0 0,-7 2 0,-4 3 0,1 4 290,-1 3 0,3-3 0,6 4 0,4 4 0,3 4 0,7 6-1021,2 3 1,5 7 797,7 3 0,3 3 1,6 2-1</inkml:trace>
  <inkml:trace contextRef="#ctx0" brushRef="#br0">1813 16792 8465,'-37'-35'1232,"6"8"1,9 14-1343,5 8 0,10 11 0,2 3 0,4 3 1,1 1-1,1 1-284,4-1 1,-2-4-1,6-2 1,1 1-1,2-1 1,3 3 0,1 4 393,2 3 0,5 4 0,-2 6 0</inkml:trace>
  <inkml:trace contextRef="#ctx0" brushRef="#br0">1866 17299 8310,'-21'-20'0,"2"12"30,6-1 0,7 7 1,6 5-1,7 3 1,5 0-31,2 0 0,5 4 0,2-2 0</inkml:trace>
  <inkml:trace contextRef="#ctx0" brushRef="#br0">1906 17499 8482,'-10'7'-252,"-3"-3"1,-4-1 0,4 3 0,1 6 76,3 4 0,3 7 0,6-4 1,0 0-1,0 0 0,2-1 175,2 1 0,4 2 0,5 6 0</inkml:trace>
  <inkml:trace contextRef="#ctx0" brushRef="#br0">1853 18192 8476,'-13'-20'-24,"-1"7"1,2-2 1758,3 5-294,4 7 0,10-3-1328,4 6 0,9 0 1,3 0-1,1 0 1,0 1-1,2 2-32,1 2 1,2 5-1,-2-1 1,-1 3-1,-4 1 1,0 2-368,-4 3 1,-7-2 0,-5 5-1,-2 0 1,-4-1 0,-4 3 0,-7-1 117,-8 0 0,-8-6 0,-4 2 1,1-5-1,-2-4 0,1-4 139,0-4 0,4-2 0,6-4 1,6-4-1,3-4 0,6-3 125,3-2 1,15-10 0,8 0 0,7-5 0,5-2 0,1-1-176,-1 0 1,2 7 0,-1-2 0,-2 3 0,-4 2 0,-5 4 0,-2 4 38,-6 4 0,-4 5 0,-10 0 0,-4 0 1,-7 2-147,-8 2 1,-4 4 0,-2 2-287,1 4 1,0 8 471,4 9 0,-9 3 0,3 2 0</inkml:trace>
  <inkml:trace contextRef="#ctx0" brushRef="#br0">15583 15193 15162,'-7'-27'-2983,"-5"1"2896,10 11 0,-5 9 0,4 15 0,-2 3 0,1 0 0,0-2 0,-2-1 0,0 1-221,0 2 0,-3-3 0,4 0 0,1 0 570,-2-2 1,0 0 0,-4-2 0,2 4 0,1 4-1,0 5 1,-4 6-333,-1 5 1,-5 7 0,-3 8 0,0 5 0,-4 1 0,-3 2-14,-4 1 0,6-1 1,-3 9-1,3-3 1,5-6-1,4-5 0,3-3 196,-1 1 1,3-2 0,2-8 0,4-4 0,4-2 0,1-3 0,1 1-70,4 0 1,-2 1-1,5 1 1,3 5 0,-1 3-1,1 5 1,-3-1-62,3 1 0,-4 4 1,1 1-1,-2 2 0,-3 0 1,-2 1-1,-2 0-224,-4-1 0,-2 5 0,-7-4 0,1 2 0,1-5 0,2-4 0,2-3 351,2 0 0,2-6 0,4-3 0,0-3 0,0-1 0,0-2-122,0-3 0,4 2 0,2-5 0,0 2 0,2 1 0,-2 1 0,0-3-19,-3-1 1,2 1-1,0-4 1,-2 2 0,-2 0-1,-1-1 151,0 1 1,0 4 0,0-2-1,0-1 1,0 2 0,0-1-1,0 2-162,0-1 1,2 4 0,1-4 0,1 1 0,1-1 0,-1-2-82,1-2 1,5 2 0,-3 0-1,2 0 1,0 1 0,2-4-1,-1 0 230,-1 2 0,1-3 0,-4 3 0,1-2 0,2 0 0,0 3 287,0 2 1,-4 1-366,3 5 0,-3 0 0,2 1 0,1 1 0,-2 2-199,0-1 1,2 3-1,-2-4 1,0-2-1,2-5 1,-2-1 237,0 0 1,2-5 0,-2 2 0,0-4-1,0 0 1,-1-1 25,1 0 0,-5 1 0,5 1 0,-2 1 0,2 3 0,0 2 0,2 3 0,-2 1 37,0 1 0,4-3 0,0-3 0,5 0 0,4-4 0,2-1-107,3-2 0,-1-1 0,1-3 0,-2-5 0,2-2 0,0-4 1,-1-2 232,0-5 1,-6-3-1,4-1 1,-2-1 0,-2 2-1,-2 2-152,-2 1 0,0 2 1,1-2-1,-1 5 0,0 1 1,2 0-1,1-2-478,2 2 0,0 2 0,-3-1 1,1-1-1,2-3 0,0-1 349,1-3 0,-4-1 0,4-1 0,-1 1 1,1-6-1,0-1 0,0-2 381,-2-1 0,-3-3 0,1-5 0,2-2 0,0-1 1,0 1-1,-3 0-214,0 2 0,4-2 0,1 2 0,0 4 1,0 0-1,-2 1 0,-3 1-488,0 0 1,-1 3-1,-1-4 1,-2 2-1,-2-2 1,-2-1 342,-3-2 0,-2-1 1,-1-1-1,0-5 0,2-2 1,1-4-1,1 0 364,-1-3 1,-2-6 0,1 0 0,1-1-1,1 0 1,-1 4-616,-1 4 1,-1 1 0,2 8 0,2 1 0,-2-1 0,-2 5 0,-1 3-224,0 3 1,-1 1 0,-2-3 0,-3 2 0,0 0 0,0-2 0,1-1 696,-1-3 0,5-3 0,-3 0 1,2-5-1,2-4 0,0-4 1,0-4 70,0 1 1,2-4 0,1 7-1,1 1 1,-1 3 0,-2 3-727,-1 2 1,0 9 0,0 0 0,0 2 0,0 3 0,0 4 0,0 2 19,0 1 1,0 1 0,0 0 0,0-1 0,-1 1 0,-2 0 542,-1-1 1,-1-3 0,5-3 0,0 0 0,0-4 0,0-1 0,0-2 87,0 1 0,0-6 1,0 1-1,0 2 1,-1 1-1,-2 1 0,-2 2-416,2 3 0,-3 2 0,0 7 0,0 0 0,-1 1 0,0 1 75,-4 3 0,4-1 1,-2-3-1,-1 1 1,-2 3-1,-2-3 1,1-2 251,0-5 0,-1 3 0,1-2 0,0 0 0,-1 1 0,1-3 1,0-1-100,-1 1 0,-2-3 1,0 3-1,1-1 0,-1 1 1,1 3-1,-1 1-164,-2 2 0,2-1 1,-5 3-1,2 0 0,1 4 1,-1-1-1,-2 3 84,0-1 0,-9 1 1,4 5-1,-2 0 1,-2 0-1,0 2-69,-1 2 0,0 2 0,3 4 0,-2-1 0,-2 2 0,-1 0 0,-1 4 0,2 2-1715,-1 0 1835,2 7 0,4 3 0,1 7 0</inkml:trace>
  <inkml:trace contextRef="#ctx0" brushRef="#br0">12464 17579 13853,'0'0'0</inkml:trace>
  <inkml:trace contextRef="#ctx0" brushRef="#br0">12424 17698 8529,'0'-23'0,"0"-2"615,0 1 1,0 3 0,0 8-204,0 0 1,0-1 0,0 1 0,1 1-450,4 3 1,-5 5 596,0 8 0,-2-2 0,-7 2 0,-1-2-205,-2-2 1,-1 4 0,-1 2 0,1 1 0,0 2-377,-1-1 1,1 8 0,-2 0 0,-1 5 0,-3 6 0,-2 1 0,-1 6-547,1 3 0,-4 6 1005,3 6 1,2-5 0,4 8-1,4-3-322,3-2 1,6-7 0,-1 2 0,2-2 0,4-5 0,2-1 0,5-6-580,3-4 0,6-3 0,0-5 1,-1 2-1,1-3 0,0-4-1636,-2-2 1,-5-1 0,-5 1 2098,-5-5 0,-4-3 0,-10-1 0</inkml:trace>
  <inkml:trace contextRef="#ctx0" brushRef="#br0">12184 18365 8529,'-14'-6'-535,"-3"0"1,-1-6-1,2 2 1,1-2 454,1 2 1,7-1 0,3-2-1,2 0 1,4-1 0,2 2 636,5 3 0,9-2 0,5 3 0,6 1 0,3 2 0,2 4-557,3 1 0,2-6 0,1-1 0</inkml:trace>
  <inkml:trace contextRef="#ctx0" brushRef="#br0">12490 18205 10549,'0'-25'-85,"-6"3"0,6 1 0,0 12 0,8 6 496,4 3 1,-3 0 0,-1 0 0,3 1 0,1 4 0,1 4-1,0 4 1,1 6-464,-1 8 1,0 0-1,1 5 1</inkml:trace>
  <inkml:trace contextRef="#ctx0" brushRef="#br0">12570 18138 8580,'-7'-44'0,"-3"2"342,-2 8 0,3 14 0,13 15 591,5 4 0,-1-4-1578,0 1 0,3-1 0,5 8 0,3 5 645,2 5 0,1 3 0,5-2 0</inkml:trace>
  <inkml:trace contextRef="#ctx0" brushRef="#br0">12864 18058 8432,'0'-32'0,"-5"5"0,1 0 157,1 8 0,9 10 0,6 5 1,4 2-1,0 4 0,0 2 337,2 5 0,-2 4 0,5 5-920,-2 4 0,-1 2 0,-4 0 0,-1-3 161,0-2 1,-4 3-1,-1-4 1,-4-2 0,-6-3-1,-5-4 1,-5-4 348,-1-4 0,0-1 0,-2-1 0,-2-2 0,-2-3 0,0 0 82,0 0 1,1-3 0,5 5 0,-1 1 0,1 1 113,0 2 0,1 2 1,3 2-1,4 5 3,4 3 1,2 1 0,4-1-1,4-2 1,3-1 0,1 2-1,0 1-1200,1 1 1,5 0 916,3 1 0,3-7 0,2-1 0</inkml:trace>
  <inkml:trace contextRef="#ctx0" brushRef="#br0">13144 18072 8328,'-18'-11'0,"0"-1"400,2 2 1,7 4 0,6 9 115,6 2 0,4 3 0,7-3-516,-1-2 0,6 4 0,2 1 0</inkml:trace>
  <inkml:trace contextRef="#ctx0" brushRef="#br0">12957 18098 8555,'-21'-7'-886,"3"2"1,4 10 884,0 4 1,5-3 0,2 0-1,3-2 1,5 0 516,6-1 0,7-1-717,4-2 1,-2 0-1,5 0 1,-1-2-1,0-1 1,-1-2-1,-3-1 201,-1 0 0,-8 0 0,-2 1 0,2-2 0,1-6 0</inkml:trace>
  <inkml:trace contextRef="#ctx0" brushRef="#br0">12957 18138 7278,'-12'21'0,"3"-3"224,5-3 0,2-7 1,4 0-1,2-2 0,7-3 1,3-2-1,6-1 77,0 0 0,3-4 1,3-2-302,1-2 0,0 0 0,-1-6 0</inkml:trace>
  <inkml:trace contextRef="#ctx0" brushRef="#br0">13277 18058 8285,'-6'-13'2865,"4"4"-2642,-2 0 1,8 5 0,5-4 0,3 1-1,1 1-166,1 0 0,-1-3 0,0 3 0,1-1 0,-1-2 0,-1 0-328,-3 0 0,-3 0 1,-6-4-1,-3 1 1,-5 3 253,-5 5 0,-9 2 1,0 2-1,-2 0 0,-1 2 1,1 1-1,0 3 417,5 1 0,3 2 0,4 6 0,3 1 0,5 2 0,2 0 1,5-1-515,6 1 1,6 0 0,13-5 0,3-1 0,6-1-1,5-4-1058,2-1 0,9-2 0,-1-5 0,2-4 1172,2-4 0,0-8 0,-3-4 0</inkml:trace>
  <inkml:trace contextRef="#ctx0" brushRef="#br0">13863 17552 9685,'-20'-16'728,"2"2"0,9 5 0,5 14 0,2 5-291,2 6 0,2-1 0,0 3 0,4-2 0,2 2 0,4 4 0,2 3-373,4 2 0,0 4 1,-3 0-1,0-1 1,-1-3-1,-2-5 1,-1-3-1482,-4 0 0,-1-8 984,-6 2 0,-7-4 1,-7 1-1,-6-2 1,-7-2 427,-4-3 0,-3 2 0,-8 0 0,1-2 1,-1 0-1,5 0 0,3 3 0,6 0 636,4 0 1,7 4 0,8-1 0,4 4 0,5 3 0,5 4-1354,4 0 0,8 3 1,7 5-1,6 1 722,5 2 0,4 6 0,1-2 0</inkml:trace>
  <inkml:trace contextRef="#ctx0" brushRef="#br0">13290 18431 8453,'0'-13'923,"0"0"41,0-1 0,2 9 1,1 5-1,3 8-627,1 9 1,0 1 0,4 8 0,-2 5 0,1 3 0,2 0 0,1-1 0,0-3-882,1-2 0,-1-3 537,0-3-725,1-3 0,-5-5 0,0-2 252,1-4 1,-4-3 0,-2-10 0,-2-5 648,-2-6 1,-2-4 0,-1-3-1,-3 2 1,0 2 0,1 3 0,2 1 587,1 1 1,-2 6-89,-1-1-477,1 6 0,5-3 0,4 7 0,4 2 0,2 3 0,3 2-397,-1 2 0,0 5 0,2 1 0,2-1 0,2 1 0,0-1-692,0 0 0,4-2 0,-6 0 0,0 1 0,-1-2 0,0-2 897,2-1 0,0-6 0,-5 3 0</inkml:trace>
  <inkml:trace contextRef="#ctx0" brushRef="#br0">13717 18658 8253,'0'-19'338,"-2"5"1,-1 0 0,-1 3-1,2 1 191,5-2 1,5 0 0,4 2-1,-2 2 1,-3 1 0,1 1 1344,-1 0-1903,2 2 0,-3 4 0,-6 1 0,-7 2 0,-5 3 0,-2 2 0,1 2 0,0 2-239,-1 1 1,3 5 0,2 0-1,4-1 1,4 1 0,1 0-1,0-2-364,0-1 0,6-3 0,4-2 0,6-1 0,7 0 0,2-2-1637,1-2 2269,7-4 0,-11 5 0,3 2 0</inkml:trace>
  <inkml:trace contextRef="#ctx0" brushRef="#br0">13877 18645 9169,'13'0'648,"-4"-5"0,0 1-416,1 1 0,-2 1 0,-1 4 0,0 1 1,-1 3-1,2 1 0,-2 4-629,0 0 1,-2-2-1,-3-1 1,2-1-3067,2 0 3463,-7-4 0,-5-9 0,-6-8 0</inkml:trace>
  <inkml:trace contextRef="#ctx0" brushRef="#br0">13890 18485 8549,'-13'-8'277,"7"7"1,6 7 0,9 1 0,7 2 0,6 0 0,3 0-2304,2 1 1231,0-4 1,-1 5 794,1-7 0,0 6 0,-1-2 0</inkml:trace>
  <inkml:trace contextRef="#ctx0" brushRef="#br0">14143 18551 8253,'-13'0'50,"1"2"0,2 2 1,2 5-1,1 3 464,0 1 0,4 5 0,-2 1 0,4 1 0,1 0 0,0 1 0,0 3 0,0 0-416,0-2 0,0 1 1,0-5-1,0 0 0,0 0 1,1-2-1333,4-4 0,-2 0 0,4-9 0,-1-8 1234,-3-11 0,4-5 0,1-11 0</inkml:trace>
  <inkml:trace contextRef="#ctx0" brushRef="#br0">14397 18232 8456,'-18'-27'0,"2"11"694,4 13 1,4 10-1,8 11 1,0 4 0,0 3-1,0 0 416,0-2 1,0 2-1040,0-3 0,0 3 1,0 2-1,0-1-55,0 1 1,5 0 0,-1-1-1,1 0 1,-1-4 0,2-4-1217,1-4 1,-2-2-1,2-4 482,-1-8 1,3-2 0,-5-7 0,-1-1 0,0 0 1072,2 1 0,-2-2 1,6 7-68,1 1 1,-3 0 0,2 0-1,2-1 1,2 1 0,3 1-1,4 1-236,0-4 1,3-1 0,3-4-1,2 0 1,2-4-53,1-2 0,6-8 0,-3 3 0</inkml:trace>
  <inkml:trace contextRef="#ctx0" brushRef="#br0">14730 18232 8423,'-14'1'153,"1"3"0,6 10 0,2 8 0,4 3-90,1 2 1,0 0 0,0-2-1,0-2 1,0 0 0,0-1 0,1 0-1,2-1-68,2-2-54,5 5 0,-3-10-523,7 4 1,-1-9 0,-1-6 0,-2-7 0,-2-10 853,-2-6 0,-2-16 0,-2-4 1,1-1-1,1 1 0,-1 4 670,-2 5 0,1 4 0,2 5 0,5 6 0,5 5 1,3 9-943,6 4 0,14 12 0,4 7 0</inkml:trace>
  <inkml:trace contextRef="#ctx0" brushRef="#br0">8505 16739 8489,'-5'-25'0,"-1"4"0,0 6 0,0 5 0,2 5 95,4-3 1,1 5 0,2 0 0,2 6 0,-2 5 0,-2 6 428,-1 4 0,0-4 1,0 4-1,0-3 1,0-2-1,0 2 0,0 1 1,0 2 67,0-2 0,0-1 0,0-1 1,2 0-1,1 3 0,1 0-439,-1 0 1,3 3 0,-1 1 0,-1 1 0,0 1 0,1 0 0,-2 2-288,-2 2 1,-1 1 170,0 3 0,0-3 1,0 4-1,-1-4 16,-4-2 0,4 2 0,-4 1 0,4-1 0,1-3 1,0-1 83,0-4 0,0 4 0,1-6-718,4-2 0,2-1 1,7-2-1,-1-1-69,0-3 0,1-3 0,-1-6 0,0 0 0,1 0 0,-1 0-527,0 0 0,-4 0 0,-1-2 1177,-3-2 0,0-9 0,-5-8 0</inkml:trace>
  <inkml:trace contextRef="#ctx0" brushRef="#br0">8358 17285 8351,'0'-32'2448,"0"5"-2047,0 0 1,1 8-1,4 10 1,4 3-1,1 0 1,1-1-1,-3 0 1,3 1-555,1 0 0,5 4 0,1-2 0,-2 1 0,-1 0 1,0-1-1,1 1 0,2 1-636,-2 2 0,5 0 0,1-1 0,2-4 789,-2-4 0,9-3 0,-2-1 0</inkml:trace>
  <inkml:trace contextRef="#ctx0" brushRef="#br0">8291 18445 8445,'-13'-8'0,"0"-2"0,-1 6 0,1 1 0,0 1 0,-1 1 621,1-4 1,0 4 0,-1-4-1,1 4 1,0 1-294,-1 0 1,14-5-1,9-1 1,11 1-1,6-3 1,5 1 0,5-4-1,2 0-431,2-3 0,-1 2 0,-2 2 1,-3 3-1,-3 1 0,-4 3-11,-4 1 0,-8 4 0,-1 4 1,-9 5-1,-5 6 304,-4-1 1,-8 8 0,-7-1 0,-2 1-1,-3 1 1,1-1 0,-1 0 36,2-2 1,7-1-1,0 1 1,6-4-1,3-4-1155,3 0 801,2-1 0,8-6 0,7-1 0,6-1 0,6-1 0,0-1-905,1-1 0,0-7 0,1 1 0,1-1 1032,3-1 0,5-1 0,-3-6 0</inkml:trace>
  <inkml:trace contextRef="#ctx0" brushRef="#br0">8878 18192 8474,'-13'-12'-27,"-5"4"297,0-5 1,8 0-1,11 5 1,9-1 0,8 2 38,3 1 0,0 2 1,2 2-1,0-1 0,-1-1 1,0 1-1,-1 1-446,-2 2 0,-3 6 0,-5 2-32,-2-1 0,-6 5 0,1-3 0,-2 3 23,-2 1 0,-5 0 1,-1 1-1,0-1 1,-1-1 710,-1-3 0,5-2 0,0-5-433,6-2 0,6 2 0,8-6 0,0 3 1,1 1-1,0 0 0,0 0-98,-2 0 0,-6 1 1,-1 2-1,0 3 0,-1 3 1,-4 4-1,-3 3 159,-1 1 0,0 2 0,-1 0 0,-3 0 0,-5 1 0,-3-3-196,-2 3 1,-3-5-1,-1 4 1,0-1 0,0 1-1,-1 0 1,0 0-881,0-2 0,-4-1 1,4 0 882,-2 2 0,-1 12 0,-4-2 0</inkml:trace>
  <inkml:trace contextRef="#ctx0" brushRef="#br0">9624 16739 8362,'-11'-27'0,"6"2"0,-8 4 409,1 8 0,4 0 1,0 5-1,-1-1 0,0 2 1,0 1-62,-1 3 1,4 3-481,1 5 1,5-4-1,5 3 1,4-4 268,2-4 1,3 1-1,-1-6 1,0-1 0,1-2-1,-1-1-80,0-1 1,-1 5 0,-1 1 0,-4-3 507,-1-1-409,-2 5 0,-5 7 1,-2 9-1,-2 4 0,1 5 1,0 3-1,-2 2 0,0 3 18,0 2 1,-3 7 0,3 1-1,-1 2 1,-4 2 0,-1 0-323,-1 0 0,0-1 1,1-2-1,2-2 1,1 1-1,-2-2 1,-1-2-175,-1 1 0,4-9 0,0 1 0,-1-4 0,0-5 0,-1-1-228,2-2 1,5 0 0,-4 1 0,1-1 0,1 0 0,0 1 549,3-1 0,8 0 0,2 1 0</inkml:trace>
  <inkml:trace contextRef="#ctx0" brushRef="#br0">9758 17165 8196,'-6'-19'-938,"3"6"874,-6-1 0,6 9 0,-2 9 0,4 5 0,1 3 357,0 1 1,0 0-1,0 1 1,0-1 0,0 0-1,0 2 1,1 0-1,2 0 528,2-3 0,5-3-664,-1-1 0,3 0 0,1-5 0,2 1-131,3-1 0,-2-6 1,5-3-1,0-1 0,-2-3 1,0-2-1,-4-2-361,-5 1 0,-4 0 1,-6-1-1,-1 1 1,-5 1-1,-6 2 150,-4 1 0,-12 6 0,-2-1 1,-4 2-1,-3 4 0,4 2 0,5 5 9,6 3 1,3-3-1,7-1 176,3 3 0,3 7 0,6 2 0</inkml:trace>
  <inkml:trace contextRef="#ctx0" brushRef="#br0">10611 16526 8599,'-6'-8'814,"3"2"-483,-6 6 0,2 2 0,-2 2 0,4 5 0,4 4 661,1 5 0,-2-1-950,-2 5 1,2 0 0,-2 5 0,2 1 0,2 1-1,0 4-425,0 1 0,0-4-22,0 1 0,2-3 1,1-1-1,1-1 0,-1-1-267,-1-2 0,2-4 1,2-7-1,2-3 672,2-5 0,2-14 0,1-5 0</inkml:trace>
  <inkml:trace contextRef="#ctx0" brushRef="#br0">10957 16406 9420,'-14'-40'0,"-3"4"1462,0 10 1,3 8-1265,5 18 0,6 1 0,-1 4 1,2 5-1,2 5 0,0 6 1,0 2-219,0 5 1,0 8-1,0 0 1,0 2-1,2 2 1,1-1 0,3-2-1,0-3-409,0-2 1,4 4 0,-3-5 0,2-3 0,0-4 0,0-5-589,-2 0 1,1-6-1,-5 2 1017,1-4 0,1-8 0,-5 3 0</inkml:trace>
  <inkml:trace contextRef="#ctx0" brushRef="#br0">10478 16566 8130,'-12'-14'1102,"3"1"0,-2 4-728,7 0 1,5 5 0,8-5-1,5-3 1,3-3 0,7-3-1,6 1 1,5-1-335,4 0 0,7 0 0,1 5 0,2 1 0,0 3 0,-2 5 0,-2 2 0,-5 4-40,-2 2 0,-5 16 0,-1 8 0</inkml:trace>
  <inkml:trace contextRef="#ctx0" brushRef="#br0">10371 17245 8121,'-39'-11'0,"5"-4"196,8 0 1,18 3 0,19 11 0,12-4 503,11-4 1,12-3-1,8-1 1,8-2-1,10-1 1,-31 7 0,0 0-701,2 1 0,1 0 0,12 0 0,1 1 0,-2 0 0,-1 1 0</inkml:trace>
  <inkml:trace contextRef="#ctx0" brushRef="#br0">10064 18005 8191,'-13'-6'415,"0"-3"1,1 2-1,1-2 1,4-1 0,1-2 366,3-2 1,2 5-1,-1 2-585,-2 1 1,1 2 0,-6 4 0,0 1 0,0 2-651,0 2 1,6 5 243,-1-1 1,2 3 0,4 0 0,2-4 217,5-3 0,4-4-325,5-1 0,-1 0 0,3-1 0,1-4 0,-2-2 102,0 0 1,-1-5 0,-6 3 0,-2-1 0,-2-1 325,-2 2 0,-3 6 0,-8 0 0,-4 8 341,-2 8 0,-7 2 0,0 7 0,2 2 0,-1 1 0,3 2 0,-1 1-184,3 3 0,2-2 0,-4 4 0,2-2 0,2-3 0,3 3-1108,1 2 0,0-6 432,1 4 0,4-5 0,-4 8 0,4-1 0,1-3 407,0-2 0,0 4 0,0 2 0</inkml:trace>
  <inkml:trace contextRef="#ctx0" brushRef="#br0">10291 18338 8191,'-2'8'543,"-1"-2"-118,-1-1 0,-5-2 0,5 6 0,1 2-195,1 0 0,8-2 1,3-1-1,3-1 0,1-1 1,1 2-1,-1-3-204,0 1 1,-4-1-1,0-5-72,1 0 0,-4-6 0,-1-3 0,-4-3 0,-1-1-114,0-1 1,-4 1-1,-2 0 1,-2 1-1,-3 3 1,-4 3-1,-3 2-286,2-1 1,-1 1 0,1 4 157,-2 0 1,1 4 0,5 2 92,3 2 0,3 1 0,7 2 0,7 0 195,10-2 0,8-6 0,14 2 0</inkml:trace>
  <inkml:trace contextRef="#ctx0" brushRef="#br0">10891 17912 8113,'-8'-14'735,"1"3"0,4 0-203,-1 2 1,1 2 0,7-2-1,5 5 1,1 4-199,-1 4 0,2 5 1,-6 9-1,1 4 1,0 5-1,-3 2 1,-1 4-1,-2-1-755,0 1 1,0 2 0,0-2 0,1-2 0,2-1 0,3-5-1234,1 0 0,-2-6 1,4-2 1653,1-7 0,2-4 0,1-6 0</inkml:trace>
  <inkml:trace contextRef="#ctx0" brushRef="#br0">11197 17658 8373,'-13'-19'1698,"1"7"-1001,3 11 1,3 7-1,6 9 1,0 1-1,0 3 1,0 0-1,2 4 593,2 2 0,-1-1-1728,6 7 0,1-2 0,7 1 0,2 1 1,2 0-1,1 0-923,-1 0 1,2 0 0,-6-6 1360,-5-2 0,-5-10 0,-7-7 0</inkml:trace>
  <inkml:trace contextRef="#ctx0" brushRef="#br0">10744 17885 8131,'-37'-47'416,"6"2"1,9 14 0,17 19-100,10 5 1,8 1 0,8 2 0,8-4 0,7-1 0,8 2 0,7 1-841,8 3 1,5 1 0,2 4 522,1 2 0,-6 4 0,-2 5 0</inkml:trace>
  <inkml:trace contextRef="#ctx0" brushRef="#br0">10757 18338 9819,'-31'-6'0,"2"-1"367,4-1 1,16 1 0,16 4 0,11-3-1,11-1 1,7-4 0,10 1-745,9 1 1,10-1 376,-23 8 0,0-1 0,-1-4 0,0-2 0,2 2 0,0-1 0</inkml:trace>
  <inkml:trace contextRef="#ctx0" brushRef="#br0">11331 17885 8280,'-21'-22'0,"3"0"0,9 5 6,5 0 1,8 3 0,5 4 0,3 2 0,1 1 0,1 0 0,0-4-1,4-1 1,4-1 0,4-2 0,0-2 0,1-4 0,1-1 161,3-1 0,3 1 0,5-3 0,-1 1 0,1 4 0,4 0 0,1 4 0,4 1-223,-1 2 1,3 0 0,5-1 0,3 1 0,0 0 0,5-1-181,4 1 0,-2 0 0,6-1 0,-1 1 0,-2-2 0,2-1 230,-1-2 0,-4-4 0,6 4 0,-2 0 0,-3 1 0,1-3 190,0 0 0,-2 3 0,-3 0 1,-4 2-1,-3 3 0,-1 2-229,4 1 1,-3 6 0,3-2 0,-2 4 0,0 1 0,3 0 0,2 0-122,3 0 1,1 6 0,3 3 0,-1 2 0,-1 3 0,-3-1 0,-1 2 145,-4 3 11,-2-4 0,-4 7 0,-2-5 0,-2 2 1,-3 0-1,-2 0 139,-1 0 0,-4 1 0,-2-3 0,-5 3 0,-1 2 1,-1 3-1,1 1-128,-5 2 0,2 1 0,-5 1 0,2 2 0,-1 1 0,0-1 30,0 0 51,-3-6 0,3 0 0,-4-3 0,1 2 0,-1 0 0,-3-4 2,-1 0 0,-2 2 0,1-3 0,-2 2 0,-2 3 0,-1-1 209,1-1-319,-4 4 1,6-6 0,-3 7-1,4-2 1,3-3 0,4-2-794,0-1 814,-3-4 0,2 2 0,-6-6 0,1-4 0,-1-1 0,0-1 425,1 1 1,-5-5 0,-1 5-247,3 0-171,-5 1 0,0 2 0,-6 0 0,0 1 0,1 1 0,2-1-459,2-1 413,-1 0 0,2 3 1,3-2-1,3-2 0,1-3 95,0-2 1,1-1 0,0-2-1,1-2 1,0-2 0,-3-3-1,-2-2-30,-2 0 1,2 4 0,-4-2-25,1 1 0,2 2 0,5 4 0</inkml:trace>
  <inkml:trace contextRef="#ctx0" brushRef="#br0">15516 18152 8535,'-13'0'-6,"6"1"-47,2 4 0,5-4 1,3 5-1,3-2 1,1 1-1,4-2 1,2-2-1,3 1 0,4 1 305,0 1 0,-2 2 1,3-3-1,-2 3 0,-3 1 1,-2 4-1,-5 1-256,-5 1 1,-2 2 0,-4 1 0,-4 2 0,-7-2-1,-6 0-279,-2 2 0,-9-3 1,4 3-1,-4-2 1,-3 0-1,-1 4 283,0 0 0,-10 2 0,2 5 0</inkml:trace>
  <inkml:trace contextRef="#ctx0" brushRef="#br0">13423 15939 8013,'-7'-32'0,"3"5"-49,2 12 1,1 9-1,-4 6 1,-4-1 0,-3-2-1,-2-2 1,-4 2 0,-4 1-1,-2-1 1,-1-2-1,1 2 1,-3 2 0,1 2 287,-4 4 0,-4 1 0,2 5 0,-3 0 0,-3 2 0,-4 0 1,-3 5-1,-3 3-93,-2 7 1,-2 5 0,-1 7-1,-2 1 1,-3 5 0,28-21 0,-1 2-75,1 0 1,0 2-1,-2 2 1,1 0-1,4-1 1,1-1-1,-20 29 1,9 0 0,10-3 384,8 1 1,12-1-1,10-5 1,13-1 0,17 0-1,13-2-335,11-2 0,-20-27 0,2-2 0,4-1 1,3-2-1,2-2 0,3-1 0,5-2 0,2-2 1,1-1-1,2-2 0,4-1 0,0-1-134,1-1 1,-1 0-1,-3-3 1,0-2 0,0 0-1,-1-3 1,0-2 0,-1-2-1,-2-2 1,-1-2 0,-1-1-1,-1-3 1,-5 0 0,-1-3-136,-5 0 0,-2-3 0,-3 0 0,-3-4 0,-8 0 0,-4-2 0,-2-1 0,-2-2 0,-4-4 0,-4-2 0,-4-2 0,-3-1 22,-3-3 1,-2-1 0,-5-6-1,-2 0 1,-5 1 0,-1 0 0,-3 4-1,-1 1 1,-3 2 0,-2 1-1,0 7 1,-1 1 0,-3 3 0,0 3 32,-1 2 0,-3 4 0,-32-9 0,-10 18 1,32 14-1,-2 4 0,-3 5 0,-2 5 0,-5 7 1,-1 4-1990,-6 7 1,0 3 2080,1 0 0,-1 1 0,13-5 0,0 1 0,0 0 0,3-3 0,0-1 0,0 1 0</inkml:trace>
  <inkml:trace contextRef="#ctx0" brushRef="#br0">19875 15446 8215,'-4'-9'488,"-1"0"0,4-1 0,4-2 0,6 0 0,3 2 0,1 3-138,0 1 1,1 1 0,-3 4 0,0-2 0,-2-2-110,1 2 0,-4 3 0,-3 5 1,-6 4-1,-6 3 307,-3 1 1,-6 0 0,1 1 0,-1-1-1,0 2 1,0 1-310,2 2 1,0 4-1,-1-3 1,0 2-1,0 3 1,3-1-1,0 1-99,1-2 0,0 0 0,-1 4 1,1-3-1,0-1 0,-1 2 1,1 0-440,0-2 0,-5 2 1,0-5-1,3 0 0,2 2 1,3-2-1,-2 1-1017,1-4 1,5-1 0,-1-2-1,1 0-113,3 1 1,8-7 1428,3-3 0,10-8 0,3-3 0</inkml:trace>
  <inkml:trace contextRef="#ctx0" brushRef="#br0">19395 15366 8116,'-6'6'243,"-2"-6"1,2-6-1,0-6 318,0 3 0,6-1 1,0 6-1,9 1 1,7 1-1,8 2 329,5 0 1,7 6-224,8 3 0,2 6 1,3 6-1,-5 7 0,-2 4 1,-2 5-299,0 2 0,-6 5 0,-3 1 0,-4-1 0,-4 2 1,-2 3-1,0 4-637,0 5 1,-5-5-1,2 2 1,-5-6 0,-1-3-1,-2-3-7241,1-2 7509,3-1 0,0 0 0,7 0 0</inkml:trace>
  <inkml:trace contextRef="#ctx0" brushRef="#br0">11171 15806 22153,'-14'-6'-921,"1"-3"1,4-1 0,2-2 882,1-1 1,1 2-1,5-6 1,2 2 0,1 1-1,3 1 1,1 1 0,5 3-1,3 3 1,4 2 0,0 0-1,2 1 1,0 1-1,2 4 1,3 1-82,0 1 1,-3 5 0,-3-3 0,0 1 0,-4 2 0,-3 0 0,-4 0-844,-5 1 645,4-4 1,-8 6 0,0-3 356,-8 3 1,-8-3-1,-2-2 1,2 0 0,1 1-1,0 1 1,-1 0-73,-2-1 0,1 1 0,3 5 1,2-1-184,4 0 1,2-4 0,7-1 0,4-1 0,3-1 293,4 0 1,6 3 0,0-3 0,-2 1-1,-1 2 1,-2 0-164,1 0 0,-7 0 1,-3 4-1,-4 0 0,-4 2 1,-6 1-1,-8 4 83,-9 0 1,-1-2 0,-6 3 0,0-2 0,0-3 0,-3-1 103,-2-1 1,5-6-1,3 0 1,5-1 0,2-1-1,3 2 194,2-1 1,1 2 0,5 4-1</inkml:trace>
  <inkml:trace contextRef="#ctx0" brushRef="#br0">14796 15793 24179,'-13'0'-608,"0"-6"1,1-3 0,3-3-1212,5-1 1,2-1 1759,2 1 1,2-3 0,2 1 0,6 3 0,7 2 0,3 1 0,4 1 0,0 3 327,0 2 1,7 7-1,-6 5 1,2 3-1,2 1 1,-1 0-1,2 1 1,0-1-440,1 0 0,4-4 1,-2-1-1,1-2 1,3-3-1,1-2 345,2-1 1,-4 0 0,-2-1 0,-1-2-1,-4-3 1,-1-2 0,-1-1-328,0 2 0,-5-3 0,-1 4 0,-2 0 0,-3 0-2335,-1 3 2503,-8 1 1,5-4 0,-4-1-1</inkml:trace>
  <inkml:trace contextRef="#ctx0" brushRef="#br0">15516 15566 29560,'-12'-28'-3277,"4"6"0,8 11 0,7 8 3012,0 6 1,4 0 0,-5 8-1,0 2 1,1 5 0,0 1-1,4 2 1,-1 0-76,-1 2 0,1 2 0,-5 2 0,-2-2 0,-2-1 1,-2-3-1,-4-2 275,-4-3 0,-2 0 0,-3 1-219,1 1 0,0 4 231,-1-4 0,7-1 0,1-3 0</inkml:trace>
  <inkml:trace contextRef="#ctx0" brushRef="#br0">19809 15140 30430,'6'-30'-1345,"2"3"1,9 8 0,0 12-1,0 1 1,-4 4 0,-3 4 1891,-1 2 1,-6 2-1610,2-1 1,-5-4 1262,-5 4 0,2-4 0,-6-2 463,-1-4 0,-2 4 1,-1-4-1,0 4 1,-1 2-732,1 4 0,-6 6 0,-4 9 0,-2-1 0,-1 2 0,-1-1 0,-1 4-527,-3 1 1,1 2 331,-5 0 0,-1 4 1,-4 1-1,0 2 0,2 5 380,2 4 1,3 0 0,7 7 0,1 5 0,2 6 0,6 7-316,8-31 1,3 1-1,1 2 1,2 2-1,1 5 1,0 0-1,1 1 1,0 1-1,2 1 1,1 0-1,1 2 1,2 0 56,0 2 0,3 0 1,5-3-1,2-1 1,0-6-1,1-2 1,2-7-1,1-4 1,23 17-1,4-16 489,7-8 0,2-11 0,7-10 1,2-7-1,2-11 0,4-9 1,-34 9-1,-1-1-152,0 0 0,0-2 0,-1-2 1,-2-3-147,0-2 0,-1-3 0,-3 0 0,-2-2 0,-2-3 0,-3-2 1,-1-2-1,-2-1-174,-1-2 0,-4 0 1,-5-2-1,-3-1 1,1-3-1,-3-1 0,-2-2 1,-2 0-1,-2-1 1,-1-1-1,-3-1 1,-2-1-1,-2 3 0,-2 1-215,-3 1 1,-1 1 0,-1 1-1,-1 2 1,-1 5 0,-1 1 0,-1 4-1,-1 1 1,0 3 0,-3 3 0,-27-19 243,-5 7 1,-7 14-1,-9 12 1,37 9-1,-1 2 1,-2 1-1,1 2 1,0 1-1,0 2 170,-3 1 0,1 3 0,3 3 0,2 3 1,-3 4-1,1 1 0,1 2 0,2 1 1,2 3-1,1 2-30,3 2 0,2 3 0,1 3 0,3 4 0,3 4 0,0 1 1</inkml:trace>
  <inkml:trace contextRef="#ctx0" brushRef="#br0">19969 15260 8715,'0'-34'-50,"1"4"1,3 11 30,5 5 1,-1 10-76,1-1 0,-6 10 0,1 4 0,-4 1 1,-4-1-1,-5-5 0,-3-2 0,-1-2 918,-1 0 0,5 0 0,0 0-48,-1 0 0,3 0 0,-1 1 0,2 4-690,3 4 0,-3 9 0,1 4 0,-3 3 0,-2 3 0,-2 3-171,-1 5 1,-5 1-1,-1 0 1,-1-3-1,0-2 1,0-2-1,0-2 225,-1-1 0,5-6 0,-2-4 0,4-2 1,4-2-235,1 1 0,2-1 1,-2 0-1,6 1 1,6-1-1,6 0 94,3 1 0,7-1 0,2 0 0</inkml:trace>
  <inkml:trace contextRef="#ctx0" brushRef="#br0">19635 15313 11467,'-6'-50'387,"6"5"0,11 10 1,7 17-1,-2 9-354,-1 6 0,2 10 1,1 7-1,-2 8 1,1 9-1,-1 8 1,3 5-1,1 3-149,-1 4 1,5-1 0,-2 2-1,3 0 1,2 2 0,-1 0-1,1-2-246,0-4 0,-1-3 0,-1 1 352,-2-5 0,2-4 1,-4-10-1</inkml:trace>
  <inkml:trace contextRef="#ctx0" brushRef="#br0">20155 413 8465,'-21'0'0,"-2"0"0,5 0 0,2 0 0,5-6 184,2-3 0,5 2 0,-3-2 1,1-1-1,3-2 0,1-1 1,2-1-1,0 1-99,0 0 1,0 7 0,-1 9-1,-4 13 1,-4 15 82,-2 10 1,-7 13-1,-1 9 1,-2 6-1,9-33 1,0 0-1,0 0 1,-1 1-1,0 0 1,1 0-134,1 0 1,0 0-1,-2 2 1,2 0-1,1 2 1,1 1-1,-1-1 1,2 1 0,0 1-1,1 0 1,3 0-1,1 0-44,1-1 0,1 0 0,0 3 0,2 1 0,-1-1 0,1 1 0,1 1 0,1 1 0,0 2 0,2 1 0,2 0 0,0 1 0,1 4 1,2 0-62,0 4 0,2-1 1,-1-3-1,0 0 1,1 6-1,1 1 0,2 1 1,0 0-1,0-3 1,1 1-1,1 0 0,1-1 1,0-5-1,1 0 49,1-2 1,2-1 0,2 2 0,2-1 0,0-7 0,0-2 0,2 1 0,2-2 0,0 0 0,1-2 0,-1-2 0,0-1 13,-2-3 1,1-1 0,4 3-1,0-1 1,-4-4 0,0 0 0,-1-1-1,0 1 1,-1-1 0,0-1 0,-3 0-1,-1 1 1,1-1 0,-1 0-48,1 0 1,0 0 0,16 27 0,1 1 0,1-3-1,-2-5 1,4-4-30,2-4 0,-3-3 0,3-6 0,-2-6 0,1-7 0,-1-6 52,2-8 1,-3-5-1,6-7 1,3-7-1,3-7 1,4-11-1,2-7 41,-30 15 1,1-2 0,3-2 0,0-2 0,1-3 0,1-1-1,-1 0 1,0-1 0,1-3 0,-1 0 0,-1-1 0,-1 0-36,1-3 1,-2 0 0,-2 0 0,-1 0-1,0-1 1,-1 0 0,-1 0 0,-1-1 0,-1-2-1,-1-2 1,-3 0 0,-2-1 0,0-4 0,-2 0-44,-3-2 0,-1-1 1,1-5-1,-2 0 1,-5 0-1,-2-1 0,-2-2 1,-2-2-1,-3-2 1,-1-1-1,-5-5 0,-3-1 1,2 21-1,-1 1 1,-2-2-17,-1-1 0,0 0 1,-2-1-1,-3-4 0,-1-2 1,-1 1-1,1-2 0,-1 1 1,0-1-1,-1-2 1,-1 0-1,0-1 0,-2-1 1,0 1-1,-1-1 0,1 2 1,-2 1-1,1 1 80,-1 1 1,-1 0 0,0 2-1,-1 3 1,0 0 0,-1 2 0,1 4-1,-2 1 1,1 2 0,0 2-1,0 1 1,-1 1 0,-14-19 0,-3 4-1,3 6 1,-1 5 0,0 5-1,-1 5 40,2 7 0,-1 5 0,-1 9 0,-1 6 1,-2 8-1,-1 8 0,-3 7 0,0 7 1,-3 8-1,2 7 0,-3 9 0,1 6 0,18-14 1,1 2-1,1 2-404,-1 1 0,2 2 0,0 2 368,-2 7 0,1 4 0,1 0 0,1-3 0,0-1 0,1 3 0,-1 6 0</inkml:trace>
  <inkml:trace contextRef="#ctx0" brushRef="#br0">23248 2772 8263,'-27'-13'0,"6"7"0,4 6 0,2 6 0,1 9-39,1 2 1,0 0-1,-2 5 1,-3 3-1,-4 5 1,-3 5-1,-2 4 1,1 2-1,-1 2 1,2 3 347,2 1 0,0 4 1,5 5-1,3 5 0,3 2 1,5 8-1,4-33 1,0 1-216,1 4 1,1 0 0,1 4 0,0 1 0,2 3 0,0 2 0,3 2 0,1 1 0,1 6 0,1 2 0,1 3 0,1 2 0,0 5 0,1 1-91,-4-23 1,1 0-1,0 0 1,2 2-1,1 1 1,-1 0-1,2 0 1,0 1-1,0-1 1,1 2-1,1 1 1,0-1-1,2-1 1,0 0-1,1-1 1,2 1-1,0 0 1,1 0-1745,1-3 0,0-1 0,1 0 1694,-2-5 0,0 0 0,1-1 0,1 1 0,1 0 0,0-2 0,9 19 1,-1-2-1,0-3 0,1-1 0,-2-3 0,0-3 0,-1-5 0,0-2 70,0-2 0,1-2 1,-1-4-1,2-1 0,1-2 1,1 0-1,-1-3 0,1-2 1,1 0-1,0-1 1,0-3-1,0 0 52,0-1 1,0-1 0,-1 0 0,1-3 0,33 16 0,-2-6 0,-2-8 0,-2-9 0,-2-8-48,-2-8 1,-3-12 0,-2-15 0,-3-14 0,-26 14 0,-3-2-1,0-7 1,-3-2-104,0-6 1,-3-3 0,-1-4 0,-2-3-1,-1-9 1,-1-2 0,-3 17 0,0 0-1,-1-1 1,-1-6 0,0 0 0,-1-1 0,1-5-1,0-2 1,0 0-1029,0-3 0,0-1 0,0-1 1081,2 1 0,1-1 0,-1-1 0,-1 10 1,0-1-1,0 0 0,1-1 0,1 1 1,-1-1-1,2 1 0,-1 0 0,1 0 0,-1 0 1,1 1-1,0 0 0,1 0 0,-1 0 1,1 1-1,-1 0 0,1 3 0,-1 1 0,0 0 1,0 1-81,1-18 0,0 1 0,0 1 1,-2 2-1,0 1 0,-1 2 1,-1 4-1,-1 2 0,-1 1 0,0 5 1,-1 1-1,-1 2 0,-1-17 1,-4 3-1,-3 10 0,-4 4 1,-3 7-1,-3 4 169,-4 4 0,-3 4 1,-2 5-1,-4 5 1,-7 3-1,-3 6 1,-3 2-1,-1 4 1,-4 5-1,-1 3 1,-3 5-1,-1 5 19,-5 5 0,-1 6 0,3 5 0,1 5 0,-7 9 0,0 3 0,21-11 0,1 2 0,1 1-87,-1 4 0,1 3 0,-1 0 0,-2 3 0,0 1 0,0 2 0,0 5 0</inkml:trace>
  <inkml:trace contextRef="#ctx0" brushRef="#br0">25607 4851 8322,'-29'-27'0,"-7"1"0,-5 1 0,1 1 0,1 3 111,4 2 0,-2 3 0,7 7 1,5 4-1,5 4 0,7 2 1,4 7-1,5 11 0,4 19 1,3 22-1,-1-19 0,0 4 1,0 7-1,-1 4 0,-1 11 1,-1 3-118,-2-17 0,0 1 0,0 1 1,-1 3-1,0 1 0,-2 2 1,-1 8-1,0 3 0,-1 0 0,2 0 1,0 2-1,0-1 0,1 1 1,0 0-1,1 0 0,-1 1 1,1-1-1,1 1 0,-1-2 0,1 0 1,1 0-69,0-1 0,1-1 1,-1 0-1,2-2 0,-1-1 1,1-2-1,0-2 1,0-2-1,0 0 0,0-2 1,0-1-1,0 0 1,0-1-1,0-1 0,0 0 1,0-2-1,1-1 1,-1 0 73,2 0 0,-1 0 0,1-1 0,1 21 0,1-3 0,2-7 0,2-3 0,-1-6 0,0-1 0,2-5 0,0-1 0,2-6 0,0-2 121,1-1 0,2-2 1,18 27-1,5-13 1,6-9-1,9-11 1,7-9-1,11-10 1,-32-11-1,1-3-107,3-5 0,2-3 0,4-5 0,0-5 0,5-8 0,-1-5 0,5-5 0,0-4 1,-15 10-1,-1-2 0,1-1 0,0-2 0,1-2 0,-1-2 0,1-1 0,-1-1 1,0-2-45,1-1 1,-2-1-1,0-1 1,-2 0-1,-2 0 1,1-2-1,2-4 1,0-1-1,-2-1 1,0-1-1,0-1 1,-2-1-1,-2-1 1,0-1-1,-2 0 1,-1-1-1,-2-1 1,-1 1 0,-3 1-1,-1 0 1,-1 1-69,-2 2 0,-2 1 0,-1-1 0,0-3 0,-1-1 1,-2 1-1,-2 4 0,-1 1 0,-1 0 0,-2 1 1,-1-1-1,-1 1 0,-2 2 0,-1-1 0,-2 1 0,0-22 1,-4 1-1,-2 0 0,-3 1 190,-5 0 1,-2 0 0,0 2-1,-3 1 1,-6-1 0,-4 1-1,1 7 1,-3 3 0,-1 6-1,-2 3 1,-3 6 0,-3 3-55,-2 3 0,-4 4 0,-1 4 0,-3 4 0,-5 6 0,-1 4 1,1 2-1,-1 3 0,1 4 0,0 3 0,-1 3 0,1 5 0,-1 5 1,0 3-291,-2 6 0,1 5 0,0 8 1,2 6-1,-3 11 0,2 4 252,19-12 0,0 2 0,1 1 0,1 1 0,-1 1 0,2 2 0,1 5 0,0 0 0</inkml:trace>
  <inkml:trace contextRef="#ctx0" brushRef="#br0">21435 3492 27527,'0'-28'-2865,"0"-4"1,6 9-1,1-2 2115,1 4 1,3 8 0,-5 5 0,-3 2 0,-7 3-1,-6 2 1149,-4 1 0,-5 0 1,-2 0-1,0 0 1,2 0-1,1 0 0,-1-2 1,0-1 229,0-1 1,1-1-1,5 5 1,-1-1-1,1-2-442,0-1 0,-1-1 0,1 4 1,-2-2-1,-1-2 0,-3 1 38,-2-2 1,-1 4 0,-7-2-1,-2 2 1,-3 2 0,-1 0-70,-1 0 1,2 6 0,-3 5-1,2 5 1,-1 6 0,2 3-1,3 2-463,3 0 1,6 1 0,1 2 0,3 2 0,5 1-1,4-1 1,3-2 389,3-2 1,4 5 0,8 2-1,8 2 1,5 0 0,4-3-1,9 0 1,4-1 335,6-1 0,11 4 1,3-5-1,10-3 0,-31-15 1,2-1-1,1-1 1,1-2-381,0-2 0,0 0 0,9 2 0,-1-3 0,-4-3 0,-1-1 0,0-1 0,0-1 0,1-1 0,0-2 0,-2-2 0,-1-2 0,1-2 0,-1-1-205,-1-2 1,-2-2 0,-2 1 0,-1-3 0,0-3 0,-2-2 0,27-21 0,-9-2 0,-8-5 0,-11-4-406,-9-5 1,-12 0 0,-10-2 0,-7 5 0,-13 0 0,-12 3 446,-14 0 1,11 27 0,-3 3 0,-4 3 0,-2 2 0,-3 2 0,-2 2 0,-6 2 0,-1 3 0,-2 3 0,-1 1-1,-5 2 1,0 1-13,-1 0 1,1 2-1,2 4 1,1 4-1,-2 0 1,0 4-1,2 2 1,1 4-1,2 1 1,2 3-1,0 0 1,2 3-39,2-1 1,2 1 0,5 1 0,4 0 0,5-1 0,0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3333 6317 28791,'-8'-13'-7181,"1"-2"5460,2-3 0,4 3 316,-4-2 1,2 3 1511,-1 5 0,4 3 0,0 6 0,7 0 0,5 0 0,3-1 1,3-3 411,4-5 1,8 1 0,2-1 0,1 0-1,1 1 1,-2 0 0,3 2-314,-1 3 1,-8 2-1,2 1 1,-1 0 0,-5 0-1,-1 1-518,-5 4 1,-1-2-248,-2 6 1,1-5 612,-1 5 1,-4-6-1,0 1 119,1-2 0,2-1 1,1 4 290,1 4 0,-1-3 1,0-1-1</inkml:trace>
  <inkml:trace contextRef="#ctx0" brushRef="#br0">3959 6197 25019,'-13'-27'-5894,"4"7"4477,0 2 0,0 5 1265,-4 4 0,5 1-1,4 4 0,4 2 1,4-2-1,5 4 365,3 4 1,-3 2 0,0 5 0,0-2 0,0 1 0,-1 2 0,1 1-252,-1 0 1,2 1-1,-4-1 1,0 0-1,0 1 1,-3-1-1,-2 0-18,-1 1 0,-6-1 1,-2 0-1,-4 1 1,-2-1-1,0 0-94,-4 1 1,2 1-1,-5 1 1,2 3 0,1 2-1,0 1 1,0 0 135,2 0 1,1 1 0,3 2 73,3-3 1,-2-3 0,3-5 0</inkml:trace>
  <inkml:trace contextRef="#ctx0" brushRef="#br0">3439 7277 32040,'-12'-12'-2782,"3"-6"1,4 5 0,3 1 2614,-2 4 1,-4 4-1,-4 5 1,2 2 0,1 2-1,2-2 689,4-2 1,4-1 0,13 0 0,-1 0 0,0 0 0,1 0-321,-1 0 0,0 0 0,2 0 0,1 0 1,4 0-1,-1 0-103,0 0 1,0 0 0,-1 0 0,3 0 0,1 0 0,-1 0 65,-2 0 0,8-6 1,-4-1-1,1-2 1,1 2-1,0-1 1,2 2-1,0-1-99,-1 0 1,0 4 0,-3-2 0,0 4-1,0-1 1,2-1-389,2-1 0,-6-1 1,-2 5-1,-1 0 1,0 0-1,-4 2 0,-2 1-158,-3 1 0,-1 2 0,2-1 0,-3 3 0,1 4-2402,-1 2 2569,-4-7 0,9 5 0,-5-5 0</inkml:trace>
  <inkml:trace contextRef="#ctx0" brushRef="#br0">4266 7103 14032,'-14'-11'-1383,"1"2"1,0 3 1465,-1 6 1,4 0 0,6-2 220,8-2 1,6 2 0,5-2-1,1 2 1,2 2 0,0 2-1,0 1-108,0 1 1,-1 7 0,-3-2 0,-1 2 0,-1 3 0,-3-1 0,-5 0-391,-2 1 0,-2 0 83,0 4 1,-6-3 0,-3 3-1,-3-5 87,-1-4 0,-5 3 1,-1-3-1,-1 3 0,0 1 1,0 2-1,1 1-1409,3 2 1411,1 6 1,-4 2-1,-2 8 1</inkml:trace>
  <inkml:trace contextRef="#ctx0" brushRef="#br0">4226 8476 8440,'-14'-27'0,"1"8"0,0 6 0,1 7 0,1 10-86,3 5 1,-1 2 0,-5-3 0,1-3 0,0-4 0,-1-1 583,1 0 0,6 2-156,2 2 0,5-2 1,5 4-1,4-2-276,2 1 1,9-1 0,2-4 0,4 0 0,6-1 0,5-4 0,6-4 187,5-3 0,10-1 0,4-2 0,5-1 0,3-3 0,2-1-91,-35 11 0,0-1 0,33-8 0,1 5 0,-4 1 0,-2 2 0,-1 3 0,1-1-143,-2 1 1,-8 2-1,1-2 1,1 1 0,-2 2-1,-2-1-84,-4 1 1,3-2-1,-6 3 1,-1-2 0,-2 1-1,-1-1 26,-5 1 1,-2-5 0,-6 5 0,-1 1 0,-5 1 0,-2 2-1,-5 0-782,-1 0 0,-1 0 1,-3 2-1,-2 4 1,-4 5 819,-4 6 0,-7 1 0,-1-5 0</inkml:trace>
  <inkml:trace contextRef="#ctx0" brushRef="#br0">13197 8329 8421,'-33'-26'0,"10"5"0,-3 3 0,6 4 0,5 0 385,4 1 0,1 0-98,6-1 1,-1 5 0,7 2-1,2 1 1,7 3 0,5 2 0,6 1-1,3 0 1,3 1 0,2 3-1,4 5 6,5 3 0,-5 7 1,9 4-1,1 3-284,2 5 0,3 6 0,4 11 0,-26-21 0,-1 2 30,2 2 1,-2 2 0,-3-2-1,-2 1 1,0 6 0,0 1-1,-1 3 1,0 1 0,-2 0-1,-1 1 1,1 3 0,-2 0 0,-1 0-1,-2 0 15,0 2 0,-2 0 0,0 3 0,-3 0 0,-1 0 1,-2 1-1,0 3 0,-1 0 0,-1 3 0,-1 1 1,-1-1-1,-1 0-81,1 0 0,-2-1 1,-2 1-1,-1-1 1,-2 2-1,-2-1 1,-1-3-1,-2 0 1,-2-1-1,0 0 1,0-3-1,0-1 15,0 0 1,-1-2-1,0-3 1,-2-1-1,2 0 1,-1-2-1,0-2 1,0-1-1,-1 1 1,0-2-1,-1-1 1,0 0-63,-1-1 0,0 0 0,-16 27 0,-3-10 0,1-5 0,-1-3 0,-3-3 0,-3-3-469,-1-4 1,5-4-1,8-5-304,3-1 1,3 0-1,1-3 847,2-1 0,7 1 0,2 3 0,6 1 0</inkml:trace>
  <inkml:trace contextRef="#ctx0" brushRef="#br0">13477 8050 7867,'-8'6'403,"1"-5"1,4 5-1,-1-3 1,1-3 0,3-8 968,4-6 0,5-13 1,9-10-1,4-6 0,3-7 1,2-5-1,-1-4-1725,1-2 0,0 8 0,-1-4 1,0 3-1,-4 3 0,-4 5-6617,-4 5 6970,0 7 0,5-5 0,2 5 0</inkml:trace>
  <inkml:trace contextRef="#ctx0" brushRef="#br0">14130 6637 8383,'-13'-13'802,"-1"-1"0,7 1 568,2 0 0,10-1-499,4 1 1,-5 13 0,-4 7 0,-7 10 0,-5 3 0,-1 6-37,-1 3 0,2-1 0,2 3 0,3-2 0,1-3 0,3 1 0,1-2-973,2-3 1,6-3-1,3-5 1,3-2-1,4-3 1,4-5-1,3-4-965,1-4 1,0-5 0,1-8 0,-3-2 0,-4 0 0,-5-2 574,-4 0 1,-3 10-1,-6-3 1,-2 4-1,-2 2 1677,-5 4 1,-4 8-1,-3 7 1,-1 4 0,4 4-1,3 2-741,-1 2 1,5 2-1,2 1 1,2-3 0,2-2-1,2-2-869,2-2 1,4-3 0,5 0 0,0-2 0,2-4 0,3-3 0,3-4-1998,-1-1 0,0 0 1,-7-1-1,0-2-345,1-1 2803,-7-1 0,-1 5 0</inkml:trace>
  <inkml:trace contextRef="#ctx0" brushRef="#br0">14237 6570 7835,'-21'21'32,"-3"-8"0,6-7 1,2-1 268,1-1 1,3-1 0,4-7 135,3-5 0,4 1 0,2 1 0,2 0 0,2-1 508,-3-2 0,-2 4 0,-4 3 0,-5 6 0,-3 7 0,-1 5 339,0 3 1,1 6 0,1-2 0,4 3 0,1 2 0,3-1-899,2 1 1,1 0 0,0-1 0,1-1 0,5-1-1,6-3-636,4-2 1,3-1-1,-2-6 1,2-2 0,0-3-1,2-1 1,-2-1-2149,1 1 0,-3-5 2427,-3 4 0,-7-2 0,-4 1 0,-6 5 1,-6 3-39,-3 1 0,-1 6 1,0 4-1,-1 2 0,1 1 1,1 0-1,2-3-769,1-1 1,6-1-1,-2 1 1,4-4-1,2-3 1,4-3 777,4-3 0,9-9 0,2-8 0</inkml:trace>
  <inkml:trace contextRef="#ctx0" brushRef="#br0">14570 6477 7843,'-11'-12'2498,"-2"3"1,1 3 0,3 8-1649,-1 2 0,4 4 0,0 6 1,2 4-1,-1 4-580,2 4 1,-3 2-1,2 1 1,1 2 0,2-2-1,1-4 1,0-4-563,0-2 0,5-3 0,4-6 1,3-2-1,2-2 0,-1-3-426,0-2 1,-4-7-1,0-4 1,0-5-1,-2-4 1,-2 0 0,-4-1 1261,-1 4 1,0 1 0,-1 3 0,-2 2-1,-3 3 809,-2 1 1,5 3 0,-1 7 0,4 5-1449,4 3 0,-1 1 1,8 1-1,2-1 1,5-1-1,3-2 1,2-2-3486,2-3 1,2-3 3579,0-11 0,5-6 0,2-11 0</inkml:trace>
  <inkml:trace contextRef="#ctx0" brushRef="#br0">14796 6344 7843,'-13'-8'3078,"1"2"-1704,3 0 1,3 6 0,8 0 0,2 8 0,5 4-586,3 1 0,0 5 0,-2 1 1,-1 0-1,2 1 0,-1-3 0,0 1-1206,-1 0 1,-1-5 0,2-5-1,-1-2 1,1-3-302,2-2 0,-4-2 1,-4-4-1,-1-4 1,0-4-1,1-5 0,-1-4 539,-1-3 0,-4-2 0,-1 0 0,-1 1 0,-1 1 1,1 1-1,0 3 876,1 2 0,1 1 1,2 5 553,0-1 1,6 9-1,3 5 1,1 7-1,1 5 1,-2 3-1039,1 2 0,2-2 0,1 3 0,-1-2 0,-2-1 0,-1 0-2317,2-3 1,0-3-1,1-2 1541,-3-7 1,-3-6 0,-7-7 0,-4-1-1,-4 1 1,-1 0 1655,1-1 0,-3 1 0,5 0-850,-1-1 1,5 7 0,11 3 0,7 2 0,2 2-1084,3 0 0,3-1 1,1-4-1,4-4 0,3-3 840,-1-1 0,4 0 0,0-1 0</inkml:trace>
  <inkml:trace contextRef="#ctx0" brushRef="#br0">15316 6037 7843,'-13'0'831,"0"0"0,-1 0 1,3-1-1,0-2 1659,2-2 0,6-1 1,2 2-2017,8-5 1,7-3 0,9-1 0,-2 0 0,-2-1 0,-2 1-1,-3 0-504,0-1 0,-7 1 0,-4 1 0,-6 3-762,-6 5 0,-3 13 470,-1 4 0,0 9 0,-1 0 1,2 4-1,4-1 0,3-2-943,4 0 1,4-7-1,6 0 1,10-5-1,9-8 1265,7-6 0,10-11 0,2-6 0</inkml:trace>
  <inkml:trace contextRef="#ctx0" brushRef="#br0">15863 5544 7843,'7'-13'670,"-1"-1"1,-6 1 1210,0 0 0,0-1 0,-1 3-1047,-4 2 1,-1 10 0,-4 11-1,3 6 1,-1 3 0,2 1 0,0 0-588,3 0 0,2-1 1,1 3-1,0-4 1,0 0-1,1-4-746,4-1 0,2-8 0,7-2 1,-1-4-1,2-1 0,1-1 1,2-4-499,-2-4 1,-3-7 0,-2-3 0,-4-2 0,-1-1-1,-3 0 1045,-1-1 1,-2 7-1,-2-2 1017,-2 3 0,1 4 1,-6 2 8,-2 4 0,4 4 1,0 2-1,1 4 1,3 4-1,1 2-953,2 3 0,0 4 0,2-1 1,2 0-1,5-3 0,3 0 0,1-2-1093,1-4 1,5-2-1,3-6 1,3-1 0,3-5 971,3-7 0,-2-13 0,3-8 0</inkml:trace>
  <inkml:trace contextRef="#ctx0" brushRef="#br0">16289 5158 7843,'-5'7'0,"-3"-1"2923,1 0 1,-1-3-1917,4 6 0,2 0 0,-1 5 0,5 3 0,4 0 0,1 0 0,2-2-691,-1-2 0,3 5 0,-3-1 0,-1 0 0,-2-1 0,-4 0 0,-1 2 0,0 0-1079,0 1 1,-1-4 0,-4 3 0,-4-4 0,-3 0 0,-1-1-6318,0 0 6150,-1-5 930,7-2 0,-5-6 0,5 0 0</inkml:trace>
  <inkml:trace contextRef="#ctx0" brushRef="#br0">16983 4784 7826,'-6'-13'901,"3"1"0,-6 2 327,-2 1 0,0 6 0,-3-1 583,1 2 1,1 5-1493,3 6 1,-1 1 0,4 11 0,0 0 0,0 0 0,2 2 454,-2 2 1,4 1-1,-2-3-1012,2-1 0,2-5 0,2 1 1,1-4-140,1 0 1,7-7 0,-3-2 0,4-4 0,2-1 0,-1-1 0,0-5-315,1-8 0,-1 1 0,-1-6 0,-2 1 0,-2 0 0,-2 2 1202,-4 1 0,-2 2 1,-4 1 434,-5 3 1,2 8-1,-1 6 1,2 3 0,3 4-1,2 3-857,1 2 0,0 1 0,0-3 0,1 1 0,4 0 0,4-2 0,3-5-2515,1-3 0,3-2 1344,6-4 1,1-3 0,8-6-1,-2-9 1082,3-5 0,-4-10 0,4-1 0</inkml:trace>
  <inkml:trace contextRef="#ctx0" brushRef="#br0">17396 4505 7826,'-13'0'2121,"-5"0"1,0 1-1565,2 4 1,1-3 0,2 7 0,-1 3 0,2 3 0,2 4 0,3 1 77,1-1 0,-3 4 0,4-2 0,2 1 0,2-1 1,1 0-1,0-2 0,1 0-1639,4-2 1,7-4 0,7-4-1,0-3 1004,0 0 0,11-5 0,-2 5 0</inkml:trace>
  <inkml:trace contextRef="#ctx0" brushRef="#br0">17489 4598 7826,'-13'0'2383,"5"1"-1524,4 4 0,3-2 1,2 4-1,3 1 1,5-3-1,5 1 1,2-3-972,2-1 1,5-2-1,-2 0 1,0 0-1,-2-2 1,-1-1-6700,0-1 6698,-6-6 0,-8 8 1,-8-2-1,-5 4 562,-3 4 1,-3 4-1,-1 5 1,-2 2 0,0 2-1,2 4 1,1 3 457,3 3 1,3-7 0,-1 8-1,3-1 1,1-3 0,3 1-1305,1 0 1,4-4 0,4-3 0,7-5 0,8-4 396,4-5 0,7-8 0,2-4 0</inkml:trace>
  <inkml:trace contextRef="#ctx0" brushRef="#br0">17889 4305 8570,'-13'0'0,"-1"0"1339,1 0 0,0 10 0,-2 5 0,-1 4-734,-2 5 0,0 11 0,5 5 0,-1 2 0,1-1 1,1-1-1,3-1 0,5-4 0,2-4-47,2-3 0,3-4-1662,6-6 0,2-2 1,12-11-1,5-7 0,7-8 1104,3-12 0,8-24 0,1-3 0</inkml:trace>
  <inkml:trace contextRef="#ctx0" brushRef="#br0">18236 3572 9258,'-14'0'0,"0"3"0,-1 6 1329,1 8 0,0 16 0,8 4 0,-2 0-644,-2 1 1,-1 1 0,1 2-1,3 2 1,1 2 0,3-2-1,1 0 1,2 0-570,0 1 0,2-1 0,2-6 0,5-3 0,3-1 1,1-4-1,1-2-5582,-1-5 5466,0-3 0,7-5 0,0-1 0</inkml:trace>
  <inkml:trace contextRef="#ctx0" brushRef="#br0">18289 4171 10017,'-27'-11'1386,"1"2"0,11 9 0,6 10-1368,6 6 1,3 4 0,0 2 0,0-3 0,0-1 0,3 0 0,4-2 0,8-3-92,4-4 1,4 1 72,3-5 0,1-1 0,0-4 0</inkml:trace>
  <inkml:trace contextRef="#ctx0" brushRef="#br0">18276 4211 7808,'-30'-16'2127,"3"-5"0,10 1 0,9 5-1755,13 9 1,5 4 0,5 2 0,1-1 0,5-4 0,3-3 0,7-4-1546,6-2 0,6 0 1173,10-4 0,6-3 0,2-6 0</inkml:trace>
  <inkml:trace contextRef="#ctx0" brushRef="#br0">18542 3971 9321,'-52'29'1745,"4"-7"1,3 6 0,10 3 0,5 6-1492,6 3 1,6 0 0,10 0 0,5 0 0,7-1 0,11-5-1,12-6 1,14-8-255,15-5 0,11-4 0,-27-11 0,0 0 0</inkml:trace>
  <inkml:trace contextRef="#ctx0" brushRef="#br0">13210 11848 8320,'-12'-6'0,"3"-3"0,2 5 0,4 4 67,-1 7 1,-7 5 0,2 1-1,-4-1 1,-3-2 0,-2-2-1,2-2 1,1-3 0,2-2 409,-1-1 1,10 0 0,7 0 0,13 0 0,11 0-1,13 2 1,7 2 0,12 6-398,9 7 1,-5 8 0,-26-7-1,0 2 1,0 5 0,-2 2 0,1 4-1,-2 2 1,1 5 0,0 4-158,-2 4 0,-1 3 0,-5 3 0,-1 4 0,1 4 0,-2 3 0,-1 0 0,-1 1 0,-1 0 0,-2 1 0,-1 1 0,-1 1-98,-2 1 1,-1-1 0,-3-8-1,-2-1 1,-1 1 0,0 0-1,-2-3 1,-1-1 0,0-2-1,-1-2 1,-2-2 0,1 0-1,-1-4 1,0-1 412,-1-4 0,-1 0 1,-2 2-1,-3 0 1,-1-2-1,-1 0 1,-3 1-1,-2-1 0,-2 1 1,-2 0-1,0-1 1,-2 0-1,-3 1 1,0-1-253,-4 2 1,0 1 24,1 0 1,-3 1 0,-5-1 0,-3 0 0,3-2 0,0-1-1,-1-2 1,0-2 0,0 0 0,1-2 0,0-2 0,1-2-667,0-1 0,1-2 0,-23 18 0,7-14 1,5-4-1,5-7 0,4-5 655,3-5 0,1-7 0,0 2 0,1-4 0</inkml:trace>
  <inkml:trace contextRef="#ctx0" brushRef="#br0">7345 11168 12742,'12'-6'-123,"-2"-1"1,-1-2 0,1 2 0,2 1 407,2 3 0,-1-3 0,-3 1 0,-5 2 0,-10 3 0,-5 5 0,-3 2 222,-1 1 0,-4 3 0,1-2 0,0 3 0,3 1 0,0 1 0,1 1 312,0 2 1,-2 6 0,-2 8 0,0 4 0,0 5 0,1 6 1801,-2 7-2523,9 1 0,-7 14 1,10-4-1,0-1 0,0 1 1,5-5-190,4-6 1,4-5 0,8-8-1,1-2 1,4-2 0,0-5-2061,4-3 980,-5-7 1,7 2 0,-6-6-1,2-4 1,-1-4-1581,-2-3 0,4-2 2785,-6-4 0,7-6 1,-3-1-1</inkml:trace>
  <inkml:trace contextRef="#ctx0" brushRef="#br0">7931 11595 18748,'-11'-2'0,"-1"-1"640,-2-1 0,4 1 0,-8 7 0,3 4-213,2-1 1,0 5-1,-1-3 1,1 4 0,0 3 289,-1 2 0,6 6 0,0-2-657,2 3 0,2 2 0,4 1 1,1 2-1,4 1 0,5-3 0,6-3-405,7-3 280,-4-5 1,9 2 0,-4-7 0,-1-3-1,3-5 1,-3-3-1082,0-1 1,-4 0 381,-6 0 1,-1-7 0,-3-6-630,-5-8 1,-2 0-96,-2-1 549,0 0 808,-6-5 1,-2 1 132,-5-1 1,-5 0 370,1 1 0,-6 3-458,6 1 164,-1 6 159,4-3 1,1 5-1,0 1-356,-1 0 1,9 5 0,5 4 0,8 4 0,9 4-1462,5 5 0,8 3 0,2 0 1683,2-3 1,2 3 0,4-5-1</inkml:trace>
  <inkml:trace contextRef="#ctx0" brushRef="#br0">8305 11595 16204,'0'-27'-246,"0"14"1,0 8-130,0 11 1,0 6 966,0 1 0,4 7 1,1 2-1,-2 4 1,-2 6-1,-1 3-300,0 4 0,-4-1 0,-2-2 0,0-5 0,0-3 0,3-3 0,1-3 0,2-4-622,0-3 0,2-3 1,2-3-1,5-5 1,3-3 3,1-1 1,1-10 0,-1-5-1,2-4 1,1-5 0,2-1 102,-2-1 0,-1-6 0,-2 0 0,1-1 1,-3 1-1,0 4 0,-4 2 0,1 6 1300,-1 0 1,-4 7 1171,1 4-1577,-2 6 0,-2 5 1,0 10-1,1 5 0,2 4 2931,2 3-3497,-1 1 1,-2-3 0,1 0-1,3 2 1,0 0 0,1-2-290,0-4 1,-2-3 0,2-2 0,1-1 0,-1-3-1253,3-5 1,2-3 0,2-2 515,-1-3 0,0-8 1,1-9-1,-1-3 559,0-4 1,1-3-1,-1 0 1,0-3 0,1 0-1,-1 4 374,0 7 0,-4-1 1,-1 6-1,-1 3 839,0 5 0,1 5 0,2 10 0,-2 4 0,-1 4 0,-1 5 0,1 4-623,1 3 0,-4 2 1,5 0-1,0-1 0,0 2 1,-2 2-680,-1 1 1,4 0-1,-1-6-4435,3-2 4859,2 2 0,5-10 0,2 4 1</inkml:trace>
  <inkml:trace contextRef="#ctx0" brushRef="#br0">9131 11741 16768,'0'-31'483,"0"0"1,-1 12-121,-4 10 1,4 7-1,-4 7 1,4 4-1,1 3 1,0 1-604,0 0 0,0 5 0,0 0 0,0-2 1,0-1-2080,0-2 1,-2-5 3680,-2-4-1099,-4-2 1,-3-1 0,0 3-1,4 5 191,1 3 1,2 2 0,4-1-1,0 0 1,0 1 0,1-1-1,3 0-1794,5 0 0,9 1 0,4-1 0,5-1 1389,4-3 1,3 3-1,6-5 1</inkml:trace>
  <inkml:trace contextRef="#ctx0" brushRef="#br0">9518 11781 11100,'-14'-6'469,"1"-3"1,0-2 0,-1-1 64,1 3 0,0 3 0,-1 4 0,1-1 1,0-1-1,-1 3 0,3 3 198,2 7 0,-3 5 0,4 2 0,1 3 0,3 0 0,2 1 1,2-4-732,0-1 1,3 3-1,4-2-385,7-4 0,7 0 0,-2-8 0,2-1-575,2-2 0,-2-1 0,0 0 0,-2-1 1,-4-3 235,-5-5 1,1 1 0,-7-1 0,-3-1 0,-4 0 1278,-5 1 0,-4 3 0,-2 6 0,1 1 0,1 4 691,3 4 0,3 3 0,6 1 1,0 0-1,0 0 0,0 1-868,0-1 0,0 0 0,0 1 0,2-1 1,2 0 959,5 1-3192,3-7 0,-3 4 0,0-7 585,1-1 0,-2-6 0,1-1 503,1 1 1,-3 1 0,2 4 870,2 2 0,-6 3 1,0 7-1,-4-1 1,-2 0 187,-4 1 1,-2-1-1,-6 0 1,-1 1-1,1-2 1,0-2 0,-1-1-2429,1 1 0,4-2 2132,0 0 0,6 1 1,-3 5-1</inkml:trace>
  <inkml:trace contextRef="#ctx0" brushRef="#br0">10091 11755 12291,'-7'-14'-1236,"1"1"0,4 5 1751,-2 4 0,1-2 0,-6 2 23,-2 1 0,1 3 0,0 3 0,1 1 71,-2-1 1,4 3-1,0 0-150,1 1 0,-5-2 1,2 4-1,-1 1 1,1 2 209,5 1 0,-2 1-1092,1-1 1,1 0 0,5-1-217,4-3 0,2 1 0,7-5 1,-1-2 147,0-2 1,-4-5 0,-1-2 0,-2-2 1242,-4-2 0,-2 0 0,-4 1-53,-5 4 0,2 10 0,-1 4 0,1 3-61,0 1 1,4 2 0,-2 1 322,4 2-747,1-1-947,0-3 0,6-1 1,4-1-1302,6-3 1,5 1 1113,6-5 920,-1-1 0,7-4 0,1 0 0</inkml:trace>
  <inkml:trace contextRef="#ctx0" brushRef="#br0">10438 11301 8327,'-14'-19'1619,"7"4"1,1 4-320,6 11-1009,0 11 1,0 10 0,1 7-1,2 3 1,5 5 0,2 2-1,5 4 1,0 2 3644,0 5-3485,-8 3 1,3 1-114,-5 1 1,-1-1-374,-4 0 1,-6 1-656,-3-1 1,-7-7 399,-2-6 100,-5-6-1593,2-2 0,-6-5 874,1 0 0,-6-7-135,1-6 1044,-6-1 0,5 2 0,-4 0 0,2-2 0,-3-6 0,-4-4 0</inkml:trace>
  <inkml:trace contextRef="#ctx0" brushRef="#br0">22448 2692 8007,'-13'7'0,"4"1"0,0-4 0,0 5 0,0 2 605,0-3 0,5 3 0,-4-5 0,4 0 0,5 0 0,7-3 0,5-3 0,3-3 1,4-3-1,-1-3 986,0-6 1,3 0-1595,-4-7 1,0 1-1,-3-2 1,1-1-1,0-3 1,-2-4 103,-4-3 0,-3 4 0,4-1 1,-4 3-1,1 2 0,-1-1 160,3 0 1,-4 7 0,0 2 0,-1 3 0,1 2 304,1-1 1,-3 7 0,4 4 0,-2 7-86,-3 10 1,-3 5-1,-3 8 1,-3 1-1,-2 1 1,-3 4-527,-6 1 1,5 2 0,-4 3-1,1 0 1,4-3 0,2-5-1,3-3-7518,3-2 7563,1 1 0,8-6 0,2-2 0</inkml:trace>
  <inkml:trace contextRef="#ctx0" brushRef="#br0">22981 1999 8515,'-18'-10'0,"-1"-2"1925,-2 1 0,5 10-1526,-2 10 1,5 3-1,4 1 1,6 2-1,5 1 1,5 3-1,3 1-399,5-1 0,7-1 0,-1-5 0</inkml:trace>
  <inkml:trace contextRef="#ctx0" brushRef="#br0">23354 2012 8824,'-13'-4'1051,"0"0"0,4 1 0,1 8 0,1 7-502,0 5 1,4 6 0,-3 0-1,0 5 1,-3 6 0,-3 9-1,-1 6 1,-2 5-613,-3 1 1,3 0 0,-2-3 0,3-3-1,5-5 1,5-4 62,2-4 0,2 2 0,0-4 0</inkml:trace>
  <inkml:trace contextRef="#ctx0" brushRef="#br0">23194 2319 9130,'-20'-16'7002,"2"-7"-6714,9 7 0,9 9 0,10 13 0,7 1 0,6 3 1,7 2-1,6 2 0,4-1 401,4 0-689,-3-5 0,11 4 0,-4-5 0</inkml:trace>
  <inkml:trace contextRef="#ctx0" brushRef="#br0">23901 2172 7938,'-13'-19'3574,"5"4"0,4 2-3515,8 8 1,4 5-1,5 5 1,0 5-1,1 7-935,-1 5 0,-4-1 876,0 1 0,6-6 0,5 3 0</inkml:trace>
  <inkml:trace contextRef="#ctx0" brushRef="#br0">23954 2239 7687,'2'-15'0,"1"-1"-162,1-2 0,7 0 1,-3 5-1,4 0 532,2-1 1,-7 1 0,-3 3 494,-2 5 0,-2 7 0,0 11 0,0 2 0,-2 3 1,-1 4-1,-4 4 626,-5 6 0,2-1 1,-9 7-524,-1 4 0,1 5 0,-5-1 1,4 0-1201,0 0 0,-2-2 0,4-5 0,2-4 0,3-4 0,4-3-3714,4-1 0,4-6 3946,1-3 0,12-10 0,3-2 0</inkml:trace>
  <inkml:trace contextRef="#ctx0" brushRef="#br0">23941 2332 7938,'-13'-23'6746,"-1"5"-6084,7 0 1,2 17 0,10-2 0,5 6 0,7 5 0,8 6 0,7 2-2051,8 2 0,11 0 1388,2-5 0,0 0 0,7 1 0</inkml:trace>
  <inkml:trace contextRef="#ctx0" brushRef="#br0">22555 3212 8584,'-8'-13'1447,"2"5"1,6 4-1,0 8-1097,0 5 0,0 3 0,0 1 1,0 1-1,0-1-64,0 0 1,0 0 0,0 2 0,0 2 0,-1 0 0,-4 1 0,-5 1 69,-6 4 0,-1 0 1,-5 1-1,-2-2 1,-1 0-1,-3 1-97,-3-1 0,3-1 0,-3 1 1,3-4-1,1-4 0,2 0 0,1-1-282,2 0 1,6-5 0,-2-4-1,3-2 1,2-2 0,-1 0-260,1 0 0,4-3 0,0-5 0,-3-5 1,-1-2-1,-3-1 0,1 0 144,-1-2 0,-5-4 0,2 4 0,-2 2 0,-3 1 0,1 1 417,0 1 1,-2 0 0,3 1 0,-2 2 0,1 1 0,2 0 0,2 0 466,2 0 0,2 5-739,2-5 0,0 0 0,0-6 0,1-1 66,3-2 0,3 0 1,6 3-1,0-2 0,0-6 1,0-2-81,0-1 0,0-4 0,0 0 0,0 2 0,0-1 0,-2 0-57,-2 1 0,1 3 1,-4 1-1,-1 2 0,1 0 1,-4 1-1,1 2 56,1 0 0,-1 4 0,4-3 0,0 2 0,0 0 0,3-2 0,2 0 31,1-1 0,0 3 0,1-7 0,2 1 0,3-2 0,1 1-138,4-1 0,-4-4 0,2 6 0,0-4 0,0 0 1,-2-1-1,1 1 53,-1-1 1,-4 5-1,1-1 1,-1 1 0,0 0-1,2 1 1,-2 1 59,-2-1 0,4 3 1,1-3-1,-1 2 0,3 3 1,-2 0-117,0-2 0,4 3 0,-1-3 1,3 3-1,1 1 0,0-3 1,1-2 7,-1-2 1,0 3 0,1-2 0,-1-1 0,0 0 0,1-2 0,-1-1 83,0 2 0,1-3 0,-1 2 0,0-2 0,1-2 1,-1 2 65,0 3 1,-4-2-1,0 5 1,2-2 0,-1-1-1,0 1 1,1 2-141,3 0 1,0 3 0,4-5 0,-2 0-1,0 2 1,3-2 0,2 2 12,3 0 0,0-3 0,-1 2 0,-1 0 1,2-3-1,0 1 97,-2 0 0,3 4 0,-3-4 0,2 0 0,0 0 0,-3 1 1,-1 2-25,1 2 1,-5 1-1,4 0 1,-3-2-1,1 2 1,0 1-10,1 1 0,-4 6 1,4-1 16,1-2 1,-1 0 0,4-1 0,0 1 27,0 2 0,3 1 0,2-6 0,1 1 0,2 0 0,-1-1 0,0 1 46,1 0 0,-3-1 0,3 2 1,-3 2-1,-3 1 0,-1 0 1,-2 0-89,2 0 1,-3 5 0,-1-3 0,0-1 0,-3 2 0,3 0-1,2 3 1,-1-3-1,1 2 1,0 0-1,0-1 1,1 1-1,0-1 111,2-1 1,2 5 0,0-5 0,1 2 0,2-1 0,1 2 0,-2 2-97,-1 1 1,-1 0 0,-2 0 0,-1 0 0,-2 0 0,0 0-32,-1 0 1,3 4-1,-6 2 1,-1 1 0,1 4-1,0-1 1,0 2 75,1 1 0,-4-5 0,2 8 0,-2 2 0,-1 0 0,-1 2 0,0 0 143,1-1 0,-1 3 0,0-3 0,1 0 1,-1 1-1,0-2 48,1 1 0,-1-4 0,0 2 1,-1-2-1,-2-2 0,-1 1 1,2 1-133,1 2 0,-4-6 0,0 2 0,-1-1 0,-1 0 1,0 3-127,-3 2 1,-1-2 0,-2 3 128,0-3 1,0 2 0,-2 1 0,-1 0 132,-1 1 0,-1-4 1,4 3-1,-2-3 0,-2-1 1,2 3 65,2 1 1,1-1 0,0-3 0,0-1 0,0 2 0,-2 1 0,-1 2 0,-1-2-102,1-1 0,0 3 1,0-1-1,-3 1 1,0 0-1,-1 1-313,-1 2 1,0-5-1,-6 4 1,1-1-1,1 1 1,2 1-150,1-3 1,0 1 0,-4-1 0,-1-2 0,1-1 0,0-2 0,-1 1-518,1-1 1,4 0-545,0 1 0,6-1 0,-1 0 344,2 1 1,4-7 0,2-2-1,5-4 1,4-2 978,5-4 0,3-8 0,6-8 0</inkml:trace>
  <inkml:trace contextRef="#ctx0" brushRef="#br0">23888 1866 8542,'-14'0'1004,"1"0"1,4 0-1,2 1-683,1 4 0,1 2 0,5 6 0,0 1 0,0-1 1,0 2-1,2 1 232,2 2 1,8 0-1,7-6 1,1-2-1,2-3 1,0-1-1,5-3 1,-1-1-536,4-2 1,4 0 0,-1-2 0,-1-2 0,1-5 0,-4-1-872,0 1 1,-7-3 0,-1 3 0,-2-3-1,-3-1 1,-1-1 0,-2 3 852,1 2 0,-7-3 0,-1 4 0</inkml:trace>
  <inkml:trace contextRef="#ctx0" brushRef="#br0">21115 1013 7942,'-4'-18'0,"-1"0"0,1 1 0,4 3 0,0 1 0,0 0 22,0-1 1,0 1 0,0 0 0,1 1 0,2 1 1100,2 2 183,-1 1 1,-4-6 0,0 1 2176,0 0 1,0 7-2964,0 6 0,1 6 1,2 7-1,2 2 1,-2 3-1,0 5 1,0 5 44,1 3 1,1 1 0,-5-4 0,0 1 0,0 4 0,0-1 0,-2 1-400,-2-3 1,2-1 0,-2-1 0,1 1 0,0-4 0,-2 0-167,2 0 0,2-4 0,1-3 0,0-4 0,0 0-5413,0-1 1001,0-6 0,1-1 4412,4-6 0,2-6 0,7-1 0</inkml:trace>
  <inkml:trace contextRef="#ctx0" brushRef="#br0">21208 1373 7942,'9'-12'0,"-1"1"0,-1 4 0,0 0 0,4-1 669,1 5 0,1-3 0,0 6 0,1 2 0,-3 2 1,0 5-1,-4 3 0,-1 1 0,-3 2 0,-1 3 2300,-2 4-2413,0-3 1,0 5 0,-2-5-1,-1 2 1,-1 1 0,1 1-1,0-3-352,-2-1 0,4-1 1,-4-4-1,2-1 1,0 2-1,-2 1 0,-1 2 1,-2 0-2733,1 1 0,-2-4 0,-6 4 2528,-3 0 0,4 2 0,-6 5 0</inkml:trace>
  <inkml:trace contextRef="#ctx0" brushRef="#br0">21928 586 7850,'0'-13'0,"0"0"0,2-1 138,2 1 0,-2 7 1,0 5-1,-4 5 0,-7 4 1,-3 0-1,0 1 0,2 0 1,1 0 3934,-2-2-2684,5-1-791,0-6 0,5 5 1,-2 1-1,-3 1 1,-1 4 57,-4 0 1,1 3-1,0-1-407,1 0 0,6-4 0,-2 0 0,4 1 178,1 2 1,0 6 0,0 3-1,0 3 1,-2 5 0,-1 4 0,-3 4-11,-1 1 1,0 4 0,-4 1-1,4 1 1,-1-1 0,3-3-1,-1-4-510,3-5 0,1 0 1,2-3-1,0-4 1,0-2-1,0-3 1,0 0-1306,0-2 1,-1-7 0,-4-3 0,-4-1 456,-3-3 0,-1-3 0,1-4 0,3-5 0,4-3 0,0-3 0,1-3-3851,1-4 4792,1-3 0,2-2 0,0 1 0</inkml:trace>
  <inkml:trace contextRef="#ctx0" brushRef="#br0">8358 14673 8384,'7'-12'236,"-2"-5"1,-4-7 0,-1-3 0,0 1 315,0-1 0,0-3 1,0 2-1,0 4 0,0 4 1,0 3-1,0 3-716,0 0 0,2 7 1,2 2 390,5 4 1,3 1-1,1 0 1,2 0 0,3 0-1,6 1 1,5 2-134,7 2 0,2-1 0,5-2 0,3 2 0,5 4 0,0 1-283,6-1 0,-4 1 0,5 3 0,-5-1 0,-4-4 1,-5 0-21,-2 1 0,-8-4 0,-3 4 0,-4-2 0,-5-4 0,-4 0 1108,-4-2 0,-8 0-1057,-6 0 1,-9 1 0,-11 2-1,-8 3 1,-5 0 0,-4 2-1229,-2-1 1383,0 2 0,-6 3 0,1-2 0,-1-1 1,2 0-1,3-2 128,6-2 0,2-4 1,3-1-1,6 0 0,2-1 1,5-4 864,1-4 1,9 4-1,6 0 1,7 4-1,7 1-1074,4 0 1,2 6-1,7 1 1,1 2 0,2 0-1,-1 0-1414,-4-2 0,2 3 0,-6-4 0,0 0 0,-4 0 1361,-2-3 0,-10-1 0,-8-2 1,-11 0-170,-5 0 338,-9 0 1,-2 5-1,-5 4 1,-1 3-1,1 2 1,1-3-95,1-2 0,-3 3 0,7-4 1,2-1-1,5-3 0,3-2-81,2-2 1,3 0-1,0 0 1,1 0 1600,0 0 1,5-2 0,2-1-1340,0-1 1,6 0-221,0 4 1,8-5 0,8 1 0,2-1 0,-2 1 0,-1-2 333,-2-2 1,1 4-1,-1-3-439,0 1 3,1 1 0,-8 5 0,-6 0 56,-8 0 0,-4-1 1,-1-2-1,0-2 1,-2 2-1,-1 2 310,-2 1 0,-4 0 0,2-2 0,0-1 0,-4-2 0,0-1 0,0 0 429,2 3-590,0 1 0,-5 2 0,1 0 0,-1 0 0,0 0 0,2 0-203,3 0 0,-2 5 0,6 1 268,2 1 1,9-4 0,8 1 0,11-2 0,9-4 0,7-2 533,8-5-525,-1 3 0,11-4 0,-5 4 0,1 0 1,-1 0-1,-2 2-472,-1-2 1,-9 4 0,-4-2 0,-4 2 0,-5 2-45,-1 0 0,-9 2 1,-6 1-1,-8 3 0,-5 0 1,-3 1-1050,-2 0 934,-6-4 555,9 9 0,-16-10 0,3 4 0</inkml:trace>
  <inkml:trace contextRef="#ctx0" brushRef="#br0">4666 15699 8223,'-6'-38'0,"0"13"0,-3-5-56,4 8 0,4 12 0,-1 10 0,-2 5 0,-5 3 0,-3-2 0,-3-2 0,-1 1 0,-2-2 109,2-2 1,-3-1-1,0 2 1,-1 1 0,0 1-1,-1-1 1,-1-2 294,1-1 0,0 0 1,5 2-1,-2 1 1,0 3-1,1 0-358,-1 0 0,-4 4 0,2-1 0,1 3 0,-2 1 1,2 0-1,-2 1-1,1-1 0,-1 0 0,-3 1 0,2 1 0,-2 1 0,-1 2 125,-2-2 0,-4 3 0,0-1 57,2-2 1,-3 3-1,3 1 1,1-1-82,-2 0 0,5 5 0,3 0 1,-2 4-1,0 3 0,1-2-119,0 0 1,3-3-1,-3 1 1,6-2-1,2-1 1,1-4 56,1 0 0,0-3 0,1-2 0,2 2 0,2 0 1,2 0-1,3-3 90,2 0 0,1 1 1,0 1-1,0 3 1,1 2-1,2 3 188,2 1 1,4-2-382,-5 4 1,6-6 0,-2 7 0,2 0 0,1-3 31,-1 0 1,9 4 0,-5-7 0,2 1 0,2 0 0,-1-6 294,0-2 1,3-1 0,3-1-1,2 0 1,1 1 0,1-1-79,0 0 1,4-1 0,1 0 0,1 0 0,1 3 0,-1-1-220,-1 1 0,4 3 0,-4 1 0,2 2 1,3 3-1,1-1 0,-3-1-413,-4-4 1,2 2 474,-2-3 0,0 1 0,-4-6 1,-1-2 222,1-1 1,1-6-1,0 3 1,2-2-1,-2 1 1,3-2-1,0 0-160,2 1 1,4-1 0,-2 5 0,4-1 0,2 0-1,2 4-208,2 1 0,4 1 1,-3 0-1,1 1 1,2-2-1,0-2 4,0-1 0,-7-5 0,4 4 0,-1-2 0,1-4 0,0 0 0,1-4 495,0-2 0,-2-2 0,2-4 1,1 1-1,-2 0 0,2 0-378,4 0 1,-6 6 0,8-1 0,-4 2 0,-1 2-1,0 0 1,0 0-173,-2 0 1,5 0 0,-3 0 0,3 0-1,1 0 1,-1 0 22,-3 0 0,2-4 0,-3-2 1,-1-1-1,-1-4 0,-1 1 409,-1 1 0,5-6 0,-5 5 0,-1 1 0,-1 0 1,-2 3-309,0 0 0,0 0 0,0 3 1,-2-1-1,-1 2 0,-1 4 1,1 4-371,1 1 0,-2-2 1,-2 3-1,0 1 0,-1 0 1,1-1 335,0-2 0,-5-2 0,2-2 1,-1 0-1,-2 3 0,2-2 351,-1-2 1,-6-1-1,5-1 1,0-2-1,-1-2 1,2 1-1,1 0-89,2-1 1,-2-4-1,6 5 1,-1-1 0,2 1-1,2-1-375,2 3 0,7 0 0,-4 1 0,0-2 0,2-2 0,3 2 134,3 2 1,1 1 0,2-2 0,1-1 0,4-3 0,0-1 285,4-3 1,1 2-1,2-1 1,-2 0 0,0 1-1,0-1 1,4 0-176,-1 1 1,1-2 0,-1 4 0,1 0 0,-6 0-1,-1 3-132,-1 2 0,-5 1 0,2 0 1,-1 0-1,-1 0 0,2 0 0,-2 0-114,-1 0 0,-2 4 0,0 1 1,2-1-1,1 1 0,4-1 39,0-1 1,-3-2 0,2-1 0,-1 0-1,1 0 1,0 0 183,0 0 0,-1 0 1,-3 0-1,1 0 0,2 0 1,-3 0-1,-3 0 88,-4 0 1,1 0-1,3 0 1,-1 0-1,-4 0 1,0 2-18,1 2 1,-8-1 0,3 5 0,1-2 0,-1-3 0,2 0 0,-5 0-75,-2 1 1,6 2-1,-5-3 1,1 1 0,3-1-1,-2-1-100,1-2 1,1 4 0,0 1-1,-2-2 1,4-2 0,-1 1-1,3 1-288,1 1 0,-5 0 446,1-4 0,-1 0 0,-1 0 0,-1-1 0,-2-2 118,-1-1 0,1-7 0,1 2 0,-2-3 1,-1-1-1,-3-2 15,-1-3 0,4-1 1,-2-4-1,4 2 1,1 0-1,0 2-316,0 0 0,0-4 0,1 4 0,2 0 0,2 0 0,-2 1-316,-2-1 0,-1 2 0,2-5 0,-1 0 0,1 0 0,-5-1 0,0 0 1001,1-2 0,-7-2-423,5 0 0,-2-1 0,-3-1 0,0-4 24,2-1 1,-5-2-1,3-4 1,-1 2-1,-1 2 1,4 4-223,1-1 1,0 10 0,3-4-582,-2 2 1,0 1-1,2-1 1,-3 1 257,-2 0 0,-1-8 1,-6 5-1,-1-1 1,-5-2-1,-2 1 489,-5-2 1,-8-6 0,0 1-1,-4-2 1,-5-2 0,-9-2-1,-7-1 415,-4-1 1,-7-5-194,-4 5 0,1-1 0,-4 7 1,-4 4-357,-3 7 0,2 6 0,-4 9 1,1 3-1,0 5 0,-4 3-795,-1 1 1,-5 0 0,-1 0 676,2 0 0,1 0 0,1 0 0,3 0 317,2 0 1,-2-2 0,7-2 0,0-7 0,-1-4 0,-1-4-6,-1-2 0,-1 7 0,-3-1 0,-1 6 0,-3 3 0,0 3-453,0 2 0,-2 1 0,-3 0 0,1 0 0,-2 0 0,2 0 0,0 0 149,3 0 1,1 0 0,3 0 0,2 0 0,2 0-1,1 0 1,-1 0 438,-2 0 0,4-2 0,0-1 0,2-3 0,-2 0 1,0-1-182,0 0 1,-3 2 0,5-2 0,1-1-1,0 2 1,0 0-340,-2 3 0,-3 2 0,2 1 1,-2 0-1,-2 0 0,0 0-40,1 0 1,-6 0-1,3 0 1,-1 0-1,-4 0 1,4 0-1,0 0 380,-1 0 1,7 0 0,-9-2-1,-1 0 1,3-4 0,-3 0 104,0 0 0,5-3 0,-6 4 0,-1 1 1,0 0-1,-2-1 0,2 2-312,1 2 0,-12 1 0,9 0 0,-2 0 0,-5 0-302,-1 0 1,7 0-1,-6 1 118,3 4 0,-6-2 1,4 4-1,-1-1 184,-2-3 1,-2 3 0,8-2 0,-4 1 0,-4-1 0,0 1 244,4-3 1,-6 0 0,6-2 0,-3 0-1,-3 0 1,1 0-59,1 0 0,33 0 1,1 0-1,-36 0 1,-2 1-1,2 4 1,0 2-1,0 2-128,36-4 1,-1-1 0,0 0 0,0 1 0,-1 2 0,0 1 0,0 0 0,0 0 0,0 1 0,0 0 0,0 0 0,0 0-129,0 0 0,0 1 0,-2-3 1,-1 1-1,1 1 0,0 1 0,0-1 1,-1 0-1,2 0 0,-1-1 1,0 1-1,0-1 0,-1-1 0,0 1 186,-3-2 0,0 1 0,-1 0 0,-1-1 0,2 1 0,-1 0 0,1-1 0,-1-1 0,0 1 0,-1-1 0,0-1 0,0 1-5,-1 0 0,0 0 0,-1-1 0,-1-1 0,3 1 0,0 0 0,1 0 0,-1-1 0,-1 0 0,0 0 0,1 0 0,0 0 3,1-1 0,-1-1 0,-2 2 1,0 0-1,2 0 0,1 0 0,-1 0 1,0 0-1,-1 0 0,0 1 0,1-1 1,1 0-1,-1 1 0,0-1-231,0 1 0,1 0 0,2-1 1,1 1-1,2 1 0,1 1 0,1-2 1,0-1-1,1 1 0,0-1 0,-2 1 1,0 0-1005,0 1 0,1 0 1190,-1 1 0,0 0 0,3 0 0,1 0 0,-1 0 0,0 0 0,0 0 0,-1 1 0,0 2 0,0 1 0,-1 2 0,0 0 0</inkml:trace>
  <inkml:trace contextRef="#ctx0" brushRef="#br0">16849 18072 8193,'-13'6'0,"4"-5"125,0 3 0,8-2 0,2-2 0,10 0 1,6 0-1,4 0 0,3 0 0,1-2 1,2-2-1,-1-3 0,1-2 0,0 0 175,-1-2 1,1 4 0,-2 0 0,-1-1-1,-2 2 1,0 0 0,-1 3 0,-2 2-302,0 1 0,-4 0 0,5 0 1,-3 0-1,3 0 0,0 0 25,4 0 0,1 0 1,2 0-1,0 0 0,1 0 1,3 0-1,4 0 134,4 0 0,1 0 0,0-1 0,1-2 0,2-3 1,3 0-96,2 0 0,-4 0 0,3 3 0,1-2 0,-2 2 0,0 2 0,-3 1-199,-2 0 1,-2 0 0,-2 0-1,-2 0 1,1 0 0,-2 0-1,-2 0 120,1 0 1,-3 0-1,5 0 1,2 0 0,2-1-1,1-2 1,0-3-1,3 0 330,5 0 0,-3-5 0,8 4 1,-1-2-1,-2 2 0,1-1 1,-5 2-253,-5 0 1,8 1 0,-6 2 0,3-2 0,0 2 0,-2 2-242,1 1 0,1-5 0,-4 1 0,1 1 0,-1 1 0,-2 2 0,1-1 185,1-4 1,1 3-1,0-6 1,1 1 0,-1 1-1,0-2 82,2 1 0,-3 0 1,6-4-1,-1 4 1,-2-1-1,-1 2 0,-2 1-80,1 2 1,0 1 0,-3 1 0,-1-2 0,1-2-1,-1 2-120,-3 2 1,-4 1-1,-4 0 1,0 0-1,1 0 1,-4 0 198,0 0 0,-4 0 0,1 0 1,2 0-1,2 0 0,4-2 0,1-1-20,-1-1 1,2-5 0,1 5 0,1-1 0,3 1 0,1-2-232,2-2 1,-1 5 0,-4-1-1,-2 1 1,-2 0 0,0-1 0,-3 1-740,-4 1 1,0 2 0,-7 0-69,0 0 1,-8 6 970,-5 3 0,-20 9 0,-6 2 0</inkml:trace>
  <inkml:trace contextRef="#ctx0" brushRef="#br0">18702 8823 7973,'-6'7'0,"-1"-1"0,-6-6 222,-1 0 0,7-2 1,2-2-1,4-5 0,1-3 1,0-1 37,0 0 0,1 7 0,2 6 0,2 7 0,-2 5 0,0 1 321,1 1 0,-1-1 0,6 0 0,1-1-341,2-3 0,-3 1 1,-2-4-1,1 0 0,-1 2 354,4-1-433,-5-4 0,5 9 1,-2-3-1,2 3 1,-1 2 14,-1 4 1,0-3 0,4 4 0,1-1 0,-1 0 0,0-1 0,-1 1-131,-3 0 1,3 0 0,-3-5-1,2 2 1,3 0 0,-1 0 0,0-4 41,1 1 1,-1 0-1,0 0 1,1-2 0,-1-1-1,0 0-95,1-2 0,-1 5 0,0-3 1,1 3-1,-1 3 0,-1 1 1,-2 3-1,-2 2-47,-2 3 1,3 1 0,-4 2 0,1-1 0,2 1 0,-2 0 24,0-1 1,3-1-1,-4-1 1,1-2 0,2 1-1,-2-3 117,0-2 1,3 1 0,-4-1 0,3-2 0,1-1 0,0-3 9,0-3 0,-7 3 0,4-3 1,-1 2-1,-1 3 0,1 1 1,-1 1-31,1 2 1,4 5 0,-5 0 0,0 0 0,1 1 0,-1-2 0,-1 2-49,-1 1 1,2-3-1,1-1 1,-2 0-1,-2-2 1,-1 2-66,0-1 1,2-3-1,0 0 1,3-2 0,-2-1-1,-2 0 12,-1 4 1,0 1 0,0 4-1,0-6 1,-1-2 56,-4-1 1,4-1 0,-3 0 0,2 1 0,2-1-1,0 0-1,0 1 0,0-1 0,0 0 0,0 0 1,0 1-1,0 1 0,0 1-48,0 2 1,0 4 0,2-4 0,0-1 0,3 1 0,-2 1 25,-2 2 1,-1-5-1,0 2 1,0-1-1,0-1 1,0 2-1,0-2 102,0-1 1,-4-2-1,-1 0 1,1 1 0,0-1-1,-2 0-58,-2 1 0,4-1 1,-4 0-1,1-1 0,1-1-204,0-3 1,-4-3 0,2 4 0,0 1 0,-1 2 0,-2 1-1,-1 1 298,-1-1 0,0 5 0,-1 1 1,3 0-1,0 0 0,2-2 204,-1-2-293,4-2 1,-1 0-1,4 1 1,-2-1-288,2 0 1,0-4 0,0 0 0,-3 0 209,-1-2 0,3 5 0,-5-2 0,0 5 0,0 3 0,1-2 7,3-1 1,-4-2-1,3 1 1,0-1 0,-2 0-1,2 1-451,1-1 0,0 0 0,4-1 1,-2-1-1,-2-2-479,2 1 1,3-4 0,3-3-1,3-8 1,0-7 949,0-4 0,4-8 0,-2 4 0</inkml:trace>
  <inkml:trace contextRef="#ctx0" brushRef="#br0">18982 10915 7042,'-21'0'-86,"4"6"0,8 3 393,4 3 0,4-4 1,1 1-1,0 2 1,0 1-1,0 1 1,1 0-1,2 1-149,2-1 0,-1 5 1,-4 1-1,0 0 0,0 2 1,0-2-1,0 2 394,0 0 0,0-5-62,0 2 0,0 1 0,0 0 1,0 0-1,0 2 331,0 0 0,6-5-740,3 2 0,-2-3 0,2-2 0,2 0 0,0-1-128,3-3 1,-1 1 0,2-5 0,1-4 0,2-4 0,0-7-149,1-6 1,-4-5 0,3-6-104,-4 1 1,4 1-1,0 1 1,-2 3 106,-1 2 0,-2 1 1,1 6 190,-1 3 0,0 9 0,1 8 0</inkml:trace>
  <inkml:trace contextRef="#ctx0" brushRef="#br0">18502 12048 7906,'-12'-14'0,"8"7"0,-8 1 0,3 2-108,2-1 0,-2 1 0,-4 4 0,1-2 1,1-1-1,4-3 994,1-1 0,2 3 0,5-4-592,4 2 0,-2-3 1,5 5-1,3 1 0,-1 3 1,0 4-199,-1 5 1,-4-1-1,2 1 1,-1 1 358,-3 2 1,-1 1 0,-4 0 284,-2 1 0,2-5 0,-2 0-681,2 1 1,7 2 0,1 1 0,1-1 0,3-2 0,1 1 2,-2 3 1,3 0 0,-4 4 0,4-2 0,2 0 0,-1 2 0,-1-2 126,-3-1 1,2 0 0,-2 1 0,3 2 0,2-3 0,-1-3 0,0-5-3,1-1 0,0 3 0,3-5 1,3-1-1,4-1 0,4-2 0,2 0 1,2 0-176,4 0 0,-2 0 1,0 0-1,-1 0 1,-5 0-1,-3 0 1,-4 0 126,-2 0 1,-1 0 0,-5 0 0,0-2-1,1-2 1,-1-5 12,0-3 1,-2-1 0,1-1-1,2-1 1,3-1 0,2-3-319,3-2 0,5-1 1,3-5-1,2 2 1,1 1-1,1 2 1,-2 0 26,1 1 1,-2-2 0,-4 3-1,-1 1 1,0-2 0,-4 2 227,-4 0 0,-4-3 0,0 2 0,-3 1 0,0-2 0,-4 1 0,1-4 107,-1-1 1,2-2 0,4 1 0,1-1 0,-1 0 0,2 1 0,3-1-305,4 0 1,3 5 0,2 1-1,-2 1 1,-2 0 0,0 1 0,-1 3-72,-1 1 0,-2 2 0,-6-1 0,1 1 0,-1 0 0,-1-1 327,-3 1 0,2-2 0,-2-1 0,3-3 1,2-1-1,-1 0 0,0-1-99,1-3 0,3-1 0,3-2 1,-1 1-1,2-1 0,-2 1-199,0-1 1,3-3-1,-2 1 1,-1 2 0,0 0-1,-3 4 1,-1-3-85,-2 1 0,-4-1 1,-1-1-1,-2-1 1,-3-2-1,0-2 0,0-1 531,1 0 1,0-4 0,-4 2 0,0-2 0,0 0 0,2 3 0,1 0-117,1 0 1,7 4 0,-4-1 0,2 1 0,0 1 0,1-2-500,2 1 0,-3 0 0,-2 1 0,1-2 0,-2 3 1,1 1-1,-1 2 221,0-3 0,3-2 0,-3 3 0,0 1 1,0-1-1,-2 0 0,1 1 156,-1-1 0,2 0 0,-3 1 0,3-1 0,0 0 0,1 1 0,-1-1-142,0 1 1,0 0 0,-2 1 0,4 1 0,-1-2 0,-1 1 133,0-1 1,-3-6-1,4 5 1,1-1-1,-2 0 1,1 0-1,1-3 123,2-5 1,-3 2-1,2-1 1,0-2 0,-2 0-1,-1 0 1,-1 2-388,-1 3 0,1-4 1,-4 4-1,2-1 0,2 1 1,-2 2-23,-2 2 0,-1 1 0,0-1 0,0-2 0,2-1 0,0 2 219,3 1 0,-1-3 0,-2-1 1,1 3-1,1-1 0,-1 1 0,0-4 1,0 0 237,2 1 0,3-1 1,-3 4-1,-2-4 0,-2 0 1,1 1-456,2 2 0,-2-4 0,2 0 0,-2 0 0,-1 0 0,2 1 0,2-1-978,-2 2 1169,-2 5 0,-1-10 0,0 5 0,0-1 0,0 0 0,0 4-6,0 1 0,0 1 0,-1 0 1,-2 1-1,-3 1 0,0 1 0,-2 3-71,1 2 1,2-3 0,-3 4 0,-1 2 0,0 1 0,1 0-1,1-1-130,0-2 1,4 0 0,-2 3 0,2-1 0,0-3 0,-1 0 295,1-1 0,-3-6 0,2 2 1,1 0-1,0-1 0,0 1 0,-2 1-69,2 1 0,-3 4 1,0-4-1,0-1 0,-1 3 1,1 0-1,-1 3-142,-1-1 1,-1 0-1,-4 5 1,0-1-1,-1 1 1,1 0-1,0-1 139,-1 1 0,1 0 1,0 1-1,-1 2 1,3 1-1,0-2 1,4-1 87,1-1 0,-3 0 0,3-1 0,0 1 0,0 0 0,2-1-100,-2 1 1,4 4 0,-4 2 0,2-1-1,-2 3 1,-1-3 0,-4 2-682,-1 0 733,-1-4 1,0 7 0,-2-6-1,-1 0 1,-2-1-9,2-4 1,1 0 0,3-9 0,3 6 0,3 0 0,2 1 0,-1-2 208,2 2 0,0-3 0,0 0 0,-3-1 0,1 1 1,-3 3-1,2 1-346,0 2 1,-4-1 0,1 2 0,-1 2-1,-1 3 1,2-1-47,-1 1 0,-2 2 0,-1-2 0,0 0 0,-1-1 221,1-2 1,1-2 0,2-1 0,1-1 0,0 1 8,1 0 1,-2 4-1,6 0 1,-1 0 0,-1 0-1,-3 2-111,-2 1 1,-3 1 0,1 5 0,0 0 0,-2 0 0,-2 0 0,-2 0-84,-2 0 1,1-4 0,-2 0 0,2 1 0,2 0-1,1 0 242,0-2 1,3-1 0,0 3 0,1-1-1,0-1 1,-1 1 0,1 0-107,0 1 0,4-3 1,0 1-1,-2 1 1,0-1-1,-3 1 1,1 1-86,0 1 1,-5 2 0,0 0 0,2 0 0,1 0 0,2 0 24,-1 0 1,-3 0 0,-3 0-1,0 0 1,-4 0 0,-1 0 0,-2 0 162,0 0 0,1 0 0,-1 0 1,0 0-1,2 0 0,2 0 1,2 0-17,2 0 1,1 0 0,4 0-1,1 0 1,0 0 0,-1 0-97,1 0 0,4 0 0,0 0 0,-1 0 1,-2 0-1,0 2 0,2 1-65,1 1 1,5 5 0,-4-3-1,1 0 1,1 1 30,0 1 0,0-4 0,2 5 0,-5 0 1,-3 0 47,-2 0 1,3-5 0,0 4 0,2-1 0,-1 0 114,-2 4 0,3 1 0,2 1 0,1 0-76,3 1 0,1-5 0,2-1 0,0 3 0,0 1-141,0 1 0,-4-4 0,-2 0 0,0 1-53,0 2 0,-3 1 1,3 1-1,1-1 0,-1 0 1,3 1-879,1-1 740,2 0 1,-4-4-1,-1 0 1,2 1-375,2 2 0,1 2 666,0-1 0,6-6 0,1-1 0</inkml:trace>
  <inkml:trace contextRef="#ctx0" brushRef="#br0">18476 6464 16416,'13'0'423,"-4"-2"-155,0-2 0,0 2 1,4-2-306,0 2 0,-4 2 0,0 0-24,1 0 1,-4 2 0,0 1 0,-1 3 0,1 0-116,1 0 1,-3-1 254,5 0 0,0 2 0,3 7-30,-3-1 1,3-4 0,-3-2 0,3 1 0,2-2 0,3 1 0,0-1 61,0 0 0,-2-2 0,-2-4 0,2 0 0,1 0 0,2 0 0,-2 0-46,-1 0 0,-2 0 0,0 0 1,1 0-1,-1 0 0,0 0-224,1 0 0,-1-1 0,0-2 1,1-2-1,-1 2 0,0 2 1,1 1-231,-1 0 0,5 0 0,1 0 0,2 0 0,4 0 0,3 0 434,3 0 0,6 0 0,-3 0 0</inkml:trace>
  <inkml:trace contextRef="#ctx0" brushRef="#br0">21128 10102 8287,'0'-7'94,"6"1"0,-3 6 0,6 0 0,1 0 0,2 0 0,2-2 0,-1-1 0,2-1 0,3 1 0,2 1 0,1 2 0,-3 0 507,-3 0 1,-2 0 0,0 0-400,1 0 1,-1 0 0,0 0-1,1 0 1111,-1 0-1246,0-6 1,1 5 0,-1-4 0,0 4-464,1 1 0,-6 0 400,1 0 0,-12 0 1,-1 0-1,-6 0 0,-4 0 1,1 0-1,-2 0 213,-3 0 0,2 0 1,-5 0-1,1 0 0,-1 0 1,-3 0-1,0 0-145,2 0 1,-3 0 0,4 0 0,1 0 0,2 0 0,3 1 0,2 2-114,-1 2-562,7-1 386,1-4 1,16 0 0,4 0-1,3 0 1,6 0 0,3 0-1407,2 0 1,1 2 1622,-3 2 0,1-2 0,0 4 0</inkml:trace>
  <inkml:trace contextRef="#ctx0" brushRef="#br0">21635 10009 8151,'-8'-6'0,"4"-3"251,3-3 1,1 3 0,1 2 0,3-1 0,7 2 0,4 1 0,2 2 0,0 0 0,-1 0 0,0-2-221,2 2 0,1 2 1,-2 1-1,0 0 1,0 0-1,-3 0 383,0 0 0,-5 0-164,0 0 1,-5-5 0,5 1 0,1 1 0,4 1 0,2 1-389,2-4 1,-1 4-1,-5-5 1,-1 2-385,-2-1 497,-7 1 1,3 4 0,-11 0 0,-6 0 0,-7 0-1,-5 0 188,-4 0 0,-2 0 1,4 0-1,-1 0 0,2 0 1,1 0-1,4 0 251,0 0 1,7 0-1,4 0 1,0-2-259,2-2 0,2 2 0,10-2 0,4 2 0,2 2 0,4 0-422,3 0 0,-2 2 0,5 1 0,0 3 0,-2 1 0,0 2 0,-2 0-1159,-3 0 0,0-2 0,-1 4 1425,0-2 0,1-1 0,-1 6 0</inkml:trace>
  <inkml:trace contextRef="#ctx0" brushRef="#br0">18409 7676 8284,'0'-13'0,"1"1"0,2 2-190,2 1 1,5 6 0,-1-3 0,0 0 0,-5-1 1186,-8-1 0,-6-2 0,-2 4 120,3-1-740,3 4 161,6-3 0,0 4 1,-2-2 428,-2-5-508,3 3 1,-7-6-694,4 3 0,2 2 562,-2-2 378,2 6-786,8-3 1,-6 6 189,0 0 1,-4 2 0,-7 1 0,4 3 0,1 1 69,3 3 0,2-2 0,1 1 0,0 1 0,0 2 0,1 1 0,2 0-132,2 1 0,-1-1 0,-4 0 0,1 1 0,2-1 0,2 0 89,-2 1 1,-2-5 0,-1 0 0,-1 1 219,-4 2 0,4 1 1,-4 0-360,4 1 0,1-5 0,1 0 0,4-1 0,2 1 0,2 0-107,0 2 1,-4 0 0,2 3 0,0-2 0,-1-2 0,0-1 52,-3 1 1,-1 2 0,-2 1 130,0 1 1,-2-7-2432,-2-2-2770,2-4 3481,-4-1 1,8 0 1644,2 0 0,4 0 0,5 0 0</inkml:trace>
  <inkml:trace contextRef="#ctx0" brushRef="#br0">18262 7930 8120,'-7'-6'-710,"-5"4"1197,3-2 0,2-2 1,-1 0 1127,2-1 1,2 5-746,4 2 0,6 6-553,3 7 1,7 1 0,2-2 0,0-2-130,1-1 0,0 0 0,5 4 1,-3 0-1,-1-1 0,0-1 0,-1-3-60,-3 3 0,-1-4 0,-2 1 1,1-1-1,-1-1 0,0 0-184,1-3 1,3-2-1,1-1 1,0-1-1,0-5 1,1-6-28,2-4 0,1-6 0,5 2 0,-2 1 0,-2-2 0,-2 2 0,-2 0-547,-2 2 0,-2 3 0,-2 2 1,-1 1-1,-2 4-1458,-1 1 0,-6 3 2088,1 8 0,-2 8 0,-2 8 0</inkml:trace>
  <inkml:trace contextRef="#ctx0" brushRef="#br0">18902 8063 11226,'-7'-18'-1146,"2"5"1159,10-9 1,2 8 0,6 14 0,1 2 0,-1 1 0,2 1 0,1 1 0,2-1 0,0 1 0,1-3 0,2 0 0,1-2 433,0 0 1,2 0-1,6-2 1,2-2-1,2-5 1,2-1 0,1-2-1,0 0-69,0-3 0,6-7 0,-5 0 1,5-3-1,2-5 0,-2-3 0,0-6-642,0-7 1,-6 4-1,3-10 1,-8 3-1,-4 5 1,-4 0-971,-6 1 1034,0 4 1,-18-1 0,-2 9 0,-10 3-1,-10 3 1,-8 3-1,-5 4 0,-5 3 1,-5 3-1,-3 3 0,-6 5 1,-4 2-1,-5 2 248,-7 0 1,-1 9 0,33-2 0,-1 1-1,0 3 1,0 2 0,0 0 0,0 2 0,1 1-1,-1 2 1,2-1 0,0 1 0,2 1 0,-1 1 332,2 0 0,0 0 1,-22 12-1,4 10 0,6-1 1,9 2-1,9 3-1135,9 5 620,10-8 1,6 19 0,15-9 0,16 2-1,21 0 1,-17-29 0,4-1-96,4 1 0,3-3 0,9 1 0,2-3 234,3-2 1,2-3-1,10-1 1,1-3-1,1-2 1,0-1-1</inkml:trace>
  <inkml:trace contextRef="#ctx0" brushRef="#br0">19995 7676 8386,'-18'-11'-245,"1"2"0,-6 3 1,6 6-1,-1 0 348,-1 0 0,-2 4 1,-4 2-1,3 2 0,4 0 1,4 1 309,6 0 0,9-6 1,12 2-1,10-4 1,9-1-1,11 0 0,10 0-100,7 0 1,9-1-1,-30-1 1,1 1-1,2-2 1,2 0-1,1-1 1,2 0 0,2-1-1,1 0 1,2-1-1,1 0-211,2 0 0,1-1 0,3 0 0,0 0 0,5 1 0,0-1 0,0 0 0,1 1 0,1-1 0,1 0 0,-2 1 0,0-1-204,-1 0 1,0 1-1,5 0 1,1 0 0,-7 1-1,-2 0 1,0 0-1,-2 1 1,-1-1 0,-2 1-1,-2 0 1,-2 0-109,-4 2 0,0 0 0,-1-1 0,-1 0 1,-4 1-1,-1 0 0,-2 0 0,-1 1 1,32-1-1,-10 1 0,-3-2-70,-5-2 1,-8-1-1,0 3 1,-2-1-1,-4 1 1,-2 2-495,-5 1 0,-7 0 0,-3 0 774,-2 0 0,-3 4 0,-7 0 0,-3 1 0</inkml:trace>
  <inkml:trace contextRef="#ctx0" brushRef="#br0">23328 7477 10660,'-8'-6'-493,"2"-2"574,6-5 1,0 4 1343,0 0-1151,0 6 0,0-1 1,2 7-1,1 3 154,1 1 0,11-3 0,0 4 0,4-1 0,6-1 0,4 2-83,2-1 0,0-3 1,-6 5-1,-3 0 0,-4 2 1,-3 0-466,-2 4 1,-6 2 0,-2-3 0,-5 4 0,-6 4 0,-7 2-1,-10 0 1,-5-2-575,-3 2 0,-9-1 797,5-1 1,-5 2 0,7-6 0,0-2 0,2-1 133,6-2 0,4 1 0,8-2 0,1-2 0,2-3 0,3 1 302,1-1 0,1-2 0,7 2-273,2-1 1,3-2-1,8-4 1,3 0-261,4 0 1,3 5 0,2-1 0,0-1-1,1-1 1,2-2 0,1 0-919,-2 0 1,4 0 0,-1 0-1,1 0 1,1 0 0,0 0-2740,3 0 3667,2 0 0,7-12 0,1-3 1</inkml:trace>
  <inkml:trace contextRef="#ctx0" brushRef="#br0">24581 7410 15384,'6'-21'-2551,"3"3"2793,2 4 0,-5 2 289,-6 3 1,-1 3 0,-6 7 0,1 4 0,3 5 0,1 7-56,2 5 0,0 4 0,0 5 0,-1 5 0,-2 3 0,-2 2 0,2 2-640,2 1 0,1 5 0,0-4 0,0-2 0,0-3 0,0-3 167,0-2 1,0-7 0,0-1-1559,0-8 0,0-4 1086,0-2 0,0-7 0,-2-4 0,-2-8 0,-5-6 0,-3-7 455,-1-5 0,-1-3 0,1 1 1,0-1-1,1 2 0,2 3 783,1 4 1,0 2-356,-4-2 0,4 7 0,0 0 1025,-2 3-1616,5 4 1,2 5-1,8 4 1,4 4 0,1 2-1,0 4 1,1 2-1084,2 0 1,3 3 885,2-3 1,0-2-1,5 1 1,2-4-116,1-3 0,1-1 0,3 0 1,0-3-1,2-4 0,-1-1 533,-2 0 1,-1 0 0,-1 0 0</inkml:trace>
  <inkml:trace contextRef="#ctx0" brushRef="#br0">24927 7983 8583,'8'-27'423,"8"8"0,-3 4 0,2 6 109,0 3 1,-2 2-1,1 4 1,-1 0 0,0 0-661,1 0 1,-1-1 0,0-2 0,1-2 0,-2 1-239,-4-2 0,-3 3 0,-10-5 0,-3 2 589,-4 4 0,-6 0 1,-1 2-1,-1 0 1,1 0-1,3 0 37,1 0 0,2 0 0,-1 0 1,1 2-1,1 2-221,3 5 1,3 3 0,6 1 0,2 0-1,2 2 1,7 1 0,5 4-1600,6 0 1,8-3-1,1-1 1560,-1-6 0,10 2 0,1-4 0</inkml:trace>
  <inkml:trace contextRef="#ctx0" brushRef="#br0">25354 7890 8583,'-16'-6'383,"2"-3"0,-6-1 1,6 1 175,-1 4 1,2 5 0,4 5 0,5 4 0,2 2 0,2 3 0,0 0 314,0 4 0,0-3-817,0 3 1,5 3 0,-1-1-1,-1 3 1,-1-3-137,-2-1 1,0 4-1,0-6 1,-2-2-1,-1-3-397,-1-3 1,-1-8 0,5-2 0,0-11-1,2-9 1,2-5 270,5-5 1,3-2-1,1-5 1,1 1 0,-1-2-1,0 4 377,1 0 1,-5 6 0,-2 5 0,0 5 0,-1 3 0,0 4 269,-3 0 0,-3 6 0,-4 3-275,-5 6 1,1 0 0,0 6 0,-3 1-429,-1 2 1,5 1 0,2 1-1,4-1 1,1 0 0,1 2-417,4 3 1,2-3-1,8 4 677,3 0 0,3-4 0,5 4 0</inkml:trace>
  <inkml:trace contextRef="#ctx0" brushRef="#br0">25607 7890 8928,'0'-14'0,"0"1"1715,0 0 0,6 1-1776,3 3 1,-2 3 0,2 6 0,2 0-1,1 0 1,-1 2-234,-2 2 1,-3-1 0,-7 4 0,-4-1 0,-4-3-1,-2-1 1,-3-2-6,1 0 1,0 0 0,-1 0 1575,1 0-947,5 0 0,3 6 1,6 3-1,3 1-506,5-1 0,5 3 0,2-5 0,3 2 1,2-2-1,1 1 176,-1-1 0,10-4 0,-3 3 0</inkml:trace>
  <inkml:trace contextRef="#ctx0" brushRef="#br0">25874 7863 8583,'-8'0'589,"-3"-6"-363,2-3 1,1 5 0,1 4 0,1 7 0,4 5-22,5 1 0,5-1 0,5-3 0,0-4 0,1-4-600,-1-1 1,0 0 0,1 0 0,-1 0 0,2-1 394,3-4 0,-3-2 0,4-7 0</inkml:trace>
  <inkml:trace contextRef="#ctx0" brushRef="#br0">26260 7663 8583,'8'-21'92,"-2"-2"1,-5 5 379,4 2 1,-4 8-1,4 10 1,-4 8-200,-1 6 1,0 4-1,2-4 1,1 3-1,2 2 1,1 3-1,0 1-236,-3 1 0,3 1 0,-1-2-426,-2-3 0,-2 2 0,-2-5 0,-4 1 110,-4-1 0,-3-7 1,-2-8-1,-4-2 1,-3-2-1,-1 0 323,0 0 0,5-6 0,-2-3 1,1-4-1,1-4 0,2-1 0,3 2 294,3 1 1,5 2 528,-5 0-1022,6 5 0,1 4 0,8 8 0,3 5 0,4 3 0,4 1-1413,-1 1 1572,5-1 0,-1 0 0,7 1 1</inkml:trace>
  <inkml:trace contextRef="#ctx0" brushRef="#br0">26474 7890 9907,'-14'-8'0,"1"-4"0,0-4 0,1 0 0,1 1 0,3 2 568,-3-1 1,-1 7 0,-1 4 0,1 6 0,3 6 0,5 4-831,2 5 0,2 3 0,-1 5 0,-2 1 1,-3 0-1,-3 1 0,-4 3-390,-3 4 1,-8-2-1,2 0 1,-4-2 651,0 0 0,-7 0 1,-1-4-1</inkml:trace>
  <inkml:trace contextRef="#ctx0" brushRef="#br0">24661 8703 10032,'-9'-20'0,"1"6"210,3 3 1,-6 8 0,2 0 0,-3 5 10,-1 2 1,-6 7 0,-3-3 0,-4 4 0,0 2 0,-1-1 0,2 0 0,3 1 32,4-1 1,3-1 0,3-2-1,3-1 1,5 1 0,4 2 149,4 2 1,5-7-281,9-3 0,3-2 0,7-2 1,2 0-1,1 0-299,-2 0 1,-1 0-1,-2 0 1,-4 0-1,-6-2 1,-4-2-196,-3-5 0,-8-3 1,-1-1-1,-9 0 1,-7-1-1,-6-1 530,-3-2 0,-2 2 0,2-3 0,1 3 0,4 2 0,2 0 0,4-1 1017,4 1 0,9 6 1,2 2-1799,11 4 1,9 11 0,10 3 0,4 2 653,4 0 1,7 4 0,1 2 0</inkml:trace>
  <inkml:trace contextRef="#ctx0" brushRef="#br0">24914 8743 22991,'-4'-24'-2343,"-1"-3"0,1 4 2870,4 5 1,1 10 0,2 8 0,3 8 0,0 4 0,1 2-1,-1 3-968,0 1 1,0 1-1,-3-3 1,2 2-1,-2-2 1,0-1-1,-1-2 52,3 1 0,1-7 1,-2-3-1,5-2 0,3-4 1,1-2 346,1-5 1,1-7 0,1-3 0,2-2-1,-4-1 1,-2-1 1102,-3 1-709,0 6 1,0-3 0,-2 5 0,-1 1 0,-1 1 166,1 3 1,-5 5 0,4 8-1,-3 5 1,3 4 0,2 5-1113,1 4 1,4 1 0,-4 2 0,6 3 0,4-1-1,4-2-1905,3-3 1,3-6 2725,3 2 1,3-3 0,6-2 0</inkml:trace>
  <inkml:trace contextRef="#ctx0" brushRef="#br0">25754 8636 13470,'12'-19'0,"-2"-3"662,-1-4 0,-6 10 0,3 4 0,-2 8 0,1 10 896,-2 10 1,-3 14-2075,-5 5 0,-1 8 0,-6 3 0,1 0 0,-4 1 0,0 1-1498,0 2 0,0 2 1992,-2 1 1,2 0-1,-4 1 1</inkml:trace>
  <inkml:trace contextRef="#ctx0" brushRef="#br0">18102 7663 8398,'-12'-6'0,"4"-3"0,2 2-312,6-2 0,1 6 337,4-1 1,-2-2-1,5 0 1,3 0 0,-1-2-1,1 3 1,-4-3 0,-1 1 395,-3-4 0,-8 5-359,-3 2 1,-4 3 0,-2 1 0,1 0 0,1 1 0,2 2-209,1 1 1,2 7 320,-2-2 1,3-2-1,4 0 1,-1 1-1,-3-2-57,-1 0 0,0 4 0,-4-3 0,2 2 0,-1 0 0,-2 2 0,-1 0 55,-1 3-181,1-1 0,0 2 0,-1 3 1,0 2-1,-3 3 0,0-1 0,0 2 1,2-1-1,2-1 0,0 2 1,-1-5-1,1 2 1,0 1-1,-1 1 352,1-1-270,0-6 0,4 9 1,0-3-1,0 2 1,0 0-1,0-2 43,-1 2 1,4 5 0,0 2 0,2 1 0,-1 0-1,2 2-163,2 0 1,1 3 0,0-4 0,0-1 0,0 2 0,1-1 0,2 0 70,2-4 1,-1-1-1,-2-2 1,1-3-1,1-2 1,-1 0 149,-2-1 1,-1 1 0,0 3-1,0-2 1,0 2 0,0 2 0,0 4-50,0 1 1,0 5 0,0-4 0,0 2-1,0 2 1,0-1-278,0 1 0,0-2 0,0 1 0,0-3 0,2-4 0,1-2 1,1 0 256,-1-4 1,-1 1 0,-2-5 0,0-1 0,0-3 0,0 0 954,0-1-916,0 0 1,0 1 0,0 0 0,0 3-1,0 2 1,0 0-310,0 0 1,4 5 0,2-2-1,0 4 1,1 0 0,-1 1-1,2 0 24,-1-1 1,-2-1 0,2-1 0,0-3 0,1 0 0,1-2-1,0 0 289,0-3 1,-1-2 0,6-4 0,-1-3 0,0 1-1,2-2 170,3 0 0,-3 3 1,4-5-1,-1 0 0,0 1 1,-2 1-1,-1 0-559,-2 0 1,0-2 0,-1-2 0,-1 1-1033,-3 1-216,-5 0 853,3 2 0,-7 0 1,-2 5-1,-3-3 1,0 3 634,0 1 0,2 1 0,4 0 0</inkml:trace>
  <inkml:trace contextRef="#ctx0" brushRef="#br0">17996 9995 8242,'-12'-35'0,"3"1"718,5 6-564,2 11 0,4 11 0,2 8 0,5 2 0,3 5 24,1 3 0,-1 1 0,-2 2 0,-1 2 0,0 0 0,0 1 0,-2 0 0,-1 0 209,-3-2 0,-1 0 1,-4-1-1,-2 0 0,-7-3-345,-5-1 0,-5 1 0,-7 0 0,-1-1 0,-4-3 1,0 3-213,1 1 1,1-3 0,3-1 0,-2 3 0,-1-1 0,1-1 169,2-5 0,1-2 0,1-2 0</inkml:trace>
  <inkml:trace contextRef="#ctx0" brushRef="#br0">21915 10169 8015,'13'-20'0,"0"-2"0,5-7 93,0-3 0,4-5 1,-3-1-1,2-8 1,1-9-1,1-3 0,-3 1 1,0 3-1,-4 4 1,0 0-1,0-2 1,2 0 171,-1 3 0,-3 3 0,-2 6 0,-3 0 0,-4 0 0,-4 0-370,-1 0 0,-1 5 0,-4-1 0,-4 1 0,-3 1 1,-1 3 277,0 2 0,-1 3 0,1-1 0,1 2 1,0 1-1,2 4 0,-2 0-160,2 4 0,-1 6 0,-2 1 0,0 0 0,-1 2 1,1 1-408,0 0 427,-7 4 1,0-4 0,-7 8 0,0 2-1,-1 7 1,-3 5 182,-4 6 1,-8 14 0,-3 7 0,0 8 0,22-20-1,0 2 1,1 1 0,1 2 0,-2 0 0,2 2-148,0 0 1,1-1-1,-15 27 1,20-28-1,3 0 1,-10 31-1,10-11 1,7-5-217,5-7 0,2-5 0,3 4 0,7-6 0,4-8 1,5-5-1,4-6-362,4-4 1,9-6 0,3-4 0,9-2 0,9-2 508,9 0 0,-1 0 0,7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5199 12568 8570,'0'-27'-5,"0"6"1,1 5 1,4 5 1,-2 6-1,6 5-159,-7 0 0,3 0 0,-10 0 0,-3 0 1,-4-2-1,0-2 0,3-5 0,3-2 771,0 2 1,3-2-1,-4 2 1,1-3-1,1-1-301,0-1 0,-3 2 1,-5 4-1,-1 3-411,1 4 0,0 1 0,-2 0 0,-1 0 0,-4 0 0,0 0 0,-4 0 229,-1 0 1,1 1-1,0 2 1,-1 1 0,2-1-1,-3 0 1,1 0 53,-1 2 0,-1 5 0,-1-1 0,-2 3 0,-1 1 0,1 2-335,2 3 0,2-2 0,-3 5 1,0-2-1,-2-1 0,1 0 0,0 1 67,-1 2 161,9-5 0,-13 3 0,8-6 1,0 1-1,2-1 0,3 0 41,-2 1 0,3-1 0,1 0 0,-1 2 0,0 3 1,-1 4-1,0 5 0,0 2-159,-2 3 1,0 3-1,0-2 1,4 1-1,-1 1 1,2-1 0,-2-3-40,0-2 1,5-3 0,-3-1 0,1-1 0,0-3 0,0-2 508,-1-3-93,4-1 0,-8-1 0,5-1 0,2 2 0,-1 1 0,1 3-147,-2 2 1,-1 1 0,3 6 0,-2 2-1,2 2 1,1 3-296,1 2 1,-3 1 0,-1 2 0,2-1-1,1-1 1,3-1 0,2 2-671,1-2 878,0 0 0,-3-3 1,2-2-1,2-1 1,1 2-1,-1-1 23,-2 1 1,3 0 0,-1-2-1,1 3 1,1 3 0,-2 1-1,3 5-87,-1 3 0,-3 3 0,3 4 1,0 1-1,-1-1 0,1 0 0,0 1-250,3-1 0,-3 0 1,0 2-1,0 1 1,0 2-1,3-2 1,0-1 260,-1-2 1,2-4 0,-2-1 0,2-1 0,2 0 0,0 2-1,0 0-69,0 0 0,2-2 0,1 4 0,3-2 1,0 1-1,1 2 0,-1 3-161,0 2 0,3-2 1,-3 3-1,0-2 1,-1 0-1,-2 2-4,-1-2 145,4-1 0,-5-1 0,4-1 0,-4-1 0,-1-2 0,2-3 343,2-1 1,-2 3 0,2-4-1,-1-2 1,0-2 0,3-1-305,1 0 0,1 4 1,2 1-1,-1-2 0,0-2 1,0-1-1,0 2-428,1 2 313,-4-2 0,6 5 1,-5-4-1,2 1 0,-2 1 1,1-1 58,-1 1 0,1-1 0,2-4 0,-3-2 0,1-1 0,-2-1 0,1 0 185,1-2 0,-4 0 0,5-5 0,0 2 0,0 0 0,0 1 308,1-1-352,-4 0 0,6 0 0,-3 0 0,2-1 0,3-1 0,-2 1-34,-3 1 0,5 4 1,-3-2-1,1 0 1,2 1-1,3-2-46,-1 1 0,-1-2 0,0-4 0,1-1 0,2-1 0,-2-1 0,0-3-944,2-2 1024,-3-1 0,10 0 0,-3-1 0,2 0 0,1-3 0,0 0-19,3-1 1,4 0 0,-3 1 0,2-1 0,0 0-1,0 1 1,4-1 31,3 0 0,-5 2 0,7 0 0,-2 1 0,-1-2 0,2 0 0,-2-2-147,0 0 1,7 3 0,-5-6-1,-1 3 1,4 0 0,-2-2 50,3-1 0,0-2 1,-2 4-1,2-4 0,3 0 1,0-1-1,1 0-302,1-3 301,-5 5 1,7-7-1,-4 5 1,0-2-1,1 2 1,-1 0 64,0 0 0,3-1 0,-5-4 0,-1 2 0,0 2 0,0-3 0,2 0 37,-3-2 0,1 1 1,0 2-1,3 2 1,2-2-1,2-2 0,0 1-241,-1 2 0,8-1 0,-4 5 1,2-3-1,1-2 0,0-1 148,2-2 1,6 0-1,-1 0 1,4 0-1,3-2 1,-2-1-1,3-2 648,1-3-502,-2 5 1,3-9 0,-5 5-1,0-2 1,2 0 0,-4-1-51,-1-2 0,6-1 1,-7 1-1,0 1 0,1 3 1,0-1-1,2 0-442,-1 0 1,1 0 0,-2-3-1,0 2 1,1 1 0,2-1-1,-2-2 276,-2-2 1,0 3-1,-6 0 1,-1 2-1,0-1 1,-3-2 400,-2-1 1,-1-1 0,2 0 0,-1-3 0,-2 0-1,-2 0 1,-3 1-150,-2-2 1,0 3 0,-1-2 0,1 0 0,-3 1-1,0-2 1,-5 1-583,-1-3 0,3 1 1,-1-5-1,1 2 1,-1-2-1,-5-1 1,-2-1 366,2-1 0,-5 0 0,3-1 0,1-1 0,-2-4 0,0-1 1108,-1-3-866,-1 4 0,1-10 1,0 3-1,-1-1 1,1-2-1,0 1-188,-1 3 1,1-9-1,0 7 1,-1-4-1,1-2 1,-2 1-1,-1 0-218,-2 3 0,-4-3 0,3 2 0,-2-2 0,-3 0 1,-1-1-1,-2 1 271,1-3 1,-6 0-1,0-1 1,-2 2 0,-2 1-1,1-1-35,-1-2 1,7 3 0,-3-2-1,3 0 1,-1-1 0,-1-2 0,1-3-1631,2 0 1401,2 0 1,-1-2 0,0-3 0,1 1 0,-1-1 0,-1 0 148,-3 1 0,1 1 0,-4 5 0,0 0 1,1-1-1,-1 1 0,0 0 223,-3-1 1,3 6 0,-2 0 0,-1 1 0,-1 1 0,-1-1 0,2 1-180,2 0 1,-1-3-1,-4 3 1,0 0 0,0-1-1,0 1 1,-1-2-120,-4 1 0,4 3 1,-5-4-1,1 2 0,1 3 1,0 2-1,-1 1 65,1 0 1,-1-5-1,4 1 1,-2 1-1,-2 2 1,1 1 0,-2 0-18,-3 0 1,2-2 0,-2-1 0,-2-1 0,1 1-1,0 1 99,1 2 1,0 0-1,-4 1 1,-2-1-1,-2 0 1,0 0 0,0 0 27,3 0 1,0 4 0,-1 2 0,-1 0 0,-2 1 0,4-1 0,2 2-38,3-1 0,0-4 0,-4 3 0,-1 0 1,1 1-1,0 2 94,-1 0-173,-5 0 0,4 4 0,-4 1 1,0-1-1,-4 1 0,0 0-66,1 4 1,-4-6 0,4 3-1,-3-2 1,-2-2 0,1 0 0,-1 1 17,0 2 0,1-2 0,-2-2 0,-2-3 0,-1 2 0,0 0 0,0 3 192,0-2 0,-5 1 1,3 2-1,1 2 1,-2 1-1,0 3-55,-3 2 0,-2 1 0,-1 5 1,2 0-1,-1-1 0,1 1 0,-4 0-228,1 0 0,-1-1 0,2 1 0,-1-2 0,-2-1 0,-2-2 0,2 0 168,2-1 1,-5 3 0,-3-7-1,-1 1 1,-2 2 0,0 0 145,-3 1 0,-1 4 0,1-4 0,-1 3 0,-3 1 0,-1 3 0,0 2-156,-1 2 1,2-2 0,-5 5 0,-1 2-1,1 2 1,-2 1-618,-4 0 597,8 0 1,-12 0-1,8 0 1,0 0-1,-4 0 1,2-1 14,0-4 0,1 4 0,-1-5 0,-1 1 1,-3-1-1,3-1 0,-1-2 148,-1 2 0,2-5 1,-6 4-1,1 1 0,0 3 1,36 2-1,-1 2 0,1 0 1,-1 2-253,2-1 1,-1 2 0,-6 2 0,-1 3 0,1 3 0,-1 2 0,-2 1 0,-1 2 0,-1 1 0,-1 3 0,0 0 0,-1 3 0,-1 2 0,1 1-686,-3 4 1,1 1 0,3 0 0,1 2 341,-5 4 1,1 1-1,4 0 1,0 0-1,0 2 1,-1 0-1</inkml:trace>
  <inkml:trace contextRef="#ctx0" brushRef="#br0">5159 13714 8350,'0'-14'176,"1"1"0,2 0 0,3 1 0,0 1 0,1 3 1,1-1-1,2 1 0,2 4 0,1 2 557,1 2 0,4 0 0,1 0-772,2 0 0,-4 0 1,6 0-1,-1 0 1,0 0-1,0 0 224,2 0 0,-3 0 1,1-1-1,0-2 1,0-2-1,-1 1 21,-2-2 0,3 3 0,-2-4 0,-1-1 0,0 2 0,-2 0 0,-3 4-761,0 0 0,-5 1 1,-1-2 353,3-2 0,-11 1 0,-6 4 0,-7 0 0,-7 0 0,0 0 328,-4 0 0,-1 0 0,-2 0 0,0 0 0,1 0 0,-1 0 150,0 0 0,1 0 1,-1 0-1,2 0 1,3 0-1,4 0-116,3 0 1,2 0-192,-1 0 1,7 1 0,4 2 0,6 3 0,6 0-122,3 0 0,1 4 0,0-1 151,1 3 0,5 1 0,2 1 0</inkml:trace>
  <inkml:trace contextRef="#ctx0" brushRef="#br0">5239 14367 8185,'-9'-15'0,"1"-1"0,3-2 321,2 2 0,1 5 21,2 2 0,0 5 1,2-4-1,2 3 1,5 3-348,3 5 1,1-2 0,0 5 0,2-1-1,2-1 1,2-1 0,0-1 399,0-2 0,8 0 0,-2 0 0,2 0 0,2 0 0,0 0-214,-1 0 0,-2-2 0,0-1 0,-3-1 0,-2 1 0,0 1 0,-2 2-562,0 0 1,-1 0-1,-5 0 1,-1-1 128,-3-4 1,-5 4 0,-9-3 0,-9 2 0,-7 2 285,-4 0 1,-7 0 0,-4 0-1,-2 0 1,-2 0 0,0 0 109,0 0 1,0 5 0,0 0 0,1 1 0,4 0 0,4-1-348,2 1 0,6-3 1,3 4-1,7 0 1,3 1-1,4 2-2176,6 2 2379,12-5 0,14 5 0,8-4 0</inkml:trace>
  <inkml:trace contextRef="#ctx0" brushRef="#br0">6119 12314 8309,'-20'-32'211,"7"5"1,0 0 633,7 8-1002,4 4 0,2 9 1,0 6-1,-1 6 0,-4 2 1,-4-4-1,-2-2 0,-3-2 1,1 0-1,-2 0 405,-3 0 0,2 0 0,-6 0 0,0 0 0,-1 0 0,3 0 0,-1 0 0,2 0-33,-1 0 0,-2 4 0,3 4 1,-2 2-1,-4 6 0,-3 2-382,-3 1 1,-9 5-1,1 0 1,-1 2-1,-4 2 1,-1-2 208,-1-1 0,1-2 1,0 1-1,-2-3 1,-1 0-1,4-2 0,1 2 1056,-1-1 0,6-2-1111,-1 4 0,7 2 0,1 6 0,2 4 0,-1 3-88,-1 4 0,0 6 0,4-1 0,1 3 1,-1 3-1,0 1 0,1-1-17,-1 0 0,0-6 0,1-2 1,-1-1-1,-1 0 0,-2 2 0,-1-2 341,1-2 0,1 5 1,-1 1-1,1 2 1,2-1-1,3-1-132,0 0 1,5 2 0,0 6 0,1 1-1,-1 4 1,0-3 0,-1 1-127,4-2 0,-3-4 1,1 6-1,2-3 0,1-3 1,2-1 139,-1 3 0,1-4 0,0 9 0,-1 0 1,1 1-1,1 0 0,2 0-161,1 0 1,6 6 0,-3-9 0,2 0 0,-1-1 0,2 0 34,2 2 0,-4 0 0,1-7 0,1 0 0,1-4 0,2 1 169,0-1 1,-4-4-1,-1 3 1,3 0-1,0 1 1,2 2 40,0 0 0,0-2 0,0 4 1,0-3-1,2 3 0,0-1-298,3-1 1,5 1 0,-1-4-1,3 0 1,1 2 0,1-3 0,-1 1-186,0-3 0,1-1 1,-1-2-1,0 0 0,1 0 1,-1 0-1,0 0 136,1 0 1,-1-5 0,0 1 0,1-1-1,0 2 1,3 0 264,1 0 1,5 3 0,-1-7 0,4-1 0,0 2 0,2-1-1,2 1-90,1 0 1,0-3 0,-6 3 0,-1-1 0,-2-2 0,2 0 80,1 0 1,-3 2 0,-1-4 0,0 4 0,-2 0 0,2 1-20,0 0 0,-4-3 0,6 3 0,0 0 0,4-2 1,3 3-1,2-3-227,2 1 1,6-2-1,6-5 1,2 1 0,2 0-1,2-1 82,1 1 1,-1-2 0,-2-1 0,-1-3-1,0-1 1,0 0 310,0-1 0,-6-1 0,1-4 0,-2 4 0,-2 3 0,0 1-151,0 0 1,0 1 0,1 3 0,2-1-1,3-1 1,1-2 0,5 1-400,4-3 1,-2 0-1,5-7 1,3 0-1,-1-1 1,3-3 11,1-5 1,-9-2 0,8-2 231,-2 0 1,0 0 0,-7 0 0,0 0 620,-3 0 1,-3 0 0,1 0 0,-3 0 0,1 0 0,-2 0-395,0 0 1,4 4 0,-1 1-1,3-2 1,2-2 0,3-1-513,0 0 0,10-1 0,-2-4 0,0-4 0,4-4 0,-3-3 0,7-5 209,-35 9 1,1-1-1,32-11 1,-33 9-1,-1-1 1,32-12-1,-7 3 1,-3 1-1,-1 2 429,0-2 0,-1 0 0,-3 1 0,-3 2 0,1 0 0,0 2 0,3-2-459,0 1 1,1-3 126,2-3 0,-6 2 1,2-1-1,0-3 0,-4-2-285,2-3 1,-2 1-1,1-7 1,-4 1-1,-2-4 1,-5 1 344,-3 0 0,-3-4 0,1-1 0,-4-1 1,-3-4-1,-1 1 518,0 1 1,-7-1-1,0 3 1,-3-2-1,3-3 1,2 1-665,6 0 0,-1-1 0,5-3 0,-1-1 0,4-2 0,0 2 0,4-1 0,-4 3-188,-1 0 0,-3-6 0,-4 5 0,-2-3 0,-1-3 0,-3 1 322,-2-4 1,-1-6 0,-5-2 0,0-2 0,-7 35 0,0 1 0,-1-1 0,0-1 298,0 0 1,-1 0-1,-2 1 1,-1 0 0,2 0-1,0 1 1,2-35-1,1 2 1,1 3-331,3-1 1,2-5-1,3 1 1,-7 36-1,0 0 1,1-1 0,0-1-1,-1 0 1,0 1-355,0 0 0,-1 0 0,0-2 0,-2 0 1,0 2-1,-1 1 0,0-36 0,-2-1 1,-2 5 367,0-2 1,-6-2 0,-4 5-1,-7 4 1,-5 1 0,-3 0 0,-3-5 69,12 32 1,1 0 0,-15-26 0,13 26 0,-2 0 0,1 3 0,-1 0 0,-19-31-1,18 32 1,-2 0-94,0 1 1,0 0-1,-18-26 1,17 25-1,-1 1 1,-3 0 0,0 0-1,0 1 1,-2-1-1,-2 2 1,0-1 0,0 2-1,0 0-151,-1 1 1,0 1 0,-7-4 0,-1 0 0,2 5 0,-1 2 0,-1-1 0,-1 2 0,-2 0 0,0 1 0,1 1 0,0 0 214,-2 0 0,0 0 1,-2 0-1,-1 1 0,3 1 1,-1 1-1,-1 0 0,-1 1 1,-1 0-1,-1 1 0,1 0 1,-1 0-1,0 2 1,0 0 153,-1 1 1,1 0 0,1 2 0,1-1-395,-2 0 0,0 0 0,3 1 0,0 1 0,2 2 0,-1 2 1,0 0-1,0 1-330,0 1 0,0 2 538,-2 0 0,0 0 0,-3 1 0,-2 0 0,1 0 0,0 0 0,-1 1 0,0 1 0,0 2 0</inkml:trace>
  <inkml:trace contextRef="#ctx0" brushRef="#br0">5345 13007 8411,'0'-13'0,"6"0"0,2-1 0</inkml:trace>
  <inkml:trace contextRef="#ctx0" brushRef="#br0">5425 12994 8411,'0'-13'344,"-1"1"0,-2 1 0,-3 4-494,-1 1 186,-2 2 1,0 4 0,1 1 0,1 4 0,0 3-1,-4 3 1,-1-1 0,-1-1 0,0 1 0,-1 1 166,1-2 1,0-3-1,-1-6 1,1 0 0,0 0-1,-1 0 1,1 0 0,0 0 56,-1 0 1,1 0 0,0 0 0,-1 0 0,1 1 0,0 4 0,-2 3-391,-3 4 1,2 6-1,-6 1 1,-2 2-1,0 1 1,1 0-1,0-1 275,0-2 0,2-1 1,0-4-1,2-1 1,3-1-1,1-3 0,2-3 1,-1-2 1312,1 0-1298,0 7 0,4-10 0,1 5 0,2 0 0,2 3 0,-1 3-265,1 1 0,0 6 0,4 2 0,0 1 0,0 1 0,0-1 0,0 0 7,0 0 1,5-1-1,4 3 1,3-4-1,2 0 1,-1-4 380,0-1 1,5-2 0,1-1 0,0-2-1,2-2 1,-2-2 0,2-2-73,0 2 0,-3-5 0,4 4 0,2-4 0,1-1 0,3 0 0,2 0-290,1 0 1,4 0 0,-2 0 0,1 0 0,1-1 0,1-2-28,0-2 1,-7 0-1,4 0 1,-2-4-1,1-1 1,1-1 0,1 1 45,0-5 0,-3 2 1,3-6-1,0 1 0,-1 0 1,1 0-1,-1 1-124,-1-1 1,-2 0 0,-8 3 0,-4-1 0,-3-2-1,-2 2 147,0 1 1,-4 2 0,-1-1-1,-3 1 1,-2-2 0,-3-1-1,-4-2 261,-5 2 1,-4 0 0,-4-1 0,-2-2 0,0 0 0,-2 0 300,1 2-502,-3-3 0,-3 5 1,-3-3-1,0 3 1,-4 3-1,-1 4-438,-3 3 1,-4 4 0,-2 1 0,3 1 0,0 4 0,3 5-1,0 5-912,3 2 1,6 7 0,7-3 1326,2 0 0,7 4 0,6-4 0</inkml:trace>
  <inkml:trace contextRef="#ctx0" brushRef="#br0">5025 13620 7927,'0'-13'0,"0"0"0,6 5 0,5 5-452,5 6 306,5 5 0,5 5 1,3 0-1,0 1 1,4-1-1,1-1 1,3-2-1,1-2 410,2-2 0,0-2 1,0-4-1,0 0 1,0 0-1,0 0 0,-1 0 260,-4 0 0,-2-7 0,-6-7 1,-2-8-1,-3-8 0,-6-5-631,-5-4 1,-1-7 0,-5-1-1,-4-2 1,-5 0 0,-10-1-97,-7-2 1,-5 3 0,-4 3-1,-2 3 1,-2 8 0,-5 5 341,-4 10 0,0 9 0,-4 7 0,-1 5 0,1 8 0,-3 10 0,-1 10 56,2 6 1,5 14 0,7 6 0,4 2 0,5 6 0,9-1-2200,7 2 2004,12 4 0,7-14 0,7 6 0</inkml:trace>
  <inkml:trace contextRef="#ctx0" brushRef="#br0">4932 14460 7904,'6'7'139,"3"-2"0,3-4 0,4 1 0,6 2 372,9 5 1,12 1 0,8 1 0,4-4 0,4-1-1,0-4 1,0-7 0,-2-7-738,-3-4 0,-2-9 0,-3-2 0,-6-7 0,-4-4 0,-7-4 0,-2-5 0,-7-8-251,-2-6 0,-9-7 1,-9 6-1,-7 0 0,-11 3 1,-12 7 551,-11 4 0,-11 17 1,-12 14-1,-9 14 0,32 7 1,-1 5-1,-3 5 0,-2 4-75,-1 5 0,0 3 0,-2 6 0,1 1 0,-1 5 0,0-1 0</inkml:trace>
  <inkml:trace contextRef="#ctx0" brushRef="#br0">5332 13234 8398,'2'-19'-6,"2"5"0,5 8-139,3 5 0,-3 7-176,-1 3 0,-5-2 1,0 1 534,-6-3 1,0 0-1,-5-7 1,-4-1 0,-3-1-1,-4 1 1,-2 0-1,-3 0 452,-1-1 0,-3-7 0,-2 1 0,-4-6 0,-3-7 0,-6-2 0,-3-1-617,-4-1 1,-8-4-1,-7-3 1,30 16 0,-1 0-1,-3-1 1,-1 0-1,-1 0 1,0-1-86,-5-1 0,0-1 0,0 3 0,0 0 0,-5-3 1,0 1-1,0 1 0,-1 1 0,-1 0 0,-2 0 0,1 1 1,-1 0-1,-4 0 0,-1 1-187,-1-1 0,-1 2 0,2 0 0,-1 1 0,-1-2 0,-1 0 1,0-1-1,1 0 0,1 0 0,0-1 0,-1-2 0,1-1 1,3 0-1,1-2 252,2-1 1,0 0-1,-5-1 1,2 0 0,7-1-1,2-1 1,1 0 0,0 0-1,1-1 1,1-1 0,2 0-1,2-1 146,1 0 0,2-2 0,2 0 1,1-2-1,4 0 0,2-1 0,1 1 1,2-1-1,1-1 0,1 0 0,3 2 1,0-1-1,1 0 0,1-1 188,-1-1 0,2 1 0,-16-28 0,20 30 1,-1 0-1,-13-27 0,1 6 0,-2 1-998,0 2 479,11 5 0,-8 2 0,11 8 1,-2 2-1,4 5 0,2 4-250,3 5 1,1-1 0,-2 5 0,3 1 0,1 3-1994,3 0 2399,1 1 0,-4 6 0,-1 1 0</inkml:trace>
  <inkml:trace contextRef="#ctx0" brushRef="#br0">1386 9342 12910,'0'-37'-201,"0"-3"0,6 5 0,3 7 0,2 5 0,-1 4 0,-3 3 0,-1 1-68,-3 2 0,-1-1 1,-2 1 608,0 0 1,-2 5 0,-1 5 0,-1 6 0,1 8 0,0 5 0,0 6-174,-2 3 1,1 9 0,4 6 0,0 8-1,0 5 1,0 5 0,0 4-166,0 3 0,-4 5 0,-1-1 0,2-2 0,0 1 0,0-4 0,-1 0-296,1-5 1,3-7 0,4 1 0,5-7 0,3-6 0,3-5 0,1-7-290,2-8 0,4-4 1,-3-12-1,2-2 1,3-9 489,1-16 0,8-11 1,1-19-1</inkml:trace>
  <inkml:trace contextRef="#ctx0" brushRef="#br0">1613 9169 8390,'-12'-31'0,"3"1"0,5 5 179,2 6 1,2 9 0,0 1 47,0-2 1,6-1 0,3-1 0,4 0 0,5 0 0,4-1 0,5 1 0,3 0-195,1-1 0,7 1 0,1 1 0,4 2 1,0 2-1,-2 2 0,-1 3-34,0 2 1,-1 1 0,-2 0 0,-3 0 0,-2 0 0,-3 1 0,-4 2 28,-3 2 1,-6 4 54,2-5 1,-3 5-1,-2-3 1,0 1-1,2 5-13,3 4 0,-2 5 1,5 6-1,0 1 1,0 5-36,2 7 0,2-2 0,2 11 0,0 7 0,-1 6 0,1 5 0,0 0-54,-1-1 0,-3 4 0,-1-2 0,0-3 1,-1-1-1,-3-3 0,-2-4 21,2-2 0,-8-8 0,2-2 0,-5-4 0,-4-2 0,-1-2 0,-4-5 10,-2-3 1,-8 0 0,-7-8 0,-2 0-1,-4-2 1,-5-1 0,-7-1 25,-6 0 0,-6-4 0,-7-4 0,-2-5 0,0-2 0,1-2 52,-1 0 1,0-11 0,6-2 0,3-3 0,5-3 0,4-4 0,4-2-330,5-1 0,5 3 0,2 3 0,5 0 1,4 3 238,8-3 0,-2 6 0,1-6 0</inkml:trace>
  <inkml:trace contextRef="#ctx0" brushRef="#br0">1533 9556 18842,'-7'-12'-1439,"2"3"0,8-9 1679,2 3 1,5 2 0,-1 0 0,3 1-1,1 1 39,0 3 1,1 3 0,0-2-1,3-1 1,3 2 0,4-1 0,4 1-1,2-1-231,3-1 1,5 4 0,8-4 0,0 2 0,1 3 0,-1 2-1,2 1-784,-1 0 1,-4 0 580,1 0 1,-7 0 0,-3 0 0,-2 1-1,-6 2-1306,-2 2 1,-9 5 1276,-2-1 1,0 3 0,-5 1 0</inkml:trace>
  <inkml:trace contextRef="#ctx0" brushRef="#br0">1746 9702 18640,'-13'0'-1003,"-5"0"0,0 0 670,2 0 0,1 5 0,3 1 0,4 1 534,3 3 1,10-4-1,5-1 1,6-4-1,8-1 1,6 0-1,7 0 1,5-1 189,7-4 1,5-1-1,2-4 1,3 1-1,0-1 1,1-1-1,-3 1-185,3 1 1,-7 2-1138,0-2 1,-5 3-1,-11 6 902,-6 0 1,0 0-1,-10 0 1</inkml:trace>
  <inkml:trace contextRef="#ctx0" brushRef="#br0">640 9316 9120,'0'-14'0,"1"3"0,2 0 0,3 4-6,2 1 0,-5 3 1,1 7 132,-2 5 1,-1-3 0,3-1 0,5-4-63,3-1 0,1 0 0,1-1 0,-1-2 0,0-2 0,1 1-782,-1-2 742,6 4 1,2-15-1,6 2 1</inkml:trace>
  <inkml:trace contextRef="#ctx0" brushRef="#br0">986 9022 10867,'-20'-7'-214,"2"3"0,8 5 0,2 7 0,1 5 0,1 2-833,0-1 1,1 1 1260,5 3 1,0-3 0,0 4 0,2-1 0,2 1 0,4 0-364,-1 1 0,5 3 0,-3 0 0,3 2 127,1 1 0,6-5 0,2-2 0</inkml:trace>
  <inkml:trace contextRef="#ctx0" brushRef="#br0">826 9755 10824,'5'-13'-349,"-1"0"0,1 0 117,1-1 233,-5 1 1,10 4-1,-8 2 1,-3 2-191,-3 7 1,-6-1 0,3 6-1,0 1 242,0-1 1,-3-2 0,5 4 44,1 1 1,1 2 0,2 1 0,2-1 0,1-2 0,3-2 0,2-1 9,7 1 1,-1-4 0,5 3 0,-1-1 0,1-3 0,2-1 0,1-2 0,0 0 0,0 0-175,2 0 0,-5 0 0,-1-2 0,-3-2 0,-3-5-63,-4-3 1,-2-6 0,-6-1 0,-1 0 0,-5-2-1,-6 2 120,-4 0 0,-6 1 0,2 5 0,1 1 0,-2 3 0,2 4-59,0 4 1,1 2-1,6 4 1,3 5 0,5 5-1,2 4 1,4 2-2057,2 3 2096,4-5 0,11 0 0,2-6 0</inkml:trace>
  <inkml:trace contextRef="#ctx0" brushRef="#br0">1026 10169 10469,'-1'-12'-679,"-4"3"1,3 3 1822,-7 6-927,6 6 1,-3-3-1,6 6 1,0 1-171,0 2 0,0 1 0,0 2 0,0 1 1,0 4-1,0 0 0,0 3-3024,0-3 2949,0 5 0,6-10 0,1 5 0</inkml:trace>
  <inkml:trace contextRef="#ctx0" brushRef="#br0">1560 10462 8856,'-18'-2'0,"0"-2"0,2-4 333,1 1 0,2 1 0,1 8 0,1 1-225,3 1 1,-1 6-1,-3-1 1,3 3 0,4 1-1,7 1 1,7-1-62,9 0 1,16-4 0,9-1 0,7-2 0,9-3-1,6-2 1,5-2 0,3-4 25,1-4 0,-37 4 0,1-2 0,2 1 0,0 1 1,0-1-1,0 1 0,0 1 0,-1-1 0,-1 1 1,-1-1-681,34-2 0,-9 1 0,-4 6 0,-3 0 1,-5 2-1,-4 2 0,-7 6 607,-5 7 0,-3-2 0,-4 4 0</inkml:trace>
  <inkml:trace contextRef="#ctx0" brushRef="#br0">920 10715 7114,'-8'6'311,"4"-6"0,10 1 1,7-5-1,6-3 1,4-2-1,-1 1 0,2 2-35,1 0 1,-3 5 0,-1-3-1,-2 2 1,-3 2 0,-1 0 499,-2 0-1097,-5 0 0,2 6 1,-5 3-1,-4 3 0,-4 3 1,-7 2 21,-7 5 0,-3-1 0,-7 0 0,0 0 0,1-2 0,1 0 0,2-3 626,6-1 0,2-6 1,3 0-1,5 0-166,7-2 0,11-1 0,13-6 0,4 0 0,5 0 0,1 0 0,3 0-161,1 0 0,2 0 0,0 0 0</inkml:trace>
  <inkml:trace contextRef="#ctx0" brushRef="#br0">15703 12741 8228,'-2'-14'0,"-2"1"0,3 4-546,-4 0 1,2 6 1470,-1-1 43,2 2-786,-4 2 1,5 0 0,-4 0-1,-4 2-308,-2 2 1,-3-1 0,1 5 0,-2-2 0,-1-2 0,-3 1 0,-1-1 200,1-1 0,-3 0 0,4 0 0,0 1 0,1-1 0,-1-1 1,1-2-1,3 0 275,0 0 1,-5 1-1,-3 4 1,-3 4-365,-2 2 0,6 3 0,4-1 0,2 0 0,1 2 0,0 1 0,-3 2-5,-1-1 0,1 2 1,3-1-1,1-2 1,0-1-1,-1-2 330,1 0 1,0-1 0,-1-1-1,1-3-181,0 3 1,5 1 0,4 1 0,2 0 0,2 1-110,0-1 1,0 0-1,2 1 1,1-1 0,3 0-1,1 2 1,2 1 19,-2 2 1,5 0 0,-3-5 0,3 1-1,1-1 1,1 0 22,-1 1 1,0-3-1,1 0 1,-1-4-1,2 1 1,3-1-81,4 3 0,-3-2 0,-1-1 1,-3-1-1,-2-2 0,2 1 73,3-1 1,-4 5 0,4-4 0,-2-1-1,1 1 1,1-1 79,-2-1 0,0 3 0,0-2 1,4-1-1,-1-1 0,2-1 1,-1 2-73,4 2 1,-3-1-1,1-2 1,0 1-1,0 1 1,1-1-176,0-2 0,-2 4 0,1-1 0,2-1 1,1 0-1,2 0 0,0 2 79,-1-2 0,-2-2 0,0-1 0,1 0 0,-2 0 0,1 0 0,-2 0 245,1 0 1,-7-1 0,3-2 0,-1-2 0,0 2 0,-2 2-218,-1 1 0,3 0 1,-1 0-1,1 1 1,1 2-1,2 3 1,1 0-107,1 0 1,-1-2 0,4-2 0,0 1 0,-3 1-1,0-1 1,-1-1 169,-2-2 1,4 0 0,-5 0 0,2 0 0,3 0 0,0-2 85,-2-2 1,1 2-1,-3-2 1,-1 2 0,0 2-1,-1-1 1,0-2-396,0-1 1,-1-1-1,-3 5 1,0 0 0,3 0-1,1 0 1,-2 0 114,-1 0 1,2-4 0,3-2 0,0 0 0,4-2 0,0 1 333,-2-3 0,3-2 1,-3-2-1,4 1 0,-1 0 1,-2-1-1,-2 1-8,-2 0 0,4 0 0,-6-1 0,0 1 1,-2 1-1,-2 2 0,-1 1-282,-3-2 1,2 0 0,-2-3-1,2 1 1,-1 0 13,-1-1 1,-5 1-1,4-2 1,-1-1-1,-1-2 1,0 2-1,-3 1 258,-1 2 1,2-2 0,0-1-1,-1-2 1,-1 1 0,-2 3 0,0 0-122,0 1 0,-5 0 1,0-1-1,-1 1 1,-2 0-1,1-1-334,-4 1 1,-3 4 0,-3 0 0,2 0 0,-1 0-1,1 2 1,1 1-70,0 3 0,-1-3 0,-1 2 0,-2-1 0,2 1 1,1-2 11,2-1 452,0 4 1,-1-8-1,1 7 1,1-1-1,2 1 1,1 0-45,-2 1 1,0 0 0,-4 0 0,-1-2-1,-4 2 1,0 2 0,-4 1-403,-1 0 0,-3 0 0,-2 0 0,-1 0 0,1 0 0,1-2-148,-3-2 493,4 2 1,-3-9 0,7 2-1,2-2 1,0 1 0,0 1 305,0-1 0,5-2 0,-2-2 1,3 1-1,-1 0 0,3-1 1,-3 3-316,3 2 1,-3 1-1,1 5 1,-3-1 0,-2 1-1,-4 2-184,-5 1 0,1 1 1,-5 2-1,1 1 1,2 1-1,-2-1 1,-1 1-2,0-2 0,-9-2 1,2-1-1,-4 0 1,-2 0-1,-1 0 1,-2 0 371,-2 0 1,3 0 0,2 0 0,0 0 0,1 0 0,1-1-1038,7-4 1,-1 4 85,8-4 751,0 4 0,4 7 0,1 1 0</inkml:trace>
  <inkml:trace contextRef="#ctx0" brushRef="#br0">15596 14220 8400,'0'-38'0,"0"2"0,2 6 0,2 11 64,5 6 0,-2 8 0,2 1 0,2 2 0,1 2 1,2 0-1,4 2 0,6 1 0,4 1 0,6-1 267,5-1 0,-1-2 0,12 0 0,4 0 1,2 0-1,0 0 0,-2 0 5,-5 0 0,2 0 0,-2 0 0,2 0 1,-1 0-1,-3 0-1777,-1 0 0,-1 0 1441,-5 0 0,6 12 0,1 2 0</inkml:trace>
  <inkml:trace contextRef="#ctx0" brushRef="#br0">15503 15699 8167,'-6'-14'0,"-3"5"0,-3 6 0,-1 3 0</inkml:trace>
  <inkml:trace contextRef="#ctx0" brushRef="#br0">15436 15753 8152,'0'7'239,"6"5"0,2-11 0,6 4 0,3-4 0,2-1 0,2 0 19,2 0 0,4-1 1,4-2-1,3-2 1,3 1-1,2 0 1,5-2-1,5 0-99,6 0 0,6 1 0,-1 4 0,1-2 0,3-3 0,-2 0 0,5-1 0,-4-1 0,0-2 0,-7 0-750,0 1 1,0-3-1,-2 4 1,-2 1-1,-4 3 1,-3 2-1,-4 4 591,-1 2 0,-6 3 0,-1 7 0</inkml:trace>
  <inkml:trace contextRef="#ctx0" brushRef="#br0">15583 16379 8168,'0'-22'129,"0"0"0,1-1 0,4 12 0,4 2 1,4 4 202,5 4 1,1 1-1,5 0 1,0 1-1,4 2 1,6 3-1,6 2 1,4 2-205,5 2 1,1-3 0,4-2-1,5 0 1,0-1 0,3 0-312,-4-3 1,0-1 0,-3-2-1,1-2 1,-1-1 0,1-1 182,-1 1 0,0 1 0,-2 2 0</inkml:trace>
  <inkml:trace contextRef="#ctx0" brushRef="#br0">15570 17259 8057,'-6'-14'0,"4"5"250,-2 1 0,8 5 0,7-3 0,5 1 0,8-1 0,7 0 0,9-1 0,7 0 0,8-4 0,6 1 0,7 0 0,4 2 91,-33 5 1,-1 0-1,3 1 1,0 0 0,0 1-1,-1 2 1,36-1-789,-7 0 1,-2 0-1,-12 0 1,-5 0 65,-2 0 1,0 1 0,-5 2 0,-4 3 0,-5 0 0,-4 1-1995,-4 1 2375,4 1 0,-9 4 0,5 0 0</inkml:trace>
  <inkml:trace contextRef="#ctx0" brushRef="#br0">5452 13647 8195,'-13'-21'0,"-1"2"0,1 12 0,0 1 0</inkml:trace>
  <inkml:trace contextRef="#ctx0" brushRef="#br0">5385 13647 8190,'-13'0'-155,"0"0"0,-1 0 0,1 0 0</inkml:trace>
  <inkml:trace contextRef="#ctx0" brushRef="#br0">5252 13687 9492,'0'-7'-586,"2"1"0,1 7 726,1 4 1,5-2 0,-3 5 0,1 1 57,4-1 1,-4 2 0,2-4 0,3 0 0,3 0 0,4-3 0,0-2 275,0-1 1,5-1 0,-2-2 0,3-3 0,4 0 0,0-1-410,2-1 1,0 1-1,-4-4 1,0 4 0,1 0-1,1-1 1,3-2-309,-3-2 1,-5-1 0,-3 1 0,-1 0 0,0 0 0,-1-3 98,-3 1 1,-1-1-1,-2 1 1,-1 1-1,-3-2 1,-3-1 289,0-2 0,-5 0 1,4 5-1,-2-2 1,0-1-1,1-2 1,-1 2-34,-1 1 1,-2 2-1,0-1 1,0 1-1,0 0-305,0 0 0,0-1 0,0 1 1,-2 0-1,-2 1 0,-5 1 317,-3 2 0,-1 1 0,-1-6 0,1 1 0,0 0 0,-2-2 159,-3-3 0,3 2 0,-3-5 0,4 0 0,0 2 0,1 0 1,0 2-130,-1 3 1,1 0 0,0 1 0,-1 1 0,1 3 0,-2 5-549,-3 2 1,2 2-1,-6 0 1,0 0 0,-1 0-1,1 2 191,-1 2 1,-7-1 0,-1 5 0,1-1 0,1 0-1,-1 2 1,-1 0 474,1 0 0,2-4 0,1 3 0,1 1 0,1 0 0,1 0 0,3 1-88,2 2 1,-5 2 0,2 0 0,-2 3-1,1 2 1,0 0-283,0 0 1,-3 5 0,1-2 0,2 4 0,2 0 0,0 1 70,0-1 1,5 0-1,0-3 1,5-2 0,7 0-1,3-2 1,1 2 153,0 0 1,2-1-347,7 2 0,6 4 1,13-6-1,5 3-99,7-1 0,-2-1 1,10 2 316,4-1 0,14-5 0,2 2 0</inkml:trace>
  <inkml:trace contextRef="#ctx0" brushRef="#br0">6425 14380 8186,'0'-21'-189,"0"2"-32,0 6 0,-1 5 0,-4 4 0,-4 2 0,-3 2 215,-1 0 0,0 0 1,1 2-1,2 1 1,1 1 679,-2-1 794,5-1-346,-5-2 1,9 1 0,-2 4-1178,2 4 0,8-2 0,3 0 0,3 1-18,1-1 0,2-4 0,1 2 0,2-4 0,-2-1 1,1 0 248,0 0 1,3 0 0,3-1 0,-2-4 0,0-2-1,0-2 1,1 0 586,-1-1 1,4 2-788,-3-1 1,-1 5 0,-1-4 0,0 1 0,-3 1-82,3 0 0,-6 0 0,6 3 0,-3-1 0,1-1 0,0-1-46,1-2 1,-4 0-1,4-1 1,-1 0-1,1 1 1,1-1 229,-1-2 1,-1-1 0,-4-1 0,3 0-1,1-1 1,-2 1 0,-1 0-43,-2-1 1,0 1-1,-1 0 1,-1-1-1,-3 3 1,1 0-392,-1 2 1,4 1 61,-4-6 0,-2 1 0,-1 0 191,-4-1 0,-1 1 0,-1 0 0,-2-1 0,-3 1 0,-1 0 329,-4-1 0,5-5 1,0-3-1,2-3 0,-1-2 1,2 2-1,2 1 724,1 2 0,0 1-929,0-1 1,0-2-1,-2 6 1,-2 2-153,-5 1 1,2 6-1,-2 2 1,-3 0 0,-3 1-1,-4 0 1,0 3-210,-1 1 1,-3 2-1,1 0 1,-4 0 0,0 0-1,-1 0 422,0 0 0,1 0 0,-1 2 0,2 1 0,1 1 0,2-1 0,0 0 70,1 2 0,-3-4 0,5 5 1,0-2-1,0 1 0,1-1-52,-1 2 0,2-3-102,-5 6 0,4-4 0,-3 3 0,-1 3 0,0 1-36,-2 1 1,-4 0 0,6 1 0,-2-1-1,1 0 1,2 1 27,2-1 1,-2 2-1,6 1 1,3 2-1,2-2 1,2-1-47,4-2 1,3 2 0,2 1-1,5 2 1,7 0 0,8 1-1,6 2-331,4 0 0,3 4 0,6-4 0,1 1 0,2-2 1,2 1-1,-1 0-789,2 3 0,-5-1 1174,4 0 0,2 2 0,1-5 0</inkml:trace>
  <inkml:trace contextRef="#ctx0" brushRef="#br0">15450 13420 8325,'1'-11'184,"4"0"0,5 2 1,5 0-1,3 2 1,-1 1-1,1 2 1,0-1-1,-2 2 1,0 2-1,1 1 1,0 0-244,0 0 1,2 1-1,0 2 1,1 2-1,0-2 1,1-2 140,3-1 1,2 0 0,4 0-1,3 0 1,-1 0 0,2 0 204,0 0 1,2-6 0,4-1 0,0-2 0,0 0 0,0 0-328,0 2 1,3-4-1,-2 5 1,-4 1-1,-3-1 1,-4 3-117,-2 1 0,-3 2 0,-3 0 1,-4 0-1,-3 0 123,-2 0 0,-8-4 1,-7-2-1,-8 0 83,-5 0 1,3 2-30,-5 4 0,2 0 0,0 0 0,-1 0-93,-2 0 0,-6 0 1,2 0-1,-3 1 1,-2 2-1,-1 3 1,-2 1-44,-1 4 0,-6-4 0,2 0 0,-2-1 0,0-3 0,1-1 171,-1-2 1,4 0 0,2 0 0,5 0 0,3 0 0,6 0 0,2-2 408,2-2 0,5 1 0,4-6-252,2-1 0,4 4 0,2 1-548,5 4 1,7 1-1,4 0 1,-1 0 79,0 0 1,5 0-1,-2 0 1,3 0-1,2 0 1,0 0-8,-1 0 1,-1 0 0,-1 0 0,-2 0 0,0 0-1,-1 0 262,-3 0 0,3 0 0,-1 0 0</inkml:trace>
  <inkml:trace contextRef="#ctx0" brushRef="#br0">17862 14113 8390,'0'-26'0,"0"-1"0,0 6-102,0 4 0,6 8 1,2 6-1,1 4 0,0 4 1,1-1-1,2 1 780,1-1 1,-6 2 0,-1-3 0,0 3-540,3 1 0,3 1 0,1 2 0,2-3 1,3 1-1,4-2-180,3 0 0,4 3 0,2-5 0,4-1 0,5-2 0,2-1 0,1 0 124,0 0 1,-5 0 0,5-1-1,-5-2 1,-2-3 0,0 0 327,-2 0-400,4-4 1,-10 8 0,3-2 0,-2 1 0,-3 0 0,1-1-127,0 1 1,-5 1 0,0 2 0,0 0-1,0 0 1,-1 0-189,-2 0 0,-1 0 482,-5 0 0,-7 0 1,-6 0-1,-7 0-250,-5 0 0,-1 5 1,-1-1-1,1 0 1,-2 1-1,-1-1 1,-3 1-209,-2 1 1,-1-3 0,-5 4 0,1-1 0,-3-3 0,0-2 207,-2-1 0,-6 0 0,1 0 0,-4 0 1,-1 2-1,-1 1 0,4 1 408,-1-1 0,5-1 0,0-2 0,1 0 0,4 0 0,2 0-235,5 0 0,-2 0 0,6 0 0,2 0 0,1 1-1146,2 4 999,0-4 0,7 7 0,6-5 0,9 1 0,5-1 0,4 0-675,-1 1 455,-3-2 1,4 8 264,0-5 0,12 11 0,-2-1 0</inkml:trace>
  <inkml:trace contextRef="#ctx0" brushRef="#br0">5385 14380 8209,'-13'-7'0,"6"7"0,-5 7 0,4 6 0</inkml:trace>
  <inkml:trace contextRef="#ctx0" brushRef="#br0">5332 14420 8209,'-9'12'0,"2"-2"0,-1-2 259,1-2 1133,-2-2 0,2-10-975,2-3 1,5 3-1,5 2 1,4 4-413,2 4 0,3-2 1,1 4-1,2-2 0,4 1 1,1-3-223,0 0 0,2-2 1,6 0-1,1-2 1,0 0-1,0-4 413,0-2 1,-4 4 0,-6-5 0,-1 0 0,0 0-192,-1 0 1,-9 6 0,-10-1-184,-7 2 1,-11 2-1,-4 0 1,-3 0 0,-2 2-1,0 1 1,1 1 91,-1-1 0,5-1 0,0-1 0,-2 2 1,0 2-1,0-2 277,2-2 1,6-1-1,-2 0 1,3 0-1,2 0-567,0 0 1,5 1-1,5 4 1,6 4 0,6 1 375,3-1 0,13 9 0,3-3 0</inkml:trace>
  <inkml:trace contextRef="#ctx0" brushRef="#br0">7918 15220 8323,'-9'-21'24,"0"3"0,2 8 0,-3 2-270,1 2 0,0 2 0,-5 4 0,1 0 0,0 0 1,-1 1-1,1 2 135,0 2 1,4-1-1,0-2 1,-1 1 1154,-2 1-528,4 1 1,1-5 157,3 0 0,1 0 0,-6 1-857,-2 4 0,5-2 0,5 4 563,8-1 1,8-3-165,12-8 1,5 2 0,2-5 0,3-3 0,1-1-2,-1-1 1,4 0-1,-5-1 1,1 2-1,0 2 1,-3 3-1,-2 1-568,-2 3 1,-6-3-1,-4 1 1,0 3 47,-4 0 1,-9 2 0,-8 0 0,-11 2 0,-10 0 271,-8 3 0,-2-1 1,-5-4-1,1 2 0,0 1 1,1 1 14,-1-1 1,2 0-1,-1 0 1,5 3-1,5 0 1,4 1-605,2 1 622,1 1 0,5 10 0,-1 2 0</inkml:trace>
  <inkml:trace contextRef="#ctx0" brushRef="#br0">15610 14260 8239,'-6'-7'0,"0"-5"300,-3 3 0,-1-3 0,5-1 0,2-1 0,3 3 0,3 0 0,2 2 0,-1 0-293,2 2 0,-5 3 0,5 8 0,0 5 0,3 3-21,3 1 0,3-4 0,3 0 0,4 0 0,4-2 0,7-2 405,7-4 0,1-1 0,8 0 1,2-1-1,1-5 0,1-6-81,0-4 0,0-2 1,1 3-1,-1-1 1,-1-2-1,-2 2-363,-1 1 0,-10 6 0,-1 2 0,-4 1 1,-4 3-1,-3 1 0,-5 1 0,-4-2-1138,-4-2 1,0 1 1161,-1 4 0,-11 0 0,-8 0 0,-8 0 0,-4 0 0,2 0 0,1 0-361,2 0 1,0 4 0,-1 1 0,3-1 389,2 2 0,3 1 0,6 7 0</inkml:trace>
  <inkml:trace contextRef="#ctx0" brushRef="#br0">19195 14926 8154,'-6'-11'0,"-2"2"37,-4 3 0,-2 6 0,1 0 0,1 1 0,2 2 0,1 3 0,-1 0 0,-2 1-278,-2 1 1,-3-5-1,-1 3 1,2-2-1,-1 2 1,1 0 717,-2 0 0,0-2 1,5-4-1,0 0 155,-1 0 0,9 0 0,6 0 0,11 0-559,9 0 1,14 0-1,8 0 1,6 0-1,9 0 1,4 0-1,8 0 48,2 0 0,2-6 0,-35 3 0,-1-1 1,0 0-1,0-1 0,36-4 0,-3-1 0,-6-2 12,-4-1 0,-6 1 0,-8 3 0,-6 3 0,-3 2 1,-9-1-1378,-4 2 0,-8 2 0,-1 2 1244,-6 4 0,-10 2 0,-7 6 0</inkml:trace>
  <inkml:trace contextRef="#ctx0" brushRef="#br0">2866 15553 8398,'-9'-14'0,"0"1"0,5 1 0,-4 2-135,2 1 1,1 6 0,0-1 178,-4 2 1,-3 1 476,-1-4 0,7 4 1,6-4-515,7 4 0,11 1 1,4 0-1,4-2 1,2-1-1,1-3 106,3-1 0,5 0 0,-2-4 0,2 2 0,0-1 0,-3-2 405,-1-1-536,-2 0 1,-4-1 0,-2 2 0,-2 3 0,-2 5 0,-2 3 0,-2 1-415,-2 0 0,-2 0 0,0 0 432,1 0 0,-1 5 0,0 3 0</inkml:trace>
  <inkml:trace contextRef="#ctx0" brushRef="#br0">3399 15260 16897,'9'0'-817,"0"1"840,1 4 0,2-3 0,2 6 1,-1-1-1,0 1 0,1 1 1,-3-1-109,-2 1 1,2-4 0,-5 2-180,1-1 1,-4 4-1,1-1 1,-2 3 2,-2 2 1,-2-1-1,-1 0 218,-1 1 1,-6-1 0,1 0 0,-3 2-189,-1 3 0,-1-2 1,-1 6-1,-1 2 0,-3 1 1,0 2-1,-2 1 59,0 3 1,-1 3-1,-5 6 1</inkml:trace>
  <inkml:trace contextRef="#ctx0" brushRef="#br0">15650 15819 8163,'0'-13'-165,"0"0"1,-2 7 0,-2 6 0,-4 7 0,1 5 0,2 1 0,4 1 496,1-1 1,6-6 0,4-2 0,5-4 0,4-1-1,2 0-115,3 0 1,1-4-1,3-2 1,2 0-1,1-1 1,0 1-171,1 0 1,1 0 0,4 3 0,-3-2 0,-1 2 0,-4 2 0,1 1-115,1 0 0,-3 0 1,3 0-1,-3 0 0,-1-1 1,0-2 198,-1-2 1,3 1 0,-1 2-1,1-1 1,-2-1 0,1-1-67,0-1 1,-3 5-1,7-5 1,-4 2-1,-2-1 1,3 1-1,0-1-171,2 1 0,0-2 0,-4 3 0,0-3 1,-1 0-1,0-1 0,-3-1-476,-1-2 690,-5 4 0,6-6 0,-5 3 1,-2-1-1,-1 0 0,-1 1 30,-1-2 0,0-1 0,1-1 0,0 0 0,3-1-183,0 1 1,1 0-1,-3-1 1,1 1 0,2 0-1,-2-1 1,-1 1-111,-1 0 0,-1 0 0,0-1 1,-1 1-1,-3 0 0,-3-1 0,-2 1 259,1 0 1,-1-5 0,-4-1 0,-1-1 0,-4 0 0,-4 0-88,-2 1 0,-3 1 1,-1 5-1,-1 0 0,-3 1 1,-2 1-1,-3 3-136,-1-3 0,-1 4 1,-1-2-1,0-1 1,1-2-1,-1-2 1,0 1 186,1 0 0,-1-5 0,0-1 0,2-1 1,1 0-1,2 0 150,-1 1 0,2-3 1,-1 4-1,-2 2 1,-1 1-1,-2 3 1,-1 3-485,-3 5 1,-5 2-1,-7 4 1,-4 4-1,-2 6 1,-4 5-1,-1 4-9,-2 3 1,0 0-1,2-1 1,1-1 0,0 1-1,1-3 234,3-2 1,-1-3-1,4-2 1,1 1-1,2-2 1,5-2-1,-1-3 379,1-1 1,2 5 0,4-3 0,1 6 0,3 2 0,-2 5-591,2 4 0,4 0 1,3 9-1,2 0 1,3-1-1,2 1 1,6-2 21,3 1 1,4-3-1,4-7 1,4-2-1,9-2 1,7-4 164,5-4 0,12-4 1,0-4 63,1 1 0,7 1 0,-1-5 0</inkml:trace>
  <inkml:trace contextRef="#ctx0" brushRef="#br0">17729 15499 7777,'-9'-4'0,"0"0"0,5-5 48,-5 4 1,6 2-1,-3 6 1,0 2 0,-3-2-1,-1 0 1,3 0 289,7 1 0,7 5 0,9-3 0,3 1 0,4 4 0,3 0 0,5 3 0,2-1-237,0 0 1,7 2 0,-2 2 0,2 0 0,5 0 0,-1-3-67,2 0 1,3-5-1,-3-2 1,1-1 0,3-3-1,2-2 99,2-1 0,-6-1 1,0-4-1,-2-3 1,-2-6-1,-1-2-200,-3-2 0,2-4 1,-11 3-1,-2-1 0,0-2 1,-3-1-1,-1-6 1,-2 1-73,-6 0 0,-6 2 0,-4-3 0,-1 0 1,-3-2-1,-2 1 140,-1 2 1,0 1 0,-1 1 0,-3-1-1,-7 0 1,-4 1-39,-2-1 1,-7 5 0,-1 0-1,-8-1 1,-7 3 0,-3 2 0,-3 5-43,-3 4 1,-5-2-1,-6 7 1,-3 1 0,-1 3-1,-1 4 74,0 5 1,1 7 0,2 4 0,0-1 0,4 2 0,2-2-1,7 2 95,7-1 0,5-2 1,9 3-1,4 0 1,4-1-1,3 4-121,2 1 1,8 6 0,3 2 0,4 1 0,6 3 0,8 0 29,12-1 0,12 2 0,9-4 0</inkml:trace>
  <inkml:trace contextRef="#ctx0" brushRef="#br0">17542 16312 8036,'0'-8'160,"0"-1"0,2 4 0,2-2 0,5 1 1,3 3-1,3 1 0,3 2 0,4 0 1,3 2-1,3 2 0,3 5 0,5 5 1,4 2 178,4 2 0,-1 5 0,6-2 0,0 0 1,0-2-1,-2-1 0,1-2-549,-1-4 0,2-5 0,3-7 1,0 0-1,0-1 0,1-5 2,-3-7 0,4-2 317,-6-7 0,0-2 0,-1-6 0,-1-2 0,-1-2 185,0-3 1,-8-2-292,3-1 1,-8-9 0,-1 0-1,-5 2 1,-3 1 25,-6 2 0,-8-1 0,-4 5 0,-7 0 0,-7 2 0,-8 2 0,-9 5-98,-5 3 0,-7 7 1,-8 4-1,-3 2 1,-6 3-1,-6 3 15,-4 5 1,-6 2 0,-1 2 0,-2 2 0,35-1 0,0 2-1,1 1 1,-1 2 0,1 2 0,-1 1-54,1 1 0,1 2 0,-33 10 0,1 3 0,5 6 0,8 3 0,5 6-188,7 2 0,13-1 1,7 11-1,6 3 1,8 0 294,3 0 0,8 4 0,6 1 0</inkml:trace>
  <inkml:trace contextRef="#ctx0" brushRef="#br0">7798 13620 8019,'0'-13'0,"0"0"0,-4-1 0,-1 1-13,-5 6 0,7 1 0,-4 4 0,-1-1 0,1-1 0,-4 1 0,-1 1-54,-1 2 1,4 2-1,2 2 276,1 5 1,7-1 0,8-1-1,3-1 1,1-2 44,1 2 1,-1-4 0,2 4 0,3-2 0,4 1 0,3-1-312,2 2 1,1-5 0,2 4 0,2-4 0,2-1 0,3 0 0,0 0 78,-1 0 1,-4 0 0,-5 0 0,0-1 0,-2-2 0,-3-2 354,-4 3 0,-6-4 0,-8 1-476,-8 2 0,-13 2 0,-5 2 1,-4 2-1,-4 3 0,-3 0-43,-1 0 0,-1 3 0,-5-3 0,0 0 0,0 1 1,1-1-1,4 0 280,4-3 1,-2-2 0,3-1-1,4 0 1,4 0-28,2 0 1,4-1-1,9-2 1,8-2-1,11 2-281,9 2 0,5 7 170,5 3 0,9 3 0,8 1 0</inkml:trace>
  <inkml:trace contextRef="#ctx0" brushRef="#br0">5025 15873 8092,'-5'-14'0,"3"-3"0,-2-1 159,2 1 0,2 7 0,2 3 0,2 1 0,5 3 1,3 1-1,1 2 0,2 0 0,3 0 0,2 0 0,4 0-135,3 0 0,-8 5 1,8 1-1,-1 0 1,1 0-1,3-3 1,-4-2-1,2-1 138,1 0 1,-9 0 0,6-1 0,-6-2 0,-3-3 0,-3 0 244,0 0 0,-1-3 1,-1 3-644,-3-1 1,-3-2 0,-8-3 0,-2 3 0,-5 5 123,-3 2 0,-7-2 1,-3-1-1,-4 2 1,0 2-1,-2 1 1,-2 0 228,-1 0 1,-5 4 0,5 1-1,3-2 1,3-2 0,4-1 0,2 0-1,3 0 1,2 2 31,5 2 1,3-1-1,8 6 1,2 1-150,5 2 0,9 7 0,3 2 0</inkml:trace>
  <inkml:trace contextRef="#ctx0" brushRef="#br0">19249 13380 8445,'-8'-13'0,"1"1"0,4 2 0,-3 3 35,-1 1 1,2 1 0,-2 7-1,1 2 1,3 5 188,1 3 0,4 0 1,2-3 325,5-5 1,9-3 0,3-1 0,2 0 0,4-1 0,6-2-498,4-1 0,4-1 1,4 5-1,3 0 0,4 0 1,2 0-1,-1 0-239,0 0 1,1 0 0,-1 0-1,-1 0 1,-2 0 0,-1 0 207,1 0 1,-4 0-1,-3-1 1,-6-2-1,-6-3 1,-4 0 108,-5 0 0,-2-3 0,-7 3 0,-3 0-341,-5 0 0,-13 2 0,-15 5 1,-7 2-1,-7 3 0,-5 0 45,-2 0 1,-6-2 0,-1-4 0,-4 0 0,-2 0 0,0 0 0,3-1 448,0-3 1,10 1 0,1-6-1,1-2 1,5 0 0,5-3-171,4 1 1,7 1-1,3 3 1,3 5 0,4 4-1,2 4-1696,4 5 0,5 9 1582,5 4 0,2 3 0,6 2 0</inkml:trace>
  <inkml:trace contextRef="#ctx0" brushRef="#br0">15516 17232 7996,'0'-13'0,"0"5"-178,0 8 1,-4 0 377,-1 0 1,-1 0 0,2-6 521,-5 0 0,2 5 0,-2-3-746,-2 2 1,1 4-1,0 0 1,1 3-1,-1-2 1,-2-2 48,-2-1 0,1 0 0,0 0 0,-1 0 0,1 0 0,-2 0 0,-1 0 103,-2 0 1,-1 0 0,3 0 0,-2-1-1,2-2 1,1-2-29,1 3 1,1 0-1,0 4 1,-2 0-1,-1 4 1,-4 2-1,1 1-342,0-2 0,-3 5 0,2-5 0,1 2 0,-2-1 0,1-2 354,-4-3 1,3 2 0,0 0 0,1-2-1,0-2 1,1-1 0,1 0 132,-1 0 0,4 0 0,-2 2 0,2 1 0,1 1 0,1 1-265,0 1-201,-1-5 0,-3 11 0,-1-3 0,0 3 0,0 1 0,1 0 203,0 1 0,-2 3 0,3 1 0,2-3 1,4-3-1,1-3 0,0 1 181,0 2 0,5-3 0,-3 0 0,1 1 1,3 2-79,1 1 1,2 1-1,0-1 1,0 0-1,0 1 1,2-1-1,1 0-186,1 1 1,6-1-1,-1 0 1,2 0-1,-1 1 1,-1-2 153,1-3 0,2 2 0,2-3 1,0 1-1,3-2 0,0 0 240,0 1 0,-1-1 0,0 4 1,2-4-1,0 0 0,0 1 1,1 1-287,2-2 1,-4 5 0,6-5 0,0 2 0,1 0-1,0 0 1,-2 0-61,2 0 0,-1-2 1,2 2-1,-1-3 1,1-2-1,-1 1 159,1-2 1,0-2 0,2-1-1,-2 0 1,-1 0 0,-2 0 0,2 0-8,1 0 0,2 0 1,-1 0-1,1 0 0,0 0 1,-1 0-122,1 0-69,0 0 0,-2 0 0,0 0 0,-1-1 0,2-2 0,0-2 60,-1 3 0,6 0 0,-7 2 1,-1-1-1,2-2 0,1-2 120,0 2 1,-4 2-1,-1-1 1,-2-1-1,-1-1 1,0 1-1,1 1-75,2 2 1,-3 0-1,2 0 1,1 0-1,0 0 1,3 0-1,-1 0-129,0 0 1,5 2-1,-3 1 1,2 1-1,2-1 1,-1-1 94,0-2 1,-1 0-1,0 0 1,-2 0-1,-1 0 1,-2 0 220,2 0 0,-5 0 1,0 0-1,-1 0 0,0 0 1,-2 0-1,-1 0-174,-2 0 0,2 0 0,1 0 0,2 0 0,0 0 1,-1 0-150,1 0 1,6 1 0,-3 2 0,2 2 0,1-2 0,3-2 0,-1-1 247,4 0 1,0 0 0,-4 0 0,1 0 0,0 0 0,-1 0 41,1 0 1,0-1 0,-1-2 0,1-2-1,0 2 1,-2 2-365,-3 1 0,2 0 0,-5 0 1,0 0-1,2 0 0,0 0 0,1 0 46,-1 0 0,2 0 1,-5 1-1,0 2 1,0 2-1,-1-1 1,0 0 176,-2 1 0,-2 1 0,2-3 0,1 1 1,2-1-1,0-1 211,1-2 1,-3 0 0,5 0 0,0 0 0,-2 0 0,2 0 0,-1 0-281,4 0 1,1 0-1,2 0 1,-1 0-1,1 0 1,0 0-262,-1 0 222,1 0 0,0 0 0,-1 0 0,1 0 1,-2 0-1,-1 0 150,-2 0 0,-4 0 1,3 0-1,-1 0 1,0 0-1,-1 0 59,-3 0 0,3 0 1,1 0-1,0 0 1,3 0-1,-1 0 1,0 0-184,2 0 1,-2 0-1,2 0 1,1 0-1,-1 0 1,1 0 26,0 0 0,2 4 0,-1 1 1,-1-2-1,-1-2 0,-2-1 1,1 0 143,-3 0 1,6 0 0,-4 0 0,1 0 0,1 0 0,-2 0-157,2 0 0,1 0 0,2 0 1,0 2-1,-1 0 0,1 3 1,0-2-49,-1-2 1,2-1 0,2 0-1,1 0 1,-3 0 0,-1 0 175,0 0 0,-4 0 0,7 0 0,-5 0 0,-3 0 0,2 0 1,1 0 112,2 0 1,-1 0 0,1 0 0,-2 0 0,-1 0 0,-2 0-324,2 0 0,0 0 0,-1 0 0,-2 0 0,0 0 0,-2 0-38,0 0 1,3 0-1,-2 0 1,-1 0-1,2 0 1,-2 0-1,2 0 285,-1 0 0,-2 0 0,3 0 1,0 0-1,-2 0 0,2 0-59,-1 0 1,3 0 0,2 0-1,-1 0 1,-2 2 0,1 1 0,3 1-232,0-1 1,-4-1 0,1-1-1,-1 2 1,0 2 0,0-1 102,2 2 0,-3-5 1,0 4-1,-1-4 0,1-1 1,1 0-1,0 0 320,1 0 0,-1 0 0,3 0 1,0-1-1,-1-2 0,3-2 1,-1 1-106,4-2 0,-1 5 0,-2-4 0,0 2 0,1 0 0,2-1-323,1 1 1,0 1-1,-5 2 1,1 0 0,0-1-1,-1-2 18,1-2 1,-2 1-1,-1 3 1,-2-2-1,0-3 1,1 0-1,-3-2 371,0 1 0,2-2 0,-3-4 0,0-1 0,2 3 0,-2 0 0,1 2-152,-4-1 1,3 3-1,-1-2 1,0 0 0,-1 0-1,1 1-428,-2 3 1,-1-4-1,-1 3 1,-1-2 0,-1-2-1,-2 0 265,-1 1 1,-4-3 0,2 3-1,-1-3 1,-2-3 0,1-1 289,-1-2 1,2-1 0,-3 3-1,2-2 1,-3 2 0,0 1-1,-2 2-396,0-1 1,0 1 0,0 0 0,-2 1-64,-2 3 1,-3-2 0,-7 6 0,-1-1 0,-2-2 143,-6 1 1,4 4 0,1-3-1,2 1 1,0 0 0,-2-1 0,0-2 268,-1 1 0,0-1 1,-5-2-1,2 3 1,-2-1-1,-1 2-320,-2 0 0,2 0 1,1 4-1,2-3 1,-1 2-1,-3 2 27,0 1 1,-4 0 0,0 0 0,4 0 0,-1 0 0,3-2 0,1-1 226,2-1 0,-3-1 1,7 5-1,-1 0 0,0-1 1,0-2 822,2-2-824,1 1 1,2 0 0,-2-1 0,-1 1 0,-4-1 0,1 1-206,0 1 0,-5 0 0,2 0 0,-3-2 0,-2 2 0,1 2 0,-1 1-77,0 0 0,-1 0 1,-2 0-1,-1 0 0,2 0 1,1 0-111,1 0 426,6 0 0,-3 0 0,5 0 1,0 0-1,-2 0 0,2 0 35,0 0 1,-3-4 0,2-1 0,1 2 0,-2 0 0,2 0-117,0-1 1,-5-2-1,2 3 1,-3-2 0,-3 3-1,-2 0 1,-1 2-172,1 0 0,1 0 1,-1 0-1,-1 0 1,1 0-1,2 0 121,1 0 0,1 0 0,-1 0 0,0 0 0,1 0 0,-1 0 0,0 0 166,1 0 0,4-1 0,-1-2 1,0-2-1,-3 2 0,1 0-132,3-1 0,-6 2 0,3-2 0,-2 1 0,-3 0 0,2-2 1,0 3-82,2 0 0,-1 2 0,2 0 0,1 0 0,2 0 0,-2 0 0,0 0-25,2 0 1,-3 0 0,3 0 0,-2 0 0,0 0 0,2 0 108,-2 0 1,1 0 0,-1 0 0,2 0-1,0 0 1,-1 0 0,1 0-1,-2 0 0,4 0 0,-2 0 0,-2 0 0,0 0 0,0 2-128,2 2 1,1-3-1,-2 4 1,1-4 0,-1 1-1,1 1 1,1 1 20,2-1 0,-3-1 0,3-2 0,-2 0 1,-1 0-1,0 0 201,-1 0 1,6 0 0,-6 0 0,1 0 0,0 0 0,1 0-47,2 0 1,-5 0 0,2 0 0,-3 0 0,0 0-1,1 0 1,2 0-141,-2 0 0,-1 0 0,-2 0 1,0 0-1,2 0 0,0 1-40,-2 4 1,7-4 0,-8 4 0,1-4 0,3-1 0,-1 0-1,1 0 147,2 0 1,-3 4-1,4 1 1,-1-2-1,0-2 1,0-1 49,1 0 1,-3 0-1,5 0 1,0 0-1,-2 0 1,0 0-216,-3 0 0,-1 0 0,-1 0 0,-1 0 0,0 0 0,1 0 1,-1 0 60,0 0 0,-1 0 1,-1 0-1,-3 0 1,4 0-1,2 0 123,-1 0 1,3 0 0,-5 0 0,3 0 0,4 0-1,-1 0 1,-3 0-45,0 0 1,-1 0 0,0 2 0,2 1 0,0 1 0,0-1-112,-3-1 1,0-1 0,2 2-1,1 2 1,-3-1 0,0 0 0,0 1 53,1-2 0,0 3 1,1-2-1,-2-1 1,-2-1-1,-1-2 52,1 0 0,1 0 1,-1 0-1,-2 0 0,-1 1 1,-1 2-1,1 2-144,1-2 0,-4-2 1,4-1-1,-1 0 1,0 1-1,4 2 1,-1 3-358,-1 2 1,3 1 0,-3 4 0,3 0 0,2 1 494,4-1 0,-9 12 0,3 3 0</inkml:trace>
  <inkml:trace contextRef="#ctx0" brushRef="#br0">21315 17619 8320,'-27'5'1884,"-4"-3"-1508,0 2 1,1-2-1,8-2 1,9 0-1,13 0 1,19-3 0,17-3-1,14-4 1,9-2-1,11-5 1,-33 8 0,1-1-1,5-1 1,0 0-1,2 0 1,1 1-1,2 0 1,1 0 65,0-1 0,0 1 1,1-1-1,-1 0 1,4-3-1,0 1 0,-1 0 1,1-1-1,-1 2 1,-1-1-1,2 1 1,0 0-1,-2 1 0,1 0 1,0 0-1,0-1-282,-1-1 0,-1 0 0,-2 2 1,-2 0-1,-2 1 0,-2-1 0,1 1 1,-1 0-1,-3 0 0,0 0 1,0 1-1,-1-1-1239,35-6 1,-11 1 0,3 2 266,-4-1 1,-5 7 0,-7 1-1,-4 2-31,-4-1 1,-2 1 0,-4 4 0,-4 1 0,-3 2 0,-1 2-15,0-2 0,-2 3 857,-3-2 0,9 6 0,-3-2 0</inkml:trace>
  <inkml:trace contextRef="#ctx0" brushRef="#br0">24421 16619 8033,'-13'0'0,"-1"0"0,1-2 0,0-2 1214,-1-3 1,5-2 0,2 0-1,-1 0 1,3 0-626,-1 0 1,1 8-1,5 1 1,-1 7 0,-2 5-1,-2 1-482,2 1 0,0-1 0,0 2 0,-1 1 0,1 2 0,2-2 0,1 0 0,0 1-715,0 0 0,5 1 0,6-6 0,5-2 0,6-2 0,4-2-5435,0-3 6043,7-2 0,1-13 0,6-2 0</inkml:trace>
  <inkml:trace contextRef="#ctx0" brushRef="#br0">24687 16566 8033,'0'-14'2175,"0"1"1,-1 6-1095,-3 2 0,2 5 1,-1 3-139,6 2 1,0 5 0,6-3-739,1 1 1,-2 4 0,-1-4 0,0 3 0,1-1-140,2-1 0,2-4 1,1 2-572,1-1 1,-1-2 0,0-4 0,1 0-141,-1 0 0,0-1 0,1-4 0,-1-4 0,-1-4 0,-3-3 0,-5-3 419,-2-2 1,-2 5-1,0-2 1,-2 2-1,-2 1 1,-4 0 337,1 3 0,-3 6 1,4-1-172,-2 1 0,7 1 1,2 5-1,10 0 59,5 0 0,14 6 0,-2 2 0</inkml:trace>
  <inkml:trace contextRef="#ctx0" brushRef="#br0">25181 16579 8013,'-15'-4'1586,"-3"-1"0,8 1 1,-2 5-1019,4 4 1,4-5 0,5 0 0,2-8 0,3-4-655,2-1 0,1 0 0,4-2 0,0-1 0,1-4 0,-1 0 0,-1-3-1741,-3 3 1,-3-4 0,-6 6 473,0 2 1,0 6 853,0 1 1,-2 7 498,-2 2 0,2 6 0,-4 7 0</inkml:trace>
  <inkml:trace contextRef="#ctx0" brushRef="#br0">25461 16499 8761,'-6'-7'1166,"-3"2"0,-3-2 0,-1-2-747,-1-3 0,5 3 0,2 0 0,1-1 0,3-2 0,3-1-729,5-1 0,-2 1 0,5 1 0,3 2 0,1 2 0,1 1 0,0 1 310,1 0 0,-1-4 0,0 2 0</inkml:trace>
  <inkml:trace contextRef="#ctx0" brushRef="#br0">25594 16406 12603,'1'-14'595,"4"1"0,2 4 1,7 2-1,-1 1-785,0 3 0,1-3 0,-1 2-68,0 1 0,-4 1 0,-2 4 0,-1 2 0,-3 5 0,-3 3 0,-4 0-398,-5-4 0,2 4 0,-2-3 0,-2 2 0,1-1 1365,1-1 0,5-6 1,8 1-1,5-2-309,3-2 0,1 0 0,1 0 0,-1 0 0,0 0-2593,1 0 0,-7-2 1,-3-2 1514,-2-5 1,-2-3 677,0-1 0,6-1 0,1 1 0</inkml:trace>
  <inkml:trace contextRef="#ctx0" brushRef="#br0">25927 16352 8013,'-1'-13'5796,"-4"0"-3951,4 5 0,-5 1-1740,6 3 0,1 6 1,2 0-1,3 4 1,2 4-1,2 1-1631,2-2 0,1 1 0,0-6 641,1-1 1,-7-3 0,-1-4 0,-1-5 1043,-1-3 0,2-1 0,-3-1 0,3 3 0,0 0 1,1 4-1,1-1-738,2 1 1,-3 3-1,2-4 579,2 2 0,6-10 0,4 1 0</inkml:trace>
  <inkml:trace contextRef="#ctx0" brushRef="#br0">26287 15966 9555,'7'1'2474,"-2"5"0,-4 8-2219,-1 6 1,0 6 0,0 2 0,0 1-1,0 4 1,0-1 0,0 3 0,0-1-386,0 3 1,0-5 0,0 1 129,0-1 0,-6-4 0,-1 5 0</inkml:trace>
  <inkml:trace contextRef="#ctx0" brushRef="#br0">26260 16259 8031,'5'-25'0,"-1"1"204,-1 2 0,-3 13 0,-4 6-204,-5 14 0,-3 14 0,-1 9 0</inkml:trace>
  <inkml:trace contextRef="#ctx0" brushRef="#br0">24821 17285 7925,'0'-25'779,"0"3"1,0 10 0,-2 12-457,-2 8 0,1 3 1,-6 3-1,0 0 1,0 4-1,0 3 1,0 1-12,2 0 1,0-1 0,4 1-1,-2-2 1,2-3 0,3 0-1,3-4 1,3-4-2371,2-3 2058,0-2 0,12-4 0,0 0 0</inkml:trace>
  <inkml:trace contextRef="#ctx0" brushRef="#br0">24754 17125 7925,'-13'-13'2072,"-1"0"1,9 5-1261,5 4 0,10 2-1271,8 2 1,5 0 0,3 0 0,5 0 458,4 0 0,13 6 0,-7 2 0</inkml:trace>
  <inkml:trace contextRef="#ctx0" brushRef="#br0">25274 16832 11326,'-9'-19'547,"0"6"1,6 7 0,-1 12 0,2 5-139,2 6 0,0 1 0,0-4 0,0 4 1,0 6-1,0 4 0,0 5 0,0-1 1,2 2-395,2 0 1,-1 0-1,5 2 1,-1-5-1,-1-3 1,1-3-1,1-1-7574,2-2 7559,-4-6 0,6 4 0,-5-7 0</inkml:trace>
  <inkml:trace contextRef="#ctx0" brushRef="#br0">25234 17152 7991,'-13'-19'802,"-1"4"1,1-1 0,0 5-409,-1 7 0,7 4 0,4 3 0,6 3 0,6 0 1,4 1-1,5-1 0,6 1-440,5 1 0,1-5 0,5 1 0,2-2 0,2-2 0,1 0 0,-2-2 0,-2-2-510,-5-5 0,-7-3 0,-3-1 0,-2-1 0,-4 1 1,-5-2-1,-6-1 809,-2-2 0,-2 0 0,0 5 0,-2 0 0,-2 1 0,-5 3 2301,-3 5-2079,5-4 1,-5 8 0,5 0 0,-1 8 0,4 3-351,2 3 1,8 4 0,5 1 0,3 0 0,6 2 0,0-2 0,4 0-157,1-2 1,2-1 0,-2-1 0,-1 0-1,-2-4 1,2 1 0,1 0 30,1 1 0,1 1 0,0-1 0</inkml:trace>
  <inkml:trace contextRef="#ctx0" brushRef="#br0">24634 18205 9663,'-13'0'1674,"-1"0"1,1 0-1,0 0-1329,-1 0 0,1 0 0,0 1 0,1 4 0,3 4-162,5 3 1,2 1 0,5 0-1,5 1 1,5-1 0,3 0 0,3 1-380,4-1 1,2-1 0,0-2 0,-1-3 0,-4 1 0,0-2 0,-4 1 164,-1 1 1,-8-4 0,-2 5-1,-4 1 1,-2 1 124,-4-2 0,-4 2 1,-8-2-1,-4 2 1,-3-1-1,-1-3-416,-3-1 1,-2 3 0,3-4 0,2-2 0,3-2 0,4-1-387,3 0 1,4-1-1,3-5 1,10-8-1,11-6 708,12-6 0,14 0 0,8-1 0</inkml:trace>
  <inkml:trace contextRef="#ctx0" brushRef="#br0">25061 17992 8014,'-6'-17'2384,"-3"4"-1639,-3 6 1,0 10 0,3 5 0,5 4-1,2 2 1,2 0 0,0 4 0,0 4-834,0 4 1,2 5 0,1 1 0,3 1 0,1 1-1,4-1 1,-1-1-2610,-1-2 0,3-2 2697,-3-1 0,2-1 0,3 1 0</inkml:trace>
  <inkml:trace contextRef="#ctx0" brushRef="#br0">24994 18192 8578,'-1'-14'696,"-4"1"1,7 6 0,2 4 0,12 6 0,8 4 0,4 2-659,3 0 0,3-6 0,8 3 1,-1-2-1,1 0 0,-5-1 1,-3-1-741,-5-2 0,-2-5 0,-5 1 1,-5 0-1,-7-2 534,-6-3 1,-8-2 0,-5 1 0,-3 3 0,-3 1-1,-1 1 1223,-2-1 0,1 5 0,5-2-608,3 6 1,4 3-1,10 4 1,5-1-1,5 1 1,3 1-43,-2-2 1,3-3 0,-1-6 0,0 0 0,0 0-1,1 0 1,0 0-394,0 0 1,-1-2 0,-4-1 0,-1-3 0,0-1 0,1-2-1656,-1 2 1,-6-5 1467,-2 3 1,-4 4 0,-1 5-1,0 8 537,0 4 1,2 1-1,2 0 1,5-1-1,1-2 1,1-2-401,-2-2 1,1 3 0,6-5 0,2-1 0,-2-1 0,-1-2 0,-1-2-593,-1-2 0,0-4 0,1-5 0,-3-2 0,-2-1 0,-4-2 352,-4 2 0,-1-4 0,0 3 0,-1 0 0,-4 3 0,-4 2 0,-2 3 838,-3 4 0,1 4 1,0 1-1,-1 0 0,2 1 58,3 4 0,4 2 1,6 5-1,3-1 0,5-3 1,3 1-489,2-1 0,8-1 0,3-4 0,2 1 0,4-1 0,0-1 0,1-2-1775,-2 0 1,3-5 0,-2 0 0,-3-3 1644,-4-2 0,1-2 0,-5-1 0</inkml:trace>
  <inkml:trace contextRef="#ctx0" brushRef="#br0">26314 18085 8058,'-14'0'0</inkml:trace>
  <inkml:trace contextRef="#ctx0" brushRef="#br0">26300 17605 8252,'0'-13'1759,"2"7"0,1 6-1211,1 7 0,5 11 0,-3 4 0,0 5 0,1 4 0,1 5 0,1 2-345,-2 2 1,5 0-1,-5-1 1,2-2-1,-1-3 1,-1-2 0,-1-4-1002,0-4 1,3 0-1,-5-5 175,-1 2 0,-1-9 0,-4-1 1,-2-3 353,-5-5 0,-9-2 1,-4-2-1,-3-4 0,-2-5 1,-1-6-1,0-5 582,1 0 0,-3 2 0,10 6 0,-1 1 0,3 3 1,3 4 164,2 4 1,1 4 0,3 4 0,5 10-1,2 5 1,4 7-1725,2 4 0,-1 3 1246,6 4 0,0 0 0,4 0 0</inkml:trace>
  <inkml:trace contextRef="#ctx0" brushRef="#br0">24581 19418 8000,'-14'-12'2489,"1"3"1,0 6-2441,-1 6 0,6 9 1,0 6-1,1-2 1,1-1-1,-2-2 1,3 2-178,-1 3 1,1-4 0,5 6 0,0-3 0,2 1 0,2-2-1,6-2 128,7-5 0,3-3 0,7-6 0</inkml:trace>
  <inkml:trace contextRef="#ctx0" brushRef="#br0">24474 19284 8000,'-18'-25'885,"1"3"0,0 6 0,3 4-481,0 3 1,8 8-1,6-1 1,9 6 0,9 5-1965,9 6 1560,5-2 0,8 13 0,0-6 0</inkml:trace>
  <inkml:trace contextRef="#ctx0" brushRef="#br0">24847 19284 7968,'-6'-17'0,"-2"-1"653,-4 6 1,4 8 0,4 8 0,2 5 0,2 3-238,0 1 1,2 0 0,2 1 0,5-1 0,3 2 0,1 1 0,1 3 0,-1 1-536,0-1 1,2-1 0,2-6-1,0-2 1,0-3 0,-3-1 0,0-3-326,-1-1 0,-6-8 0,-2-3 0,-4-4 1,-1-5-1,0-4 1060,0-4 1,0 4-1,0 1 1,0 2 0,0 3-491,0 1 0,2 3 0,2 3 0,5 5 0,5 2 0,3 4 1,6 2-3674,2 5 3547,7 3 0,2 7 0,6 2 0</inkml:trace>
  <inkml:trace contextRef="#ctx0" brushRef="#br0">25741 19178 8113,'0'-14'0,"0"1"0,0 0 0,0-1 499,5 1 0,-2 4 1,6 2-1,2 2 0,1 5 1,-1 5-1,0 2 0,-2 4 1,1 0-1,2 4 1,0 2 581,-3 0 0,1 1 0,-6-5-1627,-1 1 0,-1-1 222,-2 0 0,-5-4 0,-2-1 0,-3-2 0,-5-5 0,-1-4 0,-2-6-3,0-3 0,-6-7 0,4-3 1,-1-3-1,2-3 0,2-2 0,2-1 672,4 1 1,5 2-1,-2 3 1,2 1-1,3 4 1,2 0 0,2 6 812,4 3-821,2-1 0,2 9 1,0-4-1,1 1 0,2 2 1,3-1-307,3 1 0,-2-1 1,6 5-1,1 0 1,-1 2-1,0 1 1,2 3-4553,1 1 4521,1 2 0,7 4 0,1 1 0</inkml:trace>
  <inkml:trace contextRef="#ctx0" brushRef="#br0">26380 18631 8058,'0'-14'0,"0"-3"681,0 0 1,2 5 0,2 7-405,5 4 1,3 1-1,1 0 1,1 0 342,-1 0 1,-6 1 0,-2 4 0,-4 4-478,-1 2 0,-1 3 0,-4-1 1,-3 0-1,-4 1 0,-2-1 0,1 2 1,0 1 58,-1 2 0,1 1 0,0-3 0,1 2 0,1 0 1,4 0-46,1 0 1,-3 4 0,5-5 0,1 1 0,1 0 0,2 0-12,0-2 1,0 0 0,2 1 0,1 0 0,3 0 0,0-1 0,1 0 172,0 2 1,-2 0 0,4-5 0,0 2 0,0 1 0,-1 2 163,3-2 1,-4-1 0,1-2-676,-2 1 0,4-1 0,-1 0-293,3 1 1,-3-1 0,-1-1-1,3-2 1,1-2 0,1-2 15,0-3 0,2-2 0,3-2 0,3-4 0,1-4 1,0-3 118,2-1 0,-3 0 0,-1-1 1,0 1-1,-4 0 0,-1 1 350,-2 3 0,6-3 0,2 5 0</inkml:trace>
  <inkml:trace contextRef="#ctx0" brushRef="#br0">26860 18805 8198,'-6'-14'740,"0"1"0,-4 1-34,1 3 1,5 3 0,-4 8-1,2 2-143,3 5 0,2 3 0,1 1 0,0 1 0,0 0 0,0 3 1,0 2-86,0 2 1,0-1 0,0 4-615,0-2 0,6-5 1,3 0-1,3-2 30,1-1 0,0-6 1,1 0-1,-1-2 0,0-3 1,-1-3-1,-2-5-540,-1-4 1,-6-4 0,2-5 0,-4-4 0,-1-3 0,0-2 0,-1-1 258,-4-3 0,-2 3 0,-6-3 0,-1 4 1,2 5-1,2 6-347,1 5 1,5 1 733,-5 5 0,6 1 0,-3 4 0</inkml:trace>
  <inkml:trace contextRef="#ctx0" brushRef="#br0">27034 18511 8092,'-9'-31'0,"-3"0"4585,-3 2-4302,9 12 1,-4 5 0,16 12 0,7 0 0,8 0-1,4 2 1,3 1 0,3 3-294,5 1 0,-2-2 0,0 2 0,0-1 0,-2-3 1,1 0-1,-5 0-98,-4 1 1,-5 2 0,-6-3 0,-1 3 0,-3 2 415,-4 2 1,-4 2 0,-1 3 0,0 1 0,0 3 0,0 3-77,0 6 0,0 1 1,0 5-1,0 0 1,2 0-1,1 1 1,1-1-148,-1-3 1,3 2-1,-2-2 1,-1-3-1,-1-3 1,-2-4-1,0-2-75,0-2 0,0-2 0,0-2 0,0 0 0,0 1-468,0-1 1,-5 0-1,-1 0 1,-1 2-1,-3 2 1,-2 0-235,-2 0 0,-3 2 0,-3-1 0,1-2 0,-2-1 0,2-2 0,-2 0 517,1 1 1,0-2-1,-3-4 1,-2-3-1,1-4 1,-1-1 0,0 0 256,-2 0 0,5 0 0,1-1 0,2-2-82,2-1 0,3-1 0,0 5 0</inkml:trace>
  <inkml:trace contextRef="#ctx0" brushRef="#br0">26034 19218 8060,'0'-9'1086,"0"0"1,0 0-1,0-4 1,1 1-1,4 3 1,4 5-977,2 2 1,1 8 0,-3 3 0,-3 3-1,-1 1 1,-1 0 0,-1 2-2233,-2 3 1,4 3 2121,-1 5 0,1 1 0,-5 0 0</inkml:trace>
  <inkml:trace contextRef="#ctx0" brushRef="#br0">26180 19551 8464,'-6'-13'890,"-2"-1"1,-4 2-182,-2 4 1,9 2-1,5 6 1,7 0-1,5 0-270,1 0 1,0 0 0,1 0 0,-1 1-1,0 2-634,1 2 0,-2 5 1,-4-1-1,-3 3 1,-4 1-1,-2 0-257,-4 1 0,-2-1 0,-6 0 0,-1 1 1,3-1-1,0-1 408,2-3 1,6 2 0,0-3 369,6-1 1,6-1 0,10-6 0,7 2-327,3 2 0,8-2 0,-3 4 0</inkml:trace>
  <inkml:trace contextRef="#ctx0" brushRef="#br0">26314 19937 7223,'7'0'3012,"-1"0"0,-4-1-2718,2-3 0,3 2 0,7-2-278,-1 2 1,-1 4-1,-3 2 1,-5 5-335,-2 3 1,-2 1 0,-2-1-1,-2-2 572,-5-1 0,3-4 110,2 4 0,2-5 1,4 3-1,0 1 1,4-2-424,2 0 1,-5 4 0,3-1 0,-2 3 0,1 1-1,-2 0 1,-3 1-216,-5-1 0,2 0 0,-6 1 0,0-1 0,0 0 0,2 1-422,1-1 1,-3 0-1,5 1 696,1-1 0,-5 0 0,1 1 0</inkml:trace>
  <inkml:trace contextRef="#ctx0" brushRef="#br0">26407 20324 9272,'-13'0'0,"-1"0"2175,1 0-1942,0 0 1,5 1-1,7 4 1,7 4 0,9 1-1,5 0 1,7-1 0,6 0-58,5-1 0,-4-1 1,9-4-1,0 1-176,-2-1 0,1-7 0,-2-3 0</inkml:trace>
  <inkml:trace contextRef="#ctx0" brushRef="#br0">26780 20337 8287,'-19'0'0,"-3"0"0,-3 0 809,-2 0 0,0 2 0,2 1 0,3 3 1,4 1-1,3 3 0,2 4 3359,0 3-4485,5 4 0,2 7 0,6 3 0,2 5 0,4 4 1,6 3 316,4 1 0,14 7 0,-2-4 0</inkml:trace>
  <inkml:trace contextRef="#ctx0" brushRef="#br0">14783 17792 8426,'0'-8'36,"0"1"0,2 4 333,2-1 0,-4-1 38,0 5 1,-1 0 0,-8 0 0,-2 0 98,-1 0 1,4 0 0,0-1 0,1-2-469,-1-2 0,4 1 0,-5 4 0,-1 0 0,-2 0 0,-1 0-109,-1 0 1,-1 6 0,-1 1 0,-3 2 0,0 0 0,-2 1 161,0 2 0,0 1 0,-1 1 0,3-1 1,1 0-1,-1 1 0,0-1 199,-1 0 0,3 1 0,3-1 0,1-1 0,1-2 0,2-1-287,1 1 79,0 2 1,0-3 0,2 0 0,1 1-1,1 1 1,1-1-149,-1-1 1,-4 0-1,4 4 1,-1 1 0,-2-1-1,2 0 1,-1 1 15,-1-1 0,6 0 0,-4 1 0,1 0 0,-1 3 1,0 0 364,0 0 1,0 2-1,4-1 6,-3-2 1,2-3 0,6-2 0,3-4 0,1-1-202,4-3 1,1-1 0,1-1 0,0 2 0,1 1 0,-1 1-238,0 1 0,1-3 1,-1 4-1,0 1 0,1-3 135,-1 1 1,-4 3 0,0-3 0,1 0-1,2 0 274,1-3 0,1-2 1,-1-1-1,0 0 0,1 0 1,-1 0-227,0 0 0,-4 0 1,0 0-1,1 2-314,2 2 1,2-2 0,-3 4-159,-2 0 0,-1-5 1,-5 5-2,1 0 1,2-4-993,-2 2 1,-1-3-445,6-1 1,-12 2 0,0 2 1842,-3 5 0,-5 3 0,3 1 0</inkml:trace>
  <inkml:trace contextRef="#ctx0" brushRef="#br0">14690 18258 11667,'-6'8'-93,"4"-4"1,-3-7 432,-1-1 0,4-2 608,-2 1-536,2 4 1,8-5 0,3 7-247,3 4 0,1-2 0,0 6 1,1 0-1,-1-2 0,0-3 102,1-2 0,-5 2 1,0 2-1,1 0-226,2 0 0,-3 3 1,-2-3-1,-1 1 0,-2 2 1,1 0-1188,-1 0 1272,1-6 1,-5 9-16,0-3 0,-6-2 0,-3 0 0,-3 1 0,-1-2 0,-1 1 106,1 1 1,0-4 0,-1 3 0,0 1 0,-3-1 0,0 2-299,0-1 0,1 3 1,0-3-1,-2 1 1,2 0-1,1 1-518,2 2 1,1-3 0,3 0 0,4 1 0,4 3 579,1 5 1,0 3 0,0 5 0</inkml:trace>
  <inkml:trace contextRef="#ctx0" brushRef="#br0">14357 18391 9674,'8'-17'451,"1"-1"1,-7 8-89,-2 10 1,-6 1 0,-7 6 0,-1-1 0,-1-1 0,-1 1 0,-3 1 0,0 2 0,-2 0 0,2 1 0,-2 4 0,2 2 0,-2 3 0,0 2 324,-3 3 0,-1 1 0,-1 1 1,-1 3-1,-1 2 0,-2 4 0,-2 5 1,-1 5-1,-1 5-507,0 6 0,3 0 0,-2 7 1,4 0-1,3 1 0,3 0-851,2-2 0,2-1 420,5 1 1,7-3 0,3-7 0,4-2-363,4-1 1,5-6-1,7 1 1,5-4-1,3-6 1,4-5-829,0-6 0,4-2 1,1 0-336,1-8 0,-4-1 1773,1-8 1,3 7 0,0-4 0</inkml:trace>
  <inkml:trace contextRef="#ctx0" brushRef="#br0">14370 19911 7066,'13'0'2936,"-5"0"-2171,-2 0 1,-17-2-54,-2-2 1,-3 2 0,2-2 0,2 4-178,4 4 0,2-1 0,4 6 0,-1 2 0,-1 0 0,1 3-719,1-1 1,2 0 0,2 1 0,2-1 0,5 0 0,3 1 0,1-1 61,1 0 0,-1-4 0,0 0 0,1 2 1,-1 0 496,0 3 1,-5 0 0,-2 3 0,-2 2 0,0 0 0,-2 1 0,-5-3-153,-6 3 0,-3-1 0,-1 3 0,-2-3 1,-1-1-1,-2 0-972,2-2 1,-4-3 0,3-2 0,0-4-2077,3-1 0,2 2 2825,3-8 0,15-3 0,9-11 0</inkml:trace>
  <inkml:trace contextRef="#ctx0" brushRef="#br0">14663 20031 9097,'6'-30'0,"-4"3"1526,-5 7 1,-3 9-1062,1 7 1,4 4-1,-4 4 1,4 5-48,1 3 0,0-2 1,0 2-1,1 3 1,2 0-1,3 1 1,2 0-4069,2 2 0,2 0 3650,1-5 0,0 1 0,1-1 0</inkml:trace>
  <inkml:trace contextRef="#ctx0" brushRef="#br0">14730 19951 8575,'-6'-27'0,"4"6"3994,-2 4-3708,2 8 1,8 3-1,3 7 1,5 2-1,3 5 1,4 2-1,3 6-1280,2 4 994,-2 2 0,15-2 0,-5 0 0</inkml:trace>
  <inkml:trace contextRef="#ctx0" brushRef="#br0">15063 20004 9514,'-12'-35'4618,"3"-1"-2917,-3 6 0,12 17-1275,0 9 0,2 8 0,7 5 0,1 4 0,2 4-391,1 0 0,-4 6 0,-1-4 0,-1 0 0,-1 0 0,0-2 0,-2-3-2628,2 0 1614,-4-1 1,5-1 554,-2-3 1,-4-5-1,4-8 1,-4-7-1,-1-3 1,0-4 1007,0 2 0,0-4 161,0 3 1,0-1 0,0 4 0,2 3 432,2 2 1,-1 3-1,6 7-992,1 4 1,-4-2 0,0 6 0,-2 1 0,2 2 0,0 1-1,2-1-919,-1-3 1,2 3 0,4-5-1,1 0 118,-1-2 0,-4-4 1,-2-2-1,1-4 1,-2-3-1,0-4 1,-3-2 766,-2 1 1,-1 0 0,0-1 0,0 1 561,0 0 0,0 2 0,1 7-1093,4 8 0,4 8 1,9 5-1,4 0 1,3 1-1,3 0-2751,3 0 1,-1-2 3129,5-7 0,-5 3 0,3-5 0</inkml:trace>
  <inkml:trace contextRef="#ctx0" brushRef="#br0">15610 20031 9182,'-14'-22'0,"1"-1"0,0 6 2704,-1 5 1,1 6-2342,0 6 1,5 1 0,4 4 0,4 4 0,6 2 0,6 3 0,5-1 0,3 0-1,0-1 1,1-1 292,3-3 1,1-5 0,2 2 0,-2-4-804,-3-1 0,-3-1 1,-5-4-1,-1-3 1,-1-6-297,-3-4 0,-3 2 0,-6-5-226,0 2 1,0-4 0,0 0 0,0 0 0,-2-1-123,-2 2 0,1 7 0,-5 0-433,2 5 671,-4 7 1,11-2 0,2 8 0,11 2 0,4-2 552,1-2 0,4-1 0,4-6 0,7-1 0</inkml:trace>
  <inkml:trace contextRef="#ctx0" brushRef="#br0">16063 19511 8575,'0'-27'474,"0"11"0,1 3 1,4 2-1,4 4 5153,2 2-5293,3 10 0,-5 2 1,0 8-1,1 1 0,2 4 1,1 0-1,0 6-223,1 3 0,-5 1 0,-2 4 0,-1 0 1,-3-1-1,0-1 0,0-1-1740,1 2 0,5-5 1,-3 3-1,2-3 1,2-3-1,2-4 1629,1-8 0,0-5 0,1-8 0</inkml:trace>
  <inkml:trace contextRef="#ctx0" brushRef="#br0">16449 19471 8575,'12'-22'-366,"-3"1"0,-3 2 1367,0 3 0,0 5 0,4 4-163,-1 1 0,-6 3 0,2 7 1,-2 7-1,0 5 0,1 8 0,-1 4-855,-2 3 1,-1 9-1,0-2 1,0 2-1,0 5 1,-1-1-1,-2 4-2019,-1-1 0,-1 2 642,5 4 0,0-10 1,0-4 1393,0-5 0,-6-3 0,-1-5 0</inkml:trace>
  <inkml:trace contextRef="#ctx0" brushRef="#br0">16449 19817 11467,'-1'-29'0,"-4"4"0,-2 7-152,0 6 1,1 11 0,7 2-1,4 9 1,4 10 0,4 2 0,5 5-2096,4 1 2247,3-3 0,8 7 0,1-5 0</inkml:trace>
  <inkml:trace contextRef="#ctx0" brushRef="#br0">16676 19951 9822,'-13'-30'0,"-1"2"0,3 4 1200,2 4 1,-2 2-1,5 4 1,0 1-726,0 0 1,8 5 0,7 4 0,4 4 0,3 3 0,2 3 0,-1 1-462,-3 4 1,0-1-1,-1 0 1,0-1-1,1 0 1,-2 0-1,-2-2-2601,-1-1 2170,-6 5 0,3-11-363,-6 0 0,-2 0 27,-2-5 0,4 5 0,0 5 1,6 4-1,3 1 295,-1-1 1,1 3 0,5-5 0,-2 2 0,-2-2 0,-1-1 457,1-3 0,2 5 0,1-1 0</inkml:trace>
  <inkml:trace contextRef="#ctx0" brushRef="#br0">16956 19831 9284,'7'-14'0,"-2"1"0,-4 0 0,-1 0 0,2 1 961,2 3 1,-1 9 0,5 9-1,-1 3 1,-1 1 0,1 0-1,-1 2-569,0 3 1,-1-2-1,-5 5 1,1-2-1,2-3 1,1 1-1,-1-1-1047,-1 2 0,-2-5 0,0-4 1,-2 0-479,-2-2 0,3-2 0,-4-10 0,5-5 993,5-7 0,-4 1 0,5-5 0,-2 2 1,1 3-1,-1 3 306,2 4 1,-3 3-1,5 7 1,-1 4 0,0 4-1528,4 2 1,5 4 0,3 2 1360,2 0 0,1 1 0,5-5 0</inkml:trace>
  <inkml:trace contextRef="#ctx0" brushRef="#br0">17356 19937 8575,'-6'-26'1870,"3"-4"1,-4 2-1,1 4-1287,3 4 1,1 2-1,2 5 1,0-1-1,2 2 1,2 3-1,5 5 1,3 3 0,3 1-794,2 0 0,-2 4 0,3 2 1,-3 1-1,-2 2 0,-1 0 1,-3 0-1,-6 1 0,-8 1-1392,-8-2 1,0-4 0,-6-5 0,1 0 0,0 2 1201,2 2 1,1-2 0,3 4 1557,3 0 1,3 1 0,6 6 0,2 2-1194,2 3 0,5-3 0,9 4 1,4-1-1,3 0 0,3-2 35,3-1 0,3-2 0,6 0 0</inkml:trace>
  <inkml:trace contextRef="#ctx0" brushRef="#br0">17676 20004 8575,'7'-18'0,"-2"1"0,-10-6 0,-4 4 0,-1 0 1040,1 0 1,-3 2 0,5 7 0,-1 4 0,4 5 0,2 8 0,4 6-770,2 5 0,8 6 0,7-2 1,2 3-1,1 0 0,1-1 0,-3-3 1,0-2-7098,-4-3 5347,-1-1 0,-9-5 1417,-6-5 0,-6-8 0,-6-13 0,0-4 0,0 0 0,-1-4 0,1-1 1175,2-2 1,5 5-1,-2 1 1,1 2-1256,3 3 0,7 7 0,7 6 0,4 6 0,2 6 1,0 2 141,-3 3 0,6-1 0,0 0 0</inkml:trace>
  <inkml:trace contextRef="#ctx0" brushRef="#br0">17916 19964 10317,'-9'-13'0,"0"-1"0,0 1 0,2 0 1086,2-1 1,10 9 0,4 5 0,2 7 0,4 5 0,2 1 0,0 0-1744,0 1 0,2-1 0,-3 0 0,-3-1 0,-4-1 0,-1-4 0,-2 0-1051,0 1 0,-3-5 0,-6 0-343,-2-6 2051,7-5 0,5-11 0,6-2 0</inkml:trace>
  <inkml:trace contextRef="#ctx0" brushRef="#br0">18329 19857 13741,'-4'-8'0,"-2"0"0,-2 2 745,-2 3 1,4 8-1,1 5 1,4 5 0,1 4-1,1 0 1,2 2-1,3 0-952,2 3 0,-5-4 0,1 1 0,-2-2 1,-2-1-1,0 0 0,0 0-532,0-2 0,0-1 0,-2-3 1,-2-2-1,-7-3 0,-3-1 0,-6-3-258,0-1 1,2-4 0,-3-1-1,3-3 997,6-1 0,-1-8 0,6-6 0</inkml:trace>
  <inkml:trace contextRef="#ctx0" brushRef="#br0">19142 19844 8575,'5'-19'174,"-1"-3"0,0-2 0,-4 2 411,0 4 1,0 3-1,-1 3 1,-3 3-36,-5 5 1,-2 4 0,1 3 0,2 3 0,3 3 0,2 4 0,1 3-214,2 1 0,2-2 0,1-2 0,2 0 0,3 0 0,2 1-183,2-1 1,3-1 0,1-3 0,3-5 0,2-2 0,1-2 0,-1 0-535,-3 0 1,-3-6 0,-2-3 0,-1-3-1,-2-1 1,-2-1 240,-2 1 0,-2 0 1,-5 1-1,-2 2 1,-3 2-1,-2 2 1,-2 3 507,-2 2 0,3 2 1,2 4-1,-1 4 0,2 3 1,1 1-1,2 0 215,1 0 1,4 1-1,2-1 1,6 0 0,5-1-1,4-1-250,2-2 1,1-6 0,5-1-1,0-4 1,-1-9 0,0-4-766,-4-2 0,-3-6 0,-6 4 0,1 0 1,-2 0-1,-4 1 0,-3 0-4303,-4 0 0,1 1 4734,2 3 0,-2 1 0,4 0 0</inkml:trace>
  <inkml:trace contextRef="#ctx0" brushRef="#br0">19849 19524 8575,'0'-19'1042,"0"-5"1,0-2-1,-2 8-360,-2 11 1,2 8 0,-4 14 0,0 4 0,-3 8 0,-2 8 0,-1 8 0,1 6-494,3 3 0,-1 10 0,-3 3 0,3 2 0,4 1 0,2-4-1520,-1-5 1,3-1-1,-4-4 1,5-3-1,3-5 1331,2-8 0,5-4 0,-3-7 0</inkml:trace>
  <inkml:trace contextRef="#ctx0" brushRef="#br0">20435 19431 8575,'0'-27'0,"-4"10"200,-1 8 0,1 15 0,4 16 0,0 3 0,0 2 0,0-1 0,1 2 291,4 4 1,2-1 0,5 6 0,-2 1 0,-1-2 0,2-1 0,0-2 0,1 1 0,-1-3-436,-2-3 1,-5 0 0,3-10 0,-1-2 0,-1-2-128,1-5 0,-5-5 1,4-8-1,-2-7 0,0-5 1,2-6-15,3-4 0,-4 0 0,4 1 0,-1 2 1,-1 6 530,0 2 1,4 7-1,-2 5 1,1 6-1,-2 6-206,-1 3 0,-2 7 0,-4 4 1,0 0-1,0 1 0,0-2 1,0 0-1,-1-1-370,-4-3 0,4-8 1,-5-2-1,0-2-472,-3-3 1,-3-8 0,-1-4 0,0-1-5923,-1 1 6524,7 3 0,-5 0 0,5-1 0</inkml:trace>
  <inkml:trace contextRef="#ctx0" brushRef="#br0">20902 19964 8575,'0'-43'1808,"0"-1"1,0 1-1,0 10-1219,0 11 1,1 12-1,4 2 1,5 2-1,5 2-1427,3-2 1,-1 4 0,-2-2-1,1 3 1,2 1 0,-1-2-1,-3-1-1297,0-1 0,-5-1 2135,-1 5 0,1 6 0,5 2 0</inkml:trace>
  <inkml:trace contextRef="#ctx0" brushRef="#br0">21262 19738 8575,'13'0'624,"-1"-12"0,-3-5 0,-5-2 0,-2 1 1,-2 4 137,0 0 0,0 1 0,-2 1 0,-1 2 0,-3 2 1,-1 2-580,-4 3 0,1 3 0,1 5 0,3 4 0,2 3 0,-1 2 0,2 3-457,2 0 1,2 7 0,2-3-319,2 0 0,4 2 0,-3-5 0,1-2 18,3-1 1,-2-6 0,1-2-1,0-4 656,-2-9 0,-1-1 0,-6-11 1,-2 2-1,-1 0 0,-1-2 0,1 2 2336,2 1 0,-1 6-2107,-2 0 0,4 6 0,0 0 1,6 6-1,2 6 0,1 1-557,2-1 0,1 3 0,1-3 1,-1 3-1,-2 0 0,-1-3-2641,1-5 0,-2 2 1291,1-2 1,0 1 870,4-5 1,-4 0 0,-2-2-1,-1-2 725,-3-5 0,-1-3 0,-2-1 0</inkml:trace>
  <inkml:trace contextRef="#ctx0" brushRef="#br0">21462 19738 9167,'7'-6'2126,"-1"4"0,-2-2-1563,1 8 1,-1-1 0,-4 6 0,0 1 675,0 2 0,5-3-1187,-1 0 1,2-6 0,-2 3-1,5-2 1,3 1-344,2-2 1,-6-3 0,1-3 0,0-3-1,0-2 1,-2-2 0,-1-2 0,-3-1-1792,-1 0 1,-2 4-1,-2 1 1,-2 4 2096,-5 5 1,3 5 0,2 8 0,4-1 0,4-1 0,5-2-1,4-3 47,5-1 1,-2 3-1,5-4 1,0-2 0,-2-2-1,0-2 1,-2-4-316,-3-4 1,-2-4-1,-3-3 1,-4-4-1,-4 1 1,-1-1 630,0-1 0,-6 4 0,-3 1 0,-3 4 1,-1 5-1,0 1 0,-1 3 90,1 2 1,1 7-1,2 2 1,3 6 0,1 2-1,3 3-719,1 2 0,8-3 133,3 4 1,4-1 0,5 2 0,4-2 0,5-2-574,4-2 1,-1-8 0,5-5-1,2-3 691,2-1 0,1-11 0,0-4 0</inkml:trace>
  <inkml:trace contextRef="#ctx0" brushRef="#br0">22115 19471 8966,'0'-13'0,"0"2"0,0 7 0,0 8 0,0 7 797,0 2 1,0 5 0,1 1 0,2 0 0,3 2 0,0-2 0,1 2 0,1-2-554,2 0 1,-2 4 0,0-6 0,3 0 0,1-2 0,1-4 0,0 0-911,1-2 0,-5-6 0,-2 0 0,0-6 0,-1-6 0,0-3 1017,-3-1 1,3-5 0,-1 0 0,-2 2-1,-1 2 1,1 4 240,2 1 1,5 8 0,-1 1-1,3 9 1,3 7 0,3 9-2582,4 9 1989,3 8 0,8 23 0,-16-31 0,0 0 0</inkml:trace>
  <inkml:trace contextRef="#ctx0" brushRef="#br0">24354 6210 8267,'-1'-13'0,"-4"0"0,2 4 350,-6 0 0,6 5 1,-2-5-1,0-2 1,2 1 840,5 1-904,-2 3 1,6 8 0,-6 4 0,0 7 0,-2 9 0,-2 6 103,-5 3 1,-3 6-1,-3-1 1,-1 4 0,-3 4-1,-1 4 1,1 1 0,1-1 1068,-1 3-1383,4 1 0,0-2 0,6 0 1,1 2-1,-1-3 0,1 0 0,2-3-133,3 0 1,2 7 0,1-3 0,0 1 0,0 0-1,-2 1 1,-2 3 0,-3 0 0,-2 0-222,0-3 0,-2 1 1,-5 2-1,-2-4 0,2-2 1,1-4-1,2-5 251,0-2 0,4-2 1,1-4-1,2-5 0,3-3 1,2-4 57,1-2 1,3-4-1,4-6 1,10-3 0,6-4-1,10-2 1,4-4 141,3-3 0,10-9 0,7-2 1,5-2-1,6-2 0,2-1-141,-34 13 0,0 0 1,1-1-1,0 0 0,3 2 1,0 1-1,1-1 0,0 0 1,0 1-1,1-1 0,0 2 1,0 1-1,-1 1 1,1 1-142,-1 0 0,-1 1 24,34 1 1,-32-2 0,-1-1-1,-1 4 1,-1 0 0,0 0 0,-1 1-1,33-1 1,-7 2-102,-7 0 0,-2 6 1,-3 2-1,-3 1 1,-5-2-1,-4 0 1,-6 1 355,-7 2 1,-2-4-1,-7 0 1,-2-1-1,-1-1 379,-2-1 1,-5-3 0,-4-6-1,-2-7 1,-2-8-214,0-4 0,0-9 0,0-6 1,0-9-1,0-9 0,0-9 1,1 30-1,1-1-474,2-3 1,1-1 0,-1-2 0,1-1 0,4-3 0,1 0-1,-1-1 1,0 0 0,0 1 0,1 0 0,0 0 0,1 1 0,0 1-1,0 0-235,-1 2 0,1 0 0,0 0 1,1 2-1,-2 1 0,-1 2 1,1-1-1,0 0 0,-1 0 1,1 1-1,-2 2 0,0 0 5,7-29 0,-8 2 0,-2 9 0,-4 5 0,-1 2 0,-1 5 0,-4 3 365,-3 5 1,-4 2-1,-2 8 1,0 3-1,-4 6 1,-4 4-1,-4 4 216,0 2 0,-7 2 0,-4 4 1,-4 0-1,-4 2 0,1 2 33,-2 5 1,0-2-1,-6 2 1,0 1 0,-4 2-1,0 0 1,-3-1-139,-2-3 1,10 1-1,-11 3 1,1-1-1,2-3 1,0 3-1,1 1-78,0 1 1,-8 5-1,2 1 1,0 0-1,-1 2 1,2-2-351,0 0 1,6 4 0,8-6-1,7 0 1,8-2 0,9-2 0,4-1-1727,5-3 1,10 1 2044,11-6 0,14-11 0,15-8 0</inkml:trace>
  <inkml:trace contextRef="#ctx0" brushRef="#br0">24181 6450 8308,'-6'8'0,"-3"-4"873,-3-2-571,5-2 0,4 0 0,10-2 0,8-1 0,4-3 0,5-1 339,1-3 1,2 2 0,1 1-386,3 1 1,2 0 0,4 3 0,-2-2 0,2 3 139,2 0 0,1 4 0,-2 2-181,-2 5 0,7 1 1,-2 1-1,5-3-88,5 3 0,-4-4 0,3 1 1,4-2-1,3-2 0,3 0 0,2 1-218,3-2 1,-4-2-1,7-1 1,-1-1-1,-5-4 1,-2-2-411,-3 0 0,-4-5 1,-4 4-1,-6-1 0,-6 2 1,-6 0-1,-4 1-1153,-5 0 0,-3-3 1654,-6 4 0,-5-5 0,-2 3 0</inkml:trace>
  <inkml:trace contextRef="#ctx0" brushRef="#br0">24967 6250 8333,'-13'0'673,"0"0"0,-1 0-455,1 0 1,12-4 0,5 0 0,6 1-1,5 1 1,3 1 0,4-2 0,2-2-141,-2 2 0,3 2 0,-2 1 0,0 0 0,-1 0 0,-4 0-611,-3 0 0,-2 0 1,1 1-1,-2 4-571,-4 4 0,-2-2 1104,-6 2 0,6-6 0,2 3 0</inkml:trace>
  <inkml:trace contextRef="#ctx0" brushRef="#br0">25434 6051 8399,'-18'-5'-92,"0"1"0,5-1 154,4 5 0,8 2 1,-1 2-1,5 5 0,2 3 1,-1 3-1,2 1 558,1 2 1,-4 10 0,2 0 0,-4 5 0,-1 4-1,0 1 1,0 1-1321,0-4 1,0 4-1,0-5-1447,0 0 2147,0-2 0,6-5 0,2 0 0</inkml:trace>
  <inkml:trace contextRef="#ctx0" brushRef="#br0">24181 6250 8119,'-2'-13'253,"-2"0"1,1 5 0,-6 4-1,-1 2 25,-2 2 0,-1 0 0,-2 2 1,-3 2-1,-4 5 0,-3 2 1,-4-1-151,-2-1 0,0-2 0,-7 2 1,-4-4-1,1-4 0,-4-1 138,-4 0 0,5-6 0,-8-3 1,5-4-1,4-3 0,1-4 0,4 1-226,2 0 1,-1-5-1,8 3 1,4 1-1,7 1 1,7 1-902,7 0 1,2-4-1,5 3 861,6-2 0,12-1 0,13-5 0</inkml:trace>
  <inkml:trace contextRef="#ctx0" brushRef="#br0">22435 6197 7644,'-6'-12'-89,"-3"3"0,-2 2 0,1 4 0,3-3 0,-1 0 0,2-1 1115,0-1 1,1 5-653,0-1 0,-2 2 0,-7 2 0,1 0 0,0 0 0,-2 0-165,-3 0 1,3 6 0,-4 3 0,1 3-1,0 3 1,4 3 225,3 4 0,1 3 0,5 3 0,3 2 0,0 2 0,2 1 0,2 0-475,2-4 1,5-1-1,6-2 1,1-3 0,-1-4-1,3-2 1,1-5-749,4-1 0,1-5 0,0-1 0,0-5 1,2-5-1,4-5-968,-1-6 1756,0-5 0,3-6 0,2 1 0</inkml:trace>
  <inkml:trace contextRef="#ctx0" brushRef="#br0">22728 5984 9356,'-13'0'300,"-1"0"0,7 1-148,2 4 1,10-2 0,2 6 0,2 0 0,-1 1-1,-1 0 1,-1 4 0,1-1 126,1 3 1,-5 1 0,1-4 0,-1-1 0,0-2 0,1-1 0,1 0 39,1-2 0,-3-1-692,6-6 0,0-1 103,4-4 0,-6-2 1,-2-8-1,-4-1 0,-1-4 1,0 1-1,-1-2 106,-4 1 1,2 2-1,-4-3 1,1 2-1,2 3 1,-1-1 169,1 0 0,1 6-675,7-2 1,4 3 668,5-4 0,6 1 0,2 0 0</inkml:trace>
  <inkml:trace contextRef="#ctx0" brushRef="#br0">23194 5944 8367,'-26'0'381,"1"0"1,2 0 0,6 1 263,2 4 0,1-4 0,1 4 0,1-5 0,3-5-510,5-4 0,3-4 1,2-5-1,2-4 1,4-3-1,2-2-392,2 1 0,3 0 0,-6 3 0,-1 2 1,-2 2-1,-4 3 0,1 2-1691,2 5 1,-1 3 1947,6 6 0,0 0 0,4 0 0</inkml:trace>
  <inkml:trace contextRef="#ctx0" brushRef="#br0">23488 5744 8276,'-20'0'379,"0"0"0,-5 1 1,1 2-1,3 3 878,2 2 1,1-5-769,5 1 0,4-2 0,3-4-732,4-2 1,5-5-1,11-7-325,-1-2 1,0-6 0,1 2-1,-1-3 13,0-2 1,-1 0 0,-1 1 0,-4-1 0,0 2 0,-1 1 554,0 2 0,5 6 0,-4-4 0</inkml:trace>
  <inkml:trace contextRef="#ctx0" brushRef="#br0">23674 5451 8276,'-7'7'268,"-6"-2"1,-1-4 0,-5-1 464,0 0 0,4 0 0,-1 2 0,5 2-20,7 5 0,7-2-300,1 2-993,7-6 1,-4 8-1,5-6 1,-2 1-1,-2 2 1,-1-2-1885,0 0 1803,-4 4 0,3-10 1345,-6 0 0,0-1 778,0-8 0,-1 1-1029,-4-1 0,5 3 0,0 6 1,8 0-1,4 2-129,1 2 0,0-2-1079,1 2 0,0-2 1,3-4-1,2-2 1,2-5-738,2-3 1,-2-1 1511,1-1 0,1-5 0,3-2 0</inkml:trace>
  <inkml:trace contextRef="#ctx0" brushRef="#br0">23941 5318 8615,'-18'4'0,"-1"2"0,0 1 387,-1 4 0,3-4 0,3 2 0,2 1 30,4 2 1,2 2-1,6-1 1,0 0 0,0 0-1,1 1-385,4-1 1,2-1-1,6-3 1,1-5-1,-1-2 1,0-2-1,1 0 1,-1 0-1,0 0-1461,1 0 0,-1-5 0,-1-1 0,-2-2 1429,-1-7 0,0-5 0,4-6 0</inkml:trace>
  <inkml:trace contextRef="#ctx0" brushRef="#br0">24168 4838 8276,'7'-25'0,"-3"2"883,-2 6 1,-1 9-558,4 8 0,1 9 1,4 12-1,-1 8 1,1 7-1,2 8 1,0 4-891,-3 2 1,3 9-1,-5-5 564,1 0 0,3-5 0,-3-3 0</inkml:trace>
  <inkml:trace contextRef="#ctx0" brushRef="#br0">24101 5278 8276,'-7'-49'0,"-5"1"0,-5 2 0,1 8 0,7 5 0,6 2 550,6 0 0,13-4 0,16 3 1,12 3-1,12 2 0,8 5-550,1 4 0,-22 10 0,2 1 0,-4 1 0,0-1 0</inkml:trace>
  <inkml:trace contextRef="#ctx0" brushRef="#br0">24341 7023 7828,'-13'0'0,"-1"0"0,1 0 0,1 2 689,3 2 1,2-2-484,2 2 0,5-7 0,-1-3 1,5 0-1,2-1 535,0 0 0,0 4 1,-2-2-475,5 4 0,-1 1 0,1 0 1,2 0-1,6 0 0,4 0 0,1 0-88,0 0 1,0 4 0,6 2 0,2 0 0,3 0 0,1-3 3,3-2 0,0 4 0,1-1 0,1-1 0,1 0 0,-2 0 0,1 2-175,2-2 1,-4-2 0,6-1 0,2 0 0,-1 0 0,3 0-1,-2 0-101,-4 0 0,7 0 1,-8 0-1,1 0 0,-1 0 1,-4 0 66,-5 0 0,1 0 0,-1 0 0,-1 0 0,-2 0 0,-1 0 53,0 0 0,-1 0 1,1 0-1,-2 0 0,0 0 1,0 0-1,5 0-10,3 0 1,-4 0-1,4 0 1,-2 0-1,2 0 1,-1-1-1,-1-2-407,-6-2 1,1 1 0,-9 2 0,0-1 0,-3-1-160,0 1 0,-8 1 0,-6 1 1,-8-2 548,-4-1 0,-7-1 0,-2 5 0</inkml:trace>
  <inkml:trace contextRef="#ctx0" brushRef="#br0">25327 6863 7824,'-13'-5'1265,"4"3"-801,0-2 0,6 1 0,-3 0 0,0-2-195,-3 2 1,-1 8-1,1 5 1,5 5 0,2 3-1,2-1 1,0 1-83,0 0 1,0 4-1,0-4 1,3-2-1,5-1 1,6-2 0,6-1-98,3-3 1,4-3-180,4-6 1,-3-1-1,3-4 1,-2-5 0,-3-7-88,1-5 0,-2-3 0,-3-3 0,-5-3 0,-7-3 0,-6-2 0,-2 1 1,-5-1-106,-6 2 0,-10-1 0,-15 6 0,-3 6 0,-6 2 0,-2 5 132,-1 1 1,-2 8 0,3 2-1,4 4 1,2 1 0,5 0 148,1 0 0,-4 6 0,3 1 0</inkml:trace>
  <inkml:trace contextRef="#ctx0" brushRef="#br0">23794 7010 7968,'-7'-9'171,"2"0"0,4 5 0,1-2 0,0 4 1,-1 8-1,-4 5 0,-5 2 0,-7 0 250,-5 1 1,-4 4 0,-6-1 0,-2 0 0,-3-3 0,-1 0 0,-4-1 0,1 0-394,-1 1 0,7-1 0,-1-1 1,1-2-1,1-2 0,3-2-1232,2-3 0,4-2 0,3-1 1204,4 0 0,-2 6 0,-1 1 0</inkml:trace>
  <inkml:trace contextRef="#ctx0" brushRef="#br0">22035 7210 8144,'-14'0'97,"7"6"0,3 3 1,4 3-1,4 1 309,5 0 0,3 7 0,1 2 0,0 3 0,1 2 0,-1 1 0,2 1 0,0 2 675,-2-1 1,6-3-976,-10-5 1,4 2 0,-7-5 0,0 0 0,0 0-74,-3-2 0,-1-7 1,-4-3-1,-2-1-82,-5-3 0,-4-12 1,-5-7-1,-4-6 1,-4-8-1,-2-4-2,-3-7 0,7-5 0,-1-7 1,5 1-1,5 1 0,4 4 0,7 1 146,2 3 0,8 3 1,3 5-1,3 4 0,3 4 1,1 5-1,2 5 63,-2 7 1,4 3 0,-3 4 0,1-2 0,0 4 0,0 2-129,-2 4 1,-1 5-1,-3 0 1,-2 5-1,-3 4 1,-1 1-1,-4 0-133,-5 1 0,-5 1 0,-6 4 0,-4-3 0,-4-2 0,-4-2 0,1-2-4,3-3 0,-2-2 0,7-3 0,0-5-588,2-2 1,9-8-1,8-4 1,11-5 0,12-4 694,10-2 0,9-1 0,3-5 0</inkml:trace>
  <inkml:trace contextRef="#ctx0" brushRef="#br0">22515 7077 7931,'-34'12'0,"2"-2"338,4-1 0,8-5 0,2 4 150,3-2 1,9-2-1,6-5 1,7-4-1,7-4 1,2-4-604,2-5 1,0-3-1,-5-5 1,0 1 0,1 2-1,-3 6 1,0 2-258,-2 1 0,-6 1 0,3 1 0,0 3 0,2 5 0,4 2 372,2 2 0,-1 0 0,0 0 0</inkml:trace>
  <inkml:trace contextRef="#ctx0" brushRef="#br0">22675 6930 7993,'-9'0'251,"0"0"1,6 2-1,0 2 1,7 3-1,8 1 1,4-4-1,1-2 1,-2-2 207,-2 0 0,0 0 1,1 0-1,-1 0 1,-1-2-1,-2-2 0,-2-5 1,-3-3-934,-2-1 1,-3-1 0,-4 1 0,-5 0 0,-3 1 0,-1 2 1034,0 1 1,-1 4 0,2-1 0,4 5 3,3 7 0,5-2 0,5 2 0,3-1 0,6-1 0,2-1-1018,2-2 0,11-5 0,3-3 1,6-4-1,8-5 453,7-3 0,1-9 0,5-6 0</inkml:trace>
  <inkml:trace contextRef="#ctx0" brushRef="#br0">25154 7357 7909,'-9'0'241,"0"0"1,5 0 0,-4-2 0,2-2 0,3-5 599,2-3 0,1 3 1,1 2-1,4 1 1,4 3-270,3 1 0,-3 2 0,-2 2 0,-1 2 1,-3 7-262,-2 5 1,-1-1 0,0 4 0,0-1 0,-1 1-1,-2 0 1,-3 2-356,-1 0 0,2-5 0,-2 3 0,-1-3 0,2-1 0,0-3-1729,3 0 1,-2 0-1,-1 0 1773,-2-3 0,-1-4 0,-4-5 0</inkml:trace>
  <inkml:trace contextRef="#ctx0" brushRef="#br0">24807 7716 8135,'-6'-13'345,"1"4"0,-6 2-172,2 1 0,5 1 1,-5 5-1,-1-1 1,-2-2-1,-3-1 0,-4 1 1,-6 3 274,-5 4 0,-12 3 1,-1 7-1,-4-1 1,-8 2-1,-1 1 1,-8 3 487,-2 2 0,3 1-891,28-8 1,-1-1 0,-29 11-1,29-12 1,0 1 0,0 1-1,1 0 1,-1 0 0,0 0 88,-33 14 1,33-12-1,1-1 1,-32 17-1,6-3 1,5-1-1,6-1-113,5 0 1,2-2 0,14-3 0,4-4 0,5-3 0,7-2-1381,4 0 0,6 1 0,12-3 0,10-2 1359,9-4 0,12-10 0,8-2 0</inkml:trace>
  <inkml:trace contextRef="#ctx0" brushRef="#br0">23514 8916 10203,'-13'6'888,"6"-3"0,2 7 1,4 3-613,1 4 0,0 11 1,1 0-1,2 3 1,2 3-1,-2-1-87,-2-1 1,-1 4 0,0-5 0,0-3 0,0-4-1,0-6 1,0-4-1504,0 0 1038,0-7 0,0-2 1,-1-11-1,-2-8 1,-2-9-253,2-11 1,0-3-1,0-12 1,-1-3-1,-1-3 1,1-3 711,0 2 1,-1 7 0,5 6 0,0 8 0,0 8 0,0 8 0,0 4 314,0 2 0,2 5 0,2 4 0,5 4 0,1 4-13,-1 5 0,2 3 0,-6 3 1,3 1-1,1 2 0,-2-2-473,-2-1 1,0 3-1,0-1 1,-2 0 0,-3-2-591,-5-2 0,2-6 0,-5-2 0,-3-4-2198,-1-1 1,6 0 2774,6 0 0,12-12 0,9-2 0</inkml:trace>
  <inkml:trace contextRef="#ctx0" brushRef="#br0">23901 8889 11074,'-21'9'0,"-4"-1"0,-3-3 0,3-2 0,5-3 0,7-4 231,4-5 0,3-4 0,8-5 0,2-4 0,5-3 0,4-4 0,5 0 0,4-2-898,4 1 0,0 2 0,-1 3 0,-2 3 1,-6 4-1,-2 4-322,-1 6 1,-7 3 0,-3 10 988,-2 3 0,-2 10 0,0 3 0</inkml:trace>
  <inkml:trace contextRef="#ctx0" brushRef="#br0">24181 8649 7832,'-18'0'833,"0"2"1,2 1-1,1 1 48,2-1 1,3-1-1,5-2 1,10-2-963,5-2 1,3 1 0,1-5 0,-1 1-1,0 1 1,-1-1-681,-3-1 1,1-1 0,-7-3-1,-3 2 568,-3 1 0,-7 6 1,1 0-1,-3 6 1586,-1 6 1,6 3-1250,2 1 0,4 2 0,1 1 0,0 2 0,1-1-1241,4-3 1,8 3 0,9-3 1096,3-2 0,2-7 0,0 1 0</inkml:trace>
  <inkml:trace contextRef="#ctx0" brushRef="#br0">24408 8676 7828,'-21'7'544,"2"5"0,13-10 1,6 2-1,7-2 1,6-4-1,5-2 1,4-5-1,4-3 0,-1-3-937,-3-3 1,2 2-1,-7-5 1,-2 2-1,-3 1 1,-5 1-1,-1-1 1,-1 2 392,1 1 0,-5 1 0,5 1 0</inkml:trace>
  <inkml:trace contextRef="#ctx0" brushRef="#br0">24874 8583 9407,'-13'-8'1016,"-1"4"1,7 4-1,3 6-597,2 7 1,2 2-1,0 9 1,0 4-1,0 4 1,0 5 0,0 0-407,0 0 1,2 2 0,1-11 0,1-4 0,0-2 0,2-3-851,3 0 0,3-8 1,0-13-1,-2-10 1,-2-8 505,-2-5 1,-2-7 0,-2-2 0,1-1 0,1-4 0,-1 2 356,-2-1 0,-2 1 1,-2 1-1,-1 7 1,-1 5-1,1 6 1053,-1 3 0,1 9 0,4 6-758,0 8 1,0 4 0,0 1-1,1 0 1,2 1 0,3-1-715,2 0 1,-4-4 0,5-1 0,3-2 0,4-3 392,6-2 0,3-7 0,2-1 0</inkml:trace>
  <inkml:trace contextRef="#ctx0" brushRef="#br0">25207 8569 7733,'-26'8'1423,"-1"-2"0,6-5-812,3 4 0,16-5-1009,6 0 1,11-5-1,4-7 1,2 0-1,2-4-2116,3-3 2514,0 3 0,1-10 0,0 6 0</inkml:trace>
  <inkml:trace contextRef="#ctx0" brushRef="#br0">25341 8436 7967,'-15'9'0,"-1"0"0,-4 1 0,1 2 557,0 1 1,-3 2-1,4 1 1,3 2-1,5-1 1,4-3-279,0 0 0,4-1 0,-1-1 0,6-2 0,6-1 0,3 0 0,3-2-51,3-2 1,4-4-1,9-2 1,4-4-1,2-5 1,1-6 207,-3-6 1,-5 1-1622,1-1 1,-5 1 0,-3-1-1,-7 2 505,-6 1 1,-5 6 0,-10-1-1,-4 10 973,-2 7 1,3 4 0,4 8 0,4 2 0,4 2 0,7 0 0,6 0 0,10-2-294,7-3 0,10 0 0,4-1 0</inkml:trace>
  <inkml:trace contextRef="#ctx0" brushRef="#br0">16596 12634 8218,'-13'0'0,"-1"0"0,5 0 762,1 0 0,5-6 1,-2-3-154,4-3 1,-1 5-1,1 3-189,1 2 1,3 2 0,10 0 0,2 0-1,1-1 1,3-2-408,2-2 1,1-5 0,5 1 0,0-3 0,1-3 0,1-1-35,3-2 0,3-1 0,-2 3 0,-1-2 0,4 0 0,-1 0 0,5-1 79,2-2 1,2 5-1,8-2 1,1 2-1,2 0 1,6-2-120,1 2 0,-3 1 0,1 2 0,-1-1 0,-3 1 0,3 0 0,-2-1 85,0 1 0,0 0 0,-2-1 0,1 1 0,3 0 0,0-2 101,1-3 0,-4 3 0,-4-2 1,-2 2-1,2 1 0,-3 1 0,0 0 48,-2-1 0,2 1 1,3 1-1,-2 2 0,-2 3 1,-3-1-1,-2 1 1,0-2-130,2 1 0,-2 1 1,4 4-1,-1-3 0,-3 0 1,0-1-1,0 1 0,3-2 1,0 1 124,0-3 1,3 2 0,-4-1 0,1-1 0,2-2 0,-1 0-167,3 3 1,1-2-1,-1 2 1,-2-2 0,-1 1-1,-1 3-16,0 1 0,3-5 0,-3 4 1,0-1-1,-1 3 0,-2 0 1,0-1 245,2-1 0,-2 4 0,4-3 0,1 1 0,-1 0 0,3-3 0,2-1-40,1 2 0,5-5 1,1 3-1,2-3 0,3 0 1,1 2-116,2 1 0,2 2 0,1-4 0,-3 4 0,-1 0 0,-4 1 0,-1 0-422,-5 3 0,-1-3 0,-3 1 0,-3 1 1,-5 0-1,-2-1 145,-2 2 1,-5 2-1,-1 1 1,-1-2 0,-3-1-1,-4-1 1,-2 1-305,-2 1 0,-1-2 0,1-1 0,-3 2 0,-1 2 0,0 0 0,0-2-3017,1-2 3520,-4 1 0,4-2 0,-6-2 0</inkml:trace>
  <inkml:trace contextRef="#ctx0" brushRef="#br0">22408 11581 8147,'-13'-6'0,"1"-3"0,1-1 0,4 3 0,0 7 0,1 7 0,0 5 0,-5 1 0,4 2 0,-2 1 0,2 4 0,-1 0 0,2 3 0,0-1 0,4 0 0,0 0 0,2-1 0,0-2 0,0-5 0,1-1 0,4 0 0,4 1 0,3-3 0,1-2 0,0-4 0,-4-5 0,-1-6 0,-2-6 341,-3-4 1,-2-13 0,-1 3 0,0-4 0,0-2 2000,0-4-2025,0 4 1,0-5 0,0 5 0,0 3 0,1 2 31,4 5 0,4-2 1,6 6-1,1 2 1,-1 1-1,2 2 0,1 0 19,2-1 0,3 3 0,-1 0 1,2 4-1,0 1 0,-3 1-392,-2-1 0,3 5 0,-3-3 0,1 2 0,-1 2 0,-3 0 1,-1 0-1237,-2 0 879,6 0 1,-4 0 0,3 0 0,-2 2 0,1 1 0,0 2-2298,0 3 0,-4-4 2678,-4 5 0,3 6 0,-5 6 0</inkml:trace>
  <inkml:trace contextRef="#ctx0" brushRef="#br0">22461 11608 8476,'-19'0'0,"-2"0"0,2-2 537,6-2 0,5 4 1,10-1-1,4 4 1,7 1-1,8 0-559,4 1 1,2 4 0,1-3-1,0 1 1,0 3 0,-4 1-1,-4-1 22,-3-1 0,-2 6 0,-2 6 0</inkml:trace>
  <inkml:trace contextRef="#ctx0" brushRef="#br0">22341 11888 8555,'-31'4'235,"0"1"0,2-1 0,6-4 0,6 2 1,6 2 344,11 5 1,9-3 0,21-2 0,4-2 0,7-1 0,4 2-156,1 2 1,4 1 0,-1-3-426,3 1 0,-5 6 0,-1-2 0</inkml:trace>
  <inkml:trace contextRef="#ctx0" brushRef="#br0">22928 11635 8263,'0'-33'392,"-2"0"0,-1-2 1,0 7-1,3 7 1,3 8-1,2 2 833,1 4 1,-3-3-741,6 5 0,-5 1 1,5 4-1,1 0 0,2 0 1,2 3-1,-1 6 1,0 8-107,1 7 1,-1 4-1,0 3 1,0 5 0,1 1-1,-1 1 1,0-1-1,1 2-722,-1-2 1,5-6 0,1 0 0,0-4 0,2-5 0,-2-6 0,1-5-499,-4-7 1,-1-5 0,-3-7 0,-3-8 0,-5-8 0,-3-10 460,-1-7 0,-1-2 420,-3-6 0,-2 0 1,-5-3-1,4 3 5,1 5 0,1 8 1,5 5-1,0 5 1,0 3-1,0 6 1,2 3-398,2 5 0,10 3 1,8 6 351,3 0 0,8 6 0,1 2 0</inkml:trace>
  <inkml:trace contextRef="#ctx0" brushRef="#br0">23888 11288 9340,'13'0'905,"-1"6"1,-2 3 0,-1 3-455,1 1 0,2 5 0,0 1 0,-1 2 0,-3 5 1,1 6-167,-1 3 1,-1 7 0,-4-7-1,1 4 1,-1-1 0,-1-1 0,-4-3-425,-2-1 0,1-8 0,-4-7 1,-1-3-1,1-4 0,-4-2 1,-2-4-300,-5-4 0,4-8 0,-4-7 1,4-6-1,4-8 0,3-6 510,1-6 0,1-9 0,5-2 0,0-2 0,0-3 0,2 2 0,2 1 329,5 3 1,7 7 0,2 3-1,0 7 1,0 7 0,1 5-1,0 6 95,0 5 0,4 7 1,-4-2-1,2 4 0,2 1 1,1 1-192,-2 4 0,2 4 0,-8 7 0,-2 3 1,-5 2-1,-4 1-494,-2-1 1,-9 7 0,-8-3 0,-10 2 0,-7 2-1,-3-2 1,-3-2-662,-2-3 0,4-5 926,-1 1 0,7-4 0,-1 0 0,8-1 1,7 0 131,5 1 0,8-1 0,2 2 0,9 1 0,9 3 0,8 1 116,8-1 0,11 5 1,4-4-1,3 2 0,-1-1 1,0 0-1,-4-2 375,-1 0 1,-6-1-2107,-4-4 0,-7 0 0,2 1 0,-4 1 0,-5-1 435,-4 2 1,-9-1 0,-5-3-1,-5 2 972,-8 3 0,-6-3 0,-11 4 0</inkml:trace>
  <inkml:trace contextRef="#ctx0" brushRef="#br0">22221 12128 8026,'2'-14'0,"2"1"125,5 0 0,19 5 1,9 5-1,8 5 289,5 2 1,15 11 0,-27-8 0,1-1-1,6 2 1,1-1 0,5 1 0,1-1-1,5 0 1,0-1 0,6 1 0,2 0-228,4 0 1,1-1 0,1 0 0,2 0 0,-22-2 0,1-1 0,0 0 0,0 0 0,1-1 0,-1 1 0,0-1 0,0 0 0,0 0 0,-1-1 0,0 0 0,-1 0 0,23 0 0,-1-1-1,-1 0 1,-1-1-1119,-1-1 0,-2-1 1,-4 0-1,-1-1 714,-2-2 1,0-2 0,-6-1 0,-2-2 0,1-2-1,-2-1 1,-2-3 0,-2-3 93,-2-3 0,-2-1 0,-4-1 1,-1-2-1,-3-5 0,-2-1 1,-2-2-1,-3-1 0,-3-3 1,-2-1-1,-3-4 0,-3-2 1,-3-3-1,-3-2-6,-2-1 1,-3-1 0,-4-3 0,-4-2 0,-5 0 0,-3-1 0,-2 1 0,-4 1 0,-3-2 0,-2 1 0,-1 2 0,-3 2 0,-2 1 0,-3 1-221,-1 3 1,-3 2 0,-2 3 0,-5 3 498,-4 6 0,-3 4 0,-1 2 0,-3 5 0,-8 3 0,-4 5 1,-3 2-1,-2 4-120,-4 3 1,-1 3 0,22 6 0,-1 2 0,-1 1 0,-2 1-1,-1 2 1,0 2 0,-3 1 0,0 2 0,-1 1 0,0 2 0,0 2-1,0 1 1,-2 2 0,1 1 0,0 2 0,1 1 0,1 0 0,0 2 149,1-1 0,0 2 0,1 1 1,0 4-1,0 2 0,2 1 1,4-2-1,1 1 0,2 1 1,2-1-1,1 2 0,3 0 1,2 1-1,3 1 0,1 0 1,-12 17-1,5 0 0,7-1 1,6 1-37,6-2 0,5-1 1,8-8-1,5 0-646,6 5 0,6-2 1,6-7-1,5-2 1,7 0-1,6-2 1,4-2-1,5-2-1440,6-1 1,4-2 1941,3-3 0,3-1 0,3 3 0,0 0 0,-1-2 0,1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9731 8916 8139,'0'-21'23,"0"8"1,1 7-39,4 6 1,-2 0 0,6 0 0,1 0 0,2 0 80,1 0 1,1 0-1,0 1 1,3 2 0,2 2-1,0-2 1,3 0 0,1 0 53,0 1 1,6 1 0,-7-4 0,3 2 0,3 1 0,2-1 0,1-1 8,-2-2 1,0 0-1,-3 0 1,2 0-1,1 0 1,0 0 3,1 0 1,-5-5-1,6 1 1,-3 0-1,-1-1 1,0 1-1,-1 1-98,1 1 1,4-2-1,0-1 1,0 2-1,0 2 1,2 1-143,1 0 0,1 0 0,7 0 1,1 0-1,3 0 0,0 0 134,0 0 1,2 0 0,-2 0 0,2 0 0,2 0 0,-1 0 144,-5 0 0,5 0 0,-9 0 0,0 0 0,0 0 0,-3 0 0,2 0-116,-2 0 1,0 0 0,1 0 0,1 0-1,-2 0 1,3-2 0,0-1-191,3-1 0,4 0 0,-2 4 1,-2 0-1,0 0 0,0 0 150,1 0 0,3 0 0,-4-2 0,-1-1 0,2-1 0,1 1 89,1 1 1,4 2-1,-1 0 1,1 0 0,1 0-1,-4 0-145,-1 0 1,3 0 0,-2 0-1,2 0 1,3 0 0,-3 0-1,0 0 144,-2 0 0,-4-6 0,1-1 0,-2-2 0,-2 2 1,-2-1-2,-2 1 1,2 2 0,-3-2-1,-1 0 1,-2 1 0,-1 0 0,0 3-172,-1 1 1,3-2 0,-1-1 0,1 2 0,1 2 0,0 1 37,3 0 1,1 0 0,4 0-1,1 0 1,1-2 0,-1 0 101,-1-3 0,-2 1 1,0 4-1,0 0 0,0 0 1,-2 0-1,-2 0 1,-5 0 1,1 0 0,0 0 0,-1 0-1,0 0 1,0 0 0,-2 0-64,0 0 1,-3 0 0,2-2 0,1-1 0,0-1 0,-1 1 94,2 1 1,-2 2-1,-4 0 1,-2 0-1,2-1 1,1-2-1,0-2-14,-3 2 0,3 0 0,-2 1 1,2-3-1,0 2 0,0 2-108,2 1 0,-3 0 0,7 0 0,-3 0 0,-2 0 0,3 0 0,0 0-89,2 0 0,0-2 0,-4-1 1,1-1-1,2-1 0,1 1 209,-1-1 0,2-3 0,-1 2 0,-1 0 0,-2-2 0,-1 2-98,-1 0 0,1 2 0,0 4 0,-1 0 0,1 0 0,-2 0 0,0 0-230,2 0 0,-3 0 0,5 0 0,-2 0 0,-3 0 0,1 0-71,-1 0 0,-5 0 1,2 0-1,-2 0 0,-3 0 1,-1 0-751,-2 0 1046,-5 0 0,3 6 0,-3 1 0</inkml:trace>
  <inkml:trace contextRef="#ctx0" brushRef="#br0">4559 9942 8384,'13'-6'0,"1"0"0,0-4 0,3 2 0,0 3 0,6-6 0,-6 2 0,10 2 0,-3-2 0,-1 0 0,1 0 0,-2 2 0,1 1 0,-1 1 0,0 1 0,-1 0-42,-2 1 0,3 1 0,-2 2 1,-1 0-1,2 0 0,-1 0 0,4 0 1,1 0-127,2 0 1,-1 0 0,3 0 0,0 0 252,2 0 0,6-1 1,-1-2-1,2-2 1,4 2-1,1 0 186,1-1 1,5 2 0,-1-2 0,0 2 0,6 2 0,-1 0-125,3 0 1,-1 0 0,-3 0-1,-2 2-55,1 2 0,8-2 0,-6 4 0,2-2 1,0 1 992,-2-2-1011,-5-2 0,3 1 0,-3 1 0,-1 1 29,-2-1 1,1 0-1,-2 0 1,-1 1-1,-2 1 1,-1-1-165,0 1 0,0 5 0,2-3 0,-1 2 0,1 0 0,-4 0 50,1-2 0,2 4 1,2-5-1,-1 0 1,2 0-1,1-2 1,2 1 146,0-1 0,-2 0 0,2-4 0,-1 0 0,-3-1 1,0-2 782,1-1-871,-2-1 0,8 5 0,-5-1 0,-2-2 1,0-2-1,-2 2-111,-1 2 1,7 1 0,-5 0 0,2 0 0,2 1 0,-3 2 0,0 3-379,2 2 404,-4-6 0,5 9 0,-4-7 0,0 1 1,4-1-1,0 1 179,0-2 0,3-2 0,-3-1 0,0 0 0,1 2 0,1 0-65,2 3 0,0-1 1,1-4-1,-4 0 1,2 2-1,0 1 0,3 1-136,-2-1 1,-4-1-1,3-2 1,1 0-1,2 0 1,0 0 0,-2 0 179,-1 0 1,-1 0 0,2 0-1,-3 0 1,1 0 0,-2 0 14,0 0 1,2 0-1,-2 1 1,0 2 0,2 2-1,-1-1 1,3 0 21,2 1-205,2-1 0,3 1 0,4-1 0,1 1 1,5-1-1,0 1 86,2-2 0,4-2 0,-4-1 0,-2 0 0,1 0 0,-3 0 59,1 0 1,5 0-1,-9 0 1,-1-1 0,-2-2-1,-1-2 1,-1 2 904,3 2-980,-12-5 1,13 4-1,-10-4 1,-1 2-1,2-2 1,-2 0-4,-1 0 0,1-3 1,-5 3-1,-1-1 0,1-3 1,-1-2 76,-1-2 1,3 1 0,-3 0 0,-3-1 0,-3 1 0,-2 0 0,1-1 892,0 1-1191,-7 0 0,8 1 0,-4 2 0,-1 1 0,1-2 0,-2-1-155,2-1 0,-1 4 0,5 0 0,-3-1 0,0 0 0,-3-1 0,-1 2 108,-5-1 0,-3 0 0,1-1 1,-4 2-1,-3-1 0,-1-3 563,-3-5 0,-3 3 0,1-4 0,-2 0 1,-3-2-1,-2-1 0,-1-1-48,-2 0 1,4-1 0,1 0 0,-2 2 0,-2 0 0,-1 0 0,0 0-338,0-2 0,0 3 0,0-1 0,0 0 0,0-1 0,0 3 103,0 1 0,0-5 0,-1 3 0,-4-1 0,-5 0 0,-6-2 0,-7 0-178,-2 2 0,-7-2 0,-4 5 0,-2 0 1,-2 0-1,1 2-132,4 3 1,-4 0 0,5 1 0,-2 0 0,1-1 0,-1 1 0,1 0 326,-1-1 65,7 1 1,-4 0-1,5-1 1,-2 1-1,-2 1 1,-1 2-9,1 1 1,-5 1 0,1-2 0,-3 3 0,-2-1 0,-3 2-445,-5 0 1,0 0 0,-2 4 0,0-3 0,2 1 0,0-1 0,3-1 145,0-1 0,0 4 0,2-2 0,-4 3 0,-1-1 0,2-3 0,0-2 245,-1-2 0,5 2 1,-3 0-1,2-1 1,-2 0-1,0 1 289,0 2 0,-3-2 0,3 3 0,0 2 0,-2 2 0,-3-1 0,-4-1-568,1-1 0,2-1 0,1 5 1,-2 0-1,1 0 0,-1 0 1,4 0-75,2 0 1,-2 0 0,3 0 0,0 0 0,0 0 0,3 0 502,2 0 1,-2-1 0,0-2-1,1-3 1,-2 0 0,-1-1-1,-2 1-29,0 0 0,2-3 0,-2 4 0,-1 3 0,4 0 1,0 2-1,2 0-490,-1 0 1,-4 2 0,1 0 0,-2 4 0,-2 0 0,0 2 215,1-1 0,-8-2 0,4 2 0,0-1 0,0-2 0,2 1 0,-1-1 815,2-1-698,0-1 0,-4-2 1,-1 0-1,-1 0 1,-3 1-1,-2 2-12,-2 2 0,-1 3 1,0-2-1,3 0 0,1 0 1,0-1-1,1-1-174,3 1 0,-5 3 0,2-3 0,0-1 0,1 1 0,-1-1 0,-1 1 226,3 1 1,2-5 0,2 4 0,-1-4 0,1-1 0,0 0 24,-1 0 0,1 0 1,-2 0-1,-1 0 1,-2 0-1,2 0 1,1 1-522,2 4 340,5-4 0,-8 10 0,3-5 1,-2 0-1,0 1 0,3-1 1,0 1 28,-1 1 0,3-4 1,-9 4-1,1-2 1,0-2-1,0 0 211,-1 1 0,4-1 0,-4-4 0,1 0 0,0 0 0,1 2 0,-3 1 134,-2 1 0,3 7 1,0-3-1,1 4 0,-1 2 1,-1 0-485,1 4 0,1-3 1,5 3-1,0-3 1,-1-2-1,1 0 0,0-1 1,1-2 92,3-1 1,-3-4 0,3 2 0,-1 1 0,0-3 0,2 1 378,2-3 1,2 3 0,4 0 0,0 0 0,0 3 0,0 1 0,0 5-294,0 0 0,4 3 0,1 1 0,-1 6 0,2 2 0,2 4 0,1 2-242,0 4 1,-1 1 0,7 1 0,2-2-1,3-3 1,4-2 212,4-2 0,8-2 0,-1-3 0,5-3 0,5-2 0,5-4 0,8-1 0,7-3 121,5-1 0,13-3 0,2-1 1,10-1-1,12-1 0,-30-3 0,1 0 119,4 0 1,1 0-174,6 3 0,1 1 0,-5-3 1,-1 1-1,6 3 0,-1 0 0</inkml:trace>
  <inkml:trace contextRef="#ctx0" brushRef="#br0">18249 11421 8340,'-13'-6'385,"-1"-2"0,7 0 0,4 1 1,6 1-1,6 1 0,4 1 0,3 0 1,4-1-1,0 1 0,4-1 0,1 2 1,2 2-1,0 1 0,1 0 1,1 0-1,4 1 101,1 4 1,-4-4 0,1 5-1,-3-1 1,-1-1 0,-1-1-1067,1-2 1,-5 4-1,0-1 1,1-1 0,-1-1-1,-2-2 580,0 0 0,3 0 0,-2 0 0</inkml:trace>
  <inkml:trace contextRef="#ctx0" brushRef="#br0">19795 11248 8336,'-6'-21'369,"3"4"1,-5 6 209,-3 2 0,4 6 0,-2-1 0,-2 2 0,0 2-225,-3 0 0,-3 6 1,-1 3-1,1 3 1,1 1-1,0 1-319,-2-1 0,0 0 0,5 1 0,1-1 0,2 0 0,2 1 0,4-1-43,5 0 0,7 1 1,10-1-1,7-1 1,6-2-1,7-1 1,2 0 304,3-2 1,3 4-1,-4-5 1,-5 1 0,-3 4-1,-6 0-226,-4 3 0,-7-1 1,-8 2-1,-6 1 0,-7 3 1,-11 2-164,-10 3 0,-9-5 1,-11-1-1,-2-2 1,-2-1-1,0 0 0,-1-3-243,-2-1 0,0-5 0,3-1 0,6-4 0,6-1 1,8 0-147,5 0 1,11-6-1,11-3 1,11-2 0,16-4-1,15-2-843,12 0 0,15-3 1,-1 3 1323,2-6 0,-31 9 0,1-3 0,-1 0 0,0 0 0</inkml:trace>
  <inkml:trace contextRef="#ctx0" brushRef="#br0">20382 10982 8336,'6'-48'578,"-5"2"0,11 24 0,-5 10 318,1 12 1,-2 3 0,-6 8 0,0 3-1,0 9-358,0 6 0,-2 7 0,-2 7 0,-5 4 0,-4 3 0,-4 7 0,0 0-662,0 3 1,4 0 0,3-5-1,2-4 1,2-6 0,3-5-1,3-4-621,5-3 0,2-2-139,6-5 0,7-4 884,2 1 0,3-7 0,2 3 0</inkml:trace>
  <inkml:trace contextRef="#ctx0" brushRef="#br0">20782 11315 8509,'-14'-34'1114,"-3"9"0,-3 11 0,1 10-376,0 7 0,-3 10 0,4 8 0,2 1 0,2 0 0,5 2 0,5 1 0,2 2-541,2-1 1,6 5-1,5 1 1,6-3-1,9-1 1,3-3-1,1-2 1,-2-7-1002,-1-6 0,-5-4 0,-1-6 0,-2-3 1,-3-6-1,-1-7 0,-3-6-721,-3-5 1,-3 4 1406,-6-9 0,-2 3 0,-2-1 0,-5-1 0,-3 2 188,-1 0 0,-1 4 0,3 3 1,0 4-1,4 3 84,1 2 1,3 6-1,7 2 1,7 4-1,5 1 1,8 1 0,5 4-605,7 4 0,-1 2 1,2 3-1,2-1 450,-2 0 0,0 1 0,3-1 0</inkml:trace>
  <inkml:trace contextRef="#ctx0" brushRef="#br0">21248 11355 9389,'-1'-14'0,"-4"1"0,-4 0 0,-2-2 1416,-3-3 0,7 6 0,2 3 0,5 12-1064,5 8 1,2 8 0,8 3 0,1 3-1,4 2 1,-1 0 0,2-1 0,-2 0-583,0-4 1,3-3 0,-4-6-1,-2-1 1,-1-1-322,-1-3 1,-1-6 0,-1-2 0,-3-9 77,-5-7 569,-2 1 1,-2-4-1,0 5 1,-2 1-1,-2 0 672,-5-1 0,3 8 0,1 6 0,4 9 1,1 6-508,0 3 0,6 4 1,4-3-1,6 2 1,7 1-1,2 1 0,3-3 1,2 0-520,1-4 1,3-3 0,-6-4 0,-4-5 0,-4-2-1,-3-4 1,-4-2-449,-4-5 0,-3-9 0,-8-4 0,-2-3 0,-6-3 0,-5-2 0,-5-2 533,0-2 1,-1 4 0,-3-1 0,4 3 0,0 3 0,4 2 262,1 6 1,2 3 0,2 5 0,7 6-99,8 6-531,13 5 1,9 10 538,10-1 0,8 7 0,4-3 0</inkml:trace>
  <inkml:trace contextRef="#ctx0" brushRef="#br0">22635 10648 8517,'1'-17'524,"4"-1"1,-4 9 0,3 13-129,-2 13 1,-4 9-1,-2 10 1,-5 8 0,-3 10-1,-3 6 1,-2 8-160,6-31 1,-1-1 0,0 2 0,-1 1 0,-1 2 0,0 1 0,-1 1 0,-1 0 0,-1 0 0,-2 0 0,0 0 0,0 1-1,-1-1 1,0 0 0,0 1 0,0-1-288,0 1 0,0 0 1,3-5-1,0-1 77,1 0 1,1-1-1,-9 22 1,3-7 0,2-6-1,3-7-2970,1-7 0,3-10 2943,3-4 0,15-15 0,9-4 0</inkml:trace>
  <inkml:trace contextRef="#ctx0" brushRef="#br0">22781 11435 8352,'8'-20'506,"-4"-2"1,-2 15-1,-2 7 1,0 9-82,0 4 0,0 0 0,1-1 1,2-1-1,3-4 0,1 0 0,4-1 266,1 0 0,5 3 0,3-4-687,0-2 0,-2 2 0,3 0 0,-2-2 0,-3-2-311,-1-1 0,-3-1 1,-3-4-1,-5-5 0,-2-5 1,-4-3-1,-4 2 62,-7 1 1,-2 2-1,-7 0 1,-2 1-1,-2 3 1,-4 5 729,-1 2 1,1 2 0,7 3 0,2 4-1,2 8 1,2 3 0,4 3 1906,4-1 1,-1 4-2356,5 7 1,2-3-1,9 5 1,8 0-1,6 1-695,6 0 1,0-2 0,4-7 0,4-1 0,6-5 0,1-2-5102,1-6 5759,-2-6 0,6 7 0,1-5 0</inkml:trace>
  <inkml:trace contextRef="#ctx0" brushRef="#br0">23154 11488 8373,'-7'-34'1467,"-5"7"0,11 24 1,-4 12-1,4 5-1012,1 0 1,1 1 0,4 3 0,4 4 0,2 3-784,3 2 1,4 0-1,1 1 1,2 0-1,1 0 1,0-4 327,0-4 0,6-2 0,6-4 0</inkml:trace>
  <inkml:trace contextRef="#ctx0" brushRef="#br0">23514 11555 8373,'-13'-24'923,"0"-3"0,-2 4 0,-1 6 1,-4 7-199,0 6 0,-7 2 1,-6 5-1,1 4 1,-2 8-1,0 4 0,-3 5 309,-2 1 0,8 2 0,3 0-1439,3-1 0,2 5 0,12 0 0,2-1 0,4-2-1744,4-1 1,8-2 564,7-3-216,11-2 0,9-9 1800,6-2 0,12-9 0,2-7 0</inkml:trace>
  <inkml:trace contextRef="#ctx0" brushRef="#br0">23808 11115 13479,'-18'-22'0,"-1"1"0,-1 6 635,1 8 0,1 17 1,4 9-1,-3 8-352,-1 4 0,1 6 1,3 0-1,3 5 1,2 3-1,4 3 1,4 2-1,1 1-2112,0-3 0,0 9 1,0-4 1768,0 2 0,6-6 0,1-3 0</inkml:trace>
  <inkml:trace contextRef="#ctx0" brushRef="#br0">23594 11595 11588,'0'-39'0,"0"5"0,2 7 1005,2 8 0,-1 6 0,6 2 0,2 4-1120,0 1 1,3 2 0,1 4 0,2 1 0,7 4 0,4 4 0,5 4 0,-1 5-5222,1 4 5336,-2-3 0,-4 6 0,-1-4 0</inkml:trace>
  <inkml:trace contextRef="#ctx0" brushRef="#br0">23981 11648 8579,'-13'-19'984,"-1"-4"0,2 4 1,4 1-1,2 4-656,0 0 0,4 1 1,-2 0-1,4 1 1,4 3-1,5 3-1318,3 0 0,6 5 0,1-4 1,2 5-1,1 3 990,-1 2 0,4 5 0,-4-3 0</inkml:trace>
  <inkml:trace contextRef="#ctx0" brushRef="#br0">24261 11528 10897,'-13'0'530,"-1"0"0,1 1 1,0 4-1,-1 4-227,1 3 0,5-3 0,3-1 0,0 3 0,1 1 0,1 1 0,3 0 0,4 1-467,5-1 0,7 0 1,4-1-1,-1-3 1,2-5-1,-2-2 1,2-2-785,-1 0 1,-3-2 0,0-2 808,-2-5 0,-1-3 1,-3-1-1,0 1 449,-2 3 0,-5-3 0,5 5 1,1 0-1,2 2-198,2 4 1,-1 8 0,2 6 0,1 10 0,2 5 0,-2 6-113,-1 4 0,-2-1 0,0 9 0</inkml:trace>
  <inkml:trace contextRef="#ctx0" brushRef="#br0">22901 12687 8279,'0'-26'755,"0"5"0,5 18 0,-1 12 0,-1 6-10,-1 4 0,-2 2 0,-2 5 0,-1 1 0,-1 1-836,1 3 0,-3-1 0,1 4 0,2-1 0,2-5 0,1-3 1,0-4-2041,0-2 1,0-1 2130,0-5 0,0-6 0,0-1 0</inkml:trace>
  <inkml:trace contextRef="#ctx0" brushRef="#br0">22835 12581 8279,'13'-39'201,"0"4"0,-4 8 0,0 11 1,0 4 85,-2 3 0,5 6 1,-3-1-1,3 2 1,1 4-1,1 2 1,-1 5-1,2 4-714,2 5 0,-2-3 427,3 3 0,3-3 0,-1-2 0</inkml:trace>
  <inkml:trace contextRef="#ctx0" brushRef="#br0">23261 12594 9380,'0'-21'4103,"-1"5"-3731,-4 12 0,4 5 1,-4 14-1,4 1 0,1 4 1,0-1-1,0 2 0,0-1-527,0 4 1,0-5 0,0 0 0,0-1-1,0 0-905,0-2 0,-2-2 0,-1-7 0,-1-7 0,1-7 879,1-5 1,7-6-1,-1 0 1,-1 2 1429,-1 1 1,4 9 0,3 6-1,1 8-112,-1 3 1,3 4-1135,-3 3 1,2-3 0,4 3 0,2-2 0,0 0-2194,0 2 1,3 0-1,3-5 2190,2 0 0,1-5 0,1-2 0</inkml:trace>
  <inkml:trace contextRef="#ctx0" brushRef="#br0">23754 12607 8279,'0'-26'392,"-4"5"1,-2 5 273,-1 5 1,-2 6 0,-5 6-1,2 3 1,4 5-136,3 3 0,2 2 1,0 0-1,-1 3 1,1 0-1,1 1 0,2 0-80,0 0 0,5-1 0,1-3-508,1-1 0,1 0 1,2 1-338,-1-1 0,-2 0 1,4-1-1,-4-1 1,-1-2-1,-5 1-382,-4 2 1,0-3 0,-5-1 0,-4 1 0,-3 0 0,-3-1-1697,2-2 2472,7 4 0,15-14 0,9 2 0</inkml:trace>
  <inkml:trace contextRef="#ctx0" brushRef="#br0">24154 12194 8289,'-12'-13'840,"2"12"0,3 14-266,1 12 1,0 15 0,3 0-1,-2 1 1,2 1 0,2-2 0,1 1-1,0 2 1,1 2-557,4-2 1,-2 0 0,4-2 0,-1 1 0,-3-5-1,-1-3 1,-2-6-4920,0-5 4901,0-3 0,0-7 0,0 0 0</inkml:trace>
  <inkml:trace contextRef="#ctx0" brushRef="#br0">24101 12701 8289,'0'-31'213,"0"0"0,-2 1 0,-1 3 0,-1 5 1,1 4-1,2 4 0,2 2 575,4 3 0,-3-2 0,7 7 1,2 1-1,2 2 0,3 1 0,2 1-1075,-2 3 1,1-1 0,-1 6-1,2 2 1,-2 1 0,-1-1 286,-2-2 0,6 3 0,2-4 0</inkml:trace>
  <inkml:trace contextRef="#ctx0" brushRef="#br0">24487 12687 8559,'-7'14'718,"-3"-1"0,4 0 1553,-2 1 0,4-7-1979,-5-2 1,12-10 0,1-4-1,7-1 1,4 0 0,2 1 0,6-2-1695,2-1 0,-3-1 1331,0 0-1251,0 5 1,4-3 0,-4 3 0,-4-1 483,-4 0 0,0 6 1,-4-1 942,-5 2 0,-7 2 0,-10 2 1,2 1-1,1 3 0,0 1 720,2 4 1,-1-2-849,4 4 1,2-3 0,-1 8-1,6-2 23,6 2 0,9-3 0,3 4 0</inkml:trace>
  <inkml:trace contextRef="#ctx0" brushRef="#br0">25061 12621 8289,'0'-14'481,"0"-3"1,-2 0-1,-2 6-256,-5 5 0,-3 4 1,-3 2-1,-1 2 1,-2 2-1,2 5 1,0 3-1,-1 1 237,0 0 1,3 5-1,7 2 1,1 0-1,3 4 1,1 0-1,4-1 1,2-2-941,5-2 1,13-1-1,7-5 1,3-1 0,7-3-1,2-4 478,4-4 0,5-7 0,-3-1 0</inkml:trace>
  <inkml:trace contextRef="#ctx0" brushRef="#br0">25581 12181 8313,'-6'-24'191,"-3"7"1,1 15-1,-1 18 1,-1 7-19,-2 5 0,3 3 0,-1 0 0,-3 4 0,-4 5 1,1 3-1,1 2 0,2-1 0,-2 1-473,-3-1 0,4-2 300,-4-2 0,-3-9 0,0 7 0</inkml:trace>
  <inkml:trace contextRef="#ctx0" brushRef="#br0">25314 12634 9321,'1'-27'0,"2"2"826,2 3 1,1 9 0,-3 10-1,1 6-1088,-1 6 0,0 8 0,0 4 0,3 1 0,0 1 0,1-1 0,1 1 1,2 1 261,2 0 0,7 4 0,2-7 0</inkml:trace>
  <inkml:trace contextRef="#ctx0" brushRef="#br0">25554 12767 8313,'-6'-19'674,"0"0"0,-3-3 0,3 4 199,0 3 1,3 8 0,-6 4-1,1 6 1,0 6 0,4 2-1159,2 3 0,2 4 0,0-1 1,2 0-1,2-3 0,5 0 1,3-1-4760,1 0 5044,7-5 0,-6 4 0,6-5 0</inkml:trace>
  <inkml:trace contextRef="#ctx0" brushRef="#br0">25647 12701 9481,'0'-34'0,"0"3"0,-1 4 0,-2 5 4317,-2 4-4409,1 3 0,5 9 1,4 6-1,4 8 1,3 4-1,1 2 1,0 3-310,1 0 1,0 6 0,3-6 0,0 0 0,1-3 0,0 0 0,0-1-1,0-1-47,1-3 0,-4 1 0,2-5 0,-2-2 1,-2-3-1,1-3 660,-1-2 0,0-5 1,1 1-1,-1-3 1,0-3-1,1-1 1,-1 0 936,0 4 0,1 0 0,-1 8 0,0 1 0,1 3-1180,-1 4 1,-1 8 0,-2 6 0,-2-2 0,-1-1 0,1-3 155,2-3 1,2 2 0,3-3 0,1-1 0,3-2 0,2-4 0,4-1-82,5 0 0,-1 0 0,5 0 1,0 0-1,-1 0-44,0 0 0,4 12 0,-3 3 0</inkml:trace>
  <inkml:trace contextRef="#ctx0" brushRef="#br0">5145 12981 8242,'-13'-27'0,"6"6"0,2 4 255,10 8-489,-4 3 444,5 6 0,-12 0 1,-3 0 74,-3 0 0,-1-5 0,0 1 0,-2 1 0,-3 3 0,-4 4-378,-3 5 0,-6 5 0,-3 3 0,-3 5 0,-6 4 0,-3 0 0,-6 2-65,-4 4 1,-1-4 0,-5 3 0,-3-2 0,-2 0 0,-2-1 284,-1-3 1,8-7-1,-5-1 1,4-2 0,6-3-1,2-2 1,7-1 0,0 0 216,5-1 0,6 2 0,5-4 1,2 1-1,6 4 0,4 2 0,3 5-391,2 4 1,4 5 0,0 4 0,4 6 0,1 6-1,3 6-131,1 2 0,4 6 0,2-1 1,5-1-1,3 2 0,3 1 333,3 1 0,-3 4 1,4-4-1,-1 2 1,-1 2-1,0 1 0,-1 3-12,2 4 0,-4-11 0,6 11 0,-2-4 0,-1-5 1,1 0-1,-2-4-41,-2-2 0,5 14 0,-9-8 0,1 5 1,1 4-1,-2 0-213,-1 0 1,-3-31 0,0-1 0,3 26-1,2 0 1,4-4 0,1-7 71,2-6 1,6-11 0,0-8-1,4-5 1,4-6 0,2-5-1,3-4 327,2-4 1,1-5 0,0-5 0,1-4 0,1-3-1,1 1-234,0 2 0,-3-2 0,7 7 0,1 2 0,-3 5 0,1 8 0,-4 5-4479,-5 6 4425,1 9 0,-9 9 0,3 8 0</inkml:trace>
  <inkml:trace contextRef="#ctx0" brushRef="#br0">22435 14620 13941,'0'-13'-2535,"0"4"1637,0 0 1323,0 6 0,0-5 0,1 7 0,4 1 0,3 4 0,6 5 505,4 5 0,-2-3 0,5 12 0,-1 2 1,0 3-1,-1 6 0,-3 3-499,-1 5 1,-3 8 0,-2 3-1,-2 6 1,-3 7 0,-2 0-1,-1 7-167,-2 2 1,-2-1-1,1-32 1,-1-1-1,0-1 1,0 0-1,0-1 1,1-1-1,0 1 1,1 1-1,0-2 1,0 1-13,0 0 1,0 0-1,0 0 1,0-1 0,0 1-1,0-1 1,0 36-1,0-1 1,1-5-140,4-4 1,-3 4 0,7-3 0,0 0 0,0 3 0,0-3 0,0 3-119,-2 0 0,1-5 1,-5 6-1,1 1 1,1-2-1,-1 0 1,0-1 0,-1-1 1,-1 4 0,-4 0 0,-1-4 0,-2-1 0,-1-5-9,0-4 1,1-4-1,5-2 1,0-4-1,0-3 1,0-6-1,0-2 7,0 0 1,0-10-1,0 0 1,0-4-1,0-5 1,0-1 0,2-3-1128,2-4 1,-1 3-1,5-5 1,-1 0 0,2 0-1,4-3-2588,3-2 0,7-2 3720,-6-4 0,7-8 0,-3-8 0</inkml:trace>
  <inkml:trace contextRef="#ctx0" brushRef="#br0">22715 14553 8540,'-14'-18'638,"1"8"-538,0-12 0,5 13 0,5 8 1,6 4-1,6-1 0,3 0 1,3-2 677,3 0 1,8 1-1,10 2 1,5 2-1,8-1 1,9 1-1,7-1-521,6-1 0,-33-2 0,1 0 0,4-1 0,1 0 0,4 0 0,-1 0 0,1-1 0,1 0 0,-1-1 0,1 0 0,-1-2 0,-1 0-192,1 1 1,0-1 0,2-2 0,0 0-1,-2 1 1,0 0 0,-1-2 0,-1-1 0,0-1-1,-1 0 1,-4 1 0,-1 0-399,34-7 0,-7 3 1,-5 2-1,-6 2 1,-5 2-1,-8 3 136,-6 2 1,-5 1 0,-7 0-1,-2 3 1,-6 4 0,-3 7 0,-4 2 304,-1 3 1,-6 3 0,1 10 0,-2 5 0,-2 6 0,1 5 1046,4 4 1,-2 7-710,6 4 0,-4-1 0,7 3 0,5 5 1,2 2-276,-8-33 1,2-1 0,1 1 0,1 1 0,1-1 0,-1 0 0,1-1 0,-1 0 0,1-2 0,1 0 0,0 0-1,0-1-57,0 1 1,0-1 0,2 3-1,1 0 1,-3-2 0,0 0-1,0 1 1,0-1 0,-1 1-1,0 0 1,0-1 0,-1 1 0,1-1-1,0 0 251,-1-1 1,-1 0 0,13 33-134,-5-2 0,-1 1 0,-5 0 0,0-1-165,-4 1 0,2 0 0,-6-2 1,4-2-1,0-2 0,-1 1 1,-3 1-188,3 0 0,-4-1 1,2-8-1,0-1 1,0 0-1,-2-1-181,-1-3 0,-1 0 0,-5-6 0,0-2 0,0 2 0,0-1 0,0-1 81,0-1 0,-6-3 0,-3 0 0,-2 2 0,0-4 0,0 1 88,1-2 1,-5-3-1,8 3 1,-2-1 0,0-4-1,0-2 1,0-3-292,0-2 1,0 0 0,-4 2-1,1-5 1,2-6 14,1-1 1,-4-6 0,-7-2 0,0-2 0,-4-2 0,-4 0 214,-8 0 0,-4-4 1,-13-2-1,-3-2 1,-10-1-1,-3 2 1,31 4-1,-1 1 120,-3 1 1,1 1-1,3 2 1,-1 0-1,-7 1 1,0 0-1,-1 1 1,1 0-1,0 1 1,0 0 0,0 1-1,1 0 1,3 0-1,0 1 11,1 0 0,1 0 1,0-1-1,0 1 1,0 0-1,0-1 1,1 1-1,1 0 1,-33 6-1,8 0-828,7 1 1,10-6 0,6 0 889,8-2 0,-3-2 0,1-4 0</inkml:trace>
  <inkml:trace contextRef="#ctx0" brushRef="#br0">22675 15206 8362,'-14'2'166,"1"2"0,6 4 1,4 3 459,6-2 1,11-3-1,13-7 1,7-5-1,6-6 1,4-6-1,7-2 1,5-4-111,6-1 1,8 2-1,3 3 1,-1 0 0,-35 12-1,0 0 1,37-7 0,-35 9-1,-1-1-443,2 0 1,-1 1 0,35-3 0,-5 1-1,-3 2 1,-4 4 0,-1 0-857,-5 2 0,2 6 0,-13 3 0,0 3 0,-5 3 0,-3 1 0,-2 3-507,1 2 0,-6-3 0,1 2 1290,-3 0 0,-1 3 0,-1-2 0</inkml:trace>
  <inkml:trace contextRef="#ctx0" brushRef="#br0">22741 15886 8301,'-13'-25'807,"0"3"0,7 8 0,6 10-645,7 2 0,11 2 0,4 0 0,3 0 0,3 0 0,3-1 0,7-2 302,4-2 0,7 0 0,8 2 1,3-3-1,4 0 0,7-2 1,3 1-365,-36 2 1,1 0 0,6-1 0,1 1 0,-4 0 0,0 0 0,1 0 0,0 1-1,1-1 1,-1 0 0,0-1 0,0 1 0,0 0 0,-1 0-604,-2 0 1,0 1-1,-2 0 1,-1 1 0,37-6-1,-7 3 1,-9 1 0,-8 1 502,-6 1 0,-2 1 0,-2 2 0</inkml:trace>
  <inkml:trace contextRef="#ctx0" brushRef="#br0">22635 16486 8252,'-12'-2'1028,"4"-1"-399,8-1 0,17-1 0,12 4 1,10-2-1,11-3 0,9-1-371,7-4 1,-29 5 0,1 0-1,2 0 1,2-1 0,1 0-1,1 1 1,4-1 0,2 0 0,-1 1-1,1-1 1,2 0 0,0 1-1,-2 0 1,0 0 0,1 1 0,1 0-219,-3 0 1,1 1-1,-3 0 1,1 0-173,3 0 0,0-1 0,-4 0 1,-1 0-1,1 2 0,-1 0 1,-1 0-1,-1 0 0,-3 0 1,0-1-326,-1 0 0,0 0 1,32 0-1,-1-3 1,-4 1-1,-5 1 1,-4 1-794,-3-1 1,-8 1 0,-4 4 0,-6 1 1249,-6 4 0,-6-4 0,-4 7 0,-3 2 0,0 5 0</inkml:trace>
  <inkml:trace contextRef="#ctx0" brushRef="#br0">22675 17059 9097,'-18'-15'0,"0"-1"923,2-2 0,8 6-631,8 8 1,12 2-1,13 4 1,9 1-1,12 1 1,9-3-1,12-2-34,-28-1 1,0 0 0,1-1 0,0 0-1,8 0 1,2 1 0,1-1 0,0-1-1,2 0 1,1-1 0,3 0 0,0 0-1,0-2 1,1 0 0,3-1 0,0-2-183,2 0 0,0 0 0,-5 1 0,-1 1 0,4-1 1,0 1-1,-3 0 0,-1 1 0,-2 0 0,-2 1 1,2-1-1,-1 2 0,-4-1 0,-1 1-425,-1 0 1,-1 1 0,-3 3 0,-1-1 0,-5 0 0,0 0 0,31 1 0,-5 1 0,-8 0-300,-6 0 1,-10 0-1,-10 1 1,-6 3 0,-8 5-1,-6 3-650,-5 2 1,-4-1-1,-4 2 1298,-6 2 0,-11 4 0,-14 6 0</inkml:trace>
  <inkml:trace contextRef="#ctx0" brushRef="#br0">22928 17605 8352,'0'-25'2160,"0"0"0,0-6 1,3 10-1738,6 9 1,16 6 0,18 5 0,6-2 0,8-3 0,9 0 0,-29 2 0,3 1-8,2-1 1,2 0 0,3 1-1,2-1 1,0-1 0,0-1-398,-2 2 1,2-1-1,5 3 1,0 0 0,0-2-1,0-1 1,-1 1 0,-1-1-1,0 1 1,0-1-458,-1 1 0,-1 0 0,-2 0 1,0 0-1,0-1 0,-1 0-468,-4 0 1,0 1 0,-1 2 0,-1-1 0,31-4 0,-2 0 905,-7-1 0,4 5 0,-17-1 0,-4 2 0,-6 2 0</inkml:trace>
  <inkml:trace contextRef="#ctx0" brushRef="#br0">21448 14926 8387,'-13'0'0,"0"0"552,-1 0 0,5 0 1,0 0-1,2 0 1,4 0 536,8 0 1,5 0 0,3 0 0,1 2 0,-1 1-1003,0 1 1,-5 7 0,-2-4 0,-2 2 0,0 0-396,-1 1 0,-7 1 0,-5-3 0,-1-2 0,-1-1 1,2-1-1,-1-1-227,-2-1 1,-1-2-1,0-2 1,1-2-1,1-5 1,4-3-1,1-1 909,3-1 0,3 0 0,5-3 0,3 0 1,4 0-1,2 2 269,-1 2 0,5 0 0,-1-1 1,0 1-1,-2 0-1011,-2-1 43,0 1 0,-5 7 0,-4 6 130,-2 8 1,-2-1-1,1 2 1,3 0 0,5 0-1,3-2 1,2 0-430,-1 1 1,2-4 623,2 5 0,4 0 0,6 4 0</inkml:trace>
  <inkml:trace contextRef="#ctx0" brushRef="#br0">21888 14766 8986,'-13'0'1537,"4"-1"-557,0-3 0,6 1-387,-1-6 1,1 6 0,-2-2 0,-2 5-1,-2 5-281,0 4 1,2 4-1,-4 3 1,4 5 0,1 3-1,3 4 1,1 0-163,2 0 0,2 0 0,4 2 0,7 1 0,9-3 1,7-4-1,3-6-524,2-4 1,0-2 40,2-3 1,-2-3-1,-6-7 1,0-4-26,-3-4 1,-8-9 0,-3-4 0,-5-4 0,-3-4 0,-4-3 0,-5-1-171,-6-3 1,-4 0 0,-4 0 0,-2 5 0,0 2 0,0 6-88,2 4 0,-2 3 615,1 8 0,6 4 0,6 5 0</inkml:trace>
  <inkml:trace contextRef="#ctx0" brushRef="#br0">22061 15539 8520,'0'-26'0,"-6"11"0,4 3 201,-7 12 1,6 2-1,-2 2 1,4 6-202,1 7 0,6 3 0,1 7 0</inkml:trace>
  <inkml:trace contextRef="#ctx0" brushRef="#br0">22008 15899 8266,'-21'0'-185,"2"2"1,7 4-40,3 7 0,3 0 0,6 5 1,2-3-1,2-2 0,5 1 501,3-1-277,1 0 0,7 1 0,0-1 0</inkml:trace>
  <inkml:trace contextRef="#ctx0" brushRef="#br0">22075 16406 8377,'-22'0'0,"1"1"-53,2 4 1,7 8 0,7 9 0,4 3 52,1 2 0,6 6 0,1 1 0</inkml:trace>
  <inkml:trace contextRef="#ctx0" brushRef="#br0">21662 18072 8234,'-6'-26'0,"-2"-2"0,-1-6 0,2 3 0,1 5 0,3 3 0,0 4 671,-1 6 1,2-1 0,-2 4 0,2 6 0,2 8-1,0 8 1,0 6-260,0 4 0,2 3 0,2 2 0,4-1 0,0 0 0,1-3 0,2-2 0,1 0-360,1-1 0,-1-3 1,-2-1-1,-1-4 0,1-5-1318,2-1 1,-4-4 0,-4-10 1038,-3-5 1,-2-11 0,-2-1 0,-3-6 0,-1-3 0,-2-2 275,1 2 1,-2 2 0,6 7 0,-1 1 0,1 3 0,-1 2 365,2 3 1,3 2-1,3 4 1,3 2-1,3 1 1,4 1-1,4-1 1,0 1-1,1 0-303,0 3 1,4 1-1,-2 2 1,-1 0 0,1 2-1,1 2-6233,3 5 6121,-5 3 0,6 7 0,-4 2 0</inkml:trace>
  <inkml:trace contextRef="#ctx0" brushRef="#br0">22115 17685 8343,'4'-13'670,"1"-1"1,-1 1-219,-4 0 1,4 4 0,2 3 0,0 5 0,0 6-13,-3 6 1,-1 4 0,-2 2-1,0 6 1,0 2 0,0 1 0,0 1-728,0 0 0,0 4 0,0 1 0,0 1 0,1 1 0,2-1-4677,2-1 4964,5-1 0,-3-4 0,7 0 0</inkml:trace>
  <inkml:trace contextRef="#ctx0" brushRef="#br0">21755 17938 8166,'-8'-6'0,"-3"5"180,2-3 1,4 1-1,5 0 1,8-3-1,5-2 1,3-1-1,2 0 1,0 1-1,0-3 1,1 1-1,0 0 1,0 2 523,-2 2 0,-3-3 0,0 5 0,-1 1-938,0 1 0,-4 2 389,0 0 0,-4 5 0,2 1 0,0 0 246,1 0 1,-5 0-1,1-2-165,-2 5 0,-2-2 0,0 2-394,0 2 1,1 0 0,2 3-1,3-2 1,0-2 0,0-1 304,-3 1 0,3-2 1,-2 0-1,-1 3 1,-1 1-1,-2 1 275,0 0 1,-5 1 0,-1-1 0,-1 0 0,-3 1 0,-1-1-844,2 0 1,-3-1-1,5-2 1,-2-1-1,0 2-500,-1 1 0,0 1 0,-1-1 0,2-2 0,-1 0 921,-2 5 0,-1-1 0,-1 5 0</inkml:trace>
  <inkml:trace contextRef="#ctx0" brushRef="#br0">19395 16912 8577,'-13'-7'-6,"0"2"0,-1 4 383,1 1 0,0 0 0,-1 0 0,1 0 0,1 1 0,2 2 119,1 2 1,12-2-1,3-6 1,9-2 0,7 2-1,5 0 1,4 0-1,3-1-255,0 1 1,10 0-1,-1 0 1,3-1-1,0-1 1,-2 1-131,1-1 0,4-4 0,-5 3 0,-1 1 0,-1-3 0,-4 1 152,-2-4 1,2 4 0,-2-2 0,1-1-1,0-2 1,-3-1 0,-2-1-188,-2 1 1,3 0-1,-2-1 1,0 2-1,0 2 1,0 1-587,-1-1 0,-4 2 1,-2 1-1,-3 1 1,-2 3-1,-3 2-2338,-1 1 2124,-7 0 1,-4 1 0,-7 4-1,-1 3-2680,1 4 3404,7-4 0,3 4 0,7-5 0</inkml:trace>
  <inkml:trace contextRef="#ctx0" brushRef="#br0">20422 16432 8342,'-9'-11'415,"0"2"0,2 1-37,-2 4 1,4 2 0,10-2 0,4 4 0,4 3-35,5 1 1,2 2 0,7-3 0,1 3 0,3 0 0,5 0-1,2-2 196,2 2 1,-1-3 0,-2 5-310,-2-2 1,-5 4-1,1-1 1,-4 3-197,-5 1 1,-3 0-1,-5 2 1,-1 1-1,-1 4 1,-3-1-229,-5 0 1,-4 5 0,-4 0 0,-5 4 0,-4 3-1,-5-2 1,-4 0-479,-4-3 0,3 1 0,-3 0 315,-2-1 0,-6 1 1,3-1-1,3 1-1969,4 0 2325,-1 5 0,4 8 0,-5 8 0</inkml:trace>
  <inkml:trace contextRef="#ctx0" brushRef="#br0">16103 17499 14419,'0'1'-581,"-5"2"0,-1-10-172,-1 1 0,4-5 902,-1 2 0,2 1 0,4-4 0,1-3 0,3 2 0,1 2 0,3 5 0,2 2 0,1-1 597,1 2 1,-1 3 0,0 5 0,1 4 0,-1 4 0,0 3 0,1 4-298,-1 0 0,0 3 1,-1 5-1,-3 1 0,-3 4 1,-1-1-438,-1 1 0,0-2 0,-4-4 0,0-2 0,0-1 0,0-4 0,0 0-1479,0-4 0,-1-7 0,-2-8-1207,-1-8 2398,-7-2 0,4-16 0,-7 3 1,1-4-1,0-2 0,-1-1 327,1-2 0,0-3 0,-1 4 0,1 2 0,1-2 0,2 4 0,3 0 1058,1 4 0,1 6 1,5-2-1,0 2 1,2 0 283,2-2-1597,3 0 0,8 9 0,3 0 0,4-1 0,3-2 0,2 0-405,0 3 1,-1-1 0,1 5 0,-2 1 0,-1 0 0,-3-1 0,-1 2-2692,1 2 1,-6 7 3299,-2 2 0,1 4 0,-7 2 0</inkml:trace>
  <inkml:trace contextRef="#ctx0" brushRef="#br0">16796 17539 8559,'-13'0'989,"4"0"1,1 1 0,4 3-1,4 5 1,4 5-561,4 3 1,1 0 0,3 5-1,-2 2 1,-1 1 0,0 1-1,0 0-1038,-1-4 1,-5 2 0,3-5 0,-1 0 0,-1 0 0,-1-2 608,-1-3 0,-2 6 0,0 0 0</inkml:trace>
  <inkml:trace contextRef="#ctx0" brushRef="#br0">16863 17232 11845,'-23'-24'0,"0"10"0,2 14-175,5 14 1,5 10 0,11 3 174,0-1 0,0 1 0,0 0 0</inkml:trace>
  <inkml:trace contextRef="#ctx0" brushRef="#br0">17383 17139 8084,'-2'-15'0,"-2"-3"0,-2 8 0,-3-4 403,4 3 1,-1-1 0,0-2 0,1 1 0,-1 0 0,3-1 0,1 1 0,4 1 0,2 2 0,5 3 0,1-1 42,-1 1 1,3 4-1,-3 1 1,1 8-1,1 9 1,-4 3-303,-1 1 0,3 9 0,-5 0 0,-1 3 0,-1 5 0,-2-1-402,0 2 1,4 5 0,1-7 0,-1 3 0,2-1-1,3-5 1,3-2-4147,1-5 4404,0-1 0,1-4 0,-1 0 0</inkml:trace>
  <inkml:trace contextRef="#ctx0" brushRef="#br0">17329 17352 9469,'-21'-40'1967,"4"3"1,9 7-1741,8 13 1,11 3 0,8 8 0,2-1 0,5-2 0,7 0 0,8 0 0,5 0-228,5 2 0,6-5 0,4 5 0</inkml:trace>
  <inkml:trace contextRef="#ctx0" brushRef="#br0">18196 16952 8098,'-18'-4'0,"0"-1"0,2 2 489,1 2 1,8-1 806,2-2 0,4 1-804,1-6 0,-6 12 0,-2 3 1,-1 7-1,2 7 0,0 0-222,-1 4 0,4 1 0,-4 2 0,2-1 0,4 3 0,0 0 1,2 2-276,0-1 1,0-6-1,2-4 1,2 1-1,5-2-77,3 1-142,1-3 0,5-9 0,0-4 1,-2-2-1,0-2 0,0-2-655,2-2 1,0-4 0,-5-5 0,2 0-1,1-1 1,2 0 878,-2-4 0,5-3 0,0-6 0</inkml:trace>
  <inkml:trace contextRef="#ctx0" brushRef="#br0">18582 16686 8946,'-4'-9'1370,"-1"0"0,-5 6-889,1-2 1,2 4 0,-1 2 0,2 4 0,3 5 0,2 5 0,1 6 0,0 2-116,0 6 1,4 5-1,2-2 1,0 1 0,2 1-1,-2 0-870,-1 3 0,6-4 0,-2-1 0,3-1 0,1 0 0,0-3 0,1-2 504,-1-4 0,0-6 0,1 3 0</inkml:trace>
  <inkml:trace contextRef="#ctx0" brushRef="#br0">18409 16872 8201,'0'-24'1968,"0"-2"1,0 2-1558,0 6 0,1 4 0,4 2 0,4 3 1,3 4-1,1 4 0,2 1-294,3 0 1,2 0 0,7 1-118,0 4 0,-1-4 0,1 5 0</inkml:trace>
  <inkml:trace contextRef="#ctx0" brushRef="#br0">18836 16619 8037,'-11'-7'1400,"-2"-7"0,8 8 0,-2 0-1059,8 8 0,2 8 0,6-1 0,2 1 0,1 2 0,1 0 0,2 4 0,1 4 0,2 2-202,-2-1 0,-1 2 0,-2-3 0,0-1 0,-1 0 0,-1-3-1138,-2-1 0,-6-1 0,0-3 0,-6-2-242,-6-4 1,-3-11 1215,-2-8 0,1-5 1,1-7-1,2-1 1,3 0 43,1 1 0,1-6 0,5 1 0,0 3 0,0 3 1,0 3 589,0-2 1,0 5-1,2 3 1,2 4 0,5 4 44,3 2 1,1 2-1,0 4 1,-1 2-1,-1 2 1,-4 5-580,-1 3 1,-3 2 0,-7 4-1,-5 3 1,-5 1 0,-2 0-1,-3 2-257,-2 1 1,0-3 0,-2-1 0,2-2 0,3-2 0,5-2 206,2-2 1,8 0 0,-1 1-1,5-3 1,8 0 0,11-2 137,8 1 0,6 2 1,7 1-1,4 1 0,4-1 1,1 0-53,-1 0 1,0 1-1,-8-1 1,-2 0 0,-2 2-1,-5 2 1,-4 0-504,-4 0 1,-9 3 391,-2 3 0,7 2 0,-6 1 0</inkml:trace>
  <inkml:trace contextRef="#ctx0" brushRef="#br0">15890 16992 8099,'-15'-1'0,"-3"-4"0,2 4 0,-5-4 0,2 4 0,-1 1 266,3 0 1,0 10 0,-5 6 0,0 7 0,0 6 0,1 4 0,2 5 0,2 5 0,3 6 0,2 2 0,3 0 0,6 1 434,6 3 1,10 6 0,11-4-1,6 0 1,8-3 0,8-2 0,9-3-1,4-6-923,5-6 1,-30-20 0,1-3-1,2-1 1,0-2 0,1-1-1,0-1 1,1 0 0,0-2-1,0-1 1,-1-1-1346,2-1 0,-1-1 1348,0 0 1,0-1 0,1-2 0,0 0 0,0 0 0,0 0 0</inkml:trace>
  <inkml:trace contextRef="#ctx0" brushRef="#br0">19089 16086 8033,'0'-13'0,"0"-1"0,0 1 0,6 5 0,3 4 408,2 3 1,4 6 0,2 4-1,2 3 1,3 3 0,6 4-1,5 6 1,2 7 0,-1 2-1,0 4 1,0 4 306,4 2 1,-6 5-1,-1-2 1,-4 4-1,-5 3 1,-4 3 0,-3 0-916,-2 1 1,-1 0-1,-3-5 1,-5 2-1,-4 1 1,-6 4-1046,-7 0 1,-8 1 0,-10 1 0,-6-3 0,-6-1 1244,19-29 0,-1 0 0,-3-2 0,-2-2 0,0-2 0,0 0 0</inkml:trace>
  <inkml:trace contextRef="#ctx0" brushRef="#br0">19089 17805 8107,'-3'-31'0,"-6"0"376,0 0 1,-9 15 0,8 4 0,1 6 0,-1 7 0,-1 7 0,1 5 0,1 3 0,0 3 122,2 2 1,-4-3-1,7 3 1,1-1-1,1 0 1,2-1-1,0-1-546,0 1 0,5-4 0,2 1 1,2-4-1,5-5 0,-1-1-329,3-3 0,2-3 0,-2-4 0,2-5 0,-2-3 0,-1-3 275,-2-3 0,-1 4 1,-1-6-1,-4 3 1,-1-1-1,-3 2 1125,-2 1 0,4 1 0,-2 3-478,-5 2 0,-2 4 1,-6 10-1,2 4 0,1 2 1,1 4-1,-2 3-290,1 4 1,0 3 0,-4 2 0,2 0 0,0-1 0,1 1 0,-1 1-566,-2 3 1,1-3 0,0 5-1,1-2 1,-2 2 0,-2 1-1,-3 3-775,-2 1 0,-6 1 0,2-2 0,-2-2 0,2 2 0,4 0-2367,4-1 3451,6 2 0,-4-4 0,5 6 0</inkml:trace>
  <inkml:trace contextRef="#ctx0" brushRef="#br0">19409 18272 8283,'-20'-12'349,"-2"3"1,3 3 0,3 7-1,4 2-326,3 2 1,6 5 0,-3-2 0,2 0 0,-1 1 0,2 2 0,3 2 0,3 3 323,2 2 1,8 4 0,-1-4-1,3-2 1,4-1 0,2-3 0,-1-2-919,0-1 0,-1-6 0,-3 0 482,2-6 0,-5-4 0,-5-7 0,-2 0 70,-3-4 1,-8-3 0,-4-5-1,-4-1 1,-5 0 0,-4 2 330,-3 3 0,2 0 0,1 7 0,0 4-312,1 4 0,-4-9 0,4 1 0</inkml:trace>
  <inkml:trace contextRef="#ctx0" brushRef="#br0">19649 17765 8107,'-21'-21'0,"3"7"487,9 5 0,3 4 0,8-2 0,2-1 0,7 3 1,3-1-1,6 1-180,0-1 0,-2 5 0,4-4 1,1 4-1,-1 1 0,-1 0 1,-2 0-477,-3 0 1,-1 4 0,-3 2 0,-3 2 0,-3 2 110,0 2 1,-5 1 0,2-1-1,-5-2 1,-3-1 675,-3 2 1,5-4-1,0 0-561,6-1 1,5-1 0,5-5-1,0 0 1,1 0 0,-1 0-39,0 0 0,-4 4-322,0 1 0,-2 5 511,2-1 0,-3 3 0,-6 1 0,0 0 0,0 1 0,-1-1 330,-4 0 1,2 1 0,-6-2 0,1-2 0,-1-3 0,1 1 0,1-1-471,-1 3 1,4-2-130,-5 1 0,0 0 0,-4 4 1,1 0-1183,3 1 0,-3 3 0,5 1 1,0-2-1,2 1 0,4-1 1243,1 2 0,6-6 0,1-6 0</inkml:trace>
  <inkml:trace contextRef="#ctx0" brushRef="#br0">20155 17672 8099,'-4'-25'780,"-1"2"0,1 0 0,4 5-369,0 2 0,6 1 1,3 2-1,4-1 1,3 2-1,4 2 1,0 3-1,4 1-204,1 3 0,-3-3 0,-1 1 0,-2 2 1,-2 2-1,-3 2 0,-2 4-106,-3 4 0,-3 4 0,-6 5 0,-1 3 1,-4 1-1,-4 0 0,-3 2 377,-1 1 0,-5 1-347,1 1 1,-1-2 0,4-1 0,3-3-20,2-2 1,-2-1 0,7-5 0,2 0 0,5 1-1,6-2-276,3-4 0,7-2 0,4-6 0,2 0 0,1 0 0,1 0 65,0 0 1,-2 0 0,0 0 0,-1 0 0,1 0 0,-1-1 0,-1-2-377,-2-1 0,4-1 1,-4 5-1,0 0 0,-2 0 475,0 0 0,-4 6 0,4 1 0</inkml:trace>
  <inkml:trace contextRef="#ctx0" brushRef="#br0">4706 17539 10754,'-8'-2'365,"2"-2"0,2-5 1,-1-3-1,2-1 1,0-1-1,0 1 1,-2 1-1,-1 2 1,-2 2-1,1 2 1,-4 3 103,0 2 0,-7 8 0,-1 5 1,-2 7-1,-3 5 0,-1 6 1,-2 2-1,1 5 0,0 2 138,4 1 0,3 0 1,6 0-1,1-2 0,3-1 1,4-3-626,4-1 1,2-2-1,4-6 1,5-3 0,7-4-1,5-4-1781,3-6 0,9-2 1430,6-6 0,4-6 1,7-2 361,-2-4 0,0-8 0,4 0 0</inkml:trace>
  <inkml:trace contextRef="#ctx0" brushRef="#br0">5039 17392 8451,'-9'-43'2291,"0"3"0,6 15-1156,-1 3 1,2 13-1,2 10 1,0 11 0,0 10-1,0 9-895,0 9 1,0 3 0,0 8-1,0 0 1,2 0 0,2 1 0,5-3-1727,3-5 0,1 3 1,2-10-1,1 0 0,3 0 1,-1-4 1485,-3-6 0,7-7 0,-7-6 0</inkml:trace>
  <inkml:trace contextRef="#ctx0" brushRef="#br0">4852 17512 8544,'-6'-30'1935,"-3"4"0,5 3-1894,4 15 0,6 3 0,9 8 0,1 1 0,5 1 0,4 1-41,7 3 0,11 9 0,5 2 0</inkml:trace>
  <inkml:trace contextRef="#ctx0" brushRef="#br0">5385 17352 8328,'-13'-25'2574,"0"3"0,11 2 1,7 16-1891,5 10 0,3 10 1,1 3-1,1 2-609,2 3 1,-2 2 0,3 4 0,-3 1 0,-2-1 0,0-4-1,-1-2 1,-1-3-847,-3-2 1,-5-1 0,2-3 0,-5-1 0,-5 1-1,-3-4 220,-4-4 0,-2-3 0,1-5 1,1-5-1,3-9 0,5-10 325,2-9 1,8-10-1,3-5 1,5-3-1,2 0 1,2 2-88,-2 1 1,0 7 0,0 2 1544,2 8 0,-4 5 1,-6 5 1069,3 4-1526,-5 3 1,0 7 0,-8 0 0,-2 2-220,-5 3 0,-4 3 1,-4 5-1,-2 5 1,-2 5-1,-2 3 1,-1-1-465,2 3 0,2-6 0,7 4 1,1-3-1,3-2 0,5 1-423,2-1 0,2 0 1,2 1-1,2-1 1,5 0-1,5 2 0,3 1-170,6 2 0,-3 1 1,1-1-1,0 4 1,-2 2-1,0 0 1,-1-2-48,1 2 1,-4-1 0,3 0 0,-3-4 0,-2-1 0,0-2 67,1-4 1,0 0 0,3-8-1,2-1 479,2-1 0,1-8 0,5-2 0</inkml:trace>
  <inkml:trace contextRef="#ctx0" brushRef="#br0">5959 17125 8223,'-20'-20'1104,"7"2"1,7 9-358,11 5 0,-3 2 0,7 2 0,2 0 0,1 0 1,2 2-1,3 2 0,2 5 0,0 4-747,0 5 0,5 9 0,-3 7 0</inkml:trace>
  <inkml:trace contextRef="#ctx0" brushRef="#br0">5972 17565 10300,'0'-21'4630,"3"5"-3708,6 6-949,6 4 0,11 6 1,1-2-1,1-2 0,3-3 27,5-1 0,8-4 0,4 5 0</inkml:trace>
  <inkml:trace contextRef="#ctx0" brushRef="#br0">6758 16779 8378,'-13'0'0,"4"0"0,2-2-13,1-2 1,1 1-1,5-6 1,2-1 0,2-1-1,5 1 1,3 1-1,1-1 1,1-1 0,-1 1-136,0 1 1,-4 6 0,-1-3 0,-4 2 323,-5-1 1,-1 1 0,-7 4 0,0-2 1481,2-2 1,-3 1-824,5-6 1,1 5-592,4-5 0,0 7 1,0 2-1,0 8 1,-2 4 151,-2 1 1,1 2 0,-6 1 0,-1 5 0,-1 1 0,1 5 0,2-1 83,3 4 1,0 4 0,5-1 0,2 1 0,3 3 0,7 1 0,8 2-417,5 0 0,0-6-157,10-3 1,3-4 0,6-6 0,3-8 0,2-7-128,0-5 0,-2-7 0,4-5 0,-5-9 0,-3-6 0,-6-4-360,-3-3 0,-10-4 0,-11-5 1,-7 0-1,-6-1 0,-8 2 394,-9-1 1,-6 2 0,-14 0-1,-3 0 1,-4 2 0,-3 2 0,-2 7 203,1 5 0,1 6 0,5 9 0,1 6 1,4 6-1,3 9-18,4 9 0,8 1 0,3 11 0</inkml:trace>
  <inkml:trace contextRef="#ctx0" brushRef="#br0">15903 16446 8194,'-9'-20'0,"0"-2"0,5 3 0,-4 1-188,2 3 0,2 1 0,4-3 686,0 0 0,1-1 0,2 4 0,3 3 0,0 0 1,2 4-1,-1 1 0,3 3-80,2 1 1,-4 14 0,-2 6 0,-2 6 0,0 2 0,-1 3 0,-1 0-312,-2 2 1,-5 6 0,-1-1-1,1 1 1,-3 0 0,2-3-1,-1-1-566,-1-4 1,5-1-1,-1-3 1,3-2-1,1-6 1,3-3-1034,5-5 1,3-5 1491,11-8 0,0-10 0,5-6 0</inkml:trace>
  <inkml:trace contextRef="#ctx0" brushRef="#br0">16276 16232 9134,'12'-17'0,"-3"-3"0,-5 1 516,-2 0 1,2 1-1,1 5 29,-2 0 1,-2 7 0,-1 7 0,0 11 0,0 10-312,0 8 1,0 4 0,0 6 0,0 1 0,0 1-1,0 1 1,0-2-198,0 2 0,2-1 0,2-7 0,6-5 0,7-5 0,3-6-286,1-4 1,9 0-1,-4-11 1,4-1-1,1-3 1,-1-4-1,-4-5-102,-2-3 0,-9-3 0,-2-1 0,-7-3 1,-6-1-1,-6 1 0,-7 3 324,-8 1 1,-8 8 0,-5 2 0,-2 4-1,-3 1 1,4 1 1523,1 4-1368,3 8 0,10 9-129,3 9 0,9 3 0,3 6 0</inkml:trace>
  <inkml:trace contextRef="#ctx0" brushRef="#br0">21848 16699 8368,'-4'-9'0,"-1"0"0,1 5 0,4-5 0,0 4 0,1-2 0,4 1 0,2 2 0,6 4 0,1 0 0,-1 0 0</inkml:trace>
  <inkml:trace contextRef="#ctx0" brushRef="#br0">25767 16073 8361,'0'-18'0,"0"0"0,0 0 0,2 6 0,2 4 0,-2 0 814,2 4 0,-4 4 0,-3 0 0,-3 7-477,-1 5 0,-1 3 0,-2 1 1,1 3-1,-1 1 0,-2 0 1,-1-1-1,1 2-214,3 0 0,-3 0 0,3 2 1,-1-2-1,-1 0 0,4-2-112,1 0 0,-3 1 0,5-4 0,1 2-212,1-2 0,4-3 0,2-4 121,5-4 1,3-4 0,1-1 0,1 0 0,0 0 0,4 0 0,3 0-340,0 0 0,4 0 0,-4 0 0,1 0 0,-2 0 0,0 0 0,-4-1-3126,-1-4 3545,-2 4 0,0-11 0,1 4 0</inkml:trace>
  <inkml:trace contextRef="#ctx0" brushRef="#br0">25727 16326 9470,'9'-18'0,"-2"0"878,-1 2 1,9 1 0,-1 0 0,0 1 0,3-1-742,0 3 1,4 2-1,6-2 1,-1 1-1,1 4 1,0 1-1,-1 2 1,1-1 266,0 1 1,-1-1-405,1 5 0,0 0 0,-1 0 0</inkml:trace>
  <inkml:trace contextRef="#ctx0" brushRef="#br0">26340 15926 8555,'0'-27'4760,"0"12"-4298,0 4 1,0 17 0,0 2-1,2 6-385,2 4 0,-2-2 0,2 6 0,-1 0 0,0 0 1,2 1-1,-1-1-1041,2-1 1,-3-2-1,4-4 1,1 1 0,-1 2-3672,4-2 4635,-6-7 0,7-3 0,-4-6 0</inkml:trace>
  <inkml:trace contextRef="#ctx0" brushRef="#br0">26460 15846 8634,'-7'1'346,"3"4"1,2-2 0,2 6-347,0 1 0,0 2 0,0 1 0</inkml:trace>
  <inkml:trace contextRef="#ctx0" brushRef="#br0">26434 15873 8421,'-6'-14'78,"4"1"1,-2 0-1,2-1 1,2 1 833,0 0 1,2-1 0,2 1 0,5 1-244,3 3 1,-3 3-477,0 6 0,-6 6 1,1 3-1,-2 3 0,-2 1 1,0 2 110,0 3 1,0 1 0,0 5-1,0-2 1,-2 2 0,-1 1 0,-1 2-295,1-1 0,1-5 0,2-3 0,0-3 0,0-2-878,0 0 0,0-7 0,0-7 1,0-10 507,0-5 0,0-8 0,0 2 0,-1-3 0,-2-2 0,-3 1 0,-1-1 478,-4 0 0,4 5 0,-2 1 0,0 2 1,0 3-1,2 1 502,1 2 0,1 4 0,7 1 0,2 2-438,5 4 0,5-4 0,3 1 1,6 2-1,2 2 0,1 1-1550,1 0 1,4 0 1367,0 0 0,6-6 0,-3-2 0</inkml:trace>
  <inkml:trace contextRef="#ctx0" brushRef="#br0">26847 15486 9935,'-9'-6'0,"2"-3"0,-1-1 1269,1 1 1,2 11 0,-2 9 0,0 7-999,-1 3 1,4 1 0,-5 6 0,-2 3 0,0 5 0,-3 2 0,1 2-655,0 0 1,4 0-1,1 0 1,2-1-1,5-2 1,4-3 356,6-2 1,9 0 0,2-6 0</inkml:trace>
  <inkml:trace contextRef="#ctx0" brushRef="#br0">27140 15633 10566,'-13'-39'0,"0"7"1250,-1 9 0,1 10 0,0 15 1,-1 4-926,1 7 0,0 0 1,-2 6-1,0 1 1,0 2-1,5 3 1,2 2-1,5 1-167,2 3 1,2-3 0,5 3-1,8-3 1,6-2 0,6-4 0,0-5-1011,1-2 0,-5-3 0,-3-1-3659,-4-3 3699,1-5 1,-26 5 0,-6-4 0,-15 7 811,-14 5 0,-5-1 0,-3 4 0</inkml:trace>
  <inkml:trace contextRef="#ctx0" brushRef="#br0">7158 17499 8263,'-17'0'0,"-1"0"0,1 1 0,3 2 0,0 1 0,5 1 187,1-5 0,-1 0 0,-3 1 0,1 2 0,3 2 0,-1-4 0,1-4 0,4-6 0,2-2 344,2-3 1,5-5 0,1-5-1,3-4 1,4-4 0,5-2 0,2-3-1,3-2-189,-3-1 1,6 0-1,-6 0 1,1 0-1,-3 2 1,-3 2-593,-2 5 1,-1-2 0,-2 2 0,-2 2-1,-3-1 1,-2 2 0,-1-2-199,-2 1 0,0 8 0,0-4 0,0 3 0,-2 2 0,-1 1-1302,-1 3 1358,0 1 1,5 2 0,4 1 391,3 3 0,16-3 0,4 5 0</inkml:trace>
  <inkml:trace contextRef="#ctx0" brushRef="#br0">7771 16392 8388,'-1'-16'706,"-3"3"0,2 4 1,-1 13-1,5 5-239,2 3 0,6 7 0,-1 5 0,2 4 0,-1 5 0,-1-1 0,0 4 249,-2 2 0,4-1 0,-6 8-781,3-4 1,-5 2 0,3 0 0,-2-1-1,1 1-312,-2-2 1,3 5-1,-1-2-2571,3-1 2948,1 5 0,4-7 0,0 5 0</inkml:trace>
  <inkml:trace contextRef="#ctx0" brushRef="#br0">25927 16686 24466,'0'-14'-2929,"0"5"1,0 1 918,0-3 2341,6-1 1,-4 3 0,3 1 0,1-3-1,2-1 1,1 0 0,-2 5-439,-1 7 0,-2 6 0,-5 7 0,-2 1 0,-3-1 0,-3 2 0,-4 1 216,-3 2 0,-2 4 0,4-4 0,1 0 0,0-1 0,0 1 0,1-2-45,3-1 1,3-1 0,6-1-127,0 0 1,6-5 0,4-4-1,5-2 1,4-2 0,2-2-1,4-1-50,5-1 1,-7-5 0,4 3 0,-3-2 0,-2 0-1,-1-1 1,-2 1 12,-3 2 1,-1 2 0,-2 4-1,1 0 307,-1 0 0,0 6 0,1 1 1</inkml:trace>
  <inkml:trace contextRef="#ctx0" brushRef="#br0">26034 16792 16956,'-14'-10'0,"1"-3"0,0-2 68,-1 0 0,7 2 1,3-1 399,2 1 1,4 1 0,2 2 0,5 2 0,4 2 0,5 2 0,4 0-1,3-1 1,4 2-445,2 2 1,-2 1 0,5 1-1,0 2 1,1 2 0,0-1-1,1 0 158,-1 1 1,-5-1 0,2-4 0</inkml:trace>
  <inkml:trace contextRef="#ctx0" brushRef="#br0">26567 16619 23377,'0'-18'-1719,"0"0"0,1 5 1,4 4 2030,4-1 0,3-2 0,1 0 1,0 2-1,1 2 0,-1 2 1,0 4-219,1 0 0,-5 8 1,-2 4-1,-1 5 1,-3 3-1,-2 0-204,-1 1 0,0-3 0,0 5-62,0-2 1,0-1 0,0-5 0,0 1-261,0-1 0,0 0 0,2-1 440,2-3 1,-1-9 0,5-9-1,-1-3 1,-1-3 0,0-1-332,-3-2 0,-2-8 0,-1 2 0,0 0 0,-1-1 0,-2 1 0,-3 1 522,-1 1 1,-2 7 0,-3 0 0,1 6-1,4 2 1,0 1-270,-1 0 0,7 1 0,1 5 0,9 2 0,7 2 399,6 5 1,9-1 0,5 0-93,2 3 1,2 1-1,0 1 1</inkml:trace>
  <inkml:trace contextRef="#ctx0" brushRef="#br0">27100 16379 19322,'-21'-6'0,"4"-3"0,2-1 432,2 1 1,5 5 0,2 8 0,2 5-483,-1 3 0,1 7 0,5 3 0,2 3 1,3 2-1,2 0 0,2 1 0,2 3-881,1 4 1,5-2 0,1-2 0,0-4 862,1-5 0,3 3 0,-2-4 0</inkml:trace>
  <inkml:trace contextRef="#ctx0" brushRef="#br0">27234 16352 9312,'-14'-51'0,"2"3"1167,3 8 1,4 12-1,5 10-641,0 4 0,4 5 1,3 0-1,4 0 1,7 0-1,4 2 0,6-1-121,0 1 1,2 4-1,-2-2-639,-2 4 1,3 7-1,-13 4 1,-3 5 23,-2 3 1,-8 10 0,-2 2-1,-7 5 1,-9 7 0,-3-1-1,-4 3 192,-3 5 0,6-9 0,-6 8 1,2-2-1,6-4 0,0 3 0,6-5-942,-1-2 1,6 8 0,1-6 998,4 2 0,7-7 0,1-2 0</inkml:trace>
  <inkml:trace contextRef="#ctx0" brushRef="#br0">22635 16486 8543,'0'-14'0,"0"1"0,0 0 0,0 5-773,0 2 0,-2 2 1747,-2 0 0,4-1-733,0 5 1,1 2-1,7 2 1,-3 5-1,-2 3 58,-1 1 1,-2 2-1,0 1 1,0 3-1,0 2 1,0 1 166,0-1 1,0 4 0,0-4 0,0 1 0,0 0 0,0 2 0,0 1-180,0 2 0,4 0 1,2-1-1,2 1 0,2-2 1,2-1-287,1-2 0,-4-6 0,0 3 0,1-2 1,1-2-1,-1-4 0,-2 1 33,-3 0 1,1 1 0,-3 1 0,2-1 0,-2 0-1,-2 2 1,-1 2 0,2 0 199,2 0 1,-2-1-1,2 0 1,-2 3-1,-1 1 1,2-1-1,3-3-382,1-1 1,-2 3-1,4 0 1,0-2-1,-1-3 328,1-4-1,-1-2 1,2-4 0,-1 2 359,1-2 1,-2-3 0,1-3-1,1-2-537,2 2 0,1 2 0,2 1 0,1 0 0,2 1-312,-2 4 0,4-4 1,-1 4-1,2-2 0,1 0 1,2 1-1,-1-1 191,1-1 0,4-2 1,-6 0-1,3-2 1,2-2-1,-2-4 856,-2 1 0,2-5 0,-3 3 1,3-1-1,2-1 0,-1 4 0,3 1-793,2 3 0,-3-3 1,3 2-1,-3 1 1,0 1-1,2 2-239,1 0 0,0 0 0,-4 0 0,1 0 1,1 0-1,3 0 0,-1-1-22,1-4 1,-4 4-1,5-5 1,-2 0 0,0-1-1,-1-2 617,-2 0 1,3 2 0,3-4-1,3 4 1,5-1 0,-2 2 178,-3 1 0,4 0 1,-4 4-1,0-2 1,2-2-1,-2 2 0,0 2-880,-2 1 0,-5 0 1,1 1-1,-1 2 0,-2 2 1,0-2-2365,-3-2 2672,-7-1 0,6 0 0,-5 0 1,0-1-1,0-2 0,-2-3 1370,-3-2 1,4 1 0,1-3 0,2 2 0,3 1-1,0 1-1406,-2 0 1,3-3 0,-4 3 0,1 0 0,-1 0-1,-2 2 1,-1-1-214,1 1 0,-4-2 0,3 3 0,-4-1 0,-2-1 0,-1-1 481,-3-3 0,0-3 1,2-1-1,-2-2 1,-1-2-1,0-6 1,2-2 303,-1-1 1,2-10 0,-4-3 0,1-1 0,4-4 0,1 0-535,1-2 0,0 1 1,1 5-1,-1 2 1,0 1-1,-1 4-737,-3 5 0,3-4 1,-5 8-1,1 0 1,-4 0-1,-2 2 1,-2 2 411,0 0 0,0 1 1,-2 3-1,-2-2 1,-4 2-1,-1 1 317,1 2 0,-3-1 0,-5 1 0,-2 1 0,2 3 0,-1 5-719,0 2 656,2-4 0,-9 5 0,5-4 0,-2 4 1,-2 1-1,-3 0 34,0 0 1,-1 4-1,-1 1 1,-2-2-1,-4 0 1,-3 0 310,-4 1 1,-8 2 0,-3-3 0,-7 1 0,-8-1 0,-1 0 0,0 0-199,1 2 0,3 5 0,1-1 0,-2 4 0,2 4 0,1 2-629,1 2 1,5 2-1,0 7 1,3 2-1,2 3 644,1 2 0,-5 7 0,8 3 0</inkml:trace>
  <inkml:trace contextRef="#ctx0" brushRef="#br0">16343 16352 8265,'-6'-13'0,"-2"0"0</inkml:trace>
  <inkml:trace contextRef="#ctx0" brushRef="#br0">16276 16219 8069,'8'-31'-135,"-4"0"0,-3-5 1,-1 5-1,0 3 1,0 4-1,0 7 1,-1 3 128,-3 6 1,-5 8 0,-9 10 0,-4 6 0,-4 6-1,-2 4 1,-1 0 36,-2 1 0,-2 0 0,3-2 0,-2-2 1,-1-2-1,-1 0 0,2-2 0,-2 2 0,-1 0 1,-2 4-1,0 3 0,2 4 1647,4 3 0,1 2-1753,-1 7 1,3 5-1,-2 7 1,5 3 0,4 1-295,2-1 0,-3 3 413,4-4-74,0 5 1,5-6 0,1 3 0,2 1-1,2-3-46,2-3 0,2 1 264,4-7 0,0 3 0,0 2 1,1 1-1,4 0-7,4-3 0,4 3 1,3 2-1,5 1 1,3 0-1,5 1-131,4 2 1,3-8-1,4 3 1,1 1-1,2-4 1,3-1-1,0-3 32,0 1 1,3-4-1,-3 0 1,-1-3-1,3 0 1,-2-2 20,0 2 1,1-6-1,-4-4 1,-1-4-1,0-1 1,0-2-135,-1-1 1,4 0 0,1 3-1,1 0 1,5 2 0,1-4 0,2 1-118,-3-3 1,0-5 0,3 2 0,-1-2 0,-2-4 0,0-3-1,0-5 227,1-1 0,-1 0 0,-2-3 0,-1 1 0,2 1 1,1-1 79,1 1 0,0 5 0,0-1 0,1 3 0,1 3 1,1 1-1,3 2-510,2-2 1,-2-1-1,6-2 1,3 0-1,1-1 1,-1-1-1,-3-4 461,-3-1 1,6-2 0,-3-5 0,1-4 0,0-3 0,-4-4 198,-1-2 1,1-5 0,-2-5 0,-1-4 0,2-3 0,-4 3 146,-2 4 1,12-4 0,-5 6-1,6 3 1,5 4 0,1 5-1,-35 6 1,0 0-824,3 1 1,1 0 0,-4 0 0,2 0 0,4 2-1,1-1 1,-1 0 0,-1-1 0,-1-1 0,0 0-1,1-1 1,0 0 0,-1-1 0,1-2 97,1 0 1,0-1 0,1-1 0,-1 0 0,-1-1-1,-1-1 1,-2 1 0,0-1 0,-3 0 0,1-1-1,-2 0 1,1-2 448,-1 0 1,0-1 0,0-2 0,-1-1 0,30-16 0,-33 16 0,0-1 0,-1 0 0,-1-1 0,0-1 0,0-1 98,2-1 0,-2-1 0,-1-2 0,-1-2 0,0 0 0,0 0 0,-1 1 0,-1 0 0,0 0 0,-1 0 1,1 0-1,0-1 0,-1 1 0,-1-1-433,24-28 1,-1 1 0,-5 1-1,1-1 1,-2 1 0,-4-2-1,-4-1-336,-1-1 1,-4-4 0,-5 3-1,-3-3 1,0-2 0,-2 3 772,0 1 0,-3-1 0,-5 2 1,-4-1-1,-1-1 0,-3 5-160,-2 4 1,-1 0 0,-1 8-1,-5 2 1,-7 2 0,-8 1 0,-6 0-520,-4 0 1,-4 4-92,-10 1 1,1 4 0,-8-3 0,-4 0 389,-4 0 0,-3 2 0,28 16 0,0-2 0,-2 1 0,0-1 1,-1 0-1,-1 0 0,-2-2 0,-1 0 0,0 1 0,0 0 193,-1 0 1,0-1 0,-1-2 0,0-2 0,3 4 0,-1-1 0,2-1-1,0 0 1,0-2 0,0 0 0,3 2 0,-1 0-1,1 1 0,0 0 1,-3 0-1,-2 1 1,2 3-1,-1 3 1,-2-1-1,-1 2 1,-5 0-1,0 2 0,-4 2 1,-1 2-1,-6 1 1,-1 1-272,-7 2 0,1 2 0,5 0 0,0 2 0,12 0 1,0 1-1,-2 1 0,0 0 0,-2 1 0,1 1 0,-2 0 1,0 1-1,0 0 0,-2 1 0,-1 0 0,1 0 1,2 1-1,0 0 0,1 0 94,0 0 0,1 0 0,-2 1 0,-2 0 0,-1 1 0,2-1 0,4 0 0,2 1 0,-1-1 0,1 1 0,-1-1 0,1 0 0,-22 3 0,0 0 0,5-1 0,1 0 72,4 0 0,0-1 1,-4-1-1,0 0 1,5 1-1,0 2 1,2 0-1,0 1 9,1 2 0,0 0 0,2 0 0,1 1 0,2 3 0,0 2 0,-1 0 0,1 1 0</inkml:trace>
  <inkml:trace contextRef="#ctx0" brushRef="#br0">4386 18445 8117,'-55'-24'0,"6"6"0,12 8 0,19 14 0,5 8-4,4 6 1,-1 4 0,5-4 0,2-2 0,5-2 0,8-5 0,15-7 0,17-4 0,20-10 0,-24 3 0,2-2 225,6-1 1,2-2 0,14-4 0,3 0-1,3 0 1,2 1 0,-21 4 0,2 0-1,0 0 1,4-1 0,0 0 0,1-1-1,-1 0 1,0 0 0,1-1 0,2-1-1,1 0 1,0-1 0,-1 1 0,-1-1 0,1 0-148,1 0 0,0-1 0,-1 0 1,-1-1-1,0 0 0,-2-1 0,-3 2 1,-2 0-1,-1-1 0,21-8 0,-3 0 1,-7 2-1,-3-1 0,-10 2 0,-3 0-269,-6 1 0,-3-1 0,18-27 0,-16-7 0,-16-2 0,-22-9 0,-10 33 0,-5 0 0,-8-5 0,-5 0 105,-8-3 1,-3 1 0,-8-3-1,-4 1 1,13 15 0,-3 1 0,-1 2-1,-4-1 1,-2 2 0,0 1 0,-2 2-1,-1 1 1,-1 2 0,-2 2 0,-2 1-1,0 2-22,1 3 1,-1 1 0,0 3-1,4 1 1,1 2 0,-1 4-1,-2 3 1,-1 5 0,1 1-1,-1 3 1,0 2 0,0 3-1,2 3 1,1 3 0,0 3 0,-1 3-1,1 4 1,0 1-83,2 3 1,1 2-1,2 1 129,5-3 0,3 1 0,0 2 0,-2 4 0,1 2 1,3 0-1,-10 16 0,5 0 0,5-2 0,2 1 1,4 2-1,3 0 0,6-2 0,2 0-214,2 0 0,4 1 0,4 4 0,4 1 278,5-12 0,4 0 0,2 7 0,4 0 0,2-8 0,2-2 0,1 4 0,-1 0 0</inkml:trace>
  <inkml:trace contextRef="#ctx0" brushRef="#br0">13970 18178 24245,'-41'0'-182,"4"0"0,14 0 69,6 0 1,6 5 149,2-1 1,6 2 0,0-3-1,8 3 1,8 0 0,11 0 0,10-3-1,10-2 1,7-1 448,2 0 0,5-1 0,0-2 0,-2-3 0,-1-2 0,-4-2 0,0-2-783,-2-1 0,-6 0 0,1 1 0,-2 1 0,-4 4 0,-1 1-363,-1 3 0,-2-3 685,1 2 0,4-1 0,-5 5 1</inkml:trace>
  <inkml:trace contextRef="#ctx0" brushRef="#br0">14810 17992 23035,'-21'-8'-1246,"3"-4"1,8 4 1474,1-4 0,11-2 1,0 1-1,9 1 1,10 2-1,5 2 1,8 2-1,2 4 1,4 0 23,1 2 1,-7 2-1,5 2 1,-5 6 0,-4 5-1,-4 4-1006,-4 2 1,-8 1 0,-10 5 339,-2 0 1,-8-1 0,-6 1 0,-9 0 467,-10-1 1,-12 7-1,-7 2 1,-5 4-1,-4 1 1,1 0 0,2 1 175,4 4 1,4-4-394,4 4 1,0 2-1,10 0 1</inkml:trace>
  <inkml:trace contextRef="#ctx0" brushRef="#br0">16569 16339 8366,'-25'-30'0,"3"4"0,4 2 0,8 12 15,1 3 1,-1-1-1,-7 6 1,-2 1 0,-2 3-1,-2 3 1,-4 1 0,-3 0-1,-2 1 1,-1-1 0,1 1-1,0-1 1,1 2-1,-1 0-66,-2 0 0,4 6 0,-2 1 0,-1 8 0,-1 6 0,-2 4 0,1 6 0,-2 6 92,-2 6 0,-1-4 1,2 1-1,-1 0 1,2 2-1,-1 0-70,1 1 1,0-6-1,-2 2 1,2-2 0,2 0-1,-2 1 1,-2-1 185,-1-2 1,6-1 0,1 2 0,1 2 0,-4 5 0,-2 4-118,-2 5 0,4 3 1,18-27-1,1 0 1,-1 1-1,0 0 1,1 0-1,0 1 1,1-1-1,1-1 1,-12 34-107,5-1 0,3-6 0,7-3 1,3-4-1,5 0 0,2-3 0,4 0 230,2-2 0,9-5 1,10 3-1,3-1 1,7-3-1,7-1 1,9-1-1,7 2 1,-25-20-1,0-1-101,1-1 1,1 1 0,4-1 0,0-1 0,2 0 0,-1-1 0,3-1-1,0 1 1,-1-2 0,1 1 0,2 1 0,0-1 0,1 1 0,1-1-110,2 0 0,1 0 1,0 0-1,0 1 0,0-3 1,-1 0-1,0 0 0,1 1 1,0 0-1,0 0 1,-1-1-1,1 0-63,0 1 1,0-1 0,0 2 0,0 0 0,0-2 0,1-1 0,0 0 0,1-1-1,2 1 1,0-2 0,0 1 0,1-1 0,1 0 0,0 1 67,0-1 1,1 0 0,3-1 0,0-1-1,-1-1 1,0 0 0,2 0 0,1 0 0,-3-3-1,1 0 1,1 0 0,-1-2 0,0-1-1,0 0 93,-1-1 0,1 0 0,2-1 1,0 0-1,-2-2 0,0 0 1,-1 0-1,0 0 0,1 0 1,1 0-1,-3 0 0,0 0 0,1 0 1,-1 2 1,-1 0 1,-1 0 0,-5-1-1,-1-1 1,2 3 0,0-1 0,0-1-1,-2-1 1,-1 0 0,-1-1-1,1-1 1,0-1 0,-3 0 0,1-1-96,-2 1 1,0-1 0,3-4-1,-1-1 1,-4 2 0,-2 0-1,1-3 1,0 0 0,1-1-1,-2-1 1,-1-1 0,0 0 92,-2 0 1,0 0 0,5-1-1,-2 0 1,-3-1 0,-2 0-1,2-1 1,-1-1 0,0 1 0,0-2-1,31-17 1,-32 17 0,1 0 81,-1 0 1,0 1-1,29-14 1,-2-3 0,1 0-1,-1 1 1,1-1 0,-4 1-282,0 1 1,2-5 0,-2 1-1,-1-2 1,-3-2 0,-2 0 147,-3 0 1,1-5-1,-4-2 1,0-3 0,0-5-1,-3-1 1,-1-4 152,-2-2 1,-6 1-1,-3-1 1,-3-1-1,-3-1 1,-1 0-239,-2 2 1,-6 4 0,1-2 0,-6-3 0,-3 1 0,-2-3 0,-3 3 3,-2 1 0,-2-1 0,-4 4 0,-5 0 0,-6 2 0,-7 1-67,-2 3 1,-3-1 0,-3-3 0,-6 0-1,-5-4 1,20 30 0,-1 0 0,-2-1 0,1-1 152,-3 1 1,-1-1-1,0-1 1,0 1 0,-5-3-1,-1 2 1,-2-2 0,-1 1-1,-1 0 1,-2 0 0,-2 2-1,-1 1 1,-1 0 0,0 1 81,-1 1 0,-2 2 0,-7 0 0,-2 2 0,-2 1 0,-2 3 0,-3 2 0,-2 3 0,-2 1 0,-2 3 1,0 2-1,0 2-221,0 3 1,-1 2 0,19 1-1,0 2 1,-1 0 0,0 1-1,0 1 1,0 1 0,-1 1-1,0 1 1,-1 1 0,0 1-1,-1 2 1,0 1 0,1 1-1,0 1 1,-1 1 0,-1 1-1,0 0 1,-1 1 132,-1 1 0,0 0 0,0-1 0,2 0 0,1-1 0,-2 2 0,-6 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5412 5704 8169,'-7'-1'1651,"2"5"1,4 6-1,2 4 245,4-1 1,-2 0-1563,5 1 0,-3 5 1,2 2-1,-1 2 1,-3 1-1,-1 1 0,-2-1 72,0 1 1,0-6 0,0-1 0,0-3-1,0-2-477,0 1 0,-6-7 0,-2-4 0,1-6 0,3-7-229,2-7 0,2-6 0,2-11 0,2-8 1,6-4-1,7-6 0,3-1 0,3-3-55,-1 0 0,0 5 0,3-2 0,-3 8 0,-4 8 0,-3 8 0,-2 5 1,1 6 906,-1 4 1,-4 6-1,0 5 1,1 6-1,2 7 1,0 7 543,-3 5 1,7 3 0,-3 3 0,4 2 0,0 2 0,3 3-755,0 2 0,-3 0 1,2 0-1,-1-3 1,-2 0-1,-3-3 1,-4-2-1,-3-5-607,-3-3 0,-1-3 1,-2-5-1,-2 0 0,-4-1 1,-6-3-882,-4-5 0,-8 2 0,2-1 0,-3-2 0,-2-2 0,2-1-724,3 0 1,-2 0 0,9-1-1,11-2 1870,16-2 0,13-11 0,15 1 0</inkml:trace>
  <inkml:trace contextRef="#ctx0" brushRef="#br0">6545 5517 8169,'8'-25'0,"-4"3"0,-3 7 0,-1 6 511,0-1 1,-5 4 0,-4 2 0,-5 4-1,-2 3 1,-2 3 0,2 1 0,0 3 2580,-2 2 1,8 1-2625,-4 1 0,4-1 1,-2 0-1,3 2 0,5 2-280,2 0 1,2 1 0,0-5 0,2-1 0,2-1 0,5-2 0,4-1-712,5 0 1,3 4 258,5-3 1,1-2 0,-2 2-1,-2 1 1,-6 2 206,-2 1 0,-3 1 0,-2-1 0,-2 0 0,-4 2 1,-5 1 311,-7 2 1,-9 6 0,-6-2 0,-2 2 0,-3-1 0,-2-2-273,-1-2 1,0-1 0,4-4 0,2-1 0,3 0-1,6 1-1895,5-1 1,8-6 0,15-2 1911,15-4 0,11-13 0,16-2 0</inkml:trace>
  <inkml:trace contextRef="#ctx0" brushRef="#br0">6798 6024 8205,'-13'-6'4241,"0"4"1,1 0-3743,3 4 0,5 0 0,8 1 0,5-8 0,6-8 0,5-9-761,7-8 1,7-4-1,-1-6 1,-1 0 0,2 0-1,-1-1 1,0-2-712,-4-2 0,-5 0 0,-3 0 0,-2-4 0,-3-1 0,-3 1 0,-2 5 667,-2 2 1,-6 10 0,1 5 874,-2 8 1,-2 16 0,0 9 0,0 8 0,0 10-1,0 6 309,0 5 1,1 4 0,2 1 0,3 0 0,1 1 0,4 2 0,2 2-1489,5-2 1,3-2 0,5-2 0,2-4 0,2-4 0,1-4 609,-1-5 0,-2-3 0,-1-5 0</inkml:trace>
  <inkml:trace contextRef="#ctx0" brushRef="#br0">7078 5824 15870,'3'-21'733,"6"3"1,6 8 0,13 15 0,2-2 0,2-2-1583,2-1 0,-3 0 0,5-1 1,3-2-1,2-3 0,5-2 849,1-2 0,-4-2 0,3-1 0</inkml:trace>
  <inkml:trace contextRef="#ctx0" brushRef="#br0">5919 7796 8493,'-2'-7'676,"-1"1"0,-1 0-600,1-3 0,3 3 0,3 3 0,3 5 1,0 4-22,-1 1 1,1-2 0,-3 4 0,3-1 98,2 0 0,1 4 0,4-5 1,0 2 2,1 0 1,-1-2 0,2 2 0,1-3 0,2-2-1,-2 1 1,-1-2 5,-2-2 1,1 4 0,-1-1 0,0-1 0,-1 0 0,-2 0-79,-1 2 0,-1 0 0,2-2 1,-1 2-1,0-1 0,0 1-186,0-1 1,0 7-1,4-4 1,0 2-1,1-2 1,-1-1 197,0-3 1,-4 3-1,0 0 1,1 0-1,2 0 1,1-3 384,1-2-421,-1-1 0,0 5 0,1-1 1,-1-1-1,0-1 0,2-2-178,3 0 1,-8 4 0,4 1 0,-2-3 0,-2 1 0,0 0-54,-1 2 1,-6 1-1,3-3 1,0 1 0,3-1 367,3-1 1,-3-2 0,0 0 0,1 0-1,2 0 1,3 0 0,1 0-185,2 0 1,-1 0 0,-3 0 0,-1 0 0,0 0 0,1 0 0,-1 0-363,0 0 0,-1 1 1,-1 2-1,-3 1 186,3-1 1,-4 3 644,2-1-432,-6-1 1,5-8 0,-4-2 0,5 0-566,3 0 1,1 0 0,0 3 0,1-1 0,-1 1 0,2 1 0,1 2 513,2 0 0,0 6 0,-5 2 0</inkml:trace>
  <inkml:trace contextRef="#ctx0" brushRef="#br0">7065 7983 13266,'-13'-7'-381,"-1"2"0,5 4 1,1 1 48,-3 0 484,-1 0 1,6 0 407,6 0 1,6 0 1,8 0 1,-1 6-406,0 2 1,-5 0-1,-2-1 1,-2 1-69,1-1 0,0-2 0,-2 3 0,3 1 0,0 0 0,2 0-17,-1 1 1,-4-2 0,3-1 0,-2 1 67,1-1 1,-2 0-1,-9 2 1,-4-3-89,-2 0 1,-9-4 0,6 2 0,-3-1-1,-1 0 1,1 1-197,-1-1 1,4 0 0,-3 0 0,4 2 0,0-1-922,1 2 1,1 2-572,3 5 1538,3-6 0,12 11 1,2-3-1</inkml:trace>
  <inkml:trace contextRef="#ctx0" brushRef="#br0">18436 6810 8453,'-8'-6'-762,"2"3"0,6-6 286,0-1 1086,-6 4 0,3 0 724,-5 6 0,3 0-197,-4 0-733,6 0-367,-3 6 0,6-3 1,0 6 172,0 1 0,0 2 1,0 2-1,0-1 1,0 0 108,0 0 1,0 1 0,0-1 0,0 0 0,0 1-1,0-1 1,0 2-100,0 3 0,0 1 0,0 5 0,0-2 1,0 2-1,0 1 0,0 0-90,0-3 0,0 2 1,0-5-1,0 0 1,0 1-1,0-4-24,0-1 1,0-2 0,0 0 0,2-1-1,1-1 1,3-3-157,1 3 0,-2-1 0,2 0 1,0-1-1,-1 2 0,2 1 1,-2 1-33,-1 0 1,1 1 0,-3-1 0,2 0 0,-2 1-1,-2-1 19,-1 0 0,0-4-435,0 0 1,0-5-492,0 5 1,0-7 0,0-2 0,0-8-715,0-3 0,0-3 1,0 1 1702,0 0 0,-6-7 0,-1 0 0</inkml:trace>
  <inkml:trace contextRef="#ctx0" brushRef="#br0">18382 7343 8365,'-7'-7'-1012,"-1"2"0,6 10 1356,-3 4 1,-1 3 0,3 1 0,-3 0-1,0 1 172,0-1 1,-2 0 0,3 1-1,2-1 1,2 0 0,1 1-31,0-1 1,1 0 0,2 1 0,3-1-1,1-1 1,4-2-195,1-1 0,1-2 0,-1 4 0,-2-4 0,-1 1 0,0-1 0,0 2-347,0-2 1,-5-1 0,5-6-497,1 0 1,-2-7-1,1-7 1,1-6 0,2-5-1,1-2 1,1 0 550,-1 1 0,6-7 0,2-1 0</inkml:trace>
  <inkml:trace contextRef="#ctx0" brushRef="#br0">19222 6997 8282,'-1'-8'-155,"-4"4"618,4 8 1,-5 4 0,6 5-153,0 0 0,1-4 0,2 0 0,3 0 0,2 0 0,0 0 0,1 1-67,0 2 0,-4-3 0,2 0 0,0 1 0,-1 2 0,0 1-348,-3 1 1,3-5 0,-1-1-131,-2 3 1,-2-7 0,-2-4 0,-2-7 116,-2-5 1,1-6-1,2-1 1,-1 0-1,-1-2 1,1 2 245,1 0 0,2 1 0,0 4 0,0 1 0,0 0 236,0-1 1,2 7-1,2 3-359,5 2-507,3 2 0,0 2 1,-2 1-1,-1 1-923,2-1 0,2-2 1424,5-1 0,-4 6 0,6 2 0</inkml:trace>
  <inkml:trace contextRef="#ctx0" brushRef="#br0">19555 6717 8284,'0'-13'-417,"0"-1"875,0 7 1,-1 1 157,-4 6 0,2 0 0,-5 0-139,-3 0 0,5 6 0,0 3 0,2 3 1,-1 1-424,2 0 0,2 1 0,1 0 0,1 3 0,4 0 0,2 0 0,2-2-266,0-2 0,-4 0 0,3 0 0,1 1 0,0-1 0,0 0-436,1 1 1,-2-1 338,1 0 1,-5 1 0,4-1-1,-1 0 1,-1 1-1944,0-1 2252,4 0 0,-8 1 0,4-1 0</inkml:trace>
  <inkml:trace contextRef="#ctx0" brushRef="#br0">19555 6997 8242,'-6'-17'1018,"-1"4"-737,0 1 1,2 2-1,10 0 1,3 2-1,4 1 1,3 1-1,1 0-342,2 3 1,1-3 0,-2 2 60,1 1 0,5-5 0,-2 1 0</inkml:trace>
  <inkml:trace contextRef="#ctx0" brushRef="#br0">1506 14020 17750,'0'-25'-3732,"0"3"4206,0 3 1,0 13 0,2 6 0,1 7-1,1 5 1,1 3 0,-1 1 0,1 5-1,-3 2 369,0 6 1,2 2-1,1 0 1,-2 3-1,-2 1 1,-1 1 0,0 1-646,0 1 1,0 2-1,0 0 1,0-1 0,0-4-1,0-2-694,0 0 0,-1-10 1,-2 2-1,-2-4 1,2-3-1,2 0-1508,1-1 1,1-5 0,4-7 2204,4-4 1,9-13 0,2-2 0</inkml:trace>
  <inkml:trace contextRef="#ctx0" brushRef="#br0">1960 14420 8477,'-6'-28'829,"-2"9"0,-4 16 0,2 6 342,1 5 0,5 4 0,-4 2 0,2-1 0,3 0-878,2 1 0,7-3 0,4 0 0,6-4 0,7 1 0,0-2 0,1 0-840,-2-4 0,-1 0 0,1-2 0,-4 0 1,-3-2-1,-3-2-245,-3-5 1,-4-3 0,-6 0 0,-3 2 0,-7 1 0,-4 0 952,-2 2 0,-6-3 1,6 5-1,-1 2 1,0 2-1,0 1 1,2 0 2747,1 0-2964,8 0 1,1 6 0,6 2 0,3 4-1176,6 2 0,4-1 1,12 0 1229,2 1 0,3-1 0,10 0 0</inkml:trace>
  <inkml:trace contextRef="#ctx0" brushRef="#br0">2359 14433 8946,'-4'-28'0,"-2"7"1825,-1 10 0,4 6-1390,-2 10 1,4 2 0,1 6 0,0 1 0,0-1 0,1 0-357,4 1 0,-2-1 1,4 0-1,0-1 1,-1-1-1,2-4 1,-1 0-1,4-1-2098,0 0 0,-2-1 0,0-7 1652,2-2 0,-6-4 0,1-5 0,-1 0 566,-1-1 0,2 7 0,-1 2 0,4 4 1,2 2-320,3 4 1,4 1 119,-1 3 0,7-3 0,-3-6 0</inkml:trace>
  <inkml:trace contextRef="#ctx0" brushRef="#br0">2973 13834 9168,'13'-27'1935,"0"0"0,-1 10 1,-3 8-1462,-5 12 1,-2 13-1,-4 8 1,-2 4-1,-5 6 1,-3 1 0,0 5-1,2-1-287,1-1 0,2 7 1,-4-8-1,4 0 1,0 1-1,1-1 1,-2 0-1850,1-1 1,2-11 1026,-3 2 1,-1-5 0,-5-1 0,1-7 0,0-5 115,-1-3 1,1-1 0,-2-5-1,-1 0 1,-2 0 0,3-2 1079,5-2 1,-2 2 0,5-4 534,-1 0 0,2 6-607,6 0 1,6 6-1,3 8 1,4 0-340,5 4 0,-1-3 1,3 4-1,3 1 0,-1 0 1,4 1-151,3-3 0,-4-3 0,7-2 0</inkml:trace>
  <inkml:trace contextRef="#ctx0" brushRef="#br0">3359 14220 8730,'-6'-1'989,"6"5"0,11 0 0,8 1 1,2-4-1256,2-1 1,1 0 0,0 0-1,-2 0 266,2 0 0,1-6 0,1-1 0</inkml:trace>
  <inkml:trace contextRef="#ctx0" brushRef="#br0">3399 14433 8893,'6'-13'548,"3"10"1,7 5-1,4 2-1071,0 2 1,3-2 0,3-4 0,1 0 522,-1 0 0,7-6 0,1-1 0</inkml:trace>
  <inkml:trace contextRef="#ctx0" brushRef="#br0">3946 14153 8985,'0'-28'3061,"0"11"-2925,0 17 0,6 5 0,3 7 1,4-3-1,3-4 0,2-4 1,-2 1 120,-1 2 0,-2-1 1,-1 6-1,-1 0 0,-4 0 1,-1 0-517,-3 1 1,-9 6-1,-7 2 1,-8 0-1,-4 0 1,0 1-1,1 1 1,3 3 246,2-3 0,1 1 0,5-5 1,1 2-1,3-1 0,5-3 341,2 0 0,4-1 0,3 0 1,7 1-1,6-3 0,3 0-369,3-2 0,1-6 1,3 1-1,1-2 0,3-2 1,-3 0-1,-1 0-2581,-1 0 2621,0 0 0,5 0 0,2 0 0</inkml:trace>
  <inkml:trace contextRef="#ctx0" brushRef="#br0">5572 14273 8392,'7'-6'0,"-2"-2"0,-4-4 225,-1-2 0,-1 3 1,-4 2-1,-3 4 1,-4 4-1,-2 1 1,1 0-1,1 1 1,2 2-1,1 3-83,-1 2 0,4 0 0,1 7 0,4 2 0,1 0 0,0 0-106,0-3 1,6-5-1,3-1 1,2-2-1,3-3 1,-1-2 0,0-1-193,1 0 0,-1-1 0,0-2 1,-1-3-1,-1 0 0,-4-2-66,-1 1 0,-2-2 730,-4-4 0,0 7 1,-1 4-1,-2 7 1,-2 2-1,2 4-284,2 0 1,1 3 0,0-1 0,1-1 0,4-2 0,4-2-2971,3-2 2287,1 4 0,6-9 459,3 4 0,10-10 0,2-2 0</inkml:trace>
  <inkml:trace contextRef="#ctx0" brushRef="#br0">6092 13954 10438,'0'-14'1776,"-6"14"1,-1 11 0,-2 11 0,1 9-1354,2 3 0,0-4 0,3-1 1,-1-4-1,1-2 0,2 0 1,1 1-467,0-2 0,0 3 0,0-4 0,0 1 0,1-1 0,2-2 0,1-2-1,-1-3 1,-1-5-2178,-2 0 0,-2-6 0,-2 2 1931,-5-4 0,-7-2 1,-2-2-1,2-3 1,-1 0-1,1 0 1,-2 3 1035,2 1 0,6-2 1,1-1-1,0 4 0,2 4-427,2 6 1,4-2-1,2 2 1,4 1-1,3 2 1,4 2-1,3-2-818,3-4 1,3 4 0,5-4 0,2-1 0,3-3 0,5-2 491,3-2 0,6-12 0,3-3 0</inkml:trace>
  <inkml:trace contextRef="#ctx0" brushRef="#br0">6572 13927 10093,'0'-13'1139,"0"-1"0,-5 23 0,-1 10 0,0 9-811,1 5 1,-1 3 0,3-7 0,-2-2 0,2-5 0,2-1 0,1 0 0,0 1-406,0-1 0,0 2 0,0-4 0,0 1 0,-2-1 0,-2-4-1161,-5-5 0,-3-4 0,-3-6 863,-2 0 0,2-6 0,-3-3 0,3-3 448,2-1 1,-1 1 0,1 2 0,0 1 1040,-1-1 0,7 5 0,3 5 0,4 8-526,4 3 0,3 4-568,7 3 0,-1-2 0,0 5 0,2-2-468,3-2 1,3-1 0,5-1 447,1-2 0,6 3 0,1-8 0</inkml:trace>
  <inkml:trace contextRef="#ctx0" brushRef="#br0">6878 14060 8415,'0'-38'1560,"0"2"0,0 17-1545,0 14 0,6 10 0,3 7 0,3-2 1,1-1-1,1 0 0,-2 1-955,-4 4 0,4-7 940,-3 11 0,-3-6 0,0 7 0</inkml:trace>
  <inkml:trace contextRef="#ctx0" brushRef="#br0">6718 14313 8415,'-6'8'906,"6"-2"-739,8 0 0,8-5 1,3 4-1,2-4 1,3-1-1,1 0 1,2 0-251,-1 0 0,3 0 83,2 0 0,-3-6 0,4-1 0</inkml:trace>
  <inkml:trace contextRef="#ctx0" brushRef="#br0">7545 13860 8574,'7'-19'320,"-1"22"1,-7 9 0,-4 16 460,-4 12 1,-2 3-1,-3-3 1,-1 1-1,-1 4 1,-2 4 0,2 4-1,1 3-781,2 2 0,0 6 0,-1-4 0</inkml:trace>
  <inkml:trace contextRef="#ctx0" brushRef="#br0">8665 14153 8340,'-6'-11'0,"-3"2"0,1-2 464,-1 7 0,7 1 0,-3 7 0,4 5 0,1 3 1,0 1-1,0 1 0,1-1 0,2 2 0,1 1 1,1 2-251,1-2 0,-3 4 0,4-3 0,-1 0 1,-1-4-1,-1-3 0,2-2 0,0-1-1520,0 0 0,0-4 1,-3 0 943,1-6 0,2-10 1,-3-8-1,1-1 1,-1 1 854,-1 2 0,-2-3 1,0 4-1,0 2 1,0 1-1,1 2 267,4-1 0,-2 7 0,6 3 0,1 4-429,2 4 0,-3 3 0,0 7 0,0-1 0,-1 0 0,0 1 0,-1-2-524,1-4 1,-4 4-1,5-3 1,1 2-167,2-3 1,-3-3 0,0-10 0,1-5 0,2-5 17,2-2 1,-6-1 0,0 4 0,-1 1 0,-1 0 0,0-1 0,-1 3 1165,0 2 1,-3 1-1,4 5-392,0-1 0,-3 5 0,6 8 0,1 3 0,2 1 0,1 1-896,1-1 1,-1 5 0,0 0 0,1-2 0,-1-1 0,2-2-4095,2 0 4557,4-5 0,6 4 0,-1-5 0</inkml:trace>
  <inkml:trace contextRef="#ctx0" brushRef="#br0">9358 14180 8292,'0'-18'181,"0"1"1,0 11 0,0 12 0,0 7 689,0 5 0,0 4 1,1-3-1,2 0 1,3 2-1,0-2 1,0 2-1,-2-2-423,2 1 1,-4 2-1,2-4 1,-1-2-918,2-1 0,-4-11 0,4-7 1,-4-12-1,-1-5-299,0-4 0,2-9 1,1 7-1,2-4 1,1-1-1,0 0 769,-3 1 1,3 8 0,-1 4-1,-2 3 1,-2 2 1251,-1 0 1,0 7 0,-1 6-685,-4 7 1,4 5-1,-4 1 1,2 1 0,0-1-1,-1 0 1,1 1-1081,1-1 1,2-4 0,2-2 0,2-1 0,7-1 0,4-1-4152,2 1 4662,7-1 0,3-4 0,7 0 0</inkml:trace>
  <inkml:trace contextRef="#ctx0" brushRef="#br0">9838 14073 10618,'0'-28'2114,"6"11"0,2 17 1,4 6-2121,2 1 1,-1-1 0,0-6 0,1 0 0,-1 0 0,0 0 0,2 0 0,1 0-339,2 0 1,-4 0-1,-7 1 1,-1 4 0,-3 4-1,-3 2 347,-5 3 0,-2 4 1,-6 1-1,-1 2 1,1 2-1,1 2 631,3 2 1,-3 4-1,5 2 1,0-1-1,2 2 1,4-1-1604,1 0 0,0-2 1,3-5-1,4-1 969,6-2 0,10-4 0,-3-6 0</inkml:trace>
  <inkml:trace contextRef="#ctx0" brushRef="#br0">10358 14007 8382,'0'-31'2138,"-6"6"-1241,-3-7 1,4 13-1,5 19 1,8 0-1,5 0 1,3 0 0,4 0-1020,0 0 0,3 0 1,2 2 121,-3 2 0,3 4 0,-4 5 0</inkml:trace>
  <inkml:trace contextRef="#ctx0" brushRef="#br0">10371 14247 9412,'-2'-24'796,"-2"-3"1,10 14-1,1 10 1,10 6-1097,3 3 1,1-2 0,4-5 299,2-3 0,-3-4 0,8-5 0</inkml:trace>
  <inkml:trace contextRef="#ctx0" brushRef="#br0">10851 13914 8376,'-6'-29'1227,"-3"-2"0,0 5-782,5 12 1,5 7 0,12 7 0,2-2-1,2-1 1,2-1 0,2 1 0,2 2-571,2 1 0,-4 0 0,-3 1 0,-5 4 0,-4 3 0,-4 4 0,-5 2 124,-5-1 1,-7 0 0,-7 1 0,0 0 0,-2 3 0,2 0 901,0 0 1,1-2-638,4-2 0,7-4 1,3 0-1,2 1 1,2 2-275,0 1 1,10-4 0,7-2 0,5 1 0,8-2 0,2 0-321,5-3 1,2 0 0,-1 0 0,-2 1 0,-5 0 0,-4 1 503,-5-1 0,-3 5 0,-7-3 1,-3 2-1,-6 2 384,-6 2 1,-11 1 0,-9 0 0,-5 1 0,-5-1 0,-1 0 0,-2 1 418,2-1 1,-3 0-1023,6 1 0,0-2 0,6-2 0,3-1 0,4 0-723,3-2 1,2 5 0,1-3-1,3 3 768,5 1 0,8 6 0,3 2 0</inkml:trace>
  <inkml:trace contextRef="#ctx0" brushRef="#br0">16809 18405 19461,'-13'-9'-2682,"0"0"1678,5 6 1041,-4-9 0,12 11 0,0-4 0,8 4 0,5 1 0,5 0 1,4-2 336,3-2 0,2 2 1,1-2-1,3 1 1,5 0-1,1-3 1,0 0-288,-2 0 0,1 0 1,4 3-1,0-1 1,-2 1-1,-1 0 0,-2 0-381,-3-1 0,1-1 0,-5 5 0,0 0 1,-3 0-1,0 2-2349,0 2 1684,-4-2 996,4 9 1,-4-3 0,6 5-1</inkml:trace>
  <inkml:trace contextRef="#ctx0" brushRef="#br0">18102 18445 17722,'2'-14'-772,"2"1"1,-1 4 0,6 2 0,1-1 920,2 1 1,6 4 0,0-3 0,0 2-1,-1-1 1,3 2 0,-1 0-1,2 0-64,-1-1 0,1 0 1,3 4-1,-2 0-44,2 0 1,7 0 0,3 0-1</inkml:trace>
  <inkml:trace contextRef="#ctx0" brushRef="#br0">18636 7250 28807,'0'-7'-599,"-6"1"1,-3 6 0,-3 1 0,-3 4 0,-1 3 0,-2 3 0,2-1-413,1-1 1,2-6 1240,-1 1 1,1-2-1,0-2 1,-1 0 312,1 0 0,4 0 0,2-2-692,1-2 1,3 3 123,7-4 0,4-1 0,5 2 0,0 1 0,1 1 308,-1 2 0,5 0-311,-1 0 0,3 0 0,-4 0 0,3 0 0,2 0 17,3 0 1,-5 0-1,0 0 1,-1 0-1,1 0 1,0 0 25,1 0 0,-2 0 1,-5 0-1,0 0 0,1-1-55,-1-4-224,-6 4 1,-2-5-1,-10 6 461,-4 0-287,-2 0 1,2 1-4,0 4 1,0-4-1,-4 5 1</inkml:trace>
  <inkml:trace contextRef="#ctx0" brushRef="#br0">4732 8623 9582,'-4'-14'-430,"-2"2"275,-2 4 1,4 0-1,-5 5 1,-1-1 382,-2 1 0,6 1 0,6 1 0,7-2 179,5-2 0,0 0 0,-2 2 0,-1-2 0,2 2 0,1 2-375,1 1 0,5 1 0,-1 4 0,1 4 0,0 2 0,1 1-119,2-3 1,1 3 0,5-5 0,-1 1 0,3-2 0,0-2 193,2 1 1,2-1 0,-3-5 0,1-2 0,0-3 0,0 0 0,0-2 124,-1 1 0,-2-2 1,-2-3-1,1 3 1,-2 5-1,-1 1 1,-3 0-357,-2-2 0,3 1 0,-4 4 0,-2 2 1,-1 0-1,-3 4 0,-2 0 0,-2 2-230,-2-1 1,-2 2 0,-5 3 0,-5-3 407,-8-5 1,-5-2 0,-8-2 0,1 0 0,-2 0-1,-2 0 36,-1 0 1,-6 0-1,3 0 1,-2 0-1,2-2 1,2-1-1,0-1-11,0 1 1,4 1 0,-5 2 0,4 0 0,0 0 0,4 0 12,0 0 1,1 0 0,2 0 0,4 0 0,4 0 66,0 0 1,7-1 0,4-2 0,6-2-33,6 3 0,4 0-172,5 2 0,2-1 1,7-2-1,1-2 1,2 2-215,1 2 0,6 1 0,-3 1 0,2 2 0,-1 3 0,1 1-375,-2 4 1,-2 1-1,-5 1 1,-2 0-1,-3 1 1,-4-1 615,-3 0 0,-2 7 1,1 0-1</inkml:trace>
  <inkml:trace contextRef="#ctx0" brushRef="#br0">8225 9409 8738,'0'-21'0,"0"3"-734,0 4 1,0 5 2819,0 0-1128,0 6 0,0-2-1018,0 10 1,6-2 0,4 4 0,5 1 0,6-2 0,2 0 0,7-3 171,2-2 1,4-1 0,4 0-1,1-1 1,2-4 0,3-4 950,2-3-917,-11 5 0,12-5 0,-9 5 0,0-2 0,-3 1 0,-6 2-188,-3 4 0,-1-4 0,-2 1 1,-3 2-1,-4 2 0,-3 1-278,-2 0 0,-7 0 0,-6 0 352,-8 0 0,-9 0 0,-6 1 0,-3 2 0,-4 2 0,-1-2 51,1-2 0,-2 1 1,-1 0-1,1 3 1,-1-2-1,2 0 0,0 0-116,0 1 0,0 2 0,4-3 0,2 3 0,1 0 0,3 0 0,1-2-56,-1 2 1,5-3 0,-2 5 203,3-2-51,8-2 1,2-4-1,10 0 1,3 0-178,4 0 1,-3 0 0,0 0 0,1 0-1,2 0 1,2 0-467,-1 0 1,5 4 0,0 2 0,-2 0 561,-1 0 1,-2 5 0,0-4 0</inkml:trace>
  <inkml:trace contextRef="#ctx0" brushRef="#br0">18502 8543 8442,'-9'0'-1801,"0"0"1937,7 0 0,-4-2 0,7-1 0,2-3 0,3-1 1,0-3 312,0-2 0,-3 4 0,-8 4 0,-4 2 0,-1 4 238,1 2 1,-1-1 0,5 6 0,2 2-775,2 0 1,1-2 0,0 0 98,0 2 0,0-4 0,1 2 0,2 1 0,2 2 170,-2 1 1,-2 5-1,-1 1 1,0 1-1,0 0 1,0 1-1,0 3 173,0 1 1,0 2 0,0-1-362,0 1 1,0-2 0,0-1 0,0-2 2,0 2 1,0 1 0,0 0 0,0-1-1,0-4 1,0 0-103,0-4 0,0-1 0,0-2 0,0 0 0,2-1-76,2-3 1,-2 3 0,2-3 0,-2 3-400,-2 1 0,4 0 0,0 1 0,-1-1-586,-1 0 0,-2-4 181,0 0 1,4-7 984,1-2 0,-1-6 0,-4-8 0,0 1 0</inkml:trace>
  <inkml:trace contextRef="#ctx0" brushRef="#br0">18462 9076 8400,'-13'-6'1477,"7"4"-1490,6-2 1,1 8 0,7 5 0,-2 3 0,-3 1 138,-2 1 0,-1 4 125,0-1 1,0 6 0,-1-6 0,-2 0 136,-2-3 0,2-2 0,8-3-566,4-4 0,3-4 0,1-1 0,0-1 0,1-4 0,-1-5 0,0-5-1154,1-3 1,-1-6 333,0 2 998,1 3 0,5-12 0,2 3 0</inkml:trace>
  <inkml:trace contextRef="#ctx0" brushRef="#br0">18902 8596 8025,'-9'-4'988,"0"-1"-808,6-5 1,-3 7 0,6-3-1,0 4-132,0 8 0,0 2 1,0 4-1,0 2 0,0 1 1,0 1-1,0 1 1,0 1 239,0-2-86,0-1 1,0-2-49,0 0 1,0-8 0,0-8-222,0-9 1,0-9 0,0 2 0,0 0 0,0-2-1,0 0-48,0-2 1,0 3 0,0 3 0,0 2 322,0 1 0,2 3 222,2 2-1064,-2 3 0,10 6 97,-3 0 1,2 0 0,4 0 536,3 0 0,3 0 0,5 0 0</inkml:trace>
  <inkml:trace contextRef="#ctx0" brushRef="#br0">19169 8250 7876,'0'-14'0,"0"1"-433,0 0 0,4 4 0,1 0 0,-2-2 554,-2 0 0,4 2 160,-1 0 0,-1 6 0,-6 0 0,-3 6 340,-1 6 1,4-2-1,-2 2-537,4 1 0,1 7 0,0 2 0,0 2-34,0 2 0,4 2 0,2 2 1,0 0-1,0-1 0,-2 1-186,2 0 1,-4 2-1,4 1 1,-2-3 0,1-1-1,-2-3 1,-2-3-1116,-1-3 1,2-7 1250,2-1 0,-3-6 0,5 3 0</inkml:trace>
  <inkml:trace contextRef="#ctx0" brushRef="#br0">19182 8516 8751,'-1'-13'0,"-2"-1"0,-2 1 0,4 0 0,4-1 0,6 1 199,2 0 0,7-1 0,1 1 0,2 1 0,3 2 1,1 1-200,2-1 0,-1 4 0,1 0 0</inkml:trace>
  <inkml:trace contextRef="#ctx0" brushRef="#br0">9158 14820 8544,'-19'-45'0,"4"13"-54,-3-13 0,8 25 0,1 8 1,-2 12-1,0 7 0,-1 2 1,3 0-1,7 1 658,10 2 1,4 2 0,14-1 0,10-1-250,10-3 1,13 1 0,15-6 0,-35-2 0,2-1-259,4 0 1,0 0 0,4-1 0,0 0 0,6 0 0,1 0 0,4 0 0,2 0 0,-1 0 0,1 0 0,2-1 0,0 0 0,-1 0 0,-1-2-217,0-1 0,0-1 0,4-1 1,-1-1-1,-6-1 0,0-1 1,-1 0-1,0-1 0,-4 0 1,0-1-1,-5 0 0,-2 0-60,-3 1 1,-2-1 0,-3 0 0,-1-1 0,24-6 0,-6 2-1,-5 2 1,-8 6 0,-8 5 178,-8 6 0,-3 1 0,-11 9 0,-3 4 0</inkml:trace>
  <inkml:trace contextRef="#ctx0" brushRef="#br0">17716 9356 8368,'0'-14'0,"0"5"0,-2 2-97,-2 1 0,1 2 0,-5 2-32,3-2 1,0 1 0,7-5 0,1 1 0,2 0 1412,3-4 0,-4 4-856,5-2-803,-6 6 0,5-3 627,-4 6 1,-2-1 0,3-4 629,1-4 1,-3-1-1469,6 1-56,-6 3 1,3 8 0,-7 1 587,-4 1 0,-2 5 0,-7-5 0,1-1 0,0-1 0,-1-2 868,1 0-1406,0 0 592,11 0 0,10 0 0,12 0 0</inkml:trace>
  <inkml:trace contextRef="#ctx0" brushRef="#br0">4639 10089 8320,'1'-14'0,"2"1"29,2 0 0,4-1 0,-5 1 0,-2 3 0,-4 5 0,-4 10 155,-1 5 0,4 3 1,-2 1-1,4-1 1,1 0-1,0 1 29,0-1 0,-2-1 0,-1-2 0,-1-1 0,0 0 0,-1 0 109,1 0 1,-7 0-426,2 4 1,-2 5 0,-3-1 0,1 0-13,0-2 1,-5-2-1,0 0 1,2-1 0,-1-2-1,1-2 107,-2-2 1,1-2 0,3-2 175,1 2 0,0-2 1,-1 1-65,1-6 1,0-3 0,-1-6 0,1 0 0,1-3 0,2 2 0,1 1-69,-2 3 0,4 0 0,0-4 0,-1 1 0,1 2 0,-3 1 0,-2 0 0,0 0-249,3 0 0,-3 2 1,5-4-1,-2 3 1,0-3-1,0-1-112,2-1 0,-4 0 510,7-1 0,-2 1 0,3 0 0,-2-1 0,2 1-63,2 0 1,1-5-1,0-1 1,1-1 0,2 0-1,3 0-132,2 1 1,-4 1 0,4 4 0,-1-3 0,0 0 0,2 0-47,-1 2 1,2 2 0,-4 0 0,0-1 0,1 1 0,-1-2 122,0-2 0,3 2 0,-3-3 0,1 3 0,2 2 0,0 0 0,0-1-27,1 1 0,2-2 1,3-1-1,1-1 0,2 3 1,-2 2-122,-1 1 0,3-3 0,1 6 0,1-1 0,0 0 0,0 1 15,-1 0 0,-1-2 1,-4 5-1,3 1 0,0 0 1,0-2 137,-2-2 0,2 4 1,1-4-1,0 1 1,0 1-1,-1-1 1,1-1-27,1-2 1,-2 2-1,3 1 1,1 0 0,-2 1-1,2-2 1,0 2-82,3 0 0,1-2 0,1 2 0,0 0 1,-3 0-1,0 3-19,0 1 1,2-2 0,2-1 0,-2 1 0,-1 0-1,-3-1 1,-1 2 73,1 2 1,-3-1 0,4-1 0,0-1 0,1-1 0,-1 1 64,2-1 1,-4 1 0,3 3 0,0-2 0,2-2 0,2 2 0,-2 0-104,-3-1 1,7 2-1,-6-2 1,1 2-1,1 2 1,-1 0-44,-2 0 0,2 0 0,-5 0 0,0 0 0,2 0 1,-2 0 52,1 0 0,2 0 0,-3 0 0,0 0 1,1 0-1,-4 0 0,0 0 7,2 0 0,-2 0 1,6 0-1,2 0 1,0 0-1,1 0-14,2 0 1,-7 0 0,10 0 59,0 0 1,-1 0 0,-2 0 0,-2 0 45,-3 0 0,2 0 0,-5 0 0,0 0 0,1 0 0,-4 0 1,-1 0-90,-2 0 0,0 0 0,1 2 1,-1 1-1,0 1-112,1-1 1,-1 3-1,2-1 1,1-1 0,2 0-1,-2 2 89,-1 2 0,3-5 0,0 1 1,-1-1-1,1 0 0,0 2 236,-2-2 1,-1 2 0,-2 0 0,1-1-1,-2 2-334,-4 3 1,4-1-1,-4 0 1,1 3-1,0 1 1,1 1 0,0 0-91,-1 1 1,3-1 0,-3-1 0,1-2-1,1-2 129,-2-2 0,-5-2 0,3-3 0,1 2 0,-1 2-90,4-2 1,-4-2 0,0 1 0,1 1 0,-1 1-2300,4-1 2469,-6-1 0,7 4 0,-4 1 0</inkml:trace>
  <inkml:trace contextRef="#ctx0" brushRef="#br0">6945 9422 18215,'-13'-25'-1947,"-1"3"0,5 9 1944,1 8 0,5 5 0,0 5 0,6 2 1,5 2 111,4 0 1,2 0 0,-2 5 0,-2 3 0,-3 1 0,1-2 0,-2-1-137,0-2 1,-2 0 0,-4 1-1,0-1 1,-1 0 0,-4 1-1,-5-3 186,-7-2 0,3 3 0,-6-4-310,1-1 1,-2 5 0,-5-3-1,-1 3 204,0 1 0,-11 6 0,-4 2 0</inkml:trace>
  <inkml:trace contextRef="#ctx0" brushRef="#br0">18596 11968 8017,'0'-14'0,"0"6"-246,0-1 0,1 6 0,3 0 751,5 6 1,-1-2 0,1 5-1,1-1 1,2-1-91,1-1 1,1-2 0,-1-1 0,0 2-1,1 1 1,0 1-218,4-1 0,-3 0 1,4 0-1,-1 3 0,0 0 1,-2 1-186,-1 1 1,-2-1 0,-1 4 0,-2-2-1,-1 1 1,0 2 0,0 0 169,0-4 1,-5 3 0,5-5 0,2 0 0,2 0 0,3-3-9,2-2 1,9-1-1,-2 0 1,2 0-1,2 0 1,-1 0-1,0-1-277,-1-4 1,-2 4 0,-3-5 0,-4 1-1,-3 1 1,-2 1 0,-1 0-116,-3-2 1,-3 3 0,-6-7 290,0-2 0,0-1 0,2-1 0,2 0 0,3-1 0,4 1-31,2 0 1,-3-1-1,8 1 1,-3 0-1,0-1 1,1 1-84,2 0 0,0 0 1,-6-1-1,-2 2 0,-3 2 1,-1 1 109,-3-1 0,-1-2 0,-2-1 0,0-1 0,0 1 0,0 0 27,0-1 0,0 1 0,0 0 1,0-1-1,0 1 0,1 0 1,4-1-137,3 1 0,3 0 0,-1-1 1,-1 1-1,0 0 0,-2-1 58,-2 1 0,1 0 0,-2-1 0,-1 1 0,-1 0 85,-2-1 1,-2 1 0,-1 0 0,-3-1 0,0 1 0,-1 0-134,0-1 1,4 1-1,-2 0 1,4-1 0,1 1-1,0 0-1,0-1 1,0 1 0,0-2 0,0-1 0,0-2 0,0 2 0,0 1 156,0 2 1,-5-5 0,-1 2 0,0 2 0,-1 4 0,1 0 0,-1-1-171,-1 2 0,-1-2 0,-4 3-280,0 1 0,-1-4 0,3 5 0,0-1 352,2-3 0,6 2 0,-3-1 0,2-1 0,-1-2 0,1-1 166,-2 0 0,3-1 1,-4 1-1,-1 1 0,1 2-222,-3 1 0,2 1 0,-1-2 0,-1 3 0,0-1-134,1 1 0,1 4 0,5-3 0,-3 2 1,0-2 151,1-2 1,-6 4 0,2-5 0,-3 0 99,-1 2 1,4-1-1,0 5 1,-1-3-1,-2 0 1,-1 0-92,-1 3 1,6-2 0,-1 0 0,-2 2 0,1 0-1,0 0 1,1-1-134,-2 1 0,4 0 1,-2 0-1,-1-2 0,-1 1 101,2-2 0,-2 5 0,2-5 0,-3 1 0,-2 1 191,1 1 0,0 1 1,-1 2-1,1 0 0,0 0 1,-1 0-370,1 0 1,0 0 0,-1 0-1,1 0 1,0 0 135,0 0 1,-1 5 0,1-1 0,0-1 471,-1-1 1,1-2 0,0 1-240,-1 4 0,1-4 0,1 5 0,2-2 0,1 1-371,-2-2 0,0 3 0,-3-2 0,1 1 0,0-1 225,-1 1 1,5 3 0,0-2 201,-1 2 0,3 1 1,-1 4-425,2 0 1,0 1 0,3-1-1,-1 0 1,1 1-833,2-1 810,1 0 1,-2 1-1,-1-1 1,-1 0-416,1 1 1,3-7 0,3-1 0,3-2 0,1 1 0,3-2-1090,2-2 1,0-2 1734,-3-4 0,9-2 0,-3-6 0</inkml:trace>
  <inkml:trace contextRef="#ctx0" brushRef="#br0">18569 10955 8058,'-13'0'0,"1"-2"193,3-2 1,-3 3 0,5-5 0,-2 1 776,0 1 1,6 1 0,-2 7-839,4 5 1,2 3-1,4 0 1,4-2 0,3-1-1,1 0 1,2-2-619,2-2 0,4-4 1,6-1-1,3 0 1,2 0-1,7-1 0,1-4 486,3-4 0,5-14 0,0-5 0</inkml:trace>
  <inkml:trace contextRef="#ctx0" brushRef="#br0">19395 10982 8393,'0'-9'0,"0"0"-33,0 6 0,0-9 0,0 3 1,2-1-1,1-1 0,3 3 1,1-3-1,5-1 195,4-1 0,5 0 0,9-2 0,2-3 0,8-4 1,3-3-1,8-3-66,2-4 0,2-2 0,8-6 0,-29 20 1,0-1-1,1 0 0,0-1-93,2 0 1,0 0 0,5-5 0,1 0 0,-3 1 0,1 0 0,1 1 0,0-1 0,1-2 0,0 1 0,-1 1 0,-1 0 0,0-1 0,0-1-17,-1 0 1,0 1 0,-2 4-1,1-1 1,0-2 0,0 0-1,2 1 1,1 1 0,0 1-1,-1 0 1,1 0 0,1-1-1,-3 1 1,1 0 102,0 0 0,1 0 0,-1 1 1,-1 1-1,-1 2 0,-1 1 1,0 1-1,0-1 0,0-1 1,1 1-1,0-1 0,1 1 28,0 0 0,0 0 0,-1-1 0,0 1 0,0 2 0,1 0 0,-1-1 0,0 1 0,1 0 0,0-1 0,-1 2 0,0 1 0,0 0 0,-1 0-31,1 0 0,0 1 0,-3 0 0,0-1 0,0 1 0,-1 0 0,33-14 0,-3 2 0,-2 1 0,-7 3 32,-6 2 0,2-3 0,-4 4 0,-1 2 0,-3 1 0,-4 2-310,-4-1 1,-3 7-1,-7 1 1,-1 2 0,-1-1-1,-3 2-1238,-2 2 1,-1 1 0,-5 0 1428,0 0 0,1 0 0,-1 0 0</inkml:trace>
  <inkml:trace contextRef="#ctx0" brushRef="#br0">23448 8916 9052,'0'13'123,"0"1"1,0 3-1,0 1 1,1-2 230,4-1 0,-4 3 0,4 1 0,-4 0 0,-1 1 0,0-4 0,-1-1 133,-4-2 0,4 0 1,-5 1-1,1-1 1,-1-1-2119,-1-3 1530,4-3 1,-3-8-1,8-4 1,2-6-71,5-4 0,3-7 0,1 0 0,2 0 0,1-1 0,2 2 225,-2-2 0,-1 5 0,-2 2 0,-1 6 0,-1 3 0,-4 1 1576,-1-1-1372,4 5 0,-7-2-314,6 5 1,0 0 0,4 0 0,1 0 0,1 0 0,1 1 0,5 2-1004,4 1 0,0 5 0,10-3 0,2 0 0,2 0 1059,1-3 0,6 4 0,1 1 0</inkml:trace>
  <inkml:trace contextRef="#ctx0" brushRef="#br0">24181 8809 8518,'0'-31'-22,"0"0"0,0 0 0,0 4 0,0 1 1,0 0-1,0 3 648,0 1 0,0 5 0,0 0-301,0 2 0,-6 9 0,-1 6 0,-1 9-245,4 7 1,2 5 0,2 5 0,0 4 0,0 3-1,-1 5 1,-2 4 0,-3 3-720,-2 1 1,4 6 0,-5-3-1,-1 1 1,-2 1 638,-1-2 0,-13-6 0,-2 2 0</inkml:trace>
  <inkml:trace contextRef="#ctx0" brushRef="#br0">23848 9196 11043,'3'-40'0,"5"1"0,12 4 0,6 5 558,6 6 0,3 5 0,-4 6 0,-1 1-663,-2 3 0,-3 3 105,-3 6 0,9 6 0,-2 2 0</inkml:trace>
  <inkml:trace contextRef="#ctx0" brushRef="#br0">5532 14926 8335,'0'-25'0,"0"3"-126,0 9 1,0 8 0,0 10 0,0 4 0,0 2 0,1 1-1,4-3 1,4-4 0,4-4 0,5-1 716,4 0 0,3-1 0,3-2 0,5-3 0,6-3 0,5-4 0,3-2-119,4 3 1,9-1 0,6 5 0,2 1-1,4 2 1,1 4 0,1 2-703,-35 1 0,-1 1 0,36 4 0,-34-1 0,0 0 0,34 4 0,-4-1 0,-1 0-45,1-1 1,-9-1-1,4-4 1,-4 1-1,-7-1 1,-3-3 272,-7-4 1,-4-4-1,-6-5 1,-6 0 0,-5-1-1,-4 3 1,-4 0-229,-5 2 1,2 6 229,-3-1 0,-3-3 0,0-1 0</inkml:trace>
  <inkml:trace contextRef="#ctx0" brushRef="#br0">19302 11368 8466,'-13'-7'0,"4"1"0,0 6 0,6 1-137,-1 4 0,-2-2 1,3 4-1,4 0 1,7-1-1,5 0 0,5-3 411,4-1 1,5-2 0,2 0-1,5 0 1,3 0 0,6 0-1,5 0-100,6 0 0,0-6 0,5-3 0,-1-3 0,1-1 0,0-1-426,0 1 1,-5-5 0,-7-1 0,-2-2 0,-5-4-1,-5-3-110,-2-3 1,-4-6 0,-6 0-1,-7-5 1,-6-5 0,-5-3 336,-4-5 1,-8-6 0,-7 3-1,-5 2 1,-6 1 0,-3 2 0,-6 3-1,-3 4 239,-6 6 1,1 10-1,-10 5 1,-5 10 0,-10 11-1,-5 7 1,32 2-1,1 2 1,0 1 0,0 1-118,1 2 1,0 1-1,-3 4 1,1 2 0,-29 13-1,35-13 1,0 1-1,-26 21 1,9 0 0,11 1 85,8 4 0,6 2-438,9 6 0,5 1 0,13-3 0,7-2 255,9-4 0,10-4 0,13-1 0</inkml:trace>
  <inkml:trace contextRef="#ctx0" brushRef="#br0">18702 13754 8022,'9'-2'-115,"0"-1"1118,1-1 1,-2-7-591,1 2 1,0 4 0,4 0 0,0 4 0,1 1 0,0 0-430,4 0 1,3 0-1,5 0 1,0 0 0,-3 1-1,0 2 37,0 2 0,1-1 1,0-3-1,-4 2 1,0 2 94,-4-2 0,-1-2 1,-2-2-1,0-2 1,1-2-1,-1 1 1,0 0 114,1-1 1,1-4 0,1 3 0,3 0 0,2 0 0,3 2-188,1-2-127,1 5 1,1-10-1,0 5 1,-1 0 0,1-1-1,-2 0-160,-3-4 1,2 4 0,-5-2 0,1-1 0,-1-2 0,-3-3 0,-1-1 540,-2-2 0,1-1 0,-2 1 0,-2-3 0,-1 0 1,1 2-297,2 0 1,-3 4 0,0-3 0,0 2 0,0 0 0,-2-2 0,0 2-329,1 1 0,-5 2 0,1-2 0,-1-2 0,0 0 0,2 0 467,-3 3 1,0-4 0,-4-1 0,0-1 0,-3 0 0,1 0 104,-2 1 1,4-3 0,-4 4 0,2 2 0,-1 1 0,2 2-546,2-1 0,1 5 0,0 1 0,0-3-648,0-1 938,0-1 0,-2 1 0,0 2 1,-3 1-1,1-1 0,-1-2 40,1-2 0,-7 1 1,2-2-1,-2 0 1,-1-1-1,1 1 1,3-1 155,-3 1 0,1 5 0,-1 1 0,4-1 0,0-1 1,1 1-342,0 1 0,0 5 1,1-4-1,-2 1 0,-2 1-4,0 0 0,0-3 1,-4 5-1,0-1 0,-1 1 327,1-1 0,0-4 1,-1 3-1,1 1 1,0-1-1,-1 1 1,1 1-101,0-1 1,-1 1-1,1 2 1,0-1-1,-1-1-129,1 1 0,0 1 0,-1 2 1,1 0-1,0 0 0,-1 0 91,1 0 1,0 2 0,-1 1 0,0 1 0,-3-1 0,0-1-1,0-2 211,2 0 0,1 4 1,-3 1-1,0-2 1,0 0-140,2 1 1,2-1 0,0 6-1,-1 0 1,3 0-237,2 0 1,-3-1-1,4 6 1,0-1 0,-1 2-1,0 1 71,1 2 0,-2 1 0,6-2 0,1 0 0,1 0 0,2-3-2675,0 0 1808,0-1 1,2 0 0,2 1 928,5-1 0,3 0 0,1 1 0</inkml:trace>
  <inkml:trace contextRef="#ctx0" brushRef="#br0">18836 12821 8022,'-15'-18'0,"0"-1"0,0 1 1251,3 3 0,6 3-1037,-3 8 1,6 4 0,0 0-1,6 7 1,6 4 0,3-1 0,3-1-571,3 1 1,-2 2 0,5 0 0,-2-2 0,-3-1-1,-1 2 356,-2 0 0,1 3 0,-1-1 0</inkml:trace>
  <inkml:trace contextRef="#ctx0" brushRef="#br0">4532 10035 8588,'-13'-9'0,"0"1"157,-1 5 0,1-3 0,0 6 0,1 1 32,3 4 0,3-2 0,7 4 0,4-1 0,5-3 0,5 0 193,3 1 1,4-2-1,-1 4 1,2-2-1,6 2 1,0 1-329,4 4 0,-4-4 1,6 2-1,-1 0 1,0-2-1,1-1 1,1-1-1,-1 1 51,2 1 1,-3-4-1,2 1 1,1-2-1,0-2 1,-1 0 88,-5 0 0,1 0 0,-1-2 1,-1 0-1,-2-3 0,-1 1 1,1-1-210,3 1 1,-7-1 0,2 5 0,0 0-1,-1 0 1,1 0 0,1 0-179,0 0 0,-1 5 1,1-1-1,0-1 1,-1-1-1,1-2 1,0 0 290,-1 0 1,1-2 0,0-1 0,-1-3 0,1-1-1,1-3 192,3-2-55,-3-2 1,5 1 0,-6 0 0,-2-2 0,-2-1-1,0-2-176,0 2 0,-3-4 0,-1 3 0,-1 0 1,-1 2-1,0 2-795,-2 0 451,-2-1 0,0 1 1,1 0-1,-3-1 118,-2 1 1,2-2 0,-7-1 0,-1-2 0,-1 0 167,-2-1 0,0 4 1,-2-2-1,-1 2 1,-3 2-1,-1-2 1,-2-2 124,1 0 0,-3-1 0,0 6 0,-4 2 0,-2 1 0,-1 0-310,-1 1 1,2-2 0,-3 4 0,-1 0-1,2-1 1,-1 1 0,4 0 213,1 3 0,2-3 0,0 0 0,-1 0 1,2-1-1,2-1 0,1 0 158,-1 0 0,-1-4 0,1 5 1,1-2-1,-1 2 0,-2 1 0,-1 3 580,-1 1-686,1-4 1,-5 5 0,-1-4 0,0 4-1,-2 1 1,2 0-466,-1 0 0,-2 0 1,3 0-1,0 0 1,-1 0-1,3 0 1,-1 0 256,0 0 218,-6 0 0,8-2 0,-5 0 0,2-4 1,1 0-1,1-2 181,-1 1 1,-4-1-1,2-2 1,1 3 0,-2-1-1,2 2 1,-3-1 333,-3 0-786,1 4 0,-9-3 0,5 6 1,-1 0-1,-2 1 0,1 2 36,2 2 1,1 3-1,0-2 1,2 2-1,2 1 1,0 0 0,0-2 167,-3-1 1,4 0 0,0-3 0,-2 3 0,-1 0 0,-3 1 0,-2-1 208,-1 0 1,-6 0 0,2-2 0,-4 4 0,-1 2 0,0 2-154,0 3 0,2 1 0,-1-1 0,2 1 0,0 3 1,3 2-1,3 3-287,4 1 166,-2 2 0,14-5 1,-3-2-1,5 1 1,4-2-1,4 2 62,4 0 0,2-5 0,4 2 0,5-3 0,7-2 0,5 0 0,6 1-188,7-1 1,-2 0 0,10 1 0,0-1 0,-2 0 0,2 1 0,0-1 208,2 0 0,5 7 1,-2 0-1</inkml:trace>
  <inkml:trace contextRef="#ctx0" brushRef="#br0">8278 8023 8493,'-6'7'0,"3"-1"-535,-6-6 1,8-1 458,1-4 1,1 4 0,8-5 0,0 0 0,0-1 0,-2-2 0,1 1 0,-2 1 0,0 0 0,-3-4 93,-2-1 1,-1 3 0,-1 1 0,-4-1 0,-4 1-19,-3 4 0,-7-4 0,-2 1 0</inkml:trace>
  <inkml:trace contextRef="#ctx0" brushRef="#br0">8171 7850 8400,'-20'0'-24,"0"0"0,7 0 1,0 0-194,-1 0 0,1 4 0,0 2 0,-1 0 1,1 0-1,0-3 347,-1-2 1,1-1 839,0 0 1,7 2-800,6 2 1,1 2 0,10 5-1,2-4 1,5 0 0,3 1 0,2 1-30,2-2 0,8-1 0,3-6 1,4 0-1,2 0 0,4-1 25,2-4 0,-4 2 1,4-6 17,-2-1 0,2-2 0,-2-1 1,-1-1-123,-4 1 0,1 4 0,-11 0 0,-2 0 0,-2 2 0,-5 1 0,-4 2-328,-3-1 0,-8-1 0,-5 3-260,-10-1 1,-6-1 0,-15 5 381,-2 0 0,-3 5 0,-9 1 1,-3 0 58,-2 0 0,-9 0 0,7-4 0,-2 3 1,3-2-1,5-2 0,2-1 142,4 0 0,8 0 0,3 0 0,8-1 0,4-2 0,4-3 1,3 0-13,8 0 1,12 2-47,10 4 0,9 6 0,3 1 0</inkml:trace>
  <inkml:trace contextRef="#ctx0" brushRef="#br0">18756 11928 8056,'-8'0'118,"4"0"1,8 0 0,5 0 0,3 0 0,3 0 0,2 0 0,4 0 0,1 0 0,-1 0 0,0 0 0,-2 0 0,2 1 0,-2 2 42,0 2 0,-1 5 1,-5-3-1,-1 2 1,-1 0 5,-2 2 0,-5 0 1,3 3-1,1-2 0,-1-2 1,4-3 96,0-1 0,4 3 1,2-4-1,2-1 1,2 1-1,2-1-5,2-1 1,2 0 0,0 0 0,-2 1-1,0-1 1,-1-1 0,1-2-222,-1 0 1,-5 0 0,2-2-1,-2-1 1,-3-3 0,-1 0-170,-2 1 0,1-4 0,-1 3 0,0-2 0,1-2 0,-1-2 0,2-1 0,1-1 250,2 1 1,1 0 0,-3-1 0,2 1-1,0 0 1,0-1 0,1 1 0,0 0-115,1 0 1,-3-1 0,-3 1 0,-1 0 0,0-1-1,1 1-202,-1 0 239,0-1 0,-4-4 1,-1-1-1,-1 0 1,0-2-1,2 2 2,-1 0 0,2-5 1,-4 2-1,0-2 0,1 0 1,1 2-1,2-1-61,2-3 1,-3 4-1,0 0 1,0 0 0,-1-1-1,1 3 1,0-1-118,-1 0 0,2 4 0,-6-4 0,1 0 0,-1 2 0,1-2 122,-2 0 1,-2-1 0,-1-5 0,0 2 0,0 0 0,0 0 0,0-5 0,0-1 98,0-1 0,0-4 1,0 5-1,0 0 1,0 0-1,2 0 459,2 1-548,-2 2 0,8 1 1,-4 1-1,0-1 1,0 0-1,-2 1-194,2-1 156,-4 0 1,4-4 0,-6 0 0,0 2-1,-2-1 1,-1 0 81,-1-1 0,-5-4 0,3 2 0,0 1 0,0-2 0,2 1 0,-1-1 63,1 0 1,-1 3 0,5-3 0,0 1 0,0 3 0,2 2 0,1 2-87,1-1 0,2 0 0,-3 2 0,1 2 0,-1 0 0,-1 1 0,-2 0 0,0 0 1,0-2 1,-2 3 0,-1-1 0,-1 0 0,0-2 0,-1 0-75,1 1 1,-5-5 0,4 5 0,2-3-1,2-4 1,1-1 0,0 1 7,0 2 1,0 0-1,0-1 1,1-3 0,4 3-1,2 1 1,2 1 40,0 0 0,-5-4 0,4 0 0,-1 2 0,-1 0 0,2 4-11,-1 3 1,0-3 0,4 3-1,-2-2 1,0 0 0,-1 2-1,1-2 1,0-1-156,-1-1 1,2-1-1,-4 0 1,0 1-1,1-1 1,-1 0 141,0 1 1,3-1-1,-5 0 1,1 1 0,1-1-1,1 0 1,2-1 187,0-3 1,-2 1 0,4-4 0,-2 2 0,1 2 0,2 2 0,1 1-157,0 1 1,1-1 0,-1-1-1,2 0 1,1-2 0,2 2-111,-2-1 1,-1-1 0,-2 3-1,1 1 1,-1-3 0,0 0 26,1-2 1,-7 0 0,-1 4-1,-1 0 1,-1 1 0,-1-1-1,-2 0 114,-1 1 0,0-1 1,0 0-1,0 1 0,0-1 1,0 0-1,2 1-23,2-1 1,2 0-1,5 1 1,-4-1-1,0 1 1,1-1 15,2 0 1,-2 1 0,-1-1 0,-1 0 0,-3 1 0,0-1 0,0 2-68,1 3 1,1-4-1,-5 6 1,0-3 0,0 1-1,0 0 1,0 0-216,0 0 0,0-1 0,0-3 1,-2-1-1,-1 2 0,-1 1 232,1 2 1,-3 0 0,2-5-1,-1 0 1,1 2 0,-1 2 0,1 0 284,-2 0 1,3 2-1,-5 0 1,3 1-1,0 0 1,1 1 0,-2 3-366,-2 1 1,4-3-1,-4 0 1,1 2-1,0 1 1,-2 2-1,0 0-240,0-1 0,0 1 0,-3-2 119,3-3 0,-2 4 1,2-6-1,-2 1 325,2-3 1,-2-2-1,3 0 1,-1 2-1,0-1 1,0-3-1,2 0 130,3-1 0,-2 5 0,0 0 0,-2-2 0,-1 0 0,1 1 0,-1 2-247,-2 2 0,-1-4 0,-1 4 0,0-2 1,0-1-1,-1 0 0,1 0-189,0-2 1,-2 3 0,-2-1-1,0-2 1,0-1 0,3-1-1,0-1 199,1 0 1,0 1 0,-1-2 0,1-2 0,0-1 0,1 1 0,1 2 124,2 1 1,6 2-1,-2 2 1,0 2-1,-1 2 1,0 2 0,-1 2-181,-1 2 1,1 0 0,-3-1 0,1 1 0,-2 1 0,0 2-62,-3 1 1,-4 0 0,1-3 0,-1 2-1,0 1 1,-1 0 0,0 0 81,-1 0 1,1 2 0,3-3 0,-2 1 0,2 0 0,1 0 0,2 2 42,-1 1 1,1-5 0,0 4 0,-1-2 0,0 2-29,-4 1 1,3 1-1,-3 4 1,2-2-1,0-2 1,-2 2-1,0 2 9,-1 1 1,2-5 0,-3 1 0,-1 1-1,2 2 1,-1 1 0,3 0 14,-3 0 0,6 0 0,-6 0 1,3 0-1,-3 0 0,1 0 1,0 1-88,3 4 0,1-3 0,1 6 0,1-2 0,0-2 1,-1 2-1,1 2 47,0-1 1,-1 3 0,3-4 0,0 2 0,2 1-1,-1-1 28,-2 1 1,-1 0 0,-1 3 0,1-2 0,0-1 0,-1 2 0,3 1-1,0 1 1,2 0 1,0 1 0,-4-1 0,0 0 0,-1 0 0,1 2-9,0 3 0,-1-3 0,1 3 1,0-4-1,0 1 0,-1 2 51,1 0 0,0 3 0,-1-4 0,1 2 0,1-2 0,2-1 0,1-2 10,-2 0 1,4 1 0,0-1 0,-1 0 0,2 1 0,0-1-271,3 0 0,-3 1 0,2-1 0,1 0-760,2 1 1,-4-5 69,1-1 0,-1-6 854,5-2 1,0-2 0,-1-5 0,-2 0 0,-2-1 82,2-2 1,-3 2 0,1 1 0,-1 0 0,-2 1-1,1 0 1,-4 3 59,0 1 1,-3 2 0,1 0-1,0 0 110,-1 0 1,2 2-1,2 1 1,3 3-1,-1 0 1,2 1-43,0 0 0,2 2 0,4 5 0,0-1 0,0 0 0,0 1 30,0-1 1,6 5 0,3-1-1,3 1 1,2 0 0,3 0-254,0-2 1,7 3-1,-2 1 1,2-1 0,0 0-1,-2-1-284,2 1 1,-5-9 0,0 4 0,0-4 360,4-2 0,2 3 0,2-3 0</inkml:trace>
  <inkml:trace contextRef="#ctx0" brushRef="#br0">20742 4918 8360,'0'9'77,"1"-2"0,2-3 0,2-5 0,-2-6 1,-2-5-1,1-3 551,2-3 0,-3-3 0,4-7 0,-2-1 0,0-5 0,3-2-316,1-1 0,1-10 0,3 2 0,1-4 0,3-1 0,1 3 0,2 1-17,0 3 1,6-3 0,-2 3 0,3 3-1,2 4 1,-1 4 612,1 2-826,0 2 0,-2 1 0,-1 2 1,-4 2-1,1 2-82,0 2 0,-5-5 0,3 3 0</inkml:trace>
  <inkml:trace contextRef="#ctx0" brushRef="#br0">21781 2985 8522,'-17'-7'158,"-1"2"0,0 4 0,5 1 0,-1 0 0,1 0 716,0 0 0,4 1 0,2 4 0,1 4-750,3 3-25,1 1 0,2 5 0,2 1 0,2 2 0,4 2 0,0 1 0,0 0 0,-1-2-35,1 2 0,-4-5 1,5-1-1,1-3 1,2-2-1,1-1-387,1-3 1,-1-4 0,0-5 0,-1-1 0,-3-3 0,-3-7 77,0-5 1,-4 1 0,2-3 0,-3 4 0,-1 0 0,-1 1 561,-3 0 922,2 5-869,-10-4 1,12 12 0,-1 0 0,5 6 0,4 3 0,2 0-357,2 1 0,6-4 0,1-1 0,0-5 0,2-5 1,0-4-15,2-2 0,8-15 0,3-2 0</inkml:trace>
  <inkml:trace contextRef="#ctx0" brushRef="#br0">21995 2479 9303,'-8'6'1629,"4"3"0,4 3-1387,4 1 1,4 6-1,7 3 1,1 3-1,3 4 1,0 0-1,2 4 1,-2-1-1,1 2-417,-4 0 1,0-8 0,0 0-1,2-2 1,-3-3 0,-3-3-859,-3-4 1,-8-5-1,-1-7-38,-7-11 1,-6-6 1302,-5 2 1,6-1-1,-3 1 1,2 0 301,2-1 0,3 5-115,-1 1 1,4 9 0,10 1 0,4 3 0,2 6 0,3 1-455,-1 1 1,5-1-1,1-3 1,2-5-1,4-2 1,3-2 34,3 0 0,6-18 0,-3-4 0</inkml:trace>
  <inkml:trace contextRef="#ctx0" brushRef="#br0">22435 2132 9562,'-20'-4'814,"-2"-1"1,9 8-1,4 9 1,6 6-645,3 3 0,6 1 0,3 5 1,3 1-1,2 3 0,3 3 1,2 0-1,0-3 0,1-3-336,-4-1 1,-1-2-1,-2-3 1,-1-4-1,-3-3 1,-5-2-1,-2 0-278,-2 1 1,-6-7-1,-3-2 1,-3-4-1,-1-1 366,-1 0 1,1 0 0,1 2 262,3 2 0,5-2 0,8 3 0,7 1 0,5 2-448,6-1 1,0 4 0,5-7-1555,6-1 1817,4 4 0,3-5 0,0 4 0</inkml:trace>
  <inkml:trace contextRef="#ctx0" brushRef="#br0">22901 2226 8427,'-21'0'-4,"10"1"90,11 4 0,1-2 0,8 5 1,1 1-1,2 0 0,3 0 1,1 1-1,2 2 0,0 2 116,1-1 1,-4 0-1,3-1 1,-3-2-1,-2-1-202,0 2 0,-5-5 0,-3 0 0</inkml:trace>
  <inkml:trace contextRef="#ctx0" brushRef="#br0">22915 2146 8384,'-6'-8'2167,"0"1"-2246,-3 2 1,4 2 0,11-4-1,6 1 1,6 3 0,3 2 0,4-1-1,3-1 79,3-1 0,6-7 0,-3 4 0</inkml:trace>
  <inkml:trace contextRef="#ctx0" brushRef="#br0">23248 1986 8825,'-18'0'0,"0"0"0,2 0 201,1 0 0,2 0 0,1 1 269,3 4 1,3-2-1,6 6 1,0 1-1,2 2 1,2 1 0,5 0-1,3 1 1,1-1-336,0 0 1,1 1-1,-1-1 1,0-1-1,-1-2 1,-1-1-1716,-2 1 0,-1 2 939,6 2 1,-7-1 0,-2 0 0,-5-1 0,-3-1 0,-2-3-1053,2 3 1693,2-5 0,1 0 0,0-6 0</inkml:trace>
  <inkml:trace contextRef="#ctx0" brushRef="#br0">23474 1386 8334,'-38'-16'1062,"2"2"0,11 6-712,12 12 1,11-1 0,13 6 0,4 1-1,4 4 1,2 3 0,2 7 217,2 6 1,2-1 0,0 5-1131,-1-1 0,1 4 0,-2-2 0,-3 4 35,-4 1 1,0 3-1,-3-2 1,-3-2-1,-1-2 527,1-3 0,2-2 0,-1-5 0</inkml:trace>
  <inkml:trace contextRef="#ctx0" brushRef="#br0">23981 1533 8107,'-13'-8'31,"4"-2"0,0 5 435,-2 2 1,4 2 0,-2 1 0,0 1 0,2 4 471,2 4 0,4 4 1,2 3-875,4 2 1,-2 4 0,6-4 0,1-2-1,3-1 220,5-1 0,1-1 0,5-1-1205,-2-3 1,1-3 0,5-6-1,1 0-144,2 0 0,1-8 1065,-6-5 0,7-6 0,1-8 0</inkml:trace>
  <inkml:trace contextRef="#ctx0" brushRef="#br0">24234 1506 8688,'-13'0'1012,"0"0"233,-1 0 1,13 4-1028,5 1 1,12-1 0,7-4 0,2 0-1,2 0-530,-1 0 0,5-1 1,3-4-1,2-2 0,1-2 1,-4 0-1,-5 0 1,-6 0-3990,-4 1 4301,-4 5 0,-8-3 0,-6 6 0,-8 1 0,-7 4 309,-3 3 0,0 4 1,3 2-1,-1-1 1,-2 2-1,3 1 430,5 2 1,0 6-1,5-2 1,2 1-1,2 3 1,1-3-785,0 1 0,0 7 0,0-7 0,0-2 0,1 0 1,4-3-1,4-1 45,3-6 0,7 1 0,1-5 0</inkml:trace>
  <inkml:trace contextRef="#ctx0" brushRef="#br0">24687 1293 8131,'-43'-3'391,"4"3"1,3 9 0,14 11-1,4 1 105,3-3 0,3-3 1,3-2-1,5 0 0,2 1 1,2-1-1,0 0 0,3 1-628,6-1 1,2-6 0,12-2 0,6-4 0,6-2 0,8-5 131,6-7 0,3-19 0,1-9 0</inkml:trace>
  <inkml:trace contextRef="#ctx0" brushRef="#br0">24847 773 8114,'-38'0'0,"2"0"0,7 16 0,11 8 0,9 4 293,6 0 1,3 5 0,2-10 0,2 1 0,5 1 0,4 1 0,5 0 0,4-1 0,5 1 166,4 0 0,0-7 0,8 7 0,4-6-460,2-3 0,-7-3 0,0 0 0</inkml:trace>
  <inkml:trace contextRef="#ctx0" brushRef="#br0">25167 1119 8114,'-40'-14'0,"2"-1"1928,2 2 0,10 2-1165,8 11 0,10 0 0,8 0-320,8 0 0,8-4-626,2-1 0,4 1 0,-4 4 0,0 1 1,-1 2-1,1 5-755,-1 4 1,-3-2 979,0 8 1,-1-2 0,0 0 0,2 4-1,3-1-285,4 0 0,9-1 0,5-6 0,4-2 243,4-1 0,4 0 0,5 4 0</inkml:trace>
  <inkml:trace contextRef="#ctx0" brushRef="#br0">21368 5051 8474,'-13'0'0,"0"1"202,-1 4 0,5-4 0,2 2 0,1-6 1,3-5-1,3-6 0,5-4 0,3-4 0,6-4 1,4-4-1,4-3 98,3-1 1,6 0 0,2-3 0,-1 3 0,2 2-1,-1 3 1,1 4-479,0 3 0,-4 6 0,1-2 0,-2 3 1,-1 2-1,2 1-354,0 3 1,-10-1-1,7 4 1,-3 0 0,-2-1 531,0-1 0,0-7 0,5-5 0</inkml:trace>
  <inkml:trace contextRef="#ctx0" brushRef="#br0">23048 3945 8436,'-13'0'0,"-1"1"0,1 5 0,0 6 272,-1 4 0,5 8 1,2-2-1,1 3 1,3 1-1,2-3 0,2 0 1,2-1-1,4 0 1,4-1-1,4-1 0,-1 0 1,3-1-1,-1-3 554,2-1 0,-1-2-1217,-3 1 1,-5-7-1,-2-1 1,1-2 17,-1 1 0,-4-2 0,0-8 0,-6-5 0,-6-5 403,-3-3 0,-1-10 1,-1 0-1,0-4 1,-3-7-1,0-2 180,0-4 0,3 1 1,2 5-1,1 2 0,4 3 1,1 2 581,3 2 0,2 3 0,1 4 0,0 2-718,0 2 0,10-4 1,3 6-1,4 0 0,2 3 1,2 0-168,-1 1 1,5 0 0,-4 1-1,1 3 1,-1 3 0,-2 2-104,-2-1 1,2 2 0,-1 6 0,-4 3 0,-3 1 0,-7 4 192,-2 1 1,-2 2 0,-2 3 0,-1 1-1,-3-2 1,-1-1-314,-3-2 1,2-1-358,-1-3 0,5 1 0,-3-4-515,1 1 1,7-4-1,9 0 1188,7-6 0,3-16 0,7-9 0</inkml:trace>
  <inkml:trace contextRef="#ctx0" brushRef="#br0">23488 3652 8366,'-14'0'1141,"-3"0"0,-1 0-922,2 0-1,8 0 1,8 0 0,9-2 0,7-2 0,5-5 0,1-4-339,1-5 1,-6 1-1,4-3 1,-2-1-1,-2 2 1,-3-2-1,-2 2 1,-3 0-392,-4 2 0,-4 2 0,-1 2 0,0 0 0,0-1 511,0 1 0,0 0 0,0-1 0</inkml:trace>
  <inkml:trace contextRef="#ctx0" brushRef="#br0">23901 3278 9199,'-22'-1'0,"1"-2"986,2-1 1,1-1-1,5 5-536,-1 0 0,2 2-778,4 2 0,8 3 0,8 5 1,4-3-1,0-3-277,-3 0 0,3-4 0,-3 2 1,3-3-665,1-1 1443,-6 0 1,2 0-175,0 0 0,0 0 0,10 0 0</inkml:trace>
  <inkml:trace contextRef="#ctx0" brushRef="#br0">24154 3172 8619,'-29'-12'523,"2"3"0,11 5 0,1 7 1,6 3-129,3 1 1,2-3 0,4 5 0,1 2 0,4 1-1,3-1 1,6 0 0,2-2-615,2 1 1,4-4 0,-3-2 0,2-2 0,3-2 0,-1-2-1,1-4-47,-2-7 1,-4-3-1,3-9-72,-2-4 1,-6 1 0,-5 3 0,-2 1 236,-3 1 0,-3 1 0,-5 8 0,-4 2 0,-2 2 0,-3 3 195,1 1 1,4 1-1181,9 5 1086,9 0 0,23-12 0,3-2 0</inkml:trace>
  <inkml:trace contextRef="#ctx0" brushRef="#br0">24794 2772 8245,'-27'0'646,"1"0"1,1 3 0,4 4-702,8 7 1,1 6 0,7-2 0,1-1 0,-1-3-1,1 0 1,1-1 19,1 0 1,2 1 0,2-1 0,2-1 0,5-3 0,5-5 0,2-2 0,2-4 34,-2-2 0,5-16 0,-1-8 0</inkml:trace>
  <inkml:trace contextRef="#ctx0" brushRef="#br0">24727 2612 8245,'-17'-18'146,"-1"2"0,3 3-111,5 2 1,-1 7 0,7-5-71,1-1 1,3-1 0,6 1 0,7 1-1,8-1 1,6-2 0,4-3 0,3-1 34,0-2 0,4-6 0,-4 4 0</inkml:trace>
  <inkml:trace contextRef="#ctx0" brushRef="#br0">25007 2239 8294,'-6'7'527,"-2"-2"0,-3 2 1,2 2-1,5 3-259,2 1 0,2 7 0,2 2 0,1 4 0,3 4 0,0 3 1,1 1-1,0 1-265,4-1 1,1 5 0,1-5 0,0 0 0,1-2 0,-1 0 0,2-1 0,1-3-4,2-5 0,0-3 0,-5-7 0</inkml:trace>
  <inkml:trace contextRef="#ctx0" brushRef="#br0">25141 2625 9564,'-18'-13'0,"0"1"0,2 3 300,1 5 0,9 2 0,6 2 1,9 0-1,7 0 0,6 0 0,7-1-788,6-3 1,-4 1 0,9-6 0,-1-2 0,-2 1 0,-2 0 0,-5 2-272,-6 2 1,-5-3-1,-9 5 913,-5 1 0,-7 2 0,-11 1 0,0 1 1,-2 2-1,-1 1 0,-1 1 1012,5 1 0,1-3 0,9 4-674,8-1 0,3-2 0,15-5 1,2-3-1,5-5 0,2-3-664,-1-1 1,4-7 0,-5-2 0,-3-2 0,-3 1 0,-4 0 0,-2 0 23,-2-2 0,-8 2 0,-5 3 0,-1 0 1,0 4 574,1 1 0,1 9 0,-5 8 1,0 8-518,0 7 1,10 2-1,7-1 1,6 2-1,11 1 1,9-3 89,11-3 0,5 4 0,7 2 0</inkml:trace>
  <inkml:trace contextRef="#ctx0" brushRef="#br0">18142 6810 24872,'-9'-4'-2843,"1"-1"2134,5 1 0,-3 2 0,6-2 1,1-3-1,2-2 0,3 1 516,1 2 62,-4 2 0,2 8 1,-8 2-1,-3 2 0,0 2 1,-1 0 359,-1-1 0,4 3 1,-4-3-1,2 3-211,3 1 0,2 0 0,0 1 0,-2-1 0,-3 0 0,0 1 0,-2-1 25,1 0 1,-2 1 0,-4 1 0,-1 1 0,1 3 0,0 0 0,-1 1-88,1-4 1,1 3 0,2-1 0,1-2 0,0 1 0,0-1 14,0 2 1,5-1-1,-4-2 1,3 1-1,2 4 1,1 0-1,2 4 19,0 1 0,-4-3 0,-1 1 0,2 0 0,0 3 1,0 0-77,-1 1 0,-5 1 0,3 0 0,0 2 0,-1-4 0,1 3 0,-2-4 186,1 0 1,3 3-1,-4-7 1,2 1 0,2-1-1,-1-1-142,1 1 0,-1 0 0,4 3 0,-2-4 0,-1 1 0,1 0 0,1 2 29,2 3 1,-4 2 0,-1 1-1,1 4 1,-1 1 0,1 2 0,-1-2-97,0-3 1,3 1 0,-4-1-1,2-2 1,-1-4 0,2-3 36,2 2 0,1-4 1,0 3-1,0-1 1,0 0-1,0-1 44,0-2 1,0 3 0,0-3 0,0 2 0,1 3 0,2 0 0,2 1 8,-2 1 0,-2-5 0,-1 9 0,0-1 0,0 1 0,0 1 0,0 0-36,0-1 1,0 1 0,0-2-1,0-2 1,0 0 0,0-4 10,0 3 0,0-3 0,0 1 1,0-3-1,0 0 0,0-2 1,0 1 15,0 1 1,0-4 0,0 2 0,0-1 0,0 1 0,2 2 16,2 2 0,-2-2 0,2 1 0,-3 2 0,-1 1 0,0 2 44,0-1 1,0-3-1,0-1 1,0 1-1,0 1 1,0 0-1,0-3-35,0-2 0,0 4 0,2-2 1,1 1-1,1-1 0,1-2-30,1-2 1,-3 2 0,4 0 0,-1 0 0,-2 1 0,1-3 0,-1 1 20,-1 0 0,3 6 0,-1-4 0,-2 3 0,-2-1 0,-1 2 0,0 1 0,0 1 0,0 0 5,0-4 1,0 1-1,0-3 1,0-1 35,0 0 0,0-1 0,0-5 0,0 1 1,0-1-1,0 0 0,0 2-24,0 3 0,6-3 0,1 2 0,2 0 0,0-1 0,0 3 1,0 1-77,0-1 1,-5 4 0,4 0 0,-2 0 0,-3 1 0,-2-2 33,-1 2 0,0 1 0,0 0 1,0-1-1,0-3 0,0-2 113,0-3 1,-4 4 0,-1-3 0,2 1 131,2 1 1,2-4 0,4 3 0,4-3 0,1-2 0,2-1-331,1-3 0,-7 3 0,7-4 0,-1 6 1,-1 2-1,-1 2 0,-3-2 27,-1-1 0,3 3 0,-3 0 0,0-2 0,0-1 0,-3-2 180,-2 0 1,-1 1 0,2-3 0,1 0 0,1-2 0,1 0 116,1-2 0,-3 5 0,5-5 0,3 2-32,1 0 0,-3-5 9,-1 5-535,-5-6 1,5 8-1,-5-5-5,1 1 1,1-3 0,-4 4 0,2-1-589,2 1 0,0-5 0,0 1 0,4-2-791,3-2 1,-3-2 1738,-1-2 0,1-10 0,5-6 0</inkml:trace>
  <inkml:trace contextRef="#ctx0" brushRef="#br0">18009 11035 8463,'0'9'0,"0"0"254,0 1 1,2-3-1,2 2 1,5 2-1,3-1 1,1 0-1,0-2 219,1-2 0,-1-2 0,0-4 1,2 0-1,1 0 0,4 0 1,0 0-475,4 0 1,0-6 0,0-3 0,-4-1 0,1 0 0,0 1 0,2-2 0,1 0-415,-2-3 1,-1 1-1,-5 0 1,2-1-1,-2 1 1,-1 0-637,-1-1 1,-1 2 1050,0 4 0,1-10 0,-1 3 0</inkml:trace>
  <inkml:trace contextRef="#ctx0" brushRef="#br0">18942 9955 8317,'0'-13'-306,"0"0"0,-1 1 0,-4 3 0,-2 6 766,-1 6 1,-2 0-236,6 6 0,1-2 0,7 4-55,5-2 0,-2-2 0,2 3 0,2-1 0,0 2 0,3 0-162,-1 3 0,-4-1 0,0 2 0,0 1 0,-2 3 0,-2 2 31,-4 3 0,1 1 1,1 0-1,1-1 1,-1-2-1,-2 2 1,-1-1-1,0 1 267,0-2 0,5-4 0,-1 3-132,-1-2 0,5-1 0,1-5 0,1 2-148,-1 3 1,3-3-1,-3 4 1,2-1 0,3 1-1,-2 2 1,-2 2 0,-3 1-68,-1-2 1,3 3 0,-4-2 0,-2 0 0,-2 1 0,-1-2 248,0 2 1,0-3-149,0 1 1,0-1 0,0 2-1,0-2-53,0-2 0,-4 0 1,-1-2-1,2 1 0,2-1 1,1 1-1,0 0 1,0 0-74,0 1 1,0-4-1,0 4 1,0-1-1,0 1 1,0 0 72,0 0 0,-5 5 0,-1-2 0,0 3 0,-1 2 0,0 0 47,-4-1 0,-1 1 1,-1 1-1,0 0 0,-1 2 1,3-3-46,2-2 1,-3 3 0,3-6 0,-1 2 0,1 0 0,3-2 0,1 1-67,1 3 1,-2 2 0,3 0 0,-3 2 0,0-2 0,-1 1 0,1-1 44,0 1 1,-3-4 0,3-2-1,0 0 1,-1 0 0,1 1 120,0-2 0,-3 2 0,5-5 1,-1 2-1,1 1 0,-2 0 0,0 1-95,0 0 1,0-2 0,3 1 0,-1 2 0,-1 0 0,1-1-80,-1-1 0,-4-4 0,3 4 1,1 1-1,-3-1 0,1 0 1,-2 0 99,1-1 1,-2 3 0,4-5 0,-1 0 0,-2 0 0,0-2 0,2-2 121,1-2 1,0 0 0,3 1-1,-2-1-521,2 0 0,2 1 203,1-1 0,-5 0 0,1 0 34,1 1 1,-3-1 0,2 0-1,-1 1-435,-1-1 1,5 0 0,-2-1-1,6-3 562,6-4 0,8-10 0,4-2 0</inkml:trace>
  <inkml:trace contextRef="#ctx0" brushRef="#br0">18742 12568 8437,'-25'0'267,"3"0"1,3 0 0,5 0 0,2 1 20,3 3 0,4 4 1,6 5-1,3 0 1,5 1-1,3-2-310,2-3 0,3 1 0,3-4 0,0 0 0,4 0 0,1-3 0,0-2-366,-2-1 1,2-1 0,-5-2 67,1-2 0,-2-4 0,-5 3 0,-1 1-216,0-1 1,-1 0-1,-1 3 536,-2-2 0,-1-5 0,6 2 0</inkml:trace>
  <inkml:trace contextRef="#ctx0" brushRef="#br0">7958 7956 8365,'-7'-13'0,"-5"6"0,3 2-166,-3 10 0,0-2 1,3 5-1,5 3 685,2 1 0,4-3 0,2-2 0,4 0 0,1-1-114,0 0 1,-5 3 0,5-3 0,1 0 0,4 1 0,2-1 0,2 2-381,-2-1 0,5-4 1,-1 3-1,3-2 0,-1 1 1,0-2 165,-1-2 1,4-1 0,-3 0 0,3-1-1,2-2 1,0-3 144,-1-2 0,1 4 0,0-5 0,1 0 0,1 0 1,3 2-1,-3 1 0,1 2-292,1-2 0,-3 4 0,3-2 1,-1 1-1,-1 0 0,2-2 0,-2 2-55,-6 2 0,3-3 1,-4-1-1,3 1 0,0-1 1,-1-1-1,-2 0 412,2 0 0,1-4 0,2 1-111,-1-3 0,5-1 0,2 0 0,-1-1-324,1 1 0,3 0 1,-4-1-1,1 1 0,-1 1 1,-2 2-1,-2 1-104,-1-1 0,-5 2 0,-1 1 1,-2-1-1,-3 1 0,-1-2 1,-2 0 177,1 0 1,-5 0-1,-2-4 1,0 0 0,-1-1-1,2 1 1,-2-2 384,0-2-381,-2 2 0,1-9 0,0 5 0,1-2 1,2-3-1,-2 1 39,0 0 0,0-2 0,-3 3 1,1-2-1,-1 2 0,-2 3 0,-1 1-178,0 0 1,-4 1 0,-2 3-1,-1 1 1,-2 0 0,0-1-55,0 1 1,0 0-1,-3-1 1,2 2-1,1 2 1,-1 1 0,-2-1 178,-2-2 0,6-1 1,-1 1-1,-3 1 0,-3 3 1,-3-3-1,0-1 79,-1-1 1,4 0-1,-4-1 1,0 3-1,-2 0 1,-1 4-1,0-1-259,-2 1 0,2 4 0,-3-1 0,-4 2 1,3 2-1,-1 0 0,2 0-57,-3 0 0,-2 2 0,4 1 1,-1 2-1,0 1 0,2 2 216,3-1 1,-3-2 0,2 2 0,0 0-1,-1-1 1,3 2 0,1-2 0,-1 1 34,-3 0 0,0-2 1,1 2-1,1 1 0,-2-2 1,-1 1-137,-2 0 0,-4 1 1,-2 2-1,1-1 0,-2 1 1,1 1-1,-1-1-10,0-1 1,4-4 0,-1 2 0,3 0 0,1-1-1,1 2 1,-1-2 322,0 0 0,5 2 0,0-3 0,0-1 0,0 1 0,1 1-83,2 1 1,-1-2-1,4 2 1,-2 0-1,0 1 1,1 2-1,-3 2-207,0 1 0,3 1 1,0-1-3,2 0 1,0 1 0,-1 0 0,-2 3 66,2 0 0,2 1 1,4-4-1,1-1 0,0 0 1,2 1-1,2-1 1,2 0 182,-1 1 1,2-1-1,-2 0 1,3 0 0,2 1-1,2-1-34,1 0 1,7 1 0,-2-1-1,4 0 1,5 1 0,2-1 0,3 0-1,-1-1-125,2-3 0,1 3 1,1-5-1,1 2 1,1-1-1,2-2-302,1-3 1,0 3-1,-4-2 1,-1-1-1,1-2 1,0-1 0,-2 2-1,-1 1-656,-2 1 1,-6 1 0,3-4-1,-1 2 1,1 3 0,2 1 937,3 4 0,1-5 0,2 0 0</inkml:trace>
  <inkml:trace contextRef="#ctx0" brushRef="#br0">4599 10089 8395,'-5'-14'-50,"1"1"0,-6 6 1,1 2-1,-3 4 1,-1 1-1,-1 1 0,1 2 1,1 3-1,2 0 232,1 0 1,4 0 2282,-4-2 222,7-2-2545,-4 4 1,7-2-1,4 1 1,5-1 0,5 0 102,2 1 1,3-1 0,-2-4-1,4 0 1,3 0 0,3 0 14,3 0 0,-3 0 0,5 0 0,-1-1 1,4-2-1,3-2 0,1 2-201,-1 2 0,-1-3 1,-1-1-1,1 2 1,-1 2-1,2 1 1,-2 0-1,1-2-160,2-2 0,-9 2 1,5-2-1,-7 2 1,-2 2-1,0 0 167,-1 0 142,1 0 0,0-4 0,-1-2 0,1 0 1,0-1-1,-1 1-1,1 0 1,4-5 0,0 3 0,-1-3 0,-1 1 0,1 1-1,3 0-156,1 2 0,-5-5 0,2 4 0,-2 0 0,-3 0 0,1 1-761,0-1 649,-1 5 1,-5-4 0,-2 4-1,-1-3 1,0 0 0,-2-1 81,-1-1 0,-3 4 0,-2-5 0,-1-1 0,1-2 0,2-2-52,2 1 1,-1-2 0,0-1 0,1-2 0,0 0-1,3 1 1,0-3 4,0 0 1,-2 3 0,-2 0 0,0 2 0,0 2 0,1-1 0,-2 1 26,-3 0 1,1-1-1,-6 1 1,-1 0-1,-1-1 1,-2-1 59,0-2 1,0 2 0,-2-3 0,-2 3 0,-4 2 0,0 0-85,-1-1 1,0-1 0,-5-1 0,1-2 0,0 2 0,0 0 0,-2 0 2,-3-2 1,2-1 0,-5 2-1,0-1 1,0 1 0,-2-1 75,-2 0 0,-4 0 0,0 5 1,-2 1-1,0 2 0,-1 2-257,1 3 1,0-4 0,3 4 0,-2 2 0,-1 2 0,0 1 0,0 0-46,0 0 0,-2 0 0,4 0 0,-4 0 0,1 0 0,-2 0 199,0 0 0,1 0 0,-6 0 0,-3 1 0,-3 2 0,-2 2 0,1-1 126,0 2 0,-9-3 1,2 6-1,-2 1 1,0 2-1,2 1-23,-1 1 0,1 5 0,0 2 0,1 1 0,2 0 1,2 2-178,2 1 0,3 2 1,6-1-1,5-1 1,2 1-1,5-3 1,1 3 113,4-3 0,-1 1 0,6 1 0,0-1 0,3-2 0,2 0 356,3-1-269,1-2 1,6-5 0,0 0-1,0 3 1,0 0 0,0 1-306,0 1 0,1-2 1,2 5-1,3 0 1,1 0-1,4-1 1,2 0-219,5 0 0,-2-4 0,5 4 1,0-2-1,-2-2 0,2-4 149,-1-4 0,3 1 0,2-5 0,-2-2 0,-2-2 0,0-1-265,0 0 1,-4 4-1,4 1 1,-2-2 558,-2-2 0,-2 5 0,-2 2 0</inkml:trace>
  <inkml:trace contextRef="#ctx0" brushRef="#br0">5092 10169 18114,'-13'-6'-859,"-1"-3"0,6-2 398,-1 3 1,4 2-1,-4 6 791,-1 0 1,3 0 0,-2 0-1,-2 0 1,-1 0-88,-1 0 1,7 0 0,6 0 0,8 0-1,5 0 101,5 0 1,-2 0 0,6 0-1,2 0 1,3 1 0,2 4-1,5 3-297,5 4 0,-1 2 1,10-1-1,-1-1 1,-1-2-1,1-2 0,-1-1 19,0 0 0,3-4 0,-6 2 0,-4-4 0,-7-2 0,-4-2-39,-1-2 0,-6-5 1,-4 1-1,-2-3 0,-3-1 1,-3 0-1,-5-1-217,-2 1 1,-9 0 0,-7-1-1,-7 1 1,-5 0 0,-5 1-162,-5 3 0,-4 2 0,-3 4 91,-1-2 1,-5 2 0,3 6-1,0 3-56,0 1 1,8 1 0,7 2-1,4-2 1,5-1 0,5 0-1493,7 4 1,9 1 1776,14 1 1,9-6 0,18-1-1</inkml:trace>
  <inkml:trace contextRef="#ctx0" brushRef="#br0">8158 7903 8530,'-13'0'177,"-1"0"1,7-1-1,3-4 1,4-2 120,4-1 0,3-2 0,8 4 1,3-1-1,4-4 0,5 1 1,4-1-1,5 4-191,2 1 1,6-3 0,2 5 0,2 1 0,1 1 0,0 2 0,-1 0 0,1 0-304,-1 0 1,1 0-1,-8 0 1,-4 0 0,-4 0-1,-7 0 122,-2 0 0,-12 0 1,-3 0 42,-11 0 1,-10 0 0,-20-1 0,-8-2 0,-8-3 0,-3 0 0,-4-1-376,-3-1 1,-1 1 334,-3-2 0,2 2 0,8 4 0,2-2-83,1 2 0,8 2 154,1 1 0,-6 12 0,4 2 0</inkml:trace>
  <inkml:trace contextRef="#ctx0" brushRef="#br0">4012 9915 8385,'0'-20'0,"0"-5"0,0 17-197,0 4 1,0 4 0,-1 9-1,-4-1 1086,-3 0 1,0-2 0,-1-6 0,-1 0 0,-2 0-806,-1 0 0,-2 0 0,-3 0 1,-4 1-1,-3 2 0,-2 2-1529,0-2 1237,1 4 170,-7-6 1,5 5 0,-3-6 0,3-1 0,1-2 200,0-1 1,1-7 0,-1 2 0,2-3 0,1-1 0,4 0 0,0-2 160,4-3 1,1 3-1,2-4 1,0 1-1,-1 1 1,1 0-1,0 3-199,-1 0 0,1 1 0,0 0 1,-1-1-1,-1 1 0,-1 0-270,-2-1 1,1 1 0,2-2 0,-2-1 0,0-3-1,-1-1 145,-1 1 1,4-5-1,-3 2 1,3-3 0,3-3-1,2-3 1,3-5 580,1-2 1,-3 1 0,4 0-317,2 0 0,2-9 1,1 6-1,0-2-203,0 1 1,0 2 0,0 2 0,0 3 0,0 0 0,0 2 0,0-1-179,0 3 1,-2 2 0,-2 2-1,-5-1 1,-1 0 0,-1-1 0,3-1-21,-3-3 1,-1 0 0,0 2 0,2-2 0,1-2 0,0-3 247,2-2 1,1-1 0,6 0 0,0 0 0,0 0 0,0 2 0,0 1 20,0 1 0,4 7 1,2-3-1,0 4 0,0 2 1,-1-1 38,1 0 1,-5 1 0,3-1-239,-2 0 0,-2 1 0,0-2 0,0-2 10,0-1 0,-4-5 0,-1 4 0,1-1 0,-1-1 0,1 2 0,1-1 69,1 3 1,2-2-1,0-1 1,0-1-1,0-1 1,0-1-1,0 2 43,0 1 0,0 2 0,0 3 0,0 0 0,0 0 1,0 3-180,0 0 1,0 4 0,-1 0-1,-2 2 1,-2 3 0,2 1 0,2 1-922,1 1 1,0 4 0,0 0 0,0-1 392,0-2 1,1 3 0,4 2 460,4 1 1,9 1 0,4 5 0,1 0 531,0 0 4,8 0 1,-9 0 0,11 0 0</inkml:trace>
  <inkml:trace contextRef="#ctx0" brushRef="#br0">2839 7090 23119,'-7'-13'-3143,"2"-1"0,4 6 2638,1-1 0,0 4 0,0-4 0,0-1 0,0-2 0,0-3 644,0-2 1,0 2-1,1-3 1,4 2 0,2-1-1,2-2 1,2 0 224,3 0 0,0-4 1,5 4-1,0 0 1,2 0-1,1 2-162,0 3 0,1 0 1,3 1-1,1 1 1,0 3-1,1 3 0,1 2-66,2-1 0,2 1 0,-5 4 0,2 1 0,-4 4 0,1 2-384,-3 1 0,-2 3 0,0-2 57,-4 3 1,1 6 0,-1 0-1,-2 0 59,-1 1 1,3 2 0,0 7 0,-2 3 236,-1 4 0,4 10 0,2 2 0</inkml:trace>
  <inkml:trace contextRef="#ctx0" brushRef="#br0">18049 6664 10331,'0'-8'254,"0"4"0,-1 8 0,-2 5 0,-3 1 1,0 1-1,-2-2 2361,1 1-2743,4-4 1,-7 6 0,4-5-1,-2 2 1,-1 1 222,2 5 0,-5 0 1,3 6-1,-3 0 1,-1-1-1,0 4 346,-1 1 1,1 2-313,0-1 0,4-3 1,1-1-1,1 2-45,0 1 0,4 3 0,-3 1 0,1 3 0,1-3 1,1 1-1,1-1-124,2 3 1,-4 0 0,0-2-1,-1 2 1,1 1 0,-1 1 0,1-1 34,-2-1 1,3 5-1,-5-3 1,1 2-1,1-2 1,-1-2 96,-1-2 1,5 0-1,-3-1 1,2 2-1,0-1 1,-1 0-1,1-1-111,-1 2 1,-1 5 0,3-2 0,-1 1 0,-1 5 0,1-1-25,0-1 0,-2 7 0,3-7 0,-2 2 0,1 2 0,-1-5 29,1-5 1,-1 1 0,5-2 0,0-1 0,0-2 0,0-2 19,0 1 0,0 0 0,0-1 1,0 1-1,0 0 0,0-1 0,0 1 1,2 0-136,2-1 0,-2 5 0,2 0 0,-2-1 1,-2 0-1,0-1 64,0 2 1,0 1-1,0-4 1,0 1-1,0 2 1,0 0 49,0 2 1,0-5 0,0 5 0,0-2-1,0 0 1,0-1 0,0-2-7,0-2 1,0 2 0,0 1 0,0 0 0,0-2 0,0 1-144,0 0 1,0-7 85,0 6 1,0-4 0,1 4-1,2 0 44,2-1 0,1 1 1,-3-2-1,2 0 1,1 0-1,2 4 0,-2-1-13,0 0 1,4 3 0,-3 0-1,2-1 1,-1-1 0,-2 1 25,-3 1 0,3 0 0,-1-3 0,1 2 1,2 2-1,-2 1 30,0 0 0,3-2 0,-4-3 0,3 1 0,2 4 0,2 0 0,1-1-399,1-2 1,-1 2 183,0-1 1,5 0 0,0-4 0,-2 0-27,-1-1 0,3 6 0,0-1 1,-2 0-1,-1 0 0,-2 0-83,0-1 1,1-4-1,-1-2-1768,0-2 2083,1-6 0,-1 4 0,0-7 0</inkml:trace>
  <inkml:trace contextRef="#ctx0" brushRef="#br0">17996 10875 8370,'-24'9'62,"5"0"1,7 1 0,5 2-37,4 1 1,7 1 0,6-1 0,7-1-243,5-3 1,3 1 0,3-6 0,2-1 0,2-1 215,2-2 0,-4-6 0,3-1 0</inkml:trace>
  <inkml:trace contextRef="#ctx0" brushRef="#br0">16303 7970 10118,'-6'-8'-259,"4"1"1,-4 4 0,1-2 572,-4 2 24,3 2 0,0 2 1,6 4-1,0 4 0,0 3 35,0 1 1,1 2-1,4 1 1,4 3-1,2 1 1,3 0-205,-1 1 1,2-3 0,0 4-1,1 0 1,-3-1 0,1-2-1,-4-1-240,2 0 0,-6 0-12,-2-5 1,-4-6 0,-4-4 0,-5-7 0,-4-8 0,-4-7 0,0-4 30,0 0 1,2-10 0,2 7 0,0-1 0,-1 2 0,3 4 249,2 2 1,-2-3 0,5 5-1,0 4-41,1 3 1,2 7 0,7-2 0,3 2 0,2 0-422,0-1 1,0-7-64,4 3 0,2 0 0,2-1 1,0-1-1,0-2-136,-3-1 1,0 1 0,-1 1-1,-1 3 506,-3-3 1,3-1 0,-5-1-1</inkml:trace>
  <inkml:trace contextRef="#ctx0" brushRef="#br0">16623 7583 8649,'-14'0'-199,"1"0"1,1 6 86,3 3 0,3 3 0,6 1 0,2-1 0,1-2 52,1-1 0,5 2 1,-3 5-1,0 2 1,1 1-1,-1 2 299,0 1 0,0 9 1,-3-7-1,3-2 1,0-1-1,1-5 1,1-1 139,2-2 1,2-1-1,1-3 1,1-5-1,-1-2 1,-1-5-601,-3-6 1,1-5 0,-4-11 0,0 0 0,0-3 0,-3 0-37,-2 0 0,-2 3 0,-4 2 0,-2 6 0,-2 3 498,0 5 1,2 5-1,-2 8 1,4 7-1,4 5 1,1 6 29,0 3 0,1 4 0,2 0 0,3 2 0,2-3 0,2-4 0,2-6-99,1-3 0,5-3 0,1-4 1,1-3-1,0-7 0,1-7-1387,3-8 0,-3-11 1217,1-4 0,0-10 0,5 0 0</inkml:trace>
  <inkml:trace contextRef="#ctx0" brushRef="#br0">19515 10035 8390,'5'-13'26,"1"1"0,0 2 0,1 2 0,0 1 0,4 0 0,1-4 0,1-1 0,0-1 0,1-2 0,0-1 182,4-2 0,3-11 1,7-4-1,3-10 0,5-12 1,4-8-1,-18 27 0,2-1 1,1-1-1,2-1-139,0-1 1,2-1 0,3-3-1,1 0 1,-1 1 0,1 0 0,2 0-1,1 0 1,2-1 0,1 0 0,2 0-1,0 2-86,0 1 1,1 0 0,4-4 0,-1 0 0,-4 7 0,0 2 0,1-2 0,0 0 0,3 1 0,-1 0 0,0 2 0,0-1-40,-2 1 0,2-1 0,2 1 1,-1 1-1,-4 2 0,-2 1 0,1 3 1,0 0-1,-1 2 0,-1 0 1,-2 3-1,-2 0-31,-2 3 1,0-1 0,0 0-1,-1 0 1,27-10 0,-3 2 0,-5 2-1,-5 5-223,-4 4 0,-5 0 0,-2 4 0,-3 2 1,-4 1-1,-5 4 0,-3 1 0,-3 2 310,-1-1 0,-3 1 0,-3 4 0,-3 0 0</inkml:trace>
  <inkml:trace contextRef="#ctx0" brushRef="#br0">22475 7290 7826,'0'-7'780,"-5"2"0,1 10 0,1 3-401,1 4 1,-2 2 0,-1 0 0,1 4 0,0 3-202,-1 0 1,1 4 0,4-4-1,0 1 1,0-2 0,1 0 0,2-4-792,2-1 1,5 1 0,-3-1 0,2-3-1,0-2 92,1-2 1,-4-4 0,-1-8 0,-4-5-1,-1-6 449,0-7 0,-4 4 1,-2-9-1,0 2 1,-1 0-1,-1-2 631,-2 1 1,2 3-1,1 3-175,1 0 1,2 1 0,4 3 0,0-2-271,0 2 1,4 5-1,2 3 1,1-1 0,4 0-1,1 0-310,1-1 1,2 4-1,1 0 1,2 1 0,0 1-1,-1 1 1,3 1-2203,0 2 2398,-3 0 0,8 0 0,-4 0 0</inkml:trace>
  <inkml:trace contextRef="#ctx0" brushRef="#br0">22955 7117 8649,'-24'-18'522,"-3"0"1,3 6 0,7 8-540,2 2 0,6 2 1,0 0-1,-1 0 18,-2 0 0,0 6 1,3 3-1,5 3 0,2 1 1,2 1-1,0-1 1,0 0-70,0 1 1,6-1-1,3 0 1,3 1-1,1-2 1,1-4 46,-1-3 0,5 1 0,-1-2 1,1-1-1,0-1 0,0-4 0,-2-1-170,-1-1 0,-2-7 1,1 4-1,-3-2 0,-2 0 391,-4-1-171,-4-2 0,-2 0 1,-4 3-1,-4 5 830,-2 2 1,2 2-256,0 0 1,7 0-1,2 2 1,9 1-1,7 3 1,8 0-2332,6 0 1,4-2 1726,6-4 0,6 0 0,1 0 0</inkml:trace>
  <inkml:trace contextRef="#ctx0" brushRef="#br0">8078 8010 13353,'-13'-9'-446,"-1"0"0,1-4-51,0 8 672,5 1 0,-2 2 1,6-2-1,1-5 42,1-3 1,4 5 0,2 2-1,6 4-6,7 1 1,3 0 0,9 1-1,3 2 1,8 3 0,8 0-1,3 0 63,3-3 1,0-2-1,3-1 1,2 0 0,0 0-1,1 0-45,-4 0 1,-3-1 0,-3-4 0,-2-2 0,-4-2 0,-4 0-94,-3-1 1,-7-2-122,1-1 0,-7 4 0,-4 0 1,0-1-47,-4-2 0,-7 3 0,-6 1 0,-6 2-123,-6 4 0,-4 0 1,-7 2-1,-5 0 1,-6 2-1,-3 0 0,-3 4 192,-1 2 0,3-5 1,3 1-1,1-2 1,1-2-1,4 0 1,2 0 118,0 0 0,0 0 0,2 0 1,4 0-1,4 0 0,0 0-536,1 0 0,1 1-1995,3 4 1671,9 2 1,11 6 0,9 1 694,7-1 0,14 0 0,1 1 1</inkml:trace>
  <inkml:trace contextRef="#ctx0" brushRef="#br0">5079 10102 8432,'-21'-21'0,"3"5"0,3 7 0,2 9 0,0 7 0,-1 5-92,1 2 1,0-2 0,-1-4 0,1-2-1,0-1 1,2-1 762,7-1 0,11-7 1,16-4-1,2-1 0,3 2-481,3 1 1,0 0 0,8 2 0,2-4-1,1-1 1,-1 2-258,-1 1 0,-4 0 0,-2 3 1,-2-3-1,-2 0 0,-3 0 5,-5 4 1,-3-4-1,-7 0 236,-3-2 1,1 4-167,-5-5 0,-7 4 0,-7-2 1,-4 1-1,-5 3 0,-4 2-130,-3 1 1,-2 0-1,-1 0 1,-2 0 0,-1 0-1,2 1 1,0 2 0,4 3-34,3 1 0,-2-2 1,7 2-1,0-1 0,4-1 1,3-1-279,1 1 0,6 1-29,-2-2 0,11-1 0,9 6 462,10 1 0,8 2 0,7 1 0</inkml:trace>
  <inkml:trace contextRef="#ctx0" brushRef="#br0">6505 9382 8456,'-7'0'0,"-1"-4"1,5-2 0,-3 0 0,-1 0 0,-3 3-1,-2 2 363,-2 1 0,1 0 1322,0 0-1556,-1 0 1,13 0 0,5 0 0,7 0 0,4 0 0,2 0 0,6 0-123,2 0 0,6 0 0,1-2 1,1-1-1,1-1 0,-1 1 51,-1 1-39,-1 2 0,-4 0 0,0 0 0,-2 0 1,-1 0-1,-4 0 0,0 0 41,-4 0 1,-1-4 0,-5-1-175,-5 2 0,-7 2 0,-13 2 0,-3 2 0,-4 2 0,-3-1 36,-2 2 0,-4 0 1,-1 5-1,-1-3 1,1 1-1,2 0 1,0-1 107,-1-2 0,3 2 0,-3-3 1,4-1-1,4 1 0,2-1 0,2 1 520,2 1 0,2-5 1,2 3-399,0-2 1,8-2 0,8 0 0,12 0-237,9 0 1,3-2 0,10 0 0,3-4 0,-2 0 0,4-2-372,-1 1 442,-3 4 1,8-7 0,-7 4-1,-4 0 1,-3 0 0,-6 1-137,-4-1 0,-2 5-23,-7-4 71,-11 4 1,-10 2 0,-14 2 0,-3 2-1,-2-1 1,-1 1 0,-2-1-190,-1-1 1,-1-1 0,2-2-1,0 1 1,4 2 0,3 2-730,4-3 1,1 0 1018,5-2 0,0 0 0,-1 0 0</inkml:trace>
  <inkml:trace contextRef="#ctx0" brushRef="#br0">4826 10848 8322,'-18'-1'0,"1"-4"320,6-3 0,3 0 0,11-1 0,5 0 0,5 2 0,3 1 0,3 2-165,4-1 1,2 1 0,1 4 0,3-2 0,0-1 0,4-1-707,1 1 543,1 1 0,1 2 1,-2 0-1,0 0 0,-1 0 1,-1 0 67,-2 0 0,1 0 0,-3 0 0,-3 0 0,-1 0 0,-3 0 0,-3-1-43,-4-4 1,0 4 0,-1-4 0,-1 3-151,-3-3 1,-5 4-1,-8-4 1,-5 4 0,-4 1-1,-4 0 46,-1 0 0,-5 0 1,1 0-1,-4 0 0,-2 1 1,-1 2-1,-4 3 72,-1 1 0,3-2 0,-3 4 0,0 0 0,1 0 1,2-2 504,6-1-433,-2 4 0,8-8 0,-3 4 0,4-2 0,3 2-267,2 1 1,5 2 0,5 5 0,8-3 0,8-2-270,8-4 1,12 1-1,5-2 1,8-1 478,6-1 0,-2-8 0,9-2 0</inkml:trace>
  <inkml:trace contextRef="#ctx0" brushRef="#br0">18502 15220 8313,'0'-14'0,"0"5"14,0 1 1,-1 5 0,-2-3 1126,-2 0-741,1 4 1,-1-5 657,1 2-946,0 4 1,2-5-11,-2 6 1,2 1 0,-4 2 0,2 3 0,-2 2-1,0 2 1,-1 2 106,-1 1 1,4 1 0,-4-1 0,1-1 0,1-2 0,0-1 0,3 3 381,2 4 1,1-1-539,0 3 1,0-2 0,1 2 0,2 4-17,2 3 1,0-1 0,-2 1-1,2 3 1,-2 0 0,-2 2 0,-1 0-47,0 1 0,0 1 0,0-2 1,0 1-1,-1-1 0,-2-2-9,-2-2 1,-3 1-1,3-2 1,1-3 0,-1-4-1,1-3-459,1-2 1,1-4 0,2 0-1,2 1-1020,2 2 1,5-4 177,9-4 1,-6-2 1318,5-2 0,-5-6 0,8-2 0</inkml:trace>
  <inkml:trace contextRef="#ctx0" brushRef="#br0">18329 15939 8313,'-25'9'257,"3"0"1,-2 0 0,6 4-1,3 1 88,5-1 0,7-1 0,10-3 0,10-5 1,5-4-1,7-6 0,4-7 0,6-8 0,2-4-259,3-2 0,-1 2 0,-4 1 0,-2 4 1,1 0-1,-2 4 0,-3 1-2134,-8 2 2048,1 6 0,-5 1 0,6 6 0</inkml:trace>
  <inkml:trace contextRef="#ctx0" brushRef="#br0">4639 11635 8422,'-13'-14'0,"4"1"0,0 0 0,4 5 313,-4 4 1,5-2 417,-5 1 1,6-1 0,0 4-481,6-3 0,0 1 0,6 4 0,3 1 0,3 2 0,4 3-258,2 1 1,1 2 0,5 5 0,1-3 0,3 0 0,4-2 0,4 1 12,1 2 1,4-5 0,2-1 0,2-1 0,0-1 0,1-1 0,-1-1 244,-2-2 1,-2-6 0,-4-3-1,0-3 1,0-1 0,0-1-92,0 1 0,-1-5 0,-2-1 0,-3-2 0,0-1 0,-3 0 0,0 0-142,-1-2 1,-10 3 0,5 0 0,-4 1 0,-5 0 0,-1 0-211,-1-1 0,-3-1 0,0-3 1,-4 1-1,-1 2 0,-3-2 0,-1-1 122,-2-2 1,-8 1 0,-4-3-1,-5 0 1,-6-2 0,-3 0 63,-4-2 1,-8 0 0,-2-2 0,-8 4 0,-5 4-1,-2 5 1,-3 4-194,-2 3 1,0 8 0,-11 4 0,0 6 0,0 7-1,34-2 1,0 1 0,1 2 0,-1 1 112,-1 2 1,1 2-1,1 0 1,1 2 0,-2 2-1,1 1 1,1 0 0,1 0-1,0 0 1,1 1-1,-28 21 261,5 4 1,9 3 0,4 5 0,7 0 0,9 1-1,10-1-305,6 1 1,7-1-1,11-4 1,9-6 0,11-2-1,7-6 1,11-4-649,11-8 0,5-4 1,-24-14-1,1-1 778,1 1 0,1 0 0,10-3 0,2-1 0,-4 0 0,0 0 0</inkml:trace>
  <inkml:trace contextRef="#ctx0" brushRef="#br0">5532 11488 8481,'-1'-19'0,"-2"-2"0,-2 0-8,1 8 0,10 7 1,2 6-1,3 2 1,-1 2-1,-1 5-243,1 3 0,4 1 356,4 0 0,-2 1 1,6-1-1,3-1 1,3-2 18,4-1 1,0-1 0,-2 2 0,2-3 0,2 1 0,2-2 156,-2 0 1,5 4 0,-5-1 0,1 3 0,-1 2 0,-1 3 0,-4 2 0,0 2-360,-3 2 0,-5 7 0,-3 1 0,-3-1 0,-2-1 1,0 1 171,1 1 1,-3 0 0,0-4 0,-4-1 0,1 1 0,-1 0 0,2-2 92,-2-3 1,5 3 0,-3-4 0,4 1 0,4 0 0,0 2 0,1 1-166,1 2 0,-2-5 0,3 0 0,0 1 0,-4-1 0,-1-1 0,-2-1-133,0 1 0,-4-5 0,-1 2 1,-1-3-1,-1-2 0,0 1-1,-3-1 0,-2 0 1,-1 1-611,0-1 0,2-6 0,2-2-1672,5-4 2116,3-1 1,6 5 0,0-1 0,-2-1 277,-1-1 0,-2 3 0,0 3 0</inkml:trace>
  <inkml:trace contextRef="#ctx0" brushRef="#br0">6558 12554 9246,'-13'0'0,"0"0"1236,-1 0-1169,7 0 1,1 6 0,6 3 0,0 3 0,2 1 0,2 0 0,5 1 0,4-1-102,5 0 1,3-5 0,7-4 0,2-2-1,2-4 1,2-4 0,3-5 0,0-7-630,-1-3 0,-1 0 1,-7-2 662,-2 0 0,-3 1 0,4-4 0</inkml:trace>
  <inkml:trace contextRef="#ctx0" brushRef="#br0">6225 12554 8481,'-13'-13'-623,"0"0"0,-1 1 1,1 3 668,0 4 1,-5 2 0,-1 0 0,-2-1 0,-4 1 0,-4 2 234,-2 1 1,-1-5 0,2 1 0,-2 1-1,-3 1 1,0 1 0,-1-2 47,1-2 1,4 2-1,-3 8 1,0 4-1,1 4 1,0 5-1,4 4-310,1 3 0,5 9 0,4 6 0,3 6 0,6 6 0,2 3-169,5 4 1,3 8 0,5-5 0,5 1 0,9 0 0,11-7 0,11-6 240,10-5 1,6-10 0,-22-20 0,2-2 0,1-1-1,2-3 1,2-2 0,0-2 0,4-1 0,0-1 108,2 0 0,-1-3 1,2-2-1,0-2 0,4-1 1,0-3-227,1-1 0,-1-3 0,1-2 0,0-1 0,-1-1 0,-1-1 0,-2 1 0,-2-2-40,-1 0 1,-1-1 0,-3 2-1,-3 0 1,-3 0 0,-2-2-1,30-16 1,-6-1 0,-9 1-1,-7-1-232,-9 2 1,-7 2 0,-8 7 0,-7 1 0,-6 2 0,-9-2 112,-9-1 0,-10 1 1,-14 0-1,-11-1 1,-11 1-1,-10 1 0,-3 1 224,35 10 1,-1 1 0,-4 1-1,0 0 1,0-2 0,2 1-1,-1 3 1,1 0 0,-1 2-1,0 2 1,-34-1-79,6 4 1,3 2 0,4 7 38,-4 10 0,4 7 0,26-8 0,-1 1 0,0-1 0,1-1 0</inkml:trace>
  <inkml:trace contextRef="#ctx0" brushRef="#br0">3599 18312 9265,'0'-21'-84,"0"3"0,0-1 477,0 1 0,0 0 0,0 5 0,2 1 0,1 2 0,3 4 0,-1 4 0,1 10-23,-3 6 1,-1 7 0,-2 7 0,0 2 0,-2 3 0,-1-1 0,-1 4 0,-1-1-267,0 2 1,3 3 0,-2-9-1,2-1 1,2-2 0,0-3-1,0-1-518,0-2 0,0-6 1,0 2-1,0-3 115,0-2 0,0-7 0,0-6 0,0-7 0,0-6 363,0-5 1,0-4 0,2-8 0,1-1 0,3 0 0,-1 0 159,1 0 0,5-1 0,-2 6 0,2 1 0,3 1 0,-1 3 1,0 2 305,1 3 0,-5 2 1,0 4-1,1 3 1,0-1-1,1 2 92,-2 0 0,-5 2 1,5 4-1142,1 0 0,1 10 1,-3 5-1,-3 3 0,-4 3 1,-1-1-1,0 5-368,0 5 1,0-2-1,0 3 1,0-3-1,2-1 1,1 0-1301,1-1 1923,7-5 1,-8-2 0,7-7 0,3-3 268,4-4 1,12-4 0,-1-1 0</inkml:trace>
  <inkml:trace contextRef="#ctx0" brushRef="#br0">4199 18365 10468,'0'-13'0,"-1"1"0,-4 3 0,-4 4 0,-3 4 0,-1 1 1041,0 0 1,5 6 0,4 3 0,2 3-1,2 1 1,2 0 0,2 0-1258,5 1 1,4-1-1,5 0 1,4 1-1,4-1 1,0 0 0,-1-1-794,-2-3 1,0-3 0,-5-6-1,-2 0 1,-2-1 572,-5-4 1,-3-4 0,-8-7 0,-4-3 0,-7 0 0,-6-2 0,-4 2 866,1-1 1,4-2 0,-2 4 0,0 2 0,4 1 0,3 2 0,4 0-828,4-1 1,4 5 400,1 0 1,6-5-1,1-7 1</inkml:trace>
  <inkml:trace contextRef="#ctx0" brushRef="#br0">5199 18258 15970,'-6'-15'-1974,"-3"-2"2262,3 2 1,0 3 0,6 12-1,0 9 462,0 7 1,0 5 0,0 6-602,0-1 0,2 1 1,1 1-1,2 0 1,1 0-604,0-3 1,5-5-1,-4 0 173,0 0 0,4-3 0,-5-3-677,1-1 0,-4-7 925,2-6 1,-4-7 0,-1-11 0,0-4 0,0-4 0,0 1 0,0 2 252,0 0 0,0 3 179,0-3 0,0 9 1,2 5-66,2-2 0,-1 5 0,6 3 0,1 6 0,1 6-70,-3 3 0,4 2 1,-3-1-1,2 0 1,-1 0-1,-1 1-202,1-1 0,2 0 0,1-1 0,1-3 0,-1-4 0,0-4-220,1-1 0,-5-1 1,-2-5-1,0-6 0,-1-6 1,2-4 119,-1-6 0,-2 1 0,3-5-17,3-1 0,-5 9 0,0-1 0,-2 4 68,1 5 1,0 3 0,-2 2 69,2 2 1,1 8 0,-3 2 0,1 10 0,1 5 0,-1 2-1,2 1 174,1 3 1,-2-1-824,4 1 1,-5 1 0,5 2-1,1-2 1,2-2-397,2-2 1,-1 4-1,0-6 1,2 0 0,1-3-1,2-2-1483,-2-3 2426,-1 3 1,-1-10 0,-1 3 0</inkml:trace>
  <inkml:trace contextRef="#ctx0" brushRef="#br0">5799 18445 8574,'-2'-18'0,"-1"0"433,-1 2 1,-1 1-10,5 2 0,2 1 0,2 2 0,5 2 1,3 2-1,1 2 302,1-2 0,-6 4 0,1-2 1,2 1-1,1 0 0,1-3-7,0-1 0,-4 2 0,-1-4 0,-3-1-1064,-2-2 1,-7-1 0,-5 1 0,-3 3 0,-3 3 0,-1 2 14,-2-1 1,1 2 0,3 8 0,1 4-1,0 3 1,-1 1 0,2 0 0,4 1 0,3 0-1,4 3 365,1 0 1,0 3-1,0-4 0,1 2 1,4-1-1,5 1 1,6 0-856,6-2 1,4 4 0,0-3 0,2 0 0,2-3 819,1 0 0,6-1 0,-3 0 0</inkml:trace>
  <inkml:trace contextRef="#ctx0" brushRef="#br0">6185 18391 8542,'8'-26'335,"-2"5"1,-5 3 0,2 4 0,1 0 662,-1 1 0,3 4 0,0 2 1,2 1-526,2 3 0,-3 1 1,2 4-1,0 2 1,0 5-1,0 3 0,0 1-849,-2 1 0,1-1 1,-5 0-1,1 1 1,0-3-2652,2-2 2732,-4 3 1,5-10-1,-4 1 1627,2-6-995,-1 1 0,-2-4 1,1 5-1,3-2 167,1-2 1,-3 1-1,4 2 1,-1-1-506,1-1 1,-4 0 0,3 2 0,1-2-198,-1-5 0,-4-3 0,2-1 0,-4-1 0,-1 1 0,0 0 85,0-1 1,0 1-140,0 0 0,2 5 0,1 5 0,3 5 0,-1 4 452,1 1 0,5 2 1,-4 6-1,2 1 0,0 2 1,0-2-1,0 0-593,0 2 1,-2-3-1,3 3 1,-1-4 0,0 0-1,0-1 1,0 0-988,1 1 1,-2-5-1,1-2 1380,1-1 0,2 4 0,1-2 0</inkml:trace>
  <inkml:trace contextRef="#ctx0" brushRef="#br0">6918 18258 9675,'0'-13'2075,"-1"5"-876,-4 4 1,2 3-674,-5 1 1,3 0 0,-2 1-1,-1 3-560,1 5 1,4 3-1,-3 2 1,2 0 0,-1 3-1,2 2 1,3 0-1,3 0-444,2-2 1,5-3 0,-3 0 0,2-2 0,0-3 277,2-5 0,0-4 0,1-4 0,-3-5 1,-4-5 1111,-4-3 0,-1-4-536,0-6 0,-4 5 0,-2 1 1,0 1-1,-2 0-454,1 1 0,4 1 0,-1 5-851,2 0 0,4 5 0,2 4 1,5 2-1,3 4 0,2 2 1,3 5 928,1 3 0,5 1 0,-2 1 0</inkml:trace>
  <inkml:trace contextRef="#ctx0" brushRef="#br0">7172 18312 9694,'1'11'687,"4"-2"1,-2-1-1,4-4-933,-1 5 0,-2-5 0,-5-4 1,-2-7 304,-2-5 1,-3-1 0,3 0 0,2-1 0,2 1-626,1 0 46,0-1 1,1 2 0,4 3 0,3 5 0,6 1 519,4-1 0,2-4 0,7-5 0</inkml:trace>
  <inkml:trace contextRef="#ctx0" brushRef="#br0">7452 18138 9883,'-12'-1'0,"4"-4"0,8-2 424,8 0 1,4 1-1,1 6 1,2 1-1,1 2 1,2 3 0,0 0-1,-1 0-736,1-3 0,0 3 0,-6 0 0,-2 0 0,-1 1 0,0 0 347,-2 4 0,-1 1 0,-4 1 1,1 0-1,1 2 0,-1 3 0,-3 3 161,-4-1 0,1 5 0,-5-2 1,1 2-1,-1 1 0,0 1-398,0 0 1,-4-1-1,5 0 1,-2-4-1,0-4 1,0-4 190,2 0 1,-5-7 0,5-4 0,-1-7-1,4-11 533,2-10 1,2-2-1,2-6 1,2 2 0,7 0-1,5 2 1,6 1-3038,3 1-586,2 0 2969,5 6 0,2-4 0,6 5 1</inkml:trace>
  <inkml:trace contextRef="#ctx0" brushRef="#br0">8251 17432 9192,'6'-6'624,"3"7"1,3 11-319,1 9 0,1 4 1,-1 3-1,0 2 1,-1 1-1,-1 0 1,-3 2 430,3 2 1,-1 4-523,-1 1 0,3-2 0,-5-2 0,2-4 0,-1-1 0,-2 1-318,-3-3 0,-2-1 0,-1-1 1,-1 0-1,-2-2 0,-3-3 1,-2-4-587,-2-3 1,-6-4 0,-4-2 0,1-4 0,-2-4 0,2-2 976,0-4 1,-5-2 0,2-8 0,-2-1 0,2 0 0,4 2 405,3 4 0,6 7 0,2-3-263,1 0 1,2 6 0,5 0 0,2 7-1,3 4 1,3-1-876,6-1 1,-2 4-397,5 5 0,3 0 1,-1-3-1,3 1 1,-1 2-120,1-2 1,1-3 0,0-2 0,-3-4 958,-2-1 0,5 4 0,-4-2 0</inkml:trace>
  <inkml:trace contextRef="#ctx0" brushRef="#br0">8491 18205 8577,'0'-18'18,"0"0"0,0 1 0,0 3 0,0 1 432,0 0 1,0 4-1,2 1 1,2 1-1,5 1-6,3 0 1,6 2 0,1 4 0,0 0 0,2 0 0,0 0 0,1 0-207,-1 0 1,2 0 0,-5 0 0,-2 0 0,-1 0-466,-1 0 1,-8 0 0,-6-2 0,-8-2 0,-4-4 0,-1-1 0,0 1-47,-1-3 0,1 5 0,0 2 0,-1 2 211,1 2 0,6 6 1,4 3-1,7 3 0,8 0 1,7-2-1004,6-1 454,-1 0 0,10 0 0,-4-2 611,1-1 0,6 5 0,-3-4 0</inkml:trace>
  <inkml:trace contextRef="#ctx0" brushRef="#br0">8998 18045 8434,'1'-6'0,"4"6"0,4 7 301,3 5 0,-4 3 0,3 1 0,1 2 0,2-2 0,0 1 1,-1-1-1,-3 2 0,2-2 1458,0-1 0,0-2 0,-3 1-1882,-5-1 1,2-4-1,-3-2 1,-4-1-266,-7-3 1,-2-9 0,0-7-1,1-8 1,0-6 0,1-4-1,4-4 168,2-4 1,2-5 0,2 1 0,1 4 0,3 8 0,0 8-1,0 5 362,-3 3 1,4 8 0,2 4 0,3 4-206,1 4 0,-1 5 0,-2-1 0,-1 3 0,2 1 0,-1 0 0,0 1-268,-1-1 0,0 0 1,4-1-1,1-1 1,-1-3-1,0 1 1,1-1 330,-1-4 0,6 4 0,2-1 0</inkml:trace>
  <inkml:trace contextRef="#ctx0" brushRef="#br0">9531 17858 9047,'-7'6'823,"-4"2"1,7 5-1,1 0 1,0 1 48,-2-1 0,4 0-855,-3 1 0,1-1 0,0 0 1,-3 2-1,-2 1-279,-2 2 0,-2 0 0,-3-5 0,-1 1 0,-5 0 0,-2 3 262,-6 0 0,-12 13 0,-1-2 0</inkml:trace>
  <inkml:trace contextRef="#ctx0" brushRef="#br0">9131 7077 7855,'-15'0'0,"-2"0"0,6 4 0,-2 2 0,1 0 349,0 0 1,0-3 0,3-8-1,5-3 1,3-6 0,2-4-1,3-4 1,5-3 0,5-3-1,2-2 1,3-2 0,2-2-1,1-3 642,-1-2 1,3-1 0,-5 0 0,0-1-1,2-2 1,-2-2 0,0 2 1441,-2 2-2244,3-5 1,-3 0-1,5-4 1,2 1 0,2-1-1,4-2 54,1-2 0,9 3 1,-3 0-1,0 4 1,2 0-1,-1 1 1,4 0-488,2 3 0,-6 6 1,4 4-1,-2 4 1,-5 5-1,0 3 53,-6 5 0,-2 3 0,-3 2 0,-4 4 0,-1 1 1,-2 3 39,-2 1 0,-2 2 0,0 0 0,1 0-1158,-1 0 1,0 0-1,1 0 1,0 0 1308,4 0 0,3-6 0,6-1 0</inkml:trace>
  <inkml:trace contextRef="#ctx0" brushRef="#br0">10891 5091 7943,'7'-6'90,"5"3"0,-3-4 0,3-1 230,1 1 1,0-2 0,1-4 0,-2-1 0,-2 2 0,-3 2 516,-1 1 0,-1 5 0,-5-5 0,-2 0 0,-2 2 0,-4 1 0,-1 1-141,1 1 0,-1-1 0,-5 7 1,0 1-1,-3 4 0,-2 4 1,-2 5 355,-2 3-529,-3 3 1,4 11-1,1 1 1,2 2-249,3-1 1,6-4 0,2 5 0,2-1-1,3-1 1,3-4 0,5-6-387,4-7 1,8-2 0,6-3-1,3-3 1,5-5 0,3-4-1662,0-4 0,-1-3 1,-6-8 907,-1-3 1,0-3-1,-4-5 1,-6-1 533,-6 0 0,1 1 0,-7-1 0,-1 2 1,-1 3-1,-2 4 1312,0 3 0,-2 2 1,-2 1-1,-4 4 213,1 8 0,1 6 1,6 9-1,0 3 1,0 4-1,2 3 1,2 2-934,5 0 0,1 4 1,1 0-1,-3-3 1,3-3-1,1-4 1,1 0-881,0-1 1,1-3 0,-1-1 0,2-4 0,1-5-4299,2-1 1,0-2 4721,-5-4 0,6-5 0,2-3 0</inkml:trace>
  <inkml:trace contextRef="#ctx0" brushRef="#br0">11664 4518 8629,'-13'-13'796,"5"-1"0,4 1 194,2 0 1,2 4 0,0 0 444,0-2 0,-1 6 1,-2 2-1,-3 6 1,0 5-772,0 4 0,-3 2 0,3 0 1,0 3-1,0 3 0,3 3-433,2 0 1,-4 5-1,1-5 1,1 2 0,0 3-1,0 2 1,-3 1-392,-1-2 0,2 5 0,-4 0 0,-1 2 0,0-2 0,-1 0-98,2 0 1,2-4 0,-2 1 56,5-3 0,-2 3 0,1 0 0,2-3-25,2-4 1,5 0 0,2-5-1,2 0 1,1 0 0,-1-1-1,3 0 1,2 0 104,3-2 0,4-3 0,-4-1 0,2-1 1,0 2-1,-1-1 379,1 0 0,0 2 0,-5-5 0,1 2 0,0-1 0,3-3 1,0 1 916,0-1 0,-2-4-1263,-2 2 1,0-4 0,1-1-1,-1-1 1,0-4-743,1-4 0,-1-3 0,0-2 1,0-3-1,2-3 0,3-4-7412,4-4 8242,3-2 0,2-2 0,0-2 0</inkml:trace>
  <inkml:trace contextRef="#ctx0" brushRef="#br0">12157 4931 7803,'-19'-6'1671,"0"0"0,-2-1-33,8 7 0,5 6 1,8 7-1,2 0 0,1 1 1,2-1-1816,3 0 0,-4 1 0,5-1 0,2-1 0,0-2 177,3-1 0,5-6 0,2 3 0</inkml:trace>
  <inkml:trace contextRef="#ctx0" brushRef="#br0">12130 4744 10636,'-22'-20'0,"0"2"0,4 6 5879,6 3-5998,6 8 0,8-10 1,2 5-1,5-1 0,3-3 1,3-2-1,3-3 119,4-3 0,3-2 0,2-7 0</inkml:trace>
  <inkml:trace contextRef="#ctx0" brushRef="#br0">12317 4385 7921,'-12'-9'0,"2"1"460,1 2 1,6-4 0,-1 1-626,2-3 0,4 3 1,1 1-1,2-3 461,3-1 1,1 5-1,3 4 1,-4 6 277,-3 6 1,-2 1-1,0 1 1,3-3-46,1 3 1,1-4-1,2 1 1,-1-2 0,1-3-1,2-2 1,1-1 12,1 0 0,-1 0 0,0-1 0,1-2 1,-1-3-596,0-2 1,-4 5 98,0-1 1,-4 4-1,2 4 1,0 5 0,-1 4 427,0 5 1,0-1 0,-3 5 0,2 0 0,-1 0 0,0 0-105,1 2 0,-1 1 0,-4 2 0,0-2 0,2-1 0,1-2 0,1 0-349,-1-1 0,-1 4 0,-2-4 0,0 1 0,0-1 0,0-1 0,0 1-891,0 3 0,0-5 0,0-1 0,0-2 0,0 1 340,0 0 0,-5 1 0,1-5 0,-1-1 0,1-1 0,-2-4-578,-1-1 0,2-2 1108,-4-4 0,0-11 0,-4-4 0</inkml:trace>
  <inkml:trace contextRef="#ctx0" brushRef="#br0">12224 4265 7836,'-14'0'0,"1"0"0,0 0 736,-1 0 211,7 0 1,4 0-1,10 0 1,8 0-1,5 0 1,5-2-522,4-2 0,7-5 0,7-7 0,3-4 0,0 1 0,-2 0 1,-4 3-1,-4 1-416,-4 1 1,-2 3-1,-6 2 1,-4 4-1,0 4 1,-4 1-1,-3 1-95,-4 4 1,1 4-1,-5 10 1,-2 7-1,-2 10 1,-1 7 489,0 6 1,5 3 0,-1 1-1,1 0 1,1-1 0,1-2 194,0-1 0,5-1 0,-3 2 0,3-3 0,0-1 1,-2-4-1,-2-2-671,-3 0 1,4-12 0,-4 6-1,-2-4 1,-2-5 0,-1-2 0,0 0-430,0-3 1,-7 0 0,-5-7-1,-6-1 1,-4-2 0,-3-1 262,0 1 0,-11-4 0,5 0 0,-5-1 0,-1-1 0,5-1 1,2-1-1027,5-2 1,3 0 1262,0 0 0,14-6 0,10-2 0</inkml:trace>
  <inkml:trace contextRef="#ctx0" brushRef="#br0">6852 9369 12586,'-14'-33'-1615,"1"5"1126,6 2 679,1 6 0,6 14 0,0 6 0,0 8 0,0 4 0,0 1 0,0 2 0,0 1 1,1 2 177,4-2 1,2-1 0,8-2 0,3 1-1,4-1 1,5 0 0,4 1 154,4-1 0,10 0 0,5 1 0,5-3 0,5 0 0,3-2-418,0 1 1,10 0-1,-6 1 1,1-2-1,1 0 1,1-1-1,3 0-61,1-2 0,-8 0 0,5-3 0,3 1 0,-36-2 0,0-1 0,1 0 0,0 0 0,0-2 0,-1 0 0,1-1 1,-1 0-1,5 0 1,-1 1-1,-3-3 1,-1-1 0,0 0-1,-1-1 1,1 1-1,0 0 173,36-4 1,-4-3-172,1 3 0,-3 2 0,-3 0 0,-1-1 0,-4 2 0,1-1 0,0 1 0,3-1 1,-1 1-13,-1 0 0,2-3 0,-3 3 1,1 0-1,3-1 0,-3-1 1,1-2 344,-3-2 0,-2 3 1,3 2-1,-2 1 0,-3 3 1,-1 1-1,-3 1-503,-3-4 1,3 4 0,-2-4-1,3 4 1,4 0 0,-2-2-1,2-2-418,3 2 0,-3 2 577,6 1 1,-6 0 0,4-2 0,1-1 0,2-1-76,4 1 1,3 1 0,-1 2 214,1 0 0,1 0 0,0 2 1,2 1-1,-37-1 0,1 0-209,0 0 1,0-1 0,33 1 0,4-2 0,-36 0 0,1 0 0,0 0 0,0 0 0,1-1 0,-1 0 0,-1-1-1,-1 0-1542,36-7 0,-1-3 1,-5-1-1,0-1 1,-4 1 1545,-3 0 0,-4-1 0,-3 1 0</inkml:trace>
  <inkml:trace contextRef="#ctx0" brushRef="#br0">12770 8543 5468,'0'-18'0,"0"0"0,-1 3 1250,-4 5 1,4 3-776,-4 2 1,4 11 0,1 3-1,0 12 1,0 8 0,0 7-1,1 4 1,4 6 260,4 7 1,4 5-1,3 5 1,2-2 0,0 1-1,0 1 1,1 2 57,2-2 0,1-5 0,5 0-485,-1-3 1,-4-8-1,-1-3 1,0-2-415,0-2 0,-7-6 0,1-3 0,-4-3 0,-2-3 1,-2-2-667,-3-6 0,-2-5 0,-2-9 0,0-12 1122,0-10 0,1-6 0,4-3 0,2-3 0,2-3 0,1 0-242,5 2 0,-1 9 0,3 2 0,-2 3 0,-1 6 0,-1 6 539,0 5 1,-4 2 0,-2 4-1,-1 4 1,-3 4-24,-1 5 0,-4-2 1,-4 5-235,-7-2 0,-2 3 1,-7-2-1,0-1-147,1 0 0,-4-1 1,3-5-1,-2-1 1,0-2-1,4-2 0,-1-1-748,0 1 1,5-5 0,-2 3 0,3-2-4404,2 0 5274,6 1 0,7-5 1,7 0-1</inkml:trace>
  <inkml:trace contextRef="#ctx0" brushRef="#br0">13717 8836 28879,'-9'-6'-5055,"1"-3"4704,3-3 0,0-1 0,5 0 0,0-1 0,0 1 0,-1 0 0,-2-1 502,-2 1 1,1 4 0,4 0 0,0-1 0,0-2 0,0-1 0,-2 1 0,-1 1 400,-1 3 1,-7 5-1,3-2 1,-6 5 0,-2 5-639,-2 3 0,-4 10 0,3 4 0,-2 4 0,-3 2 1,1 3-1,-1 4 67,2 4 1,5-4-1,0 1 1,2 0 0,1-1-1,3 1 1,2-1-138,4-1 0,4 3 0,1-4 0,1-1 1,4 1-1,4-3 455,2-2 0,7-6 0,0-1 1,0-1-1,1 0 0,2-1 1,1-3-276,0-1 1,-5-2 0,2 2-1,-1 0 1,-1 0 0,0-3 143,-3-1 0,0 1 1,-1 2-1,0-1 1,1 0-1,-1-1 1,0-2-623,1-1 1,-1-1-1,0 2 1,-1-1-1,-1 0 1,-3-2 0,4-2-2427,5-4 3166,-3-1 0,12 0 0,-6 0 0</inkml:trace>
  <inkml:trace contextRef="#ctx0" brushRef="#br0">13957 9329 18493,'-21'-27'304,"6"8"1,6 6 0,-1 8 0,0 8-665,1 6 0,-2-1 1,7 0-1,1 3 0,1 1 209,2 1 1,12-6 0,3-1-1</inkml:trace>
  <inkml:trace contextRef="#ctx0" brushRef="#br0">13970 8903 29394,'-13'-27'-1139,"-1"0"0,5 11 696,1 3 1,0 7-1,1-2 1,7 2 0,9 3 831,7 2 1,5-5-1,5-1 1</inkml:trace>
  <inkml:trace contextRef="#ctx0" brushRef="#br0">14170 8703 32767,'-7'0'-1199,"1"-2"0,7-1 0,4-3 1569,3-1 1,4 4 0,2-2 0,-1 4 0,0 1 0,2 0 0,1 0-205,2 0 1,0 1 0,-3 2 0,1 3 0,3 2 0,1 2-167,-1 2 0,4 3 0,0 3 0,2 4 0,2 3 0,-1 2 0,1 1 0,0 3 0,-1 1 0,1 7 0,-2-1 0,-3 5 0,-4 2 0,-5 2-154,-4 1 1,-3-4-1,-7 3 1,-5-1-1,-6-4 1,-6-2 0,-3-3-726,-2 0 1,-2-2-1,-1-8 1,3 0-1,2-1 556,2 1 1,-5 0 0,3-1 0</inkml:trace>
  <inkml:trace contextRef="#ctx0" brushRef="#br0">15676 866 8030,'-6'-12'0,"-3"4"0,4-4 561,0 3 0,4-3 1,1-1-1,1-2 1,4-1-1,3-2 0,4 1 1,2 3-1,-1 2 1,0 1-1,2 4 1,1 1-1,2 3 2715,-2 2 1,-1 2 0,-1 5-2471,-1 7 0,-1 13 1,-3 11-1,-5 4-758,-2 3 0,-4 8 0,-1 0 0,-3 4 0,-1 1 0,-4-3-48,0 0 0,2-5 0,1-3 0,2-5 0,0 0 0,3-9 0,-1-4-1881,1-5 1,2-3 0,1-10-819,0-6 2614,0-17 1,5-9 0,4-9-1,3 3 1,2 1 0,-1 0 149,0 1 0,1 1 0,-1 2 1,0 6-1,1 3 0,-1 5 871,0 5 1,1 2 0,-1 2 0,0 2 0,-1 4 0,-2 6 480,-1 4 0,-1 6-1417,1-4 0,-2 6 0,-4-2 0,1 3 0,-1 2 0,-1-1 0,-2-3-155,0-1 1,-6-4 0,-4 2 0,-5 0-1,-3-3-1443,2 3 1,-4-10 0,1 3 0,0-2 0,0-3-5747,2 1 7344,3-6 0,18-9 0,5-8 0</inkml:trace>
  <inkml:trace contextRef="#ctx0" brushRef="#br0">16716 786 7844,'-19'-32'1287,"0"4"1,2 8-111,8 6 1,5 3 0,-1 2 0,-2 6 0,-2 6-379,0 6 0,0 9 0,-5 4 0,-3 3 0,-1 2 0,1 1-456,-3 3 1,6-3 0,-6 5-1,4-2 1,1 0 0,5-3 0,3-3-452,4-2 1,-3-3-184,1 3 0,1 0-396,4-5 1,4 1 405,1-1-590,5-3 505,-9 4 1,5-6 197,-6 1 0,5-1 331,-1 0 0,1 5 1524,-5 0-865,0 0-552,0-5 0,-2 2 412,-2 3 1,2-4 1624,-2 4-2064,2-3 0,2-2 0,0 1 0,0-1 0,2 0 0,2 1 0,5-2 0,3-2-1308,1-1 0,1-2 1,-1 4-1,2-4 0,1-1 1,3-2-1,2 1-3752,3-1 1,7-1 4816,5-7 0,2-10 0,2-6 0</inkml:trace>
  <inkml:trace contextRef="#ctx0" brushRef="#br0">17023 1213 10452,'0'-14'0,"-2"3"915,-2 2 0,1 3 0,-6 6 1,0 1-1,0 4 0,2 5 0,-1 6-688,1 7 1,4-4-1,-2 0 1,4-1-1,1 1 1,1-1-1,4-2-4377,4-4 4150,3-8 0,7 2 0,2-6 0</inkml:trace>
  <inkml:trace contextRef="#ctx0" brushRef="#br0">17063 866 7645,'-15'-22'-200,"-3"0"1020,-9 0 0,20 14 1,3 4-1,9 2 2885,7 2 1,9 0-3467,6 0 1,1 0-1,6 0 1,1-1 0,1-4-240,1-4 0,10-8 0,-5-4 0</inkml:trace>
  <inkml:trace contextRef="#ctx0" brushRef="#br0">17423 666 7844,'-14'-14'0,"8"2"0,5 13 0,7 2 0,4 3 0,5 1 0,6 2 1012,-4 5 0,7 0 0,-2 4 0,3 4 0,2 4-20,0 0 1,-2 5-1,-3 0 1,-3 1-1,-2-1 1,-4 0-1,-6 0-825,-4 1 0,-3-3 1,-1 3-1,-3-1 1,-7 0-1,-4-1 1,-2-2-1,0-3 1,1-2-1,0-6 1,-2-2-3054,2-2 0,5 1 1043,2-1 0,6-4 1107,-1 0 1,8-6 0,5 0 735,3-6 0,7-11 0,2-6 0</inkml:trace>
  <inkml:trace contextRef="#ctx0" brushRef="#br0">18049 893 7844,'-21'-12'2031,"2"9"0,7-7 2218,3 2-3676,3 7 1,8-4 0,2 10-1,7 2 1,5 2 0,6 0-97,3 1 1,4-2-1424,2 1 1,-3-2-1,3 3 946,-3-1 0,-1 0 0,-1 5 0</inkml:trace>
  <inkml:trace contextRef="#ctx0" brushRef="#br0">18036 1159 13260,'-12'-5'0,"4"-1"0,8 1 0,11 5 0,7 2 0,5-1 0,1-1 0,3 0 0,1 0-579,3 0 0,10-6 1,1-3-1,4-3 579,4-1 0,8-12 0,3-3 0</inkml:trace>
  <inkml:trace contextRef="#ctx0" brushRef="#br0">18942 933 7844,'-13'-6'370,"-5"4"1,0-2-1,0 3 1,-1 1-1,-1 1 1034,-1 3 0,-4-1 0,1 6 1,-3 0-1,1 0 0,3 0 1,4 1 374,1 2 0,5 2-2251,4-1 1,6 0 0,-1 1 0,4-1 0,4 2-126,5 2 1,9-3-1,4 1 1,3-7-1,3 0 1,2-2-1,1 0-253,-1-3 0,-4-2 0,-3-1 0,-6-1 1,-2-4-1,-3-4 1053,-3-3 0,-5 4 1,-8 0-1,-5 2 0,-3 3 1430,-1 2 0,-5 2 1,0 4-1,3 4 1,5 2-1,6 3-1649,2-1 1,2 5 0,2 1-1,4 0 1,5 1 0,7-4-1,3-1-1026,3-2 0,7-6 0,6-2 0,4-4 1042,4-1 0,-1-6 0,-4-1 0</inkml:trace>
  <inkml:trace contextRef="#ctx0" brushRef="#br0">19555 853 7844,'-13'-21'1389,"6"6"1,2 7 0,4-3-1,2-1-969,4-1 0,1 3 0,5-1 0,1-1 0,3 2 0,0-2 0,0 2 0,-2-1 575,0 3 1,1 3 0,-1-2-933,0 1 0,-7 1 0,-6 5 1,-7 2-1,-5 2 0,-3 5-9,-3 3 1,-1 3 321,-3 3 0,1-4 0,5 4 0,-2-2 1,3 1-260,5 1 0,0 4 0,4-3 1,0 0-1,0 2 0,3 0 0,3 2 1,3 3-376,1 0 1,5 1-1,-3 0 1,1-1 0,2 1-295,-1-1 0,-2 1 0,-5 0 481,4-1 1,-4 1 0,4 0-1,-5-2-3,-5-3 0,4 2 1,-4-5-1,2 0 0,0 1 1,-1-4-1,1-1-444,1-2 0,8 0 0,3-1 0,4-3 0,5-4 0,6-4 0,4-1-5320,3 0 5838,12-12 0,-7-3 0,10-11 0</inkml:trace>
  <inkml:trace contextRef="#ctx0" brushRef="#br0">19982 1053 7844,'-9'1'449,"2"4"0,1 4 0,3 3 79,1 1 1,2 0-1,0 0 1,0 2 0,0 2-1,2 0 1,1 0 0,1-3-82,-1 0 0,-1-5 1,-1-2-448,3-1 0,4-7 0,5-7 0</inkml:trace>
  <inkml:trace contextRef="#ctx0" brushRef="#br0">20035 693 7844,'-13'-18'2299,"0"14"-1092,-1-14 0,8 20 1,6 0-1,8 3 1,5-2-736,5-2 0,-2-1 0,6 0-2627,2 0 1,1 0 2154,2 0 0,5-6 0,3-1 0</inkml:trace>
  <inkml:trace contextRef="#ctx0" brushRef="#br0">20408 560 7844,'2'-15'1086,"2"6"-534,5 6 1,-1 3-1,1 0 1,-1 2-1,1 2 1,0 5-1,2 3 1,0 3-1,3 1 1,-1 3 301,0 2 1,-4 1 0,0 5 0,2-2 0,-1-1 0,0-2 0,-1 1 0,2 3-610,0 0 1,3 1 0,-1 1-1,0 2 1,1 1 0,-2-2-1,-2 1 1,-1 0-729,1 1 1,1 0 0,-3-5 0,-3 1 0,-4-2-1,-1-1 1,0-3 0,0-2-234,0-3 0,-6-1 0,-4-2 0,-5 1 0,-2-2 0,2-2-3217,4-1 3933,-1-6 0,29-3 0,-1-8 0</inkml:trace>
  <inkml:trace contextRef="#ctx0" brushRef="#br0">21182 920 14494,'-18'-11'0,"0"-2"0,3-2 880,5 0 1,5 9 0,10 6-1,4 9 1,3 6 0,2 4-1,3 1-550,1-1 1,4 4 0,-5 0 0,0 0 0,-1 1-1,-1-3 1,0-2 0,-3-3-680,-1-1 0,0-2 0,-1 1 0,-2-1 0,-1-1 0,0-2 0,5-1 349,4 2 0,-1 0 0,5 3 0</inkml:trace>
  <inkml:trace contextRef="#ctx0" brushRef="#br0">21115 1133 8871,'-25'-19'0,"1"-2"2698,2 0 0,13 8 1,5 8-2578,9 4 0,9-5 0,4-3 0,4-1 0,4-1 1,6 2-1,5-2 0,6-4 0,4-3 0,0 0 0,-1 0 1,-3 1-1,-1-1-3067,-4-1 1,-8 4 0,-5-3 2945,-10 3 0,-2 2 0,-5 0 0</inkml:trace>
  <inkml:trace contextRef="#ctx0" brushRef="#br0">21555 813 7844,'-13'13'0,"-2"1"625,-3-1 1,-1 2 0,-5 3 0,3 4-1,2 3-293,3 2 1,1 1-1,2 3 1,-1 3-1,-1 0 1,-1-3 0,-2-3-818,2-1 0,1-2 0,2-1 1,0-4-1,-2-2 0,-2-6-2659,0-6 3144,-1-5 0,5-1 0,-1 0 0</inkml:trace>
  <inkml:trace contextRef="#ctx0" brushRef="#br0">21142 1226 7844,'-5'-24'0,"-1"-1"0,0-1 946,0 2 0,2-1 0,4 5 0,0 1 0,1 0-147,4 3 0,2 1 0,7 3 0,-1 3 0,2 5 1,3 1-1,2 0-1404,1-2 0,9 1 0,-4 4 0,4 0 0,3 0 0,2 0-3420,4 0 4025,-5 0 0,4-12 0,-4-3 0</inkml:trace>
  <inkml:trace contextRef="#ctx0" brushRef="#br0">21768 773 10252,'0'-13'2191,"2"1"1,1 1-1120,1 3 0,6 0 1,-1-1-1,3 6 0,0 6 1,-3 8-1,-5 5-646,-2 6 1,-2-1 0,0 1-1,0 2 1,-2 1 0,-2 2 0,-5-1-658,-3 1 1,-6 0-1,1-2 1,0-2 0,2-2-1,4-2-320,2-2 1,-2 2 0,7-1 0,1-2 0,1-1 0,2-2 229,0 0 0,8-1 0,4-1 0,6-4 0,1-1 1,3-2-1,0 1-318,2-1 0,8 1 0,-5-7 0,1-1 0,3-3 0,2-2 1,5-7-1,2-6 0,3-6 0,-1-2-184,-1-2 0,-2-6 1,-2 1-1,-3-2 1,-1-2-1,-5 1 0,-5 4 1506,-5 3 1,-7 4-1,-4 3 1,-1 3 0,-5 4-1,-4 5 1,-5 4 720,-4 4 0,-2 4 0,1 2 1,0 4-1,-1 5 0,2 7 1,2 6-647,1 7 1,2 0-1,-2 4 1,5-2-1,2-1 1,2 0-1,0 0-710,0-1 1,6-8-466,3-4 1,7-5 0,3-2-1,1-4 1,-1-1-312,-3-3 1,-2-7-1,-6-7 1,-3-4 0,-4-2-1,-1 0 1,-1 3 245,-4 0 1,-2 2-1,-6 3 1,-1 5 0,1 3-1,1 2 1,3 3 481,5 5 0,2 3 0,2 2 0</inkml:trace>
  <inkml:trace contextRef="#ctx0" brushRef="#br0">23168 666 7844,'-15'-26'163,"-3"-1"0,5 6 1,-2 4-1,6 2 424,3 1 1,-3 1 0,3 0 0,-1 1 0,-3 3 0,-2 5 0,-1 4 381,-1 4 1,-1 11-1,-1 11 1,-2 9 0,2 5-1,1 4 1,2 5 0,1 0-656,3-5 0,-1 3 1,5-9-1,2-3 1,3-1-1,5-6-752,4-4 1,3-2 0,2-7 0,3-5 0,0-2 0,-2-7-525,-4-4 1,-5-6 0,-6-7 0,0-2 0,-2 1 0,-2-1 0,-5 1-665,-3 6 1,-6-3 1625,0 5 0,-5-2 0,2-3 0</inkml:trace>
  <inkml:trace contextRef="#ctx0" brushRef="#br0">21688 826 7844,'-26'0'0,"3"-1"0,3-2 0,0-2 669,4 2 0,7-4 0,5-2 0,5-3 0,10-1 0,11 0 0,10-2 0,11-3 0,9-3 0,12 1 0,7 0-159,-33 10 1,1 1 0,32-6-1,-1-2 1,-7 2 0,-2 3 0,-9 3-1,-8 3-585,-10 0 0,-5 5 1,-7-4-1,-6 5 1,-6 5-1,-5 4 897,-4 2 1,-7 4-1,-4 3 1,-6 4 0,-6 3-1,-2 2-239,2 0 0,-2-1 0,6 1 0,2 0 0,3-1 0,2 1 0,4 0-468,1-1 0,0 1 0,3-2 0,-2-1 1,3-4-1,-1 0 0,0-4-742,-2-1 0,1-2 0,5-1 1,4-2-1,4-2-1025,2-2 1,9-2 0,5-4 695,9 0 0,6-6 0,10-3 0,-1-2-79,1-3 1,2 1-1,2-2 1,-1-1 0,0-4-1,1 0 1035,-1-4 0,-6-7 0,-1-3 0</inkml:trace>
  <inkml:trace contextRef="#ctx0" brushRef="#br0">23354 293 7844,'-17'-22'176,"-1"-2"0,2 4 0,-1 2 1222,0 6 0,2 3 0,-5 0-285,1 5 1,3 2-1,-6 2 1,-2 3-489,-1 6 0,-3 10 0,-2 15 0,-1 5 1,1 7-1,4 4 0,3 5 0,4 1-528,0 2 0,6 0 0,-2-5 0,6-1 0,2-3 0,1-6-1709,0-6 678,1 1 535,11-10-839,-4 5 1,14-12 470,-3-4 1,5-3 135,0-5 1,1-3 55,3-6 169,-2 0 554,-7-6 1,-1 1 345,-3-8 0,-5 5 505,-8-9 0,-5 9-635,-9-5 1008,-3 3-918,-17 2 0,7 2 1,-8 6-548,5 0 0,3 0 1,4 2-1,2 2 1,4 5-1,7 3 1,5 3-7813,3 2 7905,1 4 0,17 0 0,3-2 0</inkml:trace>
  <inkml:trace contextRef="#ctx0" brushRef="#br0">16196 2559 7843,'-40'-12'0,"5"5"0,8 8 0,14 9 0,8 7 0,5 11 0,-1 0 320,-4 5 1,1 8 0,-10 8 0,-6 4 0,-8 3 0,-9 2 0,-5-2 0,-4-1 0,-1-1 0,-4-3 0,0-3 179,-3-8 0,7-8 0,2-9 0,4-7 0,1-7 0,0-9-676,0-8 0,1-15 1,2-11-1,2-12 0,-2-14 1,18 28-1,-1-2 0,0-3 1,0 0-125,0-2 0,0-1 0,2-1 0,1-2 0,0-5 1,0-2-1,0-1 0,0-2 0,0-1 0,1-1 1,0-3-1,0-1 203,0-2 1,2-1 0,0 2 0,0 0 0,0-3 0,1 0 0,0-1 0,-1-1 0,2 2 0,-1 1 0,2 0 0,0 1 0,1 3 0,1 2 90,-1 1 1,1 0-1,1-1 1,1 1-1,-2 0 1,1 0-1,3 3 1,0 1-1,2 3 1,2 1-1,0 4 1,2 2-1,0 2 1,2 2 225,6-30 1,13 8-1,5 12 1,1 8 0,0 10-1,0 8 1,2 5 0,1 5 119,-1 4 1,-1 2-1,-1 5 1,2 2-1,-2 1 1,2 3-1,-1 1-127,4 4 1,0-6-1,5 1 1,1-1-1,1-1 1,-2 1-1,-1-1 1,-1 1-402,-2-2 1,-2 2 0,-7 1 0,-2 0 0,-6 2 0,-3-1-226,-5 4 0,-3 0 0,-8 4 1,-4 3-1,-7 4 0,-8 2 1,-6 0 412,-4-2 0,-3-6 0,-6 3 0</inkml:trace>
  <inkml:trace contextRef="#ctx0" brushRef="#br0">15290 853 9476,'6'-2'513,"4"7"1,6 7 0,8 4-298,6 2 1,5-2 0,10-6 0,2-1-1,2 0 1,0-1 1152,1-4-1369,2-2 0,1-8 0,1-2 0</inkml:trace>
  <inkml:trace contextRef="#ctx0" brushRef="#br0">10211 17205 8184,'-6'-22'0,"-3"0"0,3-5 0,2 8 0,2-2 0,2-2 0,6 3 318,3 3 1,1 2-1,1 1 1,-2 3-1,1 2 1,2 4-1,0 5 1,-2 5-1,-1 5 1,1 6 699,2 7 1,2 3 0,0 7 0,3 5 0,0 7 0,-2 1 0,-3 1-1,-3 0-1025,1 4 1,-2-1-1,-1-1 1,1-3-1,-3-3-1069,1-3 0,5-3 459,-2-11 1,-3 1 0,0-2-1,-2-2 5,0-6 1,1-11 0,-4-9 0,2-10 0,3-6 772,2-5 1,-4-6 0,5-1 0,0 2 0,-2 1 0,-1 2-1,-1 3 1513,-1 0 0,5 7 1,-3 0-1,1 6-1222,4 5 0,-4 10 0,0 3 0,-1 6 0,-3 3 1,-1 4-843,-2 0 0,4 4 0,1-4 0,-2 1 0,-2-1 0,-1-2 0,-1-3-1521,-4-1 1,4-2 0,-4 1 1910,4-1 0,7 0 0,1 1 0</inkml:trace>
  <inkml:trace contextRef="#ctx0" brushRef="#br0">10931 17499 12243,'-18'-11'3050,"0"-2"1,2 4-2728,7 9 0,9 0 0,9 4 0,3-2 0,1-2 0,0 0-1063,1 0 0,-8 0 0,-6 1 1,-8 2-1,-4 3 1074,-1 2 1,-5 1 0,1 4 0,2 2 0,3 1-1,4 2 1,3-2-167,2-1 1,1-2-1,4 1 1,3-1-1,9 0 1,7 0-1,5-1 1,4-1-1984,1-2 0,6-6 1,-1 1-1,1-3 1815,-2-1 0,4-5 0,-5-3 0</inkml:trace>
  <inkml:trace contextRef="#ctx0" brushRef="#br0">11224 17539 8558,'0'-14'993,"0"1"0,0 4-858,0 0 1184,0 0 1,1-3-756,4 4 0,-2 2 1,6 6-1,0 1 0,0 2 1,-2 3-1,0 0-787,1 0 0,1 4 0,4-2 0,0 0-1094,1 1 0,-8-6 1,-6 2 4362,-8-4 301,-4-1-2641,5 0 1,7 0 0,9 2 0,3 1 0,2 3-1,3 0-1377,1-1 0,8 1 0,-2-3 1,0 2-1,1-2 671,0-2 0,2-7 0,-1-1 0</inkml:trace>
  <inkml:trace contextRef="#ctx0" brushRef="#br0">11597 17499 9046,'-13'-6'0,"1"-3"0,2-2 248,1 3 1,6-4 858,-2 3 1,4-3 0,2 0 0,4 3 3201,4 5-3377,-3 2 1,4 4-1,-4 2-770,1 5 1,-4-2 0,3 2-344,0 2 0,2 1 1,5 1-1,0 0 0,2 1 1,1-1 180,2 0 0,12-5 0,-2-2 0</inkml:trace>
  <inkml:trace contextRef="#ctx0" brushRef="#br0">11824 17499 8822,'-19'-14'0,"4"2"2105,4 4 0,4-4 1,-3 3-1394,1-3 1,6-1-1,0-1 1,6 2-1,6 2 1,4 3-1,3-1-524,2 1 1,4 4 0,-2-2-1,0 4 1,2-1 0,-1 0 0,-3-3-3084,-3 2 1,-2 2 888,0 1 0,-5 1-76,-4 4 2258,-2-4 1,-8 5 0,-3-6 0,-3 0 1453,-1 0 1,7 0 0,6 0-1,7 0-1716,5 0 0,1 0 1,2 0-1,2 0 0,2 0 1,0 0-1,0 0 0,-2-2-1243,-3-2 0,4 3 0,0-4 0,-2 4-713,-1 1 3251,-7 0 0,-3 1 0,-5 4-468,0 3 1,0 9 0,0 3 0,2 4 0,1 4 367,1 0 0,2 2-1387,-1 1 0,-2-7 1,4 2-1,-1 0 0,-3-3 1,-2 0-1,-1-6-1041,0-2 1,-1-3 0,-4-3 0,-3-6 1108,-4-6 0,3-5 0,1-6 1,3-3-1,2-2 0,1 0 357,2 0 0,6 2-147,3 8 0,3 9 0,1 8 0</inkml:trace>
  <inkml:trace contextRef="#ctx0" brushRef="#br0">11037 18125 8701,'2'-21'3093,"2"12"-2569,5 14 0,3 17 0,1 6 1,1 3-1,0 5 0,3 1 1,2 4 151,2 1 0,-3-1 0,2-1-668,0 0 1,2-1 0,-4-4 0,-1-4 0,1-4-889,0-5 0,-5-3 1,-4-5-436,1-1 1318,-4-6 0,-7-7 0,-11-8 0,-6-4 0,-1-2 0,-2 1 389,1 0 1,2-1 0,-3 1 0,0 0 0,2 1 0,0 3 1060,2 5 1,4 4 0,6 4-1013,7 5 0,7 3-804,11 1 0,-2 0 1,6 1-1,2-1 1,1 0-187,2 1 1,3-2 0,-1-2 0,-1-3 548,2-1 0,6 5 0,-2-4 0</inkml:trace>
  <inkml:trace contextRef="#ctx0" brushRef="#br0">11517 18511 9729,'-10'-17'0,"-2"-1"5307,2 2-5297,2 7 1,10 3-1,2 6 1,5 1-1,3 2 1,1 2 0,1-1-1,-1 1 1,0-1-1,1-1-7232,-1-2 7222,-6-1 0,5-5 0,-4-3 0</inkml:trace>
  <inkml:trace contextRef="#ctx0" brushRef="#br0">11544 18378 8158,'-13'-12'0,"1"2"-7,3 1 0,3 5 0,7-4 0,5 1 0,6 1 7,4 0 0,14-10 0,-2 1 0</inkml:trace>
  <inkml:trace contextRef="#ctx0" brushRef="#br0">11731 18058 8178,'-8'-9'1128,"2"2"1,3 1 0,3 3-475,6 2 1,0 2 0,3 4 0,1 2-1,2 3 1,2 2 0,-1 3-421,0 0 1,-1 8 0,-2 3 0,-2 0-1,-1 4 1,1-3 0,1-2-274,-2-3 0,3 0 1,-4 3-2215,2-2 0,-5 0 1,1-3 2252,-3 0 0,-1-3 0,0 2 0</inkml:trace>
  <inkml:trace contextRef="#ctx0" brushRef="#br0">11784 18458 8463,'-9'-21'745,"0"4"0,6 2 0,-1 1-230,2 1 0,8 4 0,3 2 0,3-1 1,3 1-1,2-2 0,6 0 0,2 2-1090,1 1 0,6-4 0,0 2 1,1-1-1,-1 0 0,-4-2 0,-4-6 575,-6-5 0,3-3 0,-1-2 0</inkml:trace>
  <inkml:trace contextRef="#ctx0" brushRef="#br0">12117 17912 8791,'0'-14'2852,"0"1"-2451,-6 0 0,6 5 0,-1 7 0,5 7 0,4 9 0,2 4 0,3 7 1,4 7-44,0 7 1,1 7 0,-5 1 0,1 1 0,1 1 0,1-4-829,2-3 1,-1 0 0,-5-3 469,-3-6 0,3-5 0,-5-2 0</inkml:trace>
  <inkml:trace contextRef="#ctx0" brushRef="#br0">12250 18378 8178,'-13'-31'627,"1"0"1,3 3 0,5 3 0,2 4-31,2 2 1,2 1 0,2 5 0,5-1-1,6 1 1,4 1 0,6 2 0,2 2-4024,3 2 3426,11 2 0,-11-2 0,8-1 0</inkml:trace>
  <inkml:trace contextRef="#ctx0" brushRef="#br0">12584 18165 9771,'-14'-2'4156,"1"-2"-3704,0-5 0,5 2 0,4-2 0,2-2 0,2 0 0,2-1 0,2 1 1,5 3-1,3-1-271,1 1 1,1 1-1,-1 4 1,0-3-1627,1-1 1,-8 4 0,-6-2-1,-8 4 1,-4 1 263,-1 0 1754,6 0 1,2 0-600,10 0 1,6 4 0,9 2 0,-1 0 0,2 1-1,-1-1 1,3 2-665,-3-1 0,4-2 0,-6 2 0,-2-1 0,-3-2 0,-2 1-161,-2-1 1045,-6 1 0,1-5 0,-8 0 372,-5 0 1,-3-5 0,0-1-1,3-1 1,3-2 0,2 0 1719,-1 0 0,1 5 0,5-4-2120,4 2 0,-2 2 1,6 4-1,1 0 1,2 0-1,1 0 1,1 0-315,-1 0 0,0 0 0,1 0 0,-1 0 0,0 0 0,1-2-691,-1-2 0,-4-3 0,0-8 531,1-3 0,-4 2 0,-2-6 0,-1-2 0,0-1 0,2-2 0,-2-1 7,-2-3 0,-1-3 0,2-6 0,1 0 1,1 1-1,1 5 0,-1 8 712,0 6 0,2 6 0,-1 2 0,4 3 1,1 6-1,0 7 126,-1 10 1,0 3 0,5 9 0,-1-1-1,0 4 1,1 4 0,0 4 647,4 1 0,-3-2-2473,3 0 1,-3-5 0,-1 4 1287,4 2 0,-3 2 0,4 1 0</inkml:trace>
  <inkml:trace contextRef="#ctx0" brushRef="#br0">13010 17925 8062,'-19'-47'2601,"4"1"0,0 15 0,9 14-2437,11 11 1,5 5-1,5-2 1,3-1 0,6-1-1,5 1 1,7-1 0,4 2-1,4 2-164,5 1 0,9 0 0,2 0 0</inkml:trace>
  <inkml:trace contextRef="#ctx0" brushRef="#br0">13917 17738 8131,'-6'-19'0,"-3"-2"0,-3 2 798,-1 6 0,4 1 0,0 8 1,-1 1-177,-2 1 1,-2 2-1,1 2 1,0 2 0,-1 6-1,3 5 1,0 5 477,2 0 1,6-2-875,-1 4 0,2-4 0,2 3 0,0-2 0,2-3 1,2-1 274,5-2 1,5-1-897,3-3 1,0-3 0,3-6 0,0 0 0,-4 0-288,-1 0 1,-6-1 0,-2-4 0,-1-4 0,-3-3 0,-2-1 179,-1 0 1,-1 1 0,-4 2-1,-2 1 1,-2 0 0,0 1 1203,-1 4 1,-2 1-1,-1 0 1,1 0-508,3 5 0,5 2 0,8 6 0,6-1 0,7 2 0,5-1-1931,3-1 1736,2 3 0,11-5 0,4 6 0</inkml:trace>
  <inkml:trace contextRef="#ctx0" brushRef="#br0">14103 17672 10046,'-12'-14'522,"4"1"1,3 6 0,10 2 0,3 5 582,4 5 0,6 2 0,0 6 0,-2 2 0,-1 2 0,-2 0 0,-1 0-1509,-3-3 1,3 4 0,-5 0 0,1-2 0,-4-1-458,-2-2 1,-4-5 0,-2-4 0,-4-4 0,-1-4-1,1-5 1,-3-6 625,-1-7 1,3 0 245,1-9 0,5-3 1,-2-1-1,4 0 0,1 2 1566,0 5 1,0 0 0,0 10-1,0 2-1676,0 1 1,6 8 0,2 2 0,4 7 0,3 5-1,1 7 1,4 2-5774,0 3 5872,3-4 0,3 10 0,1-4 0</inkml:trace>
  <inkml:trace contextRef="#ctx0" brushRef="#br0">14463 17552 8131,'0'-19'3005,"0"4"-2251,0-3 1,2 11 0,2 7 0,5 7 0,3 5-504,1 1 0,-1 5 0,-2 0 0,-2-2 1,-1-1-1,-1-2 0,0 1-1046,-3-1 0,-1-7 0,-2-6 1,-2-8 569,-2-3 0,2-9 327,-2-2 0,2-8 0,2-1 0,0 2 0,0 2 0,-1 5 269,-4 4 0,4 3 0,-4 2 0,5 1 0,5 3-1072,4 5 0,-2 2 0,2 2 0,3 2 0,3 2 0,2 4-1824,0-1 2525,3 5 0,1-11 0,6 5 0</inkml:trace>
  <inkml:trace contextRef="#ctx0" brushRef="#br0">14810 17379 8131,'-6'-9'1197,"-3"1"1,-3 2-574,-1 3 0,4 2 0,0 1 0,0 1 1,2 4-58,2 4 0,4 4-142,1 5 0,6-3 1,3 4-1,1-1 0,2-1 1,0 0 188,3-2 0,1-4-1352,-3-2 1,5 2 0,0-7-1,-2-1 1,-1-1-2561,-2-2 3019,0-6 1,-1-2 0,-3-7 0,-4-1-1,-4-2 1,-1 2 0,0 0 0,0-1 62,0 0 0,2 0 120,2 9 1,3 2 0,7 7-1,-1 4 1,2 2 0,1 0-1,3-1-1436,2 0 1532,1-4 0,11 10 0,1-5 0</inkml:trace>
  <inkml:trace contextRef="#ctx0" brushRef="#br0">15263 17392 8131,'7'-2'0,"-2"-2"849,-4-5 0,1 3 1,2 5-175,5 8 1,-1 2-1,0 9 1,1-3-1,0-1 1,0 3 0,1 0-398,2 0 0,-3-2 0,-1-2 0,-1 0 0,-1 1-696,0-1 0,-3-6 0,-8-2-347,-3-4 0,0-1 0,-1-1 0,0-4 1,2-4-1,2-2-1204,4-3 1,2-4 1968,4 1 0,8-13 0,8 2 0</inkml:trace>
  <inkml:trace contextRef="#ctx0" brushRef="#br0">15650 17312 8131,'7'-13'391,"0"1"1,-4 1 0,2 3-1,-1-3 2147,2-1 0,-4 6-1991,2 6 1,-2 8-1,-2 8-1168,0 2 0,-6 10 0,-3-1 1,-2 1-1,1 1-354,1 3 1,0-3 974,-4 7 0,0-7 0,-1 4 0</inkml:trace>
  <inkml:trace contextRef="#ctx0" brushRef="#br0">7891 7956 10748,'-13'-6'-220,"6"-1"1,1-5 77,0 3 0,3 8 1,-5 7-1,1 0 0,1 1 1,2 0-1,5 2 1,8-1-1,7-4 0,7-2 506,2-2 0,13 0 0,8 0 0,6 0 0,6 0 0,3 0 0,7 0 0,4 1-426,-34 1 1,0 1 0,37-2 0,-35 1-1,0 0 1,1 0 0,0-2 0,0 0-1,-1 0 1,0 0 0,0-2-192,34-2 0,-6-8 1,-5-9-1,-7-2 1,-4-8-1,-6-6 143,-5-9 0,-5-5 0,-14-3 0,-6-1 0,-5-1 0,-9 1 0,-6-3 956,-9-1-770,-7 8 1,-17-5 0,-6 12-1,-8 2 1,-13 7 0,29 20-1,-1 3-111,0 1 0,-2 3 0,-7 2 0,-2 3 0,1 1 0,-1 2 0,-3 3 0,0 2 0,-3 3 0,-2 3 0,1 2 0,0 1 0,-3 3 0,0 1 8,-3 3 1,2 1 0,6-2-1,0 0 1,-5 7 0,0 1-1,5-1 1,2-1 0,4 0-1,3 0 1,3-1 0,3 1-1,5-2 1,3 2-67,-18 27 0,16 8 1,19 0-1,13 1 56,16 1 0,0-25 0,4-1 0,6-3 0,1 0 1</inkml:trace>
  <inkml:trace contextRef="#ctx0" brushRef="#br0">6159 9622 8543,'2'-21'0,"7"4"0,9 2 0,18-3 0,10 0 1,8 2 1,13 3-1,7 2 1,-35 7-1,-1-1 1,1 0 0,-1 0-1,1-1 1,1 0-1,-2-1 1,1-1 0,0 1-1,0-2-48,1 1 0,-1-2 0,-1-1 0,-1-1 0,0 1 0,-1 0 0,32-15 0,-7 0 0,-7-1-114,-5 0 132,-3 1 0,-9-4 1,-4 0-1,-9 2 1,-8-3-1,-9 0 76,-4-1 0,-10-4 1,-8 3-1,-12 1 0,-11-2 1,-10 1 80,-3 1 1,-13 1 0,-4 5 0,32 15 0,-1 0 0,-1 2 0,-1 2 0,0 1 0,0 2 0,-2 1 0,-1 3-101,-3 0 1,1 3-1,1 3 1,0 2 0,-5 4-1,0 3 1,0 2 0,1 2-1,1 0 1,2 3-1,0 1 1,2 1-262,0 2 0,2 0 0,5 0 0,2 2 0,1 4 0,3 2 0,3 1 0,3 1-47,4 0 1,3 1 0,-5 35-1,15-5 1</inkml:trace>
  <inkml:trace contextRef="#ctx0" brushRef="#br0">18929 2119 8420,'0'-18'0,"0"0"0,0 2 0,0 1 0,-2 4 72,-2 2 1,4-2-1,0 7 1,9 2-1,7 4 1,8 4-1,7 0 1,7 0-1,8-3 1,6-2-1,9-1-5,7 0 0,-31-2 0,2-2 1,2 0-1,2-1 0,1-1 1,1-1-1,1-1 0,1 0 1,1-2-1,0 0 0,1 0 1,0 0-1,-1-2 0,0 0 141,0-1 0,-1 1 1,0 1-1,0 0 1,-1 0-1,-1-1 1,-1 1-1,0 0 1,-4 1-1,0-1 1,32-6-342,-4 2 1,-7 6 0,-6 2 0,-8 1 0,-10 3 0,-5 1 132,-7 2 0,-13 6 0,-1 2 0</inkml:trace>
  <inkml:trace contextRef="#ctx0" brushRef="#br0">15396 2532 8866,'12'-19'241,"6"6"1,17 5 0,14 10 0,14 1 0,-25-1 0,2 2-267,4-1 0,1 1 0,6-2 1,2 0-1,4 2 0,1 0 0,3-1 1,0 0-1,0-2 0,1 1 0,3-1 1,0-1-1,-1 0 0,-1 0-64,0 0 0,-1 0 0,-1 0 0,-1 0 0,-4 0 0,-1 0-686,0 0 1,0 0 0,-1 0 0,0 0-1,-1 0 1,1 0 0</inkml:trace>
  <inkml:trace contextRef="#ctx0" brushRef="#br0">16476 2466 30904,'-7'-14'-4560,"1"-4"0,6 1 4399,0 0 1,0-2-1,1 1 1,4 2 0,4 1-1,2 2 1,3 1-1,-1 2 1,0 2 0,1 1-1,-1 0 1,-1-4-1,-2-1 1,-2-1 0,-2 0-1545,-3-1 0,-2 1 1310,-1 0 1,0-1-1,0 1 1,2 1 668,2 3 0,-1 3 0,6 6 1,1 0-1,2 0 0,3 0 76,3 0 1,2 0 0,7 2 0,-2 2 0,-1 5 0,-3 3-254,-2 1 0,3 1 0,-3-1 0,1 2 0,-1 1 0,-3 2-312,-1-2 0,3 3 0,1-1 0,2 0 0,2 0 0,1 1 0,0 0 69,-2 0 1,0 5 0,3-3 0,-1 3 0,-3-1 0,-2 2-2288,-3-1 2475,-7 0 0,3 2 0,-4 1 0</inkml:trace>
  <inkml:trace contextRef="#ctx0" brushRef="#br0">16796 2506 13717,'-18'-23'0,"2"1"0,3 3-1276,2 3 0,8 10 872,-1 6 0,2 6 1,4 8-1,2 4 1,8 6-1,7 4 1221,8 3 1,10 5 0,3-4 0,9 1 0,9 1 0,7-2-1,-29-15 1,0-1 0,3-1 0,-1 0-877,3-1 1,0 0-1,2-1 1,1-1-1,-1 0 1,0 0-1,-1-2 1,1 0-1,0 0 1,0-2-1,-1-1 1,0-1-1,2-1 1,-1-1-1,0 0 1,-1-2-1,0 0 1,0-1-1,-1 0 1,0-2-1,0-1 1,1-2 1296,-1-2 1,1-1 0,-5 0-1,0-2-1245,3-4 1,0-1 0,-4 0 0,0-2 0,1-3 0,-1-2 0,-1 1 0,-1-1 0,-1 0 0,-2-1-64,30-22 1,-32 17 0,0-1 0,24-26 0,-26 27-1,-1 0 1,1-1 0,-1 1 0,25-25 0,-4 3 0,-5 5-87,-4 2 0,1 8 1,-11 3-1,-4 4 0,-4 4 1,-5 2-1,-5 2 17,-5 3 1,-4 5 0,-4 4 0,-4 1 0,-6 3 566,-2 1 0,5 2 0,2 2 0,2 4 0,5 6-855,4 4 1,4 2 0,8-4 0,3 3-1,2 1 224,1-2 1,4-1 0,-4-2-1</inkml:trace>
  <inkml:trace contextRef="#ctx0" brushRef="#br0">19022 2106 29501,'-34'-14'-2180,"3"-5"1,10-2 0,6 1 1880,5 2 0,6 8 1,-4 4-1,2 6 0,3 10 238,2 9 0,2 12 1,2 5-932,2 2 0,5 8 0,-1 3 1,4 4-1,4 4 341,0 0 1,6 12 0,-6-3-1,0 2 414,-3 0 0,0-1 1,-1 0-1</inkml:trace>
  <inkml:trace contextRef="#ctx0" brushRef="#br0">4092 17712 8284,'0'-14'0,"0"-5"0,-4 4 0,-2-2 0,-1 3 0,-4 5 0,-1-2 15,-1 2 1,0 1 0,-1 1 0,1 1-1,0 2 1,-1-1 0,1 1 0,1-1-1,2 1 1,2-2-154,3-2 0,-1 4 0,1-5 0,-4-1 0,-3-1 0,-1 1 183,0 1 0,-2 6 0,-3-1 1,-4 2-1,-2 2 0,-1 2 160,-2 2 1,2 4 0,-9 5 0,0 0 0,2 1 0,-4 0 0,0 4-279,-1 4 0,-4 4 0,5 0 0,-1-1 1,0 1-1,3-3 5,2 1 0,-4 8 0,5-5 0,1 0 0,2-2 0,2-3 0,0 0 201,4-1 1,-3 4 0,4-3 0,-1 4 0,1 0 0,2 1 0,3 1-101,1 3 0,2 3 0,1 6 0,3 0 0,3 2 0,2 1 0,-1 3 0,2-1-167,2 1 0,1 2 0,1-5 0,4-3 0,3 0 0,4-3 139,2 1 1,3-2-1,3-2 1,0-5-1,3 1 1,-1-2-1,2 0 197,4-1 1,0-5-1,6 0 1,0 1 0,-1-1-1,2-2 1,2 1-114,5 0 1,2-3 0,-1 2-1,3 1 1,1 0 0,4 1-89,0-1 1,3 0 0,-1-5 0,0 2-1,2-2 1,0-1 0,1-2 22,1 0 1,-4 1 0,9-2 0,2-2 0,0-3 0,-1 1 0,-2-2 71,-2 0 1,5 2-1,-3-3 1,-1-1-1,0 1 1,-1-1-47,3-1 0,-1 3 0,1 0 0,-1 0 0,-1 1 1,0 1-1,2 1-100,0-2 1,2 5 0,1-5 0,-1 2 0,-2 0 0,1 0 0,3 0 13,0 0 0,4-5 1,0 4-1,-4-1 1,1-1-1,-3 0 59,1-3 1,-6 3-1,0-2 1,-1-1-1,0 0 1,-2 0-1,-1 2 1,-2-3 123,0 0 1,1 2-1,1 1 1,1-2-1,3-2 1,2-1-127,3 0 1,5 0 0,4 0 0,-1 0 0,1 0 0,-2 0-108,2 0 0,-5 0 0,3 0 0,-5 0 0,-2 0 0,-3 0 0,0 0 75,-1 0 0,-2 0 0,3 0 0,-1 0 0,0 0 0,0 0 0,0 0 115,-1 0 1,3 0-1,-1-1 1,1-2 0,5-2-1,-2 2 1,3 2-131,0 1 0,2-2 0,-33 1 0,1 0 0,0-3 0,0 0 0,0 0 0,-1-1 0,3-1 0,0 0 49,1 1 1,-2 0 0,-1-1 0,0 0 0,4-1 0,0-1 0,-1 1 0,0 0 0,-2 0 0,0 2 0,0-1 0,-1 0 0,36-5 58,-1 3 0,1-3 0,-3 5 0,-1 0 1,4-1-1,0 1 0,-34 2 0,0 1-154,0-1 1,0 0 0,0 2 0,0 0 0,0-2-1,0-1 1,3 0 0,0 1 0,-1 0 0,0-1-1,1 1 1,0-1 0,-3 0 0,0 0-31,0-1 1,0 0 0,1-1-1,-1-1 1,1 0 0,0 0-1,-2-1 1,0 0 0,1 0-1,-1 0 1,-1 1 0,1-1 300,-1 0 1,-1 0 0,1 0 0,0 0 0,32-6 0,-2-1-1,1-2 1,-1 2-90,1 1 1,2 2-1,0-1 1,-2 3-1,-1 0 1,-1 2-1,0-1 1,-2-2-277,-3-1 1,12 0 0,-3-1 0,0 1 0,1 0 0,-3-1 43,2 1 0,0-5 1,-4 0-1,-2 2 1,0 0-1,-1-1 0,1-2 310,-1-1 0,0 2 0,1-3 0,-2 0 0,0 1 0,0-3-65,2 3 0,2-6 0,0 6 0,-1-3 0,1 1 0,0 0 0,1 0-322,3 0 0,-3 1 0,3-3 0,-3 3 1,-1 1-1,1 1 0,2-2 91,1 0 1,0 3-1,-4-2 1,-1-1 0,1 0-1,-1-1 187,1 1 0,-5-4 0,-2 3 1,-1-3-1,-1-2 0,4 0 0,-1 1 0,-1-1 0,2 0 0,-2-1 0,-1-1 0,0-3 1,-3 3-180,-1 1 1,-3-3 0,-2 0-1,-2-1 1,-2 1 0,-3 0-1,-2 0 59,-1-1 1,-6 6 0,-3-3 0,-2-1 0,-4 1 0,-2-3 0,-2 1 20,-2 2 0,-1-8 1,-5 0-1,2 1 1,0 1-1,0 2 0,-3-1-139,0 0 0,-2 4 1,0-2-1,-2 1 0,-2 0 1,-3 1 32,-2 2 1,-1 0 0,0-1 0,-1 0 0,-2 2 0,-3 1 0,-2 2 235,-2-1 1,-6 1 0,-4 0 0,0 4 0,-5-1 0,-4 0-82,-2-3 1,-1 5 0,1 0 0,-5 1-1,-2 0 1,-2 2 0,-2 1-183,-2 2 1,2 4-1,-4 0 1,0-1-1,-1-2 1,-2-1-1,0 1 33,-1 3 0,2-3 1,-2 3-1,-2-1 0,-4-1 1,-2 3 149,-3-3 0,-5 1 1,2-1-1,-3 3 1,-2-1-1,-1 0 0,-4 0 135,36 4 1,-1 0 0,1 1 0,1 0 0,-37-3 0,1 1 0,3 3-1,1 0 1,1 0-156,1-1 1,29 1 0,-1 1 0,-32 2-1,-3 0 1,34 0 0,0-1 0,1-1-1,-1 1-111,2-1 1,-1-1-1,-1 1 1,-1 0-1,2 1 1,-1 2 0,1-1-1,-2 0 1,0 0-1,-1 0 1,2 0 0,0 0-1,0 0 1,-1 0 136,-1 0 1,0 0 0,-32 0 0,32 0 0,-1 0 0,3 0-1,0 0 1,1 0 0,0 0 0,-1 0 0,1 0 0,-36 0 92,3 0 0,-2 0 1,-1 1-1,36 0 0,1 1 1,-1 1-1,1 0 0,-36 5-172,1 2 1,34-6 0,0-1 0,0 2 0,-1-1-1,-1 1 1,-1 1 0,1-1 0,-1 1 0,2 1 0,0 0-1,1-1 1,0 1 0,0 0 0,-1-1 6,0 1 0,-1 0 1,-1-1-1,1 1 0,1 0 1,0-1-1,0 1 1,0 0-1,-1-1 0,-1 1 1,0 0-1,0-1 49,0 1 1,-1 0 0,-3-1 0,0 1 0,6 0 0,0-1 0,0 0-1,0 0 1,0 0 0,0-1 0,1-1 0,0 0 0,-2 1 0,0-1 15,1 0 0,-1 0 0,0 2 0,-1 0 0,1-2 0,1 0 0,-2 2 0,1 0 0,0 1 0,0 0 0,-1-1 0,0 1 1,0 0-1,-1-1-12,0 1 1,0 0-1,1-1 1,0 1-1,1 0 1,1-1-1,-2 1 1,1 0-1,-2-1 1,1 1-1,1 0 1,-1-1-16,1 1 0,1 0 0,0 1 1,0 1-1,-1 0 0,0 0 0,0 0 1,-1 0-1,0 0 0,-2 0 0,2 0 1,-1-1-26,0 1 1,0-1 0,1-1 0,1 0 0,1 0-1,1 0 1,0-1 0,0 1 0,-2 0 0,0-1-1,1 1 1,0-2 0,1 1 0,0-1 8,1 0 1,0-1-1,-33-1 1,34-1-1,-1 0 1,0 0 0,0-1-1,0 0 1,1 1-1,-38 2 1,3-1 111,2-1 1,33 0 0,-1 0-1,0 0 1,0 1 0,1-1-1,-1 0 1,-3 1 0,0 0 0,0 1-1,1 1-101,-1 1 0,0 0 1,-5 1-1,-1 1 0,3-1 1,-1 2-1,-2 0 0,-1 1 1,0 0-1,-1 1 0,-1 0 1,0 0-1,-1 1 0,0 0 1,-1 0-1,-1-1-91,1 1 0,-1 0 0,-2 2 1,0 0-1,4-2 0,0-2 1,-1 2-1,0 0 0,0 0 1,-1 0-1,2-2 0,0 1 58,1-2 0,1 1 1,-5 1-1,1 0 0,5-2 1,0 0-1,-2 0 0,1 0 1,-2-1-1,1 1 0,0 0 1,1 0 101,0-1 1,0 0 0,-4 0 0,1-1 0,4 0 0,1 0 0,0-1 0,-1 1 0,1 0-1,-1-1 1,4 1 0,-1 0 0,0-1 0,0 1-83,1-1 0,-1 1 1,2 0-1,0 1 1,0 0-1,0 0 1,1 2-1,0 0 1,3-1-1,0 1 1,0 0-1,1 1 1,-34 9-720,1 4 1,34-9-1,0 1 735,1 1 0,1 2 0,1-2 0,0 1 0,1 2 0,-1 0 0,0 3 0,-1 0 0,0 2 0,2 0 0,0 2 0,0 0 0</inkml:trace>
  <inkml:trace contextRef="#ctx0" brushRef="#br0">3439 7570 27801,'14'-13'-859,"-6"4"0,1 1 0,2 2 0,1 3 1086,1 2 0,-4-4 1,0-1-1,-1-1 0,-2-2 1,-6 2-39,-7 2 1,0 4-1,-2 2 1,-2 2 0,0 3-1,-1 2 262,3 2 0,-8 2 0,4 1 0,-2 1 0,-1 0 0,0 3-612,-2 0 1,-6 7 0,2-3-1,-2 1 1,1 0 0,0 0 2,0-1 0,-1 4 0,0-2 0,4 2 0,0 1 0,3 1 0,-1 0 0,0-1 217,2 1 0,1 0 0,2 1 0,1 1 0,1 4 1,4 0-1,0 1-362,-1 0 1,5-3-1,-1 4 1,2 1-1,2-2 1,2-2-310,2 1 0,-1-5 0,6 3-1130,1-3 1227,2-1 1,2 0 0,-3-1 414,-2 1 0,3 0 0,-3-1 1,3 0-1,1-3 0,-1-2 1,-2 1-1,-1 0-394,2 2 1,-1 4 240,-1-6 0,3 2 0,-5 0 0,2-3 0,0-1 123,1 1 0,-2-3 0,-1 2 1,1 0-1,-2-4 0,1-1-25,0-2 0,1 0 24,1 1 1,2-5-1,-3 0 1,1 1 0,0 2-414,1 1 1,2-1 0,1-2 0,-1-1 0,-2 2 655,-1 0 0,0 3 0,5-1 0</inkml:trace>
  <inkml:trace contextRef="#ctx0" brushRef="#br0">3586 9049 9605,'-5'-24'0,"1"-1"356,1 2 1,3 3 214,4 11 1,-1 8-1,6 7 1,2 1-1,0 4 1,4 1-424,3 1 1,-3 0 0,3 2 32,-4 3 0,0-3 0,-1 2 0,-1-2 0,-3-2 0,-5 1-153,-2-1 0,-4 5 1,-4 0-1,-7-2 1,-8-1-1,-4 0 0,-3 2-489,-3 6 0,-3-3 200,-6 2 1,-2 7 0,-1 5 468,-1 0 1,-6-2-1,2-5 1</inkml:trace>
  <inkml:trace contextRef="#ctx0" brushRef="#br0">3346 9396 11189,'-6'-8'196,"-1"-2"0,-7 5 0,1 2 0,0 2 1,-2 1-1,-2 0 0,-2 0 0,-2 0 0,-2 1 1,-2 4-1,-2 2-134,0 1 1,-1 4 0,-2-4-1,-1 4 1,0 2 0,0-1 0,-1 0-1,-2 1-27,-3-1 0,2-4 0,1-2 0,0-1 0,2-3 0,-2-3 217,0-4 0,2-4 1,-2-7-1,2-2 1,2-7-1,4-4 15,3-3 0,-2-6 0,4 3 0,1-2 0,0 2 0,3 0-451,-1 0 0,0 3 1,3-3-1,-1 1 0,-2 2 1,0 0-1,-1-2 0,-2 1-186,1-1 1,-5-2-1,2 2 1,-2-1-1,-2-1 1,1-1-1,-1 1 354,1-2 0,3-2 0,1-2 0,-2-2 0,-1-2 0,-1 1 0,0-1 0,3-1 43,0-1 0,3 4 0,-3-1 0,6 4 0,2 3 0,2 3 0,1 0-185,3-1 0,-2 6 0,6-2 0,-1 3 0,0 1 0,3 2 114,1 3 1,2-4 0,0 4 0,0-1 0,0-1 0,0 2 0,0-2 75,0-1 1,6 3 0,2-1 0,2 1 0,2 0 0,4 0 0,3-2-1,5-1 1,0 0 0,1 1 0,-1 3 0,2 0 0,1 2 28,3 0 1,-2-3 0,-5 4 0,0 2-1,-1 1 1,-1 2 0,-2 1 106,0 3 0,-4-3 0,3 3 0,-4-3 0,1 0 0,2 2 0,0 1 85,0-1 1,3-2 0,3 0 0,0 2 0,1 1 0,-3-1-164,-2-2 0,3 0 0,-3 1 0,1 4 0,-1 1 0,-1 3 0,0 2 0,-1 1-42,0 0 1,-1 0 0,-1 1 0,0 4 0,-4 2 0,1 2-50,0 0 1,1 0-1,1 3 1,-1-2 0,0-3-1,1 1 412,-1-1-442,0-4 0,1 3 0,-1-5 0,2 4-480,3 4 0,-4 3 0,3 1 341,-7 0 1,2 7-1,-5 0 1</inkml:trace>
  <inkml:trace contextRef="#ctx0" brushRef="#br0">3039 7370 27385,'-13'-25'-2058,"0"3"0,-1 8 0,1 10 0,0 5 1896,-1 8 1,-3 1 0,-3 11-1,2-2 1,2-1 0,4 0 0,1 0 122,-1-2 1,4-1 0,5-2 0,6 1 0,6-3 53,3-2 1,-3 3 0,-2-3 0,1 4 0,-2 4 0,0 2-910,-4 2 0,0-1 0,-2 6 1,-3-1 790,-6 3 1,0 7 0,-10-1-1</inkml:trace>
  <inkml:trace contextRef="#ctx0" brushRef="#br0">3333 20417 16993,'-14'-4'-977,"1"-1"866,0 2 0,-1-3 831,1 2 1,4-5 0,0 3 0,0-1 2011,2-4 1,-4 7-2471,7 4 1,0 7 0,4 11 0,1 4 0,2 5-272,1 4 0,7 2 1,-2 4-1,3-3 1,1 0-1,2-2-384,2 1 1,-2-2 0,3-6 0,-3-3 0,-2-4 0,1-3 254,-1-2 1,0-5 0,1-4 0,-1-4 0,0-4 0,-1-7 321,-3-5 1,3 0 0,-5-6-1,1-4 1,-2-2 0,-2-1 87,0 4 0,1-1 0,-5 9 0,0 0 139,0 2 0,0 5 0,0 6 1,1 8-1,2 6 0,3 4-138,2-1 1,0 5 0,7 0-1,3-2 1,4-1 0,2-2-339,-2 0 1,3-5-1,-2-4 1,0-2 0,0-2-1,-6 0-159,-2 0 0,-3-2 1,-2-1-1,-2-3 1,-2-2-1,-3-6-205,-2-2 0,-5-3 334,-1 1 0,-4-1 0,5-5 1,1 3-326,1 2 0,2 1 1,2 5-1,2 1 1,5 2-1,3 2 1,1 2-929,1 3 0,5 2 0,3 2 0,3 2 0,4 2 0,0-2-1664,2-2 3177,0-1 0,2 0 0,1 0 0</inkml:trace>
  <inkml:trace contextRef="#ctx0" brushRef="#br0">4199 20431 16993,'7'-14'-1840,"-2"1"2253,-4 0 0,-5 7 911,-1 6 1,1 6-1,4 10 1,0 3 0,0 6-1,1 2 1,4 3-1078,4-2 1,3 1-354,1 2 1,2-4 0,1 0 0,3-8 0,1-4-309,-1-2 0,-1-6 1,-7-4-1,0-6 0,-4-7-517,-1-6 1,-3-5 0,-7-6-1,-5 1 1,-2-2 0,1 0-163,1 1 0,6-1 1,-1 10-1,2 2 2229,2 1 1,11 7 0,5 4 0,6 3 0,8 2 0,2 3-999,5 5 0,2-3 0,1 0 0</inkml:trace>
  <inkml:trace contextRef="#ctx0" brushRef="#br0">4706 20537 16993,'-14'0'-21,"1"0"0,0 0 0,-1-1 0,2-4-109,3-4 0,4-2 0,5-3 0,1 1 0,5 1 0,6 2 2365,4 1 1,8 6 0,0-2-2126,5 4 1,-1 1 0,5 0 0</inkml:trace>
  <inkml:trace contextRef="#ctx0" brushRef="#br0">4959 20417 17341,'-14'-6'563,"6"5"1,0-5 558,2 0 0,-3 3 0,6-4 0,5 1 1210,5 3 0,2 1-894,5 2-1670,-10 0 0,14 2 1,-9 2-1,2 5 0,3 1 1,-2 1-1,-2-2-176,-1 1 1,-2 2 0,2 1 0,-4 1 0,-4-1 0,-1 2-1,0 1-177,0 2 1,-6 5 0,-3 0 0,-3 2-1,-1 1 1,0 1 0,1-2-420,3-3 1,3 2 0,8-8 0,4-4-1,8-6 1097,12-4 0,6-14 1,8-3-1</inkml:trace>
  <inkml:trace contextRef="#ctx0" brushRef="#br0">5452 20071 19287,'0'-14'0,"0"4"0,2 6 0,0 8 0,3 8 0,-1 4 0,1 5 3357,-1 4-3679,7-1 1,-4 14 0,6-2 0,1 2 0,-1 2 0,0 0 0,-1 2-7306,-3 2 7584,-3-2 0,-6 9 0,0-3 0</inkml:trace>
  <inkml:trace contextRef="#ctx0" brushRef="#br0">5332 20511 16993,'7'-55'-626,"5"7"0,-1 16 0,3 2 1425,4 5 1,10 9 0,1 2 0,3 7 0,7 2 0,4 1-636,5 1 0,10-4 0,3-1 0</inkml:trace>
  <inkml:trace contextRef="#ctx0" brushRef="#br0">6798 20231 17907,'-13'0'0,"0"-2"822,-1-2 1,1 1-1,1-6 1,2-2-115,1 0 1,0-3 0,-3 1-1,2 0-436,1-1 1,5 7 0,-5 2 0,-2 5 0,-1 5 0,-1 4 0,0 4 0,-2 5-69,-3 4 1,3 0-1,-1 2 1,4 3-1,5-1 1,1 2 0,3-2-801,1-3 0,2 0 0,3 3 0,5-1 0,7-2 0,5-6-1927,9-2 1,2-7-1,7-4 2632,2-2 0,-3-8 0,9-2 0</inkml:trace>
  <inkml:trace contextRef="#ctx0" brushRef="#br0">6932 20217 20612,'4'9'0,"1"0"0,-1 1 23,2 2 0,-3 2 0,4-1 1,1 0-1,-1 1 0,3-1-1304,2 0 0,2-1 0,-1-2 0,0-2 1,1-2-1,-1-3 0,0-2 1633,1-1 1,-1 0-1,0 0 1</inkml:trace>
  <inkml:trace contextRef="#ctx0" brushRef="#br0">7372 20257 17039,'0'-13'-779,"-2"1"1,-1 2-1,-3 1 1436,-1-2 1,-1 4-1,-2 0 1,1 1-1,-1 3-62,-2 1 0,0 4 0,2 2 0,1 5 0,-2 3-638,0 1 0,-1-4 1,0 0-1,0 0 0,-3 0 1,0 0 499,1 1 0,0-3 0,2 2 1,2 0-1,1 0 0,0 0-258,2 1 1,-3-2-1,5 1 1,4 0-1,4-2-890,5-3 0,4-2 0,2-2 0,-1 0 1,0 0-1,1 0-131,-1 0 0,0-2 0,-1-2 0,-3-5 1200,-5-3 0,-2 3 0,-4 2 0,-2 1 0,-5 3 1133,-3 2 0,0 2 0,2 2 0,3 3 0,1 1-1716,3 4 0,6 1 0,3-1 0,3 0 0,5-2 0,7 0-2238,4-2 0,2 3 1,1-5-1,2-2 2487,1-2 1,6-7-1,-3-1 1</inkml:trace>
  <inkml:trace contextRef="#ctx0" brushRef="#br0">7518 20311 16993,'0'-8'578,"2"2"510,2 6 1,4 6 0,3 3 0,0 3-798,-2 1 1,-6 1-1,1-1 1,-2 0-1,-2 1 1,0-1-302,0 0 1,0 1 0,1-1 0,2 0-53,1 1 0,7-7 0,-4-1 0</inkml:trace>
  <inkml:trace contextRef="#ctx0" brushRef="#br0">7678 20377 17921,'0'-13'-2123,"2"1"2609,2 3 0,3-1 0,8 4 0,3-2 0,6-2 0,2 0 0,3-1 0,-6 4 1079,-2 1 0,1-3 1,-5 3-1,-6-1 1,-6-2-779,-8 2 1,-6 1 0,-7 6-2353,-2 0 1,-4 0 0,2 0 0,1 1 850,0 4 0,1 2 1,6 6-1,3 2 1,6 1 528,6 2 1,5 6 0,5-3 0</inkml:trace>
  <inkml:trace contextRef="#ctx0" brushRef="#br0">8918 20271 16993,'7'-20'-92,"-1"1"1,-4-2 732,2 8 0,-1 6 0,6 8 0,1 5-379,2 7 0,-3 1 0,-2 5 0,-1-1 1,-1 1-1,-1 2 0,1 2 0,-2 1 439,-2-2 0,-1 2-1129,0-6 1,2 4-1,1-4-212,1-2 0,2-3 1,-2-4 241,5-4 1,-3-10 0,-1-5-1,-4-5 1,1-4 0,1-2 345,1-3 1,2 1-1,-3-1 1,1 3-1,1 2 1,-1 3-1,2 2 1542,2 6 0,-4-3 0,5 7-778,1 1 1,2 3-1,1 3 1,1 3-1,-2 1 1,-2 3-1,-1 2-825,1 2 0,2-1 0,1 0 0,1-1 1,-2-2-1,-2-2-872,-1-2 1,-5 0 0,5-3-1,0 0 411,-1-5 0,-3-4 0,-6-9 1,-2-1-1,-3-2 0,0 2 1520,0 1 1,2 2 0,4 0 0,0-1 0,0 1-337,0 0 0,1 5 0,4 4 0,4 1 0,4 0 0,3-2-460,2 2 0,4 6 1,-4 3-1,0 3 0,0 5 1,-1 2-1,0 2-1254,-3 1 0,0 2 1,-1 5-1,2 1 0,1 0 1,2-1-1,-2-1 1022,-1-2 0,10-10 0,3-7 0</inkml:trace>
  <inkml:trace contextRef="#ctx0" brushRef="#br0">9798 20244 16993,'0'-21'-1878,"-5"6"0,-1 8 1709,-1 1 1,4 3 349,-2 8 1,4-2-1,1 5 1,0 3-1,1-1 1,4-1 4227,4-5 0,3-2-4774,1-2 1,0-2-1061,1-2 1598,-7 3 0,-2-5 0,-10 7 835,-4 4 0,-1 2 54,1 6-171,3 1 0,6-6 1,0 1-1,1 2-448,4 1 1,2-4 0,7 1-1,0 2 1,3 1 0,3-1-1396,6-2 0,-1-1 0,9-5-2481,-1 1 1,4 1 3438,-2-5 1,4-12 0,1-3 0</inkml:trace>
  <inkml:trace contextRef="#ctx0" brushRef="#br0">11077 20057 12188,'8'-22'0,"-4"0"-377,-2-2 598,-2 5 0,1 1 0,2 8 0,2 1 0,-2 2 1,-2 4-1,-1 7 518,0 6 1,0 10-1,0 2 1,0 3-1,0 3 1,0 2-1,0 2-385,0 2 1,0-4 0,0 1 0,0-1-1,0-1 1,0 2 0,0-1-735,0-2 0,4-1 1,2 0-1,2-1 1,4-1-1,2-1-1197,4-2 1,6-5-1,-2-1 1,3-6-1,0-5 1805,-2-4 0,2-13 1,-4-2-1</inkml:trace>
  <inkml:trace contextRef="#ctx0" brushRef="#br0">11424 20244 10235,'-2'-13'0,"-1"-1"0,1 2 0,3 4 1404,6 3 0,2 4 0,3 1 1,3 0-1,1 0 0,4 0 1,2 0-963,3 0 1,2 0-1,-1 0 1,1 0-1,0 1 1,-1 2-1,1 2-700,0-3 0,-1 4 1,-1-1-1,-1-2 0,-3-2 1,0-1-1,-1 0-2145,4 0 1,-5 0 0,0-1 2472,1-4 0,0-8 0,7-8 0</inkml:trace>
  <inkml:trace contextRef="#ctx0" brushRef="#br0">11864 20017 16993,'-6'-17'-3051,"-1"-1"3025,-1 2 0,2 5 1,8 4 824,2 1 1,5 1 0,9 5 0,2 0-1,4 0-642,3 0 1,-3 2-1,7 1 1,-5 3 0,-2 1-1,-3 4 1,-2 0 0,-4 3-56,-5-1 0,-4 6-265,-6 4 0,0-1 1,-3 3-1,-4 3 101,-7 0 0,-6-4 1,0-2-1,0 0 1,-3 1-1,1-3 1,3-1-846,4-2 0,0-2 0,11-2 0,2-1 1022,5-3 0,11-3 0,6-6 0</inkml:trace>
  <inkml:trace contextRef="#ctx0" brushRef="#br0">12464 19897 16993,'-11'-22'-111,"-2"0"0,9 3 0,-4 13 0,10 6 156,7 1 0,2 1 0,4-1 0,1 2 0,4 2 0,0-1 176,4 2 0,0 0 1,-2 4-1,-4-1 1,-3 2-1,-2 0 0,-1 3-411,-3-1 0,1 0 0,-5 1 0,-3 1 0,0 1 0,-4 2 1351,-2-2 0,-3-1 0,-7-2-456,1 0 1,6-4 0,5-1 0,8-1-1,9 0 1,4 4-915,5 1 1,1 1 0,2 0 0,-1 2 0,-1 1 0,-2 2 14,-6-2 1,-6 4 0,-4-2-1,-2-2 1,-7 0 0,-7 0 0,-8 4 1031,-10 0 1,-7-3 0,-9 0 0,-2-2 0,2-3 0,1-2-852,-3-1 0,8-1 0,-1 2 1,2-2-1,5-1 0,3-1 0,7 1-3134,5 1 0,8 2 3110,4 8 0,14-3 0,5 4 0</inkml:trace>
  <inkml:trace contextRef="#ctx0" brushRef="#br0">13383 20710 16993,'8'-17'-2180,"-4"-1"2456,-2 0 0,2 12 0,1 6 0,-2 8 0,-2 3 0,-1 4 0,0 3 1,0 3-1,-1 2 0,-4 3 0,-2 2 0,-2 0 0,0 1 365,-1 3 1,-4-7 0,-2 3 0,-2-1-1815,2-4 0,1 1 0,3 1 0,2-3 10,1-4 0,0-3 1,-4-3 1295,0-3 0,-1-3 0,1-6 0</inkml:trace>
  <inkml:trace contextRef="#ctx0" brushRef="#br0">14610 20204 16993,'-2'-13'416,"-2"-1"1,1 7 0,-4 4 0,1 6 0,3 7 0,1 5 0,2 3-1,2-2-67,2-1 1,2 3 0,4-1-1,-1 1 1,0 0 0,0 0 0,0-2-586,1-1 0,2-3 1,0-2-1,-2-2 1,-2-1-1,-1-1-1128,1 0 0,-5-3 1060,1-8 0,-3-7 0,-1-7 0,0 0 0,0 0 0,0 1 0,0 0 336,0 0 0,0 1 1,0 3 651,0 1 0,2 6 0,1 4 0,3 4 0,1 5-631,4 1 1,0 2 0,4 5 0,2-1 0,2 0 0,2 1 0,1-3-830,-1-2 0,-1 2 0,-3-7 0,0-1 0,0-1 0,-4-4 439,-4-2 0,-3 1 0,-6-6 0,0-2 0,0 0 0,0-3 0,-2 1 1416,-2 0 1,1 4-1,-5 0 1,3-2-346,2 0 1,3 3 0,4 4 0,5 4 0,3 4 0,4 5-1,5 1-1000,5-1 0,4 3 0,-2-3 0,2 3 1,2 0-1,2-2 0,4-2-1189,0-3 1,-2 0 0,-2-5 0,-2 0 0,-2-2 1632,-2-2 1,-1-9-1,-1-8 1</inkml:trace>
  <inkml:trace contextRef="#ctx0" brushRef="#br0">15623 19844 16993,'0'-19'-862,"0"-3"1,0 7 0,-2 3 0,-1 6 1327,-1 8 1,0 4 0,5 8 559,4 4 1,-3 4 0,7 11-1,2 5 1,1 7 0,1 2-1276,0 4 1,1-1 0,-1 0-1,0-2 1,1-2 0,-1-4-1,-1-2-6628,-3-4 6787,-3-3 1,-6-7 0,0 1 0</inkml:trace>
  <inkml:trace contextRef="#ctx0" brushRef="#br0">15450 20311 16993,'-8'-33'-352,"-2"5"0,5-2 0,2 7 1,5 5 1053,7 3 0,1 8 0,14 2 1,3 4-1,4 1 0,4 1 1,5 4-3184,3 3 2487,8 10 0,-4-3 0,6 4 1</inkml:trace>
  <inkml:trace contextRef="#ctx0" brushRef="#br0">16503 19937 16993,'-14'-5'-770,"1"-4"1,0-3 1034,-1-2 1,3 1 0,0 0 0,4-1 0,1 1 0,4 0 0,5 1 386,6 3 0,8 3 0,2 5 0,0-2 1,3-2-1,0 2-542,2 2 1,7 1-1,-7 0 1,-2 1 0,0 2-1,-2 3 1,-1 2-220,-3 2 1,-2 2 0,-6 1 0,-3 0 0,-4 1 0,-1-1 177,0 0 0,0-4 0,-1 0 0,-4 0 0,-2 0 1,-2-2-1,2 1-1,1-1 1,-3-2-1,4 4 1,3 1-1,2 0-544,4-1 0,3-1 1,7-4-1,0 3 1,3 2-1,1-1 391,-2-2 0,3 4 0,0-3 0,1 2 1,-1 0-1,-3 2 0,-1-1 969,-2-1 0,-5 3 0,-2-4 0,-2 4 0,1 2 0,-4-1-566,-4 0 0,-4 1 1,-7-1-1,-1-1 1,-2-2-1,-4-1-687,0 1 1,-4-2-1,3 1 1,-2 0-1,0-1 1,4 0 0,0-1-887,4 1 0,1-4 1,4 5-1,0 0 0,4 0 1,1 0-1825,3 1 3059,7-4 1,10 0 0,6-6 0</inkml:trace>
  <inkml:trace contextRef="#ctx0" brushRef="#br0">17143 20071 16993,'-8'-14'-2410,"-4"3"3087,3 2 0,5 3 0,4 6 0,7 0 0,7 0 0,2 0 0,3 0 0,2 0-396,3 0 0,1 0 1,2 0-1,-1-2 1,2-1-1,0-1 0,1 1-1132,-4 1 0,-1 2 0,2 0 0,1 0 0,-2 0 0,-1 0 960,-2 0 0,0-11 0,5-4 0</inkml:trace>
  <inkml:trace contextRef="#ctx0" brushRef="#br0">17436 19831 16993,'-9'-2'1749,"0"-2"-1832,6 2 1,-1-4 0,8 6 0,5 0-1,4 0 461,5 0 0,1 5 0,7 1 0,-3 0 1,2 1-1,-1 1 0,0 2-14,-3 2 0,-1 1 0,-3 0-462,0 1 0,-3-1 0,-7 2 0,-1 1-240,-3 2 0,-2 1 0,-2-1 0,-3 3 0,-5 1 0,-3 0-311,-2 2 1,1-3-1,0-1 1,-1 1 0,1-2-1,1 1 1,3-3-2523,5 3 2974,2-12 1,14 10 0,3-10 0</inkml:trace>
  <inkml:trace contextRef="#ctx0" brushRef="#br0">18209 19658 12262,'-9'-30'0,"0"5"0,0 10 0,0 15 0,2 13 0,1 11 913,3 4 1,-3-1-1,2 8 1,1 4 0,1 2-1,2 7 1,0 2-1778,0 5 1,6 6 0,3-4 0,3 0-1,3-4 1,1-4 839,2-5 1,6-8 0,-4-4 0</inkml:trace>
  <inkml:trace contextRef="#ctx0" brushRef="#br0">18915 19538 16993,'-13'0'738,"0"0"1,-1 0-1,1 0 1,0 0-1,0 0 93,-1 0 1,1 1 0,1 4 0,2 3 0,1 4 0,-2 2-573,0-1 0,2 6 0,1 3 0,2 4 1,3 2-1,2 3 0,1 4-427,0 4 0,0 1 1,0 0-1,1 0 1,4 0-1,5-2-581,6-2 0,-1 1 0,3-6 0,-3-3 0,-2-3 0,1-4 0,-1 0-204,0-1 0,0-3 0,1-1 0,-1-4 1,2-3-1,1 0 0,4-2 1055,0-3 1,2-8 0,5-3 0</inkml:trace>
  <inkml:trace contextRef="#ctx0" brushRef="#br0">19489 19738 16993,'-6'5'211,"-3"-5"0,1 0 0,1-5 87,1-1 128,2 4 1,4-5-160,0 2 484,0 4 1,-2-10 422,-2 7 0,-4 0-657,-5 4 1,6 1-416,2 3-459,4 4 0,-5 5 0,-2 1 327,1-1 1,-5-1-1,3-2 1,-1-1-1,-1 1 1,3 2 551,-3 1 0,4 1 0,-1-1 1,3 0-1,2 1-238,1-1 1,2 0-326,0 1 0,0-1 1,0 0-1,2 1 0,2-1-207,5 0 1,-2 1 0,4-1 0,3-1 0,6-3-854,0-5 0,-5-1 1,-6 0-1,2 2 1,0-2-801,3-2 0,-1-1 914,0 0 0,1 0 1067,-1 0 0,6 0 0,2 0 0</inkml:trace>
  <inkml:trace contextRef="#ctx0" brushRef="#br0">19702 19924 18080,'-6'-25'-2090,"5"16"2624,-4 0 1,5 8 0,5 8-1,2 0 1,2-1 0,-2 2 2926,-1-1-3786,-1-4 1,-5-3 0,0-9 0,0-3 0,0-1-476,0 0 0,0-5 0,0 0 0,0 2 0,0 1-561,0 2 1,1 5 0,4 4 1632,3 3 0,0 1-336,1 0 1,0 5 0,4 3 0</inkml:trace>
  <inkml:trace contextRef="#ctx0" brushRef="#br0">19982 19804 17854,'-2'-13'-648,"-2"0"1,-3 5-1,-7 4 1605,1 2 1,6 8 0,2 4 0,4 5 0,1 3-1017,0-2 0,0 1 0,0-1 0,1 2 1,2-2-1,3-1-1229,1-2 1,-2-4 479,4 0 1,-6-8 586,1-1 1,-2-10 0,-4-9 0,-1-2 0,-3-3 0,0 1-1,-1-1 578,-1 2 1,6 1-1,-3-1 1,4 4-1,1 3-883,0 2 1,7 5 0,5 4 0,6 4 0,2 4-1,4 4 1,1 1 714,2 0 1,11-6-1,4 3 1</inkml:trace>
  <inkml:trace contextRef="#ctx0" brushRef="#br0">20275 19724 17310,'-13'-6'2080,"0"-3"-1887,5-2 1,4 3 0,8 5-1,5 6 1,1 6-81,-1 3 1,2 1 0,-5 1-1,-1-1 1,1 2 0,-3 1-1,-1 2-676,-2-2 0,0-1 0,0-2 175,0 0 1,-2 1 0,-1-1 0,-3 0 0,-1-1 0,-2-1 0,0-4-888,0-1 0,6 0 1,0-3 1415,6 1 0,11-5 1,6-7-1</inkml:trace>
  <inkml:trace contextRef="#ctx0" brushRef="#br0">20488 19778 16993,'-11'-26'864,"2"4"1,-2 7 115,7 6 0,-2 6 0,4 1-516,2 4 1,-1 1-1,8 6-790,-1 2 1,5 1-1,-4 1 1,2 0-172,0 1 0,-6-1 1,3 0 334,0 0 0,-5 1 0,2-2 0,-4-2 0,-5-1 0,-2 0 0,-2 0 53,-2 0 1,-6-2 0,1 3 0,0-2 0,2-1 0,2-1 0,1 1 0,3 2-2946,5 6 0,4-2 3068,4 5 1,10 3-1,6 0 1</inkml:trace>
  <inkml:trace contextRef="#ctx0" brushRef="#br0">20902 19804 10264,'-8'-34'0,"4"4"2921,2 7-2649,2 9 0,6 9 0,3 5 1,3 1 211,1 3 0,-1 8 1,-3 6-571,-4-2 1,-4 1 0,-1-1 0,0 3 0,0 0-57,0 1 1,-4-1-1237,-1-1 1,1-3-1,4-1 1359,0-8 1,0-13-1,0-14 1</inkml:trace>
  <inkml:trace contextRef="#ctx0" brushRef="#br0">20995 19578 16993,'7'-14'-486,"-1"1"705,-6 0 1,0 4 0,2 1 0,2 4 0,5 4-331,3 3 0,1 7 1,1-1-1,0 1 0,3-1 155,1-4 0,5 2 0,-2 1 0</inkml:trace>
  <inkml:trace contextRef="#ctx0" brushRef="#br0">21208 19524 16993,'0'-13'-172,"-6"7"1,-1 6-1,-2 7 1279,0 5 1,6 8-1031,-1 2 1,2 3 0,2 3 0,-1 2 0,-2 1 0,-2-2-1,2 1 1,2 0 0,1 2 0,0-1-829,0-3 0,0 5 1,0-11-1,0-3 698,0-2 1,-6-4 0,-1 0 0</inkml:trace>
  <inkml:trace contextRef="#ctx0" brushRef="#br0">21128 19871 10235,'0'-31'0,"0"0"0,0 2 637,0 6 0,2-1 0,1 6 1,3 4-1,1 2 254,3 3 0,2 6 0,2-2 0,-1 4 0,0 1 0,1 0-868,-1 0 0,5 4 0,-1 2 0,1 2 0,0 2 0,0 2 0,-2 1-2326,-1 1 1,-3-4-1,-2 0 1417,-1 1 0,-6 3 791,1-5 0,-2-4 0,-2-5 0,-2-8 499,-2-3 0,2-3 0,-2 1 0,3 0 0,2-1 0,2 1 0,3 1 0,1 3 0,4 5 46,1 2 0,2 2 0,3 0 0,0 0 0,0 0 0,-4 2 1,-3 2-1,-1 5 0,2 3-2191,1 1 0,-4 1 1554,1-1 1,0 0 0,5 1-1</inkml:trace>
  <inkml:trace contextRef="#ctx0" brushRef="#br0">21635 19778 16993,'0'-15'-1398,"0"-2"1,0 0 2204,0 0 0,0 3 0,1 0 0,4 2-467,4 3 0,1 5 0,0 7 0,-2 3 0,-1 0 0,-1 1 0,2-1 0,-3 2-520,1-1 0,0-4 0,-3 3 0,2 0-605,-2 3 0,-3-3 1214,-5-2 0,4-4 0,-2-3-652,6-1 0,4-1 0,6 5 0,1 0 0,-1 2 0,0 2-806,1 5 1,4-2-1,-1 1 1,0-2 1211,-3-3 1,6-2 0,0-1 0</inkml:trace>
  <inkml:trace contextRef="#ctx0" brushRef="#br0">22021 19511 16993,'8'-18'-1012,"-4"0"1128,4 1 1,-7 17 0,4 7 0,-4 11 0,-1 4 0,0 5 0,0 1-670,0 6 1,-6-2 0,-1 5 0,-2 2 539,0-1 0,-6 0 1,-6-12-1</inkml:trace>
  <inkml:trace contextRef="#ctx0" brushRef="#br0">21901 19778 12509,'9'-33'0,"-1"-1"799,-2 0 1,4 6 0,-1 7 0,3 3 0,1 5 0,0 4 0,2 3-549,3 3 0,-3 2-671,3 1 0,1 6 1,0 2-1,0 4 1,2 2-1524,0-1 0,-5 0 1586,2 1 1,-8-3-1,-2 0 1,-2-2 343,-3 1 0,-8-4 0,-4-3 0,-3-5 0,1-3 678,2-3 1,-2-1 0,7-4 0,1 0 0,1-1-1,2 1 5676,0 0-6392,0 5 1,6 2 0,3 6 0,3 0 0,1 2-405,1 2 0,-1 2 1,2 4-1,0-1 0,-1 2 1,-2-1-442,0-1 1,-4 1 0,-1-4 0,-3 0-481,-5 0 0,-4-3 2410,-3-7 0,-3 1 0,5-6 187,-1-2 1,2 0-1,0-1-1017,3 3 0,1 3 0,9 7 0,1 4 0,0 4 0,0 1-1193,1-1 0,2 1 0,0-4 0,-1 0 1,-3 2 299,3-1 1,-1-6 0,-1-1 0,-3-7 0,-2-5 865,1-1 0,4 0 0,-3-2 1,1-3-1,3-3 0,2 1 0,2 0 1,-1 1-1,0-3 0,1-2 686,-1 2 0,0 3 0,2 5 1,1 2-1,2 4 0,-2 3 1,-1 4-982,-1 1 0,-1 0 0,0 0 0,1 0 1,-1 1-1,0 4 0,-1 3 0,-2 4-5445,-1 2 5596,0-1 0,5 0 1,-1 1-1</inkml:trace>
  <inkml:trace contextRef="#ctx0" brushRef="#br0">22728 19071 12618,'10'19'324,"4"4"0,8 11 1,0 3-1,5 1 1,4 4 176,4 1 1,-1 5 0,0-3 0,1-1-1,-3 2 1,1 2 0,-5 0-577,-4 1 0,-5-4 1,-7 2-1,-3-1 0,-8-2 1,-8 2-1,-14 3 27,-12 3 1,-8 1 0,-12 1-1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3319 5944 27661,'-7'-7'-2313,"-1"1"2108,4 6 1,1 4 0,-4 2 0,2 0 0,7 0 0,5-3-1,5-2 1,3-1 0,2 0 0,6 0 611,2 0 0,7 0 1,4 0-1,3 0 1,2 2-1,2 1 1,3 1-1,0-1-241,0-1 1,4-2-1,-1 0 1,3 0 0,1 0-1,0 0 104,1 0 1,-1-5 0,2-1 0,0 0 0,1-1 0,-1-1-15,1-2 0,0 4 1,-2 2-1,-1 1 1,2 0-1,1-2 1,3 2-335,2 2 1,-3 2 0,2 2 0,1 2 0,-2-1-1,2 1-652,0-1 955,-5 1 0,3-1 1,-4 0 12,3-1 0,-2 3 1,5-1-210,-2-2 1,-1-2-1,-5 1 1,1 1 0,0 1-1,4-1 1,4-1-69,4-2 1,2 4-1,0 0 1,1-1-1,1 0 1,3 0 0,1 2-1,-37-4 1,1 1 32,1-1 1,-1-1-1,1 0 1,1-1 0,0 0-1,1-1 1,1-1 0,-1 0-1,1-1 1,1 0 0,-1-1-1,0 0 1,0 0 0,0 0 47,1 0 0,-1 1 0,2-2 0,1 0 0,-2 2 1,0 1-1,-1-2 0,0 1 0,1 0 0,0 0 1,-2 1-1,1 0 0,1 1 0,0 0-132,-1-1 0,0 0 0,-2 2 0,-1 1 0,2-3 0,-1 1 0,-1 1 0,-1 1 0,38 0 0,-1 0-80,1 0 1,-1 0 0,-35 0 0,-1 0 0,0 0 0,-1 0 0,34 0 0,0 0 0,-4 0 160,1 0 1,1-5 0,-2 1 0,0-1 0,0 1 0,-3-1 96,1 2 1,-3 2 0,1 1 0,-3 0 0,-2 0 0,-3 0 0,-1 0-125,-2 0 0,-4 1 0,-1 2 0,-2 2 0,-3-1 1,0 1-1,-2 1-192,-1 1 0,7-3 1,-5 4-1,2-2 0,2-3 1,-3 0 207,-1 1 1,2-2 0,2 2 0,0-2-1,1-2 1,1 0 0,2 0-10,2 0 1,-2 1-1,2 2 1,1 1-1,-1-1 1,-1-1 0,-3-2 52,0 0 1,2 4 0,-4 2 0,0 0-1,1 0 1,-1-1-21,0 0 0,3-2 0,-4 5 0,-2-2 0,-1-3 0,1 0 0,3 0-67,2 1 0,-4 1 0,4-5 0,-1 0 1,-1 0-1,1 0 0,1 0 42,2 0 1,-3 0-1,2 0 1,2 0 0,1-2-1,1-1 101,0-1 1,0-1 0,1 5 0,-1 0 0,2 0-1,1 0 1,2 0-98,-2 0 0,3-1 0,-1-2 1,-1-2-1,-1 2 0,2 2 0,2 1-140,1 0 1,-2 0-1,-4-2 1,1-1-1,2-1 1,0 1-1,1 2 120,3 1 1,-1 0-1,1 0 1,2 0 0,1 0-1,2 0 37,-1 0 0,3-2 0,0-1 0,2-1 1,0 1-1,0 0 0,2 0 10,1-2 1,-36 3 0,0 0 0,1 1 0,0 0 0,35-2 0,-4-1 0,-4 1 0,4 2-159,3 1 0,-2 0 0,3 0 0,-2 1 0,-4 2 0,-1 1-94,0-1 0,-8 3 1,8-1-1,-2-2 1,-3-2-1,0-1 0,-2 0 96,0 0 0,2-1 1,-5-4-1,1-2 0,-2-2 1,-3 0 376,-4-1 1,6-1 0,-5 1-1,-1 1 1,-2-1 0,-4-1-1,0 1-217,2 1 1,-8 0 0,1-4 0,-2 0 0,-4-1 0,1 1 0,-3-2-302,-2-3 1,-6 4 0,-1-6-1,-2 1 1,-1-2 0,0-1-1,-2 1 7,-4 2 1,1 0 0,-6 3 0,1-2-1,-2 0 1,-2 0-25,1 1 1,-1-1 0,-4 3-1,0-1 1,0-2 0,0 0 0,-1 0 30,-4 1 1,-1-7-1,-4 2 1,1-2-1,-1 0 1,-2 4 136,-2 0 0,1-2 0,0 3 0,-2 0 0,-1-1 0,-2 6 0,2 2-7,1 3 0,0 0 0,-3-3 0,-4 2 0,-2 2 0,-1 1 0,0 0 115,-3-4 1,-6 4-1,1-2 1,-1-1 0,-3-2-1,-1-2 30,-2 1 1,-6-5 0,-2 0 0,-1 2 0,0 1 0,-1 2-1,-2 1 159,-1 3 1,0-3-1,-1 5 1,1 0-1,1 1 1,0 1 0,0 1-5,-2 1 1,-3-3-1,4 0 1,0 0-1,-1-1 1,0 1 96,-4 0 0,3-3 0,-3 3 1,3 0-1,1-1 0,-3-1 1,-2-1-40,-2 2 0,4-3 0,-4 4 0,-1 0 1,0 0-1,-5 1 0,2 1-208,0 0 1,2-2-1,9 3 1,-4-3-1,-3 0 1,0 0-8,4 3 1,-3-3-1,3 0 1,-1 0 0,0-1-1,0-1 1,2 0 186,1 0 0,2-2 0,0 5 0,-1 1 0,1-1 0,0 1 0,-1 1-96,1 2 1,-8 1-1,0 0 1,2 0-1,-3 0 1,0 0-325,0 0 0,-2 0 1,3 0-1,-1 0 1,-3 0-1,3 0 1,-1-2 203,3-2 1,0 2 0,-3-2 0,-2 1 0,2 0 0,0-2 0,2 2 163,2 2 0,-11-4 0,11 1 0,-2 1 0,-4 2 0,0 1-109,-3 0 1,28-1-1,1 2 1,-32 0-1,34 0 1,-1 1 0,-2 0-1,1 0 1,0 1-1,1-1 1,-1 0 0,-1 0-127,2 0 1,-1 1 0,1 1 0,-1 1 0,0-2-1,-2 0 1,0-1 0,0 1 0,-2 1 0,1 0-1,-2-1 1,-1 0 0,2 0 0,-1 0 67,-1-2 1,1 1 0,0 1-1,1 0 1,2-1 0,0 0-1,0 0 1,1-1 0,-2 0-1,1 0 1,0-1 0,0 0 104,0 0 0,-1 0 0,1 0 0,-1 0 0,2 0 0,-1 0 0,1 0 1,0 0-1,0 0 0,0 0 0,1-1 0,1 0 0,-1 0 0,-1-1-41,3 0 1,-1 0-1,-1-1 1,1 0 0,-35 0-1,35 1 1,-1-1-1,1 2 1,-1-1 0,1 1-1,-1 1 1,-35 0-68,3 0 1,33 0-1,-1 0 1,1 0 0,-1 0-1,1 0 1,-1 0-1,0 0 1,1 0 0,-38 0-1,2 0-74,2 0 1,4 0 0,3 0 0,-5 0 0,0 0 0,-1 0 128,2 0 0,3-2 0,-5-1 0,3-1 0,2 0 0,-1-2 0,0-2 69,1 1 0,-1-4 0,0 7 0,1 0 0,-2-1 0,-1 1-79,3 1 0,-7 1 1,8 2-1,-2 0 1,-2 0-1,1 0 1,-1 2-31,3 2 0,-1-2 1,1 2-1,-1-2 0,2-2 1,0 0-1,-1 0 1,-2 0 1,-1 0 0,2 0 0,0 0-1,-1 0 1,0 0 0,-2 0 32,1 0 1,7-2 0,-8-1 0,0-1 0,2 1 0,-1 1-1,1 2-37,1 0 1,-4 2 0,9 1 0,1 1-1,-3 1 1,3-1 17,1 0 1,-3 2-1,4-3 1,0 3 0,-2 0-1,2 0 1,-3-1-8,-3 0 0,8-2 1,-8 6-1,-1 0 1,-1 0-1,-3 0 1,1 1-24,-2 2 1,33-5-1,0-1 1,-35 6 0,2-1-1,0-2 1,5 1 15,0 2 0,0 1 1,7 0-1,-1 1 0,0-1 1,2 0 40,3 1 0,0-2 1,9-2-1,0-1 0,0 1 1,5 2-1,3 1-54,2 1 0,5-4 0,-3 2 0,1 3 0,4 0 1,0 1-1,4 0-175,3 2 1,-3 6 0,4-1 0,-1 5 0,1 5 0,2 1 0,4 2-214,5-2 1,-1 4 0,7-4 0,1 0 0,1-3 0,4-2-1153,2-3 1627,-2 1 1,14-5 0,-1-1 0,4-2 0,5-1-1,1 0 30,2-1 1,-1 6-1,3-4 1,2 0-1,4 2 1,4-2-1,2 2-111,4-1 1,-2-2 0,4 3 0,2 0 0,1-2 0,8-1-1,6-5-19,8-3 1,-32-6 0,0 0 0,2 1 0,1 0 0,-1-1 0,2 0 0,1-1 0,1 1 0,0-1 0,0 0-283,0-1 1,-1 2 0,-3 3 0,0 1 241,-4-2 0,0 1 1,4 1-1,0 0 0,-1-1 1,-1 0-1</inkml:trace>
  <inkml:trace contextRef="#ctx0" brushRef="#br0">4559 7996 19236,'0'-19'-4966,"-2"10"5061,-2 0 1,3 8 0,-2 4 0,6 1 0,5-1 0,6-1-1,2-2 1,3 0 633,2 0 1,0-2 0,2-1 0,0-1 0,0-1 0,3 1-1,0-1 1,1 2-512,0 2 0,1 1 1,1 0-1,4 0 0,-1 0 1,3 0-365,-1 0 0,0 0 0,1 0 181,-4 0 0,2-1 0,-2-2 0,-1-3-24,-2-2 0,-6 4 1,-1-4-1,-2 1 1,-3 1-1,-1 0-166,-2 3 1,1 2 0,-1 1 0,0 0-1,1 1 318,-1 4 0,0 2 0,1 6 0</inkml:trace>
  <inkml:trace contextRef="#ctx0" brushRef="#br0">6945 8703 8545,'-4'-14'0,"-1"1"0,-1 6 67,2 2 1,2 2-1,-2-1 1,4-4-1,3-1 1,4 2 0,5 1-1,7 3 3616,5 2-3466,3-5 1,4 4 68,0-2 0,10 2 1,1 4-1,4 2-306,4 5 0,-3-1 1,2 0-1,0 3 0,0-1 1,0 1-1,1-4-871,2-1 0,-4 0 0,-4-3 1,-3 1-1,-2-1 891,-3-1 0,2-8 0,-4-2 0</inkml:trace>
  <inkml:trace contextRef="#ctx0" brushRef="#br0">18449 6837 8566,'-7'0'687,"-1"0"1,4 0 0,-4 1 12,1 4 1,-3-2 0,5 6 0,2 1 0,0 2 0,0 1-377,-1 0 1,-1 1 0,5-1 0,0 0 0,0 2 0,0 3-57,0 4 0,0 3 1,0 4-1,0 0 1,0 4-1,0 1 0,0 1-17,0-1 0,0 5 0,0-5 0,0 0 0,0-3 0,0-4-282,0-5 0,2 3 0,1-4 0,3 0 0,1-4 0,3 0 0,2-3 0,0 1-1500,-3-3 0,3-3 0,-3 0 0,1-6 1,-1-6-3212,-5-6 4742,4-3 0,-7-13 0,5-3 0</inkml:trace>
  <inkml:trace contextRef="#ctx0" brushRef="#br0">18356 7370 8514,'-8'6'120,"-2"-3"80,5 6 1,1 0 0,4 4 0,0 0 0,0 1 0,0-1-1,0 0 1,1 1 185,4-1 1,-2 0-1,4 1 1,1-1 0,-1-1-1,2-2 1,0-1 329,0 1 0,-5 2 0,5 1 0,1-1-581,2-3 1,-3-3 0,0-6 0,1-1 0,2-4-1,2-4 1,-1-3-499,0-1 1,1-3 0,-1 0-1,-1 1 1,-2-2 0,-1 3-226,1-1 0,2 2 0,0-1 0,-2 1 1,-1 0-1,2-1-695,1 1 0,1-6 1283,0-4 0,1-2 0,-1-1 0</inkml:trace>
  <inkml:trace contextRef="#ctx0" brushRef="#br0">5852 5944 31454,'-24'-10'-1492,"6"-4"1,1 4 0,8 5 1354,-3 4 1,-1 2 0,-1 4 0,1 2 0,0 1 0,-1-4 0,2-4 577,4-4 1,13-2-1,13-6 1,7 2-1,8-4 1,7 1-1,9-3 1,6 1-86,2 0 0,13 2 1,1-1-1,-33 8 1,1 0-1,2 1 1,1 0-1,0 1 1,1 1-357,-2 0 0,2 0 0,5-2 0,0 1 0,-5 1 0,0 1 0,1 1 0,0-1 0,-1 1 0,1 0 0,-3-1 0,-1 1 0,-1-1 0,-1-1 0,34-6 0,-10 5 0,-5-1 0,-3 1 0,-7-2 0,-7-1 0,-1 2 0,-10-2 0,-2 1 0,-5 3 0,-3 1-1919,-2 2 343,-2 6 0,-8 2 1146,-3 5 1,-14 0-1,-5 1 1</inkml:trace>
  <inkml:trace contextRef="#ctx0" brushRef="#br0">18942 7037 8120,'-13'0'0,"-1"0"0,1 0 0,0 1 649,-1 4 1,6-2 0,2 4 0,4-1 0,10-5-171,6-4 1,1-2-1,2-6 1,-6 4-1,-3-1 1,-1 2 48,1 1 1,-5-1-1,2 3-162,1-2 0,-4 2 1,2 8-1,-1 4-436,2 2 1,-2-2 0,4 0 0,1 2 0,-3 0 145,1 3 1,-1-1 0,-5 0 0,0 1 0,-2-1 0,-1 0-1,-3 1 163,-1-1 0,0 0 1,-4 1-1,4-1 0,-1 0 1,3 1-162,-1-1 0,1 0 1,5 1-1,0-1 0,0 0 1,0 1-246,0-1 1,6-1 0,3-2-1,3-2 1,1-1 144,0 0 1,1-4 0,-1 2 0,0-4-1,2-1 1,2-1-403,0-4 1,1 2-1,-5-4 1,1 0-1,-1 1 1,0 0-677,1 3 0,-1-3 0,0 1 1,1 2 525,-1 2 0,0 1 0,1-2 0,-1-1 0,-1-2 574,-3-3 0,3-7 0,-5-5 0</inkml:trace>
  <inkml:trace contextRef="#ctx0" brushRef="#br0">19369 7183 8120,'9'-4'1501,"-1"-1"-1066,1 1 1,3 10 0,-3 3 0,-4 4 0,-4 5 300,-1 4 1,0 3 0,0 3-466,0 4 0,-4-3 0,-2 5 1,-2 0-898,-2 0 0,0 0 0,-1 3 1,4-3-1,1-2 626,3-7 0,-5 7 0,1-4 0</inkml:trace>
  <inkml:trace contextRef="#ctx0" brushRef="#br0">18222 1533 8245,'2'-17'178,"2"4"0,2 7 0,5-1 0,-4-1 0,0 2 0,1-1 1,2 0-1,2-2 786,1 1 1,1-2 0,-1 5 0,0 2-346,1 2 1,-1 1 0,0 0 0,1 0 0,-1 1-1,-1 4 115,-3 4 1,1 9-1,-6 4 1,-1 4-1,-1 4 1,-4 3-200,-2 1 1,-3-3-1,-7 4 1,1 1 0,0-1-1,1-1-334,3-1 1,-3-2-1,5-6 1,-1-1-1,4-3 1,2-2-1056,2-3 0,2-4 0,1-7 382,1-10 0,2-13 1,-3-7-1,3-6 1,0-3-1,0-2 27,-3 2 1,-2-9 0,-1 4-1,0-3 1,2 1 0,1 1 0,1 1 115,-1 4 0,0 1 1,0 5 957,2 3 1,3-2 0,-2 10-1,2 2 1,2 1 0,2 3-177,1 3 1,5-1-1,1 4 1,1 0-1,0 0 1,1 3-1,3 1-1,1 2 1,-3 0-397,0 0 0,-1 0 0,3 0 0,-4 2-24,0 2 0,-2-1 0,-5 6 1,-1 2-1,-3 2 0,-5 3 0,-2 3-28,-2 2 1,-2-3 0,-2 4 0,-7 0 0,-5 1 0,-5-1-124,0 1 1,-7 1-1,3-2 1,-2-4-1,-2-3 1,1-2-1,0 1 1,2-3-1017,4-2 0,-2 2 610,7-7 0,6 1 0,13-7 0,11-2 525,12-5 0,8-3 0,7-1 0</inkml:trace>
  <inkml:trace contextRef="#ctx0" brushRef="#br0">19115 1399 8091,'-13'0'1801,"0"0"443,-1 0 0,9 5-660,5-1 1,7 1 0,9-4-869,2 4 1,12-4 0,2 4 0,8-4-1,6-1 1,0 0-406,0 0 1,4 0 0,-1 0 0,2 0 0,-3-1 0,-3-2-600,-4-2 1,-2-4 0,-4 3 0,-4 0 0,-2-1 0,-4 1-910,-3 0 0,-3-3 0,-5 3 1,-1 0-1,0-1 0,1 1-1886,-1 0 1,0-3 3082,1 5 0,-1-7 0,0 4 0</inkml:trace>
  <inkml:trace contextRef="#ctx0" brushRef="#br0">19849 1213 8065,'-14'-21'1072,"8"8"1,6 8-200,8 4 0,4 1 0,2 0 0,3 0 0,2 0 1,0 0-1,2 1 0,0 2-148,2 2 1,1 4 0,0-4 0,-3 3 0,-2 2 0,-3 2-727,-1 1 1,-8 1 0,-2-1-1,-4 0 1,-1 2 0,-1 2 0,-4 2-1,-5 0-709,-6 0 1,-1 3 0,-5-2 0,-2-1 0,1 0 0,0-2-475,6-3 0,2 0 0,3-1 0,2 0 1,4 1 1183,4-1 0,17-6 0,13-1 0</inkml:trace>
  <inkml:trace contextRef="#ctx0" brushRef="#br0">20675 1293 8028,'0'-20'1107,"0"-2"0,-4 3 0,-2 3-191,-2 5 0,-1 1 1,-4 6-1,-2 1 0,-1 3 1,-3 6-1,-2 5-266,-3 6 1,-1 8-1,0 0 1,3 5 0,4 1-1,5 0 1,4 1-1,4 2-374,4 3 1,2-4 0,5-2 0,8-3 0,8-3 0,6-2-1242,3-6 1,10-3 0,1-5 0,2-5 0,2-2 0,-3-4 0,-1-2 964,-2-5 0,0-9 0,0-3 0</inkml:trace>
  <inkml:trace contextRef="#ctx0" brushRef="#br0">18982 7836 14648,'-9'0'-60,"2"-1"1,1-4-9,3-3 1,1 0 0,4 1 0,2 1 0,5 1 0,3 1 0,1 0 0,1-1 0,-1 1 0,0-1 139,1 2 0,-5 2 1,0 1-1,1 0 1,2 0-1,1 0 59,0 0 1,1 0-1,-1 0 1,0 0-98,1 0 1,-5-5-1,0 1 1,-1-1-187,0-1 0,-4 5 0,-8-3 1,-5 1-1,-4 0 236,-5-2 1,-3 1 0,-4 2 0,1-1 0,2-1 0,-2 1 0,1 1-45,0 2 0,-2 0 0,4 0 0,1 0 0,0 0 1,3 0-1,-1 2-157,2 2 0,5-1 1,5 5-1,5-2-552,7-3 431,4-2 0,14 1 220,3 2 0,20 3 0,2 7 0</inkml:trace>
  <inkml:trace contextRef="#ctx0" brushRef="#br0">7691 8676 24257,'0'-9'-922,"0"0"1,-1 6 0,-3-1-1,-5 2 1,-3 2 0,-1 0 1045,-1 0 1,2 2 0,2 1 0,1 1 0,-1-1 0,-2-1 1494,-1-2 0,4 0-16,0 0-1520,6 0 0,-3-2-231,6-2 1,1 2 0,4-2 0,4 2 0,3 2 357,1 0 0,2-4 1,1-1-1,3 1 1,2 0-1,1-1 1,0 2-1,1 0 39,0-1 1,-2 2-1,0-2 1,-2 2-1,-1 2 1,0-1-170,-1-4 1,-3 4 0,-5-4 0,1 4-333,2 1 175,-5 0 1,-2 0-1321,-10 0 624,4 0 1,-4 0 0,10 0-1,5 1 1004,6 4 0,5-4 1,6 5-1</inkml:trace>
  <inkml:trace contextRef="#ctx0" brushRef="#br0">5492 7996 29621,'-1'-12'-4916,"-4"4"1,4-4 3872,-4 3 1,2 3-1,2 1 771,1 4 1,7 1 1315,11 0 0,0 0 0,-4 0 0,3 0-515,1 0 1,5 0 0,-2 0-1,1 0 1,0 0 0,1 0-765,-3 0 1,6 0-1,-6 0 1,3 0 0,-1 0-1,0 0 505,-1 0 0,4 0 1,-4 0-1</inkml:trace>
  <inkml:trace contextRef="#ctx0" brushRef="#br0">22195 2319 8325,'1'9'-192,"4"-2"224,4-1 0,-2-1 0,2-5 0,1 0 0,2-2 0,1-1 0,1-3 0,-1-1 0,0-2 0,1 0 0,-2 0 1364,-4-1 1,3 2-1,-7 0-414,-1-3 1,-7 5 0,-5 3-1,-3 6 1,-1 6-781,-1 3 1,1 7-1,0 2 1,-1 1-1,1 0 1,1 1 26,3-3 0,-1 4 0,5-6 0,3 0 0,2-1-644,4 1 420,3 0 1,7-11 0,1-2 0,1-4 0,3-1 0,0 0 136,1 0 1,2 0 0,-3 0 0,0 0 0,1 0-1,-4 2 1,-3 4 0,-2 5 233,-3 6 1,-5 6 0,2 0 0,-4 2 0,-2 1 0,-2 1-171,-2 0-378,-5-1 1,3 0 0,-5-4 0,1-3 0,3-3 0,-1-1-2180,1-3 0,2-9 1,8-3-244,2-7 1,8-11 2593,6-4 0,6-4 0,-4 0 0</inkml:trace>
  <inkml:trace contextRef="#ctx0" brushRef="#br0">22635 2466 11779,'0'13'754,"0"0"1,0 1 0,1-1 0,2 0-156,1 0 1,7-4 0,-2 0 0,3 2 0,1-1 0,0 0 0,1-2-551,-1-2 0,0-2 1,1-4-1,-3-1 1,0-4-1,-2-5 0,0-5-559,-2-3 1,3-5 0,-5 0-1,-1-2 1,1-1 0,-1-1-592,-1 0 1,-1 2-1,-1 1 1,2 2-1,3 0 1,0 0 1100,0 0 0,4-1 0,-2-3 0</inkml:trace>
  <inkml:trace contextRef="#ctx0" brushRef="#br0">22901 2026 9077,'-6'-20'0,"-3"0"741,-2-1 1,2 0-1,1 5 1,2-2-224,3 2 0,2-3 0,2 2 0,4 4 0,4 4 0,4 2 0,3 1-33,2 0 1,4 3 0,-2 9 0,-1 7 0,0 8-1,-3 4 1,-1 3 0,-1 2 563,-1 1 1,0 7 0,-1-1-1021,-3 2 0,1 2 0,-4-9 0,2-3-440,2-1 0,0-3 1,1-1-1,-2-5 1,-1-2-1,1-7-516,0-3 0,-4-2 0,4-7 0,1-3 0,0-9 0,-1-7 370,-4-4 0,1 3 0,-2 1 0,-1 2 0,-2 3 1,-1 1 1368,0 2 0,0 7 0,0 7 0,0 10 152,0 5 0,-4 6 1,0-1-1,1 1 1,1 5-1,2-2-720,0 0 0,0 3 0,2-7 0,2 0 0,3-4 1,2-2-1334,0-1 0,-4-3 1,4-2-1,1-4 1,2-5 1088,1-5 0,6-14 0,2-9 0</inkml:trace>
  <inkml:trace contextRef="#ctx0" brushRef="#br0">23474 1799 8161,'-20'-13'-232,"2"4"-22,9 0 0,3 0 0,6-4 0,0 0 0,2-1 999,2 1 0,3 5-83,7 4 0,-7 10 0,-1 7 1,-1 8-1,0 6-161,3 4 0,-5 4 1,1 8 623,-2 2 1,2 2-1,2-4 1,0-2-1227,0 2 1,4 0-1,-1-4 1,2-4-1,-1-2 1,-1-3-1,1-4-6344,2-5 6445,1-5 0,1-2 0,-1-1 0</inkml:trace>
  <inkml:trace contextRef="#ctx0" brushRef="#br0">23528 2119 8161,'-14'-19'895,"3"8"-164,2-2 0,3 7 0,6-3 0,1 0-486,4 2 1,2 1 0,8 6 0,3 0 0,4 0 0,3 0 0,3 0-979,3 0 1,2 4 732,2 1 0,4 5 0,-5-2 0</inkml:trace>
  <inkml:trace contextRef="#ctx0" brushRef="#br0">23848 2132 8938,'-15'0'0,"-1"-1"0,-2-2 0,1-3 0,4-1 0,3-4 0,2-2 961,2-5 1,3 3-1,6-2 1,5 2-1,2 1 1,7 1 0,2 0-620,4-1 0,3 6 1,0 0-343,1 2 0,6-4 0,1 2 0</inkml:trace>
  <inkml:trace contextRef="#ctx0" brushRef="#br0">24114 1972 8885,'-23'-4'3944,"-4"0"-3331,3-1 1,12 5 0,12 0 0,8 0-482,4 0 1,1 0 0,2 0 0,1 0-1,2 0 1,-2 0 0,-1 0 0,-2 0-2508,1 0 0,-3 2 2236,-2 2 0,-4-3 0,-10 4 0,-4-2 0,-2 0 0,-3 1 1192,1-1 1,1 5 0,5 1-400,7 2 1,7-2-983,11 0 1,-2-6 0,6 3 0,2-2 0,1 1-1614,2-2 0,4-2 1941,0-1 0,6-11 0,-3-4 0</inkml:trace>
  <inkml:trace contextRef="#ctx0" brushRef="#br0">24461 1733 8010,'-18'-9'0,"0"1"0,2 2 0,1 3 517,2 2 0,4 1 0,2 1 0,1 4 0,4 4 0,5 3 0,6 1-98,3 0 0,3 1 0,1-1 0,3 0 1,0-1-1,2-3 0,0-5-2201,3-2 1,5-4 1781,2-2 0,6-15 0,-3-9 0</inkml:trace>
  <inkml:trace contextRef="#ctx0" brushRef="#br0">24581 1253 9063,'-19'0'1495,"10"12"1,0 7-1,7 8-1405,7 4 0,2 6 1,6-2-1,1 4 0,-2 2 1,-2 1-1,0-1 1,4-2-85,2-1 1,8-5-1,-4-2 1,3-5 0,-3-3-1,0-6-6,-4-2 0,-1-7 0,-2-3 0</inkml:trace>
  <inkml:trace contextRef="#ctx0" brushRef="#br0">25074 1026 8122,'-12'6'1863,"3"3"1,6 4-985,6 5 1,5 3 0,6 7 0,3 2 0,2 4 0,0 1-422,1 2 1,3 11 0,1-5 0,4 2 0,3 1 0,-1-3 0,-2-1 0,-3-5-952,-3-3 0,-1 1 1,-6-2-1,0 0 0,-5-1 1,-3-4-1,-4-4-449,-1-6 0,-9-5 0,-5-4 1,-6-5-1,-3-2 0,-4-2 1016,-5 0 1,2-6 265,-3-3 1,1 2 0,2-2-1,0 0 1,5 0 1704,2 0 1,3 6-2220,5-1 0,7 4 1,6 4-1,9 4 1,7 0-1,6 1 0,3 0-990,2-1 1,6-3 31,2-5 0,5 0 1132,5 0 0,8-11 0,8-4 0</inkml:trace>
  <inkml:trace contextRef="#ctx0" brushRef="#br0">25687 1506 10512,'-19'1'0,"-3"4"0,-3 4 684,-2 3 0,5 5 0,1 3 1,3-1-632,6 0 1,0-1 0,8-3-1,1 1 1,2 3 0,1 1 0,0-1-1,1-4-158,4-5 0,3 0 1,9-5-1,0-2 1,0-3-1,-2-5 1,-1-5 104,4-6 0,-9-5 0,3-6 0</inkml:trace>
  <inkml:trace contextRef="#ctx0" brushRef="#br0">25647 1599 8441,'-10'-18'0,"-2"1"328,-3 0 1,-1 9 0,3 3 0,-1 4 0,1 1-110,0 0 0,7 0-307,6 0 1,3 4 0,8 1-1,6-3 1,2 0 0,5-2 87,1 0 0,7 0 0,3 0 0</inkml:trace>
  <inkml:trace contextRef="#ctx0" brushRef="#br0">25914 1453 8121,'-22'0'784,"-1"0"0,7 1 0,-3 2 0,1 3 98,0 1 1,2 2 0,7 5 0,5-1 0,2 2 0,2 1-641,0 2 0,2 1 1,1-3-1,3 4 1,-1-1-1,3 0 1,-2-1-362,0 1 0,3-4 0,-3 3 0,-1-3 1,3-2-1744,-1 0 1,-2-5-1,4-4 1,-1-5 1861,0-8 0,10-12 0,-4-13 0</inkml:trace>
  <inkml:trace contextRef="#ctx0" brushRef="#br0">26020 960 10229,'-26'0'0,"1"0"0,2 1 1111,6 3 0,3 4 1,5 7-1,5 1-716,2 2 0,2 5 1,2 0-1,2 2 0,5 1 1,3 1-1,3 0 0,1-1-600,2 1 1,6-5 0,-1-1 0,6-2 0,3-4 0,1-3 0,-1-5 0,-2-1 204,-2-3 0,-1 5 0,-1-1 0</inkml:trace>
  <inkml:trace contextRef="#ctx0" brushRef="#br0">26247 1333 8530,'-27'-6'0,"1"-2"684,-1 1 0,0 1 0,1 6 0,1 0 0,1 0 94,2 0 1,10 0-1,1 0 1,8 2 0,11 1-1,8 1-905,11-1 1,1-2-1,6-1 1,0 0-1,0-1 1,3-2-1,2-3 127,1-1 0,6-2 0,1-5 0</inkml:trace>
  <inkml:trace contextRef="#ctx0" brushRef="#br0">19702 6757 8311,'-13'0'-37,"5"0"-184,-4 0 1,9-2 0,-4-2 563,1-5 1,2 2-1,2-1 2383,-2 2-2299,2 2 1,-2 4 0,10-2 0,6-1-1,4-1-468,0 1 1,0 2 0,1 1 0,2 0-1,0 0 1,1 0 0,-4 0 144,-1 0 0,2 4 1,1 2-1,-3 1-57,-5 4 0,-2 1 0,-5 2 0,1 3 1,-1 0-1,-3 0 0,-3-2-86,-1-2 1,-2 5-1,3-1 1,-2 0 0,1-1-1,-1 0 1,1 2 14,1-2 1,2-1 0,1-2 0,0 1 396,0-1 1,6 0 0,2-1 0,4-1 0,2-2 7,-1 1 0,0-3 0,2 1 1,3-2-244,4-3 1,-3-2 0,-1-1-1,-3 0 1,-2 0 0,1-1 0,-1-2-373,0-2 1,1-5-1,-1 2 1,0 0-1,1 0 1,-1 1-332,0-1 1,1 1 0,-3-3-1,0 2 1,-4 1 0,1-1-144,-1-2 1,-3 4 0,4 0 0,-1 2 707,1-1 0,1 1 0,4 4 0</inkml:trace>
  <inkml:trace contextRef="#ctx0" brushRef="#br0">17929 6570 28834,'0'-13'-9831,"0"6"9801,0 1 0,6 6 0,3 0 0,3 0 0,1 0 0,0 0 2462,1 0 1,-5-2 421,-1-2-3130,-5 2 0,-6 2 0,-7 8 0,1 1 0,0-2 354,2-1 0,-2 3 0,-3-3 0,2 0 0,1 1 0,-1-1 92,-2 0 1,-2 4-1,1-1 1,0 3-1,-1 1 1,1 1-274,0-1 0,-5 5 0,0 1 1,0 0-1,1 2 0,-3 0 1,1 2 219,0 3 1,0-4 0,2-2 0,-2 1-1,1-2 1,2 2-176,4 0 0,3-3 1,-1 2-1,3 0 0,1-3 1,3 1-224,1 0 0,2 4 0,2-3 1,1 2-1,3 1 0,1 1 1,3-3 43,2 0 0,1 2 0,1-3 0,-1 0 1,0 1-1,1-3 238,-1 3 0,-4-6 1,0 6-1,0-3 1,0 1-1,0-2-39,1-1 1,-3 3 0,2 0 0,2-2 0,-1-1 0,0-2 0,-1 1 74,2-1 0,0 0 0,3 1 0,-1-3 0,0 0 0,1-4 403,-1-1 0,0 4 0,1-1-500,-1 3 0,-4 0 1,-2-2-385,-1-1 1,0-6 0,-1 2 0,4-2-7,2 1 0,3-2 1,-1 2-1,2-3 0,1-1 1,3 0 825,2 0 1,7 0-1,6 0 1</inkml:trace>
  <inkml:trace contextRef="#ctx0" brushRef="#br0">18116 7517 27988,'6'-8'-6285,"-3"2"7159,5 6 0,-3-4-747,4-1 1,-6 7 0,1 7 0,-2 3-1,-2 1 1,-2 0-540,-2 1 0,2-6 1,-2 1-1,2 2 1,2 0 435,0 3 0,0-5 0,0 0 0,0 1 0,0 2-93,0 1 0,0 0 0,0 1 0,0-1 1,0 0-186,0 1 0,0-5 1,-1 0-1,-4-1 0,-3 1 1,-4-1-1,-3-2-538,-3-3 0,-1 3 0,-5-2 0,2-1 1,0 0-1,1 0 639,3 1 1,3 2-1,2-3 1,1 3-75,3 1 1,3 2-1,6 5 1</inkml:trace>
  <inkml:trace contextRef="#ctx0" brushRef="#br0">5785 7703 8561,'-7'-6'-327,"-5"-1"1,9-1 474,-6 4 0,6 4 226,-1 4 0,2-1 0,4 5 0,2-2 0,5-2 0,3 1 487,1-1-772,1 6 0,-1-7 0,0 6 1,2 2 489,3 0-587,-3-3 1,8 4 0,-3-3 0,0 2 0,6 3 0,2-1 0,3-1-30,-2-3 0,4 3 1,-2-3-1,0 2 1,0 1-1,0-1 1,1-3 160,0 3 0,-4 1 0,3 1 1,-3 0-1,-1 1 0,0-1-179,-1 0 1,1 5-1,0 0 1,-1-2-1,1-1 1,0-2-1,-1 1 54,1-1 0,0 0 1,-1-1-1,1-3 1,0-5-1,-1-2 203,1-2 0,-3 0-138,2 0 52,-8 0 0,13 0 1,-10 0 336,0 0-961,-2 0 258,-6 0 1,1 0 0,-2 1 0,-2 4-340,-1 4 1,-6 3 0,1 1 0,-2 0 205,-2 1 1,1-7 0,4-3 0,3-2 0,4-2-1,3-2 383,3-2 0,3-9 0,5-8 0</inkml:trace>
  <inkml:trace contextRef="#ctx0" brushRef="#br0">7212 8063 30484,'-9'-10'-2676,"0"-4"0,4 5 0,-2 9 1953,1 8 0,2 4 0,4 1 0,0 0 1,0 1-2162,0-1 3115,0 0 0,0 1 0,0-1 0,1 0 0,2 1 0,3-1 205,1 0 0,-4 1 0,2-1-1273,-4 0 1,-2-1 828,-4-3 0,-4 1 0,-8-4 0,-6 2 0,-2 0-192,-1 0 0,-7 4 1,-1-5-1</inkml:trace>
  <inkml:trace contextRef="#ctx0" brushRef="#br0">6199 7570 29119,'-12'-21'-2306,"3"3"0,3 4 832,6 0 0,-3 7 1983,3 2 0,7 4 0,13 1 0,-1 1 1,2 2-1,-1 2 0,5-2-16,5-2 1,0 4 0,4-1 0,-2 1 0,-1-1 0,2 0 0,1 1-132,0 1 0,9-5 1,-3 5-1,2-1 0,-1 1 1,-2-1-1,-1 3-355,2-1 0,-7-2 1,7 2-1,-2 1 1,-1-3-1,2 3 1,-2-2-21,0 0 1,4 4 0,-7-3-1,2 2 1,-1 0 0,1 0-135,-2-1 0,3 3 0,-6-2 0,0 2 0,0-1 1,2-1-1,0 1 322,-1 2 0,5 0 0,-3-2 0,2-2 0,-2-1 0,-2-1 60,-2 0 1,0 3 0,-2-3 0,0 0 0,-3 0 0,-1-2 0,-2 0-236,0 1 0,-1 4 0,3-3 0,-4 0 0,1 1 0,-2-1 0,1 0 0,2 3 0,-3-5 0,0 1 0,2-1 0,0 2 0,1 0-368,-1 0 1,2 0 274,-5-2 0,4-2 0,-2 2 1,-1-2 186,0-2 1,3 0-1,-2 0 1,-1 0 0,2 0-1,-2 1 1,0 2-21,-2 2 0,-3-1 0,0-3 0,0 2 0,3 2 0,1-1-249,-2 2 1,-1-4 0,-2 4 0,0-2 0,1 2 0,-1 0 0,0 0-190,1-3 0,-1-2 0,0-1 0,1 0 90,-1 0 0,-6 2 0,-1 1 252,0 1 1,2 1 0,5-5 0</inkml:trace>
  <inkml:trace contextRef="#ctx0" brushRef="#br0">8678 7930 22147,'6'-8'-4061,"-3"-2"4337,6 5 1,0 1 0,4 5 0,-1 4 0,-2 2-285,-1 1 0,-5 4 0,4-4 0,-1 6 0,-1 2 1,0 2-1,-3-2 0,-1-1-344,-2-2 0,4 1 0,0-1 0,-1 0 0,-1 1 383,-2-1 1,-2-6 0,-2-2 0,-5-2-1,-3 0 1,-1 3 67,0 1 0,-2-3 0,-3 5-37,-4 2 0,-3 1 0,-2 1 0</inkml:trace>
  <inkml:trace contextRef="#ctx0" brushRef="#br0">15876 7130 29149,'-9'-9'-1497,"0"2"1,-1 1 0,-2 3 1232,-1 1 0,0 8 427,-1 3 0,8-4 1,6-4-1,6-5 1,3-2 216,0 0 0,0 1 1,4 5-1,1 2 1,-1 1-403,0 1 1,1 5 0,-1-3 0,0 0 0,-1 1-1,-2 1-623,-1 2 1,-4-2 0,2 0 544,-1 3 1,-3-4-1,-7 2-1713,-5 1 1600,3-4 1,-6 6 0,5-3 0,-2 1-457,0-1 0,6 3 1,-2-3-512,4 3 1016,1-5 0,1-1 0,4-6 1,4 0-1,3 0 215,1 0 0,0 0 1,1 0-1,-1 0 1,0 2-1,1 1 1,-1 1-1,0-1 1,1-1-199,-1-2 0,0 0 1,0 0-1,1 0 1,-1 0 78,0 0 0,1 0 1,-1 0 511,0 0 1,7-6 0,0-2 0</inkml:trace>
  <inkml:trace contextRef="#ctx0" brushRef="#br0">16476 7290 5138,'0'13'0,"2"1"653,2-1 0,-3 0 0,4 1-457,-4-1 1,-1 5 0,-1-1 0,-2 0 0,-3-2 0,-1-2 0,-4 2 1345,-1 2 0,-2 0-1457,-4 5 0,2-4 0,-7 2 1,0 1-1,-3-2 0,0 1-1694,-1-4 1898,6 5 0,-10-6 0,3 4 0</inkml:trace>
  <inkml:trace contextRef="#ctx0" brushRef="#br0">16623 6903 22423,'-12'-8'0,"1"-1"0,4-2-988,1-1 1,2 4 0,2 0 537,-2 2 1,2 3 0,-1 6 1095,6 2 0,0-1 0,6-4 1,2 0-1,2 0 0,5 0 2296,4 0-2730,-3-6 0,11 5 1,-4-4-1,3 4 0,0 1 1,1 0-120,1 0 0,0 0 0,-6 1 1,-1 2-1,-3 2 0,-4-1-86,-5 2 1,0-3 0,-9 6 46,-4 1 0,-5-2 1,-9-1-1,-1-1 1,-4-2-1,1 1 1,0 1-1,2 0 131,3 0 1,0 3 0,1-4 0,0 1 0,-1 2-70,1-1 0,6 2 1,2 4-1,5-1-169,5-3 1,-2 2 0,7-7-1,3 0 1,4 2 0,0 2 0,3 1-579,2 0 565,3-7 0,0 10 0,-3-4 1,-2 1-1,-3-1 0,0 3-327,-5 1 1,-1-3-1,-6-1 1,-2 3-1,-2 1-1798,-1 1 2241,-6 0 1,-1-4 0,-6-1 0,-1-1 0,1-1 0,0 0 0,-1-3 44,1-2 1,0 4 0,-2-1 0,-1-1 0,-2 0 0,1 0-252,3 2 0,-4-1 0,-1-3 0,-1 2 0,0 3 0,-1 0 0,-3 0-1047,-1-3 1291,-2 5 0,-5-7 1,-2 5-1</inkml:trace>
  <inkml:trace contextRef="#ctx0" brushRef="#br0">4666 8716 27952,'0'-13'-1967,"0"4"1,0 0 0,0-1 0,1-1 0,3 4 2253,5 7 1,-1 0-1,-1 6 1,1-2-1,-1 1 1,3-2-1,2-3 1,3-3 1278,3-2 1,-2-4-1219,6 5 1,-4-7 0,4 3 0,2-3 0,1 1-8,2 1 1,5 4 0,4-2 0,2 1 0,2 3 0,0 2-264,0 1 1,-1 0 0,-2 0-1,-1 0 1,1 0 0,1 0-58,2 0 0,-6 0 1,-3 0-1,-3 0 1,-2 0-1,-4 0 1,-3 0-217,0 0 1,-8 0 0,2 0 0,-1 0 0,0 0-1,1 0 529,0 0 0,1 0-228,-1 0 1,0-6 0,1-2 0</inkml:trace>
  <inkml:trace contextRef="#ctx0" brushRef="#br0">6492 9476 29596,'-8'-14'-8477,"-2"1"6420,6 0 1335,-1 5 0,4 2 1,-2 8-1,-2 2 665,2 5 1,3-3 0,5 0-1,4-2 1,4 2 0,5 0-1,5 0 701,7-3 1,4-1 0,6-2 0,2 0-1,1 0 1,2-2 0,1-1-189,0-1 0,5-5 1,-4 3-1,0-1 1,-2-2-1,-4 0 0,-1 1-534,0 2 1,-1 0-1,-4 4 1,-2-3-1,0 2 1,1 2-3011,0 1 3614,-2-6 1,1-2 0,1-5 0</inkml:trace>
  <inkml:trace contextRef="#ctx0" brushRef="#br0">18436 8596 24385,'0'-13'-2487,"0"-1"1,0 1 0,0 0-1,0-1 2369,6 7 0,-4-5 1,7 5-1,0-2 0,0 1 575,0 3 0,-6 2 0,1 7 1,-2 5-857,-2 3 362,0-5 0,0 1 1,0-4-1,0 5 65,0 3 0,4 1 0,1 0 0,-1 1 1,1 0-1,-1 3 0,-1 2-253,-1 2 0,-2 1 0,0 5 0,0 1 0,0 1 0,0 2 0,0 1 0,0-1 256,0 0 1,-2 0 0,-1-4-1,-1-1 1,1-1 0,0-2 432,-2-6-532,4 4 1,-5-6 0,6 3 0,0-4 0,0 0-333,0-1 1,0 0 0,1-1 0,2-1-1,3-4-427,2-1 0,1 3 1115,4-5 1,0 7 0,1-4 0</inkml:trace>
  <inkml:trace contextRef="#ctx0" brushRef="#br0">18502 9089 31235,'-13'-6'-1003,"0"5"0,-1-4 847,1 4 0,4 7 1,2 3-1,-1 2 1,2 4-1,0 2 0,3 0 1,3 0 103,5-3 0,-2 0 1,7-1-1,4 0 0,3-1 1,4-1-1,4-4 0,3-1 197,3-3 0,5-2 1,-5-1-1,-1 0 1,-2 0-1,-1-1-223,-1-4 1,-4 2-1,-1-5 1,0-3-1,-2-1 1,0 1-1786,-2 2 0,-3-2 1912,0 7 0,-1-1 0,0 5 0</inkml:trace>
  <inkml:trace contextRef="#ctx0" brushRef="#br0">19169 8703 28744,'-2'-8'-1334,"-2"4"1,4-4-1,0 1 1,6-2-1,3 2 1,-2-1-1,0 2 2237,1 0 1,-5 3-1,1 8-1196,-2 4 1,-8 3 0,-2 2-1,0 3 1,0 3 0,1 3 257,-1 0 0,4 8 0,-4-7 0,1 0 0,1 0 0,0-2 0,3-1-125,2-2 1,1-1 0,0-5 0,0 0-1,1 1-78,4-1 1,2-6 0,6-1 0,2-1-1,2-1 1,0-1 0,1-2 634,1-1 0,2 0 0,6 0 0</inkml:trace>
  <inkml:trace contextRef="#ctx0" brushRef="#br0">19582 8996 28952,'-9'-5'-1492,"0"1"1,5 0-1,-5 4 1,-1 0 2180,-2 0 0,3 0 1,1-2 3009,2-2-3772,2 2 1,4-2-1,0 8 1,0 6-1,-1 5 1,-4 5 0,-4 0-738,-3 4 0,-1 1-641,0 2 0,-1-5 0,3-1 1189,2-2 0,-3 5 0,4-4 1</inkml:trace>
  <inkml:trace contextRef="#ctx0" brushRef="#br0">19995 8716 28143,'-6'-7'-7964,"5"1"8345,-5 6 1,4 1-555,-2 4 1,2 3 0,-3 9 0,0 2 0,1 0 0,1 3 0,1 1-40,2 0 1,2 5 0,2-7 0,5 1-1,3-1 1,1-2 0,2-4 335,3-4 1,3-1 0,4-6 0,-2-1 0,0-1 0,-1-4 0,0-1-285,0-1 0,-5-11 0,-1 0 1,-4-4-1,-5-5 0,-1 1-150,-3 0 0,-1-6 1,-4 2-1,-2 1 1,-7 0-1,-4 6 98,-2 0 1,-7 3 0,3 5-1,-1 3 1,1 4 0,2 5 561,3 5 0,-5 2 0,0 7 1</inkml:trace>
  <inkml:trace contextRef="#ctx0" brushRef="#br0">18116 11981 14282,'0'-13'-1211,"0"4"0,0 0 1335,0-1 0,0 2 0,0-1 0,0-1 0,-2 0 0,-2 1 417,-5 4 1,1 8 0,1 3 0,0 2-33,-1 2 1,-1 2 0,-2 1-1,0 2 1,2 1-168,-1 2 1,-2 4-1,-1-3 1,-1 1 0,0 0-1,-3 0 1,0-1-182,0-3 0,-2 3 0,1-1 1,0-3-1,1-3 0,-1-5-218,2-1 1,-1-1 0,1-5 0,-3 0-1,-1 0 1,0-2-121,-1-2 0,3-4 1,-3-5 254,2 0 0,1-7 0,4 0 0,-3-2-61,0-1 1,-1 3 0,4-4 0,1 3 0,0 2 0,-1 1 0,3 0 0,0 1-437,2 0 0,2 1 374,-2-2 1,-3 3 0,5-2 0,-2 2 0,2 0 20,1-3 0,-5 3 1,4-2-1,-2 0 1,2 1-1,-1-5 1,2-1-75,0-2 0,-4-4 0,3 6 0,-1-2 1,2-1-1,2 2-591,-1-1 1,1-3 561,4 9 0,0-5 0,0 2 1,0 0-1,0 2 48,0 0 1,0 3-1,0-5 1,0 2 0,0 2-1,1 2 1,2 2 78,2 0 0,-1-2 0,-4-1 0,2-2 0,1 2 0,3 1 5,1 1 1,-3 1-1,4 0 1,-1 0-1,1-1 1,2 1-128,2 0 1,1-5 0,-1 0 0,-2 2 0,-1 1-1,0 2 1,0-2-72,0-3 1,-5 8 319,5-4 1,-1 4-1,2-3 1,-1 1-1,0 1 139,-2 3 1,5-1 0,-3-3 0,3 1-119,1 3 1,0 5-1,1-3 1,-1 1-1,0 1 1,-1-1-1,0 1 124,1-1 1,-2 0-228,7 0 0,-4 4 0,0-5 0,-1 1 0,0 1 45,1 1 1,-1 0 0,0 0 0,1-2 0,-1 1 89,0-2 0,1 5 1,-1-4-1,0 4-33,1 1 0,-2 1 0,-2 2 0,-1 2 0,1-1 0,2 2-183,1 3 0,1-2 0,-2 2 1,-2 0-1,-3 0 0,1 0 37,-1 1 0,-2 0 0,2 1 0,-1-2 0,-2 0 29,2-2 0,-4 0 0,4-2 0,0 2-78,3 1 1,-2-2-1,2-6 1,1 0 0,2 0-1324,1 0 0,-4 0-285,0 0 1,-4 0 109,3 0 1,-3 0 1566,4 0 0,0 0 1,4 0-1</inkml:trace>
  <inkml:trace contextRef="#ctx0" brushRef="#br0">18236 10862 18932,'-14'0'-1988,"5"4"2487,1 1 1,0 0 1547,-1 0-1936,3-4 0,12 5 1,3-6 342,3 0 0,-3 0 1,-2 2-1,1 1 1,-1 3-1,2 1-445,-2 3 1,-1-2 0,-4 1-1,1 1 1,1 2-376,-1 1 1,-1 1-1,-2-1 1,-2 0-243,-2 1 1,2-6 0,-4 0-1,0-2 1,-1-2 123,0 2 1,-5-4 0,3 2 0,-3-2-153,-1-2 0,4 1 717,0 3 1,0-2-1,-4 4 1</inkml:trace>
  <inkml:trace contextRef="#ctx0" brushRef="#br0">16316 11341 11939,'0'-13'406,"0"6"0,5-1 0,0 5 0,3-1 0,1 2 0,-2 5 0,-2 6 0,-4 3-181,-1 1 0,0 2 1,0 2-264,0 0 1,0 7 0,0-3 0,0 1 31,0 0 0,0-4 0,0 3 0,0-2 0,0-3 0,0-1-789,0-2 1,5 5-1,0 0 1,3-2 779,2-1 0,2-2 1,1 1-1</inkml:trace>
  <inkml:trace contextRef="#ctx0" brushRef="#br0">16676 11555 9181,'-7'-12'393,"1"3"1,6-3-1,1 11 1,2 5-283,2 3 1,3-2 0,-2 4 0,0 1 0,2 2-82,-1 1 1,-4 7 0,2 0 0,-4 2 0,-2 1 0,-2 0 0,-3 1-389,-2-2 1,4 2 0,-4-6 0,2-2 0,2-1 0,0-2 357,-1 1 0,1-7 0,4-1 0</inkml:trace>
  <inkml:trace contextRef="#ctx0" brushRef="#br0">16889 11181 19838,'-12'-10'-3002,"4"-3"3101,2 2 545,6 6 1,6 5 0,2 0 0,4 0 0,0 1-416,-3 3 0,3 5 0,-3 9 1,1 4-1,-1 3 0,-5 4 0,-2 0 1,-2 4-813,0 1 0,0 4 0,-2 5 0,-2-1 514,-5 1 0,-3 0 0,-1-3 1</inkml:trace>
  <inkml:trace contextRef="#ctx0" brushRef="#br0">18676 11848 22534,'0'-13'-5788,"-5"4"5774,1 0 1,-7 6-1,4-3 0,-2 1 1,0 1-1,-1 1 1,-1 3 146,2 4 1,4-1 0,3 6-1,-1 2 1,-1 1 0,1 1 0,1 0-5,2 1 0,0 3 0,0 1 0,0 0 0,0 0-320,0-1 252,0 7 1,-4-5-1,-1 5 1,2-2 0,0 2-1,0 1 93,-1 2 1,-5-1 0,5 1 0,-1 0 0,1-1 0,-1 1 0,2 0-211,2-1 1,1 1 0,0 0 0,0-2 0,0-2 0,1-2 0,2 0 130,2 0 0,4-1 0,-5 4 1,1-3-1,-1 0 0,0-2-504,-1 0 1,3 3 0,-1-4 0,-2-2 0,-2 1 0,-1-1-658,0 2 0,0-1 0,0-3-1550,0-1 1669,0-6 1,0 1 1050,0-4 1,-6 4-1,-1 5 1</inkml:trace>
  <inkml:trace contextRef="#ctx0" brushRef="#br0">18356 12874 21651,'-14'-6'477,"8"5"225,6-4 0,6 4 0,9 1 0,3-2 0,4-1 0,3-3 0,2 0-792,0 0 1,-1-2-1,1 2 1,-2-2-1,-1-1 1,-3 1-1,-1-1-1318,1-2 0,-5-1 1310,2-1 0,-3 0 1,-2-1-1</inkml:trace>
  <inkml:trace contextRef="#ctx0" brushRef="#br0">4626 10395 11056,'5'-9'107,"4"2"0,5 1 1,2 2-1,2-1 0,0 1 1,1-1-1,3 1 1,3-1-1,2 2 94,0 2 0,1 1 0,3 0 0,1 0-289,-2 0 1,7 0-1,-7 0 1,2 0-47,-1 0 0,2 0 0,-2 0 0,-1 0 0,-1 0 1,1 0-1,1 0 23,-1 0 0,-1 0 1,1 0-1,1 0 103,-1 0 0,4-6 0,0-1 1</inkml:trace>
  <inkml:trace contextRef="#ctx0" brushRef="#br0">8971 11062 10088,'-9'-14'-692,"0"2"696,-1 3 1,4 2 0,0 4-1,3-1 76,3 1 0,0 1 0,12 2 0,4 0 0,4 0 0,5 0 1,3 0-1,5 2 371,1 2 0,3-2 0,4 2 1,2-1-1,-1 0 0,0 3 208,0 1 0,-1-2-987,-1 4 0,0-5 0,-1 4 0,-4-1 1,-3-1-245,-4 0 0,-2-2 0,1-4 0,-2 0 1,-1 0 525,-2 0 0,-6 0 1,4 0-1</inkml:trace>
  <inkml:trace contextRef="#ctx0" brushRef="#br0">19102 12074 8433,'8'-13'0,"-1"0"0,-4-1 0,3 1 371,1 0 0,-4-1 0,2 1 0,-5 3 0,-5 5 0,-2 10 53,-1 5 0,1 5 0,4 1 0,-1 2 0,-1 0 1,1 0-1,-1 1 0,2 0-19,2 0 0,1 3 1,0-2-1,0-1 1,0 2-1,0-2-982,0 0 1,4-1-1,2-5 1,2 1-1,2-3-1833,2-2 1,1 2 2409,0-7 0,7 1 0,0-5 0</inkml:trace>
  <inkml:trace contextRef="#ctx0" brushRef="#br0">19422 12301 8852,'7'-19'503,"1"10"1,-4 0-445,5 6 0,-3 9 0,-1 3 1,-4 3-1,-1 1 0,-1 0 40,-4 1 1,-1-1 0,-4 2-1,1 1 1,-1 2 0,-2 0-1,0-1 1,3 1-912,5-2 0,2-1 811,2-1 0,0-7 1,0-1-1</inkml:trace>
  <inkml:trace contextRef="#ctx0" brushRef="#br0">19902 12128 8419,'0'-40'0,"-6"18"238,-3 8 1,-3 11 0,-1 6 0,1 3 0,2 2 0,1 2 0,-2 2 0,0 3 155,-3 2 0,7 4 1,2 6-1,4-1 0,2 2 1,5 2-1,8 1 0,6-3-524,6-4 1,5-5 0,3-7 0,3-3 0,4-5 0,1-2-221,-1-2 1,-7-6 0,-4-4 0,-6-5 0,-8-4 0,-6-2 0,-5-3-168,-4-1 1,-10-2 0,-7 1 0,-12-1 0,-6 0 0,-6 2 36,-2 3 0,4 3 111,-7 5 369,4 1 0,1 0 0,0-1 0</inkml:trace>
  <inkml:trace contextRef="#ctx0" brushRef="#br0">4426 10822 23494,'-14'-5'-1087,"1"1"0,0 1 499,-1 1 618,1-4 1,-2 5 0,-1-4-1,-2 4 1,2 1 0,1 0-1,2 0 200,-1 0 0,5 0 0,2-1 975,1-4 1,3 4-370,8-4 1,2 5 0,9 3-1,5 3 1,9 0 0,5 0-545,7-3 1,8-2-1,2-1 1,6 0-1,2 0 1,3 0-1,0 0-259,4 0 1,-8 0 0,8-1 0,-4-2 0,-3-2-1,-5 2 1,-7 2-636,-2 1 0,-6 0 1,-6 0-1,-1 0 1,-3 0-1,-2 0-1584,-2 0 0,-3 0 2161,-1 0 1,6 6 0,6 1 0</inkml:trace>
  <inkml:trace contextRef="#ctx0" brushRef="#br0">5812 12661 23058,'0'-14'515,"1"3"1,5 0 0,8 4-1,8-1 1,9 3 0,8-1 0,5 3-1,5 1 1,4 2-86,3 0 0,4 0 0,-4 0 0,5 0 0,1 0 0,3 0-1080,-1 0 1,-5 0-10,3 0 0,-6 0 0,1 0 0,-5 0 0,-6 0-1548,-5 0 0,5 0 2130,-11 0 0,7 0 1,-8 0-1</inkml:trace>
  <inkml:trace contextRef="#ctx0" brushRef="#br0">18316 13674 8558,'0'-14'0,"0"1"-210,0 0 1,0-1 0,0 1 815,0 0 0,0 7 0,0 6-59,0 7 1,0 1 0,1 0 0,2 3 0,3 1 0,0 2-1,1 4-188,1 4 1,-4-1 0,4 1 0,-1 4 0,-1 2 0,0 4-92,-3 2 1,3-7-1,0 3 1,0-1-1,0-1 1,-4 2 0,0-2-290,-2-1 0,4 2 0,1-8 1,-2 1-1,0-1 0,0-2 1,1-2-1,-1-3-640,-1 0 0,-1-1 0,2 0 0,1 1 1,1-1-3088,1 0 3748,-5-5 0,11-2 0,-4-6 0</inkml:trace>
  <inkml:trace contextRef="#ctx0" brushRef="#br0">18342 14167 9240,'-13'0'693,"0"0"0,4 0 0,1 1-328,2 4 0,3-2 0,8 6 0,4-1 0,4 1 0,5-1 0,6-2 766,5-3 1,4-2-1297,2-1 0,4 0 1,-5 0-1,0 0 1,-1-1-1,-2-2-495,0-2 0,-5-5 1,-3 1-1,-1-3 660,-1-1 0,4-6 0,-4-2 0</inkml:trace>
  <inkml:trace contextRef="#ctx0" brushRef="#br0">19115 13834 10021,'0'-8'2948,"0"2"-2451,6 6 1,-3 6 0,5 3-229,-2 3 1,-2 1-1,-4 1 1,0-1 0,0 0-1,0 1 1,2 0-129,2 4 0,-2-6 0,2 4 0,-3 1 0,-1-3 0,0 1 0,0-1-990,0-1 1,0 0-1,0 0 1,0 1-1,0-1 1,0 0 836,0 1 0,-5-1 1,-3 0-1</inkml:trace>
  <inkml:trace contextRef="#ctx0" brushRef="#br0">19515 14047 11579,'-9'12'378,"1"-3"1,3 2-1,-4-2 1,-1 3-121,-2 1 1,3 1 0,2-1 0,-1 0-1,2 1 1,0-1 0,4 0-226,0 1 0,4-2 0,0-2 1,6-3-1,2-1 0,7-3-24,2-1 1,3-2-1,5 0 1</inkml:trace>
  <inkml:trace contextRef="#ctx0" brushRef="#br0">19809 13927 12494,'0'-13'-797,"0"-1"0,0 1 1464,0 0 0,-6 5 0,-2 2 0,-1 2-497,1-1 1,-1 7 0,-5 7-1,2 4 1,2 5 0,3 4-1,1 3-238,3 2 0,1 0 0,2-2 1,2-2-1,4-2 0,7-2 0,8-2 66,4-3 1,2-2-1,-1-3 1,1-4 0,-2-5-1,-1-3 1,-3-3-51,-2-2 0,-1-5 0,-7-6 1,-2-2-1,-4-1 0,-5 0 0,-5-1-30,-4 0 0,-10-2 0,-6-1 0,-6 3 1,-2 2-1,-1 3-486,0 6 0,3 5 1,-3 7-1,1 1 563,4 4 0,1 2 1,1 7-1</inkml:trace>
  <inkml:trace contextRef="#ctx0" brushRef="#br0">4772 10169 16203,'-4'-14'-1741,"-1"1"1,-1 1 1779,2 3 1,1-3-1,-6 4 1,-1-3 0,-2 1-1,-1 2 1,-1 2-1,1 2 1,0 0 0,-1-1-176,1 2 515,0 2 0,5 7 8,4 2 1,4 3 0,4-1 0,5-2 0,3-1 0,3-1 0,1 1 20,2 1 0,5-4 1,0 4-1,3-2 1,5-2-1,5 0-227,3 1 0,2-1 0,3-4 0,5 0 1,3 0-1,1 0 0,1-1 0,-1-2-194,0-2 1,-4-3-1,-1 2 1,-2 0-1,-3 0 1,-3 3-1,-5 1-253,-4 2 0,-4 0 0,-3 0 0,-4 2 1,0 2-849,-4 5 0,-6-3 0,-2 0 0,-1-2-47,0 1 1,2-2 0,5-8 1151,-1-4 0,6-8 0,2-4 1</inkml:trace>
  <inkml:trace contextRef="#ctx0" brushRef="#br0">8478 9382 8395,'-9'0'0,"0"0"0,-6 6 0,-5 2 0</inkml:trace>
  <inkml:trace contextRef="#ctx0" brushRef="#br0">8251 9476 8395,'-13'0'490,"6"0"1,-1-5-1,5-1-66,-1-1 0,-7 4-384,3-2 0,2 5 0,1 5 0,5 4 1,6 1 146,7-1 1,13 1 0,11-5 0,6-1-1,7 1 1,5-1 0,5-1 816,6-1 0,-6-2 1,9-2-853,-4-2 1,1-2 0,-6-5 0,-3 2-127,-2-1 0,-6 3 1,-13-2-1,-5 0 1,-5 2-1,-3 1 1,-6 1-948,-2 1 0,-9-1 1,-6 5-1,-10 0 1,-8 0-3095,-4 0 4015,-6 6 0,1 2 0,-7 5 0</inkml:trace>
  <inkml:trace contextRef="#ctx0" brushRef="#br0">18809 11648 19800,'-13'0'-269,"-1"1"0,1 2 55,0 2 1,1 1 0,1-3 0,2 1 0,1 1 0,2-1 516,6 0 0,6-1 0,7-6-87,0-1 1,1 0 0,-1 4 0,0 0 0,1 1-155,-1 4 0,5-3 0,-1 7 0,0 0 0,-3 0 0,0 0-152,-1 1 1,5-2 0,1-1 0,2 1 0,3-2 0,1-1 0,1-2 332,1-1 1,6-2 0,2-2-1,4-2 1,2-3 0,2-2-1,3-2 35,1-4 1,-2 2-326,4-5 1,0-1 0,4 0 0,0 0 41,1-1 1,-1-2 0,-1 3-1,0-2 1,-2-1 0,0 1 0,-2 2 104,-1 0 0,-7 4 0,3-4 0,-4 1 0,-1-1 0,-2-1-186,-2 1 1,3-3 0,-2 3 0,2-2 0,0-3 0,-3 1 0,0-1 176,1 2 1,-1-1 0,3-3 0,-2-2-1,2-2 1,0-2 0,0-1 48,-1 0 1,-2 1 0,1 2 0,-3-1 0,-4 0 0,-3 0-260,-3 0 1,2 0 0,-6 4 0,-2 0 0,-1 1 0,-2-1-190,0 0 1,-4 1 0,-1-2 0,-2-2 0,-2-1 0,0 1-1,1 2 55,-2 1 1,-2 1 0,-1-1 0,0 1 0,0-1 0,0 0 0,0 1 169,0-1 1,0 0 0,0 1 0,-1 0 0,-2 3-1,-3 2 84,-1 2 1,2-5 0,-2 3-1,-1-1 1,2 1 0,-1 1-1,0 0-213,-4 1 1,-1-3 16,-1 4 0,-2-4 1,0 4-1,-1 0 0,1 1 141,-1-1 1,-2-4 0,2 2 0,-2 1 0,2 0 0,0 3 70,-2 1 0,3 2 0,-4-1 0,1 2 0,0 2 1,2 1 42,1-1 0,-3 2 1,1 1-1,0-1 1,2 3-1,2-1 1,0 1-9,-1-1 1,1 5 0,0-5 0,-1 1 0,1 1 0,-2 1-1,-1 0 0,-2-1 0,0 2 1,4-4-1,-4 2 0,-3-1 1,0 2-2,4 2 0,-3-4 0,1 0 0,0-1 0,-2 0 0,2 3 0,0 0 107,2-2 0,-2 4 0,0-4 0,-2 4 0,-1-1 0,0-1 0,1-1-42,2 1 1,-4 2 0,4 1 0,-2 0-1,-1 0 1,0 1-24,0 4 0,1-4 1,-3 3-1,4-2 1,0-2-1,3 1 8,-3 4 0,6-4 0,-4 4 0,3-4 0,2-1 0,-1 0-20,1 0 0,-5 0 0,0-1 0,2-2 0,1-2 0,2 2 0,-2 2 0,-1-1-54,-2-2 0,-1 3 0,3-4 0,-4 4 0,0 1 0,-3 0-42,3 0 0,-4 4 0,5 0 0,-1 1 0,0-1 0,0 2 0,1 0-109,3 0 1,1 3 113,2-5 1,-1 2-1,1-3 1,0 2-1,-1-1 66,1 2 0,-5-4 0,1 2 0,0-1 0,1 0 0,0 1-51,-2-1 0,-4 3 0,2-1 0,1-1 0,-2 1 0,2 1 0,0-1-194,3 1 1,-1 0 0,1-1 0,-2 2-400,2 1 1,9 2 0,7-6-1,8-1 116,9-1 1,3-2-1,9 0 1,0-2 0,2-2 455,-1-5 1,10-3 0,1-1 0</inkml:trace>
  <inkml:trace contextRef="#ctx0" brushRef="#br0">19195 9476 31989,'0'0'0</inkml:trace>
  <inkml:trace contextRef="#ctx0" brushRef="#br0">19115 9476 32220,'-8'-2'-673,"-1"-2"-59,6 2 1,-9-4 982,3 6 1,-1 2-1,-1 1 1,4 3-1,-1 0 90,1-1 0,4 6-592,-1-2 0,2-2 0,2 2 0,-1 1 103,-4 2 0,2 2 0,-4-1 1,-1 0-1,1 1 0,-3-1 1,-1 0 35,2 1 0,-2 3 0,3 1 0,1-2 0,1-1 0,1-1-198,1-1 0,-1-4 1,5 0-1,0 1 0,0 2 128,0 1 1,6-1 0,3-3 0,3-5 0,3-2 0,1-2 297,2 0 0,0 0 1,-5 0-1,0 0 1,1 0-1,-1-2 0,2-1-231,3-1 0,-3-1 1,4 5-1,-1 0 1,-1 0-1,0 0-82,-3 0 1,4 2 0,1 1-1,1 1 1,-1-1 0,-1-1-1,0-2 184,-1 0 1,5 0 0,-2 0 388,0 0 0,9 0 0,5 0 0</inkml:trace>
  <inkml:trace contextRef="#ctx0" brushRef="#br0">21475 10182 29042,'6'-13'-2830,"-5"4"1,4 0 1774,-4-2 1,-1 4 0,-1 0 0,-4 1 0,-4 3 1451,-2 1 0,2 7 0,1 1 0,2 1 0,3 3 0,2 2-296,1 2 1,0-1-1,0 0 1,0 1-1,0-1 1,1 0-1,2 1 20,2-1 1,4 0 0,-5 1 0,-1-1 0,0 0 0,0 2-296,1 3 1,1-8-1,-5 3 1,0-1-1,0 0-808,0 2 1,0-1 0,0 0-1286,0 0 0,1-5 1,4-4 2541,4-2 1,3-8-1,1-2 1</inkml:trace>
  <inkml:trace contextRef="#ctx0" brushRef="#br0">21768 10488 15925,'-7'-7'-2003,"1"1"0,6 0 1623,0-3 1,0 2 0,1 0 905,4 1 1,-2-5-1,6 4 1,-1-2-52,0 0 0,-2 8 0,-6 1 0,0 7 0,0 5 0,0 1-379,0 0 0,-2 5 0,-2 0 1,-5 0-1,-3 1 0,0 2 1,2 0-78,1-4 1,0 3 0,-4-3 0,-1 1 0,1-2 0,1-1 0,3-3-850,5 0 0,3 0 0,1 1 640,0 0 1,5-5 0,3-2-1</inkml:trace>
  <inkml:trace contextRef="#ctx0" brushRef="#br0">22208 9982 14332,'0'-13'-1858,"0"-1"0,0 6 2133,0-1 0,2 1 0,0-2 0,4 2 1,2 3-1,1 3-112,-2 5 1,-1 6 0,-6 9 0,0 4 0,0 5 0,0 2 0,0 2-12,0-1 1,-4 4-1,-1 0 1,2 2-1,2-2 1,1-2 992,0-2-1047,0-2 1,0-3-1,0-1 1,0-4 0,0 0-1,0-4-444,0-1 1,0-2 0,0 0 0,0 1 0,0-1 0,0 0-2445,0 1 2819,0-7 1,6 5 0,1-5 0</inkml:trace>
  <inkml:trace contextRef="#ctx0" brushRef="#br0">4959 10022 26975,'-2'-12'-4223,"-2"3"0,1 5 4372,-6 8 0,5-2 1,-5 4-1,-2 0 1,-1 1-1,1 2 1,2 0-1,3 0 0,1 0 1,-1-2-119,-1-1 2303,4 4-1924,-3-8 0,8 2 1,2-7-1,4-3 1,0 0-1,1 0-120,2 3 1,0 2 0,4 0-1,3-2 1,4-2 0,3 2-1,5 2-253,6 1 0,-1 0 1,10 0-1,-2 0 0,0 0 1,2 0-424,3 0 0,-4-2 2478,5-2-2021,-6 2 0,3-5 0,-6 4 1,0-3-361,0-1 0,0-1 0,0-2 0,0 1 0,-2 0 0,0 0 1,-3 0 423,2-1 0,8-8 0,2-3 0</inkml:trace>
  <inkml:trace contextRef="#ctx0" brushRef="#br0">8171 7863 21623,'-7'6'-1985,"3"-5"2159,8 4 0,5 1 0,10-2 0,6-1 0,9-3 1,6-3-1,8-3 0,2-1 0,6-3 0,2-1 0,3 1 1,-2 2-1,3 1 0,-1 1 0,0-1 0,-6 1 0,-5 0-97,-6 3 0,-2 1 0,-4 2 1,-2 0-1,-6 0 0,-5 0 1,-5 0-1,0 0-1006,-4 0 1,-6 2 0,-2 2 546,-2 5 1,-2 3 0,-4 1 0</inkml:trace>
  <inkml:trace contextRef="#ctx0" brushRef="#br0">18982 11635 12618,'-9'0'97,"0"0"0,5 0 77,-5 0 1,6 1 0,0 2-87,6 1 1,6 7 0,7-4 0,5 2-1,3-1 1,4-1 0,1-1 255,4 0 1,0 3 0,5-3 0,1 0 0,4 1 0,1-1 0,3 1-133,1 1 0,-4-4 0,7 5 0,0 1 1,3 1-1,-2-1 0,-1-3-240,1-1 1,6 3-1,0-4 1,0-2 0,1-2-1,2-1 1,1 0 47,0 0 1,2 0 0,4 0 0,1 0 0,0 0 0,2-1 0,0-2-55,1-2 0,-34 1 1,0-1-1,34-1 1,1 1-1,0-3 1,-4 2-107,-1 0 1,3-4 0,0 3 0,-2-2 0,-3 0 0,-2-2 61,0 0 0,8-3 0,-5 1 1,1 0-1,2-2 0,1-3 1,-34 8-1,1-1 24,1 1 0,1 0 0,-1-3 0,0 0 0,0 2 0,-1 0 0,0-1 0,0-1 0,0-1 0,1 0 0,0-1 0,0 0 26,1 0 1,0-1 0,-2-2 0,0 1 0,-2 1 0,0 1 0,0-1 0,0 0 0,30-15 0,1-1 605,-3-2-531,-7 4 1,5-7 0,-5 6 0,-4 0-1,0 0 1,-2-2-281,1-1 0,-4-1 1,0-5-1,-4 0 1,2-2-1,0-2-442,-1-5 625,2-3 1,-6-3 0,2 0 0,-4-1-1,-5 3-42,-1 1 0,-2-6 1,-5 5-1,-1-2 1,-1-4-1,-3 3 1,-2-2 306,-3 3 0,-1-1 1,-3 1-1,-3 0 1,-5 5-1,-2 1-90,-2 2-113,6 4 1,-5-12-1,4 3 1,-4-1 0,-2-3-1,-2-1 86,-2-2 0,-5 0 0,1-5 0,-3 3 1,-3 1-1,1 2 56,0 3 1,-6-8-1,6 6 1,-1 1-1,1-2 1,0 3-1,0-1-444,-4-2 0,-2 8 1,-3-2-1,1 3 1,-1 3-1,0-1 1,-1 1 108,0 0 0,-4-3 0,6 4 0,-3-1 0,-2-3 0,0 1 309,1 2 0,-1-5 1,0 9-1,1-2 1,-2-4-1,-1 4 0,0 0 46,-1 1 0,5 4 1,-6-5-1,1 1 1,2 0-1,-1-3 1,0 0-424,0 0 0,4-3 1,2 5-1,0 1 1,-2 1-1,-2 2 237,0 0 0,1 2 0,-1 1 0,2 3 0,0 1 0,-1 4 40,-2 0 0,-1 3 0,2-1 0,0 1 1,1-1-1,-3 0 0,0 2-59,-2 3 1,0-3-1,4 4 1,-1-1 0,-2-1-1,-2 0-302,-2-2 292,4 4 0,-3-3 0,5 5 1,-1-2-1,-3-1 0,3 0-310,1 0 404,-5-1 1,3 0 0,-4-1 0,0-1 0,2 3 0,-2-1 116,0 3 0,3 3 1,-4-2-1,1 1 1,0 1-1,-3 0 127,-1 2-389,-2 2 1,0 0-1,0-1 1,0 0 0,0-3-1,0 0-91,0 0 0,-3 1 0,0 0 0,2-2 0,-2 0 0,0 0 0,-2 1 102,1 0 0,-7-2 0,4 0 1,0 0-1,1-1 0,1 4 0,2 1 263,5 2 0,-7 1 1,7 2-1,-1 2 1,2 1-1,2 1-73,1 0 1,-3 2 0,4 4 0,0-2 0,-1-1 0,2-1 0,-2 1-364,0 1 1,7 2-1,-3 0 1,1 0 0,2-1-1,2-2 1,3-2 84,-2 2 1,0-4-1,1 0 1,2-1-1,0 2 1,2 2 521,0-1 1,-4 1-1,4 4 1,0 0-1,-2 0 1,0 0-1,-1 0-123,2 0 1,-1 2-1,3 0 1,-3 4-1,1 0 1,0 2-245,1-1-227,4 2 0,-4 0 1,6 0-1,-1 0 0,-1 0 1,-1-2-1,-3 0 34,-2 1 0,3-4 0,-2 5 0,-1 0 0,0 0 0,-2-2 359,-3-1 1,0 3-1,-1-3 1,0 0-1,1 1 1,-1 1 605,0 2-695,7-4 1,-6 4-1,4-4 1,-1 2-1,-1 2 1,3 0-177,2-1 0,-5 3 0,3-3 0,-1 1 1,0 1-1,0-2-31,1 1 1,-4 0 0,4 1 0,-1-2 0,1 1 0,0 0 0,2 1 64,0-2 1,1-2 0,5 3 0,-1-2 0,1-1 0,0-1-879,-1 0 1,6 3 31,-1-5 1,7 1 0,2-5 924,8 0 0,9 0 0,4 0 0</inkml:trace>
  <inkml:trace contextRef="#ctx0" brushRef="#br0">18982 6144 8011,'0'-9'-1716,"0"0"1716,0 6 0,-6-9 0,-1 5 0</inkml:trace>
  <inkml:trace contextRef="#ctx0" brushRef="#br0">18995 5944 8583,'0'-9'303,"0"0"-639,0 0 0,-1 2 0,-3 2 142,-5 4 1,1-4 0,-1 1-1,0 0 1,1-1 504,-1 1 1,0 1 0,-3 7 0,2 5 0,2 4 418,2 5 0,-3-2-572,5 7 0,-5-1 1,3 5-1,-1-1 1,-2 1-58,1 0 0,-2-1 1,4 1-1,-1-2 1,-2-1-1,1-4-157,4 0 0,3-3 0,2-5 1,5-3-1,7-4-250,8-4 1,6-2 0,4-4-202,4-4 1,4-7 0,2-2 506,4 2 0,2-5 0,6 0 0</inkml:trace>
  <inkml:trace contextRef="#ctx0" brushRef="#br0">23314 7330 8291,'14'-6'-72,"-5"0"1,-2-4 0,-1 1 0,-2-2-1,1 0 849,-1-3 0,1 5-92,-5 1-48,0 5 126,0-3 1,0 7-262,0 4 1,-2-2 0,-1 5 0,-1 4 0,1 3-1,1 4 1,2 2-433,0 3 1,2-2 0,1 2 0,1 1-1,1-1 1,-1-1 0,2-2-1034,2-3 0,2 1 0,8-3 0,2-4 963,1-6 0,4-10 0,-4-4 0</inkml:trace>
  <inkml:trace contextRef="#ctx0" brushRef="#br0">23781 7303 8197,'-13'0'323,"-1"0"0,2 2 0,4 2 0,3 5-60,4 3 0,1-2 1,0 2-1,0 3 1,0 1-1,-2 2 1,-1 0-162,-1-2 0,-1 3 0,5 1 0,0-1 0,0 0 0,0-3-350,0-1 0,0-1-2051,0-1 2299,0 0 0,6-5 0,2-3 0</inkml:trace>
  <inkml:trace contextRef="#ctx0" brushRef="#br0">24021 7090 8182,'-9'-12'433,"0"3"0,8-1-37,1 6 1,6 6 0,5 10 0,0 6 0,-4 3 0,-1 3 202,-3 1 1,-1 6-744,-2 0 0,1 6 0,2-3 0,3 0 1,1-3-899,4-3 1,1 2 1041,1-3 0,6 2 0,2-8 0</inkml:trace>
  <inkml:trace contextRef="#ctx0" brushRef="#br0">8318 7823 8571,'-13'0'0,"-1"0"0</inkml:trace>
  <inkml:trace contextRef="#ctx0" brushRef="#br0">8225 7850 8571,'-9'0'-282,"0"0"0,-1 0 270,-2 0 1,-2 1 0,1 2 0,0 2 0,-1-1 0,1 0 0,0 2 0,-1 0-1,1 2-230,0-1 0,-1-4 0,3 3 689,2 0 0,-3-5 187,3 4 1,4-4-324,5-1 0,11 0 0,8 0 0,2 0 0,3 0 0,2 0-195,5 0 1,2 0 0,5-1 0,1-2 0,2-2 0,1 1-38,-1-2 1,2 5-1,0-5 1,-3 1-1,0-1 1,-3 0-1,0-1 10,-3 0 0,-1 4 1,-6-3-1,-2 1 1,-3-1-1,-4 0 0,-3 0-115,-2 4 0,-4-1 0,-3 0-235,-5-2 0,-8 1 0,-14 5 1,-3 2-1,-5 2 0,-4-1-45,-4 2 1,-4 0 0,-2 4 0,1-2 0,-1-2 0,2-2 374,-1 2 0,7-5 0,1 4 1,1-2-1,4 0 0,0 1 0,4-1 764,3-1 0,3-2 1,5-2-612,1-2 0,12 1 0,5-5 0,6 2 0,5 4 1,3 0-455,4 2 0,8 0 0,2 0 0,2 0 0,3 0 0,1 0 0,0 2-2957,2 2 3189,-9-3 0,19 11 0,-8-4 0</inkml:trace>
  <inkml:trace contextRef="#ctx0" brushRef="#br0">4826 10209 22421,'-5'-14'-483,"1"1"1,-5 4 0,3 2 0,-2 1 0,-2 3 0,-2 1-1,-1 2 1,0 0 0,1 2 0,1 1 0,4 3 273,1 1 0,2-2 131,4 3 0,0-3 0,3 2 1,4-1-1,8-3 533,4-1 0,5-2 0,7 0 1,4 0-1,4 0 0,2-2 245,4-2 0,2 1-600,6-6 0,1 1 0,-1-2 0,0 3 0,1-1-198,-1 1 1,-1 2 0,-2-2 0,-4 0 0,-3 1 0,-4 0-62,-1 3 1,-5-3 0,-2 1 0,-5 2 0,-3 2 0,-6 1-1,-2-1 309,-1-4-118,-7 4 1,-3-5 0,-8 6 0,-6 0 82,-7 0 0,-8 0 1,-7 1-1,-2 2 1,-3 2-1,-2-2-276,-1-2 0,-4 3 0,-2 1 0,0-2 0,-2-2 0,2-1 0,1 0 90,2 0 0,1 0-22,2 0 0,2 0 0,2 2 1,5 1-17,3 1 0,3 2 0,2-3 0,6 2 0,2-3-48,1 0 0,9-2 0,6 0 1,9 0-1,8 1 0,4 2-713,7 2 875,3 5 0,8-8 0,0 4 0</inkml:trace>
  <inkml:trace contextRef="#ctx0" brushRef="#br0">18169 6744 22061,'0'-14'-2309,"0"1"0,-1 1 1,-2 5 2257,-2 7 1,-1 6-1,2 7 1,-4 0 0,-1 1-1,1 0 1,-3 3 78,-1 0 1,-1 6 0,0-6 0,-1 0 0,1-1 0,0 0 96,-1 2 0,1 1 1,0-2-1,-1 2 1,3 0-1,-1 2 0,0 0-138,-3 2 1,-1 2-1,1 4 1,-1 0-1,-4 4 20,0 1 1,-3-3-1,-3 3 1,-1 0 0,2 0-1,1 3 1,2 2 0,0-1 212,1-2 0,2 1-367,5-6 0,1 1 0,0-1 0,-1 3 0,3 1 0,0-3 262,2 1 1,0-4 0,-4 7-1,0-1 1,-1 1 0,3-2-1,0 0-568,2 0 390,1 2 0,-7 4 1,-2 0-1,0 1 0,-1 2 84,-1 1 0,4 1 1,-4-4-1,1 2 1,-1 2-1,-1-2-6,1-2 0,-2-1 1,6 0-1,4-1 0,-1-2 1,1-3-1,2 0-72,5 0 0,-2-5 0,2 2 0,1-1 0,0 0 0,0 1 0,-2-2 12,2 0 0,-3-1 1,2 1-1,0 4 1,-2 1-1,-2 1 7,1 0 1,-8 7 0,5-2 0,-1 0 0,1-1 0,1-5 20,0-1 1,6-2-1,-1-5 1,2-1-1,2-1 1,0-3-1,0-2 197,0-3 1,6 4 0,2-3 0,0 0 0,0-2 0,-1-2 0,1 0-43,2 1 1,-3-6-1,2 1 1,0 2 0,0 2-1,-1 3-209,-3 2 0,6 0 1,-4-5-1,2 0 1,0 1-1,0-1 0,0 0 84,0 1 1,0-5 0,2 0-1,0-1 1,-2 1 0,1-1 500,2-2 1,1 3 0,1-5 0,-1-1 0,0 0 0,1 0-431,-1 1 0,0 5 0,1-3 1,-3 2-1,1 2 0,-1 2 0,0 1-323,0 0 1,-1 1 0,4-1 0,-1 0-1,0 1 1,0-1 0,1 0 137,-1 1 0,0-1 0,1-1 0,-1-3 1,0-3 758,1 0 1,-1-5 0,0 5 0,1-2-1,-2 2-584,-3 2 0,1-4 0,-4 5 0,1 1 1,2 2-1,0 2 0,0-1-287,1 0 1,2 1-1,1-1 1,2 0-1,2 1 1,0-3 480,0-2 0,-3 2 0,0-7 1,-1-1-1,0-1 0,1-2 430,-1 0 0,-4 4 0,0 0 0,1-1-599,2-1 1,1 4 0,1 3 0,-1 1 0,0 0-557,1-1 1,-5 0 0,-1 3 0,3-2-1,1-2 1,0-1 0,-2-1 374,-1 0 0,0 3 0,4-5 135,0-1 1,-4-1-1,-1-1 1,-1 2-1,-1 3-317,0 2 0,-2-4 0,-4 5 0,2 0 1,1 0-1,1 0-299,-1 1 1,0 0 0,0 1 0,2-2 0,-1-1 515,2 0 1,-5-1-1,5-4 1,0 2 0,3-2 94,3-2 0,-3-1 0,-2 2 0,1 1 1,-2 2-589,0 3 0,-2 1 0,-4 4 0,0 0 244,0 1 1,0-5 0,-2-2-1,0 0 1089,-3 1 0,2-5-1079,8 1 1,-2-2 464,5-2 0,-3 1 0,2 4-283,-1 4 1,0 1-1,-3 0 1,2-1-1,-1 0 190,2-2 1,-3 4 0,4-5-1,1 0 1,-1 0-18,3-3 1,-2-2-1,-1 0 1,1 2-1,-1 2 135,3-2 0,-4 4 0,0 1 1,-1 1-285,-1-1 0,1 1 0,-5 5 0,-2-2 0,-1-2 0,-3-1 0,0 1-71,0 2 1,-2-3 0,3 0 501,2 1 1,-3-2-668,2 0 1,-1 1 0,5 5-182,0-1 0,2 0 0,2-1 0,5-2 604,3-1 0,1-6 1,1 3-1</inkml:trace>
  <inkml:trace contextRef="#ctx0" brushRef="#br0">18196 10782 10771,'-8'-12'-403,"4"9"1,8-6 502,5 6 1,3 3 0,1 1-1,1 2 1,-1 2 0,0-1-1,2 2 282,3 3 1,-2-1-1,5-1-260,-2-1 1,0 3 0,-2-3 0,1 0-53,-2 0 0,-1 2 0,-1-3 1,3-1-1,0 1 0,1-1 1,0-1-386,0-1 1,1-2-1,-3 0 1,2-2-1,0-1 302,1-1 1,-4-18-1,4-1 1</inkml:trace>
  <inkml:trace contextRef="#ctx0" brushRef="#br0">16156 9182 22072,'0'-6'-4137,"0"6"1,0 8 3997,0 4 0,-1 0 0,-4-2 0,-4-1 1,-3 0-1,1 0 2105,2-1-1890,-3 1 0,6 5 0,-3-1 0,5 0 0,2 1-330,2-1 1,2 0 234,2 1 1,3 0 0,8 3 0,3 1 97,4-2 1,3-1-1,2-2 1,0 0 0,-1-1-1,0-2 1,-3-2 0,-2-2-191,-2-3 1,4-2 0,-6-2 0,-2-4 0,-3-4 0,-5-4 75,-1-5 1,-1 2-1,-5-6 1,0-2 0,-2-1-1,-2-2 1,-5 1-40,-3-1 1,-1 5 0,-1 1 0,1 2 0,0 3 0,-1 1-200,1 1 0,1 6 65,3-1 1,9 10 0,9 2 0,3 6 394,1 6 1,7 1 0,0-3 0</inkml:trace>
  <inkml:trace contextRef="#ctx0" brushRef="#br0">16596 9396 24435,'2'9'-4112,"0"-1"1,3 3 3807,-2 1 0,3-3 1,-2-1-1,-1 3 1,-1 1-1,-2 1 1,1 2-1,2 1-27,2 2 1,-1 4-1,-2-4 1,0-2-1,4-1 492,2-2 0,7-5 0,5-2 0</inkml:trace>
  <inkml:trace contextRef="#ctx0" brushRef="#br0">16889 9222 11412,'-9'-23'0,"2"3"-462,1 7 0,0 9 1066,2-1 0,1 4 1,-5 2-1,2 4 0,2 4-593,-2 2 0,5 4 0,-5 2 0,1 2 0,-1 1 0,0 4 0,0 0-37,3-2 1,2 6 0,1-4 0,0-2 0,3 0 0,4-2 0,7-1 0,2-3 245,3-1 1,0-3-1,5-3 1,-2-5 0,2-2-1,0-4-144,-2-2 1,2-5 0,-7-8-1,0-2 1,-4-1 0,-4-4-365,-5-1 0,-2-6 1,-4-1-1,-2 3 1,-6-1-1,-5 2 1,-6 0 433,-4 3 1,1 3 0,-7 1 0,3 8 0,3 5-1,3 4 1,4 1 538,3 4-802,2 5 1,-1 13 0,1 2 0</inkml:trace>
  <inkml:trace contextRef="#ctx0" brushRef="#br0">8158 9409 15513,'-4'-9'-2599,"-1"0"2491,2-1 0,-3 2 0,0 1 0,-1 1 0,-3 3 0,-2 2 0,-2 1 0,1 0 0,0 0 0,-1 0 1070,1 0 1,0 0-255,-1 0 1,8 0 0,6 0 0,8 0-645,4 0 0,1 0 0,2 0 1,3 0-1,2 0 0,4 0 1,1 0 45,3 0 1,8 1 0,0 2-1,2 2 1,3-2 183,4-2 1,-4-1 0,4-1-1,-2-4 1,-2-2 0,2-2-1,-1 0-122,1-1 0,0-2 1,-5-2-1,-2 3 0,-4 0 1,-2 4-209,-3 1 1,1-3-1,-11 4 1,0 3 0,-2 0-507,-2 2 0,-7 0 0,-8 0 0,-10 0 299,-8 0 0,-7 2 0,-6 2 1,-5 3-1,-6 2 0,-4 0 1,-1 0 168,2-2 0,-2-1 0,8-4 0,2 1 0,0 1 0,2-1 0,2-1 221,4-2 1,3 0-1,2 0 1,4 0-1,5 0 1,2 0-1,1 0 146,1 0 0,9 0-333,8 0 0,11 0 1,16 0-1,4 0 1,5 0-1,5 0-136,4 0 0,1 4 0,2 1 0,-2-2 1,2-2-1,-3-1 0,0 1-337,-2 4 0,-8-4 1,-1 5 497,-4 0 0,3-4 0,-2 4 0</inkml:trace>
  <inkml:trace contextRef="#ctx0" brushRef="#br0">5025 10115 9025,'-8'0'0,"-1"0"-209,-2 0 0,-1 2 1,-1 1-1,0 3 0,-1 0 1,1 1-1,0-1 0,-1 0 420,1-3 1,4-2 0,2 1 0,-1 1 1752,1 1-1726,4 1 0,-1-5 0,10 1 0,5 2 0,7 2 1,3-1-192,3 2 0,2-5 0,4 4 1,3-4-1,1-1 0,1 0-23,-1 0 1,9 0-1,-4 0 1,-1 0-1,-1 0 1,-1 0-1,-1-1 68,1-4 0,-7 2 0,3-4 0,-6 1 1,-2 3-1,-3 2 0,-2-1-89,-3-2 1,-1 2 0,-2-2-264,1 2 1,-8 2-1,-6 2 1,-9 1-1,-8 1 99,-5-1 0,0 0 0,-3 0 1,-5 2-1,-2-3 0,-4 0 79,2-2 0,-5 4 0,5 1 0,-1-1 0,1 1 0,1 1 0,4 1-361,0 3 1,4 1 0,3-1 0,6-1 439,5 1 0,0 2 0,3 2 0</inkml:trace>
  <inkml:trace contextRef="#ctx0" brushRef="#br0">18742 10155 26593,'0'-13'-4413,"0"4"0,-1 2 4092,-4 1 0,5 1 0,0 7 0,8 1 1291,4 1 1,1 1-1,0-4 1,1 2 0,-1 3-590,0 1 1,1-2-1,-1 4 1,0 1-1,0 2 1,1 1-387,-1 1 0,-1-1 1,-2 0-1,-2 2 0,-1 1 1,-1 2-1,0 0-150,-3 1 0,3-4 0,-2 3 0,-1-2 1,-1 0-1,-4 4 356,-2 0 1,-2-3-1,-4 2 1,2-1-1,1-1 1,1 0-1,-2-1 1,3 0-292,-1 2 1,-3 1-1,3-2 1,0 0-1,-2 1 1,3 0-1,-3 0-118,1-2 0,2 3 0,-2-1 0,-1 0 0,3-1 1,-1 1-1,1-3-181,-1-5 1,5 2-1,-5-4 1,1 1-1892,1-1 1,0 1 189,4 5 1,1-3 2053,3-2 0,4 3 1,5-4-1</inkml:trace>
  <inkml:trace contextRef="#ctx0" brushRef="#br0">18742 10808 14642,'-6'8'-454,"-3"-4"1,-2 2 0,-3 0-1,1 0 373,0 0 1,1 0-1,1-2 1,2 4-1,1 1 1,0-1 500,4 3 0,2 1 0,2 1 1,2-1-1,2-3 0,5-3 364,3 0 0,1-4 0,1 7 0,-1 0 0,2 0-853,2 0 1,3-2-1,2 4 1,-3-4-1,-1-1-217,0-3 1,0-1 0,-5-2 0,0 0 0,2 0 0,1-2 0,4-1-3222,0-1 3489,2-7 1,11-2 0,1-8 0</inkml:trace>
  <inkml:trace contextRef="#ctx0" brushRef="#br0">19462 10582 11269,'-12'-6'-148,"3"-3"0,-3 3 0,4 2 359,-4 2 1,-2 2-1,1 0 1,0 0-1,-1 0 1,3 2 628,2 2-691,3-2 1,1 9-1,1-2 1,1 3 54,1 1 0,2 1 0,0-1-103,0 0 0,2 1 0,1-1 1,3 0-19,1 1 0,2-2 1,4-2-1,1-3 0,-1-1 1,0-3-354,1-1 1,-1-2 0,0-2 0,-1-2 0,-1-5 0,-4-3 0,-1-1-99,-3-1 1,-2-3-1,-1-3 1,0 1 0,-1-2-1,-2 2 240,-2 0 0,-3-3 0,3 4 0,1 3 0,-1 3 0,1 3 19,1-1 0,3 4 0,4 2-307,5 2 0,5 8 458,3 3 0,4 3 1,6 1-1</inkml:trace>
  <inkml:trace contextRef="#ctx0" brushRef="#br0">19782 10662 9151,'0'-21'-245,"0"9"0,0 12 121,0 8 1,-2 3 0,0 3-1,-4-1 1,-2 0 0,-2 2-1,-2 1 36,-1 2 0,-1 4 0,1-2 0,1-1 0,2 0 0,2-2 0,2-3-208,3 0 292,2-1 0,13-6 0,3-1 0</inkml:trace>
  <inkml:trace contextRef="#ctx0" brushRef="#br0">20089 10488 23105,'-14'-28'-1521,"1"6"1,0 13 0,-1 9 1558,1 8 0,4-1 0,2 2 0,1 3 0,3 4 0,1 5-121,2 0 1,0 2-1,3-5 1,5 0 0,6 0-1,6-2 1,3-3 295,3-2 0,-3-9 1,1 3-328,0-4 1,4-2 0,-7-4 0,1-3-130,0-4 0,-6-6 1,2 0-1,-5 0 0,-4 1 1,-4-3 47,-4 0 1,-2 3 0,-5-2 0,-8 1-1,-6 1 1,-5 0 0,-2 4-292,0 4 1,-1 2 655,-3 2 0,3 4 1,-5-5-1</inkml:trace>
  <inkml:trace contextRef="#ctx0" brushRef="#br0">7971 8023 21634,'-7'6'-1182,"3"-5"0,8 4 0,5-4 0,3-1 1563,1 0 0,0 2 1,1 1-1,-1 1 1,2-1-1,3 0 1,4 0-1,3 1 49,2-1 1,4-1 0,1-2 0,1 0 0,1 0 0,-1 0-45,-1 0 1,5 0-1,-3 0 1,2 0-1,-1-2 1,1-1-170,-2-1 1,5 0 0,-5 4-1,1-2 1,-1-1 0,-1-1 351,-4 1-597,5-5 0,-4 7 0,4-4 0,-1 2 1,-4 1-1,0-3 112,-3 2 1,-4-3 0,1 0 0,0 0 0,1-1 0,0 0 276,-2-4 0,-1 4 0,2-2 0,0-1 0,-1-1 0,2-1 0,-1 2 1,2-2-439,-1 2 0,0-2 0,2-4 0,3-2 1,0 2-1,2 1 0,-1 1-30,-2 1 0,-1-5 0,-2 1 0,-1 0 0,-4 2 0,0 2 149,-4 0 0,2-5 0,-4 0 0,-2 2 0,0 0 0,0-1 0,0 0-309,-3 0 0,3 1 0,-5 0 0,2-2 1,-2 2-1,-1 1 0,-1 0-124,1-3 1,-3 3-1,4-4 1,0 1-1,-1-1 1,2 0 210,-1 0 0,-4-5 0,2 3 1,-4-1-1,-1 1 0,0 1 0,0 0 5,0 1 0,-1-3 0,-4 4 0,-4 0 0,-1 1 0,-1-1 0,3 2-244,-3 1 0,-1 1 0,-1 3 0,0 0 0,-1 2 0,1-1 154,0-2 1,-2 3 0,-1 2 0,-2-1 0,0 2 0,0-1 0,-1 1 282,-2 0 0,-1 0 0,-5 3 0,1-3 0,-1 0 0,0-1 49,1 0 1,-5 2 0,-2-2 0,0 1 0,-1 1 0,0 1 0,-3 0 462,-1 1-479,-2-5 0,6 7 1,1-4-1,2 4 0,-2 1 1,1 0 63,-1 0 1,1 0-1,1 1 1,-2 2 0,0 2 576,2-2-208,0 4-429,-3-5 1,-4 8 0,4-4-1,-3 1 1,-3 4 0,-5 0-134,-1 3 1,-3 1-1,3 1 1,-2 3 0,0 2-1,2 1 3,2-1 0,-2 4 0,4-3 1,-1 3-1,3 1 0,1-3 0,3-1 119,2 2 1,3 0 0,4 0 0,2-4 0,3 1 0,4-2-83,3 0 0,3 1 1,2-4-1,3 2 1,1 0-1,4-1 1,5 3-190,6 0 1,3-2 0,3 3 0,4 0 0,8-1 0,8 2-108,8-1 1,1 4-1,8-4 1,3 1-1,0 1 1,0 2 0,-2 3 250,0 3 1,1 0 0,-1-4 0</inkml:trace>
  <inkml:trace contextRef="#ctx0" brushRef="#br0">6092 9436 10241,'0'-14'279,"0"5"1,1 2-1,4 1 1,4 3-1,3 2 1,1 2-213,0 4 0,1-4 0,0 3 0,3-1 0,2 0 0,2 2 1,2-2-1,3-2 181,0-1 1,1 2 0,-1 1 0,3 1 0,0-1 0,4 0-89,1 2 1,-3-4 0,3 5 0,-1-2-1,-4 1 1,1-1 0,0 1-199,1-1 0,1 5 1,-2-5-1,1-1 0,0-1 1,-1-1 94,-4 4 0,4-4 0,-8 4 0,3-4 0,2-1 1,-2-1 71,-3-4 0,4 4 0,-4-5 0,3 1 0,3 1 0,2 0-28,1-2-115,0 4 1,-3-8-1,2 4 1,1 0 0,0-1-1,0 1 1,2-2 11,1 1 1,0-2 0,1-4 0,-4-1 0,-2 1 0,-3 0 0,1-1 106,0 1 1,-5 0-1,-2-1 1,0 0-1,-4-1 1,-1-2-1,-2 4-22,0 1 0,-4-3 1,-1 7-1,-1-4 1,-1-2-1,0 1-875,-3 0 635,4-1 0,-4 1 0,5 0 0,-2-1 1,-3 0-342,-2-4 437,-1 3 0,5-4 1,-1 5-1,-1 0 1,-2-3-1,-1 0 274,0 0 1,0-2 0,0 1 0,0 2-1,0 1 1,-1 2-521,-3 0 164,2-1 0,-8 1 1,4 0-1,-2-1 1,-1 1-1,1 0-819,-1-1 909,0 1 0,-5 0 0,1 1 0,-2 1 1,-1 3-1,-2-3 258,2-1 1,1 3-1,0 1 1,-1-3 0,-2 1-1,1-1 659,-3 3-854,5-1 0,-8 0 0,3 1 0,0 2 0,-4 2 0,0 0-63,2-1 0,-5 1 1,2 4-1,-6 0 1,-1 0-1,-2 0 1,-1 0-182,-2 0 1,-1 0-1,-1 0 1,2 0 0,2 1-1,-2 2 300,-2 2 0,-1 1 0,0-2 0,0 3 1,0 2-1,0-1 0,0-1 44,0 0 0,-1 2 1,-1 3-1,0 0 0,0 0 1,-1 3-1,2 1-176,-1 3 1,4-4 0,1 4 0,3-1 0,1 0 0,3 0-4,2 1 0,2-4 0,0 2 0,4-2 0,4 0 0,4 1 0,0 2-31,1-2 0,5 4 0,4-1 0,3 2 0,1 2 0,0 2 0,0 2-164,0 0 1,10-1 0,5 1 0,3 0-1,4-1 1,3 1-20,7 0 0,6-7 0,3-2 0,2-3 1,3-2-1,1 1 0,4-1 272,0 0 0,3 1 0,-1-1 0</inkml:trace>
  <inkml:trace contextRef="#ctx0" brushRef="#br0">8398 8050 29230,'0'0'0</inkml:trace>
  <inkml:trace contextRef="#ctx0" brushRef="#br0">18796 6517 30574,'0'-13'-641,"0"-1"1,1 1 0,3 1-1,4 2 1,1 2 0,0 2 0,1 4-1,2 0 755,1 2 1,0 2 0,1 0 0,-1 4 0,0 2-1,1 1-681,-1-2 0,6 3 0,4-4 1,3 0-1,4 2 0,2-2 814,3 0 0,0-2 0,5-4 0</inkml:trace>
  <inkml:trace contextRef="#ctx0" brushRef="#br0">19569 6464 30319,'7'-6'-4698,"3"3"5046,-5-6 0,-1 7 1,-4 2-1,2 8 0,4 4-970,7 1 1,0-4 0,5 0-1,-2 0 1,2 0 0,4-1-599,4 3 1,-4-5 1338,0-2 1,6 4 0,6-1 0</inkml:trace>
  <inkml:trace contextRef="#ctx0" brushRef="#br0">20169 6610 19049,'11'6'0,"-2"3"0,-3 1 0,-1 1-1171,-1-2 1,1 0-1,-5 4 1,1 0 1041,3 1 0,4-1 0,5 0 1</inkml:trace>
  <inkml:trace contextRef="#ctx0" brushRef="#br0">20728 6983 29439,'6'-19'191,"-6"16"1,2 3 0,-7 9 0,-1 4 0,1 1-3788,2-1 0,0 5-1197,-2 0 4304,4 5 1,-5-8-1,6 4 1</inkml:trace>
  <inkml:trace contextRef="#ctx0" brushRef="#br0">20982 7450 29854,'-14'6'-1679,"1"3"1,1 3 0,2 1 0,1 0-884,-1 1 1,-2-1 2068,-2 0 1,7 6 0,1 2 0</inkml:trace>
  <inkml:trace contextRef="#ctx0" brushRef="#br0">20915 7876 24591,'-13'0'-654,"-1"6"0,3 3 4,2 3 1,-9 7 0,3 2-1</inkml:trace>
  <inkml:trace contextRef="#ctx0" brushRef="#br0">20768 8276 31937,'-7'6'-1437,"-5"-3"1,3 6 0,-3 1 947,-1 2 1,-5 1 0,1 1 0,0 1 0,4 1 0,3 3 0,1 0 0,0 2-916,1 0 1,2-5 886,6 2 1,-6 3-1,-1-1 1</inkml:trace>
  <inkml:trace contextRef="#ctx0" brushRef="#br0">20488 8769 30603,'-4'9'-2300,"0"0"1,-2-6 0,3 3 2296,-2 0 0,-5-5 0,2 5 0,0-1 1,-1-1-1,-2-1 399,-1-1 0,-7-2 0,-2 0 0</inkml:trace>
  <inkml:trace contextRef="#ctx0" brushRef="#br0">20222 9009 32767,'0'-19'-9831,"-6"6"10146,-3-1 1,-3 7-1,-1 8 1,0 2-1,-1 3 1,1 2-1,-2 2-2175,-3 2 0,3 1 1680,-2 0 0,-3 2 1,3 2-1,0 0 0,3 0 1,0-3 63,1 0 0,0-1 1,1 0-1,1 1 1,2-2-1,1-2 110,0-1 1,-2-5-1,4 4 1,-2-1-1,-2-1 1,-2 0-1,0-2 27,4 2 1,-4-3-1,3 5 1,-3-1-1,-1-1 1,-1 1-330,1 1 0,0-5 1,-1 3-1,1-2 1,0 1 933,-1-2 1,5 0 0,1-1 0,-3 3 0,-1-2-388,-1-2 1,4 1 0,0 1 0,-1 3 0,-2 1 0,-1 5 314,-1 4-653,1-1 0,0 4 1,-1-5-1</inkml:trace>
  <inkml:trace contextRef="#ctx0" brushRef="#br0">19329 9502 11478,'-9'-26'0,"1"0"0,1 6 2377,0 6 1,2 8-2420,-4 11 0,0 2 1,-4 7-1,0-1 1,-1 0-1,1 1 1,1-1 315,3 0 1,-3-5 0,4-2-1,-4-2 1,-2 0 1648,1-1-1662,6-1 0,-5 4 1,4 1-1</inkml:trace>
  <inkml:trace contextRef="#ctx0" brushRef="#br0">19049 9516 30511,'-14'0'0,"1"0"0,0 0 0,-1 0 184,1 0 1,0 0 0,-1 0-1,1 0 1,1 1 0,3 4 0,3 3-1,2 4-1046,0 2 1,-7-1-1,4 0 1</inkml:trace>
  <inkml:trace contextRef="#ctx0" brushRef="#br0">18836 9569 9752,'0'-13'0,"0"-1"154,0 1 0,0 0 429,0-1 0,0 8 0,0 6 0,0 9 0,-2 6 0,-1 4 0,-3 2-752,-1 3 0,2 1-76,-4 2 1,6-5 0,-1-2-1,5 1 1,7-3 586,5-3 1,15 7 0,0-7 0</inkml:trace>
  <inkml:trace contextRef="#ctx0" brushRef="#br0">21195 7770 23749,'0'-14'-7340,"0"6"7179,0-1 0,1 6 1,2 0-1,2 6 0,-2 6 1,-2 4-1,-2 3 1,-2 3 261,-2 2 0,-5-3 1,1 3-1,-3-2 1,0-3-1,2 0 1,3 1-1,-1 1 363,1-2 1,4-6 0,-2-1 0,4 1-644,1 2 75,0 2 1,1-11-1,2-5 1,2-4 0,-1-4-1,1-4 1,1-2-223,1-2 1,0-1 0,4 3 0,-2-3 0,1-1 0,2 1 299,1 3 0,-1 1 1,-2 2-1,-2-1 0,-1 3 1,-1 0 1081,0 2 1,5 6 0,-4 0-801,0 6 1,4 5 0,-7 5 0,-1 0 0,0 1-356,2-1 0,-4 0 0,3 1-52,-2-1 0,-2-4 1,1-2-1,4-1 1,4-3-1,1-3-38,-1-4 0,3-2 1,-5-5-1,2 4 0,0 0 1,1-1 334,2-2 0,-3 4 479,0 2 0,-6 8 0,1 5 0,-2 3 0,-2 1-802,0 0 0,0 1 1,0-1-1,0 0 1,1-1-1065,4-3 511,-4 3 1,11-5 0,-3 5-1,3-1 1026,1-3 1,12-5-1,4 3 1</inkml:trace>
  <inkml:trace contextRef="#ctx0" brushRef="#br0">21848 7876 25931,'0'-32'-2808,"-6"15"1,-3 6 2943,-3 11 1,1 3 0,2 5 0,4 3 0,4 1-940,1 1 1,0 0 0,0 1-1,0-1 1,0 0 1045,0 1 0,1-2 0,4-2 1,4-1-1,2 0 126,3-2 0,-5-1-952,0-6 433,-1 0 0,0-6 0,-2-1 0,-2-2 0,1 0 0,-1 0 0,1 0-248,-1 0 1,2 6 0,-3-3-1,3 2 1686,1-1 0,2 2-885,4 8 0,-5-2 0,-2 6 1,-2 1-271,1 2 0,5 3 1,-3 1-1,2 2 1,-1 0-1,-1 1-47,1 3 0,0-9 0,6-1 0</inkml:trace>
  <inkml:trace contextRef="#ctx0" brushRef="#br0">21115 8409 21981,'0'-13'-241,"0"6"1,1-4-1,4 7 1,4-1 0,3 1-1,1 0 1,-1 2 615,-3 5 1,-3 0 0,-6 6 0,0 1 0,-2 2-439,-2 1 1,2-4-1,-2 0 1,1 0 0,0 0-43,-2 0-25,1-6 0,4 9 0,0-3-185,0 2 1,0-2 0,0 0 0,1 2-127,4 0 0,-4-2 0,5 0 0,0 0 1,2 0-2157,-1 0 1,5-6 2760,-3 1 0,3 4 0,1-1 0</inkml:trace>
  <inkml:trace contextRef="#ctx0" brushRef="#br0">21542 8543 19254,'1'-14'-5050,"2"1"4829,1 0 1,2 5 0,-3 2 0,2 3 0,-2 3 0,-2 6 175,-1 5 1,0-2 0,0-1-1,0 3 1,0 1 180,0 1 0,0 0 1,0 1-1,0-1 1,-1-1-1,-2-2 1,-2-1-251,2 1 1,-3 2 0,0 2 0,-1-2 0,-2-2 0,0-3-672,0-1 1,5 3-1,-2-4 770,5-3 0,4-12 0,10-5 0</inkml:trace>
  <inkml:trace contextRef="#ctx0" brushRef="#br0">22008 8409 19172,'7'-19'-1235,"-1"16"0,-6 3 1,2 9 1052,2 4 0,-2 1 1,2-1-1,-2 2 1,-2 1-1,0 2 0,0-2 1,0 1 341,0 0 0,0-2 1,0 4-1,0-1 0,-2 0 1,-1 0-1,-1-1 0,-1 1-1180,-1-1 1,5-3 0,-3 0 963,2-1 1,-4 0 0,-1 1 0</inkml:trace>
  <inkml:trace contextRef="#ctx0" brushRef="#br0">18102 9849 8361,'0'-14'-246,"-1"7"1,-4 3 0,-2 4 0,-2 3 1053,0 1 1,5 0-1,-4-2-577,2 2 1,-2 4-1,2 5 1,-2 2-232,-2 3 0,-8 8 0,-3 8 0</inkml:trace>
  <inkml:trace contextRef="#ctx0" brushRef="#br0">17556 10115 8314,'-18'-49'229,"0"9"0,0 15 0,5 22 0,0 6-383,0 6 1,-2 7 0,-3 2 0,-4-1 153,-3-3 0,-2 0 0,0-1 0</inkml:trace>
  <inkml:trace contextRef="#ctx0" brushRef="#br0">16996 10115 7614,'-22'-1'0,"1"-2"-684,2-2 0,-3 2 684,4 8 0,-12-4 0,2 5 0</inkml:trace>
  <inkml:trace contextRef="#ctx0" brushRef="#br0">16689 10129 8303,'-19'0'0,"0"-5"0,-3-1 0,2 0 0,1 0 0,4-2 0,-4 3 0,1 2 0,1 2 0,0 1 0,2 0 0,-4 0 0,-2 0 0</inkml:trace>
  <inkml:trace contextRef="#ctx0" brushRef="#br0">16023 10062 9001,'-27'-61'813,"6"5"1,5 12 0,4 11-768,3 12 1,5 5 0,-5 12 0,-1 1 0,-2 1 0,-1 4 0,-1 1 0,1 2-47,0 3 0,-1-5 0,1 3 0</inkml:trace>
  <inkml:trace contextRef="#ctx0" brushRef="#br0">15730 9729 8272,'-27'-19'95,"2"-2"0,3-6 0,4 2 0,3 3 1,0 4-1,-1 5-603,-2 4 0,-6 3 0,4 7 1,-3 4 507,1 4 0,-6 8 0,-6 4 0</inkml:trace>
  <inkml:trace contextRef="#ctx0" brushRef="#br0">15023 9342 8374,'-21'-40'848,"2"0"-592,6 0 1,-1 3 0,1 5 0,1 7-192,3 4 0,-2 5 1,2 7-1,-2 3 1,1 1-1,1 1 0,-1-1-2079,-2 0 1,-2-4 2013,1-9 0,0-3 0,-1-5 0</inkml:trace>
  <inkml:trace contextRef="#ctx0" brushRef="#br0">14676 8489 8374,'-13'-40'-310,"0"2"0,0 1 0,1 3 340,3 1 0,-3-1 1,3 6-1,-3 3 0,-1 0 1,0 0-1,-1-4 0,1 0 1,0-4-1,-1 1-69,1-1 0,4 0 1,2 4-1,1-4 0,1 1 1,1-1-1,-1 4 0,2 0 545,2 3 1,1 5-507,0 3 0,-6-2 0,-1-1 0</inkml:trace>
  <inkml:trace contextRef="#ctx0" brushRef="#br0">14517 7197 8374,'-5'-45'-30,"1"1"1,-1-4 0,5 7 0,0 5 0,0 5-1,0 8-121,0 2 0,0 11 0,2 8 0,1 7 151,1 2 0,6-4 0,-1 1 0,3-2 0,2-2 0,-1 0 0,2-2 0,2-2 0,6-5-54,2-3 1,-3 3 0,-1 0-1,-2-1 1,-1-2 0,-2-1-1,-1 0 1,-3-2-80,0-3 0,-2 3 551,-1-3 0,-2 4 0,-4 0 391,2 1-619,-1 5 1,-4 1-384,0 3 0,2 2 1,4-4-1,5 2 1,7-2-1,3 0 1,3-1-98,1-1 1,1 5 0,1-3 0,0 2 289,-1-1 0,7-11 0,1 1 0</inkml:trace>
  <inkml:trace contextRef="#ctx0" brushRef="#br0">15263 6557 8419,'-7'-6'0,"2"-3"0,4-3 0,1-1 0,0 0 0,1-1 0,4 2 0,4 4 0,2 3-330,3 4 1,5 1-1,2 0 1,1 1 329,0 4 0,6 2 0,6 6 0</inkml:trace>
  <inkml:trace contextRef="#ctx0" brushRef="#br0">15863 6424 8634,'13'-20'0,"-1"0"0,0-1 0,0 3 186,3 3 1,1 4 0,-3 2 0,1 4-508,-1 4 1,0 1 0,1 1 0,0 2 0,3 2 0,2-1 0,2 1 0,1-1 274,-1-1 1,7-2 0,-3-1 0,0 0 0,3 0 0,-3 0 0,2 0 0,-3 0 45,1 0 0,0-6 0,2-1 0</inkml:trace>
  <inkml:trace contextRef="#ctx0" brushRef="#br0">16769 6330 8454,'6'-26'-189,"2"-4"0,5 3 0,2 7 0,1 5 0,2 6 0,-2 3 0,-1 2 23,-2-1 0,1 1 1,-1 4-1,2 1 0,3 2 1,2 3 165,1 2 0,10 0 0,-3 6 0</inkml:trace>
  <inkml:trace contextRef="#ctx0" brushRef="#br0">17356 6250 7866,'-12'-13'0,"3"0"-561,5-1 1,4 3 0,4 2 588,5 4 0,3 4 0,1 1 1,1 0-1,-1 0 0,0-2 46,1-2 0,0 2 0,3-2 0,0 2 1,1 2-1,0 0 0,0 0 0,-2 2-74,-1 2 0,4 4 0,2 5 0</inkml:trace>
  <inkml:trace contextRef="#ctx0" brushRef="#br0">17756 6184 8512,'1'-48'0,"4"7"173,4 8 1,2 10 0,3 14 0,-1 4-393,0 4 0,-4 7 1,-1 3-1,-1 3 1,-1 1-1,1 2 0,1 1 1,2 2-1,2-2 22,1-1 1,-4-2 0,0 0-1,2 1 1,-1-1 0,-1 0 240,-5 1 1,-2-1-1,-4-1 1,-1-2 0,-3-2 259,-1-2 1,3 4-305,-5-1 0,-6 9 0,-6 2 0</inkml:trace>
  <inkml:trace contextRef="#ctx0" brushRef="#br0">13970 9022 29604,'13'-5'-3271,"1"-1"2657,-1-3 1,0-2 0,-1 5 234,-3-1 1,3 3 0,-6-4 0,-3 4 0,-8 4 0,-5 4 578,-3 4 0,4-5 0,1 3 0,2-1 0,3 4 29,2 3 1,2-4 0,2-3 0,3 0 0,0 1 182,0 1 0,-1 2 0,-5 4 0,0 1-1866,0-1 1,-6 0 522,-3 1 0,3-8 1,3-6 736,6-8 1,6-5-1,7-3 1,2-2 0,0 2-1,-1 1 1,1 1 45,-2 1 0,-1 0 1,-1 0-1,-1 1 0,-1 1 671,-3 2-219,-3 6 0,-6 3 1,0 9-1,1 3 0,4 2 344,3-1 1,4 0-1,2 0 1,-1-1-472,0-3 0,-4-3 229,0-6 0,-5-1 0,4-4 0,-2-4-942,-3-3 1,4-1-1,2 1 1,3 3 819,1 5 0,-4 3 1,0 1-1,1 0 1247,2 0-992,-4 5 0,2-2 0,-4 6 0,0 2-866,0 0 1,3 3-1,-5-1 1,1-1 0,-1-2-1,2-1 1,1 0-997,4-1 0,1 2 0,2-6 0,3-1 1622,0-1 1,13-2-1,-2 0 1</inkml:trace>
  <inkml:trace contextRef="#ctx0" brushRef="#br0">14810 8983 28849,'-6'-8'-4108,"4"-4"3119,-4 11 0,6-4 0,0 10 804,0 4 1,-1 3 0,-2 1 0,-1 0 0,1 0 0,1 1 0,2 1-15,0 2 0,0-2 0,0 4 0,0-1 1,0 0-1,0 0 0,0 0 41,0-1 1,-4 1 0,-2-3 0,-2 1 0,-2 2 0,0-2 0,-1-1-2593,2-2 2953,0 1 1,-10-7 0,-2-1 0</inkml:trace>
  <inkml:trace contextRef="#ctx0" brushRef="#br0">14570 9209 6760,'1'-13'0,"4"-1"1228,4 1 1,3 4 0,2 2 0,4 1-1,3 3 1,0 1 0,-2 2 0,0 0 195,3 0 1,-1 2 0,0 2-1,-2 4 1,-3 1-1375,-1 0 0,4 5 1,2 7-1</inkml:trace>
  <inkml:trace contextRef="#ctx0" brushRef="#br0">14063 9676 29866,'8'-14'-3821,"2"5"1,-5 0 2511,-3-1 0,-2 0 0,-4 1 0,-5 4 2209,-3 4 0,3 1 0,1 0 160,-3 0 0,4 1 0,-1 4-1080,2 4 1,-2 3-1,2 1 1,0 0-1,0 1 1,1-1-1,1 2-75,-1 2 0,0 0 0,2 3 0,-2 1 0,2-2 0,3 1 0,5-4 293,3-1 1,4-2 0,3-1-1,1-2 1,4-2 0,0-2-100,4-3 1,-5-2 0,1-1 0,-1-1 0,2-2 0,-1-3 0,-2-2-1,-3-2-344,-2-2 1,-1-3 0,-2-1 0,-2-3-1,-2 0 1,-3-1 0,-2 2 0,-1 1 47,0-1 0,-4 0 1,-2 5-1,-2 0 0,-2-1 1,-2 2-1,-1 2-434,0 1 1,4 6 387,0-1 1,0 2-1,-4 2 248,-1 0 0,7 6 188,2 3 0,-2 3 1,0 1-1</inkml:trace>
  <inkml:trace contextRef="#ctx0" brushRef="#br0">14650 9889 14507,'0'-14'-3673,"1"7"3913,4 3 0,-4 8 1,5 3-1</inkml:trace>
  <inkml:trace contextRef="#ctx0" brushRef="#br0">14663 9875 14507,'-9'5'-385,"0"1"1,-1 0 0,-2 1-607,-1 1 1421,5-6 79,3 4-486,10-6 1,-3 2-1,2 2 1,-4 5-1,-4 3 1,-5 3-347,-3 3 1,-3-4-1,-1 6 1,-2-3-1,2 1 1,1-1 242,2-3 1,0 0 0,1-1-309,3 0 410,9-5 0,19-8 1,9-8-1</inkml:trace>
  <inkml:trace contextRef="#ctx0" brushRef="#br0">14996 9729 26146,'5'-13'-7179,"1"-1"7009,1 1 1,-2 4 0,2 0 0,0 0 910,1 2 0,-4 1 0,4 7 0,-2 4 1,-3 5-1,-2 5-545,-1 3 1,0 5-1,0 0 1,0 2-1,0 1 1,-1 1 35,-4 0 0,2-1 0,-4 3 0,1-1 0,1 1 0,1-2 1,-2 0-598,-1-4 0,4 1 0,-3 1 1,1-1-1,1-2 240,1 2 1,-5-5 0,1 0 0</inkml:trace>
  <inkml:trace contextRef="#ctx0" brushRef="#br0">14330 9755 32767,'-7'-13'-1681,"-5"6"0,3 4 1,-3 6 1411,-1 6 1,4-2-1,0 0 1,-2-1-1,0-3 1,-1 0-1,1 0 1,3 2 677,-3-2 1,4 0-1,-2 0 1,-2 1 0,1 0-1,1 2-524,5 3 1,2-1 0,4 1 0,4-1-1,7 1 427,8 0 0,0-6-79,1 2 1,0-4 0,5-1 0,-2 0-280,-3 0 0,2-4 0,-7-2 1,0-2-1,-4-2 0,-4-2 1,-5-1-1,-2-1-361,-2 1 0,-6-5 1,-3 1-1,-3 2 0,-3 3 1,-2 5-1,-6-1 816,-2 1 1,-1 4-1,0-2 1,3 4-1,2 1 1,2 1-1,2 4 45,3 4 1,2 3-1021,3 1 1,3 0 0,6 0 0,3 1 134,6-1 1,1 5-1,12 0 1,2-1-1,3 1 398,4 0 1,3 6 0,6-4-1</inkml:trace>
  <inkml:trace contextRef="#ctx0" brushRef="#br0">14463 9636 28250,'6'-8'-1914,"3"4"0,1 1 1624,-1-2-93,3-2 1,-10-6 0,1 1 354,-6 3 0,1 0 1,-2 9-1,2 6 165,2 4 0,0 4 0,0 0 0,-1 3 0,-4 0-88,-4 0 78,-8 3 1,2 0 0,-4 3 0,1-2-1,-1 0 1,-1-2-560,1 0 1,3 4-1,5-6 1,4 1 0,0 0-1,1 0 1,0-1 0,3 1 123,1 0 0,8 6 0,2-4 1</inkml:trace>
  <inkml:trace contextRef="#ctx0" brushRef="#br0">14610 10195 31661,'-2'-22'-4916,"-2"0"1,4 11 2913,0 3 1,6 5 2290,7 3 1,5 0 0,1 0-1,2 1 1,4 2 0,3 2-1,5-3 1,-1 0 0,2-1 0,-1 2 93,0 2 0,-2 1 0,-6-3 0,-3 1 0,-4-1 363,-3-1 0,-3-4 0,-2-2 0,-3-5-920,-1-3 0,-1-1 1,-7-1-1,-2 1 1,-5 0-1,-3-2 1,-3-1 197,-3-2 0,-1-1 0,-6 2 0,0-1 0,-3 2 0,-2 0-697,-2-2 1133,-3 9 1,-5-9 0,0 11-1,0 0 1,1 2 0,-1 4 1515,0 1-2062,5 0 0,0 6 1,7 3-1,4 2 1,3 3-1,7-1-558,3 0 0,5 1 1,8-1-1,4 0 0,8 1 1,10-1-135,6 0 1137,19-5 1,-9 2 0,16-5-1,0-2 1,-1-2 0,0-2-1,-5-4-264,-5-4 0,-4-3 0,-13-1 0,-6 0 1,-5-1-1,-10 0-184,-4-4 0,-6 2 1,-6-5-1,-10 0 1,-11 2-1,-10-2 1,-9 0 134,-7-2 1,0 3 0,-5 3 0,2 2 0,3 1 0,1 3 0,2 0 139,-1 2 0,4 6 1,5-1-1,10 3 0,7 1 1,6 0-587,4 0 0,4 1 1,6 3-1,6 7 1,9 4-1,13 2 44,8 0 0,7 3-296,10 3 0,-2-3 533,6 3 0,5-1 0,7 4 0</inkml:trace>
  <inkml:trace contextRef="#ctx0" brushRef="#br0">14223 10409 32694,'8'-26'-4916,"-4"4"1,-1 4 3547,2 9 0,-4 5 1,3 8 1382,-2 5 0,-7-1 0,1 1 0,0 1 0,-2 2 1,-2 1 42,1 1 0,-1-1 0,4 0 1,-3 0-1,-1 1 0,4-1 1,2 0-1,2 1-635,0-1 1,0 5 0,0 0 0,2-2 0,2-1 684,5-2 1,9 0 0,3 1 0</inkml:trace>
  <inkml:trace contextRef="#ctx0" brushRef="#br0">14570 10515 22248,'4'-9'-3429,"1"0"0,4 8 3215,-5 1 0,1 1 0,-7 7 0,-2-1 1,-5-1-1,-5 1 1916,-3 1 1,2 1-1876,-3 4 1,3 0 0,2 1-1,1-1 1,2 0-631,1 1 0,6-1 593,-2 0 0,10 1 1,2-1-1</inkml:trace>
  <inkml:trace contextRef="#ctx0" brushRef="#br0">14956 10382 30253,'12'-25'-1376,"-3"2"0,2 12 1,-7 11-1,-1 7 220,-2 5 1,-1 1 688,0 1 0,0 0 0,-1 4 0,-4 4 0,-3 3 1,-4 4 149,-2 2 1,1 0-1,-2 6 1,-1 0 256,-2-5 1,-5 4 0,2-2-1</inkml:trace>
  <inkml:trace contextRef="#ctx0" brushRef="#br0">14397 16899 8483,'-5'-13'0,"1"-1"0,1 1 560,1 0 1,2-1-1,0 1 1,0 0 0,0-1-1,0 1 1,-1 1-1,-4 3 1,-4 5 55,-2 2 0,-3 2 1,1 2-1,-2 2 0,-1 5 1,-3 3-1,-1 3-221,1 2 0,-3 0 0,3 5 0,-2 2 0,-1 1 0,-1 1 0,3 3-130,0 2 1,3-3 0,5 3 0,1-3 0,4-1 0,1-1-216,3 1 1,2-5 0,2-1 0,5 0 0,6-4 0,6 0-689,2-5 1,0-2 0,5 2-1,4-2 1,3-2 0,2-2 0,-2-3-2180,1-2 1,2-1 0,-1 0 2816,5 0 0,-2-6 0,9-1 0</inkml:trace>
  <inkml:trace contextRef="#ctx0" brushRef="#br0">14770 17019 8219,'0'-34'1178,"0"3"0,0 8 0,0 6-378,0 2 1,0 9 0,0 6-1,0 9-770,0 7 1,0 0-1,0 7 1,0-1-1,1 0 1,2 0-89,2 2 1,4-3-1,-3-1 1,1 0-1,3-4 1,2-1 0,3-3-1,1-4-34,2-3 0,0-4 1,-5-1-1,0 0 1,1 0-1,-2-1 210,-3-4 0,1-2 0,-6-8 0,-1-1 0,-1-3 0,-2-2-54,0-3 1,0 5-1,-2 1 1,-2 3-1,-5 4 1,-3 0-586,-1 2 1,-1 6 0,3 0-1,0 5 1,4 4 0,1 1-849,3 4 1,6 5-1,4 2 1369,5-2 0,4-1 0,11-2 0</inkml:trace>
  <inkml:trace contextRef="#ctx0" brushRef="#br0">15396 16965 8295,'0'-26'1490,"0"5"0,0 9 0,0 12 1,0 8-1,0 3-1206,0 3 1,0 4 0,0 1 0,0 0 0,0 0-1,0-1 1,0 0 0,0 0-828,0-2 1,0-6 0,0-1-164,0 2 0,5-7 1,1-5-1,0-10 1,0-7 286,-3-2 1,2 3 0,1 0-1,0 2 1,2 3 1538,-1 3 0,-2 5-358,3 8 1,0 3-1,2 7 1,-1-1 0,1 0-1,2 1 1,2-1-539,-1 0 1,6-1 0,2-3 0,3-3-1,1-1 1,4-1 0,3-3-8798,0-4 8573,5-4 0,-3-6 0,6-1 0</inkml:trace>
  <inkml:trace contextRef="#ctx0" brushRef="#br0">16076 16379 8257,'-6'-13'0,"5"7"0,-4 6 0,4 7 0,-1 5 0,-1 1 0,-1 2 0,1 2 1282,2 0 0,1 8 1,0 1-1,0 5 1,0 1-1,1 2 1,2-1-926,1 0 0,5-1 0,-3-2-1323,2 1 1,-5-2 0,2-5-1,1-3 1,2 0-3185,-1-1 3695,5-3 0,-9-4 0,4-10 1,-1-6-1,-3-7 592,-1-7 1,-7 1 0,-1-5 104,-1 2 0,0 1 0,-4 6 0,4 2 2372,1 1-2263,-4 6 1,14-3 0,2 6-1,7 0 1,5 0 0,0 0-1,1 0-799,3 0 0,2 2 1,0 2-1,-4 5 1,1 4 447,0 5 0,-5-3 0,3 4 0</inkml:trace>
  <inkml:trace contextRef="#ctx0" brushRef="#br0">16396 17045 8257,'7'-5'0,"-2"-6"0,-4-5 0,-1-6 0,0-5 0,0-3 0,2-2 0,2-1 0,5 1 0,3 2 0,1 2 0,1 6 128,-1-1 1,2 7 0,1-2-1,2 4 1,-2 2 0,-1 3 0,-2 4-129,1 4 0,5-5 0,2-1 0</inkml:trace>
  <inkml:trace contextRef="#ctx0" brushRef="#br0">16836 16899 11196,'1'0'0,"-3"-2"0,-6-1 0,-1-1 1492,-1 1 0,-2 2 0,0 2-1679,3 3 0,5 2 0,8 5 0,5-4 1,3 1-1,1-3 0,2 1 0,0-1-722,-2 1 1,4-5 0,-9 2 0,3-6 1117,-2-6 0,-9-3 1,-9-1-1,-3 0 0,-1 0 1,-1-1 2056,1 1-1811,0 5 1,-1-2 0,1 4-498,0-1 0,7 4 1,6-2-1,9 5 0,7 3 1,8 3 41,5 2 0,11-5 0,8 3 0</inkml:trace>
  <inkml:trace contextRef="#ctx0" brushRef="#br0">17303 16312 10046,'-14'-17'0,"2"3"0,3 11 0,5 15 0,3 10 0,1 5 0,0 0 706,0-1 1,0 6 0,1 2 0,2 3 0,3 6-1,1 2 1,4 6 0,1 1-1323,1 1 1,0 3 0,1-1 0,0-5 615,4-2 0,3 2 0,6-3 0</inkml:trace>
  <inkml:trace contextRef="#ctx0" brushRef="#br0">18889 16019 8738,'0'-32'0,"0"5"768,0 8 0,0 11 0,0 8 0,0 9 23,0 8 0,0 5 1,0 9-1,1 4 0,2 5 1,2 3-1,-2 5-371,-2 4 0,1-2 1,1 6-1,3-4 1,-1-5-1,3 1-668,-1-1 1,2-5-1,3-1 1,-2-5-1,-2-4 1,-1-4-1,-1-3-1079,0-2 1,-2-11 0,-6-1 0,-6-5 1196,-5-7 0,-9-7 0,-1-11 0,0-6 0,-3-6 0,1-2 0,-3 1 1578,0 2 0,1 8-1106,5 4 1,-2 3-1,7 3 1,0 4 137,3 3 0,2 5 0,3 5 0,4 5 0,4 6-1376,1 6 1,12 5-1,6 4 1,7 5-1,6 1 1,6 0 895,6-2 0,4-11 0,6 1 0</inkml:trace>
  <inkml:trace contextRef="#ctx0" brushRef="#br0">19262 16646 8398,'-13'-33'1275,"1"18"1,4 5-362,8 10 0,6 4-533,8-4 0,5 0 0,3 0 0,3 0 0,2 0-445,0 0 1,-1 0-1,0 0 1,-3 0-1,-2 0-360,-2 0 1,-8 0-1,-11-1 1,-9-2-1,-8-2 1,-5 2 1368,-3 2 0,-2 2 0,2 4-459,3 4 0,-2 7 0,8 3 0,3 1 0,4 0-365,3 1 1,1-3-565,5 4 1,8-4 0,5 3 0,9-1 0,8 0-1063,6-1 1,8 0 0,5-4 1504,3-2 0,1-2 0,0-11 0</inkml:trace>
  <inkml:trace contextRef="#ctx0" brushRef="#br0">19849 16672 8310,'-14'-12'51,"2"11"1,2-2 0,3 13 0,1 10 0,3 2 0,1-1 0,2-2-1,0-3 1353,0-1 0,0-2 0,0 1 1,2 0-1,2 3 0,5 0 1,4 0-1136,5-2 1,-3-2-1,3-1 1,-3-3-1,-2-5-1347,0-3 0,-5-11 0,-4-5 0,-4-4 0,-3-6 0,-3-5 1,-1-5 76,-4-4 1,1 2 1160,1-3 1,-3 5 0,5-5 0,-2 7-1,0 6 1273,-1 5 0,4 3 0,0 7-940,0 3 0,5 9 1,-4 9-1,5 3 0,3 1 1,3 1-693,1-1 1,1 0 0,2 2 0,-2 1 0,-1 2-1,-1-2 1,1-1-2282,1-1 1,-4 5 0,5 2-211,1-1 2690,2-6 0,8-8 0,0-6 0</inkml:trace>
  <inkml:trace contextRef="#ctx0" brushRef="#br0">20422 16472 9440,'-14'-28'0,"1"5"0,0 8 0,-1 6 0,1 6 0,0 1 0,-1 2 0,0 2 716,-4 2 1,2-1 0,-5 5 0,2-1 0,2 1 0,3 2-1,0 3-760,1 5 0,5-3 0,4 4 1,3 0-1,2 2 0,3 1 1,7-1-261,5-2 1,5 0 0,6-2 0,-1 1 0,-1-2 0,-2-1 0,-6-4-177,-2-2 0,-2 3 0,-2-4 0,-7-1 0,-10-3 468,-8-2 0,-7-1 0,-6 2 0,-1 3 1,-2 2-1,-1 2-1062,2 2 1074,6 1 0,-2 1 0,5-1 0</inkml:trace>
  <inkml:trace contextRef="#ctx0" brushRef="#br0">20982 16153 8090,'-14'-20'1650,"-3"10"1,0 4-1611,5 13 1,1 14 0,5 1 0,-2 4 0,-1 2 0,2 1 0,3 5-669,2 5 0,2-1 628,0 11 0,-6 0 0,-1 4 0</inkml:trace>
  <inkml:trace contextRef="#ctx0" brushRef="#br0">20795 16766 11089,'-13'-15'0,"-1"-2"2425,1 0 0,1 3-2268,3 5 0,3 8 0,8 2-157,2 11 0,10 14 0,6 8 0</inkml:trace>
  <inkml:trace contextRef="#ctx0" brushRef="#br0">4945 13340 8441,'-4'-29'0,"0"2"0,-1 4-31,11 15 1,-3 2 0,4 8 0,1 1 30,-1 1 0,-4 6 0,3-2 0</inkml:trace>
  <inkml:trace contextRef="#ctx0" brushRef="#br0">5025 13447 8258,'-19'-13'-127,"4"5"1,-4 4-1,6 8 1,-1 5-227,1 3 0,0 1 1,-1 1 171,1-1 0,0 2 0,0 1 0,1 2 181,3-2 0,-3 5 0,5 0 0</inkml:trace>
  <inkml:trace contextRef="#ctx0" brushRef="#br0">4959 13780 8258,'-6'8'0,"-2"2"0,-5-6 0,1 1 0,2-1 135,1 1 0,5 4 0,-5-3 0,0 1 0,0 5 0,2 3 0,1 4 0,1 2-135,-1 2 0,5-3 0,-5-1 0</inkml:trace>
  <inkml:trace contextRef="#ctx0" brushRef="#br0">5012 14127 8900,'-29'-24'0,"5"8"0,8 14 0,8 17 0,5 12 0,3 13 0</inkml:trace>
  <inkml:trace contextRef="#ctx0" brushRef="#br0">4279 12701 8128,'0'-27'0,"1"8"0,4 6-2,4 7 0,3 12 0,-1 7 0,-2 6 0,-4 3 0,-5 1 0,-5 0 0,-5 4 1,-6 3-1,-7 1 0,-2-2 0,-3-1 0,-3-1 0,-4 1 0,-3 0 0,1 0 396,2-2 0,-2-4 1,-6 0-1,-1-4 0,1-5 1,0-3-1,0-2 110,-2-2 0,1-2 1,2-4-1,-1-1 1,-3-2-1,1-3-561,-1-2 0,-5 0 0,-1-6 0,-5 1 0,-9 0 1,-2-1-109,-6 1 0,3-6 0,34 8 0,0 0 1,0-2-1,-1 0 0,-3 0 0,0-2 1,-1 0-1,0-1 42,-1-1 0,0-1 0,-2-3 0,1-1 0,1-2 0,0 0 1,1 0-1,0-1 0,-1 0 0,1-1 0,2 1 0,0-1 1,0 0-1,0-1 344,1-1 1,1 0-1,2 1 1,1 0 0,0-2-1,1-1 1,0-1-1,2-2 1,2 2 0,0-1-1,0-2 1,0 1 0,3 1-1,0 0-79,1 0 0,1-1 0,-2-1 0,1 0 1,2-1-1,0 1 0,2 0 0,0-1 0,0 0 1,0-1-1,1 1 0,2-1 0,-1-1 0,1-1-240,1-1 1,1-1 0,1 3 0,0-1 0,-1-5 0,0 0 0,1-1 0,0-1 0,1 1 0,0-1 0,1-1 0,0-1 0,1 0 0,1-1 47,1 0 0,0-2 0,-2-3 0,2-2 1,2 2-1,0 0 0,1-2 0,0 0 1,1 0-1,1-1 0,1 0 0,1 1 107,1 0 0,1 0 0,1-3 0,1-1 0,0 2 1,0-1-1,0 1 0,0 1 0,0 1 0,1 1 1,1 1-1,-1 1-6,1 0 1,1 1 0,1 0 0,1 0 0,-2 3 0,-1 0 0,2 1 0,0 1 0,1-1-1,0 0 1,0 3 0,1 0 0,-1-1 0,0 1-104,-1 0 1,1 0-1,-1 0 1,1 0-1,1-2 1,1 0-1,0 0 1,-1 0-1,1 1 1,0 0-1,-1-2 1,1 0-1,-1 1 1,0 0-32,-2 1 1,1-1 0,0-2-1,0 1 1,-2 2 0,0 1-1,1-1 1,-1 0 0,2-1 0,1 0-1,0 0 1,0 0 112,0-1 1,1-1 0,-2 3-1,0 0 1,1 2 0,0 2-1,1 0 1,1 2 0,0 0-1,0 1 1,2 0 0,0 0 0,0 0-1,2 1-139,0 0 1,1 0-1,0-1 1,1 2-1,14-33 1,1 1-1,4 5 1,0 0-41,-1 3 0,1 2 1,-4-1-1,4 1 1,0 3-1,1 0 1,0 4 100,3 0 0,-3 8 1,1 0-1,2 5 0,0 5 1,0 4-1,-1 5 25,1 3 0,-3 5 0,2 6 0,1 2 1,1 2-1,1 3 0,-2 2-125,-2 1 1,-1 4-1,3 2 1,-1 0 0,-1 1-1,1 1 111,0 2 1,-2 1-1,1-1 1,-4-1 0,-3 1-1,-1 2 1,0 3-84,-1 3 0,-3-2 0,-1 5 0,0-1 0,0 1 0,-1 3 120,-2 1 0,5 2 0,-3-1 0</inkml:trace>
  <inkml:trace contextRef="#ctx0" brushRef="#br0">3053 6477 8217,'-9'-34'684,"0"-6"0,1 3 0,14 15 0,8 11-590,6 8 0,10 20 0,1 6 1,-1 8-1,-4 11 0,-3 8 1,-7 14-1,-6 6 0,-7 4-94,-6 0 0,0-37 0,-1 1 0,-3 2 0,1 0 0</inkml:trace>
  <inkml:trace contextRef="#ctx0" brushRef="#br0">17956 18098 8194,'-14'-7'0,"1"2"52,0 4 1,-1 1-1,1 0 1,-2 0 0,-1 0-1,-2 1 1,2 4-1,0 2 1,-1 2 0,0-1-1,0-1 1,2 0 505,2 4 0,6 1 1,2 1-1,4 0 1,1 1-1,1-1 1,4 0-1,4 1-548,2-1 1,4-1-1,2-2 1,2-2-1,2-1 1,1-1-108,-2 0 1,1-2 0,-4-4 0,0 0 0,0-1 396,-3-4 1,-6 2-1,-4-6 1,-2-1 560,-2-2 1,-6 0-696,-3 3 1,3 5 0,2 8-1,4 5 1,3 3 0,2 2-1,1-1-577,0 0 1,6 1 0,0-1-1,4-1 1,2-2 0,1-3 0,5-1-4388,6-3 4798,4-1 0,12-8 0,1-1 0</inkml:trace>
  <inkml:trace contextRef="#ctx0" brushRef="#br0">18529 17778 8149,'-6'-25'832,"-3"3"1,-1 10-1,1 12 1,4 8-311,4 3 1,1 4 0,0 3 0,1 4 0,4 5 0,2 1 0,2 2 413,0-1 1,4-7-1583,5 10 1,1-12 0,-2 5 0,3-2-1,3-4-301,0 0 0,10-5 0,-6-7 0,1-1 947,0-3 0,4-8 0,3-2 0</inkml:trace>
  <inkml:trace contextRef="#ctx0" brushRef="#br0">18969 17472 10405,'7'-19'0,"-2"-2"0,-2 0 0,0 3 0,1 4 0,0 2 0,1 1 0,1 4 843,1 1 0,2 3 0,4 8 0,-1 5 0,-1 6 0,-4 8 0,0 6-968,1 5 1,-4 4-1,5 1 1,0 0-1,0 1 1,0 2-1,1 3-1496,2 1 0,1-8 0,1 1 1621,-1-2 0,6 1 0,2 1 0</inkml:trace>
  <inkml:trace contextRef="#ctx0" brushRef="#br0">20035 17179 8103,'8'-20'337,"-4"-2"1,-2 3 0,-2 1 147,0 3 1,1 8 0,3 3-1,5 2 1,3 5-48,2 6 0,-1 7 1,0 15-1,1 8 1,-1 5-1,0 10 1,1 2-1,-3 5 0,-2-4 1,3 0-591,-3-4 1,3-6 0,1-2 0,1-5 0,-1-5-323,0-4 0,-1 0 0,-2-4 0,-2-6 1,-1-6-1,-1-5-62,0-1 0,-4-8 1,-10-1-1,-7-7 1,-4-6 840,-5-5 0,-5-1 0,-4-5 0,1 2 0,-1-1 1,3 3-1,2 3 737,2 7 1,5 0-1,3 5 1,3 2 93,2 2-1295,5 7 1,3 1 0,8 6 0,4 2-282,6 3 1,11-2 0,3 5 0,7 0 0,4-2 0,4 0 0,1-4 439,1-5 0,6 8 0,-2-3 0</inkml:trace>
  <inkml:trace contextRef="#ctx0" brushRef="#br0">20488 17712 8103,'-8'-21'147,"-1"3"1,7 5 0,2 4-1,8 5 1,5 2 0,5 1 411,4-4 0,3 4 1,2-4-1,-1 4 0,1 1 1,0 0-1,-2 0 0,-3 0-1019,-4 0 0,-5-2 0,-4-2 1,-6-5 634,-6-3 0,-6 3 0,-9 2 0,-2 1 0,-1 3 0,3 2 0,2 2-52,-2 3 0,8 4 0,-2 5 1,5 1-1,4 0 0,3 3 1,5 0-1,9 1-2032,7 1 0,11-4 1909,8 3 0,6 3 0,7-1 0</inkml:trace>
  <inkml:trace contextRef="#ctx0" brushRef="#br0">21182 17645 8242,'-29'-34'0,"0"13"0,11 12 0,2 7 80,1 2 0,8 5 0,2 4 0,4 3 0,2 3 0,4 1 0,3 2 0,4 0 683,2 1 0,3-4 0,3 3 0,-1-4 0,0 0 0,-3-1 0,-1-1 1,-1-2-418,-1-1 1,-4-1 0,-2 2 0,-1-1-896,-3 1 1,-7-4 0,-5-1 0,-3-4 0,-1-1 0,-1 0 0,1-1 309,0-4 0,4-4 1,0-7-1,0-3 0,0-2 1,2-4 467,1-5 1,1 1 0,5-7 0,0 2 0,2 1 0,1 5 260,1 3 0,7-2 1,-4 10-1,2 0 1,-2 3-1779,-1 0 1,-1 5 235,-5 0 1,0 8 541,0 1 1,1 6 0,4 7 509,3 1 0,4-7 0,2-1 0</inkml:trace>
  <inkml:trace contextRef="#ctx0" brushRef="#br0">20502 17792 8565,'-21'0'397,"-4"0"1,4 0 0,0 1 202,4 4 0,8-2 0,4 6 0,5-1 0,6 1 469,8 0 1,11-6-671,10 2-346,10-10 0,2-2 0,6-7 0,1 1 0,-2 0-652,-4-1 0,-2-3 0,-7-1-4,-4 2 1,-8-4 0,-11 1 0,-5-2 454,-7-2 1,-10 2 0,-10 0-1,-12 2 1,-14 3 0,-8 2-1,-9 5 768,-5 5 0,-4 3 0,0 2 0,0 3 0,5 5 0,6 5 10,5 3 0,13-2 0,5 5 0,9-3 0,9 3 0,5-1 0,8 2-758,6-1 0,12-3 0,13 0 1,12-3-1,14-5 0,11-5-291,9-3 1,-33-3 0,1-1-1,0-2 1,-1-1 0,-2-1 0,0-1-1,34-11 1,-8 0-295,-7 0 1,-14 1 0,-19 4 0,-10 0 0,-12-3 0,-12 0-1,-16 0 1000,-16 3 1,-14 2 0,-15 3 0,-4 4 0,-1 5-1,35 2 1,1 1 0,1 1 0,1 1 331,-37 7 0,11 5 0,13 3 0,12-1 0,8 0 0,9-1-208,5 1 0,11 0 0,13 5 1,16-3-412,13-2 0,29-1 0,4-5 0</inkml:trace>
  <inkml:trace contextRef="#ctx0" brushRef="#br0">21315 16886 8934,'-6'-18'0,"-1"0"2133,-1 2 1,2 8-1860,6 8 1,0 6-1,0 9 1,0 1-1,0 4 1,2 0-1,1 4-658,1 1 1,2 6-1,-3 0 1,3-1-1,1-3 1,4-4-1,1-2 1,1-2 383,0-2 0,6 3 0,2 1 0</inkml:trace>
  <inkml:trace contextRef="#ctx0" brushRef="#br0">21315 16859 8469,'-6'-15'734,"-3"-3"0,3 8-719,2-3 1,8 8 0,5 1-1,4 2 1,5 2 0,4 0 0,5 0-16,4 0 0,3 0 0,6 0 0</inkml:trace>
  <inkml:trace contextRef="#ctx0" brushRef="#br0">21715 16792 8234,'-14'0'0,"3"2"0,2 2 770,4 5 1,8 3 0,3 3 0,0 1 0,2 3-1,-3 2 1,3 1-453,-1-1 0,-2 0 1,4-5-1,-1 2 0,1-2 1,0-3-1247,2-4 1,-4 2 0,0-8-1,-1-5-839,-3-5 1,-1-10 1791,-2 0 0,0-7 1,0 2-1,-2-4 1,-1 1-1,-1 3 1,-1 4-1,1 4 820,0 0 0,-1 4 0,5 5 0,2 10 0,2 5-90,5 4 1,4-1 0,4 0-790,0 1 1,7 0-1,-2 1 1,3 0-1,2-3-1640,0 0 1,4-6 1673,0-2 0,0-8 0,-4-4 0</inkml:trace>
  <inkml:trace contextRef="#ctx0" brushRef="#br0">22195 16512 8800,'0'-13'1227,"0"0"1,-5 8-1176,1 10 1,-1 4 0,7 13-1,1 3 1,3 3 0,1 6-1,5 3-144,4 5 1,-1 2-1,4-1 1,-1 0-1,1-2 1,2-4 91,3-4 0,-5 1 0,0-13 0</inkml:trace>
  <inkml:trace contextRef="#ctx0" brushRef="#br0">22301 16912 8872,'-14'-35'0,"-1"1"1252,1 1 1,0 3 0,9 8-1,2 4-958,2 4 0,1 0 0,3 2 0,4 4 0,8 3 0,4 4-2613,5 1 0,7 0 2319,4 0 0,4 0 0,1 0 0</inkml:trace>
  <inkml:trace contextRef="#ctx0" brushRef="#br0">22675 16632 8343,'-18'-6'0,"0"-3"0,2-1 847,1 1 1,3 5-788,3 8 0,5-2 0,8 2 0,5-1 0,4 0-583,5 2 0,1-1 1,7-3 522,0 4 0,-2-4 0,9 5 0</inkml:trace>
  <inkml:trace contextRef="#ctx0" brushRef="#br0">22901 16619 8408,'-13'-4'0,"0"-1"0,-1 2 646,1 2 1,1 7 0,2 1-1,2 2 1,2 0 226,3 1 0,6 2-534,2 1 0,7 1 1,-1 0-1,6 3 1,1 0-195,1 0 1,-4-2 0,2-2 0,-2 0 0,-3 1 0,-3-1-629,-5 0 0,2 1-472,-1-1 0,-8 0 0,-9 1 348,-4-1 1,-8-4 0,2 0 0,-2-1 0,0 1 606,2 0 0,0 0 0,-5 4 0</inkml:trace>
  <inkml:trace contextRef="#ctx0" brushRef="#br0">23608 16526 8144,'-14'0'0,"5"0"0,1 0 0,-3 0-647,-1 0 0,-1 0 0,1 1 647,3 4 0,3 2 0,6 6 0</inkml:trace>
  <inkml:trace contextRef="#ctx0" brushRef="#br0">24034 16232 8660,'-13'-13'619,"0"0"1,4 5 0,1 3 0,1-1 0,0-2-215,-4 1 1,-1-4 0,-1 7 0,0 1 0,-1 2 0,1 1 0,0 1-165,-1 3 1,1 4-1,0 7 1,-1 1-1,1 3 1,0 2 0,1 3-111,3 1 1,-1 7 0,5 4 0,2 2 0,3 1 0,3-2 0,5-3 41,3-1 1,1-2-588,10-5 0,-2-5 1,5-2-1,4-1 0,4-2-460,4-4 1,8 0 0,3-8 0,4-1 0,2-3 873,-1-4 0,0-9 0,1-8 0</inkml:trace>
  <inkml:trace contextRef="#ctx0" brushRef="#br0">24581 16086 8418,'0'-21'496,"0"2"0,1 7-124,4 3 0,-2 3 0,4 8 277,-1 2 1,-2 9-1,-4 11 1,0 4-1,0 6 1,0 3-1,0 5-78,0-1 0,0-2 0,0-2-622,0 0 0,0 1 0,0-9 0,2-4-158,2 0 1,2-6 0,5-3 0,-2-5 0,1-7 0,2-2-367,1-2 1,0-12-1,1-6 1,-1-7 0,0-6-1,1-6 1,-1-6-19,0-6 1,1 2 668,-1-2 0,-6 0 0,-2-1 1,-4 5 622,-1 10 1,0 11 0,0 6-1,0 8 143,0 10 0,0 10 0,0 21 0,0 5 1,2 5-1,2 5-741,5 3 1,-1 7 0,1-4 0,1 3 0,2-2-1,1-4 1,-1-3-375,-3-3 1,1-2-1,-5-1 273,-2 0 0,-8 0 0,-2 0 0</inkml:trace>
  <inkml:trace contextRef="#ctx0" brushRef="#br0">23141 17565 8600,'-13'-35'994,"-1"-1"1,7 14-1,3 17-697,2 11 1,2 6-1,2 5 1,2 3 0,3 10-1,1 5 1,-2 8 0,-2 2-214,1 1 0,4 4 1,-3-3-1,1 1 1,3-2-1,2-3 1,3-2-3008,3-2 0,-2-4 2923,6 1 0,-5-10 0,2-6 0</inkml:trace>
  <inkml:trace contextRef="#ctx0" brushRef="#br0">23061 17992 8611,'-25'-14'0,"3"1"677,4 0 1,5 4-768,4 0 0,4 6 1,11-1-1,8 2 0,8 2 1,7 2-1220,7 2 1309,8-3 0,10 5 0,6-6 0</inkml:trace>
  <inkml:trace contextRef="#ctx0" brushRef="#br0">23728 17792 8497,'-28'-8'0,"-2"5"0,0 6 741,5 6 1,-2 3-1,7 3 1,0 1-1,6 2 1,5-2-502,3-1 0,1 0 0,7 1 0,2 2 0,7-2 0,6-2 0,9-4 0,5-3-471,3-1 0,1-1 0,5-7 0,-1-2 0,-4-7 1,-5-3-1,-6-6-460,-7 0 0,-8-3 0,-6-3 1,-7-2-1,-9-1 0,-11 1 380,-10 3 1,3 3-1,-9 1 1,3 6 0,3 7 310,3 2 0,-4-5 0,1 4 0</inkml:trace>
  <inkml:trace contextRef="#ctx0" brushRef="#br0">24354 17658 8352,'-3'-19'-7,"-6"-3"1,0 4 0,-8 5 309,2 7 0,6 6 0,2 4 0,1 7 1,3 4-1,1 4 0,2 0 0,0 2 1,2-2-1,2 2 0,5 0 0,3 1 0,1-1 1392,1-4-2634,-1 4 0,2-11 1,1 2-1,2-4 939,-2-5 0,-1-2 0,-2-1 0</inkml:trace>
  <inkml:trace contextRef="#ctx0" brushRef="#br0">24221 17579 8278,'-15'-6'225,"-3"-3"1,3-3 100,-2-1 1,9 5-1,10 4 1,10 1-327,8-2 0,11-2 0,4-6 0</inkml:trace>
  <inkml:trace contextRef="#ctx0" brushRef="#br0">24674 17419 9264,'-13'0'0,"1"1"334,3 4 0,-1 2 1,5 8-1,2 1 1,2 2-1,-1-2 1,-1-1-1,-1-2 52,1 1 1,3 3-1,3 1 1,3-3 0,1-3-1,5-3-666,4 1 0,1-4 0,5-2 1,0-2-1,0-2 0,1-2 0,-1-2 1,-2-5-444,-2-3 0,-4-3 0,-6-1 0,-3-3 1,-4 0-1,-1-1 987,0 4 1,-6-3-1,-2 3 1,-4 2 0,-2 5-1,1 3 1,0 3 0,-1 2 404,1 1 0,1 1 0,3 4 1,5 5-1,2 5 0,2 3-698,0-2 0,8 3 0,4 1 0,7 0 0,5 3 0,7-1 29,6 0 0,0-6 0,9 3 0</inkml:trace>
  <inkml:trace contextRef="#ctx0" brushRef="#br0">25154 17379 8197,'-18'-12'552,"0"-6"1,1 2 23,3 2 1,8 8 0,6 9-1,8 3 1,4 0 0,2 2-291,4-1 1,-3 2 0,4 4 0,-2 1-1,-3-1 1,-2 0 0,-1 1 0,-2-1-425,-1 0 0,-5 1 1,2-1-1,-4 0 0,-1 1 1,0-1-1,-1 0-1571,-4 1 1,4-1 1708,-4 0 0,4 1 0,1-1 0</inkml:trace>
  <inkml:trace contextRef="#ctx0" brushRef="#br0">25487 17085 11149,'-12'-20'0,"2"3"0,3 9 0,1 8 0,3 7 2880,1 5-2765,2 7 1,5 2-1,2 7 1,3 3 0,7 5-1,2 1 1,5 0-1192,1-2 130,-4-5 1,4 7 945,-3-6 0,3 0 0,2-4 0</inkml:trace>
  <inkml:trace contextRef="#ctx0" brushRef="#br0">25621 17459 8082,'-33'-20'0,"5"0"0,-3-7 0,4 2 624,5 3 0,0 2 0,7 7 0,4 0 0,4-1-187,4 1 0,8 6 0,6 1 0,9 1 0,9 1 1,5-1-1,6 1-437,2-1 0,2 1 0,10 4 0</inkml:trace>
  <inkml:trace contextRef="#ctx0" brushRef="#br0">25821 17352 8705,'-14'0'746,"7"-2"0,2-2 0,5-5 1,5-3-363,4-1 1,3-2 0,1-1-1,2-2 1,2 2 0,4 1 0,1 2-1,1-1-1716,0 1 1,-2 4-1,1 0 1332,2-1 0,1-2 0,2-1 0</inkml:trace>
  <inkml:trace contextRef="#ctx0" brushRef="#br0">26474 16632 8323,'0'-20'440,"0"-6"0,-6 20 1,-2 6-98,1 15 1,-9 15 0,1 5 0,-3 5 0,-3 6-19,1 8 0,3-1 0,0 3 0,3-4 0,5-6 0,5-3 0,2-5-103,2 1 1,11-7 0,4 0 0,4-6 0,5-2-1,2-3-307,5-2 0,-3-7 1,4-8-1,-6-2 1,-2-4-1,-5-2 1,-3-5-92,-4-3 1,-7-7 0,-2-2 0,-8-1 0,-8 1 0,-8 2 0,-5 3 166,-6 1 1,3 7 0,-7 4 0,1 4 0,1 4 0,3 7-1964,2 5 1972,3 11 0,5 7 0,2 6 0</inkml:trace>
  <inkml:trace contextRef="#ctx0" brushRef="#br0">4399 9276 8296,'-7'-14'11,"1"1"0,6 4 391,0 0 1,0 8-1,0 1 1,0 7-216,0 5 0,6-3 0,2-2 1,3 1-1,-1-2 0,-1 1 1,1-1-68,2 0 1,2 3 0,-1-5-1,0 1 1,1-1 0,-1 2-1,2 0 90,3 0 1,-4-2-1,6-2 1,-3 1 0,1 1-1,0 1-138,1 1 0,-4-5 1,4 4-1,0-3 1,2 1-1,3 2 0,0-1 29,-1 2 0,10-4 1,-6 2-1,1-2 1,0-2-1,-2 0 21,1 0 1,3 0 0,-1 0 0,0 0 0,0 0 0,-1 0 0,0-2 257,-1-2-336,0 2 1,4-8-1,1 4 1,1 0-1,1-1 1,-1 1 0,-1-2-19,-2 1 1,-2-1 0,-1-2 0,-1 3 0,0 1 0,-3 1 0,-1 1 0,1-2-179,-3-1 0,1 4 0,-3-3 0,3 1 0,-1-1 169,-2-1 1,1 2 0,-1-2 0,-2 0 0,-1 1-1,0-2 1,1 1-35,2-3 0,0 2 1,-5-1-1,1-1 0,-1 0 1,-1-1-1,-2 4-232,-1 1 1,-5-4 0,4 1 0,-2-3 91,-3-2 0,-8 3 0,-4 0 1,-2 2-1,-3 0 0,-1 1 0,-1-1-17,-2-2 215,-5 5 1,6-5 0,-5 2-1,0-2 1,0 1 0,0 1 16,-2-1 1,-1-1-1,-2 1 1,0 1-1,1-1 1,-1-2 6,0-1 0,1 1 0,-2 1 1,-2 4-1,-3 1 0,1 2 1,-2-1-139,0 1 0,-3-1 0,-5 5 0,-1 2 0,3 2 0,-1 5 0,1 3-39,-3 1 1,0 1 0,3-1 0,1 0 0,4 2 0,4 1 120,3 2 0,-2 1 1,2-2-1,4 0 0,3 0 1,5-3-1,1 0 143,2-1 1,5 0 0,4 1 0,3-1 0,2 0-164,3 1 1,4-5 0,7 0 0,1-1 0,3 1-1,0 0 1,2 0-770,0-2 0,-3 5 1,2-3-1,1 5 0,-2 2 780,1 2 0,3-1 0,-2-3 0</inkml:trace>
  <inkml:trace contextRef="#ctx0" brushRef="#br0">14143 9116 18862,'2'-15'-4197,"2"6"4392,4 12 0,1 3 0,-1 3 0,3-3 0,1-2 0,2 1 0,4-2 0,4-2 0,5-1-49,4 0 0,5 0 1,8 0-1,5 0 1,4 0-1,2 0 1,3 2-1,1 1 38,6 1 0,2 0 0,-5-4 1,-4 0-1,-3 0 0,-3 0-277,-4 0 1,3 0-1,-7 0 1,-2-1-1,-5-2 1,-8-3 382,-5-1 0,-5 2 1,-5-4-1,-2-1 1,-5-2-217,-7-1 1,-7 1 0,-13 3 0,-6 5 0,-10 1 0,-5 0 0,-7-2-74,-4 2 1,-2 6-1,-12 3 1,3 2 0,-1 0-1,3 1-114,1 0 1,9 0 0,-1 4 0,5-1 0,4-1 0,2-2 0,2-1 541,3 0 0,5 2 0,9-5 0,4-2-279,4-2 0,9-1 0,10 0 1,11 0-1,9 0-300,6 0 0,8 0 0,5 0 1,1 0-1,-1 0 0,0 0 1,-1 0-88,-1 0 0,-4 0 0,-4 0 1,-7 0-1,-8 0 230,-4 0 0,-10 0 1,-11 0-1,-15 0 0,-13 2 1,-8 2 12,-2 5 0,-12-2 0,-1 2 0,-2 2 0,0 2 0,3 3 0,1 3-56,3 2 0,2 1 1,-4 5-1</inkml:trace>
  <inkml:trace contextRef="#ctx0" brushRef="#br0">12850 10409 27055,'2'-8'-324,"2"4"0,5 4 0,3 4 0,1 5 1,1 3-1,-1 3 0,0 1-254,1 2 0,-3 4 0,0-3 0,-4 0 0,-1 2 0,-3-2 0,-1 1 727,-2-4-481,0-1 1,0-2 0,-2-1 0,-2-3 717,-5-5 1,-3-2-1,-1-2 1,-1-2-1,1-2 1,1-7-642,3-5 1,-3 0-1,5-6 1,-2-2 0,2 0-1,1 1 1,3 0 0,1 1 168,2 1 1,0 2-1,2 6 1,1 0 0,3 1 191,1 3 1,2 3 0,4 7 0,1 4-1,-1 4-144,0 3 1,1 1 0,-3 0 0,0 0 0,-2 2 0,1 2 0,0 0 35,-1 0 0,3-3 0,-3 0 0,3-2 211,1-3 1,-4-4 0,-1-6 0,-3-3 0,0-5-312,1-3 0,-5-6 0,4-1 1,-2-2-1,0-3 0,1 1 0,-1 0-364,-1 6 0,-1 2 0,2 2 1,3 1-1,1 3 1019,4 4 0,-4 4 0,2 1 0,1 0 0,1 1 0,-1 2-330,-1 2 0,0 5 0,6-2 0,1 0 0,3 1 0,0 0 0,2 0-491,0 0 1,1-6 541,5 1 0,-1 4 0,1-1 0</inkml:trace>
  <inkml:trace contextRef="#ctx0" brushRef="#br0">13623 9969 8358,'-6'-31'0,"-1"1"0,0 5 0,1 7 0,0 8 826,-3 5 1,-3 4 0,-1 2 0,1 4 0,3 4 0,5 4-706,2 5 0,4-2 0,1 6 0,4 3 0,3 3 0,5 4 0,1-3 32,4-1 1,-1 3 0,5 3-1,-2 2 1,0 3 0,0-2-568,1 1 1,-7-1 0,2 0 0,-5-1 0,-4-1 290,-5-1 0,-2 5 1,-2-5-1</inkml:trace>
  <inkml:trace contextRef="#ctx0" brushRef="#br0">13583 10462 20117,'-5'-34'-1366,"3"-3"1,-1 6 0,5 1 1619,2 2 0,6 7 0,1 5 0,4 4 0,4 5 0,2 1 77,2 3 1,8 7 0,3 4 0</inkml:trace>
  <inkml:trace contextRef="#ctx0" brushRef="#br0">21688 7596 8581,'-6'-13'0,"5"0"0,-5 1-150,0 3 1,-1 3 0,-5 5 0,1-2 0,4-3 0,-1 0 0,3-2 0,-3 3 0,2-3 0,-1 2 304,-1 0 0,0-4 1,-6 3-1,1-2 0,-2 1 1,-1 1-1,-4 1 0,1 0 16,0 3 1,-5 2 0,2 1-1,-3 1 1,-3 3 0,-2 5-321,-1 3 0,0 2 0,3-1 0,-2 2 0,-1 2 0,0 4 264,-2 0 1,10 4 0,-4-3 0,3 3 0,4 2 0,3 1-1,5 2 69,4 1 0,5 7 1,-2 1-1,4 5 0,1 4 1,1 2-1,4 0-250,3-1 0,10 5 1,7-7-1,9-3 0,11 1 1,7-7-1,8-4 23,-25-19 1,2-3 0,-1-2 0,2-2 0,5 1 0,3 0-1,1-2 1,0-1 0,0-1 0,0-1 0,1-2 0,0-1 0,-2-2-1,0-1 90,0-2 1,0-1-1,-1-3 1,-2-2-1,-3 0 1,-1-2-1,-1 0 1,-1-1 0,33-14-1,-6 0 1,-8-1-74,-6-3 0,-4-7 1,-9-7-1,-4 1 1,-8-1-1,-6 0 0,-7-1-6,-6 0 1,-12 1-1,-10 5 1,-12 3 0,-14 5-1,-8 7 1,-11 4-150,-7 5 1,31 10 0,-1 3 0,-4 0 0,1 1 0,-3 2-1,0 2 1,0 1 0,-1 1 180,0 2 0,0 1 0,0 4 0,1 1 0,4-2 0,0 0 0</inkml:trace>
  <inkml:trace contextRef="#ctx0" brushRef="#br0">21182 8543 8155,'-9'-9'6,"0"0"212,0 0 1,0 9 0,3 0 0,5 0 0,8 2 0,8 2 0,7 3 0,5 2 0,5 0 0,7 2 0,5-1 0,5 0 259,6-1 1,3 0 0,4 3 0,-4-2 0,-2-1-1,-1 0 1,-2-2 0,-5-2 0,-7-4-574,-5-1 0,-5 0 0,-8 0 0,-2 0 0,-3-1 0,-6-4 0,-8-3 72,-7-4 1,-9-2 0,-7 1 0,-3 0-1,-6-1 1,-5 3 0,-2 0 1337,-1 2-1136,0 0 0,-4 2 1,0 1-1,1 2 1,-3-1-1,-1 2-101,-1 2 0,4 1 0,4 0 0,1 0 0,2 1 1,5 2-1,6 3-73,2 1 1,4-2-1,6 2 1,2 1-1,2-1-91,3 4 58,8 0 1,4 3-1,9-1 1,5-1-1,7-2 1,5-2-34,4-2 1,5 2-1,2-3 1,0-2-1,0-2 1,-3-1-1,-3 0 1,-4 0-170,-5 0 0,-5 0 0,-3 0 0,-7-1 0,-6-4 1,-5-3 191,-4-4 0,-7-2 0,-4 1 0,-8 0 0,-9-1 1,-7 1-1,-4 0 215,-2-1 1,-5 5 0,1 2 0,1 1-1,3 3 1,4 2 0,5 1-153,3 0 1,6 0 0,1 1-1,4 4 1,5 4-785,6 2 1,4 7 0,5 0 0,5-2-1,6 0 1,7 1 758,7 1 0,11 5 0,8-2 0</inkml:trace>
  <inkml:trace contextRef="#ctx0" brushRef="#br0">22315 8463 8361,'0'-9'529,"1"1"-179,4 3 1,2 0-1,6 5 1,1 0-1,-1 0 1,0 0 145,1 0 1,-1 2 0,-1 2-1,-2 5 1,-2 3-36,-2 1 1,-4 0 0,-4 1-336,-3-1 0,-5 0 0,-1 2 0,-3 1 1,-4 4 266,1 0 0,1-3-328,-2 1 1,7-4 0,-4 1 0,1 1 0,4 2-178,-2-2 1,6-1 0,0-1 0,2-1-1,-1 0 1,3 1-995,0-1 1,2 0 0,2 1 0,3-1 0,7-1-2369,5-3 3474,6-3 0,4-12 0,7-2 0</inkml:trace>
  <inkml:trace contextRef="#ctx0" brushRef="#br0">22608 8689 8399,'0'14'1824,"0"-1"-1456,0 0 0,0 1 0,0-1 1,0 0-1,-2 2 0,-1 1 0,-2 2-302,-3-2 1,-1-1 0,-4-1-1,0 0 1,-1 1 0,1 1-1,0-1 1,-1 2-749,1-3 1,0 1-30,-1-1 1,7-6-1,2 1 711,4 2 0,1-5 0,0-1 0</inkml:trace>
  <inkml:trace contextRef="#ctx0" brushRef="#br0">22941 8676 8334,'8'-13'-287,"3"5"1,-8 2 1095,6 6 1,-4 0-139,4 0 0,-6 6 0,0 3-303,-6 3 0,-5 1 0,-4 1 0,2-3 0,1 0 0,0-2 1,0 1 481,0 2 1,5 6-654,-5-1 0,6 1 0,-1-3 0,4 1 1,4 2-70,5-2 0,7 4 0,4-1 0,0 0 1,4 0-1,1-2-362,2-2 1,-2-4-1,-1-2 1,-2-4-1,2-4 1,-1-2-85,0-4 0,0-4 1,-5-8-1,-2-6 0,-1-2 1,-3-1-1,-3-3 186,-5-2 1,-2 2 0,-4-5-1,-4 1 1,-7 2 0,-6 0 0,-3 0 394,-1 1 0,-2-1 1,-3 3-1,3 6 1,1 4-1,3 8-603,4 2 1,-3 4-1,3 4 1,0 3 0,4 6-1,4 8 340,5 7 0,2 3 0,2-1 0</inkml:trace>
  <inkml:trace contextRef="#ctx0" brushRef="#br0">22488 8543 8258,'0'-14'0,"-2"7"0,-2 4 0,-3 6 74,-1 6 1,-4 1 0,5 1-1,-2-3 1,0 3 0,-1-1 0,-2 1-1,-1-4 344,-1-1 1,5 3 0,1-3 0,-3 0 0,1 1-226,1 0 1,-3 2 0,5 5 0,-2 0 0,0 3 0,-1 2-2,-2 2 0,-2 2 0,3 7 0,0 1 0,2-1 0,-1-2-64,-2-1 1,-1 1-1,1 0 1,1 0-1,4-4 1,1-4-181,3-3 0,3-5 1,5-10-1,5-12 1,5-12-124,3-8 0,4-5 0,-4 2 0,-1 1 0,1-2 1,0 1-1,-3-1 153,-5 0 1,0 4-1,-5 1 1,-2 3 0,-2 6-1,-1-1 1,0 2 453,0-1 1,0 3-1,0 3 563,0 1-945,0 6 0,-4 2 1,-2 10-1,-1 4 1,-2 2-1,0 4 619,0 3-532,0-3 1,-4 8-1,-1-3 1,1 0 0,0 4-1,1 0 17,3-2 1,-1 2 0,4-5 0,0 0 0,0 2-1,1-2-342,-1 0 1,5-5-1,-3-5 1,4 0-54,4-2 0,0-9 1,8-11-1,5-9 0,0-8 1,4-5-1,0-2 125,2 1 0,3-5 0,-1 5 0,-3 4 0,-4 2 0,-3 3 274,-2 1 0,-4 5 0,-2 3 1,-1 3 342,-3 2 1,-1 7 0,-4 5-78,-2 4-254,2 13 0,-8-7 0,4 10 0,-1 0 0,-4 4 0,1 2 27,1 1 1,-3 1 0,3 0 0,-1-1 0,-1 1 0,4-2-293,1-3 0,-3 2 0,5-6 1,1-2-1,1-1 0,2-2-492,0 1 1,0-9 0,2-5-1,1-7 309,1-5 0,7-7 0,-3-3 0,4-3 0,2-2 0,-2 0 169,-4 1 0,4 0 0,-3 3 0,2 2 0,-1 0 0,-3 2 176,-1 0 273,-1 1-128,-5 11 0,0 7 0,-2 9 0,-1 2 0,-3 4 0,-1 1 153,-3 2 1,-2 9-1,-2-3 1,2-1-1,2 1 1,1-2-1,-1 0-350,-2 2 1,3-5 0,2-1-1,-1-3 1,2-2 0,0 1-1238,3-1 1,2-4 373,1 0 1,1-6-1,4 1 1,4-2-146,3-2 0,1 0 1,2-2 992,3-2 0,2-4 0,7-5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917DC7-8CE0-4C98-8BDB-5EBFBEA1C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5ADAAC6-B2FC-44E9-8E3E-E5500264933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13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14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4281D72-A5DC-4490-9B2A-EB5C5FE82F32}" type="slidenum">
              <a:rPr lang="en-US" altLang="en-US" smtClean="0">
                <a:solidFill>
                  <a:schemeClr val="tx1"/>
                </a:solidFill>
              </a:rPr>
              <a:pPr/>
              <a:t>15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380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39CDCA6-F081-44C0-B1A2-54EDDD8B5EE8}" type="slidenum">
              <a:rPr lang="en-US" altLang="en-US" smtClean="0">
                <a:solidFill>
                  <a:schemeClr val="tx1"/>
                </a:solidFill>
              </a:rPr>
              <a:pPr/>
              <a:t>16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452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A9D83C3-B718-4832-A7E9-7479A520E394}" type="slidenum">
              <a:rPr lang="en-US" altLang="en-US" smtClean="0">
                <a:solidFill>
                  <a:schemeClr val="tx1"/>
                </a:solidFill>
              </a:rPr>
              <a:pPr/>
              <a:t>17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593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18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55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5C20746-46B2-4FED-9AC1-D160D661AB8E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3E09D86-947C-4F1B-BFB4-E54AFAB50591}" type="slidenum">
              <a:rPr lang="en-US" altLang="en-US" smtClean="0">
                <a:solidFill>
                  <a:schemeClr val="tx1"/>
                </a:solidFill>
              </a:rPr>
              <a:pPr/>
              <a:t>19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451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BF954EE-E640-4C18-8F18-607440575FF0}" type="slidenum">
              <a:rPr lang="en-US" altLang="en-US" smtClean="0">
                <a:solidFill>
                  <a:schemeClr val="tx1"/>
                </a:solidFill>
              </a:rPr>
              <a:pPr/>
              <a:t>20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709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D97A80D-BBDA-42AE-AE0E-CACB28F8C74D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7591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DA4E0C5-B6F8-485B-8B05-C5FA40111670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5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AB35DF8-89E0-4DF6-868A-E48608D99430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82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995E64-39D1-49AF-9F57-FB7BEB3604A9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3E3AC88-E9F7-4E91-BB6A-6086147282DC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46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1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6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11F99169-0DCD-48BC-83E2-A13BB2700B4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13</a:t>
            </a:r>
            <a:br>
              <a:rPr lang="en-US" altLang="en-US" sz="4800" dirty="0"/>
            </a:br>
            <a:r>
              <a:rPr lang="en-US" altLang="en-US" sz="4800" dirty="0"/>
              <a:t>Software Pipelining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13, 2021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97D366-9A02-A94A-82FA-A2514DE11077}"/>
                  </a:ext>
                </a:extLst>
              </p14:cNvPr>
              <p14:cNvContentPartPr/>
              <p14:nvPr/>
            </p14:nvContentPartPr>
            <p14:xfrm>
              <a:off x="7515720" y="2775960"/>
              <a:ext cx="702360" cy="53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97D366-9A02-A94A-82FA-A2514DE110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06360" y="2766600"/>
                <a:ext cx="721080" cy="55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Remember, II = number of cycles between the start of successive iterations</a:t>
            </a:r>
          </a:p>
          <a:p>
            <a:r>
              <a:rPr lang="en-US" altLang="en-US"/>
              <a:t>Modulo scheduling requires a candidate II be selected before scheduling is attempted</a:t>
            </a:r>
          </a:p>
          <a:p>
            <a:pPr lvl="1"/>
            <a:r>
              <a:rPr lang="en-US" altLang="en-US"/>
              <a:t>Try candidate II, see if it works</a:t>
            </a:r>
          </a:p>
          <a:p>
            <a:pPr lvl="1"/>
            <a:r>
              <a:rPr lang="en-US" altLang="en-US"/>
              <a:t>If not, increase by 1, try again repeating until successful</a:t>
            </a:r>
          </a:p>
          <a:p>
            <a:r>
              <a:rPr lang="en-US" altLang="en-US"/>
              <a:t>MII is a lower bound on the II</a:t>
            </a:r>
          </a:p>
          <a:p>
            <a:pPr lvl="1"/>
            <a:r>
              <a:rPr lang="en-US" altLang="en-US"/>
              <a:t>MII = Max(ResMII, RecMII)</a:t>
            </a:r>
          </a:p>
          <a:p>
            <a:pPr lvl="1"/>
            <a:r>
              <a:rPr lang="en-US" altLang="en-US"/>
              <a:t>ResMII = resource constrained MII</a:t>
            </a:r>
          </a:p>
          <a:p>
            <a:pPr lvl="2"/>
            <a:r>
              <a:rPr lang="en-US" altLang="en-US"/>
              <a:t>Resource usage requirements of 1 iteration</a:t>
            </a:r>
          </a:p>
          <a:p>
            <a:pPr lvl="1"/>
            <a:r>
              <a:rPr lang="en-US" altLang="en-US"/>
              <a:t>RecMII = recurrence constrained MII</a:t>
            </a:r>
          </a:p>
          <a:p>
            <a:pPr lvl="2"/>
            <a:r>
              <a:rPr lang="en-US" altLang="en-US"/>
              <a:t>Latency of the circuits in the dependence graph</a:t>
            </a:r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2B68F4-1D01-4547-8B03-7485018758D8}"/>
                  </a:ext>
                </a:extLst>
              </p14:cNvPr>
              <p14:cNvContentPartPr/>
              <p14:nvPr/>
            </p14:nvContentPartPr>
            <p14:xfrm>
              <a:off x="590400" y="610560"/>
              <a:ext cx="9132480" cy="549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2B68F4-1D01-4547-8B03-7485018758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1040" y="601200"/>
                <a:ext cx="9151200" cy="551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DE7690-8654-464B-A34F-69FA176B00F7}"/>
                  </a:ext>
                </a:extLst>
              </p14:cNvPr>
              <p14:cNvContentPartPr/>
              <p14:nvPr/>
            </p14:nvContentPartPr>
            <p14:xfrm>
              <a:off x="652680" y="801360"/>
              <a:ext cx="6920280" cy="402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DE7690-8654-464B-A34F-69FA176B00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320" y="792000"/>
                <a:ext cx="6939000" cy="403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1690687"/>
            <a:ext cx="3441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ResMII</a:t>
            </a:r>
            <a:r>
              <a:rPr lang="en-US" altLang="en-US" sz="1600" dirty="0"/>
              <a:t> = MAX        (uses(r) / count(r))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3982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uses(r) = number of times the resource is used</a:t>
            </a:r>
            <a:br>
              <a:rPr lang="en-US" altLang="en-US" sz="1600" dirty="0"/>
            </a:br>
            <a:r>
              <a:rPr lang="en-US" altLang="en-US" sz="1600" dirty="0"/>
              <a:t>	in 1 iteration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52999" y="1690688"/>
            <a:ext cx="3886201" cy="13537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8D35B6-C0ED-154A-9E7A-28956E5437BD}"/>
                  </a:ext>
                </a:extLst>
              </p14:cNvPr>
              <p14:cNvContentPartPr/>
              <p14:nvPr/>
            </p14:nvContentPartPr>
            <p14:xfrm>
              <a:off x="498600" y="1895040"/>
              <a:ext cx="8874000" cy="515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8D35B6-C0ED-154A-9E7A-28956E5437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9240" y="1885680"/>
                <a:ext cx="8892720" cy="517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66F18B-3309-BC4B-BB66-E233A0DDA1B5}"/>
                  </a:ext>
                </a:extLst>
              </p14:cNvPr>
              <p14:cNvContentPartPr/>
              <p14:nvPr/>
            </p14:nvContentPartPr>
            <p14:xfrm>
              <a:off x="432360" y="1972440"/>
              <a:ext cx="6598440" cy="4869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66F18B-3309-BC4B-BB66-E233A0DDA1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3000" y="1963080"/>
                <a:ext cx="6617160" cy="488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MAX(delay(c)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dependence</a:t>
            </a:r>
            <a:br>
              <a:rPr lang="en-US" altLang="en-US" sz="1600" dirty="0"/>
            </a:br>
            <a:r>
              <a:rPr lang="en-US" altLang="en-US" sz="1600" dirty="0"/>
              <a:t>	cycle c (sum of delays)</a:t>
            </a:r>
          </a:p>
          <a:p>
            <a:r>
              <a:rPr lang="en-US" altLang="en-US" sz="1600" dirty="0"/>
              <a:t>distance(c) = total iteration distance</a:t>
            </a:r>
            <a:br>
              <a:rPr lang="en-US" altLang="en-US" sz="1600" dirty="0"/>
            </a:br>
            <a:r>
              <a:rPr lang="en-US" altLang="en-US" sz="1600" dirty="0"/>
              <a:t>	of cycle c (sum of distances)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6FF887-D23B-8149-A887-3ACE9AFB1841}"/>
                  </a:ext>
                </a:extLst>
              </p14:cNvPr>
              <p14:cNvContentPartPr/>
              <p14:nvPr/>
            </p14:nvContentPartPr>
            <p14:xfrm>
              <a:off x="4294800" y="1770840"/>
              <a:ext cx="5619960" cy="571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6FF887-D23B-8149-A887-3ACE9AFB18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5440" y="1761480"/>
                <a:ext cx="5638680" cy="573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&lt;2,3&gt;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&lt;2,2&gt;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35A872-BE6E-9344-B101-504E847A9855}"/>
                  </a:ext>
                </a:extLst>
              </p14:cNvPr>
              <p14:cNvContentPartPr/>
              <p14:nvPr/>
            </p14:nvContentPartPr>
            <p14:xfrm>
              <a:off x="595080" y="4476240"/>
              <a:ext cx="4113000" cy="95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35A872-BE6E-9344-B101-504E847A98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5720" y="4466880"/>
                <a:ext cx="4131720" cy="96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Modulo Scheduling Process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list scheduling but we need a few twists</a:t>
            </a:r>
          </a:p>
          <a:p>
            <a:pPr lvl="1"/>
            <a:r>
              <a:rPr lang="en-US" altLang="en-US"/>
              <a:t>II is predetermined – starts  at MII, then is incremented</a:t>
            </a:r>
          </a:p>
          <a:p>
            <a:pPr lvl="1"/>
            <a:r>
              <a:rPr lang="en-US" altLang="en-US"/>
              <a:t>Cyclic dependences complicate matters</a:t>
            </a:r>
          </a:p>
          <a:p>
            <a:pPr lvl="2"/>
            <a:r>
              <a:rPr lang="en-US" altLang="en-US"/>
              <a:t>Estart/Priority/etc.</a:t>
            </a:r>
          </a:p>
          <a:p>
            <a:pPr lvl="2"/>
            <a:r>
              <a:rPr lang="en-US" altLang="en-US"/>
              <a:t>Consumer scheduled before producer is considered</a:t>
            </a:r>
          </a:p>
          <a:p>
            <a:pPr lvl="3"/>
            <a:r>
              <a:rPr lang="en-US" altLang="en-US"/>
              <a:t>There is a window where something can be scheduled!</a:t>
            </a:r>
          </a:p>
          <a:p>
            <a:pPr lvl="1"/>
            <a:r>
              <a:rPr lang="en-US" altLang="en-US"/>
              <a:t>Guarantee the repeating pattern</a:t>
            </a:r>
          </a:p>
          <a:p>
            <a:r>
              <a:rPr lang="en-US" altLang="en-US"/>
              <a:t>2 constraints enforced on the schedule</a:t>
            </a:r>
          </a:p>
          <a:p>
            <a:pPr lvl="1"/>
            <a:r>
              <a:rPr lang="en-US" altLang="en-US"/>
              <a:t>Each iteration begin exactly II cycles after the previous one</a:t>
            </a:r>
          </a:p>
          <a:p>
            <a:pPr lvl="1"/>
            <a:r>
              <a:rPr lang="en-US" altLang="en-US"/>
              <a:t>Each time an operation is scheduled in 1 iteration, it is tentatively scheduled in subsequent iterations at intervals of II</a:t>
            </a:r>
          </a:p>
          <a:p>
            <a:pPr lvl="2"/>
            <a:r>
              <a:rPr lang="en-US" altLang="en-US"/>
              <a:t>MRT used for this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68195B-FE83-EA47-AA7F-D00E780AD1CF}"/>
                  </a:ext>
                </a:extLst>
              </p14:cNvPr>
              <p14:cNvContentPartPr/>
              <p14:nvPr/>
            </p14:nvContentPartPr>
            <p14:xfrm>
              <a:off x="981720" y="387000"/>
              <a:ext cx="8779680" cy="596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68195B-FE83-EA47-AA7F-D00E780AD1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2360" y="377640"/>
                <a:ext cx="8798400" cy="598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240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EEDF04-14E2-4445-91A7-BF4A9CE2DA26}"/>
                  </a:ext>
                </a:extLst>
              </p14:cNvPr>
              <p14:cNvContentPartPr/>
              <p14:nvPr/>
            </p14:nvContentPartPr>
            <p14:xfrm>
              <a:off x="1612440" y="1818360"/>
              <a:ext cx="8057160" cy="5685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EEDF04-14E2-4445-91A7-BF4A9CE2DA2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3080" y="1809000"/>
                <a:ext cx="8075880" cy="570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0998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62000" y="1524000"/>
            <a:ext cx="52006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Insert pseudo edges from all nodes to branch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HeightR(4) =</a:t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HeightR(3) =</a:t>
            </a: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HeightR(2) = </a:t>
            </a: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HeightR(1)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67F324-E7AA-AE4B-8DEC-F050BAC782E5}"/>
                  </a:ext>
                </a:extLst>
              </p14:cNvPr>
              <p14:cNvContentPartPr/>
              <p14:nvPr/>
            </p14:nvContentPartPr>
            <p14:xfrm>
              <a:off x="1348560" y="1353600"/>
              <a:ext cx="8551440" cy="573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67F324-E7AA-AE4B-8DEC-F050BAC782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9200" y="1344240"/>
                <a:ext cx="8570160" cy="575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5244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Calculating Height Solution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with 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= </a:t>
            </a:r>
            <a:r>
              <a:rPr lang="en-US" altLang="en-US" sz="1600" dirty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 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=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0783A7-CC82-644E-9267-D71199A91A4A}"/>
                  </a:ext>
                </a:extLst>
              </p14:cNvPr>
              <p14:cNvContentPartPr/>
              <p14:nvPr/>
            </p14:nvContentPartPr>
            <p14:xfrm>
              <a:off x="633600" y="5459760"/>
              <a:ext cx="9367560" cy="174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0783A7-CC82-644E-9267-D71199A91A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240" y="5450400"/>
                <a:ext cx="9386280" cy="176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56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 dirty="0"/>
              <a:t>Project discussion meetings – next week </a:t>
            </a:r>
            <a:r>
              <a:rPr lang="en-US" altLang="en-US" sz="1800"/>
              <a:t>(Wed/Thu/Fri)  </a:t>
            </a:r>
            <a:r>
              <a:rPr lang="en-US" altLang="en-US" sz="1800" dirty="0"/>
              <a:t>+ Monday Oct 25 (Wed Oct </a:t>
            </a:r>
            <a:r>
              <a:rPr lang="en-US" altLang="en-US" sz="1800"/>
              <a:t>27 is next </a:t>
            </a:r>
            <a:r>
              <a:rPr lang="en-US" altLang="en-US" sz="1800" dirty="0"/>
              <a:t>regular class)</a:t>
            </a:r>
          </a:p>
          <a:p>
            <a:pPr lvl="1"/>
            <a:r>
              <a:rPr lang="en-US" altLang="en-US" sz="1400" dirty="0"/>
              <a:t>Each group meets 10 </a:t>
            </a:r>
            <a:r>
              <a:rPr lang="en-US" altLang="en-US" sz="1400" dirty="0" err="1"/>
              <a:t>mins</a:t>
            </a:r>
            <a:r>
              <a:rPr lang="en-US" altLang="en-US" sz="1400" dirty="0"/>
              <a:t> with </a:t>
            </a:r>
            <a:r>
              <a:rPr lang="en-US" altLang="en-US" sz="1400" dirty="0" err="1"/>
              <a:t>Yunjie</a:t>
            </a:r>
            <a:r>
              <a:rPr lang="en-US" altLang="en-US" sz="1400" dirty="0"/>
              <a:t>/</a:t>
            </a:r>
            <a:r>
              <a:rPr lang="en-US" altLang="en-US" sz="1400" dirty="0" err="1"/>
              <a:t>Ze</a:t>
            </a:r>
            <a:r>
              <a:rPr lang="en-US" altLang="en-US" sz="1400" dirty="0"/>
              <a:t> and I</a:t>
            </a:r>
          </a:p>
          <a:p>
            <a:pPr lvl="1"/>
            <a:r>
              <a:rPr lang="en-US" altLang="en-US" sz="1400" dirty="0"/>
              <a:t>Action item</a:t>
            </a:r>
          </a:p>
          <a:p>
            <a:pPr lvl="2"/>
            <a:r>
              <a:rPr lang="en-US" altLang="en-US" sz="1200" dirty="0"/>
              <a:t>Need to identify group members</a:t>
            </a:r>
          </a:p>
          <a:p>
            <a:pPr lvl="2"/>
            <a:r>
              <a:rPr lang="en-US" altLang="en-US" sz="1200" dirty="0"/>
              <a:t>Use piazza to recruit additional group members or express your availability</a:t>
            </a:r>
          </a:p>
          <a:p>
            <a:pPr lvl="2"/>
            <a:r>
              <a:rPr lang="en-US" altLang="en-US" sz="1200" dirty="0"/>
              <a:t>Think about project areas that you want to work on</a:t>
            </a:r>
          </a:p>
          <a:p>
            <a:pPr lvl="1"/>
            <a:r>
              <a:rPr lang="en-US" altLang="en-US" sz="1400" dirty="0"/>
              <a:t>Google calendar signup available – see piazza</a:t>
            </a:r>
            <a:endParaRPr lang="en-US" altLang="en-US" sz="1800" dirty="0"/>
          </a:p>
          <a:p>
            <a:r>
              <a:rPr lang="en-US" altLang="en-US" sz="1800" dirty="0"/>
              <a:t>Project proposals</a:t>
            </a:r>
          </a:p>
          <a:p>
            <a:pPr lvl="1"/>
            <a:r>
              <a:rPr lang="en-US" altLang="en-US" sz="1600" dirty="0"/>
              <a:t>Due Wednesday, Oct 27, 11:59pm</a:t>
            </a:r>
          </a:p>
          <a:p>
            <a:pPr lvl="1"/>
            <a:r>
              <a:rPr lang="en-US" altLang="en-US" sz="1600" dirty="0"/>
              <a:t>1 paragraph summary of what you plan to work on</a:t>
            </a:r>
          </a:p>
          <a:p>
            <a:pPr lvl="2"/>
            <a:r>
              <a:rPr lang="en-US" altLang="en-US" sz="1400" dirty="0"/>
              <a:t>Topic, what are you going to do, what is the goal, </a:t>
            </a:r>
            <a:r>
              <a:rPr lang="en-US" altLang="en-US" sz="1600" dirty="0"/>
              <a:t>1-2 references</a:t>
            </a:r>
          </a:p>
          <a:p>
            <a:pPr lvl="1"/>
            <a:r>
              <a:rPr lang="en-US" altLang="en-US" sz="1600" dirty="0"/>
              <a:t>Email to me &amp;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 &amp; </a:t>
            </a:r>
            <a:r>
              <a:rPr lang="en-US" altLang="en-US" sz="1600" dirty="0" err="1"/>
              <a:t>Ze</a:t>
            </a:r>
            <a:r>
              <a:rPr lang="en-US" altLang="en-US" sz="1600" dirty="0"/>
              <a:t>, cc all your group members</a:t>
            </a:r>
            <a:endParaRPr lang="en-US" altLang="en-US" sz="2000" dirty="0"/>
          </a:p>
          <a:p>
            <a:r>
              <a:rPr lang="en-US" altLang="en-US" sz="2000" dirty="0"/>
              <a:t>Today’s class reading</a:t>
            </a:r>
          </a:p>
          <a:p>
            <a:pPr lvl="1"/>
            <a:r>
              <a:rPr lang="en-US" altLang="en-US" sz="1800" dirty="0"/>
              <a:t>“</a:t>
            </a:r>
            <a:r>
              <a:rPr lang="en-US" altLang="en-US" sz="18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pPr lvl="1"/>
            <a:r>
              <a:rPr lang="en-US" altLang="en-US" sz="1800" dirty="0"/>
              <a:t>“Code Generation Schema for Modulo Scheduled Loops”, B. Rau, M. </a:t>
            </a:r>
            <a:r>
              <a:rPr lang="en-US" altLang="en-US" sz="1800" dirty="0" err="1"/>
              <a:t>Schlansker</a:t>
            </a:r>
            <a:r>
              <a:rPr lang="en-US" altLang="en-US" sz="1800" dirty="0"/>
              <a:t>, and P. </a:t>
            </a:r>
            <a:r>
              <a:rPr lang="en-US" altLang="en-US" sz="1800" dirty="0" err="1"/>
              <a:t>Tirumalai</a:t>
            </a:r>
            <a:r>
              <a:rPr lang="en-US" altLang="en-US" sz="1800" dirty="0"/>
              <a:t>, MICRO-25, Dec. 1992.</a:t>
            </a:r>
          </a:p>
          <a:p>
            <a:pPr lvl="1"/>
            <a:endParaRPr lang="en-US" altLang="en-US" sz="1600" dirty="0"/>
          </a:p>
          <a:p>
            <a:pPr lvl="1">
              <a:buFontTx/>
              <a:buNone/>
            </a:pPr>
            <a:endParaRPr lang="en-US" altLang="en-US" sz="1800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6356AE-F3A6-844F-8733-54C87217FCB0}"/>
                  </a:ext>
                </a:extLst>
              </p14:cNvPr>
              <p14:cNvContentPartPr/>
              <p14:nvPr/>
            </p14:nvContentPartPr>
            <p14:xfrm>
              <a:off x="1343520" y="5531760"/>
              <a:ext cx="422640" cy="60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6356AE-F3A6-844F-8733-54C87217FC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4160" y="5522400"/>
                <a:ext cx="441360" cy="61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</p:spTree>
    <p:extLst>
      <p:ext uri="{BB962C8B-B14F-4D97-AF65-F5344CB8AC3E}">
        <p14:creationId xmlns:p14="http://schemas.microsoft.com/office/powerpoint/2010/main" val="102454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Prolog and Epilog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74725" y="5676900"/>
            <a:ext cx="589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Only the kernel involves executing full width of operations</a:t>
            </a:r>
          </a:p>
          <a:p>
            <a:endParaRPr lang="en-US" altLang="en-US"/>
          </a:p>
          <a:p>
            <a:r>
              <a:rPr lang="en-US" altLang="en-US"/>
              <a:t>Prolog and epilog execute a subset (ramp-up and ramp-down) 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cxnSp>
        <p:nvCxnSpPr>
          <p:cNvPr id="37913" name="Straight Connector 2"/>
          <p:cNvCxnSpPr>
            <a:cxnSpLocks noChangeShapeType="1"/>
          </p:cNvCxnSpPr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4" name="Straight Connector 27"/>
          <p:cNvCxnSpPr>
            <a:cxnSpLocks noChangeShapeType="1"/>
          </p:cNvCxnSpPr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3870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Separate Code for Prolog and Epilog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20542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43000" y="22828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90800" y="20574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848600" y="1749425"/>
            <a:ext cx="9271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581400" y="22860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05400" y="2819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8137525" y="29337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001000" y="3502025"/>
            <a:ext cx="990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146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Generate special code before the loop (preheader) to fill the pipe </a:t>
            </a:r>
          </a:p>
          <a:p>
            <a:r>
              <a:rPr lang="en-US" altLang="en-US">
                <a:solidFill>
                  <a:schemeClr val="tx1"/>
                </a:solidFill>
              </a:rPr>
              <a:t>and special code after the loop to drain the pipe.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Peel off II-1 iterations for the prolog.  Complete II-1 iterations</a:t>
            </a:r>
          </a:p>
          <a:p>
            <a:r>
              <a:rPr lang="en-US" altLang="en-US">
                <a:solidFill>
                  <a:schemeClr val="tx1"/>
                </a:solidFill>
              </a:rPr>
              <a:t>in epilog</a:t>
            </a:r>
          </a:p>
        </p:txBody>
      </p:sp>
    </p:spTree>
    <p:extLst>
      <p:ext uri="{BB962C8B-B14F-4D97-AF65-F5344CB8AC3E}">
        <p14:creationId xmlns:p14="http://schemas.microsoft.com/office/powerpoint/2010/main" val="294226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Removing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1752600" y="17526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4343400" y="44958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1600200" y="2743200"/>
            <a:ext cx="3048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438400" y="5105400"/>
            <a:ext cx="1905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127125" y="4838700"/>
            <a:ext cx="208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Disable using</a:t>
            </a:r>
          </a:p>
          <a:p>
            <a:r>
              <a:rPr lang="en-US" altLang="en-US"/>
              <a:t>predicated execution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38200" y="5940425"/>
            <a:ext cx="653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Execute loop kernel on every iteration, but for prolog and epilog</a:t>
            </a:r>
          </a:p>
          <a:p>
            <a:r>
              <a:rPr lang="en-US" altLang="en-US">
                <a:solidFill>
                  <a:schemeClr val="tx1"/>
                </a:solidFill>
              </a:rPr>
              <a:t>selectively disable the appropriate operations to fill/drain the pipeline</a:t>
            </a:r>
          </a:p>
        </p:txBody>
      </p:sp>
    </p:spTree>
    <p:extLst>
      <p:ext uri="{BB962C8B-B14F-4D97-AF65-F5344CB8AC3E}">
        <p14:creationId xmlns:p14="http://schemas.microsoft.com/office/powerpoint/2010/main" val="3815460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</p:spTree>
    <p:extLst>
      <p:ext uri="{BB962C8B-B14F-4D97-AF65-F5344CB8AC3E}">
        <p14:creationId xmlns:p14="http://schemas.microsoft.com/office/powerpoint/2010/main" val="3056983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Will take N + (S – 1)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Initialize LC = N, ESC = S in loop </a:t>
            </a:r>
            <a:r>
              <a:rPr lang="en-US" altLang="en-US" dirty="0" err="1"/>
              <a:t>preheader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SWP-BR (BRF)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the epilog</a:t>
            </a:r>
          </a:p>
        </p:txBody>
      </p:sp>
    </p:spTree>
    <p:extLst>
      <p:ext uri="{BB962C8B-B14F-4D97-AF65-F5344CB8AC3E}">
        <p14:creationId xmlns:p14="http://schemas.microsoft.com/office/powerpoint/2010/main" val="4195121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/>
              <a:t>Execution History With LC/ESC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502025"/>
            <a:ext cx="857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	ESC	P[0]	P[1]	P[2]	P[3]</a:t>
            </a:r>
          </a:p>
          <a:p>
            <a:r>
              <a:rPr lang="en-US" altLang="en-US"/>
              <a:t>3	3	1	0	0	0	A</a:t>
            </a:r>
          </a:p>
          <a:p>
            <a:r>
              <a:rPr lang="en-US" altLang="en-US"/>
              <a:t>2	3	1	1	0	0	A	B</a:t>
            </a:r>
          </a:p>
          <a:p>
            <a:r>
              <a:rPr lang="en-US" altLang="en-US"/>
              <a:t>1	3	1	1	1	0	A	B	C</a:t>
            </a:r>
          </a:p>
          <a:p>
            <a:r>
              <a:rPr lang="en-US" altLang="en-US"/>
              <a:t>0	3	1	1	1	1	A	B	C	D</a:t>
            </a:r>
          </a:p>
          <a:p>
            <a:r>
              <a:rPr lang="en-US" altLang="en-US"/>
              <a:t>0	2	0	1	1	1	-	B	C	D</a:t>
            </a:r>
          </a:p>
          <a:p>
            <a:r>
              <a:rPr lang="en-US" altLang="en-US"/>
              <a:t>0	1	0	0	1	1	-	-	C	D</a:t>
            </a:r>
          </a:p>
          <a:p>
            <a:r>
              <a:rPr lang="en-US" altLang="en-US"/>
              <a:t>0	0	0	0	0	1	-	-	-	D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295400" y="2511425"/>
            <a:ext cx="54057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A if P[0];   B if P[1];   C if P[2];  D if P[3];  P[0] = BRF;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95400" y="2438400"/>
            <a:ext cx="6477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9525" y="1562100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3, ESC = 3 /* Remember 0 relative!! */</a:t>
            </a:r>
          </a:p>
          <a:p>
            <a:r>
              <a:rPr lang="en-US" altLang="en-US"/>
              <a:t>Clear all rotating predicates</a:t>
            </a:r>
          </a:p>
          <a:p>
            <a:r>
              <a:rPr lang="en-US" altLang="en-US"/>
              <a:t>P[0] = 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62000" y="6397625"/>
            <a:ext cx="6702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 iterations, 4 stages, II = 1, Note 4 + 4 –1 iterations of kernel executed</a:t>
            </a:r>
          </a:p>
        </p:txBody>
      </p:sp>
    </p:spTree>
    <p:extLst>
      <p:ext uri="{BB962C8B-B14F-4D97-AF65-F5344CB8AC3E}">
        <p14:creationId xmlns:p14="http://schemas.microsoft.com/office/powerpoint/2010/main" val="1266436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following example</a:t>
            </a:r>
          </a:p>
          <a:p>
            <a:r>
              <a:rPr lang="en-US" dirty="0"/>
              <a:t>We’ll go through it in class after Fall Break and project meetings</a:t>
            </a:r>
          </a:p>
        </p:txBody>
      </p:sp>
    </p:spTree>
    <p:extLst>
      <p:ext uri="{BB962C8B-B14F-4D97-AF65-F5344CB8AC3E}">
        <p14:creationId xmlns:p14="http://schemas.microsoft.com/office/powerpoint/2010/main" val="3953803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6563EB9-D52A-5A4B-9FF4-2A07199C9044}"/>
                  </a:ext>
                </a:extLst>
              </p14:cNvPr>
              <p14:cNvContentPartPr/>
              <p14:nvPr/>
            </p14:nvContentPartPr>
            <p14:xfrm>
              <a:off x="604440" y="3622320"/>
              <a:ext cx="3455640" cy="303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6563EB9-D52A-5A4B-9FF4-2A07199C90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080" y="3612960"/>
                <a:ext cx="3474360" cy="305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4190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</p:spTree>
    <p:extLst>
      <p:ext uri="{BB962C8B-B14F-4D97-AF65-F5344CB8AC3E}">
        <p14:creationId xmlns:p14="http://schemas.microsoft.com/office/powerpoint/2010/main" val="77733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Pipelining 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AF05E4-4C3E-2243-9D9D-FFF2609E816E}"/>
                  </a:ext>
                </a:extLst>
              </p14:cNvPr>
              <p14:cNvContentPartPr/>
              <p14:nvPr/>
            </p14:nvContentPartPr>
            <p14:xfrm>
              <a:off x="1564560" y="3099240"/>
              <a:ext cx="6320160" cy="250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AF05E4-4C3E-2243-9D9D-FFF2609E81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5200" y="3089880"/>
                <a:ext cx="6338880" cy="252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785725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</p:spTree>
    <p:extLst>
      <p:ext uri="{BB962C8B-B14F-4D97-AF65-F5344CB8AC3E}">
        <p14:creationId xmlns:p14="http://schemas.microsoft.com/office/powerpoint/2010/main" val="550295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34D62A-9663-4F4E-BDDE-A71B6DF16D09}"/>
                  </a:ext>
                </a:extLst>
              </p14:cNvPr>
              <p14:cNvContentPartPr/>
              <p14:nvPr/>
            </p14:nvContentPartPr>
            <p14:xfrm>
              <a:off x="4284720" y="1968840"/>
              <a:ext cx="5342040" cy="315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34D62A-9663-4F4E-BDDE-A71B6DF16D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5360" y="1959480"/>
                <a:ext cx="5360760" cy="317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2258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945133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55587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72661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21040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028297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67929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9605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to guarantee that</a:t>
            </a:r>
          </a:p>
          <a:p>
            <a:pPr lvl="1"/>
            <a:r>
              <a:rPr lang="en-US" altLang="en-US"/>
              <a:t>No resource is used at 2 points in time that are separated by an interval which is a multiple of II</a:t>
            </a:r>
          </a:p>
          <a:p>
            <a:pPr lvl="1"/>
            <a:r>
              <a:rPr lang="en-US" altLang="en-US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/>
              <a:t>Known as </a:t>
            </a:r>
            <a:r>
              <a:rPr lang="en-US" altLang="en-US" u="sng"/>
              <a:t>modulo constraint</a:t>
            </a:r>
            <a:r>
              <a:rPr lang="en-US" altLang="en-US"/>
              <a:t>, where the name modulo scheduling comes from</a:t>
            </a:r>
          </a:p>
          <a:p>
            <a:pPr lvl="1"/>
            <a:r>
              <a:rPr lang="en-US" altLang="en-US" u="sng"/>
              <a:t>Modulo reservation table</a:t>
            </a:r>
            <a:r>
              <a:rPr lang="en-US" altLang="en-US"/>
              <a:t> solves this problem</a:t>
            </a:r>
          </a:p>
          <a:p>
            <a:pPr lvl="2"/>
            <a:r>
              <a:rPr lang="en-US" altLang="en-US"/>
              <a:t>To schedule an op at time T needing resource R</a:t>
            </a:r>
          </a:p>
          <a:p>
            <a:pPr lvl="3"/>
            <a:r>
              <a:rPr lang="en-US" altLang="en-US"/>
              <a:t>The entry for R at T mod II must be free</a:t>
            </a:r>
          </a:p>
          <a:p>
            <a:pPr lvl="2"/>
            <a:r>
              <a:rPr lang="en-US" altLang="en-US"/>
              <a:t>Mark busy at T mod II if schedule</a:t>
            </a:r>
          </a:p>
          <a:p>
            <a:pPr lvl="1"/>
            <a:endParaRPr lang="en-US" alt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B896A7-FFC2-D34E-A9FC-6A1B0B492192}"/>
                  </a:ext>
                </a:extLst>
              </p14:cNvPr>
              <p14:cNvContentPartPr/>
              <p14:nvPr/>
            </p14:nvContentPartPr>
            <p14:xfrm>
              <a:off x="604800" y="91080"/>
              <a:ext cx="9231120" cy="670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B896A7-FFC2-D34E-A9FC-6A1B0B4921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440" y="81720"/>
                <a:ext cx="9249840" cy="672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233472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Need worry about 2 kinds</a:t>
            </a:r>
          </a:p>
          <a:p>
            <a:pPr lvl="1"/>
            <a:r>
              <a:rPr lang="en-US" altLang="en-US" sz="1800"/>
              <a:t>Intra-iteration</a:t>
            </a:r>
          </a:p>
          <a:p>
            <a:pPr lvl="1"/>
            <a:r>
              <a:rPr lang="en-US" altLang="en-US" sz="1800"/>
              <a:t>Inter-iteration</a:t>
            </a:r>
          </a:p>
          <a:p>
            <a:r>
              <a:rPr lang="en-US" altLang="en-US" sz="2000"/>
              <a:t>Delay</a:t>
            </a:r>
          </a:p>
          <a:p>
            <a:pPr lvl="1"/>
            <a:r>
              <a:rPr lang="en-US" altLang="en-US" sz="1800"/>
              <a:t>Minimum time interval between the start of operations</a:t>
            </a:r>
          </a:p>
          <a:p>
            <a:pPr lvl="1"/>
            <a:r>
              <a:rPr lang="en-US" altLang="en-US" sz="1800"/>
              <a:t>Operation read/write times</a:t>
            </a:r>
          </a:p>
          <a:p>
            <a:r>
              <a:rPr lang="en-US" altLang="en-US" sz="2000"/>
              <a:t>Distance</a:t>
            </a:r>
          </a:p>
          <a:p>
            <a:pPr lvl="1"/>
            <a:r>
              <a:rPr lang="en-US" altLang="en-US" sz="1800"/>
              <a:t>Number of iterations separating the 2 operations involved</a:t>
            </a:r>
          </a:p>
          <a:p>
            <a:pPr lvl="1"/>
            <a:r>
              <a:rPr lang="en-US" altLang="en-US" sz="1800"/>
              <a:t>Distance of 0 means intra-iteration</a:t>
            </a:r>
          </a:p>
          <a:p>
            <a:r>
              <a:rPr lang="en-US" altLang="en-US" sz="200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9ACA47-F52F-F644-AF53-1DF5AE4BA9C1}"/>
                  </a:ext>
                </a:extLst>
              </p14:cNvPr>
              <p14:cNvContentPartPr/>
              <p14:nvPr/>
            </p14:nvContentPartPr>
            <p14:xfrm>
              <a:off x="1188000" y="189360"/>
              <a:ext cx="8343000" cy="6321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9ACA47-F52F-F644-AF53-1DF5AE4BA9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8640" y="180000"/>
                <a:ext cx="8361720" cy="6340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14680A-3220-FB4F-ABC8-AD9951C74F35}"/>
                  </a:ext>
                </a:extLst>
              </p14:cNvPr>
              <p14:cNvContentPartPr/>
              <p14:nvPr/>
            </p14:nvContentPartPr>
            <p14:xfrm>
              <a:off x="230400" y="1715400"/>
              <a:ext cx="9650880" cy="575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14680A-3220-FB4F-ABC8-AD9951C74F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1040" y="1706040"/>
                <a:ext cx="9669600" cy="576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EVR may contain an unlimited number values</a:t>
            </a:r>
          </a:p>
          <a:p>
            <a:pPr lvl="1"/>
            <a:r>
              <a:rPr lang="en-US" altLang="en-US"/>
              <a:t>But, only a finite contiguous set of elements of an EVR are ever live at any point in time</a:t>
            </a:r>
          </a:p>
          <a:p>
            <a:pPr lvl="1"/>
            <a:r>
              <a:rPr lang="en-US" altLang="en-US"/>
              <a:t>These must be given physical registers</a:t>
            </a:r>
          </a:p>
          <a:p>
            <a:r>
              <a:rPr lang="en-US" altLang="en-US"/>
              <a:t>Conventional register file</a:t>
            </a:r>
          </a:p>
          <a:p>
            <a:pPr lvl="1"/>
            <a:r>
              <a:rPr lang="en-US" altLang="en-US"/>
              <a:t>Remaps are essentially copies, so each EVR is realized by a set of physical registers and copies are inserted</a:t>
            </a:r>
          </a:p>
          <a:p>
            <a:r>
              <a:rPr lang="en-US" altLang="en-US"/>
              <a:t>Rotating registers</a:t>
            </a:r>
          </a:p>
          <a:p>
            <a:pPr lvl="1"/>
            <a:r>
              <a:rPr lang="en-US" altLang="en-US"/>
              <a:t>Direct support for EVRs</a:t>
            </a:r>
          </a:p>
          <a:p>
            <a:pPr lvl="1"/>
            <a:r>
              <a:rPr lang="en-US" altLang="en-US"/>
              <a:t>No copies needed</a:t>
            </a:r>
          </a:p>
          <a:p>
            <a:pPr lvl="1"/>
            <a:r>
              <a:rPr lang="en-US" altLang="en-US"/>
              <a:t>File “rotated” after each loop iteration is completed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AC5B48-4D5C-ED44-8FE8-4724A2A1C270}"/>
                  </a:ext>
                </a:extLst>
              </p14:cNvPr>
              <p14:cNvContentPartPr/>
              <p14:nvPr/>
            </p14:nvContentPartPr>
            <p14:xfrm>
              <a:off x="1314720" y="3065760"/>
              <a:ext cx="8574480" cy="392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AC5B48-4D5C-ED44-8FE8-4724A2A1C2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5360" y="3056400"/>
                <a:ext cx="8593200" cy="393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6FED9E-7C8B-134C-8550-02F09E7ABF02}"/>
                  </a:ext>
                </a:extLst>
              </p14:cNvPr>
              <p14:cNvContentPartPr/>
              <p14:nvPr/>
            </p14:nvContentPartPr>
            <p14:xfrm>
              <a:off x="542160" y="62280"/>
              <a:ext cx="8825400" cy="754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6FED9E-7C8B-134C-8550-02F09E7ABF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2800" y="52920"/>
                <a:ext cx="8844120" cy="756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3C5E1F-5714-4148-9AE5-D72B188CFEAB}"/>
                  </a:ext>
                </a:extLst>
              </p14:cNvPr>
              <p14:cNvContentPartPr/>
              <p14:nvPr/>
            </p14:nvContentPartPr>
            <p14:xfrm>
              <a:off x="374400" y="345600"/>
              <a:ext cx="9198720" cy="626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3C5E1F-5714-4148-9AE5-D72B188CFE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5040" y="336240"/>
                <a:ext cx="9217440" cy="628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11638</TotalTime>
  <Words>4248</Words>
  <Application>Microsoft Office PowerPoint</Application>
  <PresentationFormat>Custom</PresentationFormat>
  <Paragraphs>1002</Paragraphs>
  <Slides>40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hp new</vt:lpstr>
      <vt:lpstr>EECS 583 – Class 13 Software Pipelining</vt:lpstr>
      <vt:lpstr>Announcements + Reading Material</vt:lpstr>
      <vt:lpstr>Software Pipelining 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  <vt:lpstr>Minimum Initiation Interval (MII)</vt:lpstr>
      <vt:lpstr>ResMII</vt:lpstr>
      <vt:lpstr>ResMII Example</vt:lpstr>
      <vt:lpstr>RecMII</vt:lpstr>
      <vt:lpstr>RecMII Example</vt:lpstr>
      <vt:lpstr>Class Problem</vt:lpstr>
      <vt:lpstr>Modulo Scheduling Process</vt:lpstr>
      <vt:lpstr>Priority Function</vt:lpstr>
      <vt:lpstr>Calculating Height</vt:lpstr>
      <vt:lpstr>Calculating Height Solution</vt:lpstr>
      <vt:lpstr>The Scheduling Window </vt:lpstr>
      <vt:lpstr>Loop Prolog and Epilog</vt:lpstr>
      <vt:lpstr>Separate Code for Prolog and Epilog</vt:lpstr>
      <vt:lpstr>Removing Prolog/Epilog</vt:lpstr>
      <vt:lpstr>Kernel-only Code Using Rotating Predicates</vt:lpstr>
      <vt:lpstr>Modulo Scheduling Architectural Support</vt:lpstr>
      <vt:lpstr>Execution History With LC/ESC</vt:lpstr>
      <vt:lpstr>Homework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256</cp:revision>
  <cp:lastPrinted>2001-10-18T06:50:13Z</cp:lastPrinted>
  <dcterms:created xsi:type="dcterms:W3CDTF">1999-01-24T07:45:10Z</dcterms:created>
  <dcterms:modified xsi:type="dcterms:W3CDTF">2021-10-14T13:18:21Z</dcterms:modified>
</cp:coreProperties>
</file>