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notesSlides/notesSlide2.xml" ContentType="application/vnd.openxmlformats-officedocument.presentationml.notesSlide+xml"/>
  <Override PartName="/ppt/ink/ink21.xml" ContentType="application/inkml+xml"/>
  <Override PartName="/ppt/notesSlides/notesSlide3.xml" ContentType="application/vnd.openxmlformats-officedocument.presentationml.notesSlide+xml"/>
  <Override PartName="/ppt/ink/ink22.xml" ContentType="application/inkml+xml"/>
  <Override PartName="/ppt/notesSlides/notesSlide4.xml" ContentType="application/vnd.openxmlformats-officedocument.presentationml.notesSlide+xml"/>
  <Override PartName="/ppt/ink/ink23.xml" ContentType="application/inkml+xml"/>
  <Override PartName="/ppt/notesSlides/notesSlide5.xml" ContentType="application/vnd.openxmlformats-officedocument.presentationml.notesSlide+xml"/>
  <Override PartName="/ppt/ink/ink24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408" r:id="rId3"/>
    <p:sldId id="607" r:id="rId4"/>
    <p:sldId id="608" r:id="rId5"/>
    <p:sldId id="609" r:id="rId6"/>
    <p:sldId id="610" r:id="rId7"/>
    <p:sldId id="611" r:id="rId8"/>
    <p:sldId id="612" r:id="rId9"/>
    <p:sldId id="613" r:id="rId10"/>
    <p:sldId id="614" r:id="rId11"/>
    <p:sldId id="615" r:id="rId12"/>
    <p:sldId id="592" r:id="rId13"/>
    <p:sldId id="593" r:id="rId14"/>
    <p:sldId id="594" r:id="rId15"/>
    <p:sldId id="595" r:id="rId16"/>
    <p:sldId id="596" r:id="rId17"/>
    <p:sldId id="629" r:id="rId18"/>
    <p:sldId id="618" r:id="rId19"/>
    <p:sldId id="619" r:id="rId20"/>
    <p:sldId id="620" r:id="rId21"/>
    <p:sldId id="621" r:id="rId22"/>
    <p:sldId id="622" r:id="rId23"/>
    <p:sldId id="623" r:id="rId24"/>
    <p:sldId id="624" r:id="rId25"/>
    <p:sldId id="625" r:id="rId26"/>
    <p:sldId id="626" r:id="rId27"/>
    <p:sldId id="627" r:id="rId28"/>
    <p:sldId id="630" r:id="rId29"/>
    <p:sldId id="631" r:id="rId30"/>
    <p:sldId id="632" r:id="rId31"/>
    <p:sldId id="633" r:id="rId32"/>
    <p:sldId id="634" r:id="rId33"/>
    <p:sldId id="635" r:id="rId34"/>
    <p:sldId id="636" r:id="rId35"/>
    <p:sldId id="637" r:id="rId36"/>
    <p:sldId id="638" r:id="rId37"/>
    <p:sldId id="639" r:id="rId38"/>
    <p:sldId id="640" r:id="rId39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6" Type="http://schemas.openxmlformats.org/officeDocument/2006/relationships/slide" Target="slides/slide15.xml"/><Relationship Id="rId5" Type="http://schemas.openxmlformats.org/officeDocument/2006/relationships/slide" Target="slides/slide14.xml"/><Relationship Id="rId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2DB037D0-56F4-4F87-904A-E10C2F3576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2.319"/>
    </inkml:context>
    <inkml:brush xml:id="br0">
      <inkml:brushProperty name="height" value="0.053" units="cm"/>
      <inkml:brushProperty name="color" value="#FF0000"/>
    </inkml:brush>
  </inkml:definitions>
  <inkml:trace contextRef="#ctx0" brushRef="#br0">21515 5038 8696,'-40'-11'0,"3"-1"0,4-1 808,7 3 1,14-4-576,3 6 1,6 3 5,3 5 1,0 8 0,0 8 0,0 3-127,0 2 1,0 7 0,1 7 0,2 5-1,2 5 1,-2 5 0,0 6 0,0 7-1,3 2 271,1 1 1,8 1-194,7 0 1,3-2 0,3-3 0,3-6 99,5-5 0,8-2 0,5-9 0,3-8-210,1-7 1,5-7 0,0-9-275,-2-5 0,4-4 0,-3-6 0,0-7 0,-4-9-99,-4-8 1,-5-4-1,-7-7 156,-1-4 1,-7-3 0,1-10-1,-5-4 1,-3-5 343,2-4 0,-5 0 0,-10 34 0,-1 0 1,4-30 134,-4 6 0,-5 7 0,2 15 0,-4 5 81,-1 7 1,-6 7 0,-4 8-1,-6 4-156,-7 8 0,-2 14 0,-3 15 0,-1 14-215,-3 14 1,14-21 0,1 2 0,1 2 0,1 1 0,0 1-1,0 0-68,0 1 0,2 0 0,3-1 1,1-1-1,1-2 0,2-1 0,1 35-195,3-5 1,15-9 0,10-11 0,9-3-38,7-2 1,7-9 0,1-7 0,2-8-89,0-4 0,-2-7 0,4-5 0,-3-8 170,3-8 0,-4-8 0,1-12 1,-4-4 189,-6-1 1,1-14 0,-9 8 0,-5-1 148,-6 2 0,-6 9 1,-4 5-1,-4 5 262,-4 6 0,-2 9 0,-4 5 1,-4 4-122,-2 4 0,-7 10 1,1 8-1,4 4-659,3 6 1,8 2-1,4 6 1,11-2 81,12-2 1,21-1 0,18-8 0,-27-16 0,1-3 261,3 0 0,1-4 0,11-5 0,2-4 0,0-2 0,0-1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3.640"/>
    </inkml:context>
    <inkml:brush xml:id="br0">
      <inkml:brushProperty name="height" value="0.053" units="cm"/>
      <inkml:brushProperty name="color" value="#FF0000"/>
    </inkml:brush>
  </inkml:definitions>
  <inkml:trace contextRef="#ctx0" brushRef="#br0">3453 9462 22633,'0'6'-6478,"0"-6"6032,0-7 0,0-5 127,0-1-139,0 5 1,1 2 470,3 6 0,-1 2 339,6 2 0,-4-2 0,4 2-39,1-2 0,2 2 1,1 1-45,0-3 0,2 0 0,2-2 0,0 0 294,0 0 0,2 0 0,-1 0 0,-2 0-261,-1 0 0,-2 0 0,0 0 0,1 1-66,-1 4 0,0-2 1,1 4-179,-1-1 0,0 3 1,1-3-1,-1 0-93,0 0 0,1-2 0,1-4 1,1 2 247,2 2 1,4-2-1,-3 2 1,0-2 29,1-2 1,-1 0 0,-3 0-1,2 0-148,-2 0 0,3 0 0,-1 0 0,-1 0-590,-3 0 0,0 0 0,-1 1 93,0 4 1,1 0 0,0 4 0,3-4 212,1-4 1,-1-1-1,-3 0 1,-1 0 136,0 0 0,5 0 0,0 0 0,0 0 376,1 0 0,-4 0 1,2 0-1,-2-1-78,-1-4 0,3 4 1,1-4-1,-2 4-207,-1 1 1,-1 0-1,-1 0 1,0 0-367,1 0 1,-1 0 0,0 0-1,1 0 104,-1 0 1,0 0 0,2 0 0,1 0 355,2 0 0,0 0 0,-5-2 1,1-1 15,-1-1 1,0 0 0,1 2 0,-1-1-134,0-1 1,1-1-1,-1 5 1,0 0-170,1 0 0,-1 2 0,2 1 0,1 3-168,2 1 1,0-3-1,-4 4 1,3-1 80,0 1 1,1-5 0,-5 1-1,2-1 266,3 1 0,-3-2 0,4 2 0,-1-2 291,0-2 1,-1-5-1,-2 1 1,2 0-79,0-2 1,1 4 0,-5-2 0,1 2-364,-1 2 0,0 0 0,1 0 0,-1 0-159,0 0 1,1 0 0,1 0 0,1 0 134,2 0 1,5 0-1,0 0 1,0 0 77,-1 0 0,4 0 1,-4 0-1,3 0 241,2 0 0,-1-4 0,1-2 1,0 0 214,-1 0 1,-3-3-1,-1 3 1,0 0-403,-1 0 0,2 2 1,-5 4-1,-2 0-188,-1 0 1,-1 0-1,-1 0 1,0 0 82,1 0 1,3 4-1,1 1 1,0-2-91,1-2 0,0-1 0,5 0 1,-2 0 292,2 0 0,0 0 0,-1 0 1,0 0 192,0 0 0,-2-4 0,0-1 0,0 2-222,-1 2 1,-3-4 0,2 1 0,-1 1-131,-1 2 0,1 1 0,-4 0 0,0 0-64,4 0 0,-3 1 1,4 2-1,0 1 44,4-1 1,-3-1 0,1-2 0,0 0 84,0 0 1,-1 0 0,4 0 0,-2 0 143,2 0 1,1 0 0,0 0 0,-1 0-34,-2 0 1,0 0 0,4 0-1,-3-2-124,0-2 0,-6 3 0,6-4 0,-1 4-105,-2 1 1,4 0-1,-5 0 1,2 0-18,3 0 0,0 0 0,-1 0 1,-1 0 182,2 0 1,0 0-1,0-2 1,-2-1 236,1-1 1,3-1 0,0 4-1,-1-2-97,-2-2 0,2-1 1,-3 4-1,3-3-130,2 2 0,-2 0 0,-1 0 0,-2-1-252,2 1 0,1 1 0,2 4 0,-1 1 6,1 1 1,0 2 0,-1-3 0,1 2 109,0-3 0,-1 0 1,1-2-1,-2 1 72,-3 4 1,3-4 0,-1 4 0,4-4 277,3-1 0,0 0 1,-2 0-1,0 0-209,2 0 0,5 0 0,-4 0 0,1-1-199,0-4 0,7 4 0,-2-4 1,1 4 6,-1 1 1,8 0-1,-6 0 1,2 0 89,-1 0 1,2 0-1,-2 0 1,-2 0 129,-1 0 0,1 0 0,-1-2 0,-1 0 80,-1-3 1,-5 1 0,3 4 0,-1-2-144,-4-2 0,0 2 1,-4-2-1,-3 2-141,-4 2 0,1 0 0,-1 0 0,-2 0-132,-1 0 0,0 0 0,-1 2 168,0 2 0,2-2 0,-7 4 0,3-2 80,1 1 1,1 0 0,-1-2 143,0 2 1,0-1-1,1-4 1,-1 0-17,0 0 1,1 5 0,-1-1 0,0-1-68,1-1 1,-1-2 0,0 0 0,1 0-208,-1 0 0,2 0 0,1 1 0,2 2 111,-2 1 1,4 1 0,-1-5 0,2 0 28,2 0 1,1 0 0,0 0 0,-2 0 158,2 0 1,-4 0 0,3 0 0,-1 0 34,-2 0 0,6 0 1,-6 0-1,3-2-85,-1-2 0,-1 3 1,2-4-1,-1 4-171,2 1 1,-3 0 0,1 0 0,0 0-12,-1 0 1,4 0 0,-3 0 0,2 0 34,-2 0 0,4 0 0,-4 0 0,3 0 2,2 0 0,-1 0 1,1 0-1,0 0 66,-1 0 0,1 0 0,0 0 1,-2 0 84,-3 0 1,3 0 0,-3 0 0,4-2-24,0-2 1,-1 2 0,-1-2 0,-3 2-89,-2 2 0,-1 0 0,-5 0 11,1 0 1,-1 0-1432,0 0 8,-5 0 839,-3 0 0,-5-1-1603,0-4 2121,0 4 0,-5-11 0,-3 5 0</inkml:trace>
  <inkml:trace contextRef="#ctx0" brushRef="#br0" timeOffset="1">11504 10822 8278,'6'-8'467,"3"4"-436,3 2 0,1 2 0,0 0-11,1 0 1,3 0 0,1 2 0,0 1 317,1 1 0,0 1 151,4-5 0,5 4-68,-6 1 1,11 3 0,-5-3-1,3-1 88,1 2 0,10-4 1,-2 4-1,1-2-377,1 1 0,-2-1 0,0-4 0,0 0-205,0 0 1,-2 0-1,-1 0 1,-3 0-33,-1 0 1,2-6-1,-2-3 1,0-3 282,-1-1 1,4-2 0,-4-1 0,1-3-93,0-2 0,-2-1 0,-3-6 1,1-2 97,3-1 0,-1-2 1,-5 2-1,-1-3-46,-2 0 1,-4-3 0,-6 4-1,1-1-62,-1-3 1,-4 5 0,-2-1-1,-1 2-61,-3 0 0,-3-3 0,-4 4 0,-5 2-186,-3-1 1,-6 0 0,0 6 0,1 1-246,-3-2 0,1 0 1,-5 0-1,2 2 219,-2-1 0,-5 3 1,-2 3-1,0 0 313,-2 0 1,-1 2 0,-6-2 0,-1 7 18,-4 6 1,-4-2-1,-7 1 1,-2 4-137,2 4 1,-5 4 0,-1 6 0,-2 1-105,2-1 1,0 5 0,7 1 0,5 0 185,2 1 0,1 8 1,5-2-1,5 4-36,3 3 1,3-4 0,6 7-1,3 1-180,4 1 1,5 1 0,4-1-1,4 1-328,4 2 0,11 1 1,7-4-1,6-1 66,10 0 1,8 8 0,5-8 0,2-2-182,2-1 0,8 2 578,4-5 0,3 6 0,2-3 0</inkml:trace>
  <inkml:trace contextRef="#ctx0" brushRef="#br0" timeOffset="2">12210 14620 8580,'-13'-6'167,"1"-3"0,2-1-533,1 1 1,5 3 58,-5 6 0,6 1 200,-2 4 0,10 1 1,4 4 499,2-1 0,9 0 1,2 4 314,3 1 1,6-1-271,0 0 0,6-4 1,0-2-1,5-1 34,2-3 0,7-1 0,-3-2 0,4 0-114,2 0 0,-1 0 1,2-2-1,1-4-186,2-7 1,4-2-1,-3-7 1,1-2-236,-1-1 1,3-7 0,-4-4 0,-2-2-97,-1-2 1,-8-5 0,-2-1 0,-5 0-17,-5 1 1,-4-9 0,-10 2 0,-6-1 30,-5-3 1,-8 1 0,-4 3 0,-8 2 41,-6-1 0,-14 7 0,-3 10 0,-7 1-64,-4 4 0,-15 8 1,-2 6-1,-6 6 45,-7 3 1,34 4-1,-1 0 1,-3 2-1,0 1 1,-1 1 0,0 1 33,-2 1 1,-1 1 0,-5 2 0,0 2 0,-2 1 0,0 1 0,-2 0 0,0 2 145,-2 0 1,1 2 0,0-1 0,0 1 0,4-1 0,0 0 0,0 2 0,-1 0 212,-1 1 0,1 1 0,3 1 0,1 1 1,6-1-1,2 2 0,4-2 0,2 2-8,3-2 1,3 2 0,-21 20-1,13 3 1,11 4-439,9-1 0,18 4 1,12-6-1,18 0-99,14-4 0,14 1 1,10-11-1,-31-17 0,1 0-68,-1-2 0,2 0 1,5 0-1,2-1 1,0-1-1,1-2 1,2 1-1,0-2 341,2 1 0,-1-1 0,1-2 0,0-2 0,-2-1 0,1 0 0,2-1 0,-1 0 0</inkml:trace>
  <inkml:trace contextRef="#ctx0" brushRef="#br0" timeOffset="3">5425 15619 8019,'0'-20'-54,"0"2"0,6 5 1,3 2-1,3 4 368,1 1 1,7 1-1,3 5 1,7 2-131,5 2 1,4-1 0,1 5 0,1-1-44,4 1 0,1 0 0,4 4 1,-1-1 118,1-2 1,2-1 0,3 4 0,1-1-67,2-2 1,1-7 0,-2 3 0,-1-4 48,-4-1 0,6-6 0,-4-4 1,4-6-36,1-6 1,-1-8 0,-3-3-1,-2-1-268,-4-3 1,4-1 0,-13-4 0,0-1-24,-3-1 0,-10-9 0,-11 2 0,-5 1-169,-7-2 0,-5 0 0,-10-1 1,-12 1 113,-14 3 0,-11 3 1,-11 6-1,27 21 0,-1 0 108,-1 1 1,-2 0-1,-3 0 1,-2 1-1,1 2 1,0 2-1,-1 1 1,-1 2 117,-1 1 0,-1 1 0,-3 0 0,-1 1 0,3 4 0,0 2 0,0 0 0,-1 2-55,0 2 0,-1 1 0,-4 3 0,0 1 0,4 5 1,1 1-1,-2 0 0,1 0-34,-1 1 1,1 1 0,1 4 0,2 3 0,-1 2 0,2 2 0,2 0 0,1 1 8,0 1 1,1 2-1,4 2 1,2 2-1,6 1 1,2 1-1,4-1 1,2 1-229,4-2 1,2 2 0,4 1-1,3 1 1,3 35 0,9 0-89,12-3 1,-2-35 0,5-1 0,6 0-1,2-1 1,3-2 0,2-1-492,3 1 0,3-3 799,4-2 0,2-2 0,2-1 0,0-1 0,3-1 0,0 1 0,1 0 0,-1 1 0</inkml:trace>
  <inkml:trace contextRef="#ctx0" brushRef="#br0" timeOffset="4">10917 9556 14083,'0'-14'-661,"0"1"1,0-6 0,0-2-1</inkml:trace>
  <inkml:trace contextRef="#ctx0" brushRef="#br0" timeOffset="5">10877 9449 12933,'-13'0'0,"0"0"-1068,-1 0 0,1-4 3611,0-1-2419,5 1 1,10 5 0,10 2-1,4 3-19,0 1 1,5 2-1,3 5 1,4-3-158,3-2 1,0 2 0,-4-5 0,1 0 201,3-1 0,-3 4 1,3-4-1,-4-2 1,-5-2 0,6 1 0,-4 1 0,-2 3-443,-1 1 0,1 2 0,-4 4 0,-2 1-402,-1-1 0,-2 0 0,-1 2 0,-3 1-181,-5 2 1,2 0 822,-1-5 1,-7 1-1,-5-1 1</inkml:trace>
  <inkml:trace contextRef="#ctx0" brushRef="#br0" timeOffset="6">11424 9569 9992,'-13'-8'0,"-1"4"536,1 3 1,0 6 0,-1 6-1,-1 5-1382,-2 6 828,2 4 0,-4 6 0,5 2 0</inkml:trace>
  <inkml:trace contextRef="#ctx0" brushRef="#br0" timeOffset="7">13064 10822 8345,'0'-14'628,"0"1"84,0 6 1,0 2 0,1 10-534,3 3 0,-2 4-1159,2 2 0,2-1 1,-1 0-1,-1 1-578,2-1 1558,2 0 0,5 1 0,0-1 0</inkml:trace>
  <inkml:trace contextRef="#ctx0" brushRef="#br0" timeOffset="8">13210 10942 7813,'2'8'-414,"2"1"1,-2 0-1,2 5 599,-2-1 0,2 0 1,2-1-1,0-2-235,0-1 0,4-6 0,-1 3 389,3 0 1,1-4-513,0 2 1,1-2 0,-2-1 172,-3 3 0,2 4 0,-3 5 0</inkml:trace>
  <inkml:trace contextRef="#ctx0" brushRef="#br0" timeOffset="9">13530 11261 8367,'0'-34'458,"0"8"0,2 9 170,2 7 0,-1 10 0,4 9 0,1 3-1678,-1 1 0,-4 0 1050,2 1 0,2 5 0,0 2 0</inkml:trace>
  <inkml:trace contextRef="#ctx0" brushRef="#br0" timeOffset="10">13810 11475 9123,'-7'-37'422,"2"6"1,4 17-1,1 20 1,0 7-554,0 5 0,0 4 0,0-4 0,0-1-275,0-3 0,0 4 406,0 0 0,-6 6 0,-2-4 0</inkml:trace>
  <inkml:trace contextRef="#ctx0" brushRef="#br0" timeOffset="11">13903 11675 8921,'0'-2'849,"0"7"0,0 11-849,0 6 0,-6 9 0,-1 3 0</inkml:trace>
  <inkml:trace contextRef="#ctx0" brushRef="#br0" timeOffset="12">13570 12368 8185,'0'-14'-396,"2"7"327,2 2 1,-1 4 0,6 1 324,1 0 0,2 0 1,3 0-1,1 0-71,2 0 1,4 0-1,-3-2 1,2 0-125,3-3 1,-5 1 0,0 4 0,-1 0 414,0 0-476,0 0 0,-5 6 0,0 1 0</inkml:trace>
  <inkml:trace contextRef="#ctx0" brushRef="#br0" timeOffset="13">13583 12581 10547,'-7'-30'-346,"3"4"0,8 8 0,6 13 0,5 4-156,3 1 1,0 0 0,-5 0-1,0 0 62,1 0 0,4 0 440,-1 0 0,7 0 0,-3 0 0</inkml:trace>
  <inkml:trace contextRef="#ctx0" brushRef="#br0" timeOffset="14">14063 12368 8453,'0'-14'-6,"2"8"294,2 6 1,-2 2 0,2 7-177,-2 1 0,-2 2 0,0 1 0,0 1 128,0-1 0,0 0 1,0 1-1,0-1 1,0 0 1,0 1 0,0-1-331,0 0 0,1-5-251,4-4 0,-2-4 0,5-4 0,3-5-78,1-3 1,1-3 0,2-3 0,1-4 125,2-3 1,0-2-1,-5 1 1,0 0 506,1 4 0,-3 1 0,-2 5 746,-4-2 1,1 1-586,-2 3 1,1 8 0,-5 6-697,0 8 0,4 4 0,2 1 0,1 0-1364,4 1 1684,1-1 0,7 0 0,2 1 0</inkml:trace>
  <inkml:trace contextRef="#ctx0" brushRef="#br0" timeOffset="15">14610 12221 8198,'0'-33'0,"1"13"0,2 5 507,2 16 0,4 13 0,-5 12 1,-1 1-831,-1 0 1,-2-1-1,0 2 1,0 2-1197,0 1 1519,0 6 0,-6-9 0,-2 5 0</inkml:trace>
  <inkml:trace contextRef="#ctx0" brushRef="#br0" timeOffset="16">10864 13207 13290,'-7'-6'-3748,"1"5"3474,6-5 1,1 6 0,4 0 501,4 0-142,-4 0 0,3 0 177,-4 0 1,-1 6-1,5 3-111,-2 3 1,3-4 0,-4 1 0,3 2 3,2 1 0,2 1 1,1 0-1,1-1-270,-1-3 1,6 3 0,4-5 0,0 2 2,-1 0 1,8-5-1,-3 4 1,1-1 153,0 1 0,-3-1 1,-1 3-1,-3-2-97,-2-2 0,-1 4 1,-5-1-1,0 3 6,1 1 0,-7 5 1,-1 0-1,-2-2-486,1-1 0,-1 3 1,-4-1-1,2-2 534,2-5 0,4 2 0,5-4 0</inkml:trace>
  <inkml:trace contextRef="#ctx0" brushRef="#br0" timeOffset="17">12730 14926 8288,'0'-22'0,"2"0"0,1 3 0,3 4 91,1 6 1,-2 3-1,3 6-28,3 0 1,1 5 0,-1 0-275,-2 3 0,2-4 0,-5 5-318,1 2 0,-3-4 1,5 2 528,2 1 0,1 8 0,1 3 0</inkml:trace>
  <inkml:trace contextRef="#ctx0" brushRef="#br0" timeOffset="18">13010 15006 8116,'8'2'-528,"-4"2"263,-2 5 1,-1 7 0,2 4 0,3-1 121,1 0 1,-2-1 0,2-5 0,1 1 117,-1-1 1,0-4-1,4-2 1,-2 1 34,1-1 0,2-4 0,1 1 15,1-2 0,-1 2 1,0 2-35,1 2 0,-3-4 0,0 4 9,-2-2 0,-6 4 0,3-3 0</inkml:trace>
  <inkml:trace contextRef="#ctx0" brushRef="#br0" timeOffset="19">13250 15406 8288,'0'2'-119,"6"2"119,-4-10 0,9 18 0,-3 3 0</inkml:trace>
  <inkml:trace contextRef="#ctx0" brushRef="#br0" timeOffset="20">13650 15579 8156,'-16'-48'178,"2"8"1,10 31 0,1 28-179,6 11 0,-2-1 0,5 4 0</inkml:trace>
  <inkml:trace contextRef="#ctx0" brushRef="#br0" timeOffset="21">13663 16086 8383,'0'-13'376,"0"4"214,0 0 1,6 1 0,3-1-522,3 5 0,3 3 1,1 1-1,2 0-213,-2 0 0,-1 0 0,0 0 1,1 0-43,2 0 0,0 4 0,-3 2 0,1 0-97,2 0 0,-1 3 0,-3-3-570,-1 1 1,-1 2 852,-3 4 0,3-5 0,-5-2 0</inkml:trace>
  <inkml:trace contextRef="#ctx0" brushRef="#br0" timeOffset="22">13650 16272 8218,'-21'0'-385,"-2"-1"340,5-3 1,6 4-525,8 0 524,2 0 0,4 5 0,2-5 0,5-1 163,3-3 0,6 2 0,1-2 0,2 1 281,2-2 1,-2 4 0,0-4-1,-1 4-506,1 1 1,-3 0 0,3 0 0,-2 1-273,-3 4 379,5-4 0,-6 11 0,4-5 0</inkml:trace>
  <inkml:trace contextRef="#ctx0" brushRef="#br0" timeOffset="23">14357 16086 8447,'0'1'236,"0"11"346,0-3 1,0 3 0,0 9-1,0-1-458,0 3 1,0 3 0,0-8-1,0-2-246,0-1 1,0-2 0,-2-1-515,-2-3 384,2-3 1,-4-13-1,6-5 40,0-4 0,0-7 0,0 4 0,2-2 60,2-2 1,2-1 0,4 0 0,-1 2 431,2-2 0,1 4 0,-1-1 0,0 3 110,-2 6 0,0 0 0,4 8-339,0 1 0,1 2 0,-1 1-109,0 0 0,-1 6 0,-2 2-2343,-1 4 2401,0 2 0,5-1 0,-1 0 0</inkml:trace>
  <inkml:trace contextRef="#ctx0" brushRef="#br0" timeOffset="24">14796 15966 8261,'0'-13'100,"5"-1"1,1 1 0,1 1 135,4 3 1,5-1-1,3 4 1,0 0-93,1 0 0,-3 0 1,-3 3-1,-1-1-47,0 1 0,-4 7 1,-1 5-1,-2 3-15,-3 1 0,-2 2 1,-2 3-1,-4 3-138,-4-1 1,-3 6-1,-1-6 1,0 1 83,-1-3 0,0-3 0,-3-2 1,0 0 262,0 1 1,2-1-1,4 0-197,2 1 0,3-6 1,6 1-1,0 2-82,0 1 1,6-1 0,6 0 0,5-2-451,6 1 1,11-3 0,-3 1 0,6-2-243,3-3 0,4-2 680,1-1 0,5 0 0,-3 0 0</inkml:trace>
  <inkml:trace contextRef="#ctx0" brushRef="#br0" timeOffset="25">7278 15473 8300,'-12'-13'104,"4"-1"1,2 8-1,7 5-929,4 4 1269,2 1 0,8-4-314,3 0 1,-4-4 0,4-1-295,-3 2 1,-2 2-1,1 2 1,-1 2-198,0 2 0,-1 5 361,-3-1 0,3 3 0,-5 1 0</inkml:trace>
  <inkml:trace contextRef="#ctx0" brushRef="#br0" timeOffset="26">7332 15646 8167,'-9'-13'0,"0"-1"213,-2 1 1,6 7-1,0 6 179,4 8 1,7 3 0,2 3-1023,4-1 1,2-6 0,0-1 0,3-1 629,0-1 0,7 7 0,-3-4 0</inkml:trace>
  <inkml:trace contextRef="#ctx0" brushRef="#br0" timeOffset="27">7891 15539 8167,'0'-7'-226,"-4"7"784,0 9 0,-5-2 0,3 2-230,-2 2 0,4-1 1,-4 0-1,1-1-158,0 2 1,2-1 0,-2 0 0,1-1-588,3 2-134,1-6 1,4 0 192,2-10 1,2-3 0,5-9 0,-2-2 308,1-2 1,2 4 0,1-6-1,0 0 218,1-3 1,-2 6 0,-2 2 0,-3 3 149,-1 2 1,5 1-1,-2 3-575,2 5 1,3 2 0,-1 2-216,0 0 1,-1 6 0,-1 2 0,-1 0 470,5 1 0,4 0 0,8 5 0</inkml:trace>
  <inkml:trace contextRef="#ctx0" brushRef="#br0" timeOffset="28">8331 15406 8685,'-13'-4'84,"0"-1"1,1 2-1,3 9-304,5 8 0,6-1 0,4 6 0,3-1 258,6 0 1,-2-1 0,5-2-1,-3 2-89,-2 0 0,-1 6 0,-1-4 1,-4 0-226,-1 0 1,-3 4 0,-8-6 0,-5 0-96,-6-3 1,1-2 370,-3-3 0,-3-3 0,1-6 0</inkml:trace>
  <inkml:trace contextRef="#ctx0" brushRef="#br0" timeOffset="29">8385 15406 8194,'20'-19'0,"-2"-2"64,-3 0 0,3 4 1,1 8-1,2 4 464,2 4 0,4 1 0,4 1-528,5 4 0,2-4 0,2 5 0</inkml:trace>
  <inkml:trace contextRef="#ctx0" brushRef="#br0" timeOffset="30">11677 10635 8273,'-7'-6'0,"2"-3"0,-1 2 0,2-2 0,1-1 0,2-2 0,2 4 194,3 4 1,4 4 0,4 4 56,-3 5 1,2 3 0,-2 1-1,3-1 19,2-3 0,-1 3 0,2-5 0,1 1 132,2-4 1,4 2-1,-3-1 1,2-2 61,3-2 0,1 1 1,3 0-1,2 3-391,1-2 1,4 0 0,-2 0 0,-1 1-79,1-1 0,3-1 0,-4-2 1,1 0 95,-1 0 0,-1 0 0,-4 0 0,0 0 111,-1 0 1,0-5 0,-3-1 0,-2 0 17,-2 0 0,3 1 0,-4 2 1,0-3-115,1-2 1,-2-1 0,3-2 0,1 0-184,0 2 0,1-4 0,5-5 0,-1 0 76,1-1 1,0 3 0,-2-5-1,-1 0 40,-2 1 1,-6 2 0,2-3 0,-3 2 33,-2 3 0,-4-4 1,-2 1-1,1 0-86,-1 0 0,-4-1 0,1 4 1,-2-3-111,-2-2 1,0 3 0,0-2 0,0-1-38,0 0 1,-2 0-1,-2-2 1,-3 1 121,-1-2 1,-4-1 0,3-2-1,-1-1 130,1-3 1,-3 3 0,2-3 0,-5 2 156,-3 3 1,1-1-1,3 2 1,-1 3-330,-2 4 0,2 3 0,-4 2 0,1 1-300,0 3 0,-4 3 1,3 6-1,-2 0 155,-3 0 0,-1 0 0,-2 0 0,1 2 138,-1 2 1,-4-1 0,-2 4 0,1 1 115,-1-1 0,-4-4 0,3 3 0,-1-1 136,-1-1 0,0 6 0,-4-2 0,0 1-104,0 0 1,2-1-1,1 7 1,1 2-68,-1 0 1,-1 3 0,-2-3-1,0 6-127,0 2 0,-5 4 0,1 1 0,1-2 203,2 2 0,5-5 0,2-3 1,3 0 132,6-1 1,-1-2 0,9-5 0,0-1-114,3 0 1,6 5-1,4 0 1,2 0-80,2 1 0,2-3 0,2 6 0,5 2-32,3 1 0,7 2 0,5 1 1,6 2-28,5 1 1,4 0-1,2-3 1,3 2-161,5 1 1,-1-5 0,2-5 0,3-2-345,4-2 0,9 0 0,-2-2 0,-2-3-627,-1 0 1,4-2-1,-3-1 1179,2-4 0,-3-4 0,11-1 0</inkml:trace>
  <inkml:trace contextRef="#ctx0" brushRef="#br0" timeOffset="31">11691 10795 8459,'-8'-1'-15,"4"-4"1,2 2-1,4-4 1,4-1 571,7 1 1,2-1-1,7-2 567,2 1 0,1 2-1173,2-2 1,4-1-1,0 4 38,-2-2 0,1 5 0,0-1-18,1 2 0,0 1 1,-5-2-1,1-2 67,0 3 1,-2-4 0,-3 1 0,-3 2-144,1 2 1,-6-4-1,4 1 1,-3 1 101,-2 1 1,-1 1-1,-1-2-477,-2-1 1,-8-1 348,-1 5 0,-12 2 0,-12 2 0,-4 3 254,-3 1 0,-10 4 0,1-2 0,-2 3 84,1 1 0,-2 5 0,1-9 0,4 1 28,-1 0 1,7 0 0,1-1 0,4-2 42,5-2 0,-2-1 1,6-2-223,2 2 0,7 1-161,5-2 1,4-2 0,4 2-1,5-2 117,3-2 1,9 0 0,4-2-1,6-1-78,3-1 0,2-7 1,5 1-1,0-3-189,-1-1 0,3-2 0,-9 9 1,1-1 254,-4 4 0,3-4 0,0 1 0</inkml:trace>
  <inkml:trace contextRef="#ctx0" brushRef="#br0" timeOffset="32">11997 14500 8201,'-9'0'-502,"0"0"157,-1 0 1,3 0 0,-1 1 344,2 4 0,2-2 0,4 6 0,1 1 0,4 0 14,4-1 1,4-3 129,5-6 1,1 0-1,6 2 1,0 1 0,5 1 213,3-1 0,2 3 1,5 0-330,0 1 1,7 1 0,1 2 0,-2-1-85,3 1 0,1-4 0,3-1 1,-1-4 61,-3-1 0,1-1 1,-5-4-1,-2-4-7,-2-2 0,-2-9 1,-2-3-1,-3-6 5,-2-2 1,-2-1 0,-6 1 0,-3-5-6,-2-2 0,-1-8 0,-5-5 0,-1-2 36,-3 0 1,-2-11 0,-4 9 0,1 4-13,-1 2 0,-7 6 0,-6 6 1,-5 4-85,-3 5 1,-12 4 0,-2 12 0,-8 2-50,-5 1 0,-14 8 0,-3 1 0,-8 9 78,31-2 1,0 2 0,0 0 0,1 1 0,0 2 0,0 1 0,1-1-1,0 0 202,-32 12 0,-1 4 0,12-6 0,3 3-112,5 2 0,6 4 1,8 2-1,5 1 92,3 3 0,13 7 0,8 6 0,8 7-519,8 5 0,15 3 368,7 2 0,-13-34 0,1 0 0,1 1 0,0-1 0</inkml:trace>
  <inkml:trace contextRef="#ctx0" brushRef="#br0" timeOffset="33">3866 6397 21871,'0'-7'-8534,"1"1"8809,4 6 1,-2-5-352,6 1 0,-7-2 0,3 1 237,-4-3 0,-1-4 275,0-2 1,0 6-577,0-1 1,-1 6 564,-4-2 0,-2 8 0,-6 3 0,-1 0-541,1 0 0,0 0 0,-1-3 0,1 1 544,0-1 0,-5-1 1,-1-1-1,-2 2-77,-3 2 1,4-1 0,-3-4-1,0 2-27,-3 2 0,4-3 1,0 4-1,-2-2 20,-1 1 1,0 2 0,1 5 0,2-3 5,-2 3 1,1 1-1,-1 1 1,3-1 12,2-3 1,-3 3 0,3-5 0,-1 2-245,1 0 1,-3-6 0,3 3 0,-1-2 95,1 1 1,1-1 0,5-4-1,1 1-206,3 4 1,-3-4 0,5 5 0,-2-1-59,0-1 0,5 5 0,-4-3 0,1 1-358,-1 4 0,4 1 0,-3 1 0,1 2 106,3 3 1,-3-4 0,1 4-1,2-3 106,2-2 1,1 1 0,0-1 0,0 0 34,0 1 1,0-1-1,0 2 1,0 1-68,0 2 1,0 1-1,1-3 1,2 4-104,2 0 1,4 2-1,-3 5 1,0 0-83,-1-1 0,4 1 0,-3 0 0,0-1 180,0 1 0,5 4 0,-4 0 1,2-1 155,0-2 0,-5 2 0,5-1 0,0-2 134,-2-2 0,5 2 0,-4-8 0,0 0 94,1 0 0,-4-1 0,2-3 0,1 1 61,-1 2 1,0 0 0,4-5-1,-4 2-177,-1 3 0,0-2 0,-3 6 1,1 0-158,-1-1 0,-1 7 1,-1-2-1,2-1-321,2 0 393,-1 3 0,-4-7 1,2 4-92,2-3 0,-2 2 0,2-6 0,-2-2 278,-2-1 1,4-2 0,0 0 49,-1 1 1,3-1 0,-1 0 0,-2 1-249,-2-1 0,-1 5 1,0 1-1,0 2-185,0 2 0,0 1 0,-1 0 0,-2-2 174,-2 2 0,1-4 0,4 1 0,0-2 85,0-2 0,-5 2 0,1-1 458,1-2 0,2-1-104,1-2 0,0 0 0,0 1-162,0-1 0,0 6 1,0 2-429,0 0 1,0-2 0,0-6 0,0 1-87,0-1 0,0 0 207,0 1 21,5-1 0,-3-4 316,2 0 993,-2-6-739,4 3 1,1-6-145,7 0 0,-1 0 1,0 0-226,1 0 0,-1 0 0,2 0 0,1 0 96,2 0 1,5 0 0,0 0 0,0-2 210,0-2 1,6 2-1,-2-4 1,0 2-6,-4-1 0,2-5 0,-2 3 0,0-2 74,0 0 1,0 6-1,-5-3 1,-2 2-643,-1-1 0,-2 1-479,1 4 0,-2 6 0,-4 3 0,-5 4-1501,-6 5 0,-4 2 1893,-6 7 1,-7 6-1,0 1 1</inkml:trace>
  <inkml:trace contextRef="#ctx0" brushRef="#br0" timeOffset="34">4466 7250 26810,'0'-9'-9831,"0"0"8661,0-1 0,6 4 4400,2 1-2914,-2 4 0,2 1 1,-5 1-1,3 2-331,1 2 0,2-1 1,4-2 316,1 2 0,3-2 0,3 2 0,0-2 175,4-2 1,1-5 0,2 1 0,0-1-417,-1-1 1,1 3 0,-2-4 0,-1 0 380,-2-1 0,-1 5 1,1-3-1,-4 2 149,-4-1 0,0 1 1,-1 4 295,0 0-1176,-5 0 0,-8 4 0,-10 2 0,-7 0 485,-5 0 1,-3 3 0,-2-4 0,2-2-49,3-2 0,-3-1 0,2 0 0,0 0-69,0 0 0,0 0 0,4 0 0,-1 0 59,1 0 1,-3-6 0,4-1 0,2-2-129,1 0 0,2 1 0,-1-2 0,1 3-70,0 1 1,4 0-770,0 1 543,6 4 1,-2-3 0,10 6 191,4 3 1,4-1 0,5-4 0,4 0 47,3 0 1,6 0-1,0-1 1,-1-2 159,-2-2 0,3 1 1,-1 4-1,-3 0-106,-4 0 1,-2 2 0,1 3-89,-4 9 1,-3 5-1,-2 8 1</inkml:trace>
  <inkml:trace contextRef="#ctx0" brushRef="#br0" timeOffset="35">11930 10728 8479,'0'-32'94,"0"5"416,0 8 0,0 11 0,0 8-1061,0 8 0,0-1-319,0 2 1,0-4 1172,0 3 0,6-5 1,3 2-1,3-2 18,1 1 0,5-2 0,2 2 0,0-2-34,4-2 0,6 0 1,2-2-1,1-1-166,-1-1 0,1-5 0,-3 3 1,1 0-169,-2 0 1,-2-3-1,-3 5 1,-4 1-288,0 1 1,-3 2 27,-3 0 1,-8 0 307,-6 0 0,-12 2 1,-10 1-1,-5 1 117,-4-1 0,1 0 0,-5 0 0,-1 2 149,2-2 1,-3-2 0,4-1 0,1 0-115,-1 0 0,4 4 1,5 1-1,3-2 20,2-2 1,1-1 0,6 2-961,3 2 0,3-1 127,6 6 1,8-4-1,5 2 1,8 0 658,4 1 0,8-5 0,1 3 0</inkml:trace>
  <inkml:trace contextRef="#ctx0" brushRef="#br0" timeOffset="36">18516 6011 10534,'1'7'-1459,"4"-3"1562,-4-2 183,5-2 1,-8 0 247,-2 0 1,1 0-15,-6 0 0,0 0-365,-4 0 1,4 0 0,2 1-43,1 4 0,-5-4 0,2 5-28,-2 0 1,-3-4-1,1 2 201,0-2 0,-1-2 0,1 0 0,0 0-149,-1 0 1,1 0-1,0 0 1,-1 1-127,1 3 1,0-2 0,-1 4 0,1-2-33,0 1 0,-1 4 1,1-3-1,0-1 96,-1 1 0,-3 5 0,-3-4 0,1 1 94,0-4 1,0 3-1,2 1 1,-1 1-127,2 0 0,-3-1 1,0 6-1,-1-1-64,1 0 0,1 1 0,4-1 0,-3 0 13,0 1 0,-1-1 1,6 0-1,2 1-236,1-1 1,0 2 0,-5 1 0,1 2 264,0-2 0,1-1 0,2-2 1,1 1 52,-2-1 1,-1 0 0,-1 1-1,-2-1-66,-2 0 1,2 1 0,-3-1-1,3 2-107,2 3 1,-5-2 0,0 5-1,0-1-64,-1 1 1,4 0-1,-4 2 1,1-2 85,1-2 0,-6 4 0,4-4 1,0 0-29,0 0 0,1 4 0,5-6 456,-1 0-233,1-3 0,0 4 0,-1 0 1,2-2-66,3-1 1,-2 3 0,2 1-1,-2 0-93,2 1 0,-2 3 0,2 0 0,-3 0-24,-1-1 1,-1 4-1,1-6 1,0 3 3,-1-1 0,5-4 0,0 2 0,1 0 75,0-4 1,-2 3 0,5 0 0,2 1 83,2-1 0,1 0 0,0-3 0,-2 4-75,-2 0 1,3-2-1,-4 4 1,4 1-49,1-3 1,-5 5 0,1-2 0,1 2 40,1 1 0,-2 0 0,-1-3 0,2 0-77,2 0 0,-4 1 0,1 0 0,1-2 147,2 2 1,1-4 0,0 1 0,0 0 20,0-1 0,0-3 0,0 1 0,0-4-56,0 0 0,0 3 0,1 1 0,2 0 17,1 1 1,2-2 0,-3 3 0,2 1-156,-2 0 1,3 1-1,-2 5 1,-1-1-81,-1 1 0,-1 4 0,2 0 0,1-3 153,-1-4 0,-1 1 0,-2-4 327,0 0-229,0 4 1,4-10 0,1 4 0,-2-1 20,-2-1 0,4 1 1,1-3-1,0 1-86,-1 2 0,6 0 1,-4-5-1,2 2 4,0 3 1,0-2 0,4 5-1,-1-1-126,-3 1 0,3-3 0,-5 4 1,1 0-47,-4-1 0,2 4 0,0-3 250,1 4 0,-4-6 0,3-2 0,-1-3 0,-1-2 75,-1 1 1,4-1 0,1 0 0,1 1-129,0-1 1,-2 0 0,5 1 0,0-1-179,3 0 1,1 0 0,-3 2 0,2 2-6,3 0 0,-3 1 0,2-5 0,-2 2 63,-2 3 0,1-3 0,-1 3 0,-1-4 52,-3 0 1,1-1 0,-4 0 0,2 1 315,2-1 1,-3-4 0,2-2 0,0 1-176,-1-1 1,8 1 0,-3 2-1,3-1-220,4 1 0,-1 1 0,5-1 0,-2-1-65,2 1 0,-4 2 0,1 1 1,0 1 44,0-1 0,-5 0 0,2 1 0,-4-1 59,0 0 0,-2 1 1,-4-1-1,-2-1 346,0-3 1,-3 3-244,6-4 0,-1 4 1,2 0-1,-3-2-139,-1-1 1,5-4 0,-2 2-1,1 1-1,-1-1 0,3-3 0,-3 4 0,2-2 29,3-3 0,-1 3 1,0 0-1,1-1-136,-1 1 1,-4 0-40,0-1-476,0 2 0,3 7 106,-4-1 1,0 0-471,-4 1 0,-1-1 0,6 0-489,1 0 1571,2 1 0,2-1 0,-1 0 0</inkml:trace>
  <inkml:trace contextRef="#ctx0" brushRef="#br0" timeOffset="37">18222 9636 8292,'-6'-15'380,"5"3"0,-6 18 0,4 3-238,-2 3 0,2 1 0,6 0 241,2 1 1,5-6 0,0 0 0,5-1-203,3 1 1,0-1-1,-5 3 1,-1-1-122,-3 2 0,1-4 0,-5 2-133,-3 1 1,0 2 0,-4 1 0,-2-1-331,-5-3 0,-7 6 0,-3-3 1,-2 0-669,-3 0 0,-1 7 1071,-2-6 0,-5 9 0,-2-1 0</inkml:trace>
  <inkml:trace contextRef="#ctx0" brushRef="#br0" timeOffset="38">16543 8196 6458,'0'14'-83,"-2"-7"826,-2-3 188,2-2 1,-4-4-7,6-2-620,0 2 1,-1-3-247,-4 5 1,-2 0 0,-6 0-108,-1 0 1,1 1 0,0 2 0,-1 3 268,1 1 0,4-2 1,2 4-1,-1 1 29,1 2 1,4-3-1,-1 0 1,4 1-24,4 2 0,3 1 0,7 0 0,-1 1-307,0-1 1,7 0-1,0-1 1,3-1-233,-1-2 1,-1-5 0,1 3 0,-4-1-249,-4-3 0,0 0 1,-1 0-199,0 2 0,1 1-80,-1-2 838,0 3 0,1 13 0,-1 0 0</inkml:trace>
  <inkml:trace contextRef="#ctx0" brushRef="#br0" timeOffset="39">4599 7890 14222,'-5'-9'-1178,"1"0"0,-2 2 0,2-2 768,-5 4 1,1 4 969,-1 1 1,5 0 1014,-5 0-456,6 0-887,-9 0-67,11 0 0,-7 0 284,4 0-87,3 0 0,-4-5 1,10 1 12,3 1 0,6-3 0,2 1-288,2 3 1,1-4 0,-3 1 0,4 2 14,0 2 0,-2 1 0,3 1 1,-2 2-298,-3 2 1,4-1 0,-3-2 0,1 0 61,1 3 0,-4-1 0,3-4 550,-3 0 0,-6 0-116,0 0-370,0 0-130,-2 0 1,-3 0 0,-8 0-20,-5 0 1,-3 0-1,-1 0 1,0 2 138,-1 2 1,1-2 0,-2 2 0,-1-1 195,-2 2 0,-4-4 0,3 4 0,-2-4 132,-3-1 1,3 2 0,1 0 0,-1 3-148,0-2 1,5-2 0,-2 1 0,3 1-105,2 1 1,4 1-163,0-5 139,6 0 0,8 0 1,9-2-26,6-2 1,-3 2 0,6-2 0,-1 2-324,-1 2 0,4 0 0,-4 2 1,1 1-2137,0 1 2460,0 7 0,5-4 0,0 6 0</inkml:trace>
  <inkml:trace contextRef="#ctx0" brushRef="#br0" timeOffset="40">11757 10795 8378,'-13'0'0,"0"0"0,-1-6 0,1-1 0</inkml:trace>
  <inkml:trace contextRef="#ctx0" brushRef="#br0" timeOffset="41">11557 10862 8378,'-13'0'0,"0"0"0,5 0 0,2-2 0,6-2 54,0-5 0,8 1 0,5 1 1,11 0-1,10 1 472,10 0 1,11-3 0,4 4-1,-1 2-713,-3 2 1,6 1 0,-8 0 0,0 0 237,-2 0 0,-6 4-51,-5 1 0,6 5 0,2-2 0</inkml:trace>
  <inkml:trace contextRef="#ctx0" brushRef="#br0" timeOffset="42">5025 8543 8381,'0'-21'0,"0"2"0,0-1 0,0 6-357,0-6 1,-1 13-1,-3 3 1,-4 4-1,-1 3 176,0 1 398,6 0 249,-3-4-42,6 0 0,-1 0 479,-3 0-619,2 0 1,-2 2-290,8 2 0,-1 4 0,6 5-61,1 0 0,-2-4 1,1 0 247,1 2 0,-3-4 1,2 0 32,2-1 0,-4-1 0,2-5 1,1 1-52,2 4 1,1-4 0,1 4 0,-1-2-196,0 1 0,2-1 0,2 4 1,0 1-96,0-1 0,2 1 1,0 2-1,0-1 54,1 1 0,-1 1 0,-3-1 0,2-1 218,-2 1 1,3-2-1,1-1-102,0-1 0,-3 0 0,2-3 0,-1 1 0,0-1 271,-2-1 1,3-1-1,0 2-245,2 2 1,-3-1-99,4-4 1,-4 4-1,4 2-90,2 2 0,-3-4 0,-1 4 0,1-1-20,0 0 0,-5-2 0,3 4 147,1 1 0,-6 0 0,4 1 137,-3-2 0,-6-5 1,-2 5-1,1 0-46,-1-2 1,-3 4 0,5-5-1,2 0-81,1-1 1,1 4-1,0-4 1,1-2 16,-1-2 0,5-1 1,1 0-1,0 0-26,0 0 0,4 0 1,-6 0-1,1 0 47,1 0 0,-4 0 0,3 0 136,-3 0-212,-2 0 0,1 6-226,-1 3 0,0 1 1,-1 1-1,-2-4-62,-1-1 1,0-1 0,5-5-1,-1 0 259,0 0 0,0 0 1,1 0-1,-1 0 71,0 0 1,1 0-384,-1 0-324,-5 0 0,-4 5 0,-8 4 0,-4 3 684,1 2 0,-5-1 0,4 0 0</inkml:trace>
  <inkml:trace contextRef="#ctx0" brushRef="#br0" timeOffset="43">6305 8929 14699,'-7'0'-410,"1"0"0,7-1 672,4-4 1,-2 4-1,6-4 1,1 4 164,2 1 0,-3 0 1,0 0-1,1 0-507,2 0 1,0 1 0,-2 4 0,-1 4-204,1 3 0,1 1 0,-1 0-10,-1 1 0,-6-1 0,1 0 169,-2 0 1,-8-1 0,-3-1 0,-3-4 196,-1-1 1,-1 3 0,1-3 0,-2 0-230,-2 0 0,2 4 0,-3-1 0,3 3-561,2 1 1,0 0 636,-1 1 1,1 5 0,0 2 0</inkml:trace>
  <inkml:trace contextRef="#ctx0" brushRef="#br0" timeOffset="44">3692 9609 31662,'2'-12'-9831,"2"3"6154,-2 3 3768,4 6 1,-8 0 947,-2 0 1,1 0 131,-6 0 1,5 0-659,-5 0 0,4 0 1,-4 0-288,-1 0 1,3 0 0,-2 0-288,-2 0 0,-3 2 0,-3 1 0,2 1 421,-1-1 1,0-1 0,2-2 0,1 0 11,0 0 1,0 0 0,-1 0-1,1 0-131,0 0 1,-5 4 0,0 0-1,2 1-187,1 1 1,-3-3 0,-1 4 0,0 1-73,-1-1 1,1-3-1,3 4 1,-2-1-42,2 1 1,-1-1 0,1 2-1,-2-3 110,2 0 0,1-3 1,2 4-1,0-1-4,-1-3 0,1 0 0,0 0-95,-1 1 0,2 2 0,2-3-90,1 2 1,0 4 0,-3-3-136,4 1 0,-3-3 225,7 5 0,-5-4 0,3 4-75,-1 1 0,4-3 0,-3 1 1,1-1 17,1 1 1,-2-4 0,3 5 0,-2 1-124,2 2 1,-2-3 0,0 0 0,1 1-146,-2 2 0,4 1 0,-2 1 1,2-1-78,2 0 1,0 1 0,0-1 0,0 0 143,0 1 0,0-1 0,0 0 0,0 1 158,0-1 0,0 0 0,0 1 1,2-1-139,2 0 0,-2 5 0,4 1 0,-2 1 74,1-1 1,3 5 0,-2-4 0,0 2-108,0 1 0,3-6 1,-3 6-1,0-1 83,0-1 1,4 2 0,-2-3 0,1-1 178,-1 0 1,-3-1 0,2-3 147,-1 2 0,3 3 0,-5 2 0,-1-4 62,-1-4 0,2 0 0,1-1 0,-2 0-108,-2 1 1,-1 1-1,0 1 1,0 2-75,0-2 0,0 3 0,0-1 0,0 0-18,0 1 0,0-4 1,0 3-1,2-4-13,2 0 0,-2 0 1,2 3-1,-2 1 22,-2-2 1,0-1-1,0-2 1,0 0 15,0 1 0,0-1 0,0 0 1,0 1 43,0-1 1,0 0-1,0 1 1,0-1 12,0 0 0,0 1 0,-2-1 0,-1 2 61,-1 2 0,-1-2 0,4 5 0,-2-3-13,-2 1 0,1 0 0,2-3 0,-1 1 146,-1 2 1,0-1 0,4-3 0,0-1 11,0 0 1,0 1 0,0-1-111,0 0 0,0 1 0,0-1-59,0 0 0,0 1 0,0-1 1,-2 0-119,-2 1 1,2 1 0,-2 1 0,1 2-165,-2-2 0,2 3 0,-4 0 0,1 1 135,3-1 0,-3 3 1,2-4-1,1-2 155,1-1 1,2-2 0,0 1-108,0-1 1,-4-4 544,-1 0 1,1 0 0,4 4-552,0 0 0,0 1 1,-2-1-1,0 2-186,-3 2 0,-1 0 0,3 5 0,-3 2 2,-1 1 0,4-3 0,-2-1 0,4 0-57,1-1 0,0-3 0,0 0 609,0-2 0,0-2 800,0 1 1,0-5-1039,0 0 1,0-5-1,0 5-509,0 1 0,0 4 0,0 2 0,0 3 20,0 2 1,0-3 0,-2 4-1,0 0 141,-3-1 1,1-2-1,4-6 1,0 1 83,0-1 1,0-4 1067,0 0 1,0-5 112,0 5-1119,0-6 1,0 4 0,0-2-229,0 4 0,0 3 1,0 1-217,0 0 1,0 1 256,0-1 0,0 0 898,0 1 1,1-7 632,4-3-973,-4-2 0,11-2-412,-3 0 0,3 0 1,1 1 29,0 4 0,-1-2 1,0 4-1,0-1 191,3-3 0,1-1 0,-1-2 1,1 0 370,2 0 0,6 0 0,-2 0 0,1-2-22,0-2 0,2 1 0,-4-5 0,1 2-70,0 3 1,-4 2 0,3 1 0,-2 0-427,-3 0 1,3 0 0,-1 0 0,-2 1-268,-1 4 1,3-2 0,0 4 0,-2 1-139,-1-1 1,-6-3 0,0 4-1,1-2 70,2-3 1,1 4 0,0 1 0,-1 0-334,-3 1 0,3 0 1,-5 6-1,1 3 519,-4 4 0,4 9 0,-1 3 0</inkml:trace>
  <inkml:trace contextRef="#ctx0" brushRef="#br0" timeOffset="45">2919 7743 8445,'-7'-6'-360,"1"-1"0,7-7 0,4 1 0,4 0 360,3-1 0,-3 7 0,-1 3-213,3 2 0,-4 2 0,1 2 302,-2 2 0,2-1 0,-2 6-130,2 1 1,-4-4 0,4 0 290,-2 0 0,-1-4 966,0 2-145,2-3-79,7-1-471,-7 0-219,-1 0 0,-8 0-135,-2 0 1,1 0-1,-6 0 1,-1 0 101,-2 0 0,-1 0 0,-1 0 0,1 0 34,0 0 0,-5 0 0,-1 0 1,-1 0-145,1 0 0,-5-4 0,2 0 0,-3 1-38,-2 1 0,1 2 1,-1 0-1,0 0-84,1 0 1,-5 0 0,-2 2 0,0 1 77,1 1 0,2 5 0,5-5 1,1 1 43,1 1 1,-6-3-1,7 6 1,-3-1-38,-2 0 0,7 2 0,0-4 1,3 0-29,-1 0 1,0 3-1,5-3 1,-2 0-19,-3 0 0,3 4 1,-2-3-1,2 2 20,1 0 1,3-4-1,0 2 1,2 0 64,-1 1 1,3-4 0,-1 5-128,2 1 1,-3-2-1,5 1-158,1 1 0,0-4 0,0 0 75,-1 0 1,-1 1-1,5 7-182,0-1 1,0 0 0,0 1-1,0-1 97,0 0 0,0 2 0,0 1 1,0 4 72,0 0 1,0 3 0,0 3-1,0 1-33,0 0 1,5-1 0,-1 1 0,-1-1 4,-1 1 1,-2 6 0,0 1 21,0 0 0,0 6 0,0-3 0,0 4 0,0 1-36,0 1 1,0 4 0,0-2 0,0-1-35,0 2 1,1-5-1,2 4 1,1-5 124,-1-5 0,-1 2 0,-1-4 0,2-1-21,2 1 1,-1-8-1,-2-7 1,1-3-31,1-2 0,0 0 0,-2-1-334,2-3 1,-1 2 0,5-6-1247,-2 3 1331,-2-5 496,2 3 1,-4-6 0,3 0 0</inkml:trace>
  <inkml:trace contextRef="#ctx0" brushRef="#br0" timeOffset="46">2040 9076 15394,'-12'1'0,"1"2"0,2 2-420,-1-2 0,0 4 0,-1 0 0,4 2 144,1 0 1,-3-4 0,3 4 607,-1 1 1,4-3-24,-2 2 0,5-1 0,5 2 0,4-3 138,3-1 0,1 5 0,0-2 0,2 2-306,3 3 1,-3-5 0,4-2 0,-1-1 14,-1-3 1,3-2 0,-4-1 0,2 0-516,-2 0 0,3-1 0,1-2 0,0-3 87,4-1 0,0-2 0,-1-5 0,0 1 315,0 0 1,2-1 0,2 1 0</inkml:trace>
  <inkml:trace contextRef="#ctx0" brushRef="#br0" timeOffset="47">2919 11181 12769,'-6'-14'0,"-1"-3"54,0 0 1,-1 0-592,4 8 1,-4 5 1290,-5 8 1,0 4 0,1 5-269,3 1 0,-3-7 345,3-3 0,-3-2 1,-1-2-1,0 0-341,-1 0 1,1-5 0,-2-1 0,-3 1-151,-4-1 1,-3-5 0,-2 2-1,1-2 207,-1-3 1,-8 1 0,-4-2 0,-2-1-69,-7-2 0,2 0 0,-4 6 0,-2 4-53,0 3 0,-4-1 0,7 2 0,-3 2-538,-1 5 1,1 0-1,2 5 1,2-1 346,2 0 1,2 1 0,5 1-1,4-3-229,4-1 1,-2-3 0,4 4-1,2-2 168,3 1 1,8-1 0,-2-4 218,3 0-35,8 0-42,1 0-628,6 6 1,1-4-487,4 2 1198,-4-2-117,5-2 1,-6-2 0,0-2-593,0-5 1,0-3-1,0-1 1,0-2-158,0-3 0,0-3 0,0-7 0,0-1-28,0-3 0,0-9 1,0-1-1,0-3-52,0-6 1,-1-2 0,-2-3 0,-3-4 69,-1 0 1,-7-1 0,-4-4 0,2 1 24,1 0 0,2-2 1,0 8-1,-1 2 191,1 1 1,0 5 0,1 2-1,1 7-291,3 2 1,5 5-1,-3 11 1,1 2 310,1 2 1,-5 1 0,3 6-276,-1 3 0,2 3 620,-4 6 1,5 5 0,-4 1-1,2 1-725,4 3 0,0 8 0,2 4 0,0 3 630,0 2 0,6 6 1,1 1-1</inkml:trace>
  <inkml:trace contextRef="#ctx0" brushRef="#br0" timeOffset="48">1133 9929 5569,'-4'-18'0,"-1"-1"0,2-2 651,2-3 1,2-1 0,2-2 0,3 1 578,2-1 1,0 6-1,4 4 1,-1 2-876,-3 2 0,-3-1 0,2 1 0,-1 0-650,-3-1 1,3 5 787,-1 0 0,1 5-308,-2-5 1,3 8 0,7-1 80,-1 5 0,0 3 0,2-3 0,3 3 436,4 1 0,-1-4 0,1 2 1,0-2 105,-1 1 0,3-2 1,-6 4-1,-1-2-785,3 0 0,-6 7 1,3-2-1,-5 3-989,-4 1 1,0 2 0,2 2 0,-2 7-2199,-2 6 2792,4 10 1,-3 1-1,7 5 1</inkml:trace>
  <inkml:trace contextRef="#ctx0" brushRef="#br0" timeOffset="49">7758 9982 8548,'-13'4'-587,"-1"1"1,6 5-59,-1-1 0,7 2 645,2-3 0,11-2-30,6-6 1,7-4-1,0-2 1,4-1 763,3-4 1,2-1-368,-2-1 1,-3 4 0,4 0 0,-2 0-541,-3 2 0,2-3 0,-6 5 0,0 2 173,-1 2 0,-2 7 0,-7 1 0</inkml:trace>
  <inkml:trace contextRef="#ctx0" brushRef="#br0" timeOffset="50">8345 9969 18124,'1'-9'-716,"4"0"1,-4 0-1,5-3 1,-2 2 124,1 1 1013,-1 0-112,-4 2 0,0 2 0,0 10-502,0 4 0,0 4 0,0 3 85,0 2 1,-1 0-1,-2-3 1,-3 1 90,-1 2 1,-1-1 0,-1-3 0,3-1-417,0 0 1,5-4 179,-4 0 350,4-6 0,1-4 0,1-10-115,4-1 1,-2-8 0,6 6 565,1 0 1,-2-1-301,0 1 0,-3 7 0,2 1 0,1 2 471,-1-1 1,-2 1-265,3 4 1,1 4-1,5 2-299,-1 1 1,-4-4 0,-2 3-1,1-1-109,-1-1 1,0 7-1,4-4-598,-2 0 1,-6 5-1,3-3-712,0 3 0,-3 1 758,5 1 1,1-5-1,5-2 1,0-1 712,4-3 1,3-8 0,6-2-1</inkml:trace>
  <inkml:trace contextRef="#ctx0" brushRef="#br0" timeOffset="51">8745 10049 22070,'0'-14'-2516,"0"1"0,-6 6 3122,-3 2 0,-3 5 1,0 5-703,3 4 0,3 2 0,6 3 0,0-1-374,0 0 0,2 5 0,2 0 432,5-2 1,3-7 0,1-5 0,1-2 290,-1-2 0,0 0 0,1-2 0,-1-2-320,0-5 1,-1-7-1,-3-2 1,-5 0-620,-2-1 1,-2 3-1,0-5 1,-2 2 292,-2 3 1,-3-2 0,-7 3 0,1 5 422,0 2 0,-7 4 1,0 4-1</inkml:trace>
  <inkml:trace contextRef="#ctx0" brushRef="#br0" timeOffset="52">9291 9955 28131,'0'-8'-9831,"-1"0"8928,-4 2 1,2 2 0,-6 4 1652,-1 0 1,3 0 0,-2 1-467,-2 4 0,4-4 0,0 5 0,-1-1-184,1-1 0,4 2 0,-3-3 452,0 1 0,4 2-634,-2-1 0,8-4 1,5 4 449,3-4 1,1-1-1,1 2 657,-1 2 1,0-1-870,1 6 0,-7 0 1,-2 4-963,-4 0 0,-2-4 0,-4 0 0,-4 0 713,-3-2 0,-1 4 1,0-7-1,-1-1 612,1-1 1,0 2-1,-1 1-163,1-2 1,0-2-1,-1-1 132,1 0 1,4 0 0,2 1-1429,1 4 0,1-2-170,5 6 1,2-5 0,2 4 0,7-2 1163,5-4 596,-1-6 0,16-3 0,-3-7 0</inkml:trace>
  <inkml:trace contextRef="#ctx0" brushRef="#br0" timeOffset="53">9544 9809 28131,'0'-14'-9831,"-1"3"8658,-4 2 1,3 3 2330,-7 6 1,6 1 0,-3 4-1041,0 4 0,4 2 1,-2 4-1,2 2-473,2 0 0,-1 6 0,-2-4 0,-1 2-451,1 2 0,1 1 0,2 0 0,0-4-179,0 0 0,0-3 1,0-3-734,0-1 1,2-6 2147,2-2 1,3-4 0,7-1 0</inkml:trace>
  <inkml:trace contextRef="#ctx0" brushRef="#br0" timeOffset="54">9504 10035 27817,'-7'-13'-3585,"3"0"1,2 4 1465,2 0 1,2 6 2947,2-1 0,3 2 0,7 2-580,-1 0 1,0 2 0,2 0 0,1 3-828,2-2 0,0 0 0,-5 0 0,1 1 380,-1-1 0,0-1 0,1-2 1723,-1 0-445,-6 0 1066,-1 0 1,-7 0 2658,-4 0-3548,4 0-1265,7 0 0,-3-2 0,7-1 1,-4-3-319,-1-1 1,5-2 0,-3-4-1673,1-1 1,4 6 1850,-4-1 1,4 6-1,2-3 1</inkml:trace>
  <inkml:trace contextRef="#ctx0" brushRef="#br0" timeOffset="55">10011 10049 11114,'0'-28'0,"0"5"1477,0 7 0,0 7-1304,0 0 1,0 5-2527,0-5 0,1 6 2987,4-1 0,2-4 0,7 1 0</inkml:trace>
  <inkml:trace contextRef="#ctx0" brushRef="#br0" timeOffset="56">10211 9969 30270,'-9'-5'-2051,"2"-1"0,-1 0 2058,1 1 0,2-1 0,-4 3 262,-1-2 0,-2 1 1,-1 4 218,0 0 0,-1 4 0,2 2 0,2 2-1582,1 2 0,5 2 0,-4 3 0,2 2-668,3 6 1,8-6 1628,4-3 0,9-1 1,2-6-1</inkml:trace>
  <inkml:trace contextRef="#ctx0" brushRef="#br0" timeOffset="57">18649 10462 19214,'0'-8'-5886,"-5"1"3963,1 3 1356,0 2 2115,4-4-1239,0 0 0,-5 3 1319,1-6-936,-1 6-956,5-8 60,-6 9 0,3-4 371,-6 6 1,1 0 0,-6 0 235,1 0 1,4 0 0,0 0 15,-1 0 1,-2 0 351,-1 0 0,-1 0-553,1 0 0,4 0 0,0 2-20,-1 2 1,-2-2 0,-1 4-1,-1-2-70,1 0 1,0 7 0,-1-4 0,1 2 107,0 0 0,-5-5 1,0 4-1,2-1 78,1 1 1,2-5 0,-1 2-273,1 1 0,0-3 1,-1 5-172,1-2 1,0 0-1,-1-3 107,1 1 0,0 5 1,-1-5-1,1 1 54,0 1 0,-1-5 0,2 5 0,2-1 2,1-1 1,0 2 0,-4-3 49,0 1 1,-1 5 0,3-3 0,0 2-185,2 2 0,0-3 0,-4 1 1,1-1 10,3 1 0,-3-4 1,4 3 24,-4-1 0,-2 3 0,1-4 204,0-2 1,4-2-1,0-1 514,-1 0-594,4 0 1,-6 4 0,3 1-89,-3-2 0,3 3 1,0 0-163,-1 1 0,0-2 0,-1 3 73,2 3 0,0 1 0,-2 1 51,2 0 0,-2-4 1,5 0 108,-1 1 0,4-2 0,-1 1-183,2 1 0,2-2 0,0 0-226,0 3 0,0-4 0,0 2 70,0 1 0,5 2 0,-1 2 0,-1-1-105,-2 0 0,-1 1 0,2-1 1,1 0 228,1 1 1,1-6-1,-5 1 1,1 0 260,4-1 0,-2 2 0,6-6 0,1 1 200,2 1 0,1-5 0,0 4 1,1-2-109,-1 1 1,5-2 0,0 4 0,-2-2-59,-1 0 0,3 5 1,-1-3-1,1 0-119,1 0 1,-4 3-1,3-3 1,-3 1 3,-2 4 1,0 1 0,1-1 67,-1-2 0,-4 2 0,-2-5 0,1-1 796,-1 1 0,-2 0-827,3-1 1,0-2 0,2 4 0,-1-1-607,1-3 1,-2-2 0,1 1-1,1 1-138,2 1 0,1 1 1,1-5-1,-1 0 771,0 0 1,1 0 0,-1 0-1</inkml:trace>
  <inkml:trace contextRef="#ctx0" brushRef="#br0" timeOffset="58">18276 11155 17567,'-14'0'-96,"1"0"1,0 0 545,-1 0 0,7 6-211,2 3 1,4-2 0,1 2-276,0 1 1,0 2-181,0 1 1,0 1-1,0-1-426,0 0 1,0-4 0,0 0 0,0 2 570,0 0 0,-6 3 0,-1-1 0</inkml:trace>
  <inkml:trace contextRef="#ctx0" brushRef="#br0" timeOffset="59">17489 11475 8560,'0'-14'-505,"0"1"0,6 0 0,1-1 251,1 1 0,2 4 0,-4 2 1,2-1 253,2 1 0,-3 3 0,2-5 0,-1 4 0,1-4 0,2 0-44,-2-4 1,-3 4-1,-1 0 1,-2 0 261,1 2 0,-2-5-42,2 3 1,-1 3 0,0 0 623,1 1 0,1 2 59,-5-6 0,-6 6-451,-3-2 0,2 4 0,-2 1-148,-2 0 0,4 4 1,-2 1-13,-1-2 0,-2 3 0,-2-1-60,1 3 0,0 1 0,1 4 0,2-1 43,1-3 1,6 9 0,-2-2-110,4 3 0,1 2 1,0-5-1,1 2-117,4-2 0,7-1 0,7-3 0,2-2 112,2-1 0,1-6 0,1 2 0,-1-4-658,0-1 0,4 0 1,-6 0-1,2 0-577,-2 0 0,-1 0 1,-5 0 1117,2 0 0,5 0 0,-2 0 0</inkml:trace>
  <inkml:trace contextRef="#ctx0" brushRef="#br0" timeOffset="60">4532 10955 14619,'0'-18'-880,"0"0"0,2 7 0,2 6 733,5 4 1,3 7 0,3 1 0,1 2 0,3 0 0,2 1-112,3 2 1,2-3 4,5 0 1,-1-2 0,4 2 0,0-3 448,0 0 1,-4-5 0,2 4-1,0-4 99,-1-1 1,0 0-1,-5-1 1,0-4-94,-4-4 0,3-2 0,-4-4 0,1-3-414,0-4 1,-1-5-1,3-4 1,-4-4-57,0-4 0,-4-7 1,-6-3-1,-2-3 150,-2-1 1,-3-5-1,-9-1 1,-8 0 206,-6 0 0,-10 2 0,-4 7 0,-3 4-113,-5 5 1,-6 4 0,-1 11-1,-2 6 101,2 6 0,-5 7 1,2 10-1,-2 6-106,-2 9 0,-5 11 0,2 10 0,1 5 22,4 5 0,26-22 0,1 1 0,-16 22 0,4 3-42,7 1 0,11 11 1,8-7-1,8 1-278,8 2 1,16-8 0,16 2 0,10-8-1417,13-5 1756,-21-25 1,2-3-1,1-6 1,1-3 0,6-2-1,0 0 1</inkml:trace>
  <inkml:trace contextRef="#ctx0" brushRef="#br0" timeOffset="61">11917 10688 8460,'-1'-11'-232,"-4"2"128,-4 4 104,3 4 0,-11 1 0,2 0 0</inkml:trace>
  <inkml:trace contextRef="#ctx0" brushRef="#br0" timeOffset="62">11824 10702 8460,'-13'0'-1627,"4"0"1654,0 0 1,6-6 932,-2-3 1,-1 1 0,2 0-189,1-3-874,2 5 0,2 0 1,3 8-1,7 2 71,5 5 1,6-1 0,8-1 0,3-1 28,1-3 0,0-2 0,4-1 0,-1 0 139,0 0 0,5-6 0,-8-1 0,0-2 68,-3 0 0,2 0 0,-2-4 0,-2 0-180,-1-1 0,-2 3 1,-3 0-1,-2 4-335,-2 1 1,-1 1 116,-5 5 1,-7 0-1,-6 0-18,-7 0 0,-11 0 1,-6 2-1,-5 2 204,-7 5 1,-2-1 0,-2 1-1,0-1 207,0 0 1,0-2-1,0-5 1,0 2 19,0 2 0,1-1 0,4-4 0,4 0-92,2 0 1,0 2 0,1 1-1,4 1-220,3-1 0,4 4 0,5 2 0,1 2-74,2-3 0,5 7 0,-3-4 0,1-1 111,3 2 0,7-2 1,5 1-1,4-4 77,5-1 1,9-2 0,10-5 0,6-5-8,6-7 0,2-1 1,4-5-1,0 1-279,-2 0 0,2 2 0,-10 7 264,-2 5 0,-2 2 0,-1 2 0</inkml:trace>
  <inkml:trace contextRef="#ctx0" brushRef="#br0" timeOffset="63">4559 11768 13182,'-7'-13'-1713,"1"5"0,4 2 373,-2 6 2370,-4 0 235,1 0-913,1 0 0,6-1 0,-2-2 726,-2-2 0,1 1-188,-6 4-799,6 0 1,-3 1 135,6 4 0,2 2 0,2 5-128,5-3 0,3-3 1,3-6-1,1 1 41,2 4 1,5-4-1,-2 4 1,1-4 0,1-1 1,-3 0-1,4 0 1,-3 0 62,-2 0 1,-1 0-1,-3-1-105,2-4 0,-2 4 1,3-4-414,-3 4 1,-2-4 77,1 1 1,-7-2 142,-3 2 1,-8 2 0,-5-2-1,-3 2 146,-1 2 0,0 2 0,-1 1 1,1 1-38,0-1 0,-5 3 0,-2 0 0,1 0 9,0 0 1,-3 0 0,3-3 0,-1 1 29,1-1 0,-3-1 0,3-2 134,-2 0 0,5 0 1,-2 0 404,3 0-643,2 0-149,5 0 0,8 0 0,11 0 0,5 0-308,6 0 1,5-5-1,2 1 1,4 1-344,1 1 1,0 2 0,3 0 0,-1 0 686,1 0 0,1-6 1,2-1-1</inkml:trace>
  <inkml:trace contextRef="#ctx0" brushRef="#br0" timeOffset="64">11917 10768 8826,'-7'-13'0,"2"0"556,4-1 1,1 5-78,0 1 1,0 3-113,0-4 1,6 6-676,3-1 1,2-2 0,3 1 183,-1 3 0,2 0 1,1 2 60,2 0 0,6 0 0,-4 0 1,3 0 96,-1 0 0,-4 4 0,2 1 0,0-1 78,-4 2 0,-1-4 0,-3 4 0,-2-2-36,-1 1 1,-5-1-97,5-4 0,-7 0 0,-2 0 0,-9 0-85,-8 0 0,-2 0 0,-4 0 1,0 0-254,0 0 1,-3-1 0,0-2 0,-1-2-133,0 2 0,1 2 0,1 1 490,2 0 0,-2 6 0,4 1 0</inkml:trace>
  <inkml:trace contextRef="#ctx0" brushRef="#br0" timeOffset="65">7265 11581 8487,'-9'0'-24,"0"0"1,5 0 23,-5 0 0,0-6 0,-4-1 0</inkml:trace>
  <inkml:trace contextRef="#ctx0" brushRef="#br0" timeOffset="66">7105 11621 8687,'-13'0'0,"1"-1"0,1-2 1113,3-2-824,5-5 1,-8 10-450,7 0 1,1 4-1,7 8 1,5 0 141,3 3 0,3 1 0,3-2 0,4-1 186,3 0 0,6-4 0,2-1 1,-1-3 92,1-2 0,4-1 1,-2-4-1,2-2 37,-1-5 0,1-3 1,-6-3-1,-1-1-210,-2-2 1,0-5-1,2 0 1,1-3-443,-2-5 1,-2-2 0,-3-5 0,-4-1 58,0-2 0,-7-7 0,-6 2 0,-2-1 138,-7-3 0,-5-1 0,-11 2 0,-5 7 253,-7 4 0,-6 3 0,-7 7 0,-3 6-137,-1 5 0,-6 7 0,-6 11 0,-4 5 19,-5 8 0,2 9 0,30-7 0,2 1 0,-30 17 84,6 3 0,1 6 1,2 3-1,6 0 52,6 0 0,2 3 0,11-4 0,5 1-89,6 0 0,10-3 0,4-7 0,7-5-162,7-3 0,11 2 1,19-2-1,8-5-1843,11-2 1980,6-3 0,8-5 0,2 1 0</inkml:trace>
  <inkml:trace contextRef="#ctx0" brushRef="#br0" timeOffset="67">18502 10289 28421,'0'-9'-4916,"0"0"1,2 4 3531,2-4 1,-1 7 0,5-4 584,-3 0 792,0 4 0,-7-4 0,-2 6-59,-5 0 0,-3 0 0,-1 0-202,0 0 376,-1 0 1,-1 0 0,-1 0-422,-2 0 1,1 0-1,3 0 1,1 0 415,0 0 1,-1 0 0,1 0-1,0 0-148,-1 0 1,1 0-1,-2 0 1,-1 0 78,-2 0 1,0 0 0,4 0 0,-3 0 38,-1 0 0,-4 0 0,3 0 1,-2 2 121,-2 2 0,2-2 1,-1 2-1,-1-2-26,3-2 1,-4 1 0,5 2 0,-1 1-110,1-1 0,-3-1 0,3-1 0,-2 2-30,-3 2 1,4 1-1,-1-3 1,0 1-45,0-1 1,1 0 0,-4 0 0,3 1 17,2-1 0,-5-1 0,2-2 0,-2 1 73,2 4 1,-3-4 0,3 4 0,-2-2-128,2 1 0,-3-1 0,2 6 0,-2 0-59,-1-2 1,-1 5 0,0-3 0,1 3 104,-1 1 1,0 1 0,1-1 0,0-1 61,4-3 0,-3 2 1,4-2-1,-1 3 50,0 1 0,4-1 0,-3-1 1,1-2-79,-1 1 0,5 2 0,-4 0 0,3-2 21,-1-1 0,-2 0 1,4 4-1,-2 0-143,2 1-1,-3-1 1,0 2 0,-1 1-15,1 2 1,-5 0 0,2-3 0,-2 1 67,2 2 1,-1-1-1,3-3 1,1-1 217,0 0 1,-3 1-1,4-1 1,0 0-70,-1 1 0,4-1 0,-3 0 0,3 1-44,2-1 1,0 5-1,-1 1 1,1 0-210,0 0 1,-1 1-1,1-4 1,0 3 92,-1 2 0,1 0 0,0 2 0,-1-2 32,1-2 1,0 4 0,-1-6 0,1 1 247,0 1 1,4-4 0,0 4 0,0-1-53,2 0 1,-4 4 0,5-4 0,1 0-197,-1 1 0,1 0 0,5 5 0,0-2-73,0 2 0,0 0 1,0-1-1,2-2 50,2-2 1,3 5 0,5-2-1,-1 3 180,-2 2 1,-1-5 0,6 0 0,-2 2 14,-3 1 0,2 2 1,-3 0-1,1-1-56,0 1 0,-1 0 0,6-1 0,-1 1-1,0-1 1,1 4-1,-1 0 1,0-4-247,1 0 0,4 2 1,1-6-1,0 3 41,0 2 1,4-2 0,-4-1 0,1-4 71,4 0 1,0 2-1,0-3 1,-2 0 201,2 1 1,-4-3 0,1-2 0,-2 1-65,-2 2 1,2 1 0,0-2 0,0 0-79,1 0 1,2 2 0,-3-1-1,2-2-67,2-1 1,1 3 0,0-1 0,-2 0-29,2-3 0,-1 4 0,1 0 0,-2-2 35,2-1 1,1-6-1,2 0 1,-2 1 115,-3 2 0,3 1 0,-4-1 0,1-1 94,1-2 1,-6-1-1,4 6 1,-2 1-172,-2 2 0,-2-2 1,-2 4-1,0-1-29,1 0 0,-6 4 0,1-3 1,2 1 18,1-1 0,7-1 0,1-5 1,3 0-60,-1 1 1,0-1 0,5-1 0,-1-2 2,1-1 1,0-4-1,-1 2 1,0 0 15,-4 1 0,2-4 0,-7 5 26,0 1 0,-3 2 0,-2 2 0,-3-1 108,-4 0 1,1 1 0,-1-1-1,1 0-82,0 1 1,3-1-1,-3 2 1,2-1-68,2 0 1,2 5 0,1-9 0,0 1 25,1 1 1,-1-2-1,0 0 1,1-1 14,-1 2 0,-1-4 1,-2 2-1,-1 0 283,2-2 0,0 5-154,3-3 1,-1 3 0,-1 1 0,-2-1-218,-1-3 0,-4 3 1,2-3-1,-1 2-53,-3 3 0,0-1 0,0 0 0,1 1-45,-1-1 0,-1-4 0,-2 0-158,0 1 1,4 2 119,1 1 0,0-1 0,-2-1-735,2-3 0,5-3-652,-1 4 1,3-2-858,1 2 2489,1 3 0,-1-5 0,0 7 0</inkml:trace>
  <inkml:trace contextRef="#ctx0" brushRef="#br0" timeOffset="68">18129 13674 7960,'1'-9'-110,"4"1"0,4 2 793,3 3 1,1 2 0,2 1 0,1 0-107,2 0 0,6 0 1,-2 0-1,3 1-219,2 4 1,-1 2 0,2 5 0,1-1-119,-3-3 0,2 3 1,-10 5-1,-2 2-297,-1-2 1,-1-1 0,-3 0-1,-2 3-427,-4 4 0,-4-3 0,-2 0 1,-4-1 27,-4 0 0,-2 4 1,-4-4-1,-2-2 58,0-1 0,-3-2 1,4-1-1,-3-2-1729,-2-1 2127,-1-6 0,-5 9 0,1-4 0</inkml:trace>
  <inkml:trace contextRef="#ctx0" brushRef="#br0" timeOffset="69">17436 12434 7990,'1'8'-905,"4"-4"0,-4-4 1305,4-4 1,1 1 229,-2-6 0,1 4-197,-5-4 0,1 2 216,3-2 0,-2 2-436,2 2 1,-2 5-244,-2 0 0,-6 5 0,-3 5 0,-1-1 215,1 1 1,-3 2-1,3 2 1,-3-1 12,-1 0 0,5 5 0,3 0 1,0-2 40,1-1 0,-1 3 0,7-1 1,2 0-299,5-3 1,4 0 0,4-1 0,2-1-279,2-3 1,-1 1-1,6-5 1,-3-1-330,1 2 0,7-4 1,-6 2-1,2-4-581,2-4 1,4-4 1246,-6-5 0,8-12 0,-7-4 0</inkml:trace>
  <inkml:trace contextRef="#ctx0" brushRef="#br0" timeOffset="70">4679 12488 8071,'-6'7'0,"-3"-3"96,3-2 1,-4-4-1,4-1 632,-2-1-1064,5 0 557,-2 4 0,5-6 194,0-3 0,1 3-236,3 1 1,4 4 0,5 2 0,1 4-64,-1 4 0,2-2 0,2 2 1,4 1-132,0 2 1,3 2 0,-4-1 0,3-1 26,0-3 0,5 1 0,-5-4 0,0 0 138,0 0 1,5-2 0,-3-4 0,0-1 3,0-4 0,3-2 1,-5-8-1,0-1-63,0-2 1,0-6 0,-5 1-1,-2-6-98,-1-2 1,-2-6 0,-1 3-1,-3-1-76,-4-1 0,-4 2 1,-1-3-1,-1 3 34,-4 1 1,-2 1 0,-7 2 0,0-1 31,-4 2 1,-1 0 0,-7 3-1,1 1-45,-3 2 0,-3 4 0,0 6 0,-3 0 10,0-1 0,-9 7 0,1 2 0,-4 4-78,-4 1 1,-5 1 0,0 5-1,4 6 159,-1 4 0,1 8 1,3-2-1,5 3-38,6 2 0,0 6 0,5 2 0,4 4 199,5 1 1,0-2 0,9-1 0,3-1-205,4 1 0,8 0 0,10 0 0,6-3-275,10-2 0,7 0 0,12-7 0,6-3-235,4-4 1,12-9-1,0-5 1,5-2-446,-35-1 0,1-2 718,3-7 1,0-2 0,-1-3 0,0-2-1,2-9 1,0 0 0</inkml:trace>
  <inkml:trace contextRef="#ctx0" brushRef="#br0" timeOffset="71">12064 10755 6859,'-14'0'358,"7"-6"0,1 3 298,6-6 1,2 2 0,2-4-1,5 3-395,3-3 1,7 1 0,3-1 0,3 3-133,2-3 0,0 5 1,-1 0-1,1 2-204,0 0 0,-5-1 1,-1 5-1,-2 0-351,-3 0 1,-1 5-1,-2 0 11,1 3 0,-2-4 313,-4 5 1,-5-6 0,-11 2 19,-10-4 1,-6-1 0,-4 0 0,-2 0 195,-1 0 1,-6 0 0,2 0-1,-2 0 98,1 0 1,-1 0-1,4 0 1,1 2-102,-1 2 1,2-3 0,4 5-1,2-1-59,3-1 0,3 1 0,6-5-22,-1 0-134,7 0 0,22-2 0,13-1-217,6-1 0,7-5 0,5 4 0,2 1-1649,2-2 1970,2 5 0,1-17 0,0 3 0</inkml:trace>
  <inkml:trace contextRef="#ctx0" brushRef="#br0" timeOffset="72">18396 10049 8374,'-8'-14'44,"1"7"876,2 3-2031,4 2 469,-5 2 632,6-6 245,0 5-110,0-5 0,-2 6 56,-2 0 1,1 0-1,-6 0-89,-1 0 0,-1 1 0,1 2 1,1 2-23,-1-2 1,-1 0-1,1-1 1,1 3 12,-1-2 1,-2-2 0,-1-1 44,-1 0 1,5 0 0,1 0 6,-3 0 1,-1-4 0,-1-2-60,0-1 0,-1 4 0,2-3-106,4 0 1,-4 4-1,3-2 1,-3 2 12,-1 2 1,-1 0 0,1 2 0,0 1 88,-1 1 0,1 2 1,-2-3-1,-1 2-7,-2-2 0,0-2 0,5-1 0,0 0-20,-1 0 1,1 0 0,0 0 0,-1 0-13,1 0 0,4 0 1,2-1-1,-1-2-25,1-2 1,0-1-1,-4 3 1,2-1-20,-1 1 1,3 1 0,-2 2 0,-2 0 12,-1 0 1,-5 0-1,-1 0 1,2 0-24,1 0 1,-3 0-1,-1 0 1,0 0 22,-1 0 1,1 0 0,3 0 0,-2 0 28,2 0 0,-4 0 0,3 0 0,0 0 9,3 0 1,-4 0-1,0 0 1,2 0-28,1 0 0,-3 2 1,0 1-1,1 1-48,-3-1 1,5-1 0,-4-1-1,1 2 14,1 2 1,-3-1 0,4-2 0,-3 0-6,-2 3 1,5 1 0,-3-3 0,1 1 19,0-1 1,-4 3-1,4-1 1,2-2-1,1-2 1,-3 3 0,0 1-1,1-2 62,-3-2 1,6 4-1,-4-1 1,1-1-58,0-1 0,0-1 0,-3 2 0,-1 2 8,0-2 1,3-2 0,-2 0 0,-1 2 43,0 2 0,3-1 0,-2-4 0,0 0-2,4 0 1,-3 0-1,1 0 1,2 0 24,1 0 1,2 0 0,-1 0 0,1 0-108,0 0 1,-1 0 0,1 0 0,0 2-80,-1 2 1,-3-2 0,-3 4-1,1-2 101,0 1 0,-5 3 1,3-3-1,-1-1 31,0 2 1,1-3 0,-2 5 0,0-2-2,0-4 1,3 4 0,1-1-1,1-1 0,1 2 1,-6-3 0,6 5 0,-1-1-43,-1 0 0,2-2 0,-3 4 0,0 1-32,4 2 0,-5 1 0,-1 1 0,-2-1 28,2 0 0,-3 2 0,3 1 0,-3 1 20,-2-6 1,5 6 0,1-7 0,0 0 25,0 2 1,4 0 0,-4 1 0,0-1 64,0-3 0,4 3 0,-4-3 0,2 3-54,2 1 1,1 0 0,0 1-1,-2-1-22,2 0 0,1 2 0,0 2 0,-1 0-21,-2 0 1,0 2-1,5 0 1,0 0-25,-1 1 1,5 2 0,1-4 0,-1-2 10,1-1 0,-4 2 1,5 3-1,-2-1 26,0 0 0,5 3 0,-4-2 1,2 0-16,3 4 0,-2 1 1,0 2-1,2 0 10,2-1 1,-4 2 0,1 2 0,1 3 19,1 1 1,2-3 0,0 3 0,0 0 78,0 0 0,5-5 0,1 4 0,0-2 59,0 0 1,-1 5 0,-2-5 0,3 0-49,2 2 0,-4-5 0,5 4 1,1 1-59,2 2 0,2-1 0,-1 1 0,0-1-87,1 0 1,3 1-1,3 5 1,-1-1 10,0-4 1,5 4 0,-2-4-1,2 4-55,-2 1 0,3 0 1,-4 0-1,1-2 159,0-2 0,-1 2 0,3-2 0,-3 2-34,-2 2 1,3-1 0,-3-1-1,2-1 44,3 0 1,1 5-1,2-7 1,-2 2-49,-3-1 1,8 5 0,-4-4 0,2 0-81,1 2 1,2-2-1,1 0 1,1-3 17,-1-1 1,-1 2 0,-2-2 0,0-1 18,2 1 1,0 2-1,-2-4 1,-1 1-1,-2 0 0,4-4 0,-8 5 0,3-2 77,2 0 0,-2 5 0,-1-4 0,-2 1-2,2-1 0,4 4 0,2-4 0,-2 1-29,1 0 0,1-2 0,-3-3 0,-1 1-62,1 2 1,3 1 0,-2-6 0,-3 1 4,0 0 0,0 2 1,2 1-1,-2-2-3,-3 2 0,2-1 1,-6-1-1,-2 2-10,-1 1 0,-2 2 0,1-4 0,-1 2 21,0-1 0,1 2 0,-1 0 0,0-3 13,1-1 1,-3-1 0,0 0-1,-2-1 67,1 1 0,2 0 0,1-1 0,1 1-16,-1 0 0,-1-1 1,-2 2-1,-1 2-161,1 1 1,1 5 0,-1-4-1,-3 1 1,-1-1 0,3 1 0,-4-2 0,-2 3 67,-2 0 0,-1 3 1,2-4-1,1-1 75,1 1 0,1-2 0,-5-4 1,1-1 53,3 1 1,-2 0 0,2-1 0,-1 1-45,2 0 0,-2-2 1,6-2-1,0 0-15,-2 0 0,5 3 1,-5 0-1,2 1-59,0-1 0,-2 6 0,4 0 0,-2 1-217,1-1 1,-4 4-1,0-4 1,-2 2 159,1 3 1,4-4 0,-3-2-1,-1-3 143,1-1 0,5 0 0,-2-1 0,2-1-5,3-2 1,-1 0 0,0-3 0,1-1 137,-1 0 1,5 3-1,0-2 1,-2 0-164,-1 4 1,-2-3 0,2 1 0,1 3-64,2 5 1,4-2 0,-4 3 0,0-3-48,1-1 1,-3-1 0,5 1 0,0 0-19,-1-1 1,-2-3 0,3-3 0,-2 0 80,-2-4 0,2-1 0,-1-2 0,-2 0 82,-1 1 1,2-1-1,1 0 1,-1 1-58,-3-1 1,4 0 0,0 1 0,-2-1-34,-1 0 1,3 5-1,0 0 1,-2 0-333,-1 1 0,-2-3 0,0 5 0,1 0 114,-1-1 0,-4-3 0,0 0 1,0-2-3,-2-2 1,0-4 0,-4 0 54,2 2 0,1-1 0,-3 0 0,1-1-937,-1 2 1128,-1 0 0,-8 9 0,-2 0 0</inkml:trace>
  <inkml:trace contextRef="#ctx0" brushRef="#br0" timeOffset="73">18222 17179 8745,'-13'-27'791,"0"0"0,7 8-865,6 6 0,6 5 1,10 8-1,5 0-132,5 0 1,8-1-1,-1-4 1,1-2-11,3 0 216,2-5 0,1 4 0,0-5 0</inkml:trace>
  <inkml:trace contextRef="#ctx0" brushRef="#br0" timeOffset="74">16689 15100 7307,'6'-5'161,"-6"1"0,-6-1 0,-7 5 60,0 0 0,-1 0 0,0 0 0,-3 0 100,-1 0 1,1 0 0,3 0-160,1 0 1,0 2 0,-1 1 0,1 3 41,0 1 0,-1 2 0,3 4-29,2 1 0,-2-1 0,7 0 1,1 1-43,1-1 0,4 5 1,1 0-1,3-2-83,1-1 0,7 2 0,5 1 0,0-2-285,0-1 1,9-6-1,1-1 1,3-3-263,5-2 0,6-1 0,5-2 0,2-2 497,5-2 0,7-9 0,-1-8 0</inkml:trace>
  <inkml:trace contextRef="#ctx0" brushRef="#br0" timeOffset="75">21395 13874 8323,'0'-8'-191,"6"-4"0,1 5 1</inkml:trace>
  <inkml:trace contextRef="#ctx0" brushRef="#br0" timeOffset="76">21408 13847 8002,'-7'-2'-609,"1"-1"0,1-2 909,1-3 1,0 4 0,4-5-57,0-2 0,0 0 353,0-3-194,0 1-233,-6 6 1,3 1 0,-6 6-26,-2 0 1,0 0 0,-3 0 0,1 0 34,0 0 0,-1 0 1,-1 0-1,-1 0-39,-2 0 0,-1 0 1,3 0-1,-3 0-43,-2 0 0,5 0 0,-4 0 1,3 1-19,-1 4 1,0-2 0,5 5 0,-1 3-72,1 1 1,0-1 0,-1 0 0,2-2 43,4 1 0,-4-3 1,3 1-1,-2-1 122,3 1 0,-4-4 0,3 4 1,-3-3-5,-1-2 0,-1 3 0,1 0 0,0 2-39,-1 2 0,1-3 0,0 2 0,-1 2-185,1 1 0,1 5 0,2 3 0,1-1 9,-1 0 0,-2 5 1,0-2-1,2 2 72,1-2 0,1 2 1,-2-5-1,2 0 25,3 0 0,-4 1 1,3-4-1,-2 2 119,-2-2 0,0-1 0,-1-2 0,2 0 30,-1 1 1,-2 3 0,-1 1-1,-1 0-179,1 1 0,0-2 0,-1 3 0,3 1-41,2 0 1,-3 1 0,3 6-1,-1 0 28,1-1 0,-2 5 1,5-8-1,0 0 9,1 1 0,-4 0 0,3 0 0,0-1 139,0-2 1,-3-4 0,5 3 0,-1-1-34,-1 1 0,3 0 0,-4 3 0,1-4-42,3 0 1,0 3-1,0 0 1,-1 2-104,1 1 1,1 1 0,2 1-1,0 2-144,0 1 0,0 0 1,0-4-1,0-1 128,0 1 1,0-5 0,0 0 0,0 2 133,0 1 1,0-3 0,0-1 0,0-2-41,0-2 1,0 2 0,0 0 0,0 0 89,0 1 1,0-1-1,0-3 1,2 3-143,2 2 1,-2 0-1,3 3 1,0-2-139,-1 2 1,5 1 0,-3 1 0,2 0 3,2-4 1,-3 3 0,1-4 0,-1 1 149,1 0 0,-4-6 0,3 4 0,-1-3-11,-3 1 1,-1 0 0,-1-3 0,2 1 171,2 2 1,-1 1 0,-4-3 0,2 4-160,2 0 0,-2 1 0,3 3 1,1-2-140,3 2 0,3-1 1,1 1-1,1-3-2,-1-2 1,0 5 0,1-4-1,-1 1 108,0-3 1,1 1 0,-1-1 0,0-2 41,1-1 1,-2-2 0,-2 1-1,-1-1 174,1 0 1,2 1 0,1-1-1,1 0-156,-1 1 1,5 3-1,1 1 1,2-1-180,3-3 0,2 0 0,5-1 0,3 0 11,0 1 0,5-1 1,-4 0-1,2 1 44,-1-1 1,6 0 0,-5 1 173,0-1-48,-6 0 1,3-4-1,-5 0 1,2 0 167,-1-2 0,-2 4 1,-1-7-1,1 1-83,3 0 0,-3-2 0,5 5 0,-1-2-102,4-3 0,3 3 0,0-2 0,1-1-104,0-1 0,0 2 0,2 0 0,1-1-119,1-1 1,1-2-1,-4 0 1,2 0 109,2 0 0,-1 0 0,-4 0 0,0 0 101,0 0 0,0-2 0,-1-2 1,-2-3 44,-2-1 0,-4-2 0,3 4 1,0 0-39,0 0 0,-3-4 1,5 1-1,1-3-53,2-1 1,1-1 0,0 1 0,0 0-64,0-1 1,-2 1 0,-1 0-1,-1-1 82,1 1 1,-3-2-1,0-1 1,-2-2 38,-2 2 1,-3-3-1,-4-1 1,-2 1 130,-2 0 1,4-3-1,-6 2 1,0 1-13,-3 0 0,4-3 0,1 2 0,2 0-298,3-4 0,0 0 0,-1 1 1,0 0-44,0 0 0,1-1 1,0 0-1,-2 4 58,2 0 0,-1-3 1,1 0-1,-3 0 83,-2 0 1,0-2-1,-3 3 1,2-3 218,-1-2 0,-3 1 0,-2-3 0,-1 1-9,-3 2 0,0-8 0,2 7 0,-2-1-181,-2 0 0,2-3 0,-2 0 0,2 1-147,2 2 1,2 1 0,1 0 0,1 1-33,-1-1 0,0 0 0,-1 1 0,-1-1 126,-3 1 0,0-1 0,2 0 1,-2 1 166,-2-1 0,-1 0 0,-2 1 0,2-1 115,-2 0 1,-2-4 0,-1 0 0,0 1-208,0 2 1,0-3 0,0 0-1,0 2-158,0 0 0,0-2 0,0 0 0,0 2 63,0 0 1,0 3 0,0-1 0,0 0-11,0 1 0,0-1 1,0 1-1,0-1 122,0 0 0,-1 1 0,-2-1 1,-3 0 189,-1 1 1,-1-1 0,-2 0-1,1 1-122,-2-1 0,1 0 0,0 1 1,1 1-120,-2 2 1,4-2 0,0 4 0,-1-1-167,1 0 1,2 4-1,-2-3 1,0 1 50,-1-1 1,4 3 0,-4-2-1,1 0 101,0 4 0,-1-3 0,-2 1 0,1 2 35,-1 1 1,-2 2 0,-2-1 0,1 1 35,0 0 0,-2-1 0,-1 1 0,-2 0-62,2-1 1,1 1 0,1 1 0,1 2-34,0 1 1,-1 0-1,1-4 1,0-1 8,-1 1 1,1 4-1,0 0 1,-1 0 55,1 2 0,-2-3 0,-1 4 0,-2 0 23,2 0 1,-3-3 0,-1 3 0,1 0 27,0 0 1,-5 0 0,3 3 0,-1-3-107,0-1 0,0 4 1,-3-3-1,1 2-21,2-1 1,1-1 0,-3 2-1,4-4 24,0 1 0,-3-3 0,0 4 1,0-2 41,0-2 1,-2 2 0,3 0 0,-3-3 76,-2-1 0,-4 3 0,-1 1 1,-3-1 109,-2 1 1,0-2 0,-1 4 0,1 0-219,0 0 1,-11 2 0,4 4 0,-5 0-102,0 0 1,-4 0 0,6 0 0,1 0 39,-3 0 0,0 0 0,-2 0 0,4 0 9,1 0 1,-4 0 0,1-2-1,-1-1-42,1-1 0,0-1 1,7 5-1,4 0-397,-1 0 0,2 0 1,2 0-1,4 2-39,3 2 1,2 8 0,3 9 571,0 4 0,1 5 0,-4 10 0</inkml:trace>
  <inkml:trace contextRef="#ctx0" brushRef="#br0" timeOffset="77">21435 16299 7974,'-13'-4'0,"-1"-1"0,-5 1 0,-2 4 0</inkml:trace>
  <inkml:trace contextRef="#ctx0" brushRef="#br0" timeOffset="78">21248 16326 7974,'-13'0'0,"0"0"0,-1 0 0,8 1 0,6 4 0,18 2 0,16 2 0,18-2 0,9 1 229,10-1 1,-28-5 0,1-1 0,4 1 0,1 1 0,2-2 0,1-1 53,4 1 1,1-2 0,-1-1-1,0-2 1,1 0 0,0-1 0,-1 0-1,-1-2-396,-2 1 0,0-1 1,-1 0-1,1 1 1,-5-1-1,0 0 1,-2 1-1,0-1-461,-3 0 0,0 1 0,31-6 574,-8 3 0,-3-6 0,-11 6 0,-5 3 0,-1 3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3.719"/>
    </inkml:context>
    <inkml:brush xml:id="br0">
      <inkml:brushProperty name="height" value="0.053" units="cm"/>
      <inkml:brushProperty name="color" value="#FF0000"/>
    </inkml:brush>
  </inkml:definitions>
  <inkml:trace contextRef="#ctx0" brushRef="#br0">19342 7277 27946,'-4'6'-962,"-1"-6"0,1-2 0,4-7-236,0-1 1,0 2 348,0 0 1,1 0-1084,4-1 1783,-4 3 1,9 5 788,-5-4 1,-2 4-673,-8-4 1,2 5-461,-5 5 1,0-2 113,-1 6 0,-3-6 1424,4 1 1,0-2 1271,-1-2-5,6 0-1853,-9 0 1,10 0-59,-7 0 1511,6 0-1536,-3 6 0,7-5 109,4 3 0,-2-2 1,6-2-155,1 0 0,2 0 0,1 1 1,0 2-138,1 2 1,3 4 0,1-3 0,0 1-353,1 3 0,1 2 1,3 0-1,-1-2 101,2-1 0,-3 0 1,1 3 251,2-3-29,-5 3 1,6-9-1,-3 4 1,2 1-120,-2-1 0,2-3 0,-5 4 0,1-1-48,-1 1 0,3-4 0,-3 4 0,1-3 0,-1-2 0,5 3 0,-4 0 0,1 0 0,-3 0 0,-3 3 0,-2-3 0,0 0-1007,1 0 1,-3 4-848,-2-1-489,3-3 499,-10 0-2991,4-6 2406,-6 0 2217,0 0 0,5-6 1,3-1-1</inkml:trace>
  <inkml:trace contextRef="#ctx0" brushRef="#br0" timeOffset="1">20022 7397 22427,'9'0'903,"0"0"0,1 0-192,2 0 1,6 0-1,1 0 1,0 0-200,0 0 0,4 1 0,-4 3 1,0 4-360,0-1 0,-5 5 0,-5-3 0,0 3-400,-2 1 0,-1 1 0,-6-1 0,0 0-240,0 1 1,0-1 0,-2 0 0,-2 1-5,-5-1 0,-3 0 0,-3 0-914,-2 1 1131,2-7 1,-4 4 0,5-5 0,1-1-206,0 1 0,-1-1-17,1-5 1,4 0-126,0 0 0,5 0-45,-5 0 1,6 1-1,-2 4-661,4 4 1,1 2 1320,0 3 1,6-7 0,1-1 0</inkml:trace>
  <inkml:trace contextRef="#ctx0" brushRef="#br0" timeOffset="2">19369 10249 20914,'-9'0'-1336,"0"0"488,-1 0 1,2 0 744,-1 0 264,6 0-43,-3-6 256,6 4-385,0-4-326,6 6 1,-3 0 450,6 0 0,-4 0 68,3 0 0,0 2 0,2 1 0,-1 1 26,2-1 0,-1 0 0,0 0 0,-1 1-37,2-1 0,5 3 1,2 0-1,-2 0-15,-1 0 1,-2 3 0,2-3 0,1 1-86,2 4 1,1-1 0,-3 0 0,2-1-99,-1 2 0,2 1 1,-1 1-1,-2 0-175,-1 1 1,-2-3 0,0 0 0,1-4-76,-1-1 0,0 3 0,1-5 0,-1-1 63,0-1 1,-4-2 0,0 0-1447,1 0 772,2 0 0,0 1-209,-3 4 0,-3-2 980,-6 6 0,-6-1 1,-1 6-1</inkml:trace>
  <inkml:trace contextRef="#ctx0" brushRef="#br0" timeOffset="3">19995 10355 10946,'-4'-13'0,"-2"1"393,-2 3 1,4 3 130,-5 6 1,2 2 124,-2 2 0,4 4 1,10 5-35,4 0 1,7-4 0,3 1 0,1 4-236,-1 2 0,-1 2 0,-5-3 0,0 2-274,1 6 0,-1 0 0,-1 1 1,-3-2 11,-5 2 0,-2 1 1,-2 2-1,-2-2-574,-2-3 1,-4 2 0,-7-5-1,-1 0 72,-2 1 1,-5 2 0,0-4 0,-2-4-3,-1-3 1,0-1 0,3-5 0,2-1-186,2 2 1,-4-5 0,6 4-678,0-4 1208,9-1 0,-4 0 0,4 0 0</inkml:trace>
  <inkml:trace contextRef="#ctx0" brushRef="#br0" timeOffset="4">19409 14673 8549,'0'-7'-223,"0"-1"0,0 4 701,0-5-42,0 3 0,0-6-275,0 3 0,0 2 66,0-2 1,0 5 789,0-5 339,0 6-528,0-3-549,0 6 1,0 6 0,1 3-71,4 3 1,1-4 0,4 1 0,0 0 92,5-1 0,0 3 0,7-2 1,2 2 28,1-2 1,3 1 0,3-4 0,3 0-56,0 0 0,5 3 1,-4-3-1,2-1-185,-1 1 0,1 5 0,-6-2 0,-1 1-176,-2-1 1,-1 3-1,-1-3 1,-1 2 28,-2 3 1,-4-2 0,-6-2-1,1-1-392,-1 1 1,-1-2 0,-2-1 0,-3 0-569,-1 1 1,0-4-291,-1 5 0,1-4-103,3 4 1,-2-5 1408,-3 5 0,-2 0 0,4 4 0</inkml:trace>
  <inkml:trace contextRef="#ctx0" brushRef="#br0" timeOffset="5">20315 14846 8115,'-12'-1'-499,"3"-3"1,-2 2 705,2-2 309,3 2 1,1 2 0,10 0 0,4 0 142,2 0 1,3 5-1,1-1 1,1-1-124,2-2 0,-1 4 0,-3 1 0,1 1-239,2 4 0,-6 0 1,2 3-293,-1-1 1,-6 5 0,-2 0 0,-2-2 165,-2-1 1,-6-2 0,-5 0 0,-5-1-466,-6-3 0,-3 6 0,-2-5 1,0 1-111,1 1 1,-5-5 0,-2 2 0,1 0-197,-1-2 0,2 5 1,6-5-1,2 2-1305,6 0 1905,8-6 0,-3 9 0,5-5 0</inkml:trace>
  <inkml:trace contextRef="#ctx0" brushRef="#br0" timeOffset="6">3746 7437 29654,'-9'0'-815,"0"0"0,0-2 0,0-1-1054,0-1 1,5-1 1172,-5 5 1,5 0 493,-5 0 0,4 0-76,-4 0 373,6 0-298,-3-6 1,8 3-180,2-6 0,-1 2-92,6-2 505,-6 3 1,3 8 0,-4 1-1,2 1 1,-1 1 0,6-4 0,1 2 35,2 1 0,1 1 0,2-5 1,2 0 181,0 0 0,6 0 1,-6 0-1,1 0-117,1 0 1,-4-5 0,4 1 0,-1 0 110,0-2 1,-5 4 0,-4-2 2,2 2 176,-6 2 1,0 0-714,-10 0 1,-2 5-1,-6 1 455,-1 1 1,1-4 0,0 1 30,-1-2 1,6-2 0,-1 0-1,-2 0-79,-1 0 1,-1 0-1,0 0 1,-1-2-141,1-2 1,0 2-1,-1-2 1,1 3-84,0 1 0,-1 0 1,1 0-48,0 0 0,-1 5 0,3 4-396,2 3 1,3 2-1,6-1 97,0 0 1,6-5 0,6-4 0,7-2-84,7-2 0,10 0 521,0 0 1,8-6-1,3-2 1</inkml:trace>
  <inkml:trace contextRef="#ctx0" brushRef="#br0" timeOffset="7">5439 9022 13567,'-8'-8'-1116,"4"-1"0,2-2 697,2 0 0,0 2 226,0 0 1,0 4-118,0-4 318,0 6 0,-1-2 473,-4 5 1367,4 0-1035,-5 0-681,6 0 0,6 0 0,4-2 1,5-1-47,3-1 1,1-1 0,-3 5-1,4 0-35,0 0 1,-2 0 0,3 0 0,0 0 109,-1 0 1,-3 0 0,1 0 0,-4 0 174,0 0 1,-1 0 0,0 0 723,1 0-1144,-7 0 1,-3 2 0,-8 1 28,-5 1 0,-7 5 1,-2-3-1,0 1-192,-1 4 0,4-4 0,-4 0 1,1 1 166,0-1 1,-4-4 0,3 3 0,0-1 264,-1-1 0,3 0 0,3-4 534,1 0-238,0 0-453,5 0-364,2-5 1,12 3 0,3-2 0,3 2 133,1 2 0,1 0 0,1 0 0,1 0-21,2 0 1,5-1-1,-1-2 1,2-2-82,-2 2 0,2 2 0,-5 1 0,1 0-208,-1 0 1,-1 1 460,-5 4 0,0 2 1,1 6-1</inkml:trace>
  <inkml:trace contextRef="#ctx0" brushRef="#br0" timeOffset="8">18582 5971 30572,'9'-9'-8386,"0"0"4445,-6 6 3008,3-3 1,-6 4 287,0-2 791,-6 3 1,3-4 222,-6 10 0,6-3 0,-3 7-374,0 2 1,3-4 0,-4 2-1,0 0-348,-1-2 1,-1 5-1,-4-3 1,-2 3 487,-3 1 1,4-4 0,-4 0 0,1 1 22,0 2 0,0 0 0,-3-2 0,0-1-23,4 2 0,0 0 1,0 3-1,-2-1 145,1 0 1,3 5-1,0 1 1,1 1-327,0-1 0,-1 0 1,1-2-1,1 0-67,3 0 0,-3 2 1,4 0-1,-3 0 160,2 1 1,-3-1 0,4-1 0,-4 2-47,-2 1 1,1 3-1,1-5 1,2 2-173,1 2 1,0 1 0,-3 0 0,2-2-88,1 2 0,2 1 1,-2 2-1,3-2 149,0-3 1,3 3 0,-5-3 0,2 4-11,4 0 1,-4-1 0,1 1 0,2-3 64,2 1 1,1 4-1,0-6 1,0 3-39,0 2 1,0 0 0,0-1 0,0 0-31,0-4 0,0 3 0,1-3 0,2 3 22,2 2 1,1-2-1,-4-1 1,3-2 40,-2 2 1,3 1-1,0 0 1,0-1 149,0-2 0,4-4 1,-3 2-1,2 1 107,0 0 1,0-5 0,4 4 0,-1-3-139,-3 1 0,3 1 1,-3-1-1,3 3-50,1 0 1,-1 2 0,-2-4 0,-1 2 36,1 3 0,2-3 0,2-1 0,-2 0-29,-4-4 1,4 0 0,-3-1-1,3 0 135,1-3 1,1-2-1,0 3 1,3-1 146,1-3 0,-5 1 1,-4-4-1,1 0-178,2 0 1,1 3 0,1-3-1,-1 1-42,0 4 1,-4-1 0,0 1-1,1-3-219,2 3 0,-3 1 1,0 1-102,1 0 1,2 1 0,0-1-1,-2-1 368,-1-3 0,-4 2 314,4-2-599,-6 3 1,4-3-351,-3 0 1,-2-5-1492,2 5-412,-2-6-67,-2 3 819,0 0 1607,0 2 1,6-7-1,1-2 1</inkml:trace>
  <inkml:trace contextRef="#ctx0" brushRef="#br0" timeOffset="9">18582 8076 19693,'2'-12'-755,"2"4"0,-1-3 887,6 7 1,0-1 355,4 5 0,-5 2 0,-2 2-642,-1 5 1,-3-2 0,2 2 0,-2 2-8,-2 1 0,0 1 0,0 0 0,0 1-2,0-1 1,0 0 0,-2 1 0,-1-1 10,-1 0 1,-6-4-1,1 0 1,-3 1-297,-1 2 1,-2 0-1,-3-2 1,-3-1 368,1 2 0,-9-1 1,4 0-1,-1-1-527,-4 2 1,0-5 0,4-2 0,0-3 642,4-1 127,3 0 1,0-11 0,-2-4 0</inkml:trace>
  <inkml:trace contextRef="#ctx0" brushRef="#br0" timeOffset="10">17236 7583 9992,'0'-7'1423,"1"2"-1151,4 10 0,-4 2 1,5 6-264,0 1 1,-4-1 0,2 0-135,-2 1 0,-2-1-162,0 0 1,-2-1 176,-2-3 1,-4-3 0,-5-6 167,0 0 1,1-6 0,1-4 0,4-5-97,1-3 0,-3-1 1,5 1-1,1-3 251,1 1 0,2-4 1,2 5-1,1 0-75,1-1 0,6 3 0,-1 2 0,3 0-88,2 2 0,-6-4 1,1 10-1,0-2-16,-1 0 1,3 6-290,-2-1 0,-1 2-380,1 2 1,0 0 181,4 0 1,-6 6 0,-1 2 47,0-1 0,-4 5 0,2-2 1,-1 5 435,1 3 1,4-6-1,5-6 1</inkml:trace>
  <inkml:trace contextRef="#ctx0" brushRef="#br0" timeOffset="11">17622 7370 18725,'-7'-6'-1059,"-5"5"1,3-4 0,-3 4 423,-1 1 0,4 0 0,0 0 554,-1 0 0,-2 0 0,0-2 590,3-2-414,3 2 116,6-4 0,2 6-166,2 0 1,2 6 0,3 3-271,-4 3 1,1 1 0,0 1 0,-1-1 187,1 0 0,5 1 0,-4-1 0,2 0-66,0 1 1,-2-1-1,4 2 1,-4 1-197,-1 2 0,3 4 0,-5-3 0,-1 0-194,-1 1 1,-2 2-1,0-3 1,-2 0 98,-2 1 0,-2-3 388,-3-3 1,-9 5-1,3 2 1</inkml:trace>
  <inkml:trace contextRef="#ctx0" brushRef="#br0" timeOffset="12">17569 7690 8997,'9'-19'0,"0"-2"0,0-1 229,-2-1 0,5 7 0,-3 0 0,3 4-415,1 3 0,0 6 0,1-1 0,-1 2-15,0 2 1,1 5 197,-1-1 1,0 12-1,1-1 1</inkml:trace>
  <inkml:trace contextRef="#ctx0" brushRef="#br0" timeOffset="13">3679 10488 8472,'-13'0'-47,"-1"0"1,9 0-1,6 0 1405,11 0 1,1-4 0,6-2-851,1-1 1,-4 2-1,5-2 1,-1 1-318,1 3 0,-3 1 1,3 2-1,-2 0-327,-3 0 0,4 0 0,-3 0 0,0 0-310,-3 0 1,0 0 0,-1 0-1,0 0-184,1 0 0,5 5 1,2 1 629,-1 1 0,0-4 0,-7 3 0</inkml:trace>
  <inkml:trace contextRef="#ctx0" brushRef="#br0" timeOffset="14">5145 11328 8321,'-13'0'0,"0"0"0,-1 0 716,1 0 254,6 0 0,2 0 0,10 0-408,4 0 0,4-1 1,3-2-1,3-2-602,2 2 0,-3 0 0,4 0 1,2-1-358,1 1 1,-3 1 0,1 2-1,-1 0-239,-2 0 0,6 2 1,-6 1-1,1 1 636,-3-1 0,3 5 0,-1-1 0</inkml:trace>
  <inkml:trace contextRef="#ctx0" brushRef="#br0" timeOffset="15">18836 12034 8043,'0'-13'-1315,"0"0"1124,-6 5-117,4 2 1,-5 6 1165,2 0-128,4 0 1,-4-5-207,10-4 1,-2 1-207,6-1 1,-2 5 307,2-5-192,-3 6 0,-8-3-5,-2 6 1,1 2-1,-6 1 245,-1 1 0,2 6-403,-1-1 1,6 3 0,-1 1 0,3 1-23,1-1 1,0 0 0,0 2 0,0 2-34,0 0 0,0 7 1,0-2-1,0 3-69,0 2 1,1 0 0,2-1 0,1 1-198,-1 0 1,-1-1-1,-2 1 1,0-2 92,0-3 1,0 2-1,0-5 1,0 1-549,0-1 0,0-6 1,0-4-1141,0 1 1,0-2-1897,0 1 3541,0-6 0,6-9 0,1-9 0</inkml:trace>
  <inkml:trace contextRef="#ctx0" brushRef="#br0" timeOffset="16">18782 12341 8200,'-13'0'34,"5"6"0,4 3 1,3 3 408,1 1 1,0 0-1,1 1 1,2 0-10,1 4 1,7-3 0,-2 3 0,3-5-281,1-4 1,0 1 0,1-4 0,-1 0-25,0 0 0,0 3 1,1-5-874,-1-1 0,-4-3 0,0-4 224,1-5 1,2-7 0,0-2 0,-2 0 518,-1-1 0,0-2 0,4-5 0</inkml:trace>
  <inkml:trace contextRef="#ctx0" brushRef="#br0" timeOffset="17">19235 12181 8146,'-13'0'-88,"0"0"823,5 0 1,2 2-1,6 2 176,0 5 1,2-2 0,1 2-1,1 1-655,-1 2 1,3 3 0,-1 1-1,-2 2-47,-2-2 0,-1-1 240,0-1-1108,0-7 1,0-3 0,0-8 0,0-5 305,0-3 1,0-5-1,0-3 1,-1 0 342,-4-4 1,4 0-1,-4 0 1,4 4 157,1 0 0,0 3 0,0 3 499,0 1 0,6 4 1,3 2-471,2 1 0,1 3 0,-1 6 0,-2 3-890,1 1 1,6-2-1,2 2 1,0 0-238,1 1 1,-3-5 0,6 3 0,2-2 949,1 1 0,8-1 0,1-4 0</inkml:trace>
  <inkml:trace contextRef="#ctx0" brushRef="#br0" timeOffset="18">19662 11968 8205,'-15'-12'0,"-1"2"0,-2 2 231,2 2 1,1 2 0,2 4-1,-1 0 430,1 0 0,4 0-75,0 0 1,8 1 0,1 2-165,7 2 0,5 1 0,1-2 1,1 5-138,-1 3 1,5 6-1,1 1 1,0 2-162,1 2 1,-3 7 0,-3 1 0,-1-1-888,0-2 0,-4 3 0,-1 0 0,-2-3-602,-4-4 0,0-1 1,-4-3-818,-2 0 2182,-9-3 0,-8-4 0,-6-7 0</inkml:trace>
  <inkml:trace contextRef="#ctx0" brushRef="#br0" timeOffset="19">19542 12301 8205,'-7'-19'0,"1"4"0,6-4 0,3 1 497,6 0 0,4 0 1,11 5-1,-2 1 2,1 3 1,7 2-1,1 4 1,-1-2-1137,-2 3 1,5 2 636,2 4 0,-2 3 0,-1 7 0</inkml:trace>
  <inkml:trace contextRef="#ctx0" brushRef="#br0" timeOffset="20">3666 11301 8597,'-2'-11'0,"-1"0"0,-3 2 446,-1-1 0,3 4 1,-5 0 407,-2 0-908,5 5 1,-5-5 0,3 4-304,1-2 0,1 1 852,6-6 0,1 6 0,4-1-28,4 2 1,7 2 0,3 0 0,2 0-210,3 0 1,1 0 0,1 0 0,1 0-196,0 0 0,-1 0 0,3 0 0,-1 0 35,-2 0 0,7 5 0,-8-1 1,0-1-29,0-2 0,2-1 0,-8 0 0,1 0-48,-1 0 0,-1 0 0,-5 0-575,0 0-499,1 0 625,-1 0 1,-6 2 100,-2 2 1,-5-2 0,-5 2-1,-3-2-162,-4-2 0,-2 0 1,1 0-1,0 0-493,-1 0 0,1 0 981,0 0 0,-1 0 0,1 0 0</inkml:trace>
  <inkml:trace contextRef="#ctx0" brushRef="#br0" timeOffset="21">4985 12767 8285,'-13'0'0,"0"0"0</inkml:trace>
  <inkml:trace contextRef="#ctx0" brushRef="#br0" timeOffset="22">4959 12767 8285,'0'-13'956,"0"0"0,0 4 95,0 0-1041,0 6 0,6 3 167,3 9 1,2 1-1,4-1 1,3-4-39,4-4 0,-1-1 0,1 0 0,2 0 213,1 0 1,0 0-1,-1-1 1,-3-2 80,-2-2 1,-1-1-1,-5 3-549,0-1-463,1-1 0,-2 7-176,-4 2 1,-3 4 754,-10 5 0,-2 0 0,-6 1 0</inkml:trace>
  <inkml:trace contextRef="#ctx0" brushRef="#br0" timeOffset="23">18622 13221 7585,'-9'-5'437,"2"-1"0,0 0 1267,-1 0-365,5-4-55,-3 8-1094,6-3-75,0 5 0,-6 1 1,-3 3-1,-2 5 25,-3 3 0,-4 2 0,-1-1 1,0 0 11,0 1 1,-4-1 0,4 0-1,-1 1 72,-4-1 1,3 2 0,-1 1 0,0 2-92,1-2 1,0 3-1,5 0 1,-2 2-69,2 3 1,-3 1 0,1 2 0,0-1-18,-1 1 0,2 4 1,-3 2-1,-1-1 36,0 1 1,1 5 0,-4 1-1,2 4-7,-2 0 1,0-3-1,1-2 1,2 1 2,2 2 1,-4-2 0,6-4-1,0 1 24,2-2 1,4 3 0,0-5 0,2 1-29,-1 0 0,4 2 1,0-2-1,2-1-42,-1 1 1,1 2-1,4-2 1,0 0-47,0-1 0,-5 5 1,1-1-1,1 1 116,1-2 1,2 4 0,0-4 0,0 4-82,0 1 1,0 4 0,0-1-1,2-3-2,2-3 0,2-3 0,5 2 1,-2-5-222,1-3 0,2-3 0,1-1 0,0-3 173,1-2 0,-1 3 0,0-4 0,2-2 66,3-1 1,-3 3 0,3-1-1,-4 0 58,0-2 0,3-2 1,1 2-1,-1 1-120,-3 2 1,0 1-1,-1-3 1,0 4-104,1 0 1,-1-2-1,0 3 1,-1-1 75,-3 1 1,3-4 0,-5 0 0,2-2 17,0-2 0,-4 1 0,3-1-103,3 0 0,-1-4 0,1-1-564,-3-2 1,1 2 0,5-3-81,-1-2 0,-4 3 0,0-2 120,1-1 0,2 3 0,1 0-1956,1 1 2615,-1-4 0,0 9 0,1-4 0</inkml:trace>
  <inkml:trace contextRef="#ctx0" brushRef="#br0" timeOffset="24">18236 15606 8372,'-6'-13'0,"-2"-1"1111,1 1-671,1 6 1,7 2-59,4 10 1,-2-2 0,6 6 0,1-1-124,2 0 0,-3 4 1,0-3-1,0 2-125,-2 3 0,-1-1 0,-6 2 0,0 1-230,0 2 1,0 1 0,-2-3 0,-2 2-13,-5-1 1,-7 2 0,-2 0-1,0 0-911,-1 1 0,3-7 0,-5-4 1,2 1 1018,2 2 0,-3-5 0,-1-1 0</inkml:trace>
  <inkml:trace contextRef="#ctx0" brushRef="#br0" timeOffset="25">16943 15166 8321,'0'-13'2509,"-6"0"-2378,-2 11 0,1 4 0,2 12 8,4 4 0,1-1 0,0 5 27,0 1 0,0 3 1,0 0-1,0-1-131,0-2 0,1-4 0,2-6-491,2 1 283,-1-7 0,-4-3 1,0-8-58,0-5 0,-4-9 1,-1-4-1,1-3 137,-2-2 0,3-2 0,-4 1 0,1 2 171,3 1 0,-3 1 0,1 2 0,2 4 606,2 4 0,1 0 1,0 1-179,0 0 0,1 1 0,4 1-321,4 3 0,3 3 0,1-2-213,0 1 1,1 1 0,-1 5-536,0 0 1,1 0 0,-1 2-473,0 2 0,1 2 1,-3 5-1,0-4 1035,-2-1 0,0 4 0,4-2 0</inkml:trace>
  <inkml:trace contextRef="#ctx0" brushRef="#br0" timeOffset="26">17343 14873 8100,'-14'-6'0,"1"-1"83,0-1 0,4 2 1,0 6-1,-2 0-96,0 0 0,-3 0 0,1 0 1550,0 0-1201,-1 0 1,7 6 0,2 3-1,4 3-83,1 1 0,6 5 0,3 1 0,3 2-20,1 3 1,5 1-1,-1 2 1,0 1-380,-2 3 1,-2-3 0,0 3 0,-1-1-500,-3 1 1,-3-3-1,-6 3 1,0-3-516,0-1 0,-2 0 1160,-2-1 0,-15-5 0,-9-2 0</inkml:trace>
  <inkml:trace contextRef="#ctx0" brushRef="#br0" timeOffset="27">17129 15433 8100,'0'-22'0,"0"-1"558,0 0 1,11-2 0,3-2 0,6 0-228,3 1 0,8 0 1,5 4-1,3 4-609,1 4 1,4 0 277,0 1 0,7 0 0,-4-1 0</inkml:trace>
  <inkml:trace contextRef="#ctx0" brushRef="#br0" timeOffset="28">3986 11555 26871,'0'0'0</inkml:trace>
  <inkml:trace contextRef="#ctx0" brushRef="#br0" timeOffset="29">4012 11515 26470,'8'-2'48,"-4"-2"1,4 2-1,-1-4 1</inkml:trace>
  <inkml:trace contextRef="#ctx0" brushRef="#br0" timeOffset="30">2026 8783 27334,'-9'7'-380,"0"-3"0,5-2 0,-3-4 0,-1-1 93,1-1 1,2-2-1702,-4 2 2412,6 2-859,-2-10 1,6 11 797,3-4 1,4 4 0,5 1-30,1 0 1,-1 0 0,0 0-295,1 0 0,-1 0 0,0 0-264,1 0 1,-1 0 0,0 1 0,0 2 195,1 2 0,-1-1 1,0-2 157,1 2 0,-1-2 1,2 2-1,1-2-237,2-2 0,1 0 1,-2 0-1,0 0 296,0 0 1,-3 0 0,0 0 0,-1 0-843,0 0 631,1 0 1,-7 0 0,-1 0 0</inkml:trace>
  <inkml:trace contextRef="#ctx0" brushRef="#br0" timeOffset="31">2319 8769 17378,'6'-13'0,"3"0"920,3-1 1,1 2 0,1 2-205,-1 1 1,0 6 0,1-1 0,-1 2-551,0 2 0,-4 2 0,-1 2 0,-1 4-634,1-1 0,-4 5 1,3-3-1,-1 3-128,-3 1 1,-1 5 0,-2-1 0,-2 1 265,-2 2 1,1-4 0,-6 5-1,-1-2 156,-2-3 0,3-1 0,1 0 0,1 1-15,0 2 32,4 0 1,-9 1-1,4 1 1</inkml:trace>
  <inkml:trace contextRef="#ctx0" brushRef="#br0" timeOffset="32">1986 10302 27787,'0'-13'-4910,"0"-1"0,-1 2 5636,-4 4-2227,4 2-658,-11 6 3544,10 0 0,-2 0-749,8 0 0,4 0 0,7 0 0,1 0-186,2 0 1,1 0 0,-3 0-1,2-2-447,-2-2 0,4 2 1,-3-2-1,0 4 427,-3 4 1,0-1 0,-1 5 0,0-1-487,1 0 1,-2-2-1,-2 4-413,-1 1 0,0 2 398,4 1 0,-4-5-297,0-4 0,-6 3 0,3 1 0</inkml:trace>
  <inkml:trace contextRef="#ctx0" brushRef="#br0" timeOffset="33">2386 10222 28935,'5'-13'-1362,"-1"-1"1,6 7 0,-1 2 1882,3 4 0,-3 2 1,-2 4-1,-1 4-1717,-3 3 1,-1 5 0,-2 1 0,0-2 574,0-1 1,0-1 0,-2 0 0,-4 3 432,-7 0 0,0 3 1,-7-3-1,1 6-685,-3 2 1,-3 6 893,-2 0 0,0 6 0,1-3 1</inkml:trace>
  <inkml:trace contextRef="#ctx0" brushRef="#br0" timeOffset="34">5359 8356 7663,'-14'-9'-167,"1"0"0,0 6 0,-1-3 0,1 2 167,0 0 0,4-1 0,0 5 144,6 0 1,-9 0 0,5 2 0,-2 1 568,0 1 1,2 2 0,-4-3-345,2 1 1,0 7 0,-4-4 0,1 2-145,3 0 0,-1 1 0,4 7 0,-1 2-28,-4 2 1,4 1 0,-1 6 0,3 1 14,2 3 0,1 5 0,2-2 0,2 4-55,2 1 0,3 4 0,8 2 0,2-2-115,0-2 1,11 4-1,-1-9 1,1-3-86,0-5 1,5 1 0,3-9-1,2-2 19,2-6 0,-4-1 0,-1-7 0,2-4 56,2-4 1,-4-9 0,-1-7 0,-1-2-100,-4-2 0,0-7 1,-3-3-1,-1-1-108,-2-3 0,-4-6 0,-6-1 1,-1 1 7,-3 2 0,-3-4 0,-6-1 0,-2 0 94,-2 0 1,-8 2 0,-9 3 0,-2-1 73,-5 2 1,-2 0 0,2 12 0,-2 3 177,-1 0 1,0 5-1,4 4 1,1 6-299,-1 5 1,6 4-1,4 1 1,2 1-164,1 4 0,5 7 0,2 7 0,1 2 282,3 2 0,2 8 0,1 3 0</inkml:trace>
  <inkml:trace contextRef="#ctx0" brushRef="#br0" timeOffset="35">5959 8303 7923,'-6'9'-19,"-3"-2"0,-3 2 0,-1 1 88,-1 5 1,-4 6-1,1-3-102,0-2 1,-2-1 0,1-2 0,2 0-290,1 1 952,2-7-233,0-1 752,5-6-736,2 0 1,12-6 0,3-3 0,4-1-29,5 1 1,3-7 0,6 1-329,-1-4 0,7-4-105,2-3 1,10-2 22,4-3-881,3 2 936,7-15 1,-3 8-41,-25 15 0,0-2 0,1 1 0,1 0 72,5-3 0,0 1 0,-3 1 0,1 0 9,4-6 1,0 0 0,-1 5 0,-1 1-17,2-4 1,0 0 0,0 2 0,0 0 7,0-1 1,0-1-1,1 0 1,-1 0-97,3 1 1,-1-1-689,-1 0 0,-1 1 764,3-1 1,0 1 0,0 0-1,0 1 36,1-2 0,1 1-13,1 1 0,0 0-120,-2-5 0,-1 0 0,3 3 0,0 1-354,-1-1 1,-1 1 292,-1 2 0,0 0 40,0-2 1,0 0-1,-3 3 1,0 1-182,0-3 1,0 1 0,-3-1 0,0 1 192,-2 4 1,1 0 0,-2-2 0,0 1-13,33-15 0,-13 4-179,-5 1 1,-6 7-33,-3 2 0,-6 5-240,-3 0 197,-8 8 441,2-3 0,-10 11-479,2-4 0,-2-1 611,-1 2 0,-6-1-1242,1 5 1196,0 0 0,5-6 1,-1-1-1</inkml:trace>
  <inkml:trace contextRef="#ctx0" brushRef="#br0" timeOffset="36">9531 5891 11898,'0'13'602,"0"2"0,0 1-390,0 2 1,5 5 0,-1 1 0,-1 3 0,-2 1 188,-1-3 1,0-3 42,0 1 1,0 0 0,0-5-1113,0-2 446,0-7 1,0-10-1,0-13 1,0-6 16,0-6 1,0-5 0,0-1-1,0-2 501,0-3 0,0 4 1,0 2-1,0 3 301,0 1 1,-4 7 0,0 2 612,1 3-526,1 2-1323,2 5 0,6 2 0,3 6 0,3 0-389,1 0 1,0 5 0,2-1 0,1-1-1961,2-1 2988,6-8 0,-3-2 0,5-5 0</inkml:trace>
  <inkml:trace contextRef="#ctx0" brushRef="#br0" timeOffset="37">9784 5624 8171,'6'-7'1121,"-4"-1"1,4 5-389,0-1 0,-3-1 0,5 4 0,3-2-526,1-1 0,5-2 0,1 3 0,-2-2-343,-1 2 0,-1 2 1,-1 1-1,0 0 151,1 0 0,-3 1 0,0 4 1,-4 4-83,-1 2 0,3 3 1,-4 1-1,-3 1 377,0 2 0,-2 5 0,0 0 0,0 2 82,0 1 0,-2-3 0,0-3 0,-3 1-483,2 0 1,2-5 0,1 2-1,0-3-4401,0-2 4492,0 0 0,11-5 0,4-2 0</inkml:trace>
  <inkml:trace contextRef="#ctx0" brushRef="#br0" timeOffset="38">10304 5398 12768,'8'5'0,"-2"4"538,-1 3 0,-2 3 1,5 3-1,-2 4-359,-3 3 1,0 2 0,0 1 0,1 2-404,-1 1 0,-1 4 0,-2-4 0,0-1-1379,0-2 1,0-1-1,0-2 1603,0-3 0,-6-3 0,-2-5 0</inkml:trace>
  <inkml:trace contextRef="#ctx0" brushRef="#br0" timeOffset="39">10331 5691 8735,'0'-14'1479,"0"1"0,0 4-460,0 0 0,1 2 1,4-3-1498,4 1 0,7 4 0,3-4 1,0 0 477,1 2 0,9-11 0,0 3 0</inkml:trace>
  <inkml:trace contextRef="#ctx0" brushRef="#br0" timeOffset="40">10624 5238 9142,'0'13'1454,"0"0"0,0 1-1085,0-1 0,0 5 0,2 1 0,2 0-1010,5 0 0,4-2 0,7-8 641,6-5 0,7-2 0,7-2 0</inkml:trace>
  <inkml:trace contextRef="#ctx0" brushRef="#br0" timeOffset="41">10944 5118 9310,'-12'11'0,"2"7"1035,1 6 0,2 7 0,-5 3 0,1 2-807,1 1 0,-3 9 1,7-5-1,0 3-929,0 2 0,1-1 0,7-7 701,2-2 0,4-4 0,5-5 0</inkml:trace>
  <inkml:trace contextRef="#ctx0" brushRef="#br0" timeOffset="42">6132 10595 8600,'6'13'356,"3"1"1,4-1 0,5 0-1,4-1 1,5-3 0,2-4 111,2-4 1,6-1-524,-1 0 1,1-12-1,0-6 1,-1-7-1,-1-6-2191,-1-4 1816,5-10 0,-8-2 206,0-6 0,3-5 1,-12 0-1,-3 2 37,-2 1 0,-10 2 0,-2-1 0,-5 3 163,-5 2 1,-4 4 0,-10 8 0,-8 3 162,-7 2 1,-6 6 0,-4 10-1,-5 6 260,-3 5 0,0 5 0,2 6 1,3 8 132,1 6 1,-2 7 0,7 4 0,4 6-140,3 6 1,3 4 0,5 10 0,4 2-209,4 3 1,9 11-1,5-5 1,4 3-228,4 1 1,10-2 0,10-6-1,5-7-789,7-6 0,14-10 0,11-22 0,11-11 188,-30-10 0,1-4 0,2-6 0,0-4 281,2-2 1,-1-4 0,7-12-1,0-4 1,1-1 0,0 1-1</inkml:trace>
  <inkml:trace contextRef="#ctx0" brushRef="#br0" timeOffset="43">6758 9995 7877,'8'-11'0,"-1"-3"1046,-2-8 0,8 3-1098,9 5 0,9 0 0,6-4 0,6-4-516,6-4 0,9-6 1,4-4-1,-29 17 1,-1 0 422,1-1 1,1 0-1,1-3 1,1 0 0,0-1-1,1 1-1430,0-1 1,0 0 1575,-2-2 1,-1 0 0,2 5 0,-1 1 0,-2-3 0,0 0 0,-2 1 0,1 0 268,0 0 0,0-1 1,2-1-1,0-1 1,27-19-1,0 1 54,-4 1 0,-24 20 0,-1 0 1,1 0-1,0 0 0,-1 0 0,1 1-135,-1 0 0,-1 0 0,30-19 0,-28 20 0,-1 0 0,1 0 0,0 0-190,0 0 1,2 0-1,0 0 1,-1-1-1,0 0 1,-1-1 0,0 0-1,-1-1-121,-1 2 0,0-1 0,3 0 1,0-1-1,-1-1 0,-2 0 1,1 0-1,0-1 89,1 0 1,-1 0 0,-2-2 0,-1 1 0,2 2-1,-1 0 1,0 0 0,-1-1 87,0 0 1,0 0 0,4-2 0,1-1 0,-5 4 0,-1-1 0,3 0-1,1 0-27,-1 1 0,0-1 0,1-2 0,-1-1 0,-1 3 0,0 0 0,0 0 0,0 0-1,2-1 1,0 0 0,-2 2-1,-1 1 1,1-2 0,0 1-1,-1-1 1,-1 1 5,30-24 0,-2 2 0,-7 7 0,-4-1 15,-4 0 0,-2-3 1,-2 0-1,-2 1-29,2-1 0,-3 5 0,0 2 1,-1 1-48,-3 1 0,-4 1 1,-2 6-1,-3 1-123,-2-1 1,0 6 0,-2 4 0,0 2 372,0 1 0,-3 3 0,1 0 0,2 2-222,0-1 0,7 4 0,-3 0 0</inkml:trace>
  <inkml:trace contextRef="#ctx0" brushRef="#br0" timeOffset="44">11024 6690 8120,'7'0'1066,"-1"0"0,-6 6 0,2 3-1000,2 3 1,-1 6 0,5-1 0,-2 1 166,-3 1 1,2 1-1,0 2 1,-2-4-56,-2-4 1,-1 4-146,0 0-80,0 0 0,0-12 0,-1-6 0,-4-8-56,-3-4 1,0-7 0,-1-3 0,0-3 86,2-2 1,-3-4-1,4 0 1,0 1 163,0 2 0,-3 3 0,4 1 0,3 4 80,0 0 0,-2 7 0,-1 4-293,2-1 0,3 4-152,5 1 0,2 0 0,6 0 1,1 2-292,-1 2 1,5-5 0,1-2 0,0-1-727,1 1 1,6-1 1233,-4-5 0,13-5 0,-7-2 0</inkml:trace>
  <inkml:trace contextRef="#ctx0" brushRef="#br0" timeOffset="45">11224 6357 7983,'-1'-18'902,"-4"1"1,10 5 0,2 7-1,11 4-986,8 1 0,5-2 0,-1-2 0,3-4-63,1 1 1,-5-5 0,2 5 0,-4-1 111,-5 4 0,2-2 1,-6 2-1,-2 1-3,-1 1 0,-6 8 0,-2 4 0,-1 7 272,-3 5 0,-1 8 0,-2 2 1,-2 2-27,-2 3 1,2-3 0,-2 2 0,2-1-171,2-1 1,0 3 0,0-6 0,2-2-2982,2-6 2943,4 2 0,11-4 0,2 6 0</inkml:trace>
  <inkml:trace contextRef="#ctx0" brushRef="#br0" timeOffset="46">12557 4678 7943,'-13'0'1123,"5"-6"1,1 4-1,4-3 1,0 0 673,4 1 1,1-1-1433,7 5 1,-6 2 0,3 1 0,-2 3-287,1 1 1,0 2-1,-2 4-171,2 0 131,-1 1 1,1-1 0,1-1 0,0-2 18,0-1 0,4-1 1,-1 2-514,3-1 1,1-6 0,0 1-178,1-2 1,-1-4-1,0-2-366,1-5 0,-3 2 1,0-2-1,-2-2 998,1-1 0,2-7 0,1-2 0</inkml:trace>
  <inkml:trace contextRef="#ctx0" brushRef="#br0" timeOffset="47">12957 4398 8734,'-13'0'1779,"-1"0"1,5 4-1,2 2-1053,1 2 1,2 1 0,4 5 0,0 4-389,0 4 0,0 4 0,0 0 0,0 2-195,0 3 1,0-1-1,0 6 1,0 1-710,0 1 0,0-4 0,0-1 0,0-4-2496,0-2 1,0 3 3061,0-8 0,6-3 0,1 0 0</inkml:trace>
  <inkml:trace contextRef="#ctx0" brushRef="#br0" timeOffset="48">13210 4278 8539,'0'-13'1488,"0"5"0,0 4 0,0 8-930,0 5 1,6 9 0,3 4 0,1 3-79,-1 2 0,3 6 0,-3 2 0,1 2-265,-1-1 1,2 1 0,-5-5 0,-1-1-105,1-3 1,3 1 0,-4-12 0,-1 0-1558,2-3 1,-3-6 339,6-4 1,-6-4-1,3-6 1,-2-7 948,1-8 0,-1-4 1,-2 0-1,1 3 173,1 4 0,0-1 0,-4 1-42,0 2 1503,0 7 0,0 4 0,0 10-1083,0 4 1,0 3 0,0 2 0,2 3-244,2 0 1,-2 6-1,2-6 1,-1 0-949,2-2 0,-2-2 0,6 0 0,1-1 797,2-3 0,1-3 0,0-6 0</inkml:trace>
  <inkml:trace contextRef="#ctx0" brushRef="#br0" timeOffset="49">13530 4491 8393,'0'9'2988,"0"0"-2575,0 1 1,0 2-1,0 2 1,2-1-145,2 0 0,2 1 1,4-1-1,-1 0-319,2 1 0,2-7 1,3-3-1,3-2-756,2-2 0,-5-8 0,4-5 0,-2-8-239,-1-4 1,0 0 0,-7 1 0,-3 2 888,-1-2 0,-1 5 1,-5 1-1,0 4 1241,0 0 1,-2 2 823,-2 4 1,2 3-1287,-2 10 0,2 3 1,2 10-1,0 3-36,0 0 0,0 8 0,0-1 0,0 5-525,0 4 1,0-4-1,0-2 1,0-3-1313,0-2 1,5-5-1,1-3 1250,1-3 0,8-8 0,6-1 0</inkml:trace>
  <inkml:trace contextRef="#ctx0" brushRef="#br0" timeOffset="50">13877 3865 8973,'-5'19'0,"1"3"1295,1 4 0,1 6 0,2 5 1,0 6-107,0 6 1,0 7 0,0 2 0,0-2-1501,0-1 0,0-8 0,0-2 0,2-7-1661,2-7 1,5-2 1971,9-16 0,-3-3 0,4-10 0</inkml:trace>
  <inkml:trace contextRef="#ctx0" brushRef="#br0" timeOffset="51">13917 4331 11265,'13'0'241,"0"2"-327,1 2 0,-1-2 0,2 2 0,3-2-491,4-2 1,-1 0 0,1 0 0,0-2 576,-1-2 0,4-10 0,-4-6 0</inkml:trace>
  <inkml:trace contextRef="#ctx0" brushRef="#br0" timeOffset="52">14170 4211 9064,'-6'-7'3724,"3"1"-2685,-6 6 1,6 2 0,-1 2-333,2 5 1,4 3 0,1 1-571,1 0 1,7 1 0,-4-1 0,2-1-695,0-3 0,-5 1 0,5-5-804,1-2 1,2-2-1,2-2 1361,-1-4 0,0-8 0,1-8 0</inkml:trace>
  <inkml:trace contextRef="#ctx0" brushRef="#br0" timeOffset="53">14343 4065 13309,'0'13'1133,"6"2"0,3 1 0,3 2-502,1-2 1,1-1-1,-1-2 1,0 2-1122,1 3 0,-6-3 1,0 3-848,-2-4 1,3 0-1,-6-1-2716,-5 0 4053,-10-5 0,-8-2 0,-7-6 0</inkml:trace>
  <inkml:trace contextRef="#ctx0" brushRef="#br0" timeOffset="54">12637 3545 8046,'0'-13'116,"1"4"0,2 0 955,2-1 0,1-2 1693,-2-2-973,-2 7-1478,4 1 1,-6 12 0,-2 3 0,-1 4-188,-1 5 0,-1-3 0,7 3 0,1-4-370,1 0 1,5-1 0,-3 0 0,1-1-835,4-3 1,1-3 0,1-6 309,0 0 1,-1-1 0,-1-4 531,-3-4 0,-5 2 1,2-2 1013,-4-1 0,-7 4 48,-3 1 0,4 5 0,0 5-357,4 3 1,1 4 0,0 2 0,1-2-648,4-4 0,2 4 1,6-3-1,1 1 14,-1-1 0,2-3 0,1-6 0,3 0-1011,2 0 1175,1-6 0,5-13 0,0-9 0</inkml:trace>
  <inkml:trace contextRef="#ctx0" brushRef="#br0" timeOffset="55">13064 3252 12139,'0'13'490,"4"-4"1,0 0-66,-1 1 0,3 2 0,-1 1 1,-1 1-285,2-1 1,-4 5-1,2 0 1,-1-2-536,1-1 0,-2-2 1,2 0-1015,-2 1 1,-2-1-1651,0 0 1988,0-5 1070,0-2 0,-6-12 0,-1-2 0</inkml:trace>
  <inkml:trace contextRef="#ctx0" brushRef="#br0" timeOffset="56">13277 3185 8033,'7'-9'2092,"-2"0"1,-2 6-1669,1-1 0,-2 8 0,3 5 0,0 3-241,-1 2 1,1-1 0,-5 2 0,0 1 15,0 2 1,0 5-1,0-2 1,0 1-292,0 1 0,0-3 0,0 3 0,0-4-361,0 0 1,-5-4-1,1 3 1,1-4-4,1 0 0,-2-5-2398,0-1 2854,-1-5 0,5 3 0,0-6 0</inkml:trace>
  <inkml:trace contextRef="#ctx0" brushRef="#br0" timeOffset="57">13450 3159 8030,'0'17'871,"0"1"1,0-2-39,0-1 1,0-1-1,0-1 1,2 2-444,2 2 0,3-3 0,7 1 1,-1-5-207,0 0 1,1-4 0,1-1-1,1-4-458,2-1 0,-1-6 0,-5-3 0,-1-3-674,-2-1 1,-7-2 0,3-1 0,-4-3 107,-1-2 1,0 3 0,0-2 0,0 0 839,0 4 0,0-5 0,0 1 0</inkml:trace>
  <inkml:trace contextRef="#ctx0" brushRef="#br0" timeOffset="58">13690 3012 6810,'5'9'1207,"-1"0"-541,0-6 0,-4 9 0,0-4-15,0 4 0,0-3 0,2 0-63,2 1 0,-1 2 0,5 2 0,-1-1-463,1 0 0,-6-4 0,4 0 1,-1 1-499,-1 2 1,2-3-755,-1 0 632,-4-6 1,7 0 0,-6-11 0,3-6-54,-2-6 1,3-2 0,-2-4-1,-1-1 711,-1 0 1,-2 7 0,1 2 0,2 3 1043,2 2 0,1 5-636,-2 4 0,-1 2 1,6 4 0,1 2 1,-2 1 0,-1 6-1,0 4-441,1 0 0,1 0 0,4-3 0,0-2-384,1-1 1,-1-6 0,0 1 0,1-4-360,-1-4 0,-1-3 1,-3-7-1,-5 1 187,-2 0 0,-2-1 0,-2-1 0,-1-1 167,-1-2 1,-7 2-1,3 6 114,-4 1 0,-2 6 263,1-2 1,6 10-1,2 5 1,5 5-114,5 3 0,-2 1 0,4-1 0,0 3-930,1-1 0,5 4 924,5-6 0,0 0 0,-5-5 0</inkml:trace>
  <inkml:trace contextRef="#ctx0" brushRef="#br0" timeOffset="59">15090 3332 7914,'0'-14'2957,"-5"9"-2319,1 5 0,-2 5 1,3 10-1,-1 3-258,1 4 1,1 9 0,2 6 0,0 5 319,0 2 0,0 1 0,0-5 0,0 0-583,0 0 1,2-3-1,1-5 1,1-7-939,-1-4 0,3-3 0,0-6-77,1-3 0,-2-5 1,2-8-1,-1-5 377,-3-3 1,-3-6 0,-3-1 0,-3 0 823,-1-1 0,-2 3 0,-5 3 369,1 1 0,1 4 0,2 2-266,1 1 1,6 3 0,-1 7 219,2 5 0,8 7 0,3 2 1,3-2-246,1-1 0,0-1 0,2-3-1198,3-2 1,-3 2 0,4-7 0,0-1 0,2-3-1805,0-4 2621,4-4 0,-4-11 0,5-2 0</inkml:trace>
  <inkml:trace contextRef="#ctx0" brushRef="#br0" timeOffset="60">15383 3532 11534,'0'13'2246,"1"0"-1113,4 1 1,-2-1 0,4 0-1158,-1 1 1,3-5 0,-3-2-1193,1-1 0,-2-2 324,4-4 0,-5 0 0,4-1 108,-2-4 0,-2 2 1560,-4-5 0,0 3 1854,0-4-1829,0 6 1,1 6-816,4 6 1,-2 0 0,6-9-1054,1 0 0,6-1 0,2-4 0,0-7 1067,1-9 0,8-7 0,7-12 0</inkml:trace>
  <inkml:trace contextRef="#ctx0" brushRef="#br0" timeOffset="61">15690 2932 7914,'0'13'714,"0"1"1,0 6 0,0 7 0,0 6-89,0 1 0,0 4 1,-2-1-1,-1 5-336,-1 2 1,-1 5 0,5-5-1,0-1-595,0-1 1,0-8-1,0-5 0,0-5-2479,0-6 2784,0-3 0,0-8 0,0-1 0</inkml:trace>
  <inkml:trace contextRef="#ctx0" brushRef="#br0" timeOffset="62">15610 3358 9043,'7'-13'0,"-1"1"0,0 3 634,3 5 1,-2-2 0,2 2-722,1 1 0,2 1 0,3 4 1,1 1 86,2 1 0,6 6 0,-3-2 0</inkml:trace>
  <inkml:trace contextRef="#ctx0" brushRef="#br0" timeOffset="63">15983 3199 7914,'-13'0'0,"1"1"1508,3 3 1,-2-1-1,7 6-658,1 2 1,2 5 0,1 3-1,0 0-509,0 1 0,0 3 0,1-2 0,2 0-631,1-3 1,7-4-1,-2-2 1,3-3-40,1-4 1,0-4 0,1-1 0,-1-1-87,0-4 0,-1-2 0,-2-8 1,-1 0-493,2 2 0,-5-3 0,-1 7 404,1-3 0,2 0 0,5 3 503,0 5 0,1-4 0,-1 1 0</inkml:trace>
  <inkml:trace contextRef="#ctx0" brushRef="#br0" timeOffset="64">16369 2839 8477,'-13'0'1706,"6"0"0,2-6 0,10-3-1043,4-3 0,7 0 0,3 0 0,2 0-526,3-2 0,1-3 0,1 4 0,1 0-207,0-1 0,-2-3 0,-1 0 0,-4 4-404,0 3 1,-3 1-1,-3-5 1,-1 1-856,0 0 0,-4 4 1,-1 0-310,-2-1 1,-2 2 1637,-4-1 0,-6 0 0,-1-4 0</inkml:trace>
  <inkml:trace contextRef="#ctx0" brushRef="#br0" timeOffset="65">16583 2452 11209,'13'0'209,"0"0"1,5-4-1,1-1 1,1 1 397,-1-2 0,5 4 0,-2-3 0,2 0-173,-2 1 0,1-1 1,-3 5-1,-1 0-245,0 0 0,-1 0 1,-6 2-1,-3 2-549,-5 5 1,2 7 0,-1 4 0,-3 0 156,0 4 0,-8 1 1,-3 2-1,-1-2-857,1-3 1,-3 2-1,5-5-1597,-1 2 2657,2-5 0,12-3 0,2-7 0</inkml:trace>
  <inkml:trace contextRef="#ctx0" brushRef="#br0" timeOffset="66">17276 2106 9244,'0'9'1232,"0"-1"0,0 4-756,0 5 0,0 3 1,0 7-1,0 0 103,0-1 1,0 1-1,0-2 1,1-1-411,4-2 1,-4-6 0,4 2-1,-2-5-984,1-4 1,-1 2 575,6-7 1,-5-5 0,4-10 0,-2-4-561,-3-2 0,3-7 0,-2 0 0,1-5 800,0-7 1,-3 2 0,2 0 0,-2 1 612,-2 4 1,4 5-1,1 3 2222,-2 2-2249,4 7 1,1 8 0,3 8-354,-2 5 0,2 3 0,-5 3 0,-1 1-331,1 2 0,-1 4 1,-4-4-1,2-2-1113,2-1 1,-1-2 0,-2 1-39,2-1 1,4-6-1,5-2 1,0-5 1247,0-5 0,1-8 0,-1-8 0</inkml:trace>
  <inkml:trace contextRef="#ctx0" brushRef="#br0" timeOffset="67">17542 2092 7983,'0'-9'868,"-1"2"1694,-3 1-2238,2 2 1,-4 10 0,8 3-1,2 2 105,5 3 1,-2 0-1,4 3 1,2 1-208,3-2 0,2-3 1,-5-4-1,1-4-154,-1-4 1,0-1-1,1 0-224,-1 0 0,-5-6 0,-4-4 1,-4-5-88,-4-3 0,1 0 0,-6 4 0,-2-3-38,-1-1 1,4 2 0,-1 6-507,-2 1 1,1 0-328,1-4 0,5 5 1114,8 4 0,9 2 0,8 2 0</inkml:trace>
  <inkml:trace contextRef="#ctx0" brushRef="#br0" timeOffset="68">18156 1866 8022,'0'-9'4384,"0"0"-3585,0 6 1,-2-3-540,-2 6 1,-2 2 0,-5 2 0,4 5-15,1 3 1,-3 1 0,5 2 0,-1 1-84,-1 2 0,5 1 0,-2-2-399,6 0 1,4 1-1,8-6 1,1-3-122,2-5 0,4-2 0,-2-4 0,-1-2 84,0-5 1,-3-3 0,-5-1-1,-4-1 128,-1 1 1,-3-5 0,-6-1 0,-3 0 212,-1 0 1,-2 1 0,-4 4 0,-1 1 130,1 0 0,0 1 0,1 2-84,3 1 1,0 6-727,9-2 0,3 4 1,12 1-1,3 0 611,4 0 0,3 0 0,2 0 0</inkml:trace>
  <inkml:trace contextRef="#ctx0" brushRef="#br0" timeOffset="69">18449 1706 11511,'0'13'871,"0"1"0,1-1 1,2 0-572,2 1 0,4-1 0,-3-1 0,0-2-282,-1-1 0,6-5 0,-2 4 0,3-2 110,1-3 0,0-6 0,1-3 1,-3-2-1167,-2-2 0,2-2 1,-5-3-1,0-1 95,-1-2 1,1-4 0,-3 4 0,2 1-896,-2-3 1838,4 5 0,1-10 0,5 5 0</inkml:trace>
  <inkml:trace contextRef="#ctx0" brushRef="#br0" timeOffset="70">18729 1586 7873,'-6'13'388,"0"5"0,-4 0 0,2-2 337,2-1 1,-3-2 173,5 1 0,1-3-769,7-2 1,4-3 0,5-6 0,1-1-287,-1-4 1,0 2-1,1-6 1,-1-1-171,0-2 0,1-1 0,-3 0 0,0-1-329,-2 1 0,-6 0 353,1-1 881,-2 1 1,-4 6 62,-2 2 1,1 4-1,-5 2 1192,2 4-1556,2-4 0,10 5 1,3-8-428,3-2 0,1-3 1,2-8-1,1-1-447,2-2 1,-5-2-1,-4 4 1,0-2 50,-2 2 0,4-3 0,-5 1 0,-1 2 183,1 1 0,3 2 0,-4-1 1,-1 3 110,2 2 1,-3 1 75,6 4 0,0 2 0,3-1 90,-3 6 0,-2-1 0,-4 4-239,1 0 1,7 1-1,-2 5 324,2-3 0,-2 3 0,0-3 0,0-4 0,4 7 0,1-4 0</inkml:trace>
  <inkml:trace contextRef="#ctx0" brushRef="#br0" timeOffset="71">19409 893 8132,'4'9'0,"1"0"361,-2 1 0,-3 6 0,-3 4 1,-3 0 417,-2 4 1,1 1 0,-4 3 0,3 3-137,-3 5 0,-1 7 0,-1 3 0,0 1-233,-1 4 1,1-1 0,-2 0 0,-1-2-729,-2-2 0,0-2 0,5-6 0,1-3-900,3-9 1,2-5-1,5-9-2375,2-3 3593,3-3 0,11-18 0,-1-3 0</inkml:trace>
  <inkml:trace contextRef="#ctx0" brushRef="#br0" timeOffset="72">19569 1319 10446,'-9'-6'0,"0"-1"0,0 1 427,2 6 0,-1 0 1,4 5 266,-5-4 1,1 4 0,1 0 0,0 1-457,-1 0 1,1 6 0,-4 0 0,4 4-435,1 1 1,-3-3 0,5 0 0,1-1 18,1 0 1,2 1-1,2-2-41,2-4 0,4-2 0,5-6 0,0 0-602,1 0 0,-1-4 1,0-2 733,1-1 0,-2-2 2099,-4-5-1637,-2 7 1,-10 2 0,-2 10 22,-1 4 0,4-2-551,-2 2 1,5-6-1026,5 2 0,2-5 1,8-5-1,1-4 225,2-3 0,6-5 0,-2-3 952,3 0 0,-4-3 0,-2-3 0</inkml:trace>
  <inkml:trace contextRef="#ctx0" brushRef="#br0" timeOffset="73">19729 1293 7876,'13'-12'263,"0"3"88,-5 3 0,-2 8 1,-6 2-1,0 6 1,0 5 342,0 3 0,0 6 0,0-2 0,-2 3-56,-2 2 0,2 4 1,-2 0-1,1-3-288,-2-4 0,4-1 0,-4-5 49,4-2-378,1-1 0,1-7-217,4-4 0,4-13 0,7-7 0,2-6-617,-2-6 1,3-8-1,1 1 1,-1-3 222,0 3 1,-1-7 0,-5 5 0,1 0 296,-1-1 0,0 10 1,-1 3 1102,-3 4 0,-2 5-496,-2 7 1,-5 9 0,1 10-1,-5 5 41,-4 3 0,0 5 1,-6 0-1,1 2-125,0 1 1,-5 1 0,-1 0 0,-1-2-231,1-3 0,-5 3 0,4-4 0</inkml:trace>
  <inkml:trace contextRef="#ctx0" brushRef="#br0" timeOffset="74">12090 6077 7656,'0'-7'198,"0"-1"0,-1 5 3042,-3-1-1421,2-6-1421,-4 2 1,8 2 0,1 6-112,1 8 1,2 5 0,-3 5-1,1 4-95,-1 3 1,-1 3-1,-2 3 1,0 3-600,0 1 1,0-3 0,0-5 0,0-2-3041,0-3 3447,6-3 0,1 1 0,6 0 0</inkml:trace>
  <inkml:trace contextRef="#ctx0" brushRef="#br0" timeOffset="75">12090 6290 9656,'0'-8'1478,"0"-1"0,2 4 0,2-2-1980,5 1 0,5-4 0,3 1 502,6-3 0,2-2 0,1 1 0</inkml:trace>
  <inkml:trace contextRef="#ctx0" brushRef="#br0" timeOffset="76">12410 5984 7884,'-17'6'1563,"-1"3"-656,2 3 0,2 1 1,4 0-1,2 1-300,3-1 1,0 5 0,5 1-1,2 2-444,2 2 1,3-2-1,7 0 1,1-3-301,2-7 1,4 1 0,6-7 0,-1-4-302,1-4 1,-6-6 0,-3-8 0,-4-6 47,0-2 1,-7-2-1,-2 1 1,-5 1 365,-5 2 1,-2 0 0,-8 5 0,-3 3 172,-4 5 1,-3-1 0,-2 7 0,0 1-550,1 2 0,5 1 400,3 0 0,3 0 0,2 0 0</inkml:trace>
  <inkml:trace contextRef="#ctx0" brushRef="#br0" timeOffset="77">3692 7517 29778,'-7'-14'-4381,"3"1"0,2 4 3034,2 0 1,0 5 0,-1-4-213,-4 2 1607,4 2-634,-5 4 1098,6 0 1,1 0-1,2 1 1,3 2-130,2 2 1,-4 1 0,5-3-428,1 1 0,4 2 0,2-3 0,2 1 451,-2-1 0,5-1 0,-1-2 0,3 0 197,-1 0 0,-1 0 0,2 1 1,-2 2 16,-2 2 1,1-1-1,-4-4 864,2 0 368,-1 0-1606,-9 0 1,-4 0 0,-8 0 0,-5 0-79,-3 0 1,-1 0 0,-2 0 0,-1 0-146,-2 0 0,-4-4 0,4-1 0,2 2-15,1 2 0,-3-1 0,0-1-10,2-1 0,1 0 1,3 2 7,3-2-863,-2 2 1,11-4 255,0 6 0,5 2 1,9 1-1,1 1-1367,2-1 1898,4-1 0,6 3 1,-1 3-1</inkml:trace>
  <inkml:trace contextRef="#ctx0" brushRef="#br0" timeOffset="78">10517 9196 8503,'-11'-2'526,"2"-2"-83,3-4 1,6 0 399,0-1-715,0 0 1,6-3-1,3 3-14,2 5 1,4 2 0,2 1-144,0-4 0,1 4 0,-3-4 0,1 4 162,2 1 0,6 0 0,-2 0 0,3 0-34,2 0 1,-2 0 0,-1 0 0,-2 0-82,2 0 0,-1 0 0,1 0 0,-3 0 76,-2 0 1,3 0-1,-4 0 1,-2 0-208,-1 0 0,-2 0 0,1 0 128,-1 0 1,0 0 47,1 0-47,-7 0 0,-7 0 1,-9 0-1,-4 0-93,-5 0 0,-3 0 0,-5 0 0,-1 0-81,0 0 0,-4 0 1,0 0-1,2 1 238,0 4 1,7-4 0,0 4 0,0-4 162,1-1 0,2 0 0,5 0 169,1 0 1,4 0-262,0 0 0,8 0 0,1 0 0,7 0-313,5 0 1,7 0 0,4 0 0,3 0-137,5 0 0,3 0 1,5-1-1,-2-2-76,-1-2 0,-2-1 0,3 3 0,-3-1-49,-2 1 1,2 1 0,-6 2 0,-4 2 422,-3 2 0,-3 4 0,-5 5 0</inkml:trace>
  <inkml:trace contextRef="#ctx0" brushRef="#br0" timeOffset="79">10637 10942 8181,'-5'-8'-1996,"3"1"1996,-2 2 0,-4-2 0,1-6 0</inkml:trace>
  <inkml:trace contextRef="#ctx0" brushRef="#br0" timeOffset="80">10611 10888 6240,'0'-13'2335,"-5"4"-1773,1 0 0,-6 6-595,1-1 0,-2 4 0,1 3 8,1 1 1,5 1-1,-4-4 538,2 4 1,-4-4 83,1 3 1,-3-2-261,-1-2 0,4 0 0,0 0 97,-1 0 0,4 1-490,1 4 0,4-2 119,1 6 1,6-6-1,3 1 1,3-2 114,1-2 1,6 0 0,3 0-1,3 0 86,2 0 1,4 0 0,2 0 0,-1-2 17,1-2 0,4 2 1,-1-4-1,2 2-309,2-1 0,-4-1 0,-1 4 1,1-4-132,-2-2 0,3 5 0,-6-3 0,-1 2 54,-2-1 1,-6 1 0,-1 3-1,-2-2-263,-3-2 1,-1 1 166,-2 4 0,-4 0 0,-3 0 108,-4 0 0,-5 0 1,-12 1-1,-1 2-10,-2 2 0,-6 3 0,0-3 0,-4-1 84,-3 2 1,0-3 0,3 5 0,0-2 84,1-4 0,-6 0 1,10-2-1,1 0-73,1 0 1,3 0 0,5 0-305,-1 0 0,3-6 13,2-3 0,10-3 0,11 0-1566,4 4 1,8-3 1862,-2 7 0,3-7 0,2 4 0</inkml:trace>
  <inkml:trace contextRef="#ctx0" brushRef="#br0" timeOffset="81">19342 5517 7160,'-6'8'322,"0"-1"0,-4-4 379,1 2 10,6-1 0,-1-5-760,8-4 0,3 2 1,7-4-246,-1 1 0,0 1 0,-1 7 6,-3 2 0,-1 2 1,-6 5-1,3-2-765,-2 1 1053,-2 8 0,-1-4 0,0 6 0</inkml:trace>
  <inkml:trace contextRef="#ctx0" brushRef="#br0" timeOffset="82">19582 5624 7929,'-13'0'-101,"-1"0"-126,7 6 1,1-3-1,7 4-33,4-1 0,1 0 0,4-3 0,-2 3 260,-2 1 0,2-2 0,-2 2 0,2-1 0,1 5 0,4-4 0</inkml:trace>
  <inkml:trace contextRef="#ctx0" brushRef="#br0" timeOffset="83">19755 5731 7854,'8'9'-236,"-4"-1"246,-2 3 1,-1-1-1,4 1 1,3-4-220,4-1 1,2 0-1,-1-3 1,0 1-670,1-1 878,-1 5 0,0-7 0,1 5 0</inkml:trace>
  <inkml:trace contextRef="#ctx0" brushRef="#br0" timeOffset="84">20022 5891 7765,'6'7'-49,"-3"-1"208,6-6 1,0 0-1,4 0 1,0 0-472,1 0 0,0 0 0,3 0 0,0-2 312,0-2 0,3 3 0,1-5 0</inkml:trace>
  <inkml:trace contextRef="#ctx0" brushRef="#br0" timeOffset="85">20382 6091 7912,'0'13'1338,"-6"0"0,4-4-1441,-2 0 1,8-2 0,5 4 0,5-4-1108,3-1 1,-2 9 1209,3-2 0,3 9 0,-1-1 0</inkml:trace>
  <inkml:trace contextRef="#ctx0" brushRef="#br0" timeOffset="86">20808 6690 7876,'6'18'48,"-6"0"0,-1 0 0,-7-4 0,2 3-43,4 0 1,0 1 0,4-4-1,2-3-448,5-2 0,7 3 443,2-3 0,6 9 0,-4 2 0</inkml:trace>
  <inkml:trace contextRef="#ctx0" brushRef="#br0" timeOffset="87">21075 7183 8370,'-4'18'38,"-1"0"1,1 1 0,4-3-1,1 2-475,4-2 0,3-1 0,9-1 0,1-3 253,-2-2 1,-1 3-1,-2-4 1,0 0 183,1 1 0,-5-4 0,-2 4-73,-1 1 1,-2-3 0,-4 2 72,0 2 0,-6 1 0,-1 1 0</inkml:trace>
  <inkml:trace contextRef="#ctx0" brushRef="#br0" timeOffset="88">21222 7756 7758,'-14'21'0,"-3"-2"0,0-5 236,5-1 1,5 0-1,7 1 1,1-2-982,4-4 1,-2 4 744,6-3 0,0 3 0,4 1 0</inkml:trace>
  <inkml:trace contextRef="#ctx0" brushRef="#br0" timeOffset="89">21075 8183 7758,'-6'21'-7,"-1"4"0,-7-4 0,2 1 132,4 0 1,-3-1-1,5 2 1,-1-2-255,-3-2 0,2-1 0,1-5 0,-1 1-125,1-1 0,-1 0 0,-2 1 301,1-1 0,2 0 0,-4-1 0,4-1-391,1-3 344,2-5 0,-2 9 0,-2-4 0</inkml:trace>
  <inkml:trace contextRef="#ctx0" brushRef="#br0" timeOffset="90">20648 8836 7798,'-26'18'440,"-1"-1"1,6 1 19,4-4 0,9-7 0,8-3-1541,8-2 1,3-4-1,3-1 1081,-1-1 0,0-6 0,1 2 0</inkml:trace>
  <inkml:trace contextRef="#ctx0" brushRef="#br0" timeOffset="91">20315 9102 7798,'-13'14'-106,"-1"-1"0,1-4 1,0 0 131,0 1 1,1-2 0,1-1 359,2-1-278,6 4-33,-8-2 1,8-1-76,-6-2 0,0-4 0,-4-1 0</inkml:trace>
  <inkml:trace contextRef="#ctx0" brushRef="#br0" timeOffset="92">19942 9329 7798,'-19'6'336,"-2"1"1,2 2-217,5 0 0,1-6-943,4 2 757,3-4 0,-4 0 0,4 2 0,0 3-41,0 2 1,-4-5 0,1 3 0,-3 0-138,-1 2 1,-1 0-1,1-1-383,0-1 627,-1-1 0,1 1 0,0 1 0</inkml:trace>
  <inkml:trace contextRef="#ctx0" brushRef="#br0" timeOffset="93">19595 9436 7798,'-13'1'0,"0"2"91,-1 2 0,1 3 0,1-2 0,2 0 48,1 0 0,4 0-235,-3-1 1,3 0-1,-2 6 67,1-2 1,0-6 0,3 3 58,-2 0 1,-3 1 0,2 5 0,0-2-454,0-1 1,1 0 422,5 4 0,-6 1 0,-1-1 0</inkml:trace>
  <inkml:trace contextRef="#ctx0" brushRef="#br0" timeOffset="94">19329 9569 7657,'-6'7'-1269,"-3"-2"1269,3-4 0,0-13 0,6-2 0</inkml:trace>
  <inkml:trace contextRef="#ctx0" brushRef="#br0" timeOffset="95">19289 9382 7628,'6'6'172,"-6"3"0,0 3 1,-5 3-1,4 1 5,1 2 0,0 4 1,0-3-1,0 1 96,0-1 1,0 3-1,0-3 1,0 1-217,0-1 0,0-1 0,0-4 0,0 3-77,0 0 0,0 1 0,0-4 66,0-1 1,0-4 0,1-2 0,4-1-6,4-3 0,2-2 0,4-1 0,1 0-125,2 0 1,6 0-1,-2 0 1,3 0-359,2 0 0,0-4 1,-1-2-1,1-3 442,0-6 0,5-4 0,2-7 0</inkml:trace>
  <inkml:trace contextRef="#ctx0" brushRef="#br0" timeOffset="96">21542 7503 7991,'-2'-9'384,"-2"0"1,1 6-67,-6-1 1,4 3-1,-2-1 228,1-2 1,0 2 315,2-2 0,1 2-578,-6 2 0,4 0 0,-4 2-124,-1 2 1,3 4 0,-2 5 0,-2 0 4,0 1 1,-1 5 0,1 3 0,2 2 22,-1-2 1,-2 3-1,0-3 1,2 2 58,1-2 1,6 3 0,-1-4-1,2 0-86,2-3 0,0-4 1,3-2-1,5-1-378,5-3 1,9-5-1,0 2 1,4-4-75,0-1 0,5 0 1,0-1-1,-1-2-328,-2-2 0,-6-3 1,-1 2-1,-2 0-231,-2 0 1,-2 1-1,-2 5-1132,0 0 1982,0 0 0,1 0 0,-1 0 0</inkml:trace>
  <inkml:trace contextRef="#ctx0" brushRef="#br0" timeOffset="97">10451 12967 8156,'1'-7'122,"4"2"0,4 5 1,3 3-1,1 2 1,2-1-1,2 1-314,6-1 0,3 5 1,4-3 207,1 1 0,10-2 0,-1 2 0,2-1 52,-1-3 1,2-1 0,0-4 0,-1-2 179,1-5 1,4-7 0,-2-4 0,-2 0-80,-2-4 0,3-1 1,1-3-1,-2-4-301,-2-3 0,-1 1 0,0-3 1,-1-3-79,-4-3 0,-4-7 0,-8 1 1,-7-3 177,-6-1 0,-4-10 0,-7 0 0,-4-1 248,-4-1 0,-10 1 0,-7 1 0,-9 3 151,-3 6 1,-11 5 0,-3 13 0,-1 8-356,-3 9 0,-11 8 0,-3 17 1,32 1-1,-1 1-177,-4 3 1,0 3 0,0 5 0,1 2 0,-4 5 0,0 3 0,-1 2 0,0 2 8,1 1 1,1 1 0,-5 3 0,2 1 0,8-1 0,3 0 0,1 0 0,2 1 13,5-2 0,3 1 0,2 3 0,4 0 0,6-3 0,3-1 0,-4 34 142,12-5 0,10-4 0,11 0 0,3 6 0</inkml:trace>
  <inkml:trace contextRef="#ctx0" brushRef="#br0" timeOffset="98">2893 8529 9817,'0'-13'-502,"-2"1"416,-2 3 1468,2 3-2139,-4 6 223,6-6 0,-1 5 674,-4-3 1,-2 2-1,-6 2 57,-1 0 1,5 2 0,1 2-234,-3 5 0,-1 3 0,-1 0 0,0-2-67,-1-1 1,1 0 0,0 3 380,-1-4 1,1 4 0,1-3-66,3 3 0,-1 3 1,5 3-1,3 4-168,0 3 1,6 3 0,4 3 0,4 5-162,7 2 1,9 2 0,8 2 0,4-1-70,6-1 71,13 3 0,-9-16 0,9-1 58,-4-6 0,6-6 1,-6-2-1,4-3 198,5-4 0,-5-10 1,-1-5-1,-5-5 71,-4-3 0,-3-5 0,-8 0 0,-4-3-59,-7-5 1,-6-3 0,-9-8 0,-3-2-213,-5-5 1,-10-3 0,-7-4 0,-8-5 84,-4-6 0,7 32 0,-1 1 0,-1 1 0,-2 1 0,-1 0 0,-1 1 24,-3 2 0,-1 1 0,-30-20 1,26 28-1,-1 2 0,-32-9-410,-3 12 0,-3 9 0,1 12 0,-1 9 75,1 10 0,36-6 0,0 2 0,1 5 1,1 3-1,0 3 0,2 1-986,0 3 1,2 2 1269,3 1 0,1 1 0,1-3 0,2 1 0,2 1 0,2 1 0,1 2 0,1 2 0,1 2 0,0 1 0</inkml:trace>
  <inkml:trace contextRef="#ctx0" brushRef="#br0" timeOffset="99">6972 8649 26937,'-14'0'0,"1"0"-332,0 0 1,-1 0-1,1 2 1,0 1-105,-1 1 0,5 7 0,2-3-1746,1 4 1385,2-4 1,5-2-1,4-6 1633,4 0 0,4 0 0,3-2 1,3-1-207,2-1 0,6-7 0,7 3 0,3-3-214,4 2 1,8-3-1,2 2 1,5-5-584,6-3 1,5-1 0,5 3 0,-33 7-1,-1 0 95,1 1 1,1 0-1,6-2 1,1 1-1,-2-1 1,-1 0-1,2 0 1,1 0 103,1-2 0,-1 0 0,1 0 1,0-1-1,1-1 0,-1 1 0,-1 0 1,0 1 102,2 1 0,-1 0 0,-1-2 0,1 1 0,-2 0 0,-1 1 0,1-1 0,-1-1 217,0 0 1,0 0 0,1 0 0,0 0 0,-4 1 0,0 1 0,0 0 0,1 1-306,0 0 1,1 1 0,1-1 0,-1 2-1,-2 1 1,-1 1 0,1-1 0,-1 0 16,-2 1 1,0-1 0,4 0 0,-1 1 0,-3-1 0,0 0-1,0 1 1,-1-1-326,35-6 0,-5-1 0,-1 1 0,-1 0 171,1-1 1,-2 1 0,-3 0-1,-4-1 354,-3 1 1,-3 0-1,-2-1 1,-1 1-229,1 0 0,-2 4 1,-1 1-1,1 1-291,-1 0 0,-4 4 0,1-3 1,-4 1 117,-4 1 1,1-1 0,-6 5 0,-3 0-326,-4 0 1,0-4 0,-5-1-1,0 1-263,0-2 0,-1 0 0,-5-4 0,1 1 725,-1-1 0,6-2 0,2-2 0</inkml:trace>
  <inkml:trace contextRef="#ctx0" brushRef="#br0" timeOffset="100">11424 7716 20154,'0'-22'-1416,"0"0"1,6 7-1,1 0 1,2 7 545,0 2 1,0 1 1139,4 5 722,-5 0 0,2 2 0,-6 2-589,-1 5 1,-1 4-1,-2 5 1,-2 4-240,-2 3 1,1 2-1,-4 1 1,-1 2-222,1 1 1,4-1-1,-2-7 1,4-2-1195,1-2 1,0-1 1064,0-5 0,6-5 1,3-5 147,3-6 0,1-6 0,-1-9 0,-2-4-287,-1-3 1,-5-6 0,4-2 0,-1 0 94,1 1 0,-5 1 1,1 4-1,-1 2 401,1 3 1,-2 2 0,4 7 272,0 0 0,-3 5-59,6 4 0,-2 4 0,2 4 0,-3 5-108,0 3 0,1 1 0,5 1-136,-3-1 0,3 0 0,-5 1 0,2 1-763,0 2 0,-5-2 0,4 3 0,-2-3-45,-3-2 0,3 5 1,0 0-1,1-2 83,3-1 0,4-2 0,3-1 863,6-3 1,2-9 0,2-8 0</inkml:trace>
  <inkml:trace contextRef="#ctx0" brushRef="#br0" timeOffset="101">12037 7770 20154,'0'-14'-1683,"0"-3"1,0-3 0,0 1 1860,0 0 0,-6 3 1,-3 7 168,-3 4 1,4 5 0,-1 5 0,-2 4-548,-1 2 0,5 3 0,3 1 1,2 1-45,2 2 1,0 1 0,3-3-1,5 2 86,5-2 1,5-5-1,-2-4 1,2-1 367,-2-3 0,-1-2 0,-2-2-282,0-4 1,-5-2 0,-5-8 0,-6-3 205,-6-4 1,-4 3-1,-4 1 1,-2 3-171,-2 2 1,5 1-1,-3 3 1,3 3-906,2 1 0,-2 5 350,7 0 632,3 5 1,6 15-1,7 0 1</inkml:trace>
  <inkml:trace contextRef="#ctx0" brushRef="#br0" timeOffset="102">12597 7596 27350,'0'-19'-2136,"6"10"0,-5-1 0,4 14 1476,-4 5 1,-1 5 0,0 2 0,0 2 477,0-2 1,-4-1-1,-1 0 1,2 1 14,2 2 1,1-5-1,0-4 1,1 0 253,4-2 0,2 4 0,7-7 429,-1-1 1,2-8-1,0-3 1,1-4-586,0-2 0,-5-3 0,3-3 0,-3 1-595,-1 0 1,0-3 0,-1 4 704,-4 2 29,-4 1-97,-1 7 1,0 4 0,0 8 237,0 5 1,-4 5 0,-1 2 0,1 2 16,-2-2 0,5 3 1,-4-1-1,4-2-665,1-1 0,1 1 0,4-1 0,3-4 556,4-4 1,-3-3 0,0-4 78,1 0 0,2-1 0,2-4 1,-3-3-446,-2-4 1,2-2 0,-5 0 0,1-3 151,3 0 1,-4-6 0,0 6 0,-1 0 948,-1 2 163,1 2-704,-5 6 0,4 7 0,0 9 0,-1 2-258,-1 3 0,2 4 0,2-1 1,0 0-423,0-3 1,5 0 0,-1 1 0,5 1-1279,2 2 1,7-2 1810,-2-7 0,4 3 0,0-5 0</inkml:trace>
  <inkml:trace contextRef="#ctx0" brushRef="#br0" timeOffset="103">13303 7636 24271,'0'-17'-7512,"-1"-1"7225,-3 2 0,1 5 0,-6 4 1160,-2 1 1,4 2-1,0 6 1,-1 6-1306,1 5 1,2 5 0,-2-2 0,1 2 207,3-2 1,2-1 0,2-2 0,3 1 243,5-1 1,3-1-1,3-3 1,1-5 167,2-2 0,0-2 1,-5 0-1,0-2-467,1-2 1,-5-8 0,-2-7 0,-1-1 387,-3 1 0,3-3 1,-2 3-1,-1-2-114,-1-3 1,-2 5 0,0 1-1893,0 4 1117,0 6 1,6 2-1,3 8 1214,2 2-331,3 4 1,5 5-1,2 0 1</inkml:trace>
  <inkml:trace contextRef="#ctx0" brushRef="#br0" timeOffset="104">13743 7517 25829,'-11'1'329,"2"3"0,4 5-2195,4 3 0,1 2 0,0-1 1147,0 0 0,4-4 0,2-2 0,2-1 787,2-3 1,2-1 0,1-2 0,0-2-191,1-2 1,-1 1 0,-1-6-1,-2-1-521,-1-2 1,-1-1 0,2-1 396,-1 1 1,-2 0 0,4 1-1,-4 1-480,-1 2 0,4 5 524,-1-5 1,-1 6 927,0-1 0,-5 1 578,2-2 1,2 2-725,2-6 0,-1 5 0,0-3 81,3 1 0,-4-3-91,2 4 0,0 1-475,4 4 0,-4 1 0,0 4-724,1 4 1,-2-3 0,1 0 538,1-1 0,2-3 0,1 4 1,2-2-816,3 1 1049,-3 5 0,10-8 0,-4 4 0</inkml:trace>
  <inkml:trace contextRef="#ctx0" brushRef="#br0" timeOffset="105">18849 7596 8175,'0'-13'0,"0"0"0,0 4-1661,0 0 1661,0 6 16,0-3 558,0 6 1,-5 2-431,1 2 0,0-1-274,4 6 1,0-5-805,0 5 934,0 0 0,5 4 0,3 1 0</inkml:trace>
  <inkml:trace contextRef="#ctx0" brushRef="#br0" timeOffset="106">18822 7716 8605,'-4'-8'201,"-1"-1"0,1 7-763,4 2 0,0 2 0,0 7-92,0 1 0,0 2 654,0 1 0,6 0 0,1 1 0</inkml:trace>
  <inkml:trace contextRef="#ctx0" brushRef="#br0" timeOffset="107">18796 7850 8149,'-14'0'-431,"7"0"0,-1 0 179,4 0 0,2 6 56,-2 3 0,3-2 0,1 2 196,0 1 0,5 2 0,3 1 0</inkml:trace>
  <inkml:trace contextRef="#ctx0" brushRef="#br0" timeOffset="108">18809 7943 7058,'-8'6'0,"3"1"0</inkml:trace>
  <inkml:trace contextRef="#ctx0" brushRef="#br0" timeOffset="109">18689 7930 8136,'-8'0'-430,"4"1"0,7 4 514,1 3 0,7 4 0,-4 2 216,1-1 0,3-4 0,0 0 0,4 0-153,2-2 0,1 3 0,-4-4-170,-1 2 0,6-5-95,3 1 0,-2-2 1,-3-2-1,-3-2-119,-5-2 1,1-4 0,-6-5-1,1 1-227,1 3 1,-5-3 463,4 3 0,2-2 0,0-3 0</inkml:trace>
  <inkml:trace contextRef="#ctx0" brushRef="#br0" timeOffset="110">19142 7756 7416,'9'-11'-886,"0"2"1444,-6 3 1,4 1-124,-2 1 1,-4-2 30,4 2-466,2 2 1,-7-4-1,1 8 136,-3 2 1,-9-1-1,2 4 1,-3 1 13,-1-1 0,-5-2 1,1 2-1,0-1 282,2-3 0,-2 3 0,-1 0-143,2 1 0,2 2 0,5 4-287,5 1 1,2-1 0,4 2-1,2 1-105,5 2 1,9 0-1,4-5 1,5 0 32,4 1 1,3-1 0,8-1-1,1-3-426,1-5 0,0-2 1,-2-2-1,-1 0 496,-1 0 0,3 6 0,-9 1 0</inkml:trace>
  <inkml:trace contextRef="#ctx0" brushRef="#br0" timeOffset="111">18822 9022 8041,'0'-13'0</inkml:trace>
  <inkml:trace contextRef="#ctx0" brushRef="#br0" timeOffset="112">18822 9009 7969,'-7'-13'-123,"1"4"-186,6 0 521,0 6 265,0-3 540,0 6-633,0 0-295,-6 6 1,4-3 0,-2 6-891,3 1 0,1 2 801,0 1 0,5 1 0,3-1 0</inkml:trace>
  <inkml:trace contextRef="#ctx0" brushRef="#br0" timeOffset="113">18796 9142 8019,'-14'0'-556,"7"2"0,1 2 556,0 5 0,4-1 0,-2 1 0,3 1 0,-5 2 0,-2 1 0</inkml:trace>
  <inkml:trace contextRef="#ctx0" brushRef="#br0" timeOffset="114">18729 9276 8027,'-13'0'465,"5"6"-901,4 3 1,-2-2 144,1 2 271,1-6 0,4 4-145,0-2 1,0-2 164,0 5 0,-6-5 0,-1 3 0</inkml:trace>
  <inkml:trace contextRef="#ctx0" brushRef="#br0" timeOffset="115">18689 9489 8041,'9'4'-118,"-2"2"-219,-1 2 1,3 1-1,-5 4-561,-1 0 898,-1 1 0,4 5 0,1 2 0</inkml:trace>
  <inkml:trace contextRef="#ctx0" brushRef="#br0" timeOffset="116">18516 9462 8285,'8'6'0,"0"3"195,-2 3 1,4 3-1,-1 1 1,3 3-273,1 2 0,1-3 0,-1 3 0,0-2-17,1-3 1,3-1 0,3-3 0,-1-3-187,0-5 0,3 2 0,-2-2 0,0-1-131,4-1 0,-5-4 411,-1-2 0,3-9 0,-1-8 0</inkml:trace>
  <inkml:trace contextRef="#ctx0" brushRef="#br0" timeOffset="117">19129 9182 7994,'0'-8'0,"0"-1"-632,0 6 1,1-5-151,4 4 1312,-4 2-315,5-4 0,-6 5 300,0-3 1,0 1 121,0-6 0,-6 6 0,-3-2-406,-3 4 0,-1 2 0,0 4 1,-1 4-27,1 2 1,0 3-1,-1-1 1,3 2-302,2 3 1,-2-4 0,7 4 0,2-3-58,5-2 1,9-1-1,9-3 1,3-4-25,4-4 0,7-1 0,2 0 0,3-1-412,0-4 1,8-2 588,-8-7 0,3 1 0,-3 0 0</inkml:trace>
  <inkml:trace contextRef="#ctx0" brushRef="#br0" timeOffset="118">18516 8943 8452,'0'-14'-231,"0"7"736,-6 1 1,3 6-162,-6 0 0,0 1-393,-4 4 1,4 1 0,1 4 0,2-1-414,3 1 1,-3 4 0,1 2 0,-1 3 461,0 2 0,-11 1 0,3 5 0</inkml:trace>
  <inkml:trace contextRef="#ctx0" brushRef="#br0" timeOffset="119">18249 9409 8233,'-13'0'0,"1"10"0,1 4 0,4 0-239,1 1 0,-4 3 1,1 0-1,-2-2-146,3-1 1,-3-2 0,5 1 384,-1-1 0,-2 0 0,-4 1 0</inkml:trace>
  <inkml:trace contextRef="#ctx0" brushRef="#br0" timeOffset="120">18036 9915 8233,'-6'12'-306,"-2"0"0,-1 0-82,1 3 0,-1 5 0,-5 1 0,3 1 374,2 2 0,-3 7 0,3-7 1,-3 0 141,-1 1 1,-1-2 0,3 1-1,0-3-159,2-2 1,5 8 30,-5-5 0,0 12 0,-4-6 0</inkml:trace>
  <inkml:trace contextRef="#ctx0" brushRef="#br0" timeOffset="121">17689 10755 8233,'-13'7'0,"-1"-2"0,6 2 0,0 4 0,2 3-23,3 4 1,-3 6 0,0-2 0,1 3-201,-1 2 1,1-2 0,5-1-1,0-2-6,0 2 0,0 1 1,0 2-1,0-1 229,0 1 0,0 0 0,0-1 0,0 1 0</inkml:trace>
  <inkml:trace contextRef="#ctx0" brushRef="#br0" timeOffset="122">17556 11421 7884,'-6'21'0,"-3"-2"-107,-3 1 1,0-1 0,2 6 0,3 0 320,1 3 1,-3 2 0,4-3 0,1-1-115,-2 1 1,4-2 0,-2-1 0,3-3-8,1-2 1,1-1 0,2-4 0,3 3-37,1 0 1,-2 6 0,4-4 0,-1 2-932,0 2 874,4 2 0,-5 8 0,6 1 0</inkml:trace>
  <inkml:trace contextRef="#ctx0" brushRef="#br0" timeOffset="123">17502 12448 8134,'-13'-5'32,"0"1"1,5 7 0,4 10 0,3 8-272,1 4 0,0 2 1,1-1-1,2 1-57,1-1 1,1 1 0,-5 1 0,0 2 295,0 1 0,6 6 0,1-3 0</inkml:trace>
  <inkml:trace contextRef="#ctx0" brushRef="#br0" timeOffset="124">17516 13047 8104,'0'14'-262,"0"0"1,0 4 0,0 4-30,0 4 0,0 5 0,0 0 1,0-2 219,0 0 0,0-4 0,1-2 0,2-2 77,2-2 0,-1 4 0,-4-6 0,0 0 14,0-3 1,5 0-1,-1-1 1,-1 0-21,-2 1 0,-1 5 0,6-4 0,2 4 0</inkml:trace>
  <inkml:trace contextRef="#ctx0" brushRef="#br0" timeOffset="125">17702 13860 9699,'8'12'-217,"4"-3"1,-3 9-1,2-3-101,3-2 0,-5 0 1,0 2-1,1 1 148,2 2 1,0 6-1,-1-3 1,0 1-395,-1 0 0,5-4 564,-6 4 0,3-6 0,1 3 0</inkml:trace>
  <inkml:trace contextRef="#ctx0" brushRef="#br0" timeOffset="126">17929 14220 8127,'9'-7'330,"0"4"-302,1 6 1,2 0 0,1 6-2,1 1 0,-1 2 1,0 1-1,1-1-3,-1-3 0,0 3 1,1-3-87,-1 2 0,-1-2 0,-2-1 1,-2-1-90,-2 0 1,4-2 0,-3 4-1,2 0 151,0-2 0,0 5 0,4-5 0</inkml:trace>
  <inkml:trace contextRef="#ctx0" brushRef="#br0" timeOffset="127">18262 14327 7402,'0'-14'19,"0"1"0,0 4 1,2 2 436,2 1 1,-2 0 0,4 3-121,0-1 0,-3-1 1,5 5-64,3 0 1,-4 5 0,2 0 0,0 3-235,-2 2 0,4 2 1,-5 1-1,0 1-166,0-1 0,-2 0 1,-4 1-1,0-1-67,0 0 1,-4 1 0,-2-1 0,-2 0-53,-2 1 0,-2-5 0,-3-1 0,-1 3-160,-2 1 1,-6-1 0,4 0 405,-1-2 0,-4 0 0,4 4 0</inkml:trace>
  <inkml:trace contextRef="#ctx0" brushRef="#br0" timeOffset="128">16996 12528 8757,'-4'-9'389,"-1"0"-496,-5 6 0,4-5 0,-5 5 481,3-1 1,-1 0-1,-5 4 104,1 0 0,4 0 0,-1 0-170,-5 0 1,-3 5 0,-4 4 149,4 3-333,3 2 1,6 3 0,1 3-1,-1 0 42,1 4 0,2 1 0,8 2 1,2-2-251,5-3 1,9 2 0,4-6 0,3-2-721,2-1 1,4-2-1,2-1 1,-1-3 802,1-5 0,4 4 0,-3-1 0</inkml:trace>
  <inkml:trace contextRef="#ctx0" brushRef="#br0" timeOffset="129">3093 10249 15785,'-14'0'-178,"1"0"1,0 0 0</inkml:trace>
  <inkml:trace contextRef="#ctx0" brushRef="#br0" timeOffset="130">2839 10422 14419,'0'-13'-3410,"0"-1"1997,0 1 1,-1 5 1189,-4 4 0,-2 8 256,-6 5 1,5-1 0,4 1 230,2 1 1,4-4-1,2 0 1,5-2 91,3 1 1,3 4 0,3-3 0,2-1-54,1 1 0,9 3 0,-1-3 1,8 0-513,9 0 1,0-2 0,3-4 0,0 0 213,-2 0 1,4-4 0,-5-3 0,-2-4-192,-3-4 0,1-7 0,-9 0 0,-2-5 146,-3-4 0,-5-1 0,-9-7 0,-2 2-81,-3 0 0,-4-9 1,-6 5-1,-5-4 62,-7-1 1,-7 2 0,-8 6 0,-4 1 158,-8 1 0,-2 12 0,-8 2 0,-3 7-19,-4 6 0,-12 15 0,-2 14 1,32-7-1,1 3-51,-3 3 0,2 2 0,-3 5 0,2 3 0,1 3 0,1 1 0,3 0 0,2 1-136,1 0 0,2 1 0,1 3 0,3 1 0,3-1 0,3 0 0,3-2 0,3 0-60,-7 35 0,14 1 0,10-15 1,15-2 26,16-5 0,26-10 139,-23-23 0,2-2 0,3-3 0,0-1 0,2 1 0,1-2 0,3 2 0,-1-1 0</inkml:trace>
  <inkml:trace contextRef="#ctx0" brushRef="#br0" timeOffset="131">5132 10622 8305,'0'-14'281,"0"6"322,0-1 1,0 0-372,0-5 0,2 7 1,2 1-58,5 0 0,-2 5 1,2-4-183,2 4 0,0 1 1,4 0-1,3 0-63,4 0 1,3 0 0,4 0 0,0 0 250,2 0 1,11 0-1,-2 0 1,1-2 21,1-2 1,7 2 0,1-2 0,-1 1-135,-2-1 0,2 2 0,-3-2 1,0 2-130,0 2 1,3 0 0,-3 0 0,-2 0 108,-2 0 1,5 0 0,-7 0 0,1 0 74,1 0 1,-2 0 0,0 0 0,-2 0 83,-2 0 0,1 0 1,-5 0-1,1 0-167,0 0 1,-2 0 0,-5 0 0,0 2-201,-4 2 1,2-2 0,-7 3 0,0 0-157,-3-1 0,0 2 0,-1-3-515,0 2 0,1-1-181,-1-4 1,-4-1 1010,0-4 0,-6-2 0,3-7 0</inkml:trace>
  <inkml:trace contextRef="#ctx0" brushRef="#br0" timeOffset="132">10691 9182 8446,'-2'-20'-507,"-2"2"1,1 9 0,-6 6 506,-1 6 0,-2 4 0,-2 5-132,1-3 0,0 3 0,-1-5 444,1 1 1,0-2-111,-1-6 1,7-2 83,3-2 1,4 2 0,6-2 0,5 2-186,6 2 0,6 0 0,1 0 0,4 0-168,3 0 1,6 0 0,-3 0-1,2 0-29,0 0 1,-2 5 0,3-1-1,-3-1 112,-2-1 1,1-2 0,-4-2 0,1-1 86,-5-1 0,0-2 0,-7 3 268,-1-1-442,-9-7 1,-8 10 0,-10-4-1,-5 4-164,-3 1 0,-10 0 0,2 0 0,-2 1 110,-1 4 1,4-2-1,3 4 1,4 0-822,3 1 946,2 1 0,6 4 0,1 0 0</inkml:trace>
  <inkml:trace contextRef="#ctx0" brushRef="#br0" timeOffset="133">10744 10888 8506,'-13'8'-179,"4"-2"0,1-5 1,1 4-26,0 3 1,4 4 0,-3 2 0,1-1-282,1 0 0,-6-5 650,1-4 1,1-2 0,1-4 607,1-2 0,1 1-632,5-6 1,2 6 0,2-2 0,5 4-140,3 1 1,3 0 0,3 0 0,2 0 49,1 0 0,4 0 1,-2 0-1,2 0-83,1 0 0,1-5 1,1-2-1,2-3 89,1-5 1,4-1 0,-3 2 0,-3 1-2,-1 0 1,-1-1 0,-2 2-1,-3 2-74,-4 1 0,-3 2 0,-2-2-45,1 4 0,-8 4-66,-6 1 0,-8 0 0,-10 1 1,-4 4 99,-3 4 0,-2 1 0,1 1 0,-2-3 131,-4 3 1,4-4-1,-3 1 1,3-1-64,1 0 1,1-2-1,1 2 1,2-1 17,6-3 1,2-1 0,1-1 85,1 4-366,6-4 1,13 5 0,11-6 0,9 1-654,5 4 1,3-4 874,6 4 0,12 2 0,2 1 0</inkml:trace>
  <inkml:trace contextRef="#ctx0" brushRef="#br0" timeOffset="134">18542 7343 11711,'-1'-7'-773,"-4"2"1213,-4 4 0,2 1 0,0 1-272,1 4 1,0-2-1,3 6-675,-2 1 0,-1 2 0,3 1 1,-1 1-1235,1-1 1697,2 6 0,-5 2 0,-2 6 1</inkml:trace>
  <inkml:trace contextRef="#ctx0" brushRef="#br0" timeOffset="135">18289 7730 12510,'-13'6'-719,"-1"-3"1,1 4-1,0 0 656,-1 1 1,1 1 0,0 4 15,-1 0 1,-5 1-1,-2-1 1</inkml:trace>
  <inkml:trace contextRef="#ctx0" brushRef="#br0" timeOffset="136">17969 8130 8537,'-13'0'8,"-1"0"1,6 5 0,-1 6 0,-2 4-524,-1 2 0,-1 12 1,0-3-1,-1 2 515,1 0 0,0-5 0,1-3 0,2 0 0,1-4 0,6 3 0,-3-1 0,1-2 0,1-1 0,-1-2 0,4 1 0,-2 1 0,-1 2 0,-1-2 0,-1 4 0,-1-5 0</inkml:trace>
  <inkml:trace contextRef="#ctx0" brushRef="#br0" timeOffset="137">17662 8956 13660,'-5'-19'-1273,"3"13"0,-2 6 1067,2 14 0,1 12 127,-4 5 0,-2 9 0,-7 7 0</inkml:trace>
  <inkml:trace contextRef="#ctx0" brushRef="#br0" timeOffset="138">17569 9609 10979,'-13'3'0,"1"4"-473,3 7 0,-1 8 1,4 0-1,-2 2 136,-2-2 1,3 3-1,-1-4 1,1 1 146,-1 0 1,5-4-1,-2 3 1,0-2 177,1-3 1,-1 4 0,5-1 0,0 2-84,0 2 1,0 2-1,0 2 1,0-2 76,0-3 1,0 4 0,0-6-1</inkml:trace>
  <inkml:trace contextRef="#ctx0" brushRef="#br0" timeOffset="139">17449 10222 8516,'0'13'312,"0"-5"1,0 4-1,0-4-443,0 4 0,2 2 0,1 0 0,3 3-156,1 0 0,-3 6 0,5-4 1,2 2-241,0 2 1,-2 1 526,0-2 0,0 9 0,4-3 0</inkml:trace>
  <inkml:trace contextRef="#ctx0" brushRef="#br0" timeOffset="140">17649 10675 8411,'13'-6'605,"-1"6"-292,-3 8 0,3 9 1,-3 4-1,3 0-882,1-3 1,0-4-1,1 0 1,-1-2 246,0-4 0,1 4 1,-1-3-1,0 2 39,1-3 283,-1 10 0,0-9 0,1 10 0</inkml:trace>
  <inkml:trace contextRef="#ctx0" brushRef="#br0" timeOffset="141">17916 10995 8154,'13'0'223,"0"0"0,5 0 1,0 1-323,-2 4 1,1 2-1,-1 5 1,2-2-1,-1-1-70,3 2 1,-6 1 0,4 1 0,-4 0-61,-6 1 1,4-1 0,-4 0 0,1 1 62,-1-1 0,-3 0 1,2 0-1,-1 1 166,-3-1 0,3-4 0,0 0 0,1 1 0,2 2 0,5 1 0</inkml:trace>
  <inkml:trace contextRef="#ctx0" brushRef="#br0" timeOffset="142">18289 11275 7888,'7'6'356,"4"-3"1,-5 4-164,1-1 0,-2 4-469,3-1 1,-3 3-1,2 1 1,-1 1 275,-3-1 0,5 6 0,-1 2 0</inkml:trace>
  <inkml:trace contextRef="#ctx0" brushRef="#br0" timeOffset="143">18422 11221 8335,'-12'-1'-567,"4"-3"1,-4 2 886,3-2 1,1 2-69,0 2 1,5 2 0,-2 2 235,4 5 0,1-2 0,0 2-366,0 2 0,6 0 0,1 4 0,0 2-91,-2 0 0,1 1 0,-2-5 0,-1 2-109,-1 3 1,-2-3 0,0 3-1,-2-4-358,-2 0 0,-4-1 0,-5-1 0,-2-3-242,-3-5 0,2 2 1,-5-1 677,2-2 0,-5-8 0,4-2 0</inkml:trace>
  <inkml:trace contextRef="#ctx0" brushRef="#br0" timeOffset="144">17076 9835 7942,'-2'-13'-486,"-2"0"0,-3 5 1,-7 4 509,1 2 1,-5 8 0,-1 2 0,0 1 305,-1 0 1,-2-5 0,3 5 0,0 1-45,-1 2 1,1 1 0,3 1 0,0 1 60,4 2 1,0 0 0,7 5-1,2 0-257,2-1 0,11 4 0,5-3 0,6 2-184,7-2 1,3 3 0,8-4 0,-1 0-2781,4-4 2874,1-2 0,3-7 0,1-2 0</inkml:trace>
  <inkml:trace contextRef="#ctx0" brushRef="#br0" timeOffset="145">18729 10448 8432,'-6'8'26,"-3"-4"0,2-2 508,-2-2 0,6 1 450,-2 4-1124,4-4 1,2 10 0,2-5-405,2 1 0,1-3 0,-3 5-312,1 2 0,1 0 856,-5 3 0,5-1 0,3 0 0</inkml:trace>
  <inkml:trace contextRef="#ctx0" brushRef="#br0" timeOffset="146">18742 10635 8229,'-7'2'-502,"2"2"1,4-1 92,1 6 1,1 0 123,4 4 1,-4-4 284,4 0 0,2 0 0,1 4 0</inkml:trace>
  <inkml:trace contextRef="#ctx0" brushRef="#br0" timeOffset="147">18689 10862 8341,'-8'-14'-149,"3"8"-232,5 6 0,0 6 0,0 8 0,0-1 242,0 0 1,0 5 0,0 1 0,0 1 51,0-1 0,0 0 1,0-3-1,-2 2 87,-2-2 0,2-1 0,-4-1 0,6-1 0</inkml:trace>
  <inkml:trace contextRef="#ctx0" brushRef="#br0" timeOffset="148">18556 11022 8398,'-8'-6'80,"2"6"2,6 0 1,2 4-1,2 6 1,4-1 36,-1 2 1,5-4-1,-2 1 1,5-3-124,3-2 1,1 3 0,-3-1 0,4-2-103,0-2 1,-3-1-1,2-1 1,-1-4 27,-1-4 1,6 2-1,-6-3 1,-2-4-385,-4-2 0,0-3 1,-3 1-1,1-4 462,0-3 0,-1-8 0,6-1 0</inkml:trace>
  <inkml:trace contextRef="#ctx0" brushRef="#br0" timeOffset="149">18382 10662 8166,'8'-6'0,"-4"-3"19,-2-3 1,-1 5 267,4 2 1,-4 5-1440,3 5 1382,-2-4 459,-2 5-302,0-6 0,0-6-134,0-3 0,-6 3 1,-3 2-236,-3 2 0,-1 7 0,0 1 0,-1 1-14,1 4 1,0 0 0,-1 4 0,2 1 31,4 2 0,-3 0 0,7-5 0,1 1 4,1-1 1,4 0 0,2-1 143,5-3-259,9-3 0,4-2 0,9 1 0,5-2-365,2-2 0,2-1 1,0 0 439,0 0 0,0 0 0,0 0 0</inkml:trace>
  <inkml:trace contextRef="#ctx0" brushRef="#br0" timeOffset="150">17502 13460 8123,'-1'-13'0,"-2"0"819,-1-1 299,-1 7 1,4 1-3077,-4 6 1792,4 0 1,-11 0-1,3 0 575,-3 0 1,-6 5 0,-1 0-1,-2 3-248,-2 2 0,-2 2 0,-4 3 0,-2 1-197,-4 2 1,-5 1-1,-5-1 1,-2 3 39,0-1 1,-10 6 0,2-4 0,-4 4 145,-4 6 0,-3-4 1,-2 4-1,33-16 0,1 1 29,-2 1 1,0-1-1,-1 1 1,-1 0-1,2 1 1,1 0-1,0 2 1,0 0-86,1-1 0,0 1 0,1 3 1,-1 0-1,0 1 0,0 0 0,0 2 1,0 1-168,1 0 1,0 2-1,-3 3 1,2 0-1,3 0 1,0-1-1,-1 2 1,0-1 49,1 2 1,0 0 0,-1 1 0,0 2 0,2-1 0,1 0 0,0 0 0,0 0 68,2-1 0,-1 0 1,-2 8-1,1 0 1,4-6-1,0 1 1,0 0-1,-1 0-6,0 1 0,1 0 1,1-1-1,2-1 1,-1 1-1,0 1 1,0-2-1,1 1 12,0-1 1,0 1-1,-1 5 1,1 2-1,2-3 1,0 0-1,1 0 1,0 1 11,1 0 0,0 0 1,-1 4-1,1 1 1,2-1-1,1 1 0,0-1 1,1 1-11,-1 2 1,1 1-1,3-4 1,2 1 0,-1 1-1,2-1 1,1 0-1,1-1-28,1-2 0,1 1 1,0 3-1,2-1 0,1-3 1,2-1-1,-1-1 1,0 0-20,-1 0 0,2 0 0,2 0 1,1-1-1,2-2 0,2 0 1,2-2-1,2 0 48,2 1 0,1-1 0,4-3 0,1-1 0,3-1 0,1 0 0,1-3 0,1-2 62,0-1 0,2-1 0,5 3 0,1-1 1,0-3-1,2-1 0,1-1 0,3-1-16,2-1 1,2-1 0,2 3 0,1-2 0,1-3 0,2-2 0,-1 0 0,1 0-61,2 0 0,1 0 0,0-3 1,1 0-1,-1 2 0,0 0 1,1 0-1,-1-2-224,1-1 1,0 1 0,5 3 0,-1 0 0,-4-4 0,-1 0-1,1 1 1,0 1 102,0-1 0,0 0 0,0-2 0,0 1 1,-1-1-1,-1 0 0,-2-2 0,-2 0-229,-1 0 1,-1-1-1,-2 2 1,-2 1 0,31 7-1,-9 0-119,-8 0 1,-7 4-1,-14-4 1,-5 0-198,-6 0 625,-5 5 0,-6-9 0,1 4 0</inkml:trace>
  <inkml:trace contextRef="#ctx0" brushRef="#br0" timeOffset="151">17463 18165 8167,'1'-30'0,"2"4"0,3 5 405,1 5 1,7 8 0,5 4 0,0 2-277,0 2 0,5 0 0,-2 0 0,3 2 579,2 2 0,4 4 0,2 6 0,-1 3-408,1 0 1,-2 7 0,-6-2 0,-3 4-245,-4 0 0,-4 5 1,-6 0-1,-3-1-49,-4-2 0,-8 3 1,-5 0-1,-6-1-212,-2-2 1,-7-3 0,-4-1 0,1-2-591,2 2 0,1-5 1,1 0-1,1-2 795,2-4 0,-2 9 0,4-7 0</inkml:trace>
  <inkml:trace contextRef="#ctx0" brushRef="#br0" timeOffset="152">18902 18511 8402,'0'-8'-281,"0"-1"0,5 4 0,-1-4 0,0 0 22,2 2 1,0-9 0,5 2 0,-2-2 258,1-3 0,-3 3 0,2-7 0,0 1 0,-1 1 0,3-2 0,-2 5 0,3 0 7,1-1 1,-4 0 0,0-5 0,0 3 160,-1 2 1,2 1 0,-4 3 0,0-1 279,0-2 0,3 5 0,-5 4 1640,-1-1-1468,-2 4 1,-2 1 0,-3 10 0,-4 4 218,1 3 0,-5 7 0,3 5 1,-1 4-114,1 3 0,-3 6 0,3 0 0,-1 3-324,1 0 0,-2 3 0,7-8 0,1 4-641,1 1 1,2-5 0,0-1 0,0-3-237,0-5 0,0-1 1,0-7-1391,0-2 1348,0-7 1,0-9-1,0-9 1,-1-4 429,-3-5 0,-4-1 0,-5-4 0,-2 4 767,-3 0 1,3 4 0,-4-1-1,1 5-412,1 7 1,-1 2 0,5 2 0,-1 0 559,1 0 0,1 6 0,3 5 0,5 4-411,2 2 1,2 7 0,0-2 0,2 3-1183,2 2 1,5 0 0,7-2 0,4-1-744,0-2 0,7-6 0,6 0 0,1-4 1508,3-3 0,7-6 0,3 3 0</inkml:trace>
  <inkml:trace contextRef="#ctx0" brushRef="#br0" timeOffset="153">19302 18645 9054,'-1'-18'2750,"-4"0"1,4 14-2475,-4 13 0,5 2 1,5 6-211,4-7 0,2-2 1,4-6-1,1 3-470,2-2 0,0 3 0,-5-2-867,1-1 944,-1-1 1,-7-2 0,-6-2 896,-7-2 1,-5 2 0,-2-2 1151,1 2 1,0 2-1276,-1 0 0,7 6 1,3 3-1,2 3-816,2 1 0,2 5 0,2 1 0,5 1-569,3-1 0,1 0 0,2-3 1,3 1-1162,4-5 0,3-1 2099,2-6 0,5-7 0,2-5 0</inkml:trace>
  <inkml:trace contextRef="#ctx0" brushRef="#br0" timeOffset="154">19715 18698 8214,'0'-19'1953,"0"4"-827,0-3 0,-1 9 0,-2 6-118,-2 6 1,1 9-1,4 7 415,0 2-1176,0 1 0,0 5 0,0 0 0,0-2-325,0-3 1,1 3-1,2-4 1,2 0-381,-2-4 1,-2-2-945,-1-1 1,0-10-1,0-7 617,0-9 1,0-14 0,0-1 0,0-3 638,0-2 1,0-1 0,-1-4-1,-2 3 681,-2 1 0,-3 2 0,2 6 0,0 3 592,0 4 1,-3 8 0,3 2-7,-1 3 0,4 2-1024,-2 7 1,5 5 0,5 7 0,2 2-659,0-2 0,8 5 0,-3 1 1,1 2-1222,4-2 1,5-3-1,0-4 1782,3 3 0,2-9 0,0 3 0</inkml:trace>
  <inkml:trace contextRef="#ctx0" brushRef="#br0" timeOffset="155">19969 18671 8214,'7'-13'1122,"-1"0"0,-8 1 215,-2 3 1,2 5-1000,-2 8 0,3 3 0,1 7 1,0-1 58,0 0 1,4 1-1,2-2 1,0-2-563,0-1 0,4-2 1,-2 4-528,-1-3 1,5-5-448,-3 2 1,-3-5 263,-2-5 0,-2-2 261,-2-6 1,1 1 319,3 3 1059,-2 3 298,4 6 1,-2 6-940,1 3 0,4-2 0,-3 1 0,0-1-633,-1 0 1,6 1-1,-2 2 509,3-1 0,7-6 0,2 3 0</inkml:trace>
  <inkml:trace contextRef="#ctx0" brushRef="#br0" timeOffset="156">20302 18725 8214,'-9'-17'1034,"0"4"1,5-3 3836,-5 7-4200,6 3 1,3 2-1,9 8-585,2 5 1,3 1 0,-1 1 0,-1-3-840,-3 3 1,3 1-1,-3 1 1,2-1-337,3-3 0,-1 1 1,0-5-1,1-3 44,-1 0 0,0-2 0,1-2 1045,-1-2 0,-5-9 0,9-8 0,-2-6 0</inkml:trace>
  <inkml:trace contextRef="#ctx0" brushRef="#br0" timeOffset="157">20648 18418 8214,'14'-15'328,"-1"-2"1,0 3 0,-1-1 0,-1 7 187,-2 2 0,-5 1 0,5 7 377,1 2 1,-4 4-1,0 5 1,-2 0-299,1 0 0,-1 7 1,-4 2-1,0 3-368,0 2 1,-4-1 0,-2 1 0,0-2-244,0-3 1,2 2 0,4-6-3057,0-2 1553,0-1 1,-6-9 0,-2-6 1169,1-7 1,-5-5 0,3 0-1,-3 1 358,-1 3 1,4 5 0,0-2-159,-1 4 0,0 2 0,1 4 307,4 4 0,5 2 0,5 4 1,4 1-643,2 2 0,7 6 484,0-2 0,12-3 0,-2 1 0</inkml:trace>
  <inkml:trace contextRef="#ctx0" brushRef="#br0" timeOffset="158">21448 18645 8150,'-6'-8'45,"-3"5"211,-2 6 0,3 0 1,2 5-1,2-1 488,-1 0 1,-5 2 0,3 5-359,-1-1 1,2 0-1,5 1-56,-4-1 1,4 0-1,-4 1 109,4-1 1,1-4 0,1 0-593,4 1 1,2 0 0,7 1 0,0-4-391,4-1 1,-3-1 0,3-5 0,-3 0-23,-2 0 1,-4 0 0,-2-2 0,-1-2 223,-3-5 0,-3-3 0,-4-1 0,-5-1 846,-3 1 0,-6 0 1,0-1-1,2 1 272,1 0 1,2 4 0,0 1-671,-1 2 0,8 2-475,6 4 0,6 4 0,9 1 0,3-1 368,4 2 0,9 2 0,3 5 0</inkml:trace>
  <inkml:trace contextRef="#ctx0" brushRef="#br0" timeOffset="159">21701 18685 8398,'-13'-8'863,"4"8"1,2 9-1,-1 4-90,1 5 1,4 2-1,-3 3 1,2-1-568,-1 2 1,1 1 0,4 0 0,0-2-332,0-6 0,0 3-609,0-3 0,6-5 0,1-10-50,1-10 1,2-2-1,-4-12 1,1-2 691,4-1 1,-4-6 0,2 0 0,1 1 599,2 2 0,1 7 0,1 2 1,-1 3 186,0 2 1,1 3 0,1 8 0,1-2-819,2 2 0,-1 8 1,-3 4-1,-1 4-2989,0 5 3112,7 2 0,-5 7 0,4 0 0</inkml:trace>
  <inkml:trace contextRef="#ctx0" brushRef="#br0" timeOffset="160">22475 18605 8232,'0'-20'439,"4"13"-140,1 3 0,-1 8 1,-3 9 487,4 1 0,-4-1 0,4 2 0,-4 1-331,-1 2 0,5 6 0,1-2 1,0 2-352,0-2 1,4 3-1,-1-4 1,3-1-815,1-2 1,0-8-1,2-2 1,3-2 455,4-3 1,-3-3-1,1-5 1,-1-4-2920,3-2 3172,-3-9 0,6 0 0,-4-7 0</inkml:trace>
  <inkml:trace contextRef="#ctx0" brushRef="#br0" timeOffset="161">22808 18711 7974,'-13'0'269,"-1"2"0,2 2 1,2 5 417,1 3 0,0 6 0,-4 1 1,0 0-92,-1 1 1,2 2 0,2-3 0,1 0-54,-1 0 0,-1 4 0,1-6 0,1 1-452,-1 1 0,4-4 0,0 5 0,1-3-2270,1 1 1,-5 6 2178,5-2 0,-1-3 0,5 0 0</inkml:trace>
  <inkml:trace contextRef="#ctx0" brushRef="#br0" timeOffset="162">23288 18711 8567,'-6'-13'0,"-3"1"0,-3 3 183,-1 5 1,-1 7-1,0 3 1,-3 0 166,0 0 0,-6 2 0,4-2 0,0 2 284,0 2 1,1 6 0,4 2 0,3 0-474,2 1 1,-2 0 0,7 5 0,1-2-262,2 2 1,6-5 0,6-1 0,5-5-8,6-4 1,5-3 0,3-6 0,1-1-627,-2-4 0,-1-7 0,-1-8 1,-2-2 376,-2-2 0,-9-9 0,-6 7 0,-2-3 660,-3 1 1,-3 3-1,-5 1 1,-5 4 177,-6 0 0,1 4 0,-3 7 0,3 5-238,2 2 0,-1 4 0,3 2-913,2 5 1,3 7-1,6 4 1,1 0 668,4 4 0,8-5 0,8 1 0</inkml:trace>
  <inkml:trace contextRef="#ctx0" brushRef="#br0" timeOffset="163">23541 18738 8888,'7'-13'959,"-2"-1"1,-4 8 0,-1 6-671,0 8 0,0 4 0,0 1 1,0 0-251,0 1 0,2-1 0,2 2 0,5 0 28,3-2 1,1 3-1,2-8 1,1-1-793,2-3 0,0-2 1,-5-4-457,1-2 950,-1-3 0,0-7 1,1-1-1,-2-1 6,-4-2 0,3-4 0,-7 4 0,-1 2-669,-1 1 242,-2 2 1,0 7 640,0 6 0,-2 6 1,-1 7 571,-1 1 1,-1-1 0,4-1 2515,-4-3-2195,4 3 1,-1-12 0,10 0-1,2-8-507,5-4 1,6-1 0,-2-2 0,0 0-611,1 2 0,2-3 0,-4 8 0,-2 1-859,-1 3 1,-2 5 0,-1 6 89,-3 7 0,-3 8 0,-8 0 0,-1 3 501,-1 2 1,-5 0 0,4-1 502,2 1 0,-4 0 0,0-1 0</inkml:trace>
  <inkml:trace contextRef="#ctx0" brushRef="#br0" timeOffset="164">24661 18725 8384,'-6'-20'1102,"-3"-2"1,2 7-856,-2 2 1,4 9 0,-2 1-1,-1 6-7,1 6 1,0 4-1,-4 3 1,2 3 66,-1 2 1,-6 1 0,-2 5-1,2 0-212,1-1 0,-1 1 1,1 1-1,3 0-451,0-1 0,5 2 1,-1-8-1,2 0-834,3-3 1,8 1-1,5-3 1190,6-4 0,5 1 0,6-5 0</inkml:trace>
  <inkml:trace contextRef="#ctx0" brushRef="#br0" timeOffset="165">24887 18885 9351,'-17'-11'0,"-3"-1"935,0 2 1,3 10 0,0 12 0,3 4-969,5 0 0,-2-1 1,3-1-146,1-1 0,-4-4 1,7 0-219,1 1 0,3 0 1,4-1 0,5-4 1,3-4-1,1-1 1,1-1 154,-1-4 0,-4-2 1,-2-8-1,-1-1 336,-3-2 0,-1-4 0,-2 3 1,0-1 807,0 1 0,-6 1 0,-3 6-103,-3 4 1,3-3 0,0 7-716,-1 1 1,4 7-1,2 5 1,2 3-989,2 1 1,0 5 0,2 1 0,2 1 901,5-1 0,9-1 0,2-5 0</inkml:trace>
  <inkml:trace contextRef="#ctx0" brushRef="#br0" timeOffset="166">25101 18858 8209,'7'-6'914,"-1"5"0,-6 1 0,-1 10 0,-2 5-702,-2 2 1,-4 1-1,3-3 1,-1 1 80,-3 2 0,2 0 0,1-5 0,1 1 115,3-1 0,1 0-947,2 1 0,2-7 0,2-3 1,7-2 99,5-2 1,-1-6 0,4-4 0,-1-5 180,0-3 0,4-4 0,-4 3 0,-2-1 742,-1 1 1,-2 1 0,0 6 0,-1 2 1091,-3 1-976,3 6 1,-11-1-235,4 8 1,-4 4 0,-1 5-1,-1-1 232,-4-3 0,4 2-1327,-4-2 391,4-3 0,7-1 1,3-8 90,3-2 1,-1-5 0,0 1 0,-2-3 56,1-1 1,0 4 0,1 2 0,-2 1-87,1 3 1,-2 1 0,0 2-1,3 2-81,1 2 1,-4-1-1,1 6 1,0 1-283,-1 2 0,2 6 0,-6 0 639,-1-2 0,5-1 0,-1-2 0</inkml:trace>
  <inkml:trace contextRef="#ctx0" brushRef="#br0" timeOffset="167">25674 18965 8274,'7'-15'0,"-2"-2"491,-4 0 0,-1 6 1206,0 11 1,5 6-1,-1 8 1,-1-1-1168,-1 0 1,-2 1-1,0 0 1,0 3-646,0 0 1,-2 6 0,-1-6 0,-3 0-215,-1-3 1,-1 0 0,-2-1 0,1-1-2999,-1-3 2590,4-3 1,0-14-1,6-5 1,0-8 664,0-4 1,6-1 0,1-3 0,2-2 637,0-4 1,0 2 0,4 2 0,-1 4 15,-3 5 1,1-1 0,-4 6 1448,2 5 1,-5 3-2086,1 5 1,-4 7 0,-3 0 0,-3 6-435,-1 6 0,2 2 1,-2 1-1,1 4-1050,3 4 0,2-4 1,1-1-1,0-1 1538,0 1 0,5-5 0,3 4 0</inkml:trace>
  <inkml:trace contextRef="#ctx0" brushRef="#br0" timeOffset="168">25847 18925 8176,'0'-14'355,"-1"1"1,-4 1 2073,-4 3 1,2 3-1962,-2 6 1,2 2-1,-2 2-398,4 5 1,4 3 0,1 1-815,0 1 0,0-6 1,1 0-326,4-2 0,-2-2 1,6-5-1,1-5 1069,2-8 0,1-11 0,0-9 0</inkml:trace>
  <inkml:trace contextRef="#ctx0" brushRef="#br0" timeOffset="169">26114 18431 12788,'0'14'983,"4"1"1,1 2-1,-2 6-871,-2 2 0,1 6 0,1 3 0,1 3-1063,-1 4 1,-2 7 0,-2-2 0,-2-2 304,-1-2 646,-1 6 0,-1-18 0,-1 9 0</inkml:trace>
  <inkml:trace contextRef="#ctx0" brushRef="#br0" timeOffset="170">26260 18925 8246,'-4'-46'-11,"-2"7"1829,-1 15 0,4 14-1301,-2 15 0,-1-2 1,2 5-215,1 3 0,1 1 0,2 1 1,0 0-88,0 1 0,6-1 1,3 0-1,3 1-206,1-1 1,2 0-1,3-1 1,4-2-268,3-1 0,2-1 0,0 1 0,-1-3-343,1-1 1,-2-2 0,-1 6 0,-3 2 599,-2 1 0,-1 1 0,-5 0 0</inkml:trace>
  <inkml:trace contextRef="#ctx0" brushRef="#br0" timeOffset="171">3759 10595 7633,'-7'0'-396,"1"-1"0,6-4 1,0-4-1,0-3 396,0-1 1,0 6 1,0-5 640,0 3 1,0 2 127,0-2-625,0 6 0,0-5 0,1 5-21,4-1 0,-4-2 0,5 3 62,0-1 1,-3-5 0,4 3 0,1 0 118,-1 0 1,2 0 0,4 3-168,1-1 1,-1-1 0,0 5-184,1 0 0,-1 6 1,0 1-1,1 2-8,-1 0 0,0 0 0,1 3-15,-1-3 0,0-2 0,1-4 331,-1 2 0,0-1 55,1-4-59,-1 0 0,-6-1 1,-1-2-481,0-2 92,-4 1 0,-2 5 0,-9 2 101,-3 2 1,-1-1 0,-2-4-1,-1 0 89,-2 0 0,0 0 0,3 0 0,-1 0 21,-2 0 0,-1 0 0,3 0 0,-2 0 11,2 0 1,1 0 0,1 0-1,1 0 3,0 0 0,-1-4 0,1-1-75,0 2 1,-1 2-1,1 1 1,0 0-15,-1 0 1,1 0-25,0 0 1,4 0-1,2 1-60,1 4 0,3-4 1,7 4 90,5-4 0,7-1 1,3 0-1,2 0 60,3 0 1,0 0 0,-1 0-1,0 0-48,0 0 1,1 0 0,0 0-1,-4 0 5,0 0 1,2 0 0,-4 0 0,-2 0-133,-1 0 1,2 0 0,1 0-96,-1 0 1,-7 0 0,-3-1-105,-1-4 0,-3 4 105,-7-4 0,1 4 1,-6 1-1,-1 1-529,-2 4 0,-2-2 1,1 6 42,0 1 0,5 2 681,4 1 0,2 0 0,2 1 0</inkml:trace>
  <inkml:trace contextRef="#ctx0" brushRef="#br0" timeOffset="172">10584 12941 8126,'0'-27'583,"0"0"0,0 7-420,0 2 0,2 9-834,2 5 0,-2 4 1,3 4 471,1 5 438,2-3 1,11 0 0,2-6 158,0 0 0,4 0 0,-3 0 0,3 0-95,2 0 0,-2 0 1,-1 0-1,-2 1-90,2 4 1,-1-2 0,1 4-1,-3-1 49,-2-3 0,3 3 0,-4 0 0,-2 0-932,-1 0 0,-6-2 42,0-4 704,-6 0 0,1 0 0,-7-1 0,-4-2-73,-5-2 0,2 1 1,-10 4-1,3 0-7,-1 0 0,-10 0 0,1 1 0,-3 2 9,-2 2 0,4 1 1,-5-4-1,1 4 52,-4 2 1,-3-4 0,1 4 0,1-1 60,1 0 0,7-4 1,-2 2-1,4-4 46,5-1 0,-2 0 0,6 0-127,2 0 1,7-1 0,6-2-60,6-2 0,10-3 1,13 2-1,6-2-122,8-2 1,14 2 0,2 0 0,7-1-26,10 1 1,0-2 0,-36 7-1,1 1 1,0 1 0,0 0-303,36-1 0,-32 2 0,0 0 287,34 0 1,-31 2-1,0 2 1,-7 0 0,0-1-1</inkml:trace>
  <inkml:trace contextRef="#ctx0" brushRef="#br0" timeOffset="173">19369 11528 7954,'-14'-6'-868,"1"-1"1426,0-1 1,5 4-908,4 8 1,2-1 360,2 6 433,6-6 0,2 7 0,5-5-130,0-2 0,1-2-224,-1-1 1,0 5-1,1-1 1,-1-1-207,0-1 1,2 2-1,3 2 1,3 0-509,-1 0 623,6 4 0,-6-8 0,7 4 0</inkml:trace>
  <inkml:trace contextRef="#ctx0" brushRef="#br0" timeOffset="174">19929 11781 8075,'7'-12'75,"0"5"1,-2-5 0,4 11-92,3 8 1,7 3 0,2 1 0,-1-4-585,-2-1 1,-3 0 0,-3-2 476,-3 5 1,1 3 0,-6 2-1,1-1 123,1 0 0,-5 6 0,5 2 0</inkml:trace>
  <inkml:trace contextRef="#ctx0" brushRef="#br0" timeOffset="175">20302 12181 8529,'7'9'820,"-2"0"0,-4 1-801,-1 2 0,0 1 0,0 1 0,2-1-420,2 0 0,-1 7 0,4 2 1,1 1 400,-1 0 0,2 8 0,4-3 0</inkml:trace>
  <inkml:trace contextRef="#ctx0" brushRef="#br0" timeOffset="176">20408 12754 8152,'-5'-7'0,"-3"4"-48,1 6 0,1 9 0,6 5 1,0 1-306,0 1 1,0-4 0,0 4-1,0-1 0,0 0 0,0 6 353,0-2 0,-6 3 0,-2 2 0</inkml:trace>
  <inkml:trace contextRef="#ctx0" brushRef="#br0" timeOffset="177">20262 13340 8076,'-9'14'0,"0"-1"0,0 0 222,2 1 1,-4-1-1,5 2 1,1 1-27,-1 2 0,0-2 0,3-4-331,-2 1 0,-4 4 0,5 8 286,1-3-151,2-3 0,-5 1 0,-2 0 0</inkml:trace>
  <inkml:trace contextRef="#ctx0" brushRef="#br0" timeOffset="178">20062 13820 7872,'-19'-6'446,"-1"0"0,0-1 0,6 7-42,8 7 1,0 10 0,2 0-1049,1 0 0,0-2 0,0-1 0,-3 3 252,-1 0 1,2 6 0,-4-4-1,-1 0 392,-2 0 0,-1 5 0,0-3 0</inkml:trace>
  <inkml:trace contextRef="#ctx0" brushRef="#br0" timeOffset="179">19835 14100 7725,'-13'8'-1,"0"-4"0,-1-3 0,1-1 101,0 0 0,4 0 0,1 2 0,1 1-1,0 1 1,2 2-1,-4-3 1,0 3 131,2 2 1,-5-1 0,3 3 0,-3-2 145,-1-2 0,0 4-801,-1-1 1,1 3 423,0 1 0,-1 0 0,1 1 0</inkml:trace>
  <inkml:trace contextRef="#ctx0" brushRef="#br0" timeOffset="180">19409 14247 7924,'-14'1'334,"3"4"-467,2 4 0,-2 2 1,5 3 76,-1-1 0,2-1 0,-2-2 1,1-1 233,3 2 1,-3-4 0,2 2-101,1 1 0,0-4 1,0 0-74,-1 0 1,-1-3 0,5 6-49,0 1 1,0-2 0,0 0-183,0 3 0,-1-4 159,-4 2 0,5-6 0,0 1 150,8-2 0,-1-2 1,3 0-1,4-2 12,2-2 1,6 1 0,-3-4 0,2-1-103,3 1 1,1 2-1,3-2 1,0 1-394,-1 3 1,3 2 398,-8 1 0,3 0 0,2 0 0</inkml:trace>
  <inkml:trace contextRef="#ctx0" brushRef="#br0" timeOffset="181">20822 12941 7806,'0'-8'145,"-2"2"545,-2 6 0,2-1-24,-2-4 0,2 2 1,1-4-184,-4 1 1,2 0-433,-5 2 0,-1 2 1,-5-1-1,1 6 106,0 6 1,-1 3 0,0 1 0,-3 1-132,0-1 0,-1 5 1,4 1-1,1 2 149,0 2 1,5 1-1,4 0 1,2-2-77,2 2 1,2-5 0,4 0 0,6-1-5,4 0 1,8-2 0,-2-6 0,3-2-779,2-2 0,-2 3 0,-1-5 0,-2-1 683,2-1 0,1-2 0,1 0 0</inkml:trace>
  <inkml:trace contextRef="#ctx0" brushRef="#br0" timeOffset="182">3692 11301 7677,'-1'-11'-1074,"-3"2"1185,2-3 1,-5 10-277,2-2 681,4-3 0,-5-1-2,6-5 1,0 4 73,0 0-244,0 6 1,1-3-320,4 6 1,-2 0 0,6 0 122,1 0 0,2 0 1,1 0-1,0 0 134,1 0 0,4 0 0,1 0 0,2 0-134,2 0 0,2 2 1,2 1-1,-2 1-48,-3-1 1,4 0 0,-6 0-1,3 1-100,-1-1 1,-6 3 0,2-1 0,-3-2-718,-2-2 50,0-1 425,-5 0 1,-8 0-1,-11 0 1,-3 0-159,-4 0 0,-4 0 0,2 0 0,1 0 38,0 0 1,1 0 0,5 2 361,-1 2 0,-5-2 0,-2 3 0</inkml:trace>
  <inkml:trace contextRef="#ctx0" brushRef="#br0" timeOffset="183">10637 9276 8332,'-8'-2'0,"-1"-1"0,0-3-472,1-1 915,-3 4 1,8-7 303,-6 5 1,6-1-463,-2 2-187,4 2 1,2-8 202,4 6 1,2-5-282,6 4 1,-4 1 0,0 4-60,2 0 1,0 1 0,3 2 22,-1 2 0,5 1 0,0-3 0,-2 1-61,-1-1 1,-2 3 0,0-2 0,1-1 155,-1-1 0,0-2 472,1 0-210,-1 0-764,-6 0 41,-1 0 0,-16 1 0,-3 2 220,-2 2 1,-4-1 0,1-2 0,2 0 287,1 3 1,-3-1 0,0-4 0,2 0 154,1 0 0,-3 0 0,1 0 1,-1 0 17,-1 0 1,4 0 0,-3 0 90,3 0-464,8 0-90,-5 0 81,10 0 0,-2 0 0,8 0 0,7 0 0,4 0 49,2 0 0,6-4 0,-4-1 1,0 1 60,0-2 1,4 5-1,-4-5-36,2 0 1,-5 4-215,2-2 0,-2 2 1,0 2-451,2 0 0,0 0 1,-5 0-450,0 0 1,-1 6 1121,-3 3 0,3 3 0,-5 1 0</inkml:trace>
  <inkml:trace contextRef="#ctx0" brushRef="#br0" timeOffset="184">10877 10928 9089,'-13'-6'0,"0"-1"-166,-1 0 1,6 1 339,-1 6 1,0 0 0,-5 0 0,1 0-320,0 0 1,-1 4-1,1 1 1,0-3-857,-1 0 1179,7-2 1,-3 1 81,5 4 1,-5-4 245,1 4 0,2-4 1101,-2-1-1288,6 0 1,-2 0 0,10-1-77,4-4 0,4 4 0,3-4-87,2 4 1,1 1 0,-1 0 0,3 0-245,0 0 1,4 0-1,-3-2 1,3 0 127,2-3 1,-2 1 0,0 2 0,-1-1-43,-1-1 1,4-1 0,-9 4-1,-2-2-60,-1-2 1,3-1 122,0 2-150,-7 3 1,-6-5 0,-11 6 0,-6 0-83,-4 0 1,-8 4 0,0 2-1,-4 0 138,-3 0 1,0 3 0,4-3 0,2 0 8,3 0 0,-2-1 0,7-2 1,0 2-60,2-2 0,2-2-304,0-1 0,7-1-1982,6-4 2369,6 4 0,13-5 0,2 6 0</inkml:trace>
  <inkml:trace contextRef="#ctx0" brushRef="#br0" timeOffset="185">3746 11235 11576,'0'-14'-2157,"0"1"2007,0 6 1,0-5 555,0 3 0,-2 3-11,-2 2-530,2 2 1,2-2 319,9-1 0,3 1 0,1 4-73,1 0 0,-1 0 1,0 0-1,1 0-2,-1 0 0,0 0 0,1 0 67,-1 0 0,0 4 0,1 1 0,-1-2-29,0-2 1,-4-1-1,0 2-79,2 2 1,-4-2 0,2 3 84,1 1 0,-2-4-224,0 2 532,1-2-311,-1-2 1,-2-2 0,-8-1 0,-2-1-207,-5 1 0,-3 1 1,-1 2-1,-1 0-86,1 0 1,-5 2 0,1 1 0,0 3 40,2 1 1,2-2-1,0 4 1,-1-1 21,1 0 1,4-1 0,0-4 205,-1 2 0,3-1 1274,-2-4-1256,6 0 0,-2 0 0,10 0-159,4 0 1,4-1 0,3-2 0,3-3-84,2-2 0,1 4 0,5-3 1,0-1-91,-1 1 1,0 2 0,-3-2 0,-1 1-372,2 3 0,-3 1 1,0 2-1,-1 0-811,1 0 1372,-5 0 1,4 0 0,-7 0 0</inkml:trace>
  <inkml:trace contextRef="#ctx0" brushRef="#br0" timeOffset="186">10651 13007 12983,'-6'-14'-1775,"-2"-3"1485,1-1 1,0 1 0,4 3-1,-3 3 198,-2 2 412,5 3-825,-3 0 809,6 4 1,6-4-1,5 6 1,5 0-52,6 0 0,3 0 1,4 0-1,0 0-163,2 0 0,9-1 0,-3-2 0,0-3 11,2-1 0,-2 4 1,0-3-1,-3 1-18,-1 1 0,-2-5 0,-6 4 0,-1 1-286,-2-2 0,-6 5 3,2-4 0,-11 4 0,-7 1 186,-7 0 1,-9 1 0,-4 2-1,0 2 32,-4-2 1,0 2 0,0 0 0,2-2 23,-1-2 0,-1 1 0,2 1 0,4 1-243,3-1 0,6-1 0,2-1-319,1 4 1,7-4-1,11 4 517,9-4 0,7 5 1,12 1-1</inkml:trace>
  <inkml:trace contextRef="#ctx0" brushRef="#br0" timeOffset="187">3079 12248 8405,'-7'0'-124,"-5"0"0,5 0 0</inkml:trace>
  <inkml:trace contextRef="#ctx0" brushRef="#br0" timeOffset="188">3039 12248 8572,'0'-14'-387,"0"1"-193,0 0 708,-6-1 1,3 7 0,-5 3-122,-3 2 0,4 8 0,-2 3 1,-2 4-59,0 5 1,-3-3 0,2 4 0,2-1 120,1 0 0,2 4 0,-2-3 0,3 0 204,0 0 0,5 5 1,-4-2-1,4 4-62,1 0 1,6 1 0,2 1 0,4 2-220,2 1 0,5 4 0,5-2 1,5-1 96,7 1 0,5 1 0,2-6 1,0-4-151,5-3 1,0-10-1,4-6 1,-1-5-202,-1-5 1,3-8 0,-10-11 0,-4-5 250,-7-7 0,-5-7 0,-6-4 0,-8-3-41,-7-5 0,-10-1 1,-8 2-1,-9 1-14,-10 0 0,-11 1 0,-4 1 0,1 4 188,-1 1 0,-8 3 0,4 9 0,0 8-143,-2 6 0,6 11 0,1 6 0,4 6-484,1 6 0,0 21 0,0 11 504,0 13 0,0 6 0,20-26 0,0-1 0</inkml:trace>
  <inkml:trace contextRef="#ctx0" brushRef="#br0" timeOffset="189">19249 7010 8093,'0'-13'-618,"1"5"615,4 4 1,-2 2 0,6 2 199,1 0 1,-3-4 94,2 0 0,0-1-255,4 5 0,-4 0 0,0 2 0,2 1-171,0 1 0,3 6 0,-1-2 0,0 1-152,1 0 0,3-5 0,1 5 1,0 0 285,1-2 0,2 5 0,6-5 0</inkml:trace>
  <inkml:trace contextRef="#ctx0" brushRef="#br0" timeOffset="190">19862 7197 8093,'13'0'167,"1"0"1,-1 0-613,0 0 0,1 1 0,-1 4-77,0 3 1,1 3 521,-1-2 0,0 3 0,1-5 0</inkml:trace>
  <inkml:trace contextRef="#ctx0" brushRef="#br0" timeOffset="191">20302 7503 9185,'0'14'694,"0"-1"-966,0 0 0,4 5 1,1 0-1,-2-2 172,-2-1 0,1 3 1,1 1-1,1 0 100,-1 0 0,10 5 0,2-3 0</inkml:trace>
  <inkml:trace contextRef="#ctx0" brushRef="#br0" timeOffset="192">20662 8423 8010,'9'1'-114,"0"5"-229,1 7 0,0 7 0,1 6 0,-4 1 29,-1 0 1,3-1 313,-5 1 0,1 6 0,-5 1 0</inkml:trace>
  <inkml:trace contextRef="#ctx0" brushRef="#br0" timeOffset="193">21008 9236 8522,'14'0'533,"-5"4"1,-1 4-1,3 2-664,1 5 0,1 5 1,0 0-1,1 0-339,-1 4 0,2-3 1,1 1-1,2 2 470,-2 1 0,-1 2 0,-2-1 0</inkml:trace>
  <inkml:trace contextRef="#ctx0" brushRef="#br0" timeOffset="194">21395 9835 8010,'18'14'93,"-1"-1"1,1 5 0,-4 0 0,0-2 212,4-1 1,-3 4 0,4 3 0,-1 2-202,0-2 0,4 2 1,-3-6-1,0-1-215,1 3 1,-1-6-1,-3 6 1,4-3-41,0 1 0,-2 4 0,4-2 1,0-1-72,-1 0 0,4 3 1,-2-2-1,2 0-308,1 4 0,-3-3 0,-1 1 529,2 2 0,-5 1 0,0 1 0</inkml:trace>
  <inkml:trace contextRef="#ctx0" brushRef="#br0" timeOffset="195">22088 10555 7757,'13'13'-213,"1"1"0,-1 4 1,0 1-1,1 0 528,-1 0 0,0 5 1,1-2-1,1 3-229,2 2 1,-2 0-1,3-1 1,-3 1-166,-2 0 0,0-2 0,1-1 136,-1-2 1,0-5 0,1 6 0,-2 0 0,-2 1-234,-1-2 1,-2 8-1,2-2 1,-3 3 175,0 2 0,-5 10 0,5-2 0</inkml:trace>
  <inkml:trace contextRef="#ctx0" brushRef="#br0" timeOffset="196">22448 11861 7954,'0'9'0,"0"0"341,0 1 0,0 7 0,1 3 0,4 4-472,4 4 1,4 12-1,3 0 1,2 2-1114,-2-1 1,4-5 1243,-2-1 0,-1-5 0,-3 2 0</inkml:trace>
  <inkml:trace contextRef="#ctx0" brushRef="#br0" timeOffset="197">22635 12821 7923,'-6'13'161,"-2"0"1,-4 2 0,2 3 34,1 4 1,0 3-1,-3 2 1,2 0-549,1-1 1,5 2 0,-4 2 0,2 1-442,3-1 0,-2 2 793,0-1 0,-5 1 0,2-6 0</inkml:trace>
  <inkml:trace contextRef="#ctx0" brushRef="#br0" timeOffset="198">22328 13647 7845,'-13'12'0,"-1"-2"0,2-1 0,2 3 77,1 4 0,6 1 0,-3 5 1,2 1-275,-1 3 0,1-4 1,4 0-1,0 0-118,0-1 1,0 3 0,0-5 0,0 0 314,0 0 0,-6-1 0,-1 1 0,-7 2 0</inkml:trace>
  <inkml:trace contextRef="#ctx0" brushRef="#br0" timeOffset="199">21968 14447 7750,'-19'-5'0,"-2"2"374,0 5 0,8 14 1,9 11-1,1 1-374,-2 0 0,4-1 0,-5-1 0</inkml:trace>
  <inkml:trace contextRef="#ctx0" brushRef="#br0" timeOffset="200">21555 15273 7609,'-13'21'0,"-1"-4"-135,1-2 1,1-1-1,2-1 1,1 0 237,-2 1 1,0-6 0,-1 1 0,1 2-251,2 1 0,5 1 0,-3 2 1,-1 1 146,1 2 0,-2-1 0,-4-3 0</inkml:trace>
  <inkml:trace contextRef="#ctx0" brushRef="#br0" timeOffset="201">20862 15846 8694,'-24'0'352,"-3"0"1,-1-4 0,4-1 0,4 2-644,1 2 1,1 7-1,4 1 1,3 2-422,2 0 1,-2 0-1,5 4 712,-1 0 0,-2 1 0,-4-1 0</inkml:trace>
  <inkml:trace contextRef="#ctx0" brushRef="#br0" timeOffset="202">20249 16006 8176,'-29'7'0,"0"-2"249,-2-4 1,0 1 0,4 1 0,0 3-244,1 1 0,3-3 1,1 4-1,0-1-246,1 1 1,-3-5 0,7 1-1,-1-2-107,-1-2 1,-1 4 0,-3 0 0,0 1 196,0 1 1,-2-5 0,-1 4 0,3-2 27,1 1 1,1-2 0,-3 2-1,3-2 123,2-2 1,1 0 0,5 0 0,0 0 17,-1 0 1,1 0-1,0 0 1,-1 0 71,1 0 0,4-2 0,0-1 0,-1-1 145,-2 1 1,3 1 0,0 2 0,-1 0 14,-2 0 1,3 0 0,0 0-218,-1 0 1,-2 0 0,-1 0-179,-1 0 0,1 0-444,0 0 588,5 0 0,-4 0 0,5 0 0</inkml:trace>
  <inkml:trace contextRef="#ctx0" brushRef="#br0" timeOffset="203">19449 15859 8235,'-14'2'0,"1"1"486,0 1 1,4 8 0,1 1-1,2 7-262,4 0 0,-1 6 1,0-4-1,-2 3-390,2 2 1,2-7 0,1-2 0,0-3-411,0-2 1,0 1 537,0-1 1,6-6 0,4-2 0,6-5-784,7-5 0,2-2 821,1-6 0,13-7 0,2 0 0</inkml:trace>
  <inkml:trace contextRef="#ctx0" brushRef="#br0" timeOffset="204">22928 13607 7797,'0'-13'0,"0"-1"0,1 7 0,4 3 0,1-4 0,4 1 0,-1-1 0,-5 1 471,5 2 0,-7 4 209,-2-3 1,-6 4-1,-9 4 1,-3 5-323,-4 3 1,-3 7-1,-2 3 1,1 3-138,-1 2 0,0 1 1,2 2-1,3-1 66,4-3 0,3 0 0,3-5 0,4 0-94,3-4 1,5 3 0,5-3 0,5 0-260,6-2 1,6-2 0,9-1 0,5-3-721,3-5 0,2-2 0,2-2 0,3 0-725,1 0 0,-4 0 1511,2 0 0,2-12 0,0-3 0</inkml:trace>
  <inkml:trace contextRef="#ctx0" brushRef="#br0" timeOffset="205">6052 12821 7977,'-13'-6'0,"-1"-2"1593,1 1-1045,5 1 1,4 6 0,8 0-277,5 0 1,3 0 0,3 0-304,3 0 1,0 0 0,7 0-5,3 0 1,6 0 0,-1 0-1,-1-1 256,1-4 0,2 4 0,-1-5 0,2 0 21,1-3 0,4 2 1,-7-2-1,2-2-92,0-1 1,-5-1-1,3 0 1,-2-1-211,-2 1 1,-3-5-1,-4-1 1,-2 0-246,-2 0 1,-2-5 0,-7 2 0,-3-5 53,-1-4 0,-1 3 1,-7-5-1,-2 1 161,-5-4 0,-4-1 1,-5 0-1,-6 3 12,-6 1 0,-2 2 0,-5 5 0,1-1 168,-1 0 1,-4 7 0,-2 2-1,1 3-129,-1 2 1,0 1 0,3 3 0,1 3 72,-1 0 0,0 5 0,0-2 0,0 4 220,0 4 0,1 9 0,2 1 1,3 6-115,1 7 0,2 6 0,5 11 1,0 5-61,4 6 1,4 11 0,13-30 0,2 1 0,0 1 0,1 1-352,0 0 0,3 0 1,10 29-1,10-3 1,12-7-283,11-7 0,14-11 0,10-11 0,-29-18 0,1-2 553,3-2 0,1-3 0,4 0 0,2-2 0,0-3 0,0 0 0</inkml:trace>
  <inkml:trace contextRef="#ctx0" brushRef="#br0" timeOffset="206">19369 10075 8195,'0'-13'1172,"1"6"-179,4 2-1039,-4 4 0,7 1-119,-4 0 1,-1 1 9,6 4 0,-2-2 1,4 4-1,-3 0-230,3 1 1,1 1-1,1 3 385,0-4 0,7 10 0,0-3 0</inkml:trace>
  <inkml:trace contextRef="#ctx0" brushRef="#br0" timeOffset="207">19942 10289 8389,'13'0'-72,"1"0"0,0 0 0,1 1-399,-1 3 0,2-1 1,-7 6 467,3 2 1,-4 1-1,0 1 1,-1 0-16,1 1 0,-4-1 18,5 0 0,0 1 0,4-1 0</inkml:trace>
  <inkml:trace contextRef="#ctx0" brushRef="#br0" timeOffset="208">20382 10622 8237,'13'0'-28,"0"6"1,1 3 0,-1 2-191,0 3 0,1-2 1,-1-1 186,0 3 1,1-4 0,-2 8 0,-2-3-18,-1-2 0,-5 0 0,5 2 48,2 3 0,0 3 0,3 5 0</inkml:trace>
  <inkml:trace contextRef="#ctx0" brushRef="#br0" timeOffset="209">20902 11168 8636,'6'-7'485,"2"4"1,6 7-1063,4 10 1,-4-1 0,4 6 0,-3-1 226,-2 0 1,1-1-1,-2-2 1,-2 2 349,-1 0 0,0 7 0,4-3 0</inkml:trace>
  <inkml:trace contextRef="#ctx0" brushRef="#br0" timeOffset="210">21235 11595 8127,'0'9'0,"1"-1"-21,4 3 1,-4-2 0,4 2 0,-4 4 0,-1 0-94,0 0 1,0 3 0,0-1 0,0 0 95,0-2 0,5-2 1,-1 0-1,1 1 62,1-1 1,-4 0 0,6 2 0,-1 1-45,1 2 0,1 12 0,4-2 0</inkml:trace>
  <inkml:trace contextRef="#ctx0" brushRef="#br0" timeOffset="211">21355 12368 8067,'9'22'-20,"-2"-1"1,1-1 0,-1 0-11,3-1 0,-2 3 0,1-3 0,0 0-85,-2 1 0,3 3 1,-5 0-1,-2 2 117,-2 1-2,5 1 0,-4 6 0,4 1 0</inkml:trace>
  <inkml:trace contextRef="#ctx0" brushRef="#br0" timeOffset="212">21462 13087 8230,'-5'14'168,"1"-1"1,-1 5 0,4 2 0,-2 4-640,-2 4 1,1 3 0,4-1-1,0 3 216,0 1 1,0-5 0,0 4 0,0-2 256,0 0 0,0 0 0,0-4 0,0-1-62,0 1 1,0 3-1,-2-1 1,-2-1 181,-5 2-122,-3 0 0,-1 2 0,0 2 0</inkml:trace>
  <inkml:trace contextRef="#ctx0" brushRef="#br0" timeOffset="213">21302 14313 7930,'-6'8'237,"-3"-4"1,3 4-1,1 1 1,4 4 176,1 5 1,0 1 0,0 6 0,0-1-938,0-1 1,0 6 0,0-7 0,0 3-19,0 2 0,0-2 1,-2-2-1,-1 0 541,-1 0 0,-6 1 0,1 0 0,-3-4 0,-1 0 0,-1-1 0,1-3 0,0 2 0,-7-6 0,6 3 0,-4-6 0,-3 11 0,0-5 0</inkml:trace>
  <inkml:trace contextRef="#ctx0" brushRef="#br0" timeOffset="214">20968 15060 7859,'-13'4'0,"0"1"482,-1-2 1,1 2 0,0 1-1,-1 2-221,1 2 0,0 2 0,1 1-630,3 1 0,-1 0 0,4 1-283,-2-1 0,4 5 652,-5-10 0,0 11 0,-4-5 0</inkml:trace>
  <inkml:trace contextRef="#ctx0" brushRef="#br0" timeOffset="215">20542 15366 7536,'-14'8'0,"0"-2"0,-3-2 277,0 0 0,0 2 1,7-3-1,1 3-221,-1 2 1,-2-4-1,-2 3 1,1 1-134,0-1 0,4 2 0,0 5 0,0-1-228,2 0 0,-5-1 305,3-3 0,-3 9 0,-1-4 0</inkml:trace>
  <inkml:trace contextRef="#ctx0" brushRef="#br0" timeOffset="216">19955 15659 7859,'-13'0'255,"0"0"-312,-1 0 1,7 2 0,1 1 0,1 3 76,1 1 1,-5-2 0,3 4-21,-1 1 0,-2 8 0,-4 2 0</inkml:trace>
  <inkml:trace contextRef="#ctx0" brushRef="#br0" timeOffset="217">19809 15779 7927,'-26'9'0,"3"0"0,2 3 175,2 4 0,-3 4 0,4 2 0,1-3-113,3 0 1,0-4 0,2 3 225,4-3 1,3-8-385,10-3 1,6-2-1,9-2 1,0-2-263,4-2 0,6-3 0,1-7 1,-2 2 357,0 4 0,3-10 0,2 3 0</inkml:trace>
  <inkml:trace contextRef="#ctx0" brushRef="#br0" timeOffset="218">21688 13487 7845,'-9'-6'232,"0"-3"1,6 2-1,-1-2 834,3-1 1,2 2 1,3-1-708,-2 6 1,4-1-102,-6 8 1,0 4 0,0 5-81,0 0 1,0 1-378,0-1 1,1-1 0,4-3 0,4-5 169,2-2 0,7-2 0,2 0 0,0 0-762,4 0 0,1-5 0,3-1 0,2-1 790,1-3 0,0-8 0,-4-3 0</inkml:trace>
  <inkml:trace contextRef="#ctx0" brushRef="#br0" timeOffset="219">18796 14966 7878,'-9'-7'185,"0"3"0,4 2 549,-4 2-112,6 0-326,-2 0 1,5 2-224,0 2-243,0-3 0,0 11 1,0-3-392,0 3 1,0 1 0,0 1 560,0-1 0,0 0 0,0 1 0</inkml:trace>
  <inkml:trace contextRef="#ctx0" brushRef="#br0" timeOffset="220">18756 15126 7878,'-14'8'0,"1"-4"0,0 4 0,1 0-4,3 4 1,3 2-167,6-1 1,0 0-185,0 1 0,4-1-505,1 0 859,5 1 0,-2-1 0,5 0 0</inkml:trace>
  <inkml:trace contextRef="#ctx0" brushRef="#br0" timeOffset="221">18689 15353 7898,'0'7'807,"0"1"-749,0-4 1,0-1-59,0 6 0,6-6 0,1 3 0</inkml:trace>
  <inkml:trace contextRef="#ctx0" brushRef="#br0" timeOffset="222">18582 15393 8475,'-7'1'604,"2"4"1,8 2 0,3 5 0,2-2-488,2-1 0,2-1 1,3 1-1,1-5-378,2-2 1,4-2 0,-3 0 0,0 0-225,1 0 0,3-2 0,-2-2 0,1-5-72,1-3 0,-7 0 1,2 2 556,-4 1 0,0-6 0,-1-6 0</inkml:trace>
  <inkml:trace contextRef="#ctx0" brushRef="#br0" timeOffset="223">19129 15073 8420,'-9'-7'1237,"0"2"1,5 4-795,-5 1 0,4 0-343,-4 0 1,5 6 0,-4 3 0,1 2 49,0 3 0,4-1 0,-3 0 0,1 1-118,1-1 0,-1 0 0,5 1-214,0-1 0,6-6 1,5-2-1,4-4-384,2-1 0,9 0 0,-1-1 566,4-4 0,8-8 0,-3-8 0</inkml:trace>
  <inkml:trace contextRef="#ctx0" brushRef="#br0" timeOffset="224">6105 12941 8001,'-13'0'-177,"0"0"1,-1 1 0,2 4 118,3 3 1,5 0 0,8-1 0,7-1 0,5-3 469,6-1 0,5-2 1,6-3-1,7-5 111,7-5 0,0-5 0,1 0-752,-2-4 195,4-3 1,-7-3-1,3-3 1,-3-5 56,-5-2 1,-7 1 0,-1-2 0,-6-2-169,-6-1 0,-5-4 1,-4 1-1,-5-1 146,-2 0 1,-10 1 0,-5 5-1,-9 2 19,-8 2 1,-4 5 0,-7 10 0,-5 8-6,-8 7 1,1 6-1,-6 8 1,1 8-17,0 9 0,25-5 1,0 3-1,1 0 0,1 1 1,1 4-1,1 1-18,0 0 0,2 2 1,-13 30-1,9 3 1,12-2-342,8 2 1,14-5 0,15-1 0,13-5 359,10-4 0,19-3 0,-26-26 0,0 0 0</inkml:trace>
  <inkml:trace contextRef="#ctx0" brushRef="#br0" timeOffset="225">5172 16033 9762,'-9'-6'1303,"0"-3"0,6-3-698,-1-1 0,2 4-254,2 0 1,2 0 0,2-3-101,5 3 0,3 2 0,1 4 0,1-2 108,-1 2 1,5-2 0,1 0-1,2 1 61,3-2 0,1 4 0,1-2 0,1 2-142,0 2 0,-2 0 0,-1 2 0,-4 2-74,0 5 1,-3 3-1,-5 3 1,-3 3-209,-4 4 1,-4 3 0,-2 3 0,-4 2-109,-4 1 0,-4 4 0,-5-4 1,-4-1 69,-3-2 1,-6 3-1,-1 0 1,3-3 142,1-4 0,1 1 0,2-4 0,1 0 66,2-3 1,7-4 0,2 0 380,7-1 1,6-4-1,4-2-111,5-1 0,10-1 0,7-5 1,5 0-336,3 0 0,0 0 0,4 0 1,-1 0-482,0 0 1,3-5-1,-8 1 1,-3 1-677,-1 1 1,-1-2 0,-2-1 0,-1 3-453,-2 0 1,-6 2-1,2 0-1779,-3 0 3286,-8 0 0,5 0 0,-4 0 0</inkml:trace>
  <inkml:trace contextRef="#ctx0" brushRef="#br0" timeOffset="226">6265 16326 8163,'-13'-14'175,"1"1"1,2 1 451,1 3 1,0 2-344,-4 3 0,4 2 649,0-2 209,6 2-290,-3-4 1,7 5 0,4-5-330,4 0 0,7 4 0,2-2 0,-2 2-28,-1 2 1,3 0 0,1 0-328,2 0 1,-4 0 0,4 0 0,0 0-1,-2 0-245,0 0 0,4 0 1,-3-1-1,3-2-191,0-1 1,4-2 0,-8 3 0,0-3-521,1-2 1,-3 5 0,-3-2 0,-1 0-579,0 1 1,1-5-1,-1 3-165,0-2 1,-4 4 1530,0-5 0,-6 0 0,3-4 0</inkml:trace>
  <inkml:trace contextRef="#ctx0" brushRef="#br0" timeOffset="227">6598 16113 8163,'-7'-6'0,"3"-3"0,2-3 980,2-1 1,6 4 0,3 0-195,3-2 0,6 4 0,1 0 0,2 1-220,2 3 1,1-3-1,0 1 1,-2 2-384,2 2 0,-4 7 0,0 3 0,-4 3-162,-4 1 0,-3 6 1,-1 3-1,-3 2-30,-4-2 0,-5 3 0,-2-4 0,-1 1-209,-4 1 0,-1-7 0,-1 2 1,0-4-223,-1 0 0,5-2 0,1-2-2433,-3-1 1696,-1 0 1,6 3 0,6-3 1176,8-5 0,16-8 0,4-4 0</inkml:trace>
  <inkml:trace contextRef="#ctx0" brushRef="#br0" timeOffset="228">7305 15913 8207,'-2'-14'196,"-2"1"0,3 4 987,-4 0-638,4 6 0,1-1 64,0 8 0,0 4 0,0 5 0,0 0-79,0 1 1,-5 0 0,1 3-1,1 2-154,1 2 0,-2-4 0,-1 4 1,2 0-362,2 0 1,2-5 0,4 3-176,4 0 0,7-4 0,3 2 0,1-7-549,-1-6 1,4-2 0,1-2 0,4 0 708,3 0 0,6-18 0,-2-4 0</inkml:trace>
  <inkml:trace contextRef="#ctx0" brushRef="#br0" timeOffset="229">7678 15766 8045,'-19'-13'601,"0"4"1,-2 3 0,6 6 659,5 10 1,5 12 0,-4 11 0,-1 1-715,-2 3 1,-1 2-1,0 1 1,-1 0-967,1 0 0,1 0 1,2 1-1,2 2-211,2 1 1,2-1 0,4-6-1,1-3-2532,4-1 3162,2-2 0,12-10 0,2-2 0</inkml:trace>
  <inkml:trace contextRef="#ctx0" brushRef="#br0" timeOffset="230">8011 16113 8257,'-13'-6'3111,"6"3"-663,2-6-2324,10 6 0,2-3 0,8 6 0,1 0 305,2 0 0,6-6-254,-2-3 0,3 2 1,3-2-1,0 0-532,-1 1 1,6-3 0,-10 3 0,1 1-354,1 2 0,-4-1 1,0 2-1,-2 1-410,-3 2 1,-1 1 0,-2 0-722,1 0 1841,-7 0 0,5 0 0,-5 0 0</inkml:trace>
  <inkml:trace contextRef="#ctx0" brushRef="#br0" timeOffset="231">8438 15833 8036,'-4'-23'397,"-1"1"0,1-4 0,4 8 388,0 2 0,6 5 1,2 4-1,6 1-364,4 3 1,2-3 0,8 0 0,2 0-93,1 0 1,11 0-1,-2 3 1,1-1-120,1 1 0,-4 7 1,-1 5-1,-4 5-159,-5 3 0,0 3 0,-10 5 1,-3 0 31,-5 3 1,-4 6 0,-8-1-1,-2 1-53,-5 3 1,-7 1 0,-3 2-1,-2-1-295,-3-4 1,3-2-1,1-6 1,0-2-519,4-3 0,6-1 0,2-5-133,2 2 0,3-2 916,8-7 0,8-3 0,8-6 0</inkml:trace>
  <inkml:trace contextRef="#ctx0" brushRef="#br0" timeOffset="232">8238 15766 8279,'-6'-13'0,"-3"-1"694,-3 1-74,5 6 0,1 2-159,6 10 0,6-4 1,4 4-1,7-2-118,5 1 1,-1-3 0,1 5 0,1 0-100,3 3 0,0 3 0,0 3 0,-3 1 23,-1 2 1,-5 6 0,0-1-1,-2 5-89,-1 4 0,-7 0 1,-1-2-1,-2 1-100,1-2 1,-1 0-1,-4-4 1,0-2-262,0 0 1,-6-7-1,-1 2 1,-2-3-529,0-2 0,2 0 1,-4-1-1,4-2-3108,1-1 3819,-4-6 0,8 9 0,-4-5 0</inkml:trace>
  <inkml:trace contextRef="#ctx0" brushRef="#br0" timeOffset="233">8345 16819 8206,'0'7'799,"-2"-1"-475,-2-6 1,1 0 430,-6 0 1,4-1 458,-3-4 1,5 2 0,-3-4-426,0 1 1,4 0 0,-4 3-570,0-1 0,5 1 1,-3 7-1,1 5 3,-2 3 0,4 6 0,-4 1 1,4 0-63,1 0 1,0 4-1,0-6 1,0 0-604,0-3 1,1 4 0,4 0 0,4-3-1002,2-5 1,3 2 0,0-5 0,4 1 1442,4-4 0,10-2 0,2-2 0</inkml:trace>
  <inkml:trace contextRef="#ctx0" brushRef="#br0" timeOffset="234">8625 16899 9175,'-12'1'0,"1"2"2075,3 2 0,5 1-1322,-2-2 1,4 3-210,1 7 1,1-2 0,2-2 0,3-1-312,1 1 0,2-2 1,5-1-1,-1 0-642,0 1 1,1-5-1,-1 1 1,0-2 67,1-2 0,-6 0 0,0-2 1,-1-2-995,1-5 1,-5-3 0,0-1 1162,-6-1 1,-5 1 0,-5 0 0,0 1 690,-1 3 0,2 2 0,2 4 0,1-2 1037,-1 2-1146,4 2 1,1 1 0,10 0-1604,4 0 0,7 0 0,5 0 1,2 0 1192,6 0 0,0-6 0,-2-1 0</inkml:trace>
  <inkml:trace contextRef="#ctx0" brushRef="#br0" timeOffset="235">8985 16712 10776,'-8'14'0,"4"-1"847,2 0 1,1 1-1,-2-1 1,-2 2-326,2 2 1,2-2 0,1 3 0,0-3-561,0-2 1,4-4-1,2 0-464,2 1 0,-4-4 1,5-1 107,1-4 1,-2-2 0,-1-5 0,-1-6-159,-3-4 0,3-8 0,-2 2 0,1-3 417,1-2 0,-5-3 0,5 2 0,-1 4 936,-1 4 1,1 2 0,-4 5 266,3-1 1,-1 2 0,6 4-629,2 3 0,-4 5 0,2 3 0,0 3-116,-2 1 1,5 2-1,-5 6 1,2 1-667,0 2 1,-1 1 0,2-2 0,-3 0-1231,-1 0 1,3 2-1,-3-1-2235,2-2 3807,-5-1 0,8-8 0,-3-1 0</inkml:trace>
  <inkml:trace contextRef="#ctx0" brushRef="#br0" timeOffset="236">9091 16672 8124,'8'-6'1708,"-3"5"0,-3-5 0,2 6-1254,5 0 1,3 4 0,1 1 0,1-2-843,-1-2 1,5 4 0,1-1-1,0-1-1569,1-1 0,3-2 1957,0 0 0,2 0 0,1 0 0</inkml:trace>
  <inkml:trace contextRef="#ctx0" brushRef="#br0" timeOffset="237">9398 16846 8027,'0'-14'1605,"6"2"0,1 2-1489,0 1 0,5 6-116,-3-1 0,3-4 0,1 1 0</inkml:trace>
  <inkml:trace contextRef="#ctx0" brushRef="#br0" timeOffset="238">9531 16073 8527,'-18'-14'759,"1"1"1,-1 1 378,4 3 0,7 5-427,3 8 0,2-1 1,2 7-1,2 5-89,2 6 1,-1 10-1,4 6 1,-1 5-307,-3 2 1,3 8 0,-1-2 0,-2 5-515,-2 1 1,-1-10 0,0 5 0,0-6-1057,0 0 1,5-2 0,-1-6 0,-1-3-885,-2-2 1,4-6 2137,-1-9 0,1-2 0,-5-1 0</inkml:trace>
  <inkml:trace contextRef="#ctx0" brushRef="#br0" timeOffset="239">9451 16659 9265,'0'-18'0,"-1"-1"1057,-4-2 1,4 5-1,-2-2-893,6 3 1,1 8 0,8 2 0,3 3-245,0-3 0,4 4 0,2-4 80,4 4 0,-7 7 0,7 1 0</inkml:trace>
  <inkml:trace contextRef="#ctx0" brushRef="#br0" timeOffset="240">9784 16619 9071,'-6'-27'2391,"-2"1"0,-3 9-1967,2 4 1,3 3 0,6-4 0,0 0-810,0-4 0,2 3 0,2-4 0,4 1-805,-1 0 1,5 0 0,-3 5 1189,3 0 0,1 5 0,0 2 0</inkml:trace>
  <inkml:trace contextRef="#ctx0" brushRef="#br0" timeOffset="241">10011 16512 7992,'-13'0'0,"-1"0"1072,1 0 1,0 0 394,-1 0 1,7 2 0,2 2-1457,4 5 1,2 2 0,2-1-1,3-3-290,2-1 1,1 0-1,4-3-11,0 2 1,1-5 0,-1-6-1,-1-2 42,-3-2 0,1-6 0,-6-4 0,-1 0 504,-1-4 1,-2 0 0,0 1 0,0 2 182,0 2 0,0 1 0,-2 6 1,-1 2 886,-1 1-943,0 6 0,4-2 0,0 10-222,0 4 0,6 2 1,2 3-1,4-1-394,2 0 0,3-1 1,3-1-1,-1-4 121,0-1 1,5-2 0,-3-4-1,-1-1-413,-2-4 1,0-2 0,-3-8 0,-3-3-29,-1-4 0,0-3 0,-2-2 0,-5 1 441,-2-1 1,-2-4 0,0 1 0,0 4 450,0 2 0,-2 8 0,-1-2 0,-1 3 210,1 2 1,-3 4 0,0 2 258,-2 1 0,5 0-471,-1 1 1,4-2 0,4-6-593,5-1 0,2-1 1,-1-2-1,-1-4-195,1 0 0,-2-5 0,-1 0 0,-1-3 191,-3-1 0,-1-1 0,-2 4 0,0 7 489,0 3 1,-2 6 0,-1 3 0,-3 8 295,-1 8 1,-2 11 0,-3 9 0,2 10 72,1 10 0,1 4 0,-2 4 1,3 3-614,1 3 0,1-1 0,7-11 1,1-2-39,1-2 0,12-6 1,2-8-1,7-2-1947,6-5 1,2-9 0,6-2 1998,1-8 0,-3-5 0,8-1 0</inkml:trace>
  <inkml:trace contextRef="#ctx0" brushRef="#br0" timeOffset="242">11197 15499 8962,'8'-19'0,"-4"-1"1280,-2-1 1,-2 2-588,0 5 1,0 8-289,0 6 0,0 8 0,1 11 0,4 6 310,3 5 1,0 8 0,1 2 0,0 6-227,-2 1 1,3 14 0,-5-3 0,-2 1-310,-2 2 0,-1-6 0,0 2 1,0-3-361,0-5 0,0-5 0,-1-8 0,-2-7-298,-2-5 0,-1-5-557,2-6 1,-3-7-1,-7-6 1,1-8 518,0-9 1,-5 1-1,0-8 1,2-2 700,1-4 0,-3-1 0,0 3 0,2 0 730,1 1 1,6-1 0,1 10 2710,-3 2-3075,5 7 1,6 10-1,9 11-590,3 4 0,6 8 1,1-2-1,2 4-1041,2 0 0,3 1 0,0 0 1,1-2-1789,0-3 1,-1 2 2867,1-7 0,6 1 0,1-5 0</inkml:trace>
  <inkml:trace contextRef="#ctx0" brushRef="#br0" timeOffset="243">11371 16139 8048,'0'-21'0,"0"-5"0,-6 1 1183,-3-2 1,4 12 0,5 12 30,8 6 1,5 0 0,5 5-856,4-3 0,5 4 0,2-4 1,2-1-1,-1 1-688,-2-1 1,-3 1 0,-2-5 0,-6 0-2522,-2 0 2247,-1 0 0,-14 0 0,-9 0 1,-9-2 637,-3-2 0,-4 1 1,3-5-1,-3 2 562,-2 3 0,5 0 0,1 0 0,2-1 472,2 1 0,7 3 0,3 4-756,1 5 0,7 3 1,8 2-1,4-1-870,5 0 0,1 1 0,7 0 1,-1 1-643,3-2 1,3 4 1198,0-8 0,3-3 0,6 0 0</inkml:trace>
  <inkml:trace contextRef="#ctx0" brushRef="#br0" timeOffset="244">11851 15899 9480,'-6'-19'987,"-3"6"1,3 7 0,1 10 0,4 7-325,1 5 0,1 9 1,4 6-1,2-1 10,1-2 1,2 3 0,-4 0-1,0-1-629,0-2 1,3-1 0,-3-2 0,-1-3-747,1-4 1,0-5 21,-1-4 1,-2-5 0,4-10 0,-1-7-86,-3-8 1,-2-10 0,-1-6 0,-1-4 439,-3-4 0,2-4 1,-4 2-1,2-2 170,-1-1 1,-4 2 0,3 11 0,-1 5 1085,-3 4 1,2 1 0,1 12 1763,1 3 0,2 9-2266,4 3 1,0 6-1,0 9 1,1 3-302,3 4 0,-2 3 0,4 2 1,-2 0-539,1-1 0,1 1 1,-2 0-1,3-2-277,1-3 0,4-3 1,-3-5-1,4-3-912,5-2 0,-2-3 1,6-6-1,0-1-854,-1-4 2453,4-2 0,-10-12 0,4-2 0</inkml:trace>
  <inkml:trace contextRef="#ctx0" brushRef="#br0" timeOffset="245">12130 15833 8003,'6'-21'-26,"0"-7"1,3 4 0,-4 2 205,-4 1 0,4 3 0,-1 5 1245,-1 0 839,-2-1 890,-1 7-2325,0 1 0,0 8 0,2 2 0,1 5-387,1 3 0,5 1 0,-3 2 0,2 1-478,2 2 0,2 6 0,0-1 0,-2 4-770,-1 0 1,-2 7 0,2-6 0,-4 3-299,-4 1 1,-2 4-1,-5-2 1,-6 2-977,-4 1 1,-8 3 2079,2-9 0,-9 0 0,-4-5 0</inkml:trace>
  <inkml:trace contextRef="#ctx0" brushRef="#br0" timeOffset="246">9304 17232 8816,'-13'-30'0,"1"4"463,3 5 0,15 11 0,15 5 0,12 4-324,11 1 1,20-8 0,-27 3 0,3-2 0,4-1 0,1-1 251,2-1 0,2-1 0,9-2 0,2-1 0,2-2 0,1 0 0,4-1 0,1 0-358,4-1 0,1-1 0,-24 5 1,0-1-1,1 1 0,0-1 1,0 0-1,1 0 0,0 1 1,0 0-1,-1-1 221,1 1 0,-1 0 0,1 1 0,2-1 0,2 1 1,-2 0-1,17-6 0,-1-1 0,0 2 0,-2 1-291,-3 1 0,-2 1 0,0 1 0,-1 1 0,-4 1 0,-1 0 0,-3 2 0,-1 1-389,-3 2 0,0-1 0,-3 0 0,-2 2 0,-4 3 0,-1 1 0,35-1-253,-8 2 1,-6 2-1,-12 4 679,-3 3 0,-5 7 0,-5 2 0,-3-1 0,-4 2 0</inkml:trace>
  <inkml:trace contextRef="#ctx0" brushRef="#br0" timeOffset="247">1533 16846 8013,'0'-14'-1788,"0"5"6052,0 0-2689,0 6-1365,6-2 1,-3 5 0,4 3-1,1 4 67,-1 6 0,0 8 0,4-2 1,-4 2-71,-1 3 1,3 5 0,-3 2-1,0-1-33,0-2 0,0-1 1,-3-1-1,1 0-167,-1-4 0,0 2 0,0-7 0,1 0-185,-1-3 0,-1-5 1,-1-1 60,4-2 1,-2-2 87,6-4 0,0 0 0,4-1-9,0-4 0,1-2 0,0-5 0,3 1-355,0 3 0,1 0 0,-4-1 0,-1 3-163,0 0 1,1 5 0,-1-3-1,2 2-1825,2 2 2381,-2 0 0,10-6 0,-4-1 0</inkml:trace>
  <inkml:trace contextRef="#ctx0" brushRef="#br0" timeOffset="248">2146 16899 8414,'-27'-21'303,"11"8"0,4 10 1097,5 6 1,3 0 0,4 6-1119,0 1 1,0 2 0,0 1 0,0 0-397,0 1 1,1-1 0,2 2 0,3 1-370,1 2 0,2-5 0,3-4 483,-3 2 0,9-5 0,-4-1 0</inkml:trace>
  <inkml:trace contextRef="#ctx0" brushRef="#br0" timeOffset="249">2080 16726 8765,'0'-8'981,"1"2"-1101,3 6 0,8 6 1,8 2-1,-1 0-136,0 1 256,5 0 0,2 5 0,8-1 0</inkml:trace>
  <inkml:trace contextRef="#ctx0" brushRef="#br0" timeOffset="250">2373 16819 8414,'-6'7'285,"3"1"0,-5-4 1052,3 5 0,0-2 0,5 2-855,0 2 1,2 1 0,1 1-378,1 0 1,6-4 0,-1-2-326,3-1 0,1-1 1,1-5-50,-1 0 0,-6-2 1,-1-2-1,-1-6-277,-1-7 1,1 2 0,-5-4-1,1 1 617,4 1 1,-4-6 0,4 6 1053,-4 0 1,-1 7-718,0 1 0,2 6 0,2 0 0,5 5-280,3 2 1,-3 6-1,1-1 1,3 3-522,4 2 1,0-1 0,-3 0 0,1 1-420,2-1 0,-2-4 0,4-2 0,-1-1 812,0-3 0,6-7 0,-4-4 0</inkml:trace>
  <inkml:trace contextRef="#ctx0" brushRef="#br0" timeOffset="251">2679 16299 8265,'0'-13'601,"0"11"1,2 8 0,1 9-825,1 7 1,7 8 0,-2 2 0,2 3 413,3 2 1,3 5-1,1 3 1,-1-4-595,-3-4 0,4 5 0,1-7 1,2-4-622,3-5 1,-3-9 1023,1-8 0,0-15 0,5-8 0</inkml:trace>
  <inkml:trace contextRef="#ctx0" brushRef="#br0" timeOffset="252">3106 16459 9553,'-9'-16'0,"0"2"695,-1 7 1,2 4 0,1 5 0,0 2-568,-1 5 1,4 3-1,-5 1 1,-2 2 89,0 3 0,2-2 1,1 6-1,1 2-89,0 1 1,4-3 0,-2-1 0,4 0-205,1-1 1,1-3-1,4 2 1,3-3 58,4-2 0,2 2 0,0-9 0,3 2-711,0 0 0,7-6 1,-2 1-1,4-1-2127,0 2 2153,1-4 701,0-1 0,-1-13 0,1-8 0</inkml:trace>
  <inkml:trace contextRef="#ctx0" brushRef="#br0" timeOffset="253">3466 16166 6713,'-2'-21'0,"-1"3"-155,-1 4 1422,-6 6 1,13 13-1,-2 9 1,5 6-703,4 3 0,2 8 0,2 8 0,-1 5-253,0 5 0,0 6 0,1-6 1,-2 0-448,-3-5 0,2 5 1,-3-10-1,1-2 152,0-5 0,-2-5 0,3-5 0,-2-4-624,-2-3 0,0-8 0,-3-4 76,1-6 0,0-10 0,-4-10 1,0-2 167,0-1 1,-1-5 0,-2-2 0,-1 2 691,1 3 0,-3-2 0,1 9 1786,2 1-1740,2 0 0,2 14 0,4 6-118,4 8 0,2 4 0,1 3 0,-1 1-265,-2 2 1,-2 4-1,2-3 1,-3 0-504,0 1 1,-5 2 0,4-4-90,-4-2 0,-2-1 1,-4-4-1,-4-2 70,-3-4 1,-2-4 0,-1-2 91,2-4 0,-4 2 0,10-6 0,-1-1 438,4-2 0,-3-7 0,-1-2 0</inkml:trace>
  <inkml:trace contextRef="#ctx0" brushRef="#br0" timeOffset="254">3959 16699 9950,'-10'-21'0,"-4"3"763,0 4 0,3 5 0,4 0-417,1-2 0,-3 0 0,3-3 1,0 0-270,0-4 1,2-3-1,4-6-1463,0 1 952,0 5 1,6-4-1,3 4 1,1 0-1324,-1 4 1,3 8 1756,-3 4 0,2-2 0,3-1 0</inkml:trace>
  <inkml:trace contextRef="#ctx0" brushRef="#br0" timeOffset="255">4199 16286 8090,'0'-14'790,"-6"7"1,-1 3-300,-7 8 1,7 3 0,1 7-232,0-1 0,5 0 1,-4 1-1,4-1-97,1 0 1,1 1 0,2-1-258,2 0 0,5-4 0,-1 0-121,3 2 0,1-6 0,0 1-100,1 0 0,-1 0 1,-1 5 423,-3-3 1,-3-3 0,-6 4 0,-2 0 111,-2-2 0,-4 5 0,-5-3 0,0 4-118,-1 5 1,-3-3-1,-1 3 1,1-4-615,3 0 1,0-3 0,2 0-1001,4-2 0,5-8 1511,12-1 0,5-18 0,13-10 0</inkml:trace>
  <inkml:trace contextRef="#ctx0" brushRef="#br0" timeOffset="256">4492 16193 8499,'-13'-20'1042,"6"19"1,2 4-843,4 10 1,1 5-1,0-3 1,1 2-436,4 6 0,-4 2 0,5 3 0,-2 3 235,1 5 0,-1 2 0,-4 2 0</inkml:trace>
  <inkml:trace contextRef="#ctx0" brushRef="#br0" timeOffset="257">4492 16726 8170,'-13'-14'0,"1"11"0,3 14 0,9 14 0,8 9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3.977"/>
    </inkml:context>
    <inkml:brush xml:id="br0">
      <inkml:brushProperty name="height" value="0.053" units="cm"/>
      <inkml:brushProperty name="color" value="#FF0000"/>
    </inkml:brush>
  </inkml:definitions>
  <inkml:trace contextRef="#ctx0" brushRef="#br0">3013 2572 8241,'-31'-12'-4,"-1"-4"1,4-3 145,5 1 0,-1 3 0,6 3 0,2 3 0,0 5 186,-2 3 0,1 1 0,-5 0-99,-1 0 1,-3 5 0,0 4 0,1 2-588,2-2 0,0 2 0,3-3 0,0 1 79,-4 0 1,3-5-1,-1 3 1,0-1 372,1-3 1,-7 5-1,3 1 1,0 2 219,-1 3 0,-6-1 0,5 2 0,-1 3-246,0 4 1,6 3-1,-1 2 1,0-1-92,-3 1 1,1 3 0,2-2 0,2-3-1,2 0 1,-4 0-1,4 2 1,0 0 86,0-1 0,-1 1 0,4 0 1,-2-2-18,2-3 1,-3 3 0,1-3-1,3 2 119,5-2 0,-1 3 1,6-1-1,-1 4-150,0 3 1,1 0 0,5-2 0,0 0-39,0 2 1,0 0 0,2-2 0,2-1 67,5-2 0,-2 4 1,2-9-1,2 1 60,1 0 0,5-4 0,3 3 0,-1-2 62,0-3 0,5 3 0,-2-1 0,3 0-101,2 1 1,1-4 0,3 4 0,5-1-79,2 0 1,1 0 0,-1-5 0,1 0 36,2 1 0,2 3 1,-3 1-1,0-2-7,0-1 1,5-2 0,0-1-1,3-1 139,2-2 0,2-5 1,3 3-1,1-1-11,2-3 0,4-1 0,-3-2 0,1 0-149,-1 0 1,3 0 0,-3 1-1,1 2-66,-1 2 0,3 4 0,-3-2 0,-1 2-45,-3 1 0,10 5 0,-4-6 0,2 1 53,3-1 0,5-1 0,-6-5 128,3 1 0,-6 0 0,6-4 0,0 0 0,-2 0 147,-1 0 0,6-4 0,-7 0 0,-2 1-155,-2 1 1,6 2 0,-4-1 0,-1-2-163,1-2 0,3 1 1,-4 4-1,1-2 1,2-2 0,7 2 0,-8-4 0,0 2 149,-3 0 1,1-5 0,-6 3-1,-3 0 260,-1 0 0,-3-3 0,1 5 1,0-1-140,-2-1 0,5 5 1,-3-5-1,1 1-243,-1 1 0,6-5 0,-5 3 1,-1-1-159,-2-4 0,2-1 0,-3-1 1,-1 0 190,-4 0 1,5-1-1,-9-1 1,-1-1 279,-2-2 0,1 1 1,-4 2-1,-1-2-104,-2 0 0,-6-6 1,1 4-1,-1-2-94,-2-2 1,0-1-1,-5-1 1,1 0-248,2-3 1,-2-3-1,-6-1 1,-2-2-27,-2 0 0,-2-4 1,-4 2-1,0-1 208,0 2 1,0-8 0,0 3 0,-1 0-17,-4 3 1,-2-2 0,-8 4-1,-1-4 182,-2-1 0,-6 2 0,0 1 1,-4 3-161,-3 1 0,-6-2 1,2 3-1,-5 3-93,-5 1 1,2 1 0,-7 0 0,-3 2-256,-4 3 0,-9-2 1,2 5-1,0-2 243,-1-2 0,0 2 1,-2 0 95,1 2 0,30 8 0,-1 0 0,0 1 0,-2 2 0,-1 0 1,-1 0-1,-2 0 0,-1 1-64,-3 0 1,0 1 0,-3-1 0,-2 2 0,0-1 0,-1 1 0,-2 1 0,0 1 53,0 0 0,-1 0 0,-10 0 1,-1 2-1,3 1 0,-1 1 0,-3 1 1,-2 2-163,-3 2 0,0 1 0,-1 1 0,1 2 0,0 2 1,-1 1-1,25-4 0,-1-1 0,0 0 100,-2 1 0,-1 1 0,1 0 0,1 0 0,0 2 0,0 0 0,-22 4 0,1 0 0,4 0 0,1 1-30,3-1 0,1 0 0,-2 2 1,1 0-1,7-2 0,0-1 0,2 0 1,1 1-239,0 0 0,1 1 1,2-3-1,1 0 367,5 1 0,1 1 0,1-1 0,0 1 0,4 0 0,1 1 0,2 0 0,1 1 0,-30 18 0</inkml:trace>
  <inkml:trace contextRef="#ctx0" brushRef="#br0" timeOffset="1">4346 5504 8465,'-8'-1'-304,"2"-4"0,2-4 151,-1-3 1,1-1 0,4 0 0,-2-1 1242,-2 1 0,3 0-500,-4 0 1,5 5-147,5 4-634,-4 2 1,6 2-292,-2 0 0,-2 0 1,6 0 684,1 0 1,2 0 0,1 2 52,1 2 0,-1-2 1,0 4-123,1-1 0,3-2 1,3 5-1,-1-2-10,0-3 0,5 0 1,-2 0-1,3 1-34,2-1 1,0 0 0,-1 0 0,2 1 54,3-1 1,2-1-1,4-2 1,-3 0 30,-1 0 0,2 0 0,-2 0 0,-1 0-61,1 0 1,3 0 0,-5 0-1,0 0 2,1 0 0,-3 0 0,2 0 1,-3 0-219,-2 0 1,0 0 0,-1 0 0,-2 1 119,1 4 1,4-4-1,-5 4 1,0-4 36,-1-1 1,8 0 0,-3 0 0,1 0-6,0 0 0,-1 5 0,-1-1 0,1-1-71,0-2 0,-1 1 0,1 1 1,-2 1-89,-3-1 0,4 3 0,-4-1 0,3-1 59,2 2 0,-1-4 0,1 3 0,0 0-27,-1-1 75,7 7 0,-8-10 1,5 5 81,-1 0 1,-1-4-1,-2 2 1,-3-3 99,1-1 1,7 0 0,-7 0 0,-1 0-140,3 0 1,3-1 0,2-2-1,-1-1-71,-2 1 0,-1 1 0,1 2 1,2 0-117,1 0 1,4 0 0,-4 0 0,0 0 114,2 0 0,-5 5 0,3-1 0,-3 0-21,-1 2 1,4-4-1,0 2 1,-1-2 229,-2-2 0,-1 0 0,-1 0 0,1 0-38,0 0 0,-1 0 0,2 0 0,2 0-117,1 0 0,5 0 0,-4 0 0,1 0 38,-1 0 0,6-2 0,-3-1 0,2-3 88,-1-1 0,2 3 0,-2-4 0,1 1-106,-2-1 0,2 5 0,-4-3 0,-1 2-142,1 0 0,-2-1 1,-3 5-1,2 0-83,1 0 1,0 0-1,-4 0 1,-1 0 53,1 0 1,4 5 0,0-1 0,-1 0 11,-2 2 0,-1-4 1,1 2-1,2-2 350,1-2 0,4 0 0,-2 0 0,1 0 30,3 0 1,4-5 0,2-1 0,-3 0-122,-1 1 1,2-6-1,-5 4 1,1-1-198,-2 4 0,2-2 0,-6 2 1,-1 1-33,-2 1 1,2-2 0,0-1 0,-4 2 27,-1 2 0,6 1 0,-5 0 0,0 0 106,4 0 1,4 4 0,-3 1-1,0-2 91,2-2 0,-1-2 0,7-2 0,-2-3-21,0-2 0,9 4 1,-6-5-1,0 0-132,-3 2 1,6-4 0,-3 5 0,1 1 15,1-1 0,-4 1 0,1 4 0,-2-2-166,0-2 1,7 1-1,-7 4 1,0 1 93,2 4 0,-1-4 1,1 5-1,-2-1 144,-2-1 1,-3 1-1,2-5 1,0 0 54,0 0 1,-5 0 0,4 0 0,-2 0-20,0 0 1,0 0 0,-4 0 0,0 0-59,-1 0 1,5 0 0,3 0 0,2 0-235,1 0 1,9-2 0,-5-1-1,5-1-36,5 1 0,-1 0 1,0 0-1,-1-2 118,2 2 1,-1-3 0,0 2 0,-1 1 187,2 2 0,5 1 1,2-2-1,-2-1-88,-1-1 1,-6-1-1,-1 5 1,3-1-50,1-4 1,-5 4 0,-1-4-1,-3 2-267,-3-1 1,6 2-1,-11-2 1,-2 3-27,-3 1 0,-10 0 0,-2 0 0,-5 1-2056,-4 3 2376,-3 4 1,-12 5-1,-1 1 1</inkml:trace>
  <inkml:trace contextRef="#ctx0" brushRef="#br0" timeOffset="2">1906 10755 10966,'0'-28'0,"0"6"93,0 5 0,0 8 0,2 2 849,2 1 0,-1 2-417,6 4 1,0 0 0,3-2-1,-2-1-171,-1-1 1,0-2 0,4 3 0,1-1 59,-1 1 0,5-3 0,1 1 1,0 2-271,0 2 1,-1 1 0,-3 0-1,1 0-103,2 0 0,4 0 0,-4 0 0,0 0 27,1 0 0,-4 0 1,3 0-1,-2 0-149,2 0 1,-3 0 0,2 0 0,-2 0 507,-2 0 0,-4 0-480,0 0 1,0 0-1,4 0 1</inkml:trace>
  <inkml:trace contextRef="#ctx0" brushRef="#br0" timeOffset="3">2413 10595 10685,'0'-13'0,"0"-1"-43,0 1 1,0 0 0,0-1 99,0 1 0,0 0 0,1 1 81,4 3 1,2-1 674,6 5 1,1 1-1,-1 4-516,0 0 1,-1 6 0,-1 3-1,-4 2-419,-1 3 1,3 5 0,-5 3 0,-1 2-17,-1-2 1,-7 3 0,-1-2 0,-1 0 131,-3-1 1,2 2-1,-1-5 1,0 1 210,2-1 0,0 5-140,2-2 0,4-3 1,-5 0-1</inkml:trace>
  <inkml:trace contextRef="#ctx0" brushRef="#br0" timeOffset="4">2199 14753 18185,'2'-26'-1025,"2"0"0,7 4 0,4 6 1298,2 5 0,1 6 0,-3 5 0,1 0-98,2 0 1,0 0 0,-3 0-152,2 0 0,-2 1 0,4 2 0,-1 3 1,0 1-146,-2 4 0,-1 1 0,-2 2 0,-1 4-168,-3 4 1,-3 5-1,-6 4 1,0 3 123,0 0 0,-6 5 0,-3-5 0,-4 0-47,-5-3 0,2-3 0,-5-3 0,2-3 27,3-4 1,-4-4-1,4-4 89,4-1 1,-1-6 0,5 3 0</inkml:trace>
  <inkml:trace contextRef="#ctx0" brushRef="#br0" timeOffset="5">7118 10715 8488,'-9'-12'269,"2"2"746,1 1-487,2 6-500,10-3 1,2 10 0,9 1 0,1-2-29,-2-2 1,5-1-113,1 0 0,0 0 0,3 0 0,3 0 0,0 0 203,1 0 0,2 0 0,1 0 0,1 0 113,-1 0 0,4 2 0,-3 1 0,1 3-153,3 1 0,-5-4 0,2 3 0,-1-2-39,-2 1 0,9 4 1,-9-3-1,5 0 37,-1 0 0,2 2 0,-4-2 0,1 0-13,3 0 1,-5 3 0,1-3 0,-2 0 99,0 0 1,5 3 0,-4-5 0,1 1 22,0 1 1,2-5-1,-2 4 1,1-4-114,3-1 1,0 0-1,0 0 1,-2 0-49,2 0 1,2 0-1,1 0 1,0 0 33,0 0 1,0 0-1,0 0 1,0 0-73,0 0 1,-5 0-1,1 0 1,0 0 76,-2 0 1,4-1 0,-4-2 0,0-2-15,-3 2 1,2 2-1,-2 1 1,-1 0-13,-2 0 0,3 0 0,0 0 0,-1 0-86,-2 0 1,3-5 0,0 1-1,-1-1 81,-2-1 0,3 0 0,0-4 0,-1 3 266,-2 1 1,-2-5 0,1 4 0,0-2-177,-1 0 1,0 5 0,-3-4 0,-1 2-31,2 4 1,-3 0 0,1 1 0,0-2-486,-1-2 0,4-1 1,-4 3-1,1-1 227,0 1 1,-4-5 0,3 0 0,-2-3 246,-3 2 1,4-3 0,-3 2 0,1-5 98,2-2 0,-6-3 0,6 3 0,-3-4 43,1 0 1,4-3 0,-4 5-1,-2-2-84,-1-2 1,-1 3 0,-1 1-1,-1 1-288,-3 1 0,1-1 0,-4 3 0,0-1 44,0-2 0,-2 0 0,-4 5 0,0 0 91,0-1 1,0 1 0,-1-2 0,-2-1 24,-2-2 0,-5 0 1,3 3-1,-2-1 246,0-2 0,0-5 0,-4 2 0,-1-1 61,1 0 1,0 1-1,-2-1 1,-2 4-349,0 3 0,-3 2 0,3-1 0,-6 1-154,-2 0 1,-1 4 0,-1 1-1,0 3 0,1 2 0,-1 1 0,0 2 0,1 0 87,-1 0 1,2 0 0,0 0 0,1 0 126,0 0 1,-4 0-1,4 0 1,-2 0 135,-1 0 1,-7-1-1,6-2 1,-3-3 7,-2-2 0,-4 4 1,2-4-1,-2 1-155,1 0 1,-5 4 0,2-3 0,-1 1-87,-3 1 0,5-1 1,2 5-1,0 0-14,2 0 1,2 0 0,4 2 0,-2 1 31,-1 1 1,1 1 0,7-4 0,0 2 164,0 2 0,-2-1 1,-2-4-1,2 0-93,2 0 1,-5 0 0,3-1 0,-1-2 151,-4-2 1,-4 1-1,1 4 1,1-2-146,-1-2 1,-2 2 0,0-2-1,0 2-232,-2 2 1,-5 0 0,8 2 0,0 1 85,3 1 0,-1 5 1,-1-4-1,0-1 104,1 2 1,1-3 0,4 4 0,0 1 50,1-1 0,-2-4-1,-2 3 1,-3-1 93,-1-1 0,0 5 0,-4-5 0,-2 1 7,-6 1 0,-2 1 1,-3 6-1,-4-1-241,0-3 1,-4 7 0,0-1 0,-1 4-81,1 5 1,-3 0 0,4 0 0,3-2 80,5 1 1,4 3-1,6 0 1,1-1 71,4-2 1,4 0 0,9-3 0,4 0-61,3 4 1,8-3 0,2 0 0,4-1-153,1 1 1,7 1 0,8 6-1,9 2-525,5 1 1,16 10 801,4-1 0,-21-15 0,1-1 1,5 0-1,-1 0 0</inkml:trace>
  <inkml:trace contextRef="#ctx0" brushRef="#br0" timeOffset="6">16889 10289 12640,'2'-8'-1981,"1"2"1603,1 0 0,7 5 0,-3-4 224,4 4 0,-3 1 1,0 0-1,0 1 707,-2 4 0,5-2 631,-3 6 0,3-5 0,3 4 0,1-3-623,2-2 1,6 3 0,-2-1 0,3-1-321,2 2 1,-1-4 0,1 2-1,0-2-260,-1-2 0,4 0 0,-1 0 0,-2 0 133,-2 0 0,3 0 0,-7 0 0,1 0-16,1 0 0,-6 0 1,4 0-1,-2-2 6,-2-2 1,2 1-1,-1-5 1,-1 1-53,3-1 1,-5 0 0,2-4 0,-2 1-41,-2 2 1,1-4-1,-1-5 1,0 2-32,1 1 0,-1-2 1,0-1-1,-1 0 54,-3-1 0,2 2 1,-6-3-1,1 0-65,0 4 0,-1-3 0,-5 1 1,0 2-151,0 1 1,0-3 0,0 1 0,0 0 55,0 2 1,-5 2 0,-1-2-1,0-1 144,1-2 1,-1 0 0,3 5 0,-3 0 112,-2-1 0,4-3 0,-4-3 0,1 1-14,0 0 0,-2 0 0,-5 2 0,1 0-82,0 0 0,-1-2 0,1 1 0,0 2-212,-1 1 0,1 2 0,-2 1 1,-1 2 54,-2 1 0,-1 1 1,3 0-1,-4 2 105,0 0 0,2 4 0,-3-4 0,0 2 78,1-1 0,2-1 0,-3 3 0,0-1 85,1 1 0,3-3 0,-2 2 0,1 1 0,1 1 1,-1-2 0,3-1-1,-1 2-221,-2 2 0,-1 1 1,2 1-1,-2 4-5,-2 4 1,4 3 0,-4 1 0,2 0 55,2 1 1,-2-1 0,0 2-1,0 1 125,-1 2 0,3 4 0,3-3 0,1 0 62,0 1 1,1 3 0,1-2-1,4 1-158,1 1 1,-3-1 0,5 3-1,1-1-159,1-2 1,2 0 0,2 5-1,1-2 34,1-3 1,7 3 0,-1-4-1,5 0-94,3-3 0,5 1 1,-1-1-1,4-2-345,0-1 1,1-2 0,0 0 0,1-1-469,3-3 1,-2 3 0,6-5-1350,-3 1 1837,5 4 0,2-11 0,7 3 538,1-2 0,8-2 0,5 0 1</inkml:trace>
  <inkml:trace contextRef="#ctx0" brushRef="#br0" timeOffset="7">23141 9222 8279,'-7'2'487,"2"2"0,5-2 1,5 2 156,4-2 0,2-2 0,3 0 0,-1 0-263,0 0 1,1 0 0,-1 0 0,0 0-227,1 0 1,4 0 0,-1 0 0,0 0-443,-3 0 0,0 4 0,-1 1 0,0-2-561,1-2 1,-1 5-897,0 3 1,-1 3-97,-3 1 1840,-3 0 0,-12 1 0,-1-1 0</inkml:trace>
  <inkml:trace contextRef="#ctx0" brushRef="#br0" timeOffset="8">23141 9516 8880,'-7'-8'503,"1"2"0,12 6 1,3 0-1,2 0-48,3 0 0,-1 0 1,2 0-1,1 0-932,2 0 0,0 5 1,-5-1-1,0 1-1290,1 1 0,-1-4 1767,0 7 0,1-6 0,-1 3 0</inkml:trace>
  <inkml:trace contextRef="#ctx0" brushRef="#br0" timeOffset="9">23714 9369 8384,'0'-13'1705,"0"4"0,2 1-1174,2 2 1,-1 2 0,6 4-1,1 1-274,2 4 0,2 2 0,-1 7 0,0-1-426,1 0 0,3 1 0,1 0 1,-2 3-547,-1 1 1,3 4-1,1-5-1559,2 0 1509,-5-2 1,11-2 764,0 0 0,5-5 0,8-2 0</inkml:trace>
  <inkml:trace contextRef="#ctx0" brushRef="#br0" timeOffset="10">24328 9342 9346,'-3'-19'1184,"-6"-3"1,-5 10-1,-9 9-795,0 13 0,0 11 0,-8 12 1,-6 7-1,-5 7-443,-2 5 1,17-23 0,0 1 0,2 1 0,2 0 0,-1 2 0,2 1-1146,-1 1 1,3 1 0,-13 32 826,19-33 0,1 1 0,2 1 0,2 0 0,-5 37 1</inkml:trace>
  <inkml:trace contextRef="#ctx0" brushRef="#br0" timeOffset="11">17676 9329 8294,'9'-4'-4,"0"-1"1,-5-1 109,5 2 0,-2 1 1,4-5-1,-2 1 578,1 0-473,2-2 0,-5 0-145,-2 0 147,-4 6 0,-2 3 0,-4 7 344,-4 1 0,-3 4-260,-1-3 1,0 2-1,-1 3-39,1-1 0,4-4 1,2 0-1,-1 0-183,1-2 0,4 5 0,-3-3 1,0 3-73,-3 1 1,2-3 0,0 2 0,-1 3-100,1 0 0,-1 0 0,-2-2 51,1 0 1,6-4 0,-3-1-479,0-3 501,5 0 0,-4-11 1,8-3-1,3-3 5,2-1 1,0-5 0,6-1-1,1-2-33,2-3 1,-2 4 0,3-1-1,-3 2 24,-2 2 1,0 3-1,1 0 1,-2 1-12,-3 0 1,-2 4 390,-3 0-127,-2 6 0,2-3 1,-8 6-54,-5 0 0,-1 6 0,-1 3 0,2 3-59,-1 1 1,-2 2 0,-1 1 0,-2 2-62,-3-2 1,3-1-1,-2 0 1,3 1-471,5 2 1,-2 0-1,3-4 1,-1 3-668,0 0 1,6 3 1082,-1-2 0,-3-4 0,-1 6 0</inkml:trace>
  <inkml:trace contextRef="#ctx0" brushRef="#br0" timeOffset="12">16769 10022 8289,'0'-13'-119,"0"-1"1,0 1 0,0 0 89,0-1 481,0 7 1,-1 1 0,-4 6 0,-3 0-488,-4 0 0,-6 0 0,-1 0 0,-2 2 33,-3 2 0,-4-3 0,-2 4 0,2-4 145,-1-1 1,-7 0-1,1 0 1,-4 0 72,-1 0 1,-1-4-1,-2-2 1,-2-1 55,2-4 0,-3-1 0,0-1 0,1 0-2,-1-1 1,-5 0 0,4-3 0,1 0-203,6 0 0,-3 7 0,6 1 1,1 0-56,2 2 0,0-4 0,5 7 0,2-1-154,2 0 0,-2 2 0,8-5 0,0 1 182,-1-1 1,0 0 0,5-6 0,3 1 217,0 0 0,0-2 0,0-3 0,4-4 123,3-3 0,4-7 0,1 0 0,0-2-117,0-3 1,0 3 0,0-3 0,0-2-221,0 1 0,0-10 1,0 8-1,0 0-190,0 3 0,0-6 0,0 3 0,0-1-171,0 0 1,0-4 0,0-1 0,0 0 97,0 0 1,0-2-1,0 2 1,0-2 126,0-2 0,0-3 0,0-5 0,0-3 191,0 0 1,0-8-1,0 2 1,0-2 20,0-4 0,0 3 0,0-4 0,0 2-85,0 2 0,1-1 0,2 2 0,2 2-110,-2 2 0,2-8 1,0 7-1,-2-3 64,-2 1 0,-1 2 0,0-1 1,0 2-16,0 3 1,-1-3-1,-4 2 1,-2-2 151,0-1 1,-5 0-1,3 4 1,-2 3-102,3 0 1,-4 2 0,4-3 0,-1 1-52,1 2 1,3-1 0,-4 4 0,0 2-1,2 0 0,-3 2 0,4-1 0,0 4 10,0 1 0,1-3 1,4 3-1,-2 0 59,-2 0 1,1-2-1,4 3 1,0 2 18,0 2 0,0 1 0,0 0 0,0 1-42,0 4 1,0 1 0,0 4-1,0-1-11,0 1 1,-4 4-1,-1 2 1,2 2-324,2-2 1,1 5 0,-2 1-286,-2 3 366,2 2 1,-4 0-1,5 1 1,-2 1-731,-2 3 0,0 5 196,0-2 1,2 5-1,-4 5 1,-1 5-865,1 6 1630,-2-1 0,-10 10 0,-2-4 0</inkml:trace>
  <inkml:trace contextRef="#ctx0" brushRef="#br0" timeOffset="13">14850 5238 19204,'-5'-39'-1281,"1"4"0,-1 8 1,5 9-1,0 3 352,0 2 0,2 4 853,2 0 1,4 6 0,5-3 357,0 0 0,5-1 1,0-8-1,0-1 207,1-2 1,-3-4 0,7 3-1,-1-2 57,-2-3 0,6 1 0,-4-1 1,2 3-481,-2 2 1,-1 3 0,-5 5 0,3 4-277,2 1 1,-5 1-1,3 5 1,-1 2 236,0 2 1,0 5-1,-5 9 1,2 4-603,3 3 0,-2 7 1,5 2-1,-1 3-1112,1 4 1584,7 8 1,12-2 0,8 7 0</inkml:trace>
  <inkml:trace contextRef="#ctx0" brushRef="#br0" timeOffset="14">18249 10928 8274,'0'-13'0,"0"0"0,0-1 0,-2 5-3,-2 1 3,3 5 1144,-5-3 1,6 12 0,1 1-1476,4 0 0,-2 4 0,4-5 0,0 1-103,1 3 0,-4 4 1,4 2-1530,-2 2 1963,-2 0 0,-4-5 0,0 0 0</inkml:trace>
  <inkml:trace contextRef="#ctx0" brushRef="#br0" timeOffset="15">18249 11221 8245,'0'-20'0,"1"3"-224,4 7 1,-4 6 0,5 8-225,0 5 1,-4-2 447,2 2 0,-2 0 0,-2 4 0</inkml:trace>
  <inkml:trace contextRef="#ctx0" brushRef="#br0" timeOffset="16">18289 11488 8336,'0'-15'0,"0"2"102,0 4 0,0 6 0,-2 16 0,0 1-1208,-3-1 1,-4 0 1105,5 1 0,-7 5 0,4 2 0</inkml:trace>
  <inkml:trace contextRef="#ctx0" brushRef="#br0" timeOffset="17">18316 11661 8020,'13'0'371,"0"0"249,1 0-620,-7 0 0,-1 0 0,-6 0 0</inkml:trace>
  <inkml:trace contextRef="#ctx0" brushRef="#br0" timeOffset="18">18369 12088 7987,'0'-18'436,"0"0"1,1 2 0,4 7 158,4 5-667,3 2 1,1 2-1,0 0 1,1 0 51,-1 0 0,5 0 0,1 2 0,0 1-123,0 1 0,1 0 1,-4-4-1,2 2-1011,-2 2 1154,-1-2 0,-2 10 0,1-5 0</inkml:trace>
  <inkml:trace contextRef="#ctx0" brushRef="#br0" timeOffset="19">18342 12221 8115,'14'0'331,"0"0"1,3 0 0,2 0-425,2 0 0,-4 0 1,6 0-1,-1-1-529,-1-4 0,4 4 622,-3-4 0,3-2 0,2-1 0</inkml:trace>
  <inkml:trace contextRef="#ctx0" brushRef="#br0" timeOffset="20">18836 12141 7968,'0'-21'-282,"5"8"0,4 9 399,3 2 0,1 2 1,1 2-1,-1 1-82,0 1 1,1 5-1,1-3 1,1 1-388,2 4 1,-1-4-1,-3 0 1,-1 1-475,0-1 826,1-4 0,5 3 0,2-6 0</inkml:trace>
  <inkml:trace contextRef="#ctx0" brushRef="#br0" timeOffset="21">19302 12008 7968,'-10'-8'0,"-5"8"0,-4 11 692,-5 11 1,-6 16 0,-2 5 0,-2 6-664,-3 6 0,0 6 0,0-2 1,3-1-379,1-3 1,5 2-1,9-11 1,7-4 348,4-2 0,10-8 0,5 1 0</inkml:trace>
  <inkml:trace contextRef="#ctx0" brushRef="#br0" timeOffset="22">19715 11741 8217,'-9'0'-12,"1"0"0,-1 2 163,1 2 0,-4 4 1,5 5-1,-2-1 365,0-3 1,5 2-1,-5-2-250,-1 3 0,2 2 0,-1 0 0,-1 3-255,-2 0 0,3 6 0,0-4 1,-1 2-12,-2 2 0,-1 2 0,-1 2 0</inkml:trace>
  <inkml:trace contextRef="#ctx0" brushRef="#br0" timeOffset="23">17622 10302 7026,'14'0'0</inkml:trace>
  <inkml:trace contextRef="#ctx0" brushRef="#br0" timeOffset="24">17622 10369 8138,'-11'8'-1207,"0"0"1233,2-2 1,2 4 611,-2-1 0,3-2 133,6 2 1,2-1 93,2 1 1,-1-4-528,6-5 0,0 0 0,4 0-199,0 0 1,1-5 0,-1-6 0,0-4-111,1-2 1,-1-7 0,0 2 0,1-3 31,-1-2 0,0 2 0,1 1 0,-2 3-112,-3 2 0,2 3 1,-2 5 3,3 3 1,1 5 0,1-2 0,-1 4 105,0 1 1,5 0 0,1 1-270,2 4 129,-5 2 0,10 2 1,-6 0-1,1 0-287,-3-2 1,3 5-1,-1-3 1,1 3-373,-3 1 1,-3 0 0,-2 1 739,0-1 0,1 0 0,-1 1 0</inkml:trace>
  <inkml:trace contextRef="#ctx0" brushRef="#br0" timeOffset="25">17956 10435 8320,'-21'-13'1422,"3"-5"1,11 2-1626,7 4 0,10 5 0,8 8 0,0 2 541,1 1 1,2 5 0,5-3 0,1 0 2,0 0 1,5 3 0,5-3 0,5 0-310,2 0 0,7 3 0,-1-3 1,5-1-282,2 1 0,10 3 0,-2-4 0,0-1-66,1 2 1,6-4 0,-5 2 0,2-3 106,4-1 1,-3 2-1,4 1 1,-2 1 60,-2-1 0,-32 1 0,-1 0 0,38 3 1,-3 2 243,-34-5 1,0 1 0,33 4 0,1 3 0,-2-2 89,-3-1 0,7-5 0,-8 4 1,2-2-118,1-3 0,-3-2 0,2-1 0,5-1-17,-33-1 1,0-1 0,1 0-1,1-1 1,2-3 0,1-1-1,-2 0 1,0 0-48,0-1 1,1 0 0,4-1 0,0 1-1,-2 0 1,0 1 0,1-1 0,-1 1 38,2-1 0,1 1 1,2-1-1,1-1 0,-1 1 1,1 0-1,-2 1 0,2 0-45,1 0 1,0 1 0,1 1-1,-1 0 1,0 1 0,-1 0-1,-1 1 1,0-1-22,-1 0 0,0 0 1,2-1-1,1 0 0,-6-1 1,1 1-1,-1-1 0,0 2-17,-2 0 1,1 1-1,2-2 1,0 1-1,-6 2 1,-1 1-1,0-2 1,1 0 21,0-1 1,0 0 0,-1-1 0,0 0 0,-2-1 0,-1 1 0,34-9 157,-4-3 0,2 3 0,-9-4 0,-2 1-59,-6 0 0,-1-5 0,-7 1 0,-4-2-97,-4 2 1,-4-2 0,-7 6-1,0 2-194,-4 1 0,-4 2 0,-8 1-298,-1 3 1,-6 2 260,1 2 0,-8 8 0,-5-1 0,-3 4-158,-1 4 0,-5 2 1,-1 3 402,-2 2 0,-1-2 0,-5 4 0</inkml:trace>
  <inkml:trace contextRef="#ctx0" brushRef="#br0" timeOffset="26">23168 9995 7141,'-9'-32'49,"0"-4"1,12-1 0,16 17-1,8 6 722,4 8 0,0 15 1,-6 3-1,-2 0-770,-6-2 1,-2-2 0,-2 0-1,1-2 288,-1 0 1,-4-3 0,-2 6 0,1 2-47,-1 0 0,1 3 0,0 1 0,-2 2-181,0 6 0,-4-3 1,2 2-1,-2 1 5,-2-3 0,4 6 1,2-4-1,0 3-720,0 2 0,3-1 0,-5 2 653,-1 3 0,-1-2 0,-2 3 0</inkml:trace>
  <inkml:trace contextRef="#ctx0" brushRef="#br0" timeOffset="27">7358 13194 8484,'-9'-2'-362,"0"-1"-1452,-1-1 1814,4 0 0,-6 4 0,5 0 0</inkml:trace>
  <inkml:trace contextRef="#ctx0" brushRef="#br0" timeOffset="28">7265 13221 8442,'-13'7'0,"-1"-1"0,2-8 999,4-2-879,2 2 0,7-3 0,4 5 0,3 0-109,4 0 1,2 0 0,-1 0 0,0 0 110,1 0 0,-1 0 0,0 0 0,1 0 212,-1 0 0,5 0 0,1 1 0,0 2-88,0 1 1,5 1 0,-2-5-1,4 1-65,0 4 0,2-2 1,2 4-1,3 1-270,1-1 1,1-4-1,5 3 1,0-2 36,0 1 1,0-1 0,0-4-1,0 0 132,0 0 0,0 0 1,-1 0-1,-2 0 136,-2 0 1,-4 0-1,3 0 1,0 0-65,0 0 0,2 0 0,4 0 0,1 0-141,4 0 0,-2 0 0,6 0 0,0 0-204,-2 0 1,3 0 0,-4-1 0,0-2 135,0-2 1,3-4 0,-3 3 0,0-1 141,0-3 0,3 2 0,-3-1 0,-1-1 140,1-2 1,-1 3 0,-4 2 0,2 0-211,2-1 1,4 5 0,-4-1 0,1 2-107,0 2 1,5 0-1,-2 0 1,2 0-131,3 0 0,-5 0 0,-1 0 0,3 0 147,1 0 1,-5 5 0,-3-1 0,-2-1 42,-2-1 0,-2-4 0,-1-1 1,-2-1 476,-3 1 1,-1-3 0,-4 1 0,0 1-309,-1-2 0,1 5 1,1-4-1,2 2-338,1-1 0,4 2 0,-2-2 0,-1 2-57,1 2 0,-2-4 0,-3-2 0,2 0 138,1 0 1,0-3-1,-4 3 1,-1-1 146,1-4 0,-6 0 1,-3-3-1,-4-1 100,0-2 0,-5-4 0,-2-6 0,-1 1-63,-3-1 0,-2-4 0,-1-2 0,-1 1-120,-4-1 1,4-1 0,-5 5 0,2 2-29,-1 2 0,-1-3 0,3 7 1,-3 0-265,-1 3 1,-2-1 0,-4 0 0,-1 0 157,1-1 0,0-2 0,-2 3 1,-3 0 319,-4-1 0,-3-2 1,-2 3-1,0 0-4,1-1 0,-5 3 1,0 3-1,-1 1-43,0 0 1,4-1 0,-5 1 0,1 1-284,-4 3 1,-2-1 0,-2 5 0,0 1 77,0-2 0,0 5 0,0-4 0,0 4 113,0 1 0,0 0 1,1 0-1,4 0 149,3 0 0,-2-2 0,-1-1 1,-4-1-35,-1 1 1,5 0 0,-1 0 0,-1-2-80,-1 3 1,2 0 0,1 2 0,-2 0-156,-2 0 1,-1 0-1,2 0 1,1 0 18,1 0 0,0 0 0,-4 2 0,0 0 74,0 3 1,0-1-1,0-4 1,1 0-25,-1 0 1,0 0 0,0 0 0,1 0 262,3 0 0,-2 0 0,2 0 0,-2 0-85,-2 0 0,0 0 1,-2 0-1,0 0-182,-3 0 1,-1 2 0,3 1 0,-3 3-102,-1 1 0,-1-2 0,-2 3 0,1 1 81,-1-1 0,3 4 0,-2-5 0,0 2 63,1 0 1,-2-2 0,4 4 0,-1-3 33,-4 3 1,4-4 0,0 1 0,1-1 73,3 0 1,1-2 0,2 2 0,2 1-133,2-1 0,-5 2 1,2 6-1,1 1-158,-1 2 1,-7 5-1,5 1 1,-4 3 82,-1-1 0,-2 9 0,3-7 1,2 3 132,2 1 0,4-2 0,4-6 0,8-4 49,4 0 0,3 2 0,7-4 0,2-2-66,4-1 0,4-2 0,2 2 0,4 1 92,4 2 1,8 4 0,8-4 0,8 0-336,7 1 1,12-4 0,3 3-1,4-4-862,6 0 1107,-21-5 0,1 1 0,26 5 0,-25-6 0,0 1 0</inkml:trace>
  <inkml:trace contextRef="#ctx0" brushRef="#br0" timeOffset="29">10691 10409 15730,'-12'8'-1520,"2"0"1172,1-2 1,1 0-1,-2-3 1,1 1 583,-1-1 0,2-3 1,1-4-228,1-5 0,1-3 0,5-1 1417,0-1 1,0-4-1,2 1-499,2 0 1,4 4 0,5 3-810,0 1 0,5 6 0,0-2 0,0 5-544,1 5 0,-3-2 0,7 4 0,-1 1-72,-1-1 0,4-4 0,-3 1 1,3-2 79,2-2 0,-5 0 1,-1 0-1,-2 0-1107,-3 0 1,3-6 1607,-1-3 1,6-3-1,-3-1 1</inkml:trace>
  <inkml:trace contextRef="#ctx0" brushRef="#br0" timeOffset="30">11037 10249 11855,'-11'-11'0,"2"-2"0,4-2 318,4 0 1,2 8 299,4 2 1,2 4 0,6-1 0,1 0 164,-1-3 1,0 1-1,2 4 1,1 1-561,2 4 1,0 2 0,-6 6-1,-2 1-295,-1-1 0,-6 5 1,3 1-1,-2 0-186,1 0 0,-1 1 0,-4-4 1,-1 2-235,-4-2 0,4-1 1,-5-2-51,0 1 1,5-1 0,-4 0-781,4 0 0,7-1 1226,2-3 1,16 3 0,4-5 0</inkml:trace>
  <inkml:trace contextRef="#ctx0" brushRef="#br0" timeOffset="31">11890 10315 19326,'0'8'-4290,"2"-2"4301,2-6 1,-2-2 121,2-2 0,-2 1 0,-2-6 12,0-2 0,0 0-85,0-3 0,-2 7 1,-1 1-1,-3 1-31,-1 1 0,-2 0 1,-4 4 69,0 0 0,-1 0 0,-1 1 0,-1 2 1,-2 1 1,1 5 0,3-3-1,1 0 206,0 0 1,-4 4 0,2-2-1,4 1 22,-1 0 1,1 0 0,1 4 0,3 0-256,1 1 0,-3-1 0,4 2 0,2 1-156,2 2 0,1 8 1,0 0-1,0 0-73,0 4 1,0-1-1,0-2 1,1 0-954,4-1 0,-2 0 0,6-3 1,0-2 88,-2-2 0,5 3 0,-3-5 0,1-4-1282,-1-3 2244,3-7 0,-5 3 1,7-6-1</inkml:trace>
  <inkml:trace contextRef="#ctx0" brushRef="#br0" timeOffset="32">11584 10702 8505,'-12'-14'289,"3"1"1,5 4 0,8 2 0,5 1-97,3 3 0,6-3 1,1 2-1,0 1-381,0 1 0,5 2 0,-3 0 0,1 0 188,0 0 0,1 6 0,3 1 0</inkml:trace>
  <inkml:trace contextRef="#ctx0" brushRef="#br0" timeOffset="33">12010 10622 8484,'0'-14'1011,"0"1"1,0 4 0,-1 2-467,-3 1 1,-4 3 0,-4 7-295,3 5 1,3 3 0,6 1-98,0 1 0,0-1 0,0 0 1,2 1-287,2-1 1,4-4-1,7-2 1,1-1 0,2-3 1,-1-1-1,-2-2 1,2 0-82,0 0 1,6-6 0,-6-3 0,0-3-34,-3-1 1,0-2-1,-1-1 1,-1-2 207,-3 2 0,3 1 1,-5 1 711,0 1 0,4 4-109,-7 0 1,7 8-233,-2 1 0,-2 1 0,2 8 0,0 2-807,-2 0 0,9 3 1,-2-1-1,1 0-329,-1 1 1,0-1 0,1 0 0,1 1 801,2-1 0,5 0 0,-2 1 0</inkml:trace>
  <inkml:trace contextRef="#ctx0" brushRef="#br0" timeOffset="34">12797 10488 8248,'7'0'1574,"-1"0"1,-4 6-1,1 3-1214,1 3 1,1 1 0,-5 1 0,0-1-77,0 0 0,0 5 0,1 0 0,2-2-437,1-1 1,1-6 0,-5 0-650,0 1 1,1 1 258,4-3 0,-2-2 1,4-7-1,-1-4 92,-3-3 0,-1-6 1,-2-4-1,0-4 229,0-3 1,1-2 0,2 1-1,1 1 670,-1 2 1,-1 0 0,-1 5-1,2 2 60,2 1 1,1 3 889,-2 3 0,-1 3-1005,6 6 0,-5 6 0,4 3 0,-2 3-342,-3 1 0,3 0 1,-2 2-1,1 2-550,1 0 1,-5 7 0,3-3 0,-1 0-613,2-4 1,-4 3-1,5-3 1,0 0-1029,3-3 2139,-3 0 0,12-1 0,-3 0 0</inkml:trace>
  <inkml:trace contextRef="#ctx0" brushRef="#br0" timeOffset="35">13144 10582 8248,'-6'-14'613,"-3"1"0,1 6 0,1 1 0,0 1-184,-1 1 1,4-1 0,-5 7-112,-2 2 1,5 4 0,2 5-237,3 0 0,2 1 0,3-1 0,7 0-305,5 1 1,0-2 0,7-2 0,-1-3-218,-1-1 0,-1-1 0,-3-5 0,0 0-50,0 0 1,-4-8 0,-4-4 325,-5-4 1,-2-3 0,-4 3 0,-2-2 290,-5 2 1,-7-4 0,-2 3 0,2 2 146,1 4 0,-3 1 0,0 4-1077,2-1 401,1 4 1,9 1 0,6 7 0,9-2 401,7-2 0,5 5 0,6 1 0</inkml:trace>
  <inkml:trace contextRef="#ctx0" brushRef="#br0" timeOffset="36">13423 10422 8449,'0'-8'1535,"0"3"1,0 15-1214,0 3 1,2 5-1,1-2 1,1 2-80,-1-2 0,-1-1 0,-1-2 0,2 1 0,2-1 0,-1 0 0,-2-1 1,1-1-325,1-2 0,2-7 1,-2 3-482,5-4 1,3-7 0,1-2-1,1-4 95,-1-2 1,0 0-1,1-4 1,-1-3 375,0 0 1,-4-2 0,0 5 0,0 2 351,-2 1 1,4 2 277,-7-1 0,1 8-81,-5 6 0,0 11 1,0 6-1,0 0-206,0-3 0,0 4 0,0 2 0,0-1-860,0 0 1,0 3 0,0-3-1,0 1-778,0-1 1,4 0 1385,1-1 0,11-3 0,-1 4 0</inkml:trace>
  <inkml:trace contextRef="#ctx0" brushRef="#br0" timeOffset="37">13877 10648 8159,'-8'-20'970,"-4"-6"-1216,11 18 1,-3-4 0,8 12-598,5 0 0,3 0 843,1 0 0,6 6 0,2 1 0</inkml:trace>
  <inkml:trace contextRef="#ctx0" brushRef="#br0" timeOffset="38">14157 10608 8182,'-5'-13'0,"1"0"0,-7 5 0,2 4 146,-2 2 0,-3 2 0,1 0 0,0 2 404,-1 2 1,1-1-321,0 6 1,5 0 0,4 4-308,2 1 1,8-1-1,3 0 1,3 1-88,1-1 1,1-4-1,-1 0 1,0 1 51,1 2 0,3 1 0,1 1 208,-2-1 0,-7 0 0,-4 1 113,-4-1 0,-7-1 0,-3-2 0,-2-2-94,-3-2 0,-1 2 1,-1-2-1,-2 0-495,2 0 1,1 3-2124,2-4 2503,6-1 0,7-10 0,7-1 0</inkml:trace>
  <inkml:trace contextRef="#ctx0" brushRef="#br0" timeOffset="39">14357 10409 9823,'-9'-15'1308,"0"-3"1,6 11-1366,-2 2 0,4 10 0,1 8 0,0 0 258,0 1 0,0 5 0,0 3 0,0 3-508,0 2 1,0-1 0,0 3 0,0 2-623,0 4 0,0-2 0,-2-1 929,-2 1 0,-3-5 0,-7 5 0</inkml:trace>
  <inkml:trace contextRef="#ctx0" brushRef="#br0" timeOffset="40">14290 10742 8341,'-2'-25'1380,"-2"2"1,3 4-856,-4 6 0,-1 7-1443,2 6 0,1 1 0,7 8 457,5 2 461,3 0 0,7 3 0,2-1 0</inkml:trace>
  <inkml:trace contextRef="#ctx0" brushRef="#br0" timeOffset="41">14437 10795 9139,'-9'0'976,"0"0"0,6 1 0,0 2 0,6 2-859,6-2 1,3 3 0,1-2 0,0-1-121,1-1 0,-1-2 1,0 0-1,1 0-373,-1 0 0,-4-6 0,-2-3-29,-1-3 1,-1-1 0,-5-1-232,0 1 1,0 0 0,-2 1 0,-1 1-715,-1 3 1350,-7 5 0,10-9 0,-5 4 0</inkml:trace>
  <inkml:trace contextRef="#ctx0" brushRef="#br0" timeOffset="42">14703 10835 8181,'-13'-6'0,"1"-6"348,3-6 1,-1 1 0,4 3 165,-2 1 1,5 4 0,-1 0 0,4-1-847,4-2 1,-1 0 0,6 2 0,2 2 331,0 2 0,9-4 0,0 3 0</inkml:trace>
  <inkml:trace contextRef="#ctx0" brushRef="#br0" timeOffset="43">14850 10755 8308,'-8'0'1989,"2"0"1,8 0-1926,2 0 0,-1 0 0,5 1-896,-2 4-1776,4-4 1867,-8 5 738,3-6 0,-9 2-87,0 2 0,-1-1 90,5 6 0,6 0 0,1 4 0</inkml:trace>
  <inkml:trace contextRef="#ctx0" brushRef="#br0" timeOffset="44">15063 10822 8124,'-13'-12'1366,"5"3"1,4 0 0,7 11 0,3 3-1186,1 6 1,-2 1-1,2 1 1,0 0-360,1 1 1,1 3 0,3 3-1,-4 0-338,-3 4 1,-4 1 0,-4 0 0,-5-1 515,-10-2 0,-18 1 0,-5 3 0</inkml:trace>
  <inkml:trace contextRef="#ctx0" brushRef="#br0" timeOffset="45">5639 15460 8825,'0'-21'-18,"0"9"0,0 12 0,1 7 1,2 5-1078,2 2 1122,5-7 0,-7 3 0,6-4 0,1 0 521,2 0 0,1 0 0,1-3 0,0 1-80,4-1 1,-1-1-1,5-2 1,1 0 25,3 0 1,-1 0 0,-2 0-1,0 0-301,0 0 1,1 0-1,0 0 1,-2 0-91,2 0 0,1 0 0,2 0 0,-1 0 52,1 0 0,0 0 0,1 0 0,1 0-102,2 0 1,5 0 0,-5 0 0,0 0 86,2 0 1,-5-5 0,3-1-1,-3 1-111,-1-1 0,-1 1 0,0 5 0,-3 0-129,0 0 1,-3 0 0,4 0 0,-3 2 71,-2 2 1,5-1 0,-2 4 0,2 1-203,-2-1 0,3-2 0,-3 2 1,3 1 357,2-1 1,-5-4-1,0 1 1,1-2 167,-3-2 1,6 0 0,-6 0 0,1 0-82,-3 0 1,3 0 0,-1 0-1,3 0-324,-1 0 0,-4 0 0,4 0 0,0 0-62,-1 0 1,4 4 0,-3 1 0,2-2-66,-2-2 1,3 4-1,-3-1 1,4 0 323,0 2 0,-4-4 1,-1 2-1,0-2 256,0-2 0,-5 0 0,3 0 0,-1 0-38,0 0 1,1 0 0,-3 0 0,2-2-219,-2-2 1,4 2-1,-1-4 1,0 2-308,0 0 1,4-1 0,-4 5-1,2 0-69,2 0-1,-2 0 1,0 0 0,-1 0 234,1 0 1,0 0 0,3 0-1,-4 0 139,0 0 0,3 0 0,-2 0 0,1 0 112,1 0 1,-3 0-1,4 0 1,-3 0-36,-2 0 0,3 0 0,-3 0 1,1 0-371,-1 0 1,3 0 0,-3 0-1,1 0-28,-1 0 0,3 0 0,-4 0 0,-2 0 131,-1 0 1,0 2 0,1 1 0,2 1 155,-2-1 1,-1 3 0,0-2 0,1-1 211,2-1 0,1-2 1,-3 0-1,2 0-140,-2 0 0,4 0 1,-1 0-1,2 0-258,2 0 1,-2 0 0,0 0 0,0 0 4,-1 0 1,1 0-1,3 0 1,-2 0 41,2 0 0,-5 0 0,0 0 1,-1 0 233,0 0 0,4 0 0,-3 0 0,0 0 50,1 0 1,2 0-1,-3 0 1,0 0-206,1 0 1,2 0 0,-3 0 0,0 0-34,1 0 0,-1 0 1,-3 0-1,4 0-238,0 0 1,-3 0 0,2 0 0,-1 0 298,-1 0 1,6 0 0,-4 0-1,0 0 173,0 0 0,4 0 0,-6 0 1,1 0 20,1 0 0,-4 0 1,4 0-1,-1 0-68,0 0 1,4 0 0,-3 0-1,1 0-393,-1 0 1,5 0 0,-2 0-1,3 0 68,2 0 0,-1 0 0,1 0 0,0 0 350,-1 0 0,1 0 1,0 0-1,-2 0-50,-3 0 0,3 0 0,-4 0 0,1 0-151,0 0 0,-4 1 0,3 2 0,-2 2-306,-3-2 0,4-2 0,-1-1 0,0 0-240,0 0 1,4 0-1,-4 0 1,0-1-100,0-4 1,4 4 0,-4-4 0,0 2-322,0-1 1,-5 2 0,-5-2 996,1 2 0,-4 2 0,0 0 0</inkml:trace>
  <inkml:trace contextRef="#ctx0" brushRef="#br0" timeOffset="46">4466 16686 8479,'-14'-11'-99,"1"-2"1,0-2 0,-1 6 0,1 6-327,0 6 401,5-1 0,1 4 0,4-5 0,-3 2 445,-1 2 249,4-1 524,-3-4 0,6 1-679,0 4 1,6-4 0,2 4-392,4-4 1,3-1-1,1 0 1,4 0 38,0 0 0,1 5 1,4-1-1,-1-1-104,0-1 0,4-2 1,-6 0-1,3 0 68,2 0 1,-5 0-1,0 0 1,1 0-32,-3 0 1,4 0-1,-5 0 1,0-2-23,1-2 1,2 2 0,-4-2-1,0 1-450,1-2 1,-4 4 0,2-4 0,-2 4-607,-2 1 0,-4 0 0,0 0-26,2 0 1,-4 0 121,2 0 1,-5 1 885,5 4 0,0-4 0,4 5 0</inkml:trace>
  <inkml:trace contextRef="#ctx0" brushRef="#br0" timeOffset="47">5172 16539 8479,'-13'0'0,"-1"0"-227,1 0 1,1 1 0,2 2-1,1 3 793,-1 2-219,4-5 1,1 3 0,10-6-1,4-2-46,2-2 0,7 1 0,0-5 0,0 2 366,1 3 0,0 2 0,5 1 1,-3 1-558,-2 4 0,0 2 0,-2 7 0,-1-1-113,-4 0 0,0 1 0,-8 0 0,-1 3-150,-2 1 1,-1 4 0,0-3 0,-1 0-289,-4 0 0,-2-1 0,-6-4 1,-1-1-6,1 0 0,-5 1 1,-1-1-1,0 0 177,0 1 1,-5-1-1,3 0 269,0 1 0,-4-1 0,4 0 0</inkml:trace>
  <inkml:trace contextRef="#ctx0" brushRef="#br0" timeOffset="48">5532 17165 8099,'0'-13'-902,"0"6"0,-1 1 3312,-4 6-1528,4 0 0,-5-2-685,6-2 0,-2-2 1,-2-3-257,-5 5 0,1 2 1,-2 2-1,-3 0 16,-4 0 0,-2 5 1,3 0-1,-3 1 98,-2 0 0,5 3 0,-4-3 0,3 0 108,-1 0 0,0 0 0,5-3 0,-2 3 24,-3 1 1,3-2 0,-2 3-1,2 3-31,1 1 0,1 1 0,-2 0 0,-1 1-124,-2-1 0,0 5 0,5 0 0,1-2-39,3-1 0,-1-2 0,4 2 1,0 1 147,0 2 0,-3 0 0,5-4 0,1 3-13,1 0 0,-2 7 1,0-2-1,-1 2-90,-1-2 0,3 8 1,-6 0-1,-1 5 9,-2 7 0,-1 2 1,1 0-1,0 5-139,-1 3 0,7 6 0,-7 0 0,1-2 31,0-1 1,3-8 0,2-3 0,1-4 165,3-4 1,1-1 0,2-6-1,0-6 3,0-2 1,2-3-1,2-5 1,5-1 323,3-3 0,7-3 1,5-6-1,4 0-31,3 0 1,6 0 0,0 0 0,5-2-517,2-2 1,0 2 0,-4-4 0,-1 2-402,-4 0 0,4-1 1,-3 5-1,1-1-170,-2-4 0,-2 4 1,-7-4-1,0 4-3,-4 1 0,-3 0 689,-6 0 0,1 0 0,-1 0 0</inkml:trace>
  <inkml:trace contextRef="#ctx0" brushRef="#br0" timeOffset="49">1973 17539 8522,'0'-20'122,"0"-2"1,0-3 0,0-2-1,0 2 1,1 3 0,2 4-137,2 3 0,-1 2 1728,-4 0-1171,0 5 0,0 4 1,0 8-457,0 5 0,-4 10 0,-2 8 0,0 6 165,0 1 0,0 9 0,3-2 0,-1 5-127,1 4 0,1 2 0,2 0 0,0-3 26,0-5 1,5-2 0,1-4 0,-1-2-437,1-5 1,0-9 0,-3-4 0,2-3 8,-2-2 1,-2-4 208,-1 0 1,0-8 0,-1 1-60,-4-5 1,-1-8 0,-6 2-1,1-2 141,-4-3 1,-1 5 0,2 1-1,1-1 108,0 1 0,-1 2 1,1 6-1,0 0 44,-1 0 0,1 0 0,1 2 0,2 2 118,1 5 1,4 3 0,-2 1-177,1 1 1,2-1 0,4 0 0,0 1-495,0-1 1,1 2 0,2 1 0,3 2-265,1-2 1,2-1 0,5-3-1,-1-2-131,0-1 1,2-5 0,3 4 0,4-2 779,3-3 0,8-8 0,1-2 0</inkml:trace>
  <inkml:trace contextRef="#ctx0" brushRef="#br0" timeOffset="50">2213 18005 8431,'7'-6'768,"-2"-3"0,-5-1-530,-5 1 0,-2 4 0,-7 10 0,3 4 46,2 3 1,-3 1 0,4 0 0,1 1-68,3-1 1,-2 0-1,1 1 1,2-1-228,2 0 1,7 1 0,3-3-224,2-2 1,3 2 0,1-7-1,1-1 27,2-1 0,-2-8 1,-6-3-1,-1-3 30,2-1 1,-5-5 0,-2-1-1,-3-1 167,-1 1 1,-1 0-1,-3 3 1,-5-2 236,-3 1 1,-2 7 0,1 3-1,0-1-17,-1 1 0,6 4-1240,-1-1 1,6 4 69,-2 4 1,14-3 958,5 4 0,14-4 0,0-1 0</inkml:trace>
  <inkml:trace contextRef="#ctx0" brushRef="#br0" timeOffset="51">2759 17405 8448,'0'-9'901,"0"1"0,0 6-523,0 2 1,0 10 0,0 11 0,0 1 49,0 2 0,0 10 1,0-3-1,0 5-250,0-1 1,0 2 0,0-4 0,0-1 37,0 1 0,0-8 0,0-7 0,0-3-822,0-2 369,0 0 0,2-7 1,1-6-85,1-7 1,1-6 0,-4-5 0,2-3-42,2 0 1,-1-4 0,-3 3 0,2-2 325,2 2 1,-1 3 0,-4 6 477,0-1 0,5 8-220,-1 6 1,1 11-1,-5 8 1,1 2-62,4 2 1,-4 2 0,5 2 0,0 0-127,3-1 1,3 0 0,1-4 0,0-4-845,1-4 1,3 0 0,3-2-1,-1-4 53,0-3 1,8-4 0,-3-4-1,-1-4 756,2-6 0,1-10 0,0 3 0</inkml:trace>
  <inkml:trace contextRef="#ctx0" brushRef="#br0" timeOffset="52">3199 17632 8367,'-25'0'1648,"3"1"-1379,4 4 0,3 2 0,3 6 1,2-1 191,1-3 1,6 3-1,-1-3-212,2 3 0,2 1 0,2-1-150,2-3 1,4 1-1,5-5 1,0-2-433,1-2 0,3-1 1,1 0-1,-2 0 13,-1 0 1,-1-1 0,-1-4 0,-1-4 290,-3-3 1,-3 4 0,-6-1 0,0-2 427,0-1 1,0 4 0,-2 0 0,-1 1 36,-1-1 0,-7 5 1,2-1 248,-2 2 1,2-2-956,0 0 1,6 1 0,-2 7-432,4 5 0,2 1 0,4 1 0,2-2 60,1 1 0,8-3 0,-1 1 0,3-2 61,1-3 1,3-2-1,-3-1 580,2 0 0,1-6 0,5-1 0</inkml:trace>
  <inkml:trace contextRef="#ctx0" brushRef="#br0" timeOffset="53">3426 17672 8367,'7'-14'170,"-1"6"0,-7 0 369,-4 2 0,-2 2 0,-6 5-66,-1 4 0,7-2 0,2 6-60,4 1 1,1 2 0,1 0-355,4-3 0,1-2 0,4-4 0,-1 1-206,1-1 1,2-1 0,2-2 0,-1-2-295,0-2 1,1-4 0,-1-5 0,-1 0-96,-3-1 0,1 1 0,-4-2 0,0-1-276,0-2 0,-2 5 812,-4 4 0,6-6 0,1-5 0</inkml:trace>
  <inkml:trace contextRef="#ctx0" brushRef="#br0" timeOffset="54">3652 17552 8758,'9'-2'832,"0"-2"1,-4 2 0,4-2 0,1 3-683,2 1 0,1 0 1,0 0-1,1 0-374,-1 0 0,0-6-579,1-3 1,-2 1 503,-4-1 1,-3 5 0,-10-3 0,-3 1 492,-4 3 0,-2 1 0,1 2 0,0 0 354,-1 0 1,1 0 0,1 2-359,3 2 0,3 4 0,6 5 0,0 0-490,0 1 0,11-1 1,4 0-1,4 2-1331,5 3 1631,1-3 0,1 4 0,1-6 0</inkml:trace>
  <inkml:trace contextRef="#ctx0" brushRef="#br0" timeOffset="55">2146 18831 8268,'-9'-4'-288,"0"-1"0,5 1 1494,-5 4-605,6 0 1,-1 0-1,8 0 1,5 0-334,3 0 0,1-2 0,0 0 0,1-4-118,-1-2 1,0 4 0,1-4-1,-2 1-49,-3 0 1,-2-2 0,-4-5-691,1 1 0,-1 1 0,-7 3 0,-5 3 327,-3 0 0,-1 5 0,-2-4 1,-3 4 288,-4 1 0,3 4 0,1 2 0,3 2 99,2 2 1,0 2-1,-1 1 214,1 1 0,5-1 1,4 0-1,3 1-136,1-1 0,5-4 0,6 0 0,4 0-585,2-2 0,3 3 1,-3-5-1,6-2-892,2-2 0,1-1 1273,1 0 0,6-6 0,1-1 0</inkml:trace>
  <inkml:trace contextRef="#ctx0" brushRef="#br0" timeOffset="56">2426 18671 8262,'-13'-13'1032,"-1"0"-904,1 5 0,6 4 0,4 7 1,6 1 165,6-1 1,2-1-1,4-2 1,2 0-422,0 0 0,7 0 0,-2 0 1,2 0-5,-2 0 1,3 0 0,-4 0 0,0 0-933,-3 0 1,1 0 0,-1-2 1062,-2-2 0,-3-4 0,-4-5 0,-4 0 0,-4 4 0,-1 0 0,0-1 0,-6-1 0,-3 1 473,-3 1 1,-1 6 0,-2-1 525,-3 2 0,-1 4 0,-3 1-601,4 1 1,3 6 0,2-1 0,0 3-296,-1 1 1,7 1-1,1 1 1,2 1-49,-1 2 1,1 4 0,4-4 0,1-1-1220,4 3 0,2-7 0,8 2 0,3-6 1164,4-3 0,3-2 0,2-4 0</inkml:trace>
  <inkml:trace contextRef="#ctx0" brushRef="#br0" timeOffset="57">2919 18538 8262,'-1'-13'411,"-4"-1"0,-1 6 0,-4 0 421,1 2 1,0 2-764,-4 4 0,1 1 0,2 4-479,1 4 1,6 2-1,-2 3 93,4-1 0,5 0 1,2 1-1,2-2-201,2-4 1,2 3 0,3-7 517,3-1 0,-4-1 0,4-2 0,3 0 0,0 0 0</inkml:trace>
  <inkml:trace contextRef="#ctx0" brushRef="#br0" timeOffset="58">3066 18511 8805,'-13'0'0,"1"-1"1101,3-3-1403,3 2 359,6-4 0,1 6 0,4 0 1,4 0-230,3 0 1,1 0 0,0 0 0,1 0-366,-1 0 0,0 0 1,1 0 75,-1 0 0,0 0 310,1 0 86,-7-6 0,-7 5 0,-9-4 828,-3 4 1,-1 1 0,0 0-252,-1 0 1,1 6 0,1 3-300,3 2 1,-1 3 0,5-1 0,2 0-172,2 1 1,1-1 0,1 0-490,4 1 0,2-2 0,8-4 0,1-3-440,2-4 1,6-1 886,-2 0 0,3-6 0,2-1 0</inkml:trace>
  <inkml:trace contextRef="#ctx0" brushRef="#br0" timeOffset="59">3253 18498 8262,'-14'0'16,"1"0"0,4-4-117,0-1 1,6-5 13,-1 1 1,7-3 0,3 0 0,1 2 136,3 1 0,1 5 1,-1-4 48,-1 2 1,-6 0 0,3 3 601,0-1-418,-5-1 1,5 7-1,-7 1-496,-4 1 1,4 7-18,-4-2 0,4-2 73,1 2 200,0-6 1,0 9 0,0-3 75,0 2 1,0 3 0,0 1 0,0 1-82,0 2 0,0 4 0,0-3 1,0 2 27,0 3 0,-5-5 0,1-1-1416,1-4 1118,2 0 0,1-13 0,0-7 0,0-7 174,0-5 1,0-10 0,0 1 0,0-1 127,0 0 1,0-3-1,0-2 1,0 1 163,0-1 1,0 2 0,0 5 0,0 0 367,0 4 1,0 3-117,0 6-372,0-1 0,0 8 0,0 6-417,0 8 0,0 4 0,0 1 108,0 0 1,0 1 0,0-1-26,0 0 0,0 1-358,0-1 0,0 0 578,0 0 0,0 1 0,0-1 0</inkml:trace>
  <inkml:trace contextRef="#ctx0" brushRef="#br0" timeOffset="60">3439 17965 8716,'-12'-16'58,"3"2"0,4 11 0,5 3 100,0 8 1,0 4-1,0 2 1,1 4-6,3 4 1,-1 4-1,5 3 1,-1 4-381,1 2 0,-1 7 0,3-8 0,-2 0-295,-2-3 1,4-4 0,-1-5 0,1-4-592,-1-3 1113,3-8 0,-5-1 0,7-6 0</inkml:trace>
  <inkml:trace contextRef="#ctx0" brushRef="#br0" timeOffset="61">3572 18218 8156,'-5'-15'0,"-3"-1"780,1-2 1,-5 5-3,3 4-729,-3 6 1,6-3 0,6 6 0,8 2-381,3 2 0,3-2 0,-1 2 1,0-2 197,1-2 0,-1 0 1,2 0-1,1-2 451,2-2 1,0-4 32,-5-5 1,0 6 0,1 2-539,-1 4 1,-3 2-1,4 5 187,5 7 0,5 1 0,2 5 0</inkml:trace>
  <inkml:trace contextRef="#ctx0" brushRef="#br0" timeOffset="62">10051 17472 8425,'-12'-2'0,"3"-2"0,2 1-379,2-6 345,4 6 1,-5-4 430,6 2-10,0 4 350,0-5 0,1 6 1,4 0-234,4 0 0,7-5 0,3 0 1,2-1-180,3 0 0,5 0 1,2 3-1,-1-2-187,-2 2 1,0-2-1,2 0 1,1 2-155,-1 2 1,2 1 0,-1 0 0,-1 0-179,-2 0 1,3 0 0,2 0 0,-1-2 74,1-2 1,-2 2 0,-3-2-1,2 1 47,1-2 0,0 4 1,-3-4-1,0 2-32,-1-1 0,6 3 0,-10-4 0,0 4-835,-3 1 1,2 0 0,-4 0-125,-1 0 1,-4 1 1062,-4 4 0,3-4 0,-5 5 0</inkml:trace>
  <inkml:trace contextRef="#ctx0" brushRef="#br0" timeOffset="63">10864 17299 8260,'-13'-26'97,"-1"4"0,6 3 342,-1 6 0,6 7-678,-2 6 0,14 0 0,4 4 760,2-2 1,5-2 0,-1 0 0,2 0 32,2 0 1,-2 1 0,1 4 0,0 4-403,-1 2 1,-2 3-1,-5 0 1,-2 3-262,-4 1 1,3 1 0,-7-1 0,-1 4-437,-1 3 0,-8 2 0,-3-1 0,-3 1-753,-1 0 0,-7 1 1298,-2 3 0,-3-3 0,-2 5 0</inkml:trace>
  <inkml:trace contextRef="#ctx0" brushRef="#br0" timeOffset="64">6185 18418 8725,'-7'-13'-377,"1"5"1,7 2 0,4 8 0,4 1 0,3 1-43,1-1 1,0 3 634,1-1 0,-1 4 0,0-3 1,1 1 265,-1 3 1,5-2-1,-1 1 1,0 1-40,-3 2 0,4-3 0,2-2 1,0 0 7,4 1 1,1-1 0,2 2 0,-1-3-208,1 0 0,4-5 1,3 5-1,2-1-195,1-1 0,7 5 0,-5-3 0,1 0 52,3 0 0,0 3 0,-3-3 0,0 0-18,0 0 0,-2-2 0,-1-2 1,-3 0 219,-1 3 0,2-1 1,-2-4-1,1 0-135,3 0 0,-3 0 0,0 0 1,0 0-11,0 0 0,-3 0 0,4 0 0,-1 0-258,0 0 0,1-4 0,5-2 0,0 0-108,0 0 0,0-3 0,0 3 0,0 0 344,0 1 0,5-1 1,-2 3-1,-4-2-41,-1 2 0,0 2 0,4-1 0,-5-1-15,-3-1 1,1-1 0,-2 5-1,-1 0-196,1 0 1,2 0 0,-2 0 0,0-1 35,-1-4 1,-1 4 0,-3-3 0,4 1 108,3-2 1,-1 2 0,2-4 0,-1-1 97,-1 1 1,3 3 0,-4-4 0,0 1 66,-1-1 0,-1 1 0,-3-2 0,2 5-160,1 2 0,0-2 0,-4-1 0,0 2-13,-1 2 0,1 1 0,1 0 0,2 0-505,1 0 1,4 0 0,-2 0-1,-1 0 279,1 0 1,-2 0 0,-3 0 0,0-2 559,-1-2 1,6 1 0,-10-4-1,1-1 138,1 1 0,-4 2 1,0-2-1,-1 1-323,1 3 1,-5-3 0,4 0 0,-3 0-238,1 0 1,4 0 0,-4 3 0,0-3-157,1-1 0,-2 3 0,3-4 1,0 1-607,-4-1 1,-1 4 0,-2-5 726,0-1 1,-1-2 0,-3-1 0,-5-1 181,-2 1 1,-4-5 0,-2 0 0,-5 2-16,-3 1 0,-1-3 0,1 1 0,2 0 177,1 3 1,0 0 0,-4 1-1,1 0-153,3-1 0,-1-3 0,4-1 1,0 1-65,0 3 1,0 2 0,3 1 0,-2 3 33,2-3 0,-2-1 1,-1-1-92,-2 0 1,-1 1 0,-5 1-1,-3 4-242,-1 1 0,-4-3 0,3 3 1,-2 0 126,-2 1 1,-3-1 0,1 3 0,2-2 115,0 2 0,3-3 0,-4 0 1,2 0-50,-2 1 0,5-1 0,-1 3 0,3-3 374,-1-2 1,0 5-1,5-3 1,-1 2-115,1 0 0,0-1 0,-2 5 0,-1 0-203,-2 0 0,0 0 1,3 0-1,-1 0-321,-2 0 0,-5 0 1,2 0-1,-1 0 92,-1 0 1,6 2 0,-4 1 0,0 1 181,0-1 1,4-2 0,-4-1 0,2 0 159,2 0 1,-2 0 0,0 0 0,0 0 39,-1 0 1,-2 0-1,3 0 1,-2-1 10,-3-3 1,-1 2 0,-3-2 0,-2 2-185,-1 2 0,0 0 0,5 0 0,-1 0-276,0 0 1,1 0 0,-3 0 0,0 0 260,-2 0 1,0 0 0,3 0-1,-2 0 129,-1 0 0,0 0 0,4 0 0,0 0 39,1 0 0,-1 0 0,2 0 0,1 0 121,2 0 0,4-4 0,-3-1 0,2 1-162,3-2 1,-3 4 0,-1-2 0,1 1-239,0-1 0,-3 2 1,2-2-1,1 2 115,0 2 1,-5 0 0,3 0 0,-1 0-61,0 0 1,1 0 0,-2 0 0,2 0 194,2 0 1,-4 0 0,6 0-1,0 0 79,3 0 1,0 0-1,-1 0 1,-1 0 19,-2 0 1,1-1-1,3-2 1,1-2-134,0 2 1,-1-3 0,1 2 0,0 1-148,-1 1 0,-4 1 0,-1-2 1,0-1-154,0 1 0,-5 1 1,2 2-1,-2 0 158,2 0 0,-6 5 0,4-1 0,0-1 117,-1-2 0,1 1 1,2 1-1,3 1-13,0-1 0,4-1 1,-4-2-1,1 0 211,0 0 1,-1 0-1,3 0 1,-2 0-203,1 0 1,-2 0-1,1 0 1,1 0-211,-3 0 1,4 4 0,-6 2 0,0 0 64,1 0 0,-3 3 0,5-3 0,-2 0 70,-2 0 0,-1 3 0,0-5 0,2 0 157,-2 2 1,5-4-1,0 4 1,1-2 57,0 1 1,-4-1-1,3-4 1,-1 2-91,1 2 0,0-3 1,3 4-1,-2-2-218,2 1 0,-4-2 0,1 4 0,0-2 44,0 1 1,-5 5-1,2-1 1,-3 3 13,-2 1 1,0-1 0,1 0 0,0-2 121,4 0 0,-3 5 1,4-6-1,0 3 109,4 1 0,2 1 1,2-1-1,-1 0-64,1 1 0,1-1 1,2 0-1,2 1-23,2-1 1,2 5-1,4 1 1,0 0-59,0 0 1,1 4 0,4-6-1,4 0 70,3-2 0,1-2 0,2 0-230,2 1-3,4-1 1,4-1 0,-1-2 0,-2-3-344,2-1 1,6 3 0,1-4-1,0-1-227,1 2 0,-2-3 1,6 4-1,1 1 739,1-1 0,8-4 0,1 3 0</inkml:trace>
  <inkml:trace contextRef="#ctx0" brushRef="#br0" timeOffset="65">17063 9955 8340,'4'-17'0,"2"-1"-404,1 2 0,-2 7-231,4 4 0,-5 4 489,5 1 1,-12 4 0,0 2 503,-3 2 1,-6-4 152,3 5 0,-2-6 1,-3 3-101,1 0 0,0-5 0,-1 4 0,1-4-82,0-1 1,-1 0 0,1-1 0,0-2-77,-1-2 0,1-5 1,0 2-1,-1 0 16,1-1 0,-6 0 0,-3-5-49,-4 1-180,0 0 1,-1 1-1,0 2 1,1 1 17,-1-2 1,0 4 0,-1-2 0,-1 0-4,-3 2 0,1-4 0,5 5 1,-1 1 36,0-1 1,1-5 0,-2 4 0,-2-2-7,-1 0 1,0 0 0,3-4 0,-2 0 33,-1-1 0,0-4 0,4 1 0,2-1-49,3-1 0,-2-1 0,5-3 0,0 2-36,-1 2 0,-2-4 0,4 4 0,1 0 43,-3 0 1,5-3-1,-4 2 1,1 1-7,1 0 1,-1-5 0,5 2 0,1-3 9,3-2 0,-2 0 0,7-1 0,1-1-32,2-2 0,1-5 1,0 3-1,0-2-6,0-7 1,4 4 0,2-5-1,0 4-65,0 2 1,3-7-1,-5 7 1,-1 0-69,-1-1 1,-2 0-1,0 0 1,0-1 15,0-2 1,-2-2 0,-1 3 0,-1 0-25,1 0 1,1-1 0,2-2-1,0-3 46,0-2 0,0 0 0,0-6 0,0 1 111,0 0 0,5-5 0,1 0 0,0 0-12,-1-1 0,0 4 0,-5-4 0,1 1 128,4 1 1,-4-1 0,4 5 0,-4 1-66,-1 3 0,0-3 0,0 5 0,0-1-137,0 4 1,0-2 0,0 0 0,0 0 0,0 0 1,-4 2-1,-1 4 1,2 0-128,2 0 0,1-5 0,-2 1 0,-1 1 128,-1 2 0,0 1 1,4 0-1,0 0 53,0 0 1,-5 0-1,1 0 1,-1 0 35,-1 0 0,5 0 1,-4 0-20,4 0 0,-4 3 0,1 0 0,1-2 0,2 2-17,1-1 1,0 1 0,-2 0-1,-1 3-77,-1 1 0,-1-2 0,5 3 1,-1 3-83,-4 1 1,4 1-1,-4 0 1,4 1 27,1-1 0,-2 0 0,-1 1 0,-1-1 37,1 0 0,2-4 1,1-1-1,0-1 242,0 1 1,0-4 0,1 4 0,2-3-36,1-2 1,5 0 0,-3 2 0,0 2-193,0 1 1,0 4 0,-3-4 0,1 4-30,-1 2 1,-1 1-1,-2 2 1,0 4-98,0 0 1,0 8 0,0-2-1718,0 1 1027,0 0 1,-6 7-1,-1 5 157,-1 7 1,-4 5 0,5 3 0,-2 1 262,0 2 0,5 4 0,-4-4 0,1-2 266,-1-1 1,6-2-1,-4 0 194,0 1 0,3-2 132,-6-4 1,6-8 0,-3-8 0,1-4 260,1-2 0,-5-3 0,3-1 1,-1 2-62,-4 1 1,4 3-1,0 2 1,-1 1-68,1-2 1,4 4 0,-3-1-176,0 3 1,5-6 0,-2 4-61,6-1 0,4-2 0,8 4 1,3 0 208,4 0 1,3-3 0,2 5 0,-1 1-115,1 1 0,4 2 0,0 0 0,0 2-320,2 2 1,-1 4-1,5 7 1,-3 1-190,-1 2 0,-2 10 0,-6 0 1,-2 3-362,-6 2 1,-8 8-1,-6 1 731,-6 3 0,-10 4 0,-8 5 0</inkml:trace>
  <inkml:trace contextRef="#ctx0" brushRef="#br0" timeOffset="66">17423 4291 7943,'-9'-25'1589,"1"3"-1852,2 4 449,2 9 0,5 3 0,4 6-449,4 0 1,-2 2-1,0 2 949,-1 5 0,3 5-216,-4 3 0,4 4 1,-3 6-1,1-1-141,3 1 1,1 4 0,-1 0 0,-1-1-283,1-2 0,2-1 0,0-2 0,-2-2-280,-1 0 1,-1-7-1,2 0-705,-1-5 0,-8-5 274,-1-6 0,-11-6 0,-12-3 0,0-3 235,0-1 0,-6 1 0,2 1 0,-1 4 429,0 1 0,3-3 0,1 5 0,2 1-27,-2 1 0,3 1 0,1-2 0,0-2 427,4 2 0,1 2 0,2-1 3561,0-2-3543,5 3 0,8-5 0,9 6 0,4 0-354,5 0 0,3 0 0,6-2 0,-1-1-290,1-1 1,0-2 0,-1 3-1,-1-2-476,-2 2 1,0-4 0,-5 0 0,-2-2-28,-1 0 1,-3 4 0,-3-3 678,-5-3 1,-4 5 0,-4 2 9,-5 2 1,-3 4 0,-3 1 0,-1 4-26,-2 5 1,-4-2 0,3 10 0,-2-3 169,-3 1 0,5 0 0,1-3 1,4 1 136,0 2 0,1-5 1,0-5 902,-1-3-878,7 0 1,1-11-1,6-4 1,0-5 19,0-3 1,7 0-1,5 6 1,6 2-95,3 1 1,5 2 0,8-2 0,2 4-726,1 4 1,9 1 531,-6 0 0,9 12 0,-2 3 0</inkml:trace>
  <inkml:trace contextRef="#ctx0" brushRef="#br0" timeOffset="67">18742 10235 18089,'-9'0'-282,"0"0"1,6-1 0,-2-2-1195,-1-2 1370,4 1 0,-10 4 1,5 0-1</inkml:trace>
  <inkml:trace contextRef="#ctx0" brushRef="#br0" timeOffset="68">18662 10209 14335,'-13'0'0,"0"0"-256,-1 0 0,5 0 0,0 0 143,-1 0 1,3 0 214,-2 0 814,6-6-516,-3 4 1724,6-4-1032,0 6 368,0 0-1289,6 0-160,1-6 156,7 5 1,-6-5 352,1 6 118,-6 0 0,5 0-418,-4 0 1,-1 0-1,6 1-41,1 4 1,-2-4 0,1 4-1,0-2-191,-2 1 0,5-2 0,-5 4 0,2-2 90,0 0 1,-5 2-1,5-3 194,2 2 0,1 5 1,1-2-128,0-1-1,1 0 1,0-2 0,4 2-30,4 1 1,2 3 0,1-2-1,0 2-182,4-2 0,5 2 0,-2-2 0,1 2-112,-1-2 0,-1 5 1,-4-2-1,0 2 95,-1 2 0,-3 0 0,-1-3 0,0 1 154,-1-1 1,3 0 0,-5 1 0,0-1 170,0 0 0,3 1 0,-2-1 1,0 0-127,4 1 0,1-1 0,2 0 0,0 1-55,-1-1 1,5-4 0,2 0 0,0 1-90,-1 2 1,-1-3 0,-3 0 0,1 1-27,-3 2 0,4 0 0,-8 0 1,3-2 35,2 0 0,-5 8 1,0-7-1,2-1 94,1 2 1,2 0-1,0 1 1,-1 0-79,1 1 0,4-5 0,0-1 0,0 3-73,2 1 0,1 1 0,6 0 0,0 1 11,0-1 0,0 5 0,0-1 0,0 1-214,0 1 1,-2-2-1,-1 4 1,-3-2 164,-1-3 1,-2 5 0,-4 0 0,-1 1 204,1 0 1,0-1 0,-2 2-1,-1 0-10,-2 0 1,-6 1 0,3 0 0,1-2-70,2 2 1,-1 1 0,1 0 0,1-1-50,3-2 0,0-1 0,1 2 0,1-2-119,3-2 0,-3 0 0,3-2 0,-2 2 169,-3 2 0,5-1 1,0 4-1,-1-3 48,-2-2 0,-1 3 1,0-2-1,-2-1-52,-3 0 0,3 3 0,-4-2 1,1-1-147,0 0 1,-1 3 0,3-2 0,-2-1-21,2 0 0,1 3 1,1-4-1,0 0 148,-4 1 0,3-4 0,-3 3 0,3-2 136,2 2 0,-2-4 0,-1 4 0,-2-3 89,2-2 1,0 4 0,-1-1-1,-2-1-67,-2 1 0,-1 0 0,-3-1 1,1 1-152,2 2 1,4 4 0,-1-4 0,3 0-175,4 1 1,1-3 0,-2 5 0,0-2 87,-1-2 0,1 2 1,0-1-1,-1-2 245,1-1 1,3 3-1,-2-1 1,-3 0 5,0-2 0,0-2 0,2 2 1,-2 1 9,-3 2 0,2 1 0,-6-3 0,-2 3-225,-1 2 0,-2 0 0,1 3 0,-1-2-220,0 2 1,1 1 0,-1 1 0,0 1-41,1 0 0,-1-1 0,2 1 0,1-2 248,2-3 0,0 2 0,-4-5 0,3 2 184,0 3 0,1-5 0,-3 0 0,1-1 230,2 0 1,4 4 0,-4-3-1,-2 1-195,-1-1 0,3 3 0,0-3 0,-2 2-379,-1 3 1,3 1 0,-1 1 0,1 1-102,1 0 1,-4 5 0,4 4 0,-1 1-91,0-2 0,4 4 0,-4-5 0,0 2 282,1-1 1,-4-1 0,3 3 0,-4-3 443,0-1 0,-1 7 1,0-3-1,-1 0-25,-3 1 0,2-4 0,-7 3 0,0 3-197,2 3 1,-4 3 0,2-1 0,-2 2-421,-2 0 1,-2 10 0,-2-4 0,-5 2-28,-3 0 0,-1-2 1,-2 0-1,-1 1 225,-2-1 0,-1 0 0,2 0 0,-2 1 234,-2-1 0,-1-1 0,-3-2 0,1-1 21,2 1 1,0 1 0,-6 1-1,-2-2 10,-1 0 1,0 1 0,3-7-1,-2 3-157,-1 1 1,-6 8-1,1-3 1,-1 2-78,2 0 0,-8-2 0,1 2 0,-1 0 38,2-2 0,-6-2 0,7-11 0,0 0 41,3 0 1,0-1 0,4 0 0,0-2-178,1-1 0,2-7 1,6 4-1,4-2-596,0 0 0,3 2 0,5-4 1,3 2-699,4-1 1494,10-2 0,8-1 0,8-1 0</inkml:trace>
  <inkml:trace contextRef="#ctx0" brushRef="#br0" timeOffset="69">20942 17579 10138,'0'-21'2151,"0"3"-1764,-6 9 0,-2-1 1,-5 5-22,0 2 1,4-3 0,0 2-234,-1 1 0,-1 0 1,1 0-1,1-1 238,-1 1 1,-2 1-1,-2 2 1,1 0 28,0 0 0,-5 2 0,-1 2 0,-1 7 177,1 5 0,0 3 1,3 6-1,-2-1 220,2 0 0,1 10 1,1-5-1,3 5-307,2 2 0,3-2 0,6 3 0,3-3-490,6-1 1,1-2 0,12-5-1,2 0-312,1-4 1,8-9 0,2-8 0,4-4-1347,1-1 0,9-6 1,2-4-1,3-8-3626,2-9 5284,0-5 0,-2-8 0,-1 0 0</inkml:trace>
  <inkml:trace contextRef="#ctx0" brushRef="#br0" timeOffset="70">21368 17232 8140,'0'-30'203,"0"4"0,0 9 0,2 17 0,1 9 1050,1 8 1,5 2 0,-3 5 0,1-4-758,4 0 1,-1-1 0,0-3 0,-2 3 324,-2 2 1,3 1 0,-3 5 0,0 0-307,-1-1 1,0 5 0,-5 2 0,0 0-436,0-1 1,-2-1-1,-1-4 1,-2-1-203,-3 1 0,-1 0 0,-4-2 1,0-3-899,-1-4 0,2-3 1,2-3-590,1-4 0,2-3 1317,-2-10 0,3-8 0,7-11 0,4-4 364,4-3 0,4-4 0,3 4 0,2 1 212,-2 2 1,-1 3 0,-1 2 0,-1 7 892,0 6 1,1 4-1,-1 6 1,0 0-341,1 0 0,-3 6 0,0 4 0,-2 5-645,1 3 0,-3 7 0,1 2 0,-2 5-1025,-3 2 0,3 8 0,0-5 0,-1-2-626,1-1 1,9-3 0,0-4 0,3-2 1458,1-3 0,11-2 0,-2-7 0</inkml:trace>
  <inkml:trace contextRef="#ctx0" brushRef="#br0" timeOffset="71">21968 17525 8334,'-6'-26'2095,"-1"2"-344,-7 6 0,7 8 0,3 14-975,2 5 1,7-2 0,0 1 0,3-1-616,2 1 1,7-1-1,2 3 1,0-2-88,0-2 0,4 3 0,-4-5 0,0-1-1123,0-1 1,-1-2-1,-5 0 329,1 0 1,-7-6 0,-2-3 0,-4-3 693,-1-1 0,-6-1 0,-3 1 0,-4 0 691,-5-1 0,2 7 0,-5 2 0,0 4 57,1 1 0,3 3 1,0 4-1,3 7-286,5 0 1,-1 7-1,6 1 1,1 4-464,1 0 0,2 1 0,0 0 0,2-2-1318,2-3 0,3 3 0,8-4 0,3 0-1262,4-4 0,14-3 2607,4-5 0,9 2 0,-2-3 0</inkml:trace>
  <inkml:trace contextRef="#ctx0" brushRef="#br0" timeOffset="72">22515 17579 9612,'-15'-17'0,"-3"4"923,-4 6 1,-2 4 0,-1 3-1,1 0-382,1 0 0,-6 5 0,9 3 0,-3 1 426,1 0 1,6 0-1,-2 4 1,5 0-281,4 1 1,3 3 0,6 1-1,0-2-771,0-1 0,7 3 0,7 0 1,7-2-918,4-1 0,7-8 0,5-2 0,6-4 323,6-1 1,3-6 677,1-3 0,7-14 0,0-6 0</inkml:trace>
  <inkml:trace contextRef="#ctx0" brushRef="#br0" timeOffset="73">22768 17112 8082,'-13'-6'651,"-2"-1"0,0-4 0,0 7 370,3 8 0,3 13 0,1 6 0,3 4-175,4 0 1,1 8 0,0-4 0,0 6-601,0 3 0,0 0 0,1 2 1,4 1-768,3 1 1,9 1 0,2-5-1,2-2-347,2-2 0,7-5 0,4-8 0,2-3 868,1-6 0,10-3 0,-5-11 0</inkml:trace>
  <inkml:trace contextRef="#ctx0" brushRef="#br0" timeOffset="74">23114 17352 8630,'-22'-2'0,"0"0"983,-2-3 0,-1 1 0,0 4 0,1 0-291,2 0 1,4 4 0,-4 2 0,0 1-52,1 4 1,-3 1 0,5 2 0,-2 4-332,-2 4 1,3-1 0,3 1 0,2 1-319,2-3 0,1 4 0,3-6 0,4-2-735,4-1 1,2-2 0,5-1 0,6-3-288,4-5 1,11 2-1,-2-1 1,0-2-971,1-2 0,5-1 2000,-9 0 0,6-6 0,-7-1 0</inkml:trace>
  <inkml:trace contextRef="#ctx0" brushRef="#br0" timeOffset="75">23301 17738 8203,'-6'-19'481,"5"9"794,-4-3 1,5 8-1,5 1 1,4 2-1013,2 2 0,3-4 0,1-1 0,1 2-2607,2 2 1,-1 1 2343,-3 0 0,5-6 0,2-2 0</inkml:trace>
  <inkml:trace contextRef="#ctx0" brushRef="#br0" timeOffset="76">23581 17565 8314,'-6'-7'1775,"5"1"0,-4 6 1,10 0-1252,4 0 1,4 0-1,3 0 1,3 0-287,2 0 1,-3-2-1,3-1 1,-2-1-473,-3 1 0,-1-3 0,-2 2-1902,1 1 0,-8-3 1238,-6 1 1,-8 1 0,-8 4 0,-3 0 1292,-2 0 1,0 6 0,-3 1 0,4 2 584,0 0 1,-2 0 0,4 4 0,2 1-350,1-1 0,8 5 0,3-1 0,2 0 81,2-3 1,7 0-1,7-1-1212,7 0 1,4-1-1,1-3 1,3-3 499,2 0 0,9-4 0,7 3 0</inkml:trace>
  <inkml:trace contextRef="#ctx0" brushRef="#br0" timeOffset="77">23954 17512 8189,'-13'-5'0,"1"2"491,3 5 0,3 4 0,6 7 0,2-1 756,2-3 1,4 1-1,5-5 1,0-1-923,1 2 1,0-4-1,4 4 1,4-2-1600,4 0 0,0 5 1,1-3 1273,0 2 0,5 1 0,2 4 0</inkml:trace>
  <inkml:trace contextRef="#ctx0" brushRef="#br0" timeOffset="78">24234 17539 8189,'-19'5'190,"-3"-3"0,-5-5 1,-1 0 979,1 2 1,-2 5 0,8 2-1,-1 1-781,-1 4 1,7 1 0,-2 1-334,4 0 1,6 1 0,4-1 0,2 2-1170,2 2 1,2-2 0,4 3 1112,7-3 0,12-2 0,9 0 0</inkml:trace>
  <inkml:trace contextRef="#ctx0" brushRef="#br0" timeOffset="79">24581 17565 8189,'-14'0'0,"0"0"0,-3-1 909,0-4 1,-1 4 0,4-5 894,1 0 1,0 4-1547,0-2 1,1 4 0,3 4 0,4 5-273,4 3 1,1 2 0,0 0-1,0 3-486,0 0 1,6 3-1,3-3 1,3 4 112,1 0 0,2-2 1,2-6-1,6-1-1602,2-3 0,1-3 1989,1-6 0,6 0 0,1 0 0</inkml:trace>
  <inkml:trace contextRef="#ctx0" brushRef="#br0" timeOffset="80">24821 17525 8189,'-8'0'3916,"2"2"-3530,6 2 0,2 2 1,2 4 136,5-1 1,3-4-1198,1 4 0,1-6 0,-1 1 39,0-2 0,-4-2 0,0 0-95,2 0 1,-4 0 756,2 0 0,-6 1 330,1 3 1,-2 4 0,-2 5 0,0 2 395,0 3 0,-5-3 0,-1 4 1,0 0 2,1 3 0,-1-1 0,3 0 0,-2-2-246,2-3 1,-3 4 0,2-3-552,1 0 1,1-3-904,2 0 1,0-8 0,0-6-1,0-8 174,0-4 0,5-5 1,1-4-1,1-3-18,4-4 1,-4-2 0,2 2 0,0 0 893,-2 2 0,1-4 0,-6 9 2820,3 0-1912,-1 2 1,-5 13-332,-4 6 1,4 6 0,-3 8 0,1-3-167,-2-2 1,4 8 0,-4-4-1167,4 2 0,1-1 0,1-2-443,4-3 0,2 2 1,6-7-1,1-1 1092,-1-2 0,6-12 0,2-4 0</inkml:trace>
  <inkml:trace contextRef="#ctx0" brushRef="#br0" timeOffset="81">25314 17192 8751,'-7'-1'1815,"1"6"0,6 15 1,0 0-1180,0 4 0,-2 1 0,-1 3 0,-1 2-837,1 1 0,-3 6 0,0-3 0,0 2-815,0-1 0,0-5 0,3 1 0,-1-3 1016,1-1 0,1-6 0,2-2 0</inkml:trace>
  <inkml:trace contextRef="#ctx0" brushRef="#br0" timeOffset="82">25261 17525 8028,'0'-19'0,"0"-3"1798,0-3 1,0 4-844,0 3 1,1 9 0,4 5 0,3 2-1004,4 2 1,2 6-1,-1 2 1,-1 0-1,-3 1 1,3 0 0,-4 5 0,4-3-743,2-2 1,-1 3-1,0-4-1325,1-1 0,-1-1 1903,0-6 1,-5-2-1,-4-2 1,-2-5 407,-2-3 0,0-1 1,0 0-1,0-1 1271,0 1 1,-6 1-293,-3 3 0,3 5-968,1 8 0,4 4 0,2 5 1,2 0 94,2 1 0,1 3 1,-3 1 160,1-2 0,7-1-369,-3-1 0,4-7 0,2-3-382,-1-2 0,-4-4 0,0-2 0,0-5 128,-2-3 1,3-1-1,-4 0 1,0-1-279,0 1 0,-1 4 0,-4 2-1570,3 1 1919,-2 1 0,4 11 1,-6 3 375,0 3 0,0 1 0,1-1 0,2-2 69,2-1 1,-1 0-613,-4 5 0,5-1 256,-1 0 0,6 1 0,-2-1 0</inkml:trace>
  <inkml:trace contextRef="#ctx0" brushRef="#br0" timeOffset="83">26194 16832 8103,'-14'21'492,"3"-2"1,0-4-1,2 3 653,-1 4 0,0 2 0,-1 1 0,2 0-251,-1 3 0,-2 6 0,-1-1 0,-1-1-433,1 1 1,1 2 0,2 0 0,1 0-731,-1 2 1,-1 3-1,2-7 1,5-1-428,2 1 0,2-2 1,2-4-1,2-2-309,5-3 1,3 2-1,3-7 1,1 0 361,2-2 1,6-4 0,-4 0 0,1-2-261,-3 1 903,3 2 0,-7 1 0,6 0 0</inkml:trace>
  <inkml:trace contextRef="#ctx0" brushRef="#br0" timeOffset="84">26420 17352 8203,'-1'-34'0,"-2"4"-615,-2 7 1064,1 9 1,4 10-284,0 8 0,0 4 0,0 6 0,0 3 1131,0 1 0,2 5 0,2-1 0,5 4-998,3 0 0,1 1 0,0-2 0,1-1-873,-1-2 0,0-6 0,1 4 1,-1-4-800,0-3 1,1 3 1372,-1-7 0,6-3 0,2 0 0</inkml:trace>
  <inkml:trace contextRef="#ctx0" brushRef="#br0" timeOffset="85">26740 17365 8161,'-15'9'98,"-2"0"1,2 0 0,-3 6 0,3 3 0,2 4 1148,0 3 1,1 2 0,1 1 0,4 1-527,1 2 1,-3-1 0,3-5-1,0-1-610,0 0 0,2 4 0,4-8 0,1 1-283,4-3 1,2-3-1,10-2 1,3-1 171,7-3 0,14-9 0,1-8 0</inkml:trace>
  <inkml:trace contextRef="#ctx0" brushRef="#br0" timeOffset="86">26980 16752 8250,'-7'8'1276,"7"5"1,9 0 0,3 10-312,1 6 0,5 14 0,-1 9 0,0 3-91,-2 5 1,-8 7-1,-4 3 1,-6-4-976,-6-1 0,-9 4 0,-4-7 1,-5 3-466,-4 2 1,-3-2 0,14-33 0,-1-1 0,-1 1 0,1 0-299,-1 2 1,-1 0 0,0-3 0,0 0 660,2 3 1,-2-1 0,-3-4 0,-1 0 0,-4 0 0,1 1-1</inkml:trace>
  <inkml:trace contextRef="#ctx0" brushRef="#br0" timeOffset="87">6465 18418 8205,'-13'-6'458,"-1"-1"-157,1-1 0,4 2-757,0 6 1,6 6 0,-1 3 850,2 3 0,10 0 0,5-3 1,11-3-1,8-2 405,8 1 0,18-1-487,0-4 1,-18 0 0,3 0 0,0 0 0,0-1 0,4-1 0,2 1-240,2-1 0,2-1 0,7-1 0,1-1 0,4 2 1,1 0-1,2 0 0,1 1 28,3-1 1,0 0-1,0-2 1,0 1-1,2 1 1,0 0-1,0-1 1,0 0-183,0-1 1,0 0 0,-23 2 0,1 1 0,-2 0 0,15-2 0,0 0-1,-1 1 1,-1 0-1,-1 2 1,-1-1 0,2 1-1,-1 1 1,-6-1 0,0 0-1,-2 0 1,-1-1-51,-2 0 0,0 0 1,-4-1-1,-1 2 0,-2 1 1,-2 1-1,-1 1 1,-2 0-346,31 7 1,-3 8-1,-11 2 475,-4 2 0,1 1 0,-7 7 0,-3 7 0,-5 5 0</inkml:trace>
  <inkml:trace contextRef="#ctx0" brushRef="#br0" timeOffset="88">16783 10369 29202,'-14'-6'-1658,"1"-3"0,4-2 1,2 1 1515,1 1 1,3 8 0,9 1 0,6 6 0,5 2-1,6 1-567,5 2 1,6 1 622,10 1 1,7-4-1,9 0 1,10 0 279,-32-6 0,1 1 0,0 2 0,2 0 0,4-2 0,2-1-75,0 1 1,1 0 0,6 1 0,1 0-1,1-2 1,1 0 0,1 0 0,1 0-123,3 0 1,0 0 0,2-1 0,1 0-1,-1-2 1,-1 0 0,2 0 0,-1 0-123,2 0 0,0 0 0,8-2 0,0-2 0,-7 0 0,-2-2 1,2-2-1,-1 0 52,1-3 0,0-1 1,0 0-1,0-1 1,-3-1-1,-2-1 0,-1-2 1,0 0-18,0-3 0,-1 0 0,-1-4 0,-1-1 0,-6 1 0,-2-1 0,-1-1 0,-3-2 123,-2 0 0,-2-1 0,0-3 0,-2-1 0,-6-4 0,-2 0 0,-1-1 0,-3 0-132,-1 0 1,-2-1 0,-3-1 0,-4-1-1,-2 3 1,-2 0 0,-2 0 0,-2-1-44,-2 1 1,-3 1-1,1-35 1,-12 9-1,-8 4-149,-12 4 1,-19 4 0,14 31 0,-4 2 0,-5-1 0,-3 2 84,-6 1 1,-2 1 0,-7 3 0,-1 2 0,-6 1 0,-2 2 0,-3 1 0,-2 1-27,21 3 0,-1 0 0,-1 2 0,-2 1 0,-1 1 1,0 1-1,-3 1 0,-1 0 0,1 1 0,0 1 0,0 1 1,-1 1 203,1 0 0,-1 0 0,-1 1 0,-6 1 0,0 1 0,-1 1 0,2-1 0,-1 1 0,0 0 0,-1 1 0,0 0 0,0 1 40,-1 1 0,-1 0 0,1 0 0,3 0 1,0 0-1,0 1 0,0 0 0,-1 2 1,2-1-1,2 0 0,0 1 0,2-1 138,1 1 1,2 0 0,0 1-1,2 1 1,1 0 0,3 1 0,-17 8-1,4 1 1,6 0 0,1 1-147,6-1 1,2 3-1,9 1 1,4 2-1,7-1 1,5 2-1,4 0 1,5 1 20,4 0 1,5 1-1,13 35 1,6-36-1,7 1 1,6 1-1,6 0-602,7 2 0,5-2 0,11 2 0,4-4 577,-15-12 0,2-1 0,0 0 0,1 0 0,0 0 0,1 0 0,4 2 0,0 0 0</inkml:trace>
  <inkml:trace contextRef="#ctx0" brushRef="#br0" timeOffset="89">12024 16379 8568,'-14'0'0,"1"0"-1,0 0 1,-1 0 0,1 0 110,0 0 0,-1 0 0,0 0 0,-3 0 122,0 0 0,-6 0 0,4 0 1,0 0-1,0 0 422,2 0-1256,-3 6 1,5-5 510,-3 4 0,-3-4 0,-1-1 0,-3 0 78,-2 0 0,1 0 0,-1-1 0,0-2 120,1-1 0,-6-7 0,0 2 0,-1-3 202,1-1 0,-4 1 0,2 2 0,-3 1-94,-4-1 1,-8 4 0,0 1 0,-3 4-165,-1 1 0,-1 0 0,0 0 0,-3 0-335,0 0 1,-4 1 0,5 2 0,-1 2 253,-3-2 0,-3-2 1,0-1-1,2 2 116,2 2 1,-8-2 0,2 2-1,0-3 90,-1-1 0,0-4 1,5 0-1,-1-1 46,-2-1 0,-2 5 0,6-4 1,1 4-196,0 1 1,-3 0-1,4 1 1,0 2-142,-1 2 1,4 4-1,-3-4 1,3 3-18,2 2 1,-5 1 0,-1-1 0,0-3 71,0-1 0,-1 3 1,4-3-1,-3 0 129,-2 0 0,5-2 1,-2-4-1,3 0-8,2 0 1,1-1 0,2-4 0,2-2-4,2 0 0,-2-5 0,2 4 0,-2 0 0,-2-1 1,0 6 0,-2-2 0,0 5-116,-3 5 1,3-1-1,3 7 1,-1 2-118,-2 2 0,-1-4 0,0 7 0,-1-3 111,1-2 1,0-1-1,-2-1 1,-2-4 27,0-1 0,3 0 0,6-3 1,-3 1 57,-1-1 0,0-1 0,2-4 1,3-1 226,1-1 1,-3-2 0,5 3 0,1-2-209,1 3 0,-2 0 0,-1 4 0,2 2 3,2 5 0,2 3 0,1 3 0,-1 2-68,-2 5 1,-2 2 0,3 0 0,1-2-59,4 2 1,-7 1 0,7 0 0,1-1 100,0-2 0,6-1 0,-4 2 0,6-2 68,4-2 1,-2 4-1,6-4 1,2 0 7,1 0 1,-3 4 0,2-4 0,3 2-28,2 2 1,4 2 0,-4 2 0,4 0-11,1-1 1,2 6 0,4 0 0,0 1-57,0-1 0,6 8 0,4-3 0,5-1 7,3-2 1,7 1-1,0-4 1,6-1 22,3-2 0,2-1 0,5 0 0,2-2 66,1-3 0,7 2 0,-2-7 0,1 0 88,-1-3 1,6 0-1,-3-1 1,1 0 13,3 1 1,2-1 0,0 0 0,2-1-55,1-3 1,4 3 0,-2-3-1,2 1 29,1-1 1,1 2 0,1-6 0,3 1-191,-33-3 1,0 0 0,1 0-1,0-1 1,1-2 0,0 0 0,0 0-1,0 0-65,0 0 1,0 0 0,0 0-1,0 0 1,0 0 0,0 0-1,1 0 1,0 0 91,1 0 0,0 0 0,0-3 0,0 0 0,3-1 0,-1 0 0,-1 0 0,0 0-11,1-1 1,0 1 0,2 0 0,-1 0 0,-1-1 0,-2 0 0,1 1-1,-1 0-1,-2 1 0,1 1 1,5-2-1,0 2 1,-4 0-1,1 1 1,-1-2-1,1 1-60,1 1 0,0-1 0,-4 1 1,0 1-1,1 0 0,1 0 0,-2 0 1,0 0 10,0-1 1,1 2 0,-1 1 0,-1 0-1,-1 0 1,-1 1 0,1-1 0,0 0 52,36 4 1,-35-5 0,0 1-1,-1 2 1,0-1 0,1 1 0,0-2 10,1 0 1,0-1 0,36 1 0,-1-2-1,-36 0 1,-1 0 51,1 0 0,1 0 0,2-1 0,0 0 0,1 0 1,0-2-1,0-1 0,0-1-55,0-1 1,0 0 0,1 0-1,1-1 1,-1 0 0,-1 0 0,2 1-1,-1-1-34,1 0 1,1 1-1,2-1 1,1 0 0,-3 1-1,0-1 1,0 0 0,0 1-82,0-1 0,0 0 1,1 1-1,1-1 1,-4 0-1,0 1 1,1 0-1,-1 0 73,-2 2 0,1-1 1,3-1-1,1 0 1,-4 2-1,0-1 1,1-1-1,-1-1 80,1-2 0,0 0 0,0 2 0,-1-1 0,-1-1 0,1-1 1,-2 1-1,0-1-60,1-1 0,-1 0 1,3-2-1,-2 1 1,-4-1-1,-2 0 1,1 1-1,0 1 252,35-11 1,-1 1-1,-3-3 1,-5 2-267,-2-2 0,0-5 0,-5-4 0,-3 0-156,-1 1 0,2-5 0,-10 3 0,-1-2 104,-1 1 0,-10-4 1,-5-4-1,-8 2-42,-4-2 1,-8-2 0,-2 2-1,-7-1-9,-7 1 1,-6-4-1,-13-2 1,-3-2 32,-4 3 1,-13-3 0,-4 7 0,-2 1-9,-7 1 1,29 23 0,-1 0 0,-3 0 0,-1 1 0,-1 1 0,-1 0-62,1 0 0,-2 1 0,-7 0 0,-1 1 0,2 2 0,0 1 0,-3 0 0,-1 2 113,-1 0 1,0 2-1,-4 2 1,0 2 0,-3 0-1,-1 0 1,0 1 0,0 0-27,-3 1 0,-1 1 0,-3 1 1,-1 0-1,1 2 0,1 1 0,1 1 1,0 1-42,-1 0 1,1 2 0,-1-1 0,1 1 0,8-1-1,2 1 1,3 0 0,0 0 114,5-1 0,2 1 0,0 0 0,2 1 0,-31 9 0,4 6 0,3 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4.067"/>
    </inkml:context>
    <inkml:brush xml:id="br0">
      <inkml:brushProperty name="height" value="0.053" units="cm"/>
      <inkml:brushProperty name="color" value="#FF0000"/>
    </inkml:brush>
  </inkml:definitions>
  <inkml:trace contextRef="#ctx0" brushRef="#br0">3279 2705 8371,'-1'-20'0,"-2"2"0,-2 3 0,2 2 0,2-1-277,1 7 1,-2-3 529,-2 5 0,1 1 0,-6 4 0,-1 0-360,-2 0 0,-6 0 1,-1 0-1,0 0-47,-1 0 0,-2 0 0,4 0 323,2 0 0,-3 0 0,1 0 0,2 0-144,1 0 0,0 1 0,-1 4 1,-3 2-55,-2 1 1,3 6-1,-3-3 1,1-1-39,-1 2 0,0 0 1,-1 1-1,3 0 191,-1 1 0,6-5 0,-6 0 0,3 1-56,-1 2 0,-4 1 1,2 2-1,1 1 64,0 2 0,-3 4 1,4-3-1,2 2-132,1 3 1,3-3-1,2-1 1,2 0-15,2-4 1,2 3 0,4 0 0,0 1 77,0-1 0,0-1 0,0-5 0,0 0 35,0 1 0,0 3 0,1 1 0,2-2-7,2-1 1,4 0 0,-4 1 0,3 4-82,2 0 1,2-2-1,1 3 1,1 0-12,-1-1 0,5-3 0,0 0 0,-2-2 83,-1-2 1,4 2 0,2 2 0,1 0-9,0 0 0,-1-3 0,4 0 0,0-1 122,3 0 0,3 1 1,1-1-1,2 0-159,0 1 1,9-1 0,-3 0 0,1 1-106,1-1 0,-2 2 0,1 1 1,2 2 18,1-2 1,1 3 0,-4-1-1,1-2 22,-2-1 1,7-1 0,-7-1 0,2-1 156,-1-3 1,-1 1-1,2-6 1,1 1 41,1 1 0,5-5 0,-3 5 1,1-1-149,4-1 1,0 2 0,3-2 0,-2 5-166,-4 3 1,3 2-1,-5-1 1,0 0 60,-1 1 1,6 3-1,-2 0 1,1-4 52,-1-3 0,6-2 1,-3 2-1,1-3 154,3-1 1,0-1 0,-1-5 0,2 0 94,0 0 1,6 0 0,-4 0 0,0 0-186,0 0 1,3 0 0,-4 0 0,-1 1-207,-3 4 0,3 2 0,-1 6 1,-1-1 96,1-3 1,2 3 0,0-5 0,2 2 65,1 0 1,3-6 0,-4 2 0,4-4 218,4-1 1,2-1-1,-2-4 1,0-2-73,-1-1 0,2-2 0,-6 6 0,-1-1-65,-4-1 0,4 5 0,-9-4 0,2 4-162,0 1 0,-2 0 1,0 0-1,1 1-261,-1 4 0,0-2 0,1 4 0,-1-1 294,0-3 0,1-2 1,-1-1-1,0 0 273,1 0 1,-3 0 0,0 0 0,-2 0-46,1 0 1,-3 0-1,2 0 1,2 0-127,0 0 1,-2-1-1,0-2 1,2-1-203,0 1 0,-2 1 1,0 2-1,1 0-41,2 0 1,3 0-1,1 0 1,2 0 121,-2 0 0,-1 0 1,-1 0-1,0 0 26,4 0 0,-3-1 0,4-2 0,-1-3 129,0-2 1,8 1-1,0-3 1,-1 2 91,0 2 1,6-4-1,-7 2 1,-1 1-217,3 3 0,-7-2 0,-1 1 0,-4 2-34,0 2 0,-3 1 0,0 0 0,-4 0 31,-1 0 1,5 0 0,-3 0 0,3 0 14,-2 0 1,1 0-1,-4 0 1,1 0 133,4 0 0,0 0 0,3 0 0,-1-2-70,0-2 0,-1 2 0,0-4 1,-2 2-82,1 0 1,2-1 0,-7 5-1,-1 0 32,-4 0 1,5 0 0,-9 2-1,0 2-89,1 5 1,1-2 0,2 2 0,2 2 27,2 0 1,-1 1-1,-2-1 1,2-4 121,5-1 0,1-2 0,2-4 0,0 0 33,3 0 0,1 0 0,-1 0 1,0 0-38,-2 0 1,2 0-1,-9 0 1,-2 0-37,-2 0 1,4 0-1,-9 2 1,0 1-31,1 1 0,1 7 0,2-4 0,2 2-8,2 0 0,9-5 1,0 4-1,0-1 11,1 1 1,2-6 0,-1 3 0,-1-4 78,1-1 0,5-1 0,-1-2 0,1-1-8,-2 1 1,11-3 0,-12 0-1,0 0-97,-2 0 0,0 0 0,-1 3 0,-3-1 58,0 1 1,-2 1 0,2 2 0,-2 0-39,0 0 0,10 2 1,-5 1-1,2 1-7,3-1 0,2-2 0,-2-1 0,3 0 30,0 0 1,8-1 0,-7-3 0,-2-4-1,-1 1 0,3-5 1,-2 1-1,2-2 2,-2 0 1,2-3-1,-4 7 1,2-3 51,2-2 0,3 6 0,-8-1 0,0 0-49,1 1 1,6 1-1,-1 3 1,1-4 0,-1 1 0,1-5 0,-8 3 0,-2-3-56,-1-1 1,-3-6 0,-3-4-1,-5-2 49,-2-1 0,1-7 0,-2-3 0,-2-2 150,-1-2 0,-1-4 0,0-1 1,-1 1-139,1-2 1,-4 6 0,-4 0 0,-4 6-90,-2 1 0,-7 7 0,2-3 0,-4 7 39,0 3 0,-2-3 0,-4 4 0,-2 2-138,0 1 1,-4 2 0,2-1 0,-2-1 23,-2-2 1,-5 2-1,-1-4 1,0-1 69,1-2 0,-6-2 0,2 1 1,-1 1 241,1-2 0,-7-6 1,2-1-1,-2 2 4,-3 0 1,0 3 0,-7 1-1,1 1-377,-3 2 0,-6 4 0,0-3 1,-3 2-22,-5 3 1,-6 5 0,-1 2 0,-3 0 125,-1 2 1,-5-3 0,0 5 0,0 1 50,-1-2 0,6 4 0,-4-4 0,6 2 117,0 0 0,-2-7 0,7 4 0,-1-2 137,-4 0 1,-5 2-1,-3-4 1,-1 2-116,1-1 1,-9 0 0,-2-1-1,-4 4-76,36 4 0,-1 0 1,-2 0-1,-1 2 1,2 0-1,0 0 0,-2 0 1,0-1-33,1 0 0,-1 0 0,-2-1 0,1 1 0,3 2 1,1 0-1,-1 0 0,-1 0-13,-3 0 0,0 0 0,3 0 1,-1 0-1,1 1 0,-1 0 0,4 0 1,-1 1-1,-33 2 0,32-1 1,1-1-1,-29-2 0,-1 0 23,0 0 0,31 0 1,-1 0-1,-30 0 1,1-2 93,1-2 1,-6 1-1,5-6 1,-1-2-44,1 0 0,28 4 0,0 2 0,1-1 0,1 1 0,-4 1 0,1-1 12,-2 0 1,0 0 0,-4 1 0,-1 1 0,0-1 0,0 0-1,-2 1 1,-1 0-101,-1 2 1,0-1 0,1 0 0,0-2 0,5 2 0,0 0 0,2 0 0,-1 1 9,3 0 0,0 1 0,-1 0 0,0 0 0,1 0 0,0 0 0,0 0 1,1 0 32,0 0 1,0 0-1,1 0 1,0 0-1,-1 0 1,-1 0-1,0 0 1,-2 0 19,0 0 0,0 0 0,-3-1 1,0 0-1,4 0 0,0-1 0,1 0 1,0 0 16,2 0 0,-2 1 0,-5-2 0,-2 0 0,3 0 0,0 1 0,-1 1 1,-2-1 19,-2 1 1,0 1 0,2 0 0,0 0 0,0 0-1,-1 0 1,0 0 0,1 0-78,-2 0 0,-1 0 0,0 0 0,-1 1 1,0 1-1,0 1 0,-1 1 0,1 1-96,0 0 0,-1 2 1,1-1-1,0-1 0,-1 1 1,1-1-1,0-1 1,-1 1 94,1 0 1,0 0 0,0 0 0,1 0-1,0 1 1,0-1 0,1-1 0,0-1 16,-1 0 0,0 0 0,2 0 0,-1-1 0,0-2 0,0 1 0,-1 0 0,0 1 42,0 0 0,-1 0 0,-3 1 0,0-1 0,-1-2 0,0 0 1,-1 0-1,0 0 33,0 0 0,1 0 0,1 0 0,1 0 0,-4 0 0,1 0 0,-2 0 1,0 0-42,-2 0 1,1 0-1,-4 2 1,1 2 0,1-1-1,0 1 1,0 1 0,0-1-20,0 1 1,0-1 0,-3 0 0,-1 1-1,1 2 1,0 1 0,0 0 0,0 0-162,0 1 1,0 0-1,-3 0 1,-1 0-1,3-2 1,-1 0-1,0 1 1,0 1 117,1-1 1,-1 1-1,-1 1 1,-1-2 0,5-1-1,0-1 1,1 1 0,0 0 72,3-1 0,-1 1 1,-1 0-1,1-1 1,3 1-1,1 0 1,-1-1-1,1 0-10,-2-2 1,1 1 0,-1 0 0,0 1 0,-1-1 0,-1-1 0,1 2 0,-1 0-108,-2 1 1,-1-1 0,-6 1 0,-1 0 0,2 0 0,0 1 0,-1 0 0,-1 1-49,1 2 1,1 1 0,-3 0 0,-1 1-1,4 0 1,0 0 0,4 1 0,1-1 136,4 0 0,-1 1 0,2-1 0,0 0 0,5 1 0,-1-1 0,1 0 0</inkml:trace>
  <inkml:trace contextRef="#ctx0" brushRef="#br0" timeOffset="1">5319 6317 8482,'-9'-4'93,"0"-1"1,5 5 0,-4 6 0,2 2 430,3 2 0,0-4-964,-1-2 490,2-2 1,-5-8-1,4-3 1,-3-3 467,-1-1 0,2-1-340,-4 1 1,0 0 0,-4 1-316,0 3 0,-2 3 0,-3 6 0,-3 2 63,1 2 1,-10 3 0,2 7 0,-3-1-25,-2 0 1,-4 5 0,2 0 0,-4-2 217,-1-1 1,0 3 0,0 0 0,0-1 48,0 3 1,2-6-1,-1 6 1,2-3-35,0 1 0,0 6 0,7-3 0,-1 1-168,2 0 0,5 0 1,3 6-1,2 2-8,3 1 0,2 2 1,4-2-1,3 4 82,1 4 1,1 1 0,5 1 0,0 2 157,0 2 1,6 4 0,3-5 0,3-1-22,1-2 0,1 4 1,-1 1-1,0-2-23,1-2 0,-1 0 1,0-6-1,1 3 31,-1 1 1,0-2 0,1 1 0,-3-1-87,-2 3 1,3 4 0,-3-1 0,1 4-79,-1-1 1,2 5-1,-7-3 1,-1 3-75,-1 1 1,-2-4 0,0-2-1,0 1 61,0-1 0,0-4 1,0 1-1,0-2 66,0-2 0,0 0 0,0 0 0,1 0-31,4 0 0,-4-5 1,5 1-1,0 1 11,3 1 1,-2 2-1,1-1 1,-1-2 9,0-2 0,-2-5 1,4 3-1,0-2-24,-2 0 0,5-2 0,-3-5 1,3-3 120,1-2 0,0-1 0,1-6 1,-1-2 196,0-1 1,5-6 0,1 1 0,0-2-32,1-2 1,3 0 0,1 0 0,4 0-356,3 0 0,6 0 0,-3 0 1,2 0-136,0 0 1,-1 0 0,4 1-1,-2 2-436,-2 2 0,-5 5 0,1-1-836,-3 3 954,-1 1 1,-1 0-1,1-1 1,0-1-337,-1-3 0,0 1 0,-3 5 0,-1-1 816,2 0 0,1 1 0,2-1 0</inkml:trace>
  <inkml:trace contextRef="#ctx0" brushRef="#br0" timeOffset="2">6465 8423 16365,'-13'-6'-1016,"4"4"924,0-2 1,0 2 101,-4 2 0,-1 6 0,1 2 0</inkml:trace>
  <inkml:trace contextRef="#ctx0" brushRef="#br0" timeOffset="3">6358 8423 16365,'-7'-2'-630,"3"-2"1,2 1 0,2-6 709,0-1-362,0-2 10,0-2 1,2 7 0,1 4 264,1 6 1,6 3 0,1 4 0,5-1 71,6 2 0,2 0 0,1 1 1,0-1 54,3-2 1,2-7 0,-3 3 0,1-4-35,3-1 0,-3 0 1,5 0-1,-2-1-105,0-4 1,0 0 0,-4-6 0,-1 4-662,1 1 0,0 1 902,-1 5 1,1 6-1,0 2 1</inkml:trace>
  <inkml:trace contextRef="#ctx0" brushRef="#br0" timeOffset="4">7465 8463 10087,'-13'-20'-28,"5"12"0,4-4 0,8 12 415,5 0 0,4 0 1,5 0-1,4 0-205,4 0 0,6 0 0,2 0 0,2 0-287,-1 0 1,-1 0-1,3 0 1,-1 1-368,1 4 1,1-2 0,2 6-1,-1-1 471,-3 0 1,14 4 0,-1-5-1</inkml:trace>
  <inkml:trace contextRef="#ctx0" brushRef="#br0" timeOffset="5">6692 9169 9170,'0'-18'-685,"0"1"455,0 0 1,6 8 0,3 5-1,2 2 1,3 2 0,1 0-1,1 0 718,2 0-251,5 6 1,-6-4-1,6 2 1,4-2-213,3-2 1,7 0-1,-2 0 1,4 0-244,1 0 1,4 0 0,3 0 0,2 0 220,2 0 1,9 0 0,-5 0 0</inkml:trace>
  <inkml:trace contextRef="#ctx0" brushRef="#br0" timeOffset="6">8558 9156 9286,'-13'-11'-159,"1"-2"0,3-2-400,4 0 389,4 8 274,1 1 1,6 6-66,3 0 0,10 0 0,9 0 0,11 0 254,8 0 1,12-1 0,9-4 0,-29 2 0,1-1-115,3 0 0,1 0 0,1-2 0,1 1 0,-1 1 0,0 0 0,-1 0 0,-1 1-393,0 0 1,0 1 0,0-1 0,-1 0 0,-3 1-1,0 1 1,37 3 218,-5 5 1,-34 1-1,0 2 1,0 0-1,0 1 1</inkml:trace>
  <inkml:trace contextRef="#ctx0" brushRef="#br0" timeOffset="7">8025 10595 8054,'-14'-1'697,"1"-4"500,0-4-953,5 3 0,8 0 0,9 6 201,3 0-430,7 0 1,2-1 0,7-3 0,2-5 286,1-3 1,6-2-329,-1 1 1,2 0-1,2-1 1,0 1-241,0 0 0,-1 5 0,-4 4 0,-2 2-580,-1 2 0,-4 0 0,3 0 846,-2 0 0,3 6 0,2 2 0</inkml:trace>
  <inkml:trace contextRef="#ctx0" brushRef="#br0" timeOffset="8">9224 10862 8084,'9'-11'191,"0"-2"0,5 0 1,6 2-1,13 7-76,8 2 0,10 2-365,2 0 1,8 0-36,-8 0 1,8 5 0,-3-1-116,-2-1 1,-1-1 0,-2-2 399,0 0 0,1 0 0,-1 0 0</inkml:trace>
  <inkml:trace contextRef="#ctx0" brushRef="#br0" timeOffset="9">7625 10595 8396,'0'7'97,"0"5"0,0-12 554,0 0 1,0-1-1,1-8-30,4-1 0,-2 4-468,6 1 0,-6 10 0,1 5 0,-2 6-35,-2 7 1,0 3-1,0 4 1,0 2-181,0 2 0,-5-4 0,1 3 0,-1-2-9,-1 0 0,5 0 0,-4-6 0,4-3-457,1-4 0,1 1 1,4-2-581,4-6 1,3-3 1107,1-8 0,6-6 0,2-1 0</inkml:trace>
  <inkml:trace contextRef="#ctx0" brushRef="#br0" timeOffset="10">7931 10902 8489,'-20'-12'3001,"5"4"-3573,6-5 0,6 12 1,-1 9 225,2 4 1,2-3 0,0 0 656,0 1 0,0 2 0,2 2-92,2-1 0,3 5 0,7-1 0,1 0-170,2-2 0,0-2 1,3-1-1,0-2 56,-4-1 0,3-6 0,-1 1 0,-3-4-10,-5-4 0,1-3 1,-7-7-1,-1-1-76,-2-2 0,-2 0 1,-5-3-1,-6 0 95,-4 4 1,-2 1-1,3 2 1,-1 1-37,-2 3 1,0 2 0,5 4 0,0-2-674,-1 2 1,7 8-1,3 4 293,2 3 0,4-1 0,4 0 1,5-4-1864,6-1 2165,12 5 0,-1-10 0,12 5 0</inkml:trace>
  <inkml:trace contextRef="#ctx0" brushRef="#br0" timeOffset="11">8358 10848 8489,'-6'8'338,"-3"-4"1,-3-1 0,-1 0 0,0 3-196,-1 1 0,1 1 0,0 2 41,-1-1 1,3 0 0,0 3-148,2-3 0,6-2 0,0-4-118,6 1 1,9 1 0,7-5 0,2 0-67,3 0 0,1 0 1,2 0-1,-2 0-35,-3 0 0,2 4 1,-6 2 288,-2 2 1,-6 1 0,-2 5 0,-4 3 183,-5 0 1,-7 7 0,-10-2 0,-4 2-41,-3-2 1,-6 3-1,-2-2 1,2 0-317,3 0 1,-5-4 0,11-6 0,3-1-1489,3-3 800,2 3 1,10-17 0,8-1 752,13-8 0,6-7 0,4-6 0</inkml:trace>
  <inkml:trace contextRef="#ctx0" brushRef="#br0" timeOffset="12">8598 10955 8986,'0'9'975,"0"0"1,4 0-1,1 4-969,-2 0 1,-2-4 0,-1 0-1208,0 1 0,5-2 667,-1 1 534,1-6 0,1-3 0,1-8 0</inkml:trace>
  <inkml:trace contextRef="#ctx0" brushRef="#br0" timeOffset="13">8665 10848 8488,'-6'-13'1255,"4"0"-1182,-2-1 1,4 7 0,3 4-1388,1 6 0,11 6 1314,-2 9 0,10-4 0,-3 6 0</inkml:trace>
  <inkml:trace contextRef="#ctx0" brushRef="#br0" timeOffset="14">9078 10915 9989,'-18'-3'0,"0"-3"0,2-3 1233,1 3 1,6 5 0,0 7 0,-1 7-1612,-2 8 1,-1 2 0,1 1 0,2-2-870,1 2 1,6 0-1,0-1 1247,6 0 0,4-7 0,7 3 0</inkml:trace>
  <inkml:trace contextRef="#ctx0" brushRef="#br0" timeOffset="15">9344 11088 11074,'0'14'-944,"5"-1"1,1-1 985,1-3 0,-4-2 0,3-4 395,0 1 0,-4 7 0,2-2 0,-1 2 0,0 3-101,1-1 1,1 0 0,-7 2 0,-2 2-641,-5 0 1,-7 6 0,-2-4 0,0 0-305,-1 0 1,4-1 0,-3-6 596,3-3 0,2-3 1,0-6-1</inkml:trace>
  <inkml:trace contextRef="#ctx0" brushRef="#br0" timeOffset="16">9744 10862 8641,'0'-14'0,"0"1"851,0 0-1014,0 5 0,-6 2 0,-2 8 209,-4 2 1,-2-1 0,1 6 0,0 0 187,-1-2 0,3 5 0,2-3 0,3 4-189,0 5 1,4-3 0,-2 3 0,4-3 0,4-2 0,2 0 1,5 1-1,-3-3 10,3-2 1,1 3 0,1-4 0,-1 0-30,-3 1 0,-3-4 1,-5 2-1,2 1-2,2-1 0,-2-3 0,-8 4 0,-4-1-177,-3 1 0,1-4 0,0 3 1,4 1-1797,1-1 537,1-4 1411,17-3 0,3-13 0,12-8 0</inkml:trace>
  <inkml:trace contextRef="#ctx0" brushRef="#br0" timeOffset="17">10144 10875 8308,'-18'0'41,"1"0"0,0 1 0,7 5 197,1 8 1,5-1-1,-4 5 1,2-3-76,3-2 1,3 0 0,5-1-35,4-3 0,3-3 0,2-6 0,4 0-66,4 0 1,2-6-1,0-3 1,-2-3-342,2-1 1,-1-2 0,1-3 0,-3-2-343,-2-1 0,-3-3 0,-5 5 0,-4-2 107,-1-2 0,-1-1 513,-5 2 0,0-4 0,0 6 0</inkml:trace>
  <inkml:trace contextRef="#ctx0" brushRef="#br0" timeOffset="18">10464 10595 8724,'9'-6'195,"0"-3"1,-5 3-1,4 3 1,-2 6-13,-3 6 0,-2 9 0,-1 4 1,0 3-26,0 2 1,-1-2 0,-4-1-1,-2-2-94,-1 2 1,-2 0 0,4-2 0,0-4-202,0-4 0,2 0-67,4-1 1,1-6 0,4-2-1,4-4-31,3-1 0,1 0 0,0-1 1,0-4-18,1-4 1,-2 2-1,-2-2 303,-1-1 1,-2-2 784,2-1-394,-3 5 1,-6 8-1,0 9-35,0 3 0,-4 1-132,-1 1 1,1-1-328,4 0 1,1-5-545,4-4 0,2-2-427,6-2 1,1 0 530,-1 0 1,-1 1 0,-3 4 0,-5 3 491,-2 4 0,4-4 0,1-2 0</inkml:trace>
  <inkml:trace contextRef="#ctx0" brushRef="#br0" timeOffset="19">11024 10915 10262,'-12'6'298,"3"3"1,-4 3 0,1 1 0,-4 0-110,0 1 1,-4-1-1,1 2 1,0 0-388,0-2 0,1 3 0,4-7 0,1 1-854,0-1 1,5 3-352,4-3 1403,14-3 0,11-6 0,13-7 0</inkml:trace>
  <inkml:trace contextRef="#ctx0" brushRef="#br0" timeOffset="20">11317 10835 8731,'-13'0'452,"1"1"0,2 2 1,1 2-139,-2-2 0,1 4 0,0 1 1,1 1-175,-1-1 1,-1 1-1,1 5 1,2-1-236,2 0 0,2 1 0,4-1 0,1 0-366,4 1 0,2-1 1,8-1-1,1-3-110,2-5 0,6 2 0,-2-2 0,3-1 571,2-1 0,6-8 0,1-1 0</inkml:trace>
  <inkml:trace contextRef="#ctx0" brushRef="#br0" timeOffset="21">11571 10848 8437,'0'-9'747,"0"1"0,0 6-213,0 2 0,-2 6-356,-2 7 0,-2 1 1,-3-1-1,3 0 84,0 1 0,3-1 0,-4 0-1041,1 1-45,1-1 515,5-6 0,6-2 0,2-10 258,-1-4 0,3-2 0,-5-3 282,-2 1 0,0 6 800,1 2-379,-2 4 0,4 2 0,-5 4-484,3 3 1,-1-2 0,5 0 0,-1-1-137,1-1 0,1 1-59,4-5 0,0 0 0,1-2 0,-1-1-1122,0-1 1,1-7-299,-1 2 1,-4-1-546,0 1 1992,-6 3 0,8 0 0,-3-1 0</inkml:trace>
  <inkml:trace contextRef="#ctx0" brushRef="#br0" timeOffset="22">11811 10862 8435,'13'0'126,"0"0"1,-4-6 0,0-2-1,0-1 632,-2 1 0,1 5-367,-4-2 0,-2 5 1,2 5-260,-3 3 0,-5 9 0,-2 2 1,0 2 43,0 2 1,0-2 0,3 1 0,-1 1-335,1-3 0,2 0 0,2-7 13,3 0 0,4-5 1,5-4-1,0-2 20,1-2 1,-1-11 0,2-4 0,1-4 2,2-5 0,0-1 1,-5-1-1,-1-1 105,-3 0 0,3 1 1,-3-1-1,1 0 323,-1 1 1,3 5 0,-3 3-137,2 3 0,-2 8 0,0 3-241,2 2 0,-1 8 1,0 3-1,-2 3-53,-2 1 1,-2 5 0,-4 0 0,0-1-223,0 3 1,-7-4 0,-7 6 0,-8 0 345,-7-1 0,-11 4 0,-8-4 0</inkml:trace>
  <inkml:trace contextRef="#ctx0" brushRef="#br0" timeOffset="23">24261 15993 8347,'0'-14'-135,"0"1"1,0 7 218,0 6 1068,0 6 1,0 3 0,1-2-441,4-1 1,-2 5 0,6-4 0,1 2-51,2 0 1,7-6-1,5 1 1,4-1-158,3 1 1,11-2 0,-1 2 0,3-2-280,2-2 0,5-2 1,-2-2-1,2-3-179,3-1 1,-2-4 0,-4 5-1,-3-2-318,-4 0 0,-2 6 0,-4-3 0,-5 2-526,-6-1 0,-5 1 0,-6 4 0,-1 1-264,-3 4 0,-3 2 1,-6 7-1,0-1 1061,0 0 0,0 1 0,0-1 0</inkml:trace>
  <inkml:trace contextRef="#ctx0" brushRef="#br0" timeOffset="24">24181 16965 8213,'6'-7'287,"1"1"333,7 6 0,3 0 1,4 0-1,3 0 1,7 0 1597,6 0 0,1 0-1891,11 0 0,-4-4 1,4-1-1,1 2 1,2 2 85,1 1 1,-4 0 0,-2-2 0,-1-1-474,-3-1 1,3-1-1,-3 5 1,-3-1-156,-3-3 0,-7 2 0,-1-2 0,-3 2-813,-4 2 1,-6-1-1,2-2-3638,-3-2 2713,-2 1 1953,-6 4 0,-7 0 0,-7 0 0</inkml:trace>
  <inkml:trace contextRef="#ctx0" brushRef="#br0" timeOffset="25">11117 7330 5837,'0'-13'0,"0"-1"0,0 1-761,0 0 4607,0 5-2984,0-4 0,6 11 0,3-4 0,3 4 3772,1 1-3734,1 0 1,-1 0 0,2 0 0,3 0-294,4 0 0,1 0 1,1 0-1,-2 0-795,2 0 1,1 0 0,3 0 0,2 0 850,1 0 1,12 0 0,-1 0 0</inkml:trace>
  <inkml:trace contextRef="#ctx0" brushRef="#br0" timeOffset="26">11117 8449 8567,'-9'-4'-227,"1"0"1,-1 1 0,-5 7 111,1 5-151,6-3 0,-4 1 177,7-2 634,-1-4 0,7 5-104,2-6 0,10 0 0,8 0 1,4 0 77,6 0 0,2-4 1,7-2-1,1 0-168,-2 0 1,6-5 0,-9 4 0,-2 0-190,-1 2 1,-4 4 0,-7 1 0,-2 0-1055,-2 0 0,-2 6 0,-8 4 0,-5 6 892,-2 7 0,-2 2 0,0 1 0</inkml:trace>
  <inkml:trace contextRef="#ctx0" brushRef="#br0" timeOffset="27">11077 9716 20074,'0'-14'-1705,"6"1"1,-3 5 1480,6 4 0,0 3 1129,4 1 0,1 0-391,-1 0 1,5 0 0,0 0 0,-1-2-82,3-2 0,-1 2 0,5-4 0,-2 2-161,1-1 0,-2-1 0,1 3 1,1-1-569,-3 1 0,4-3 0,-6 2 0,0 1-654,1 1 0,-4 2 1,2 0 1214,-2 0 1,-1 0 0,-1 0 0</inkml:trace>
  <inkml:trace contextRef="#ctx0" brushRef="#br0" timeOffset="28">11197 9649 21618,'-13'0'-188,"1"1"1,2 2 0,1 3 0,-3 0 0,-3 0-1,-3-1-77,2 0 0,1-3 335,2 2 0,0-2 1,-1-2 207,1 0 1,0 0 0,1-2 0,1-1-265,3-1 0,0-6 1,-2-1-1,1-4-20,-1-2 0,2-3 0,-1 4 1,0-2-288,2 2-151,-5 1 0,5 2 0,-7 0 214,1-1 0,0-1 1,-1-1-1,1-2 17,0 2 1,-5 0 0,0-2 0,2-4-67,1-3 1,3-2-1,2-3 1,1-4 64,-1-6 0,4-4 0,0 0 1,1-4 170,1 1 1,-1-7 0,4 3 0,-2-6 55,-1 1 0,-2-2 0,3 4 1,-3 3-61,-2 4 1,4 2-1,-3 5 1,-1 2-224,1 2 0,-1-2 0,-2 2 0,3-1-43,1 2 0,-3-2 0,3 4 0,0 1 121,0-1 1,0-3 0,3 5 0,-1 2 95,1 1 0,1 2 0,2 4 1,0 4-339,0 4 0,0 0-227,0 1 1,0 7 62,0 6 0,0 6 0,0 7 0,0 1 21,0-1 1,5 5 618,-1 0 0,6-1 0,-2-3 1</inkml:trace>
  <inkml:trace contextRef="#ctx0" brushRef="#br0" timeOffset="29">10491 8103 7431,'-8'-25'0,"3"3"239,-1 4 0,4 3 0,-2 2 1,2-1-108,2 1 1,0 4 0,0 0 0,2 0 604,2 2 1,-1-5-313,6 3 1,0 3-1,6 2 1,1 2-160,2 2 1,4 5 0,-3 1 0,3 3-420,7 5 1,-1 0 0,7 3 412,2-2 0,8-7 1,2-2-1</inkml:trace>
  <inkml:trace contextRef="#ctx0" brushRef="#br0" timeOffset="30">11184 8529 14729,'-27'8'-334,"7"-2"1,2-6 1056,3 0 1,2 0-480,-1 0 1,7-2 0,1-2-361,0-5 1,5-3 0,-4-1-1,4-1-150,1 1 0,-5-5 0,1 1 0,-1 0-38,-1 2 1,-1 2-1,-6 0 112,-1-1 0,-3 1 0,-1 0 0,2-2 56,1-3 0,-3 2 0,0-5 0,2 0 90,1 1 1,2-2 0,-1-7 0,3 0-14,2-2 0,-2 0 0,7 4 0,1 0-37,1 1 1,2 3-1,0 3 1,0 0 341,0 4 0,2 1-1308,2 2 1,-1 6 559,6 2 1,-4 4 0,2 2 830,-1 4-363,-2 2 0,2 6 0,2 1 0</inkml:trace>
  <inkml:trace contextRef="#ctx0" brushRef="#br0" timeOffset="31">10824 8023 8308,'-12'-28'0,"3"-3"0,5 0-510,2 1 0,2 5 0,0 1 0,0 3 599,0 2 1,0 1 0,2 7-1,1 0 1233,1 2 1,5 0 0,-3-2-1,0 0-892,0 2 1,4 6-1,-1-1 1,3 2 62,1 2 0,2 6 0,2 3 0,0 5-623,0 3 0,3 4 1,4 6-1,4-2 261,3-3 0,12 3 0,-1-4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4.099"/>
    </inkml:context>
    <inkml:brush xml:id="br0">
      <inkml:brushProperty name="height" value="0.053" units="cm"/>
      <inkml:brushProperty name="color" value="#FF0000"/>
    </inkml:brush>
  </inkml:definitions>
  <inkml:trace contextRef="#ctx0" brushRef="#br0">5625 5584 20259,'0'-18'-1746,"0"1"0,2 0 1,1 7 866,1 1 884,7 6 0,-5-1 0,4 7-256,-1 1 1,-5 0 0,4-5-1,-2-3 122,-4-5 1,0-3 0,-2-2 0,0 1 451,0 0 1,0-1-1,0 1-173,0 0 0,-2 5 0,-2 4-227,-5 3 0,-3 1 0,-2 0 0,-3 0 431,-1 0 0,1 4 1,2 0-1,-1-1 10,-2-1 1,0-1 0,3 2 0,-1 2-214,-2-2 1,0-2 0,5-1 0,-2 0 167,-3 0 1,4 0-1,-6 0 1,3 0 9,-1 0 1,-1 0 0,1 0 0,-3 2-13,0 2 1,-4 3-1,3 7 1,-3-1-2,-2 0 0,2 1 1,1 1-1,3 1-416,2 2 0,-3-1 0,4-3 0,2-2 127,1-4 0,-1 4 0,1-4 0,3 1 8,0 0 0,0-7 0,-1 4 1,0-1-96,-1-1 1,1 7 0,0-4 0,0 2-65,-1 0 1,1 3 0,-2 4 0,-1-1-41,-2 1 1,0 2-1,5-2 1,0 2-54,-1-2 1,1 5 0,0 0 0,-1 1 131,1 0 1,4-6 0,0 4 0,0-3-3,2 1 1,-1 4 0,5-4 0,-1-2-104,1-1 1,2 3 0,1 1 0,0 0-71,0 1 1,0-3-1,0-2 1,0 2-18,0 0 1,0 6-1,1-4 1,2 0 21,1 0 0,2 5 0,-3-3 0,2-1 40,-2-2 1,3 1-1,0-1 1,1-1 190,3-3 0,-2 0 0,1-1 0,1 0 193,2 1 0,1-2 1,1-2-1,0-1-26,4 1 0,-3 2 0,4 1 0,0-1 23,4-3 0,2 3 0,1-2 0,0 5-2,-4 3 0,3 0 0,-1-5 0,2 0-13,1 1 0,7-1 0,-7 0 0,-1 1 92,-2-1 1,1-1-1,-2-2 1,2-1 86,1 1 0,0-2 0,-3-1 1,0 1-28,0-1 1,2 0-1,2 4 1,-2-4-171,-3-1 1,7 4-1,-6-2 1,-1 1-112,-1 0 0,3-1 0,-3 4 0,1-1-63,0-2 1,-4-1 0,4 6 0,0-2 47,-1-3 0,4 2 0,-3-3 24,4-1 0,2 4 0,1-6 0,2 1 0,-1 0 193,-2-3 1,-1 3 0,0-1 0,-1-1-151,1 2 1,0-5 0,-1 5 0,1-1-39,0-1 0,-2 5 1,-2-3-1,-2 0-53,-2 0 0,5 3 0,-3-3 1,1 0 5,0 0 1,-1 2 0,3-2 0,-2 0 60,2 0 0,1 0 0,3-3 1,0 2 111,-1-2 1,5-2 0,-6 1-1,-1 0-74,0 3 1,6-1-1,-7-4 1,-1 0-43,3 0 0,-1 5 0,1-1 1,1 1-104,0 1 1,-2-5-1,-1 5 1,-2-2 21,1 1 1,3-1 0,0-2 0,1 1 52,0 1 1,-2 1 0,0-5 0,-1 0 25,-1 0 0,6 0 0,-7 0 0,3 0 13,2 0 1,-1 4 0,1 1-1,0-2-64,-1-2 0,1-1 0,0 1 0,-1 2-145,1 2 0,-5 1 0,0-3 0,1 3-33,-3 1 1,5-2 0,-2 2 0,0 0 41,0 1 1,2-5 0,-3 3 210,3 0 62,2-5 0,-1 5 0,3-6 0,0 0 41,2 0 0,2 0 0,-3 0 0,2 0-84,2 0 0,-4 0 1,2 0-1,1 0-73,3 0 0,-2 0 0,0 1 0,-2 2-180,-2 2 0,2 4 0,1-3 0,0 1-52,-1 3 0,-1-4 0,-1 0 0,3-1 317,2-1 1,2 1 0,-7-5 0,2 0 224,2 0 0,2-2 1,4-1-1,0-3-115,0-1 1,-2 4-1,1-3 1,-2 1-168,0 1 0,0-2 0,-7 3 1,1-1-261,-2 1 1,-1 1 0,1 2 0,0 2-4,2 2 1,0-2-1,-4 2 1,0-2 259,-1-2 0,6 0 0,0 0 0,1 0 157,-1 0 0,4 0 0,-4-2 0,1-1-3,0-1 1,-2-5 0,-3 3 0,0 0-181,-1 0 0,5 2 1,-8 2-1,0-1-208,1-1 1,-1-1 0,-1 5 0,-2 0-91,-2 0 0,3 0 0,-2 0 0,0 0 235,4 0 0,-3 0 0,1 0 0,0 0 121,-1 0 0,7 0 0,-4-1 1,0-2-87,1-2 0,-2-5 0,1 3 1,-2-2-43,2 0 0,-3 4 1,1-2-1,0 0-128,-1-1 1,3 4 0,-5-4 0,2 2-119,2 3 1,1-2 0,1 0 0,0 2 125,4 2 0,2-4 0,-2 1 0,4-1 168,1-1 0,0 3 0,4-5 1,0-3 98,-1-1 1,4 3 0,-5 1 0,1-3-66,-2-1 0,4 1 1,-5 0-1,1 2-65,1-1 1,-7 0 0,4-1 0,-2 4-26,0 1 1,5-3-1,-5 3 1,-3 0-1,-4 0 0,4-3 1,-4 3-1,-1 0 31,2 1 1,-4-6 0,1 4 0,1-2 70,-3 0 0,6 0 1,-4-4-1,1-1-67,0 1 1,0 0 0,-3 0 0,-1-2-46,0-3 0,3 3 0,-4-3 0,-2 4-15,-1 0 0,-1 2 1,0 2-1,3 1-76,0-1 0,0-2 0,-7-1 1,-1-1 25,1 1 1,2-2 0,1-1 0,-1-2 52,-3 2 1,3-3 0,-3-1 0,3 0 38,1-4 0,-1-1 1,-2-3-1,-1-2 27,2-1 1,-4 1 0,0 7 0,1 0-122,-1 0 0,-4 2 0,2 0 1,-4 0-118,-1 1 1,0 3 0,-1-2-1,-2 1 44,-2 1 0,-4-1 0,3 5 0,-1-2 80,-3-3 1,2 3-1,-1-3 1,-1 2 283,-2-2 0,0 3 0,2-4 1,1 1-113,-1 1 1,-2-6 0,-2 4 0,1 0-56,0 0 0,0-1 0,-1 4 0,1-2 3,0 2 0,-5 1 0,0 2 0,0 0 71,-1-1 1,4 1-1,-4 0 1,1-1 112,0 1 0,1 0 0,2 1 0,-2 2 48,0 1 1,-6 1 0,4-2 0,0 1-99,0-1 0,-1 2 0,4-1 1,-3 0-20,-2 2 1,3-5-1,-4 5 1,-2-2-4,-1 0 0,0 2 0,0-4 0,1 4-26,1 1 0,-9 0 0,7 3 0,0-1-87,0 1 1,-8-3 0,7 1 0,-4 2 70,-3 2 1,4-4 0,-7-1-1,-1 1 55,-1-1 1,-2 0-1,-2 1 1,-1-2 11,-1-1 1,-6-3 0,1 3 0,-3-1-58,-2 0 1,3 5 0,-1-3-1,1 1-59,1 3 0,-3 1 0,7 2 1,-2 0-74,-2 0 0,3 0 0,-2 2 0,0 1 60,2 1 0,-4 1 0,5-5 0,-3 0-1,-5 0 1,0 0-1,-5 0 1,1 0 41,1 0 0,-12 0 0,1-2 1,-4-2 70,33-1 0,1 1 1,-1 0-1,1 0 0,-1 0 1,1-1-1,0 0 1,0-1-73,0-2 0,-1-1 1,-35-6-1,37 7 0,0 0 1,-36-4-81,4 3 0,-4 2 0,1-2 0,-2 5-97,35 3 0,1 0 0,-2 1 0,1 0 0,-2 0 1,-1 0-1,0 1 0,0 0 44,0 1 0,-1 0 1,-8 1-1,0 2 1,4 1-1,1 1 0,-3 0 1,0-1-37,-1 0 0,-1 2 0,0 2 0,-1 2 0,-4 1 0,-1 0 0,0 2 0,0 2-297,-2 1 1,-1 2-1,-6 3 1,-1 1 0,2 2-1,0 0 1,-3 3-1,0 1 433,21-8 0,0 0 0,0 1 0,-3 0 0,1 1 0,0 0 0,-18 11 0</inkml:trace>
  <inkml:trace contextRef="#ctx0" brushRef="#br0" timeOffset="1">10358 11102 8558,'0'-20'127,"0"0"613,0-1 1,-2 3 422,-2 9-1096,2 3 1,-4 5-6,6-4 0,2 4 0,4-4 0,5 4 511,6 1 0,11 0 0,-1 1 1,1 2 7,0 2 0,3 4 0,2-3 0,-1 0-270,1-1 1,-1 6 0,-2-4 0,1 2-113,-1 0 0,-2-5 0,-2 4-614,1-2 1,0-2 0,-1-4 0,1 0 0,0 0-551,-1 0 0,1-4 0,0-2 0,-2 0 965,-3 0 0,3-10 0,-4 1 0</inkml:trace>
  <inkml:trace contextRef="#ctx0" brushRef="#br0" timeOffset="2">5625 11795 18346,'-1'-12'-3790,"-4"3"3690,4 3 0,-4 6 0,10 0 267,4 0 1,3 4 0,1 1 151,0-2 1,10-2 0,0-1 0,1 0 4,1 0 0,5 0 0,2 0 0,2 0-79,3 0 1,0 0-1,2 0 1,-1 0-98,4 0 0,5 0 0,-1 0 1,-1 0-152,-4 0 1,7 0 0,-8 0 0,1 0 318,0 0 1,-5 5-1,0-1 1,1-1-16,1-1 0,2-4 0,0-1 1,-1-1-164,-4 1 0,7-3 0,-4 1 0,2 1-196,3-2 1,4 4 0,-2-2-1,-2 3-123,-2 1 0,-1 0 0,2 0 1,-1 0 75,-1 0 0,6 1 0,-7 2 0,1 3 44,3 1 1,0-2 0,-3 2-1,0-1 248,0-3 0,0-1 0,0-2 0,0 0 80,-1 0 1,1 0-1,0 0 1,0-2-126,0-2 0,-1 1 0,-2-5 1,-1 1-199,1-1 1,0 4-1,-2-3 1,-2 1-174,-1 3 1,-4 1 0,4 2 0,-4 0-23,-2 0 1,4 0-1,0 0 1,-4 2 209,-1 2 1,7-2 0,-7 2 0,1-2 142,4-2 0,0 0 0,-2 0 0,3 0-47,4 0 0,-1-2 0,2-1 0,1-1-36,2 1 0,1-5 0,1 1 0,2-1-68,1 4 1,1-2-1,-5 2 1,0 1-117,0 1 1,0 2 0,-2 0-1,-2 0-40,-5 0 0,2 5 1,-1 1-1,1 0 108,-1-1 1,4 0-1,-4-5 1,1 0 173,0 0 1,4 0-1,-3 0 1,1 0-71,1 0 1,-2 0 0,3-2 0,-2-1 174,2-1 0,-2 0 1,0 2-1,1-1-105,-2-1 0,3-1 1,-6 5-1,0 0-279,2 0 0,-5 0 0,4 0 0,-1 0-49,0 0 1,5-1-1,-3-2 1,-1-2 210,1 2 0,4 0 0,-2 0 0,2-1 9,-1 1 1,2-3 0,-2 0 0,2 0 177,2 0 1,-4-3-1,0 4 1,-1-1-143,-1 0 0,3 0 0,-4 3 0,-1-2-192,1 2 1,-2 2 0,-4-1 0,-2 0-277,-3-3 1,3 1 0,-4 4-1,1 0-62,0 0 1,-5 0 0,1 0-2426,-4 0 2184,-6 0 0,-1 0 744,-2 0 0,-10 0 0,4 0 0</inkml:trace>
  <inkml:trace contextRef="#ctx0" brushRef="#br0" timeOffset="3">5465 12727 9032,'14'-25'0,"-1"3"331,0 4 1,5 8 0,3 3 0,1 1-305,2 3 1,8 3-1,-3 3 1,2 1-99,1-1 0,5-2 0,-1-1 0,2 0-94,2 0 1,5 0 0,1 0 0,1-1 462,3-3 1,2 1 0,3-5 0,1 2 92,2 3 1,4-3 0,-2 2-1,-1-1 69,0 0 0,3 3 0,-1-2-182,4 2-182,-7-4 0,11 3 0,-11-4 0,-1-1 12,-3 1 1,4 0-1,1-4 1,1 2-331,-1-1 1,-3 3 0,-6-2-1,-2 0-82,-2 1 1,3-2 0,-5 6-1,-2 1 103,-5 1 0,0 2 0,-8 0 0,-2 0-475,-3 0 0,-8 2 0,2 2 0,-4 5 676,0 3 0,-7 1 0,-1 1 0</inkml:trace>
  <inkml:trace contextRef="#ctx0" brushRef="#br0" timeOffset="4">8998 12088 8366,'-2'-9'741,"-2"0"1,2 5 0,-1-4-665,6 2 1,0 0 0,6 3-14,2-1 0,2-6 0,5 1 0,4-3 65,3-2 1,6 1 0,3 0 0,3-1 63,5 1 1,11-6 0,2-3 0,6-3-32,7-2 1,-34 12 0,1-1-1,6-1 1,0 0 0,2-1 0,1 0-41,1 0 1,1-1 0,5-4 0,1 0-1,-1 3 1,1 0 0,2 0 0,1-1-161,0 0 0,0 0 1,4 2-1,0 0 1,-4 0-1,0 1 1,0 0-1,1 2 59,2-1 0,-1 1 0,-1 0 1,0 1-1,0 1 0,2 1 1,-3 1-1,1-1 21,-3 2 1,0 0 0,6 1-1,-1 1 1,-7 2 0,-1 2-127,1 0 1,0 1-1,1-2 1,-2 0 0,-3 2-1,0 1 1,-1-1 0,0 0-1,-3 2 1,-1 0-86,1 1 1,-1 0-1,-1 1 1,-1-1 0,-2 0-1,0-1 1,31-2 101,-5 1 1,4 0 0,-7 0 0,-5-2 117,-4 2 1,-9 2 0,2-1-1,-5-1-52,-5-1 0,1-1 0,-7 4 0,-2-2-349,-2-1 0,2-1 1,-8 5-1,0 0-1664,1 0 2014,-3 0 0,3 0 0,0 0 0</inkml:trace>
  <inkml:trace contextRef="#ctx0" brushRef="#br0" timeOffset="5">12770 11395 8420,'8'-18'0,"-2"-1"167,0-2 0,-5 5 0,5-1 0,-2 6 608,1 2 1,-1 4-419,-4-4-139,0 6 1,0-1-176,0 8 1,0-1-1,-1 8 1,-2 2 364,-2 3 0,1 8 1,4-2-1,0 3 120,0 2 1,4 4 0,2 0-1,0-1-153,0-2 1,5 3 0,-3 0 0,4-1-219,2-2 0,-3-3 1,0-1-1,-2-3-241,1-2 0,2-1 0,0-5 0,-2-1-663,-1-3 0,-5 1 352,5-6 1,-7-1-1,-2-6 27,-8-1 1,-3-6 0,-4 1 0,-2-3 328,0-1 1,-3-1 0,4 2 0,-2 2 402,2 1 0,1 5 0,2-4 232,0 2 1,-1 2-7,1 4 1,6 6 0,2 3-85,4 3 1,1 1-1,0 0 1,0 1-374,0-1 0,4 0 0,2 1 0,1-3-439,4-2 1,-4 3-1,2-4 1,0 0-256,-2 1 0,5-4 0,-1 2 1,5-1-2433,6-3 1,3-1 2992,2-2 0,11-6 0,4-2 0</inkml:trace>
  <inkml:trace contextRef="#ctx0" brushRef="#br0" timeOffset="6">13224 11648 8566,'-11'-6'1068,"-2"-3"0,7 3 0,-6 3 0,3 6-340,2 6 1,4 3 0,-2 1-620,4 1 0,1-1 0,0 0 0,0 1-267,0-1 1,6 0-1,3 1 1,1-1-257,-1 0 0,3 1 0,-3-3-86,3-2 0,-4 2 500,1-7 0,0 1 0,5-5 0</inkml:trace>
  <inkml:trace contextRef="#ctx0" brushRef="#br0" timeOffset="7">13077 11448 8345,'-6'-13'1019,"4"-1"0,-3 3-790,-1 2 1,3 3-311,-6 6 1,6 1 0,-2 4-452,4 4 0,2-2 0,2 3 0,3 4 532,2 2 0,6 2 0,7-5 0</inkml:trace>
  <inkml:trace contextRef="#ctx0" brushRef="#br0" timeOffset="8">13303 11488 11171,'5'13'285,"-1"1"0,5 0 0,-1 4 0,2 3 46,5 0 0,1 4 1,-1-4-1,3-1-251,4-2 0,3-3 1,2-3-1,-1-3-491,1-5 1,-5-2-1,-1-4 1,-2-2-70,-2-5 0,-9-8 0,-3-2 0,-4-2 152,-1-2 1,0-7 0,-1-2 0,-4-1 166,-3 0 1,-4-2 0,-2 4 0,3 1 89,2 2 1,-2 3 0,7 3-1,1 4-689,1 3 760,2 8 0,0-5 0,0 4 0</inkml:trace>
  <inkml:trace contextRef="#ctx0" brushRef="#br0" timeOffset="9">13877 11275 9353,'-12'-6'748,"3"6"0,3 1 1,6 8-1,0 2-321,0 0 1,0 7 0,0 1-1,0 1-239,0-1 0,0 3 0,0-4 0,0-2-223,0-1 0,4-2 0,1 1-320,-2-1 1,0-6-53,1-2 0,-2-5 0,2-5-124,-2-3 0,-2-6 0,0-2 0,0-3 298,0-2 1,0-1 0,0-6 0,0-1 478,0 3 1,1-2 0,2 8-1,2 1-111,-2 0 1,0 6-1,-1 4 1299,3-2 1,1 5-778,-2 2 1,-1 4-1,6 4-412,1 5 0,-2 3 0,-1 1 0,1 1-745,-1-1 1,1 0-1,2 2 231,-1 3 0,-2-3 0,4 3 0,-3-4-604,3 0 1,1-7-1,2-2 1,3-4-984,1-1 0,1 0 1856,-1 0 0,2-12 0,7-3 0</inkml:trace>
  <inkml:trace contextRef="#ctx0" brushRef="#br0" timeOffset="10">14263 10875 8466,'0'-13'441,"-1"11"1,-2 8 0,-3 7 427,-2 5 1,6 10 0,-3 0 0,4 5-704,1 4 0,0 5 1,0 0-1,0-2-1060,0-1 1,0 2 0,0-5-1,0-1-2325,0-3 3219,6-1 0,-5-11 0,5 7 0</inkml:trace>
  <inkml:trace contextRef="#ctx0" brushRef="#br0" timeOffset="11">14303 11248 8466,'2'-32'482,"2"-4"1,-2 2 0,2 1 0,-2 5 335,-2 8 1,4 3-1,2 5-999,1 3 181,-4 4 0,15 5 0,-3 0 0</inkml:trace>
  <inkml:trace contextRef="#ctx0" brushRef="#br0" timeOffset="12">10198 12421 24136,'-5'9'-5100,"1"0"4265,-7-6 1292,10 3 0,-2-2 0,10 0-72,7-1 1,12-1 0,4-2 0,5-2-31,7-2 0,5 2 0,1-2 0,2 3-120,5 1 1,1 0 0,0 0 0,2 0 4,0 0 0,12 0 0,-13 1 0,1 2-645,-2 1 1,5 5 0,1-3 0,-1 0 345,1 0 0,3 4 0,-5-2 0,0-1 156,4-2 0,1 1 0,2-2 0,0-1-248,-1-1-13,7-2 0,-5 0 1,3-2 70,-3-2 0,-3 1 1,-1-5-1,-3 2-35,-2 3 1,-3-3 0,-7 2 0,-4 1-16,-4 2 1,-1 1 0,-1 0-1,-2 0 34,-2 0 0,-5 0 0,1 0 1,-3 0-43,-1 0 0,-1 0 1,-1 0-1,-1 0-85,-2 0 1,-4 4-1,3 0 1,-2-1-19,-3-1 1,4-2 0,-3-2 0,0-1 103,-2-1 0,2-2 1,1 3-192,-2-1 0,-1-1-1565,-1 5 532,-7 0 1327,-1 0 0,-6 0 1</inkml:trace>
  <inkml:trace contextRef="#ctx0" brushRef="#br0" timeOffset="13">13357 12354 22008,'0'-13'-4537,"0"4"4398,0 0 0,0 12 1,0 2-1,0 6 269,0 7 1,-2 3 0,-2 7 163,-5 3 1,2-1-1,-1 5 1,1 1-1,-1-1-195,-2 1 0,0-2 0,-1 3 1,2-1-415,-1 1 1,3-5-1,-1-1 1,2-3-854,3-1 1,3-5 0,5-1-1,4-3 828,3-6 1,13 1 0,3-6 0</inkml:trace>
  <inkml:trace contextRef="#ctx0" brushRef="#br0" timeOffset="14">13597 12834 8565,'-12'-6'673,"3"6"1,-1 2-1,5 6-301,2 3 1,2-4-1,2 2-322,4 2 0,-2-4 0,6 0 0,1 1-108,2-1 1,1-4 0,0 2 78,1-4 0,-1-1 0,-1-1-243,-3-4 1,-3 2 0,-6-6 0,-2-1 165,-2-2 0,-4-1 0,-5-1 0,0 0 236,-1-4 1,-3 4 0,-1 0 0,2 3-22,1 1 1,6 4 0,1 0-272,3 0 0,-4 6-499,4 0 1,7 6 0,8 7-499,6 1 1,-1-1 1108,3 0 0,9 1 0,1-1 0</inkml:trace>
  <inkml:trace contextRef="#ctx0" brushRef="#br0" timeOffset="15">13890 12834 8537,'-13'-13'305,"-1"1"0,1 2 186,0 1 1,-1 6-1,1-2 1,0 4-202,-1 1 1,3 1 0,0 2 143,2 2 0,2 5-331,-2-1 1,3 3-1,8 0 1,2-2-136,5-1 0,7-5 0,3 4 0,2-2-142,3-3 1,-3-2 0,-1-1 0,0 0-3,-4 0 1,-1 0-1,-2 0-402,0 0 0,-5-1 689,-4-4 1,-8-1 0,-5-4 284,-3 1 1,-1 6 0,-1-1 242,1 2 0,4 2-822,0 0 1,8 2-503,1 2 0,7-3 0,9 4 81,2-4 0,6-1 0,-2 0 0,3 0 604,2 0 0,6-11 0,1-4 0</inkml:trace>
  <inkml:trace contextRef="#ctx0" brushRef="#br0" timeOffset="16">14370 12448 14915,'-13'-12'0,"-1"3"0,2 6 114,4 6 1,2 10 0,4 9 0,-1 4 259,-1 0 0,-5 1 0,3 1 1,0 2-189,0 1 1,2 3 0,4-5 0,0-2-341,0-2 1,0 2 0,1-9 0,2-2-303,1-1 0,7-3 0,-1-4 0,5-3-482,3-4 1,0-2 0,-5-4 384,0-3 0,-4-9 0,-1 0 0,-3 0 437,-2 2 1,-7 2-1,-5 1 1,-3 2 808,-1 1 1,0 6 0,-1-1 0,1 2-167,0 2 1,-1 2 0,2 2 0,4 5-566,3 3 1,4 1 0,1 2-1,1 1 297,4 2 0,6 4-270,7-4 0,6 6 0,-3-4 0</inkml:trace>
  <inkml:trace contextRef="#ctx0" brushRef="#br0" timeOffset="17">14823 12807 8314,'-13'-6'-326,"4"5"0,2-5-35,1 0 1,-5 5 351,2-4 0,3 5 548,2 5-163,2-4 0,4 5 1416,2-6-890,-2 0 0,4 2 0,-6 2-569,0 5 1,-2 3-1,-1 1 1,-3 2-91,-1 3 0,0-4 0,-4 4 0,4-3-18,1-2 1,1 1-910,5-1 1,2-6-1,2-4 220,5-6 1,3-4-1,3-6 1,0-1 23,-2 1 1,6-5 0,-8 0-1,-1 2 26,2 1 1,-5-2-1,1-1 928,-2 2 1,0 2 2388,-2 5-2375,-2 3 1,3 14-641,-5 5 0,0 0 1,0 5-1,0-3-61,0-2 0,2 1 0,2-2 0,5-4-1839,3-3 0,1 1 2012,1-2 0,5-5 0,2-7 0</inkml:trace>
  <inkml:trace contextRef="#ctx0" brushRef="#br0" timeOffset="18">15303 12408 8555,'-4'-14'1168,"-1"1"0,-1 7 0,3 7-738,-1 11 0,-1 8 0,5 8 0,0 1-285,0 2 1,0 6 0,0-1 0,0 2-521,0 2 0,-4 0 0,-2 2 0,0-1-741,0-1 1,-3 2 1115,5-11 0,-7 0 0,4-4 0</inkml:trace>
  <inkml:trace contextRef="#ctx0" brushRef="#br0" timeOffset="19">15303 12767 11192,'9'-41'0,"0"-1"0,1 3 0,1 6 513,-3 8 0,9 7 0,-4 9 0,0 8-2341,-2 8 0,1 9 1828,-4 15 0,4 3 0,2 6 0</inkml:trace>
  <inkml:trace contextRef="#ctx0" brushRef="#br0" timeOffset="20">14103 9022 12832,'0'-13'-1313,"0"0"0,0 4 386,0 0 0,-1 6 716,-4-1 1,4 4-1,-5 3 810,0 1 0,5 2-258,-4-2 0,5-2 610,5 2 0,-2-2 1,5-2-381,3 0 1,1 0-1,1 0 1,2 0-432,3 0 1,1 4 0,5 2 0,-4 0-166,-1 0 0,5 3 0,-2-3 1,2 0 36,-2 0 0,6 0 0,-4-3 0,0 1 225,1-1 0,-1-2 1,-1-1-1,0 0 125,0 0 0,1 0 0,1-1 0,-1-2 7,0-1 1,7-2 0,-6 3-1,2-2-317,2 2 0,1 2 1,-4 1-1,3 0-296,2 0 0,-3 0 0,3 0 0,-3 0 28,-1 0 1,-1 1 0,1 2 0,0 2 108,-1-2 0,1-2 1,0-1-1,-1 0 570,1 0 1,-2 0 0,-1 0-1,-2 0-32,2 0 0,1 0 1,2 0-1,-1-1-297,1-4 1,0 4 0,-1-4 0,-1 4-432,-2 1 1,2 0 0,-3 0 0,3 0 77,2 0 0,-2 1 0,-1 2 1,-2 2-40,2-2 0,-1-2 1,1-1-1,-2 2 407,2 2 1,-3-2-1,0 2 1,-1-3 284,1-1 0,-3-1 0,4-2 0,2-1-251,1 1 0,-3 1 1,-1 2-1,0 0-501,-1 0 0,1 0 0,3 0 0,-2 0 89,2 0 1,-4 0 0,1 0 0,0 0 119,0 0 1,-4-4 0,4-1-1,0 2 509,0 2 1,-4-4 0,4 1 0,0-1-58,0 0 1,-4 2 0,4-5 0,-2 2-416,-2 3 0,2-3 0,0 2 0,0 0-36,1-2 1,-3 4 0,-3-2 0,-1 1-146,0-2 1,1 4 0,-1-5 59,0 0 0,-1 3 0,-1-4 0,-4-1 621,-1 1 1,0 2 0,-3-4-263,1-1 1,5-2-1,-3-1 1,0 0-166,0-1 1,4 1 0,-2 0-490,-1-1 0,0 2 0,-4 2-247,2 1 0,-1 0 476,-4-4 1,-1 1-1,-2 2 1,-3 2 285,-1 2 1,-2 0 0,-3 2-1,1-3 144,3-1 0,0-4 0,-2 4 0,1-4 214,-1-2 0,-1 1 0,1 0 0,1-1-373,-1 1 0,-2 0 0,-2 1 0,1 1-194,0 3 0,-1 5 0,0-3 0,-3 1 50,0 1 1,-6-1 0,6 4 0,-1-2 187,-2-2 0,6 1 1,-6 4-1,3 0 135,-1 0 0,-1-4 0,2-1 0,0 1 94,0-2 0,2 4 0,1-4 0,-3 2-179,0 0 0,-1-2 0,3 3 0,-1-2-177,-2 2 0,-4-3 0,2 2 0,0 1 80,-4 1 0,-1 1 0,-2-2 0,1-1-186,-1 1 0,2 1 1,1 2-1,2 0 182,-2 0 0,5 0 0,0 0 0,-1 0 203,-2 0 0,3 0 0,0 0 0,1-1 34,0-4 1,-1 4 0,2-4 0,-2 2-239,-2-1 0,5 2 1,-3-2-1,0 2-181,-4 2 0,3 0 1,-1 0-1,0 0-149,1 0 0,2 2 0,-3 1 0,2 1 284,2-1 1,-2-1 0,1-2 0,2 0 171,1 0 1,-2 4 0,-1 1 0,2-2-70,1-2 1,1-1-1,1 0 1,0 0 22,-1 0 1,-3 0 0,-1 0 0,2 2-122,1 2 0,1-3 1,0 4-1,-3-4-69,0-1 1,-6 0 0,6 0-1,-1 0 0,-2 0 1,1 5 0,-4-1 0,2-1 66,2-1 0,-4-2 1,4 0-1,0 0 205,0 0 1,-4 0-1,4 1 1,0 2 12,0 2 0,-5-1 1,2-2-394,-4 2 120,0-3 1,-5 11 0,-2-4 0,1 1-31,-1-1 1,-7 1 0,3 5 0,0-1 55,-2 0 0,2-1 0,0-1 0,3-3 60,2 3 0,-4-4 1,5 2-1,3 0 182,4-2 1,-4 4-1,4-5 1,1 1-130,-2 3 1,4-2 0,-1 1 0,-1 0-136,3-2 1,-1 5 0,5-3 0,-2 3-43,2 1 0,1 3 0,1 1 0,1-3-193,0 3 0,1-1 0,1-3 0,4 1-259,1-1 0,2 0 0,4 1 111,0-1 1,7-6 0,6-1 0,8-1-163,4-1 1,14 1 0,7-7-1,9-2 643,7-5 0,9-9 0,-34 8 1,0-1-1</inkml:trace>
  <inkml:trace contextRef="#ctx0" brushRef="#br0" timeOffset="21">13650 8916 20499,'9'-8'-4049,"-2"3"2793,-1-1 1,0 3 1029,-1-6 0,-4 4 1,4-4 395,-4-1 1,-2 4-1,-2 0 1,-3 2 47,-2-1 1,4 1-1,-5 4-36,-1 0 0,-2 0 0,-2 0 0,1 1-31,0 4 0,-1-4 0,1 4 0,0-4-497,-1-1 0,-5 0 1,-2 0-1,-1 0 569,0 0 1,4 0 0,-4-1 90,-2-4 0,1-2 1,-1-6-1,2-2 1,-1-2 2,3 0 0,-4-5 0,5 2 0,0 1 1,-1 0 0,1-5 0,3 3 1,-2-1-368,2 0 0,1 4 0,2-4 0,-1 0-120,1 1 1,0-3-1,-1 5 1,1-2 124,0-2 1,-1 2 0,1-1-1,0-2 128,-1-1 1,2-2 0,2 0 0,1 1 67,-1-1 1,-1-4-1,1-1 1,3-1-176,1 0 1,-3 1-1,4 2 1,2-1-187,2 1 0,-4 2 0,1 2 0,1 0-67,2 4 0,1-3 0,0 3 0,0-2 101,0 2 1,0-3-1,0 4 1,0-1 131,0 0 0,0 4 1,0-4-1,0-1 117,0 3 1,-2-5 0,-1 2 0,-1 0-3,1 0 1,0-2 0,0 3 0,-2-2-35,2 2 0,2-6 1,1 4-1,0 1-165,0-3 1,0 1 0,1 0-1,2 1 121,2 2 0,5 1 0,-2-2 0,0 2 88,1 2 0,-4-8 0,2 3 0,-1 1 37,-3-2 0,0-5 0,0-1 0,1 1 42,-1 2 0,-1-3 1,-2 0-1,-2 1-154,-2 2 1,3-1-1,-4 0 1,4 4-253,1 0 1,0 1 0,0 1 0,0 2 80,0 2 1,0-3 0,0 2 0,0 1 136,0 0 1,4 1 0,0 3 0,-1-1-21,-1-2 0,-2-4 0,0 3 0,0-1 187,0 1 0,0-3 1,0 4-1,0 2-283,0 1 1,0-3 0,0 1-485,0 0 1,0 2-1,0 2-193,0 0 0,0 4-402,0 0 1,1 6 1021,4-1 0,-2 4 1,6 4-1,0 5-171,-2 3 0,5 3 1,-5 1-1,2 2 735,0-2-312,-6-1 1,3 4 0,-6 2-1</inkml:trace>
  <inkml:trace contextRef="#ctx0" brushRef="#br0" timeOffset="22">12957 6384 19520,'-13'0'0,"-2"0"0,-2 0-387,0 0 0,3 0 1,5 0-1,-1 0 335,-2 0 1,-1-5 0,0 1 0,-1-1 83,1-1 1,-5 3 0,0-4-1,2 0 35,1-1 1,2 4-1,0-4 1,1 1 69,3 0 0,1 2 1,6-4-102,-3-1 1,1-2 0,4-1 0,1-1 27,4 1 1,-2 4-1,5 0 1,3-1-67,1-2 0,2-1 0,3 1 0,2 2-13,2 1 0,-1 1 0,4-2 0,-3 3 9,-2 1 0,3 1 1,-2 5-1,-1 0 38,0 0 1,-1 0-1,-5 2 1,1 2-380,-1 5 1,0 7 0,1 4 0,-1-1-198,0 0 1,1 9-1,-1 0 1,0 3-396,1 2 1,3 4 942,1-1 1,0 2 0,-5 2 0</inkml:trace>
  <inkml:trace contextRef="#ctx0" brushRef="#br0" timeOffset="23">15690 8463 8477,'-14'-5'3647,"1"1"-2793,6-1-326,7-1-112,7-1-101,6-12-61,7 4-131,-6-10 1,12 4 0,-6-6 0,2 1 0,-1-1 251,-2 1 1,5-7-676,-2-3 0,2-5 0,1-2 0,0 0-230,4-4 0,0-8 0,-2-4 0,0-1 796,-1 1 0,4-3 1,-1 1-1,0-2-100,0-6 1,1 1-1,-2 3 1,2 0-65,1-3 0,-15 31 1,0 0-1,-1 1 1,0-1-1,0 1 1,1 0 4,-1 0 0,0-1 1,1-3-1,2 0 1,-1 1-1,1 0 1,2-2-1,0 0-97,2-2 0,1-1 0,0 0 1,1-1-1,2-1 0,1 0 1,1 0-1,-1-1-94,2-2 0,0-1 0,0-1 0,1 0 0,2-1 1,0 0-1,-2 2 0,1-1-39,-2 2 1,1-1-1,1 1 1,0 0 0,-1 3-1,-1-1 1,1 0-1,0 1 15,-1-1 0,1 0 1,-1 3-1,0 0 1,-3-1-1,1 1 0,-1-1 1,1 1 65,0 0 0,-1 1 0,1-1 1,-2 2-1,0 2 0,-1 0 0,-1 0 1,-1 1 19,-2 1 1,1 1 0,1-3-1,-1 1 1,0 1 0,0 1 0,-2-2-1,0 1 62,0 0 0,1 0 0,0 0 0,1-1 1,1 2-1,0 0 0,1-1 0,-1 1-28,1-2 0,1 1 0,5-4 0,2 1 0,-3 1 0,1 1 0,3-2 0,0 1-34,1 0 1,1 1 0,1 0-1,1 0 1,-1 3 0,1 1 0,-2 0-1,0 2 16,-2 0 0,0 2 0,-3 2 1,-1 0-1,21-21 0,-4 4-425,-4 4 1,-7 0 0,-4 7 0,-6 3 21,-7 5 0,-8 5 0,-4 6 63,-4-2 0,-2 0 346,-4 5 0,4 0 0,-5-1 0</inkml:trace>
  <inkml:trace contextRef="#ctx0" brushRef="#br0" timeOffset="24">19475 2865 7986,'0'-13'950,"0"0"1,0-1 51,0 1-662,0 0 0,-1 5 0,-2 5 219,-2 6 0,-5 9 1,3 7-1,-2 2-1,0 3 0,6 5 0,-1 4 1,2 1-174,2 3 0,0-3 0,2 0 1,2-1-215,5-4 1,3-5-1,1-5 1,2-2-895,3-6 1,-2-6 0,6-2 0,2-8-1731,1-8 1,2-8 2452,-1-10 0,1-9 0,0-7 0</inkml:trace>
  <inkml:trace contextRef="#ctx0" brushRef="#br0" timeOffset="25">19809 2252 8068,'-12'17'-6,"3"8"1,6 7 1238,6 5 1,-2 3 0,5-9 0,-1-1 306,-1-2 1,2 3 0,-1 0 0,2-1-1147,0-2 1,5-1 0,-3 1-1,3 0-688,1-1 0,-4 1 1,0-10-1,0-2 6,-2-1 0,4-6 0,-5-2-1421,1-1 0,-3-8 0,4-6 0,-2-6 1365,-3-4 1,3-2 0,-2-5 0,-1 1 666,-1 2 0,-2 5 1,0 0-148,0 2 1,1 7 713,3 4 1,-1 2-1,5 4 1,-1 2 140,1 5 0,1 3 0,4 1 0,0 2-1140,1 3 0,-1-3 0,2 3 1,2-5-137,6-4 0,2-3 1,2-6-1,1-2 245,3-2 0,3-15 0,6-10 0</inkml:trace>
  <inkml:trace contextRef="#ctx0" brushRef="#br0" timeOffset="26">20355 2466 10744,'-21'0'958,"4"0"0,8 5 0,4 4 1,4 3-905,1 2 1,1-3 0,2 0-1,3-2 1,2 1 3324,2 2-2537,2-5-228,1 5-226,6-10-358,-4 3 0,6-5 0,-5 0 0,2 0-1432,-2 0 0,-1 0 0,-3-1-984,-3-3 2015,3-4-21,-11 1 104,5-5 1,-7 10 468,-4-2 0,2 2 0,-6 2 655,-1 0 264,4 0 0,-6 0-729,3 0 0,3 6 0,2 3 192,2 3 0,2 1 0,2-1-974,2-3 0,4 2 0,5-7 1,0-1-1272,1-2 0,5-2 0,3-3 1682,3-5 0,2-9 0,0-3 0</inkml:trace>
  <inkml:trace contextRef="#ctx0" brushRef="#br0" timeOffset="27">20688 2319 11390,'-13'0'3217,"6"0"-3320,1 0 694,6 0-183,0 0 55,0 6-295,0-5 111,6 5-56,1-6 0,6 0-584,1 6 1,-1-4-1,0 2-2840,1-2 1954,-1-2 743,0 0 1,-4 0-1823,0 0 1156,0 0 1170,-2 0 0,5-6 0,-4-2 0</inkml:trace>
  <inkml:trace contextRef="#ctx0" brushRef="#br0" timeOffset="28">20848 2252 7955,'0'-9'-1666,"0"1"1388,0 5 278,0-9 1753,0 10-654,0-10-383,0 11-18,-6-5-154,5 6-112,-11 0 701,11 0-685,-11 0 0,9 1 179,-6 4 603,6 2-780,-9 7 1,11-1 267,-4 0-4,-2 1-398,5-7 0,-4 5 98,6-3-306,0 3-13,0-5 1,6 3-1236,3-5 694,9-1-134,-3-4 0,8 0-1294,-5 0 1361,6-6 25,-3 5 0,-1-10-990,-2 7 802,-9 0 17,3 4 254,-11 0 128,5 0 606,-6 0 348,0 0-345,-6 6 1,3-4 0,-5 7 0,-1 2 1526,1 1 42,-4 1-1313,5 6 1,-2-4 0,2 4 216,1 0-653,-5-4 1,10 5 207,-3-7-1540,2 0 921,2 1 1,0-6 212,0 1 148,0-6 229,0 9-3836,0-10 1601,0 3 722,6-5 1,-3-5-1197,6-4 2378,0-3 0,10-7 0,2-2 0</inkml:trace>
  <inkml:trace contextRef="#ctx0" brushRef="#br0" timeOffset="29">21182 2119 6147,'7'0'0,"-1"0"1257,-6 0 451,0 0-535,0-6-528,0 5-267,0-5 495,0 6 328,0 0 1,1 6-421,4 2-307,-4-2-223,11 6 0,-9-3 255,6 9-82,0-3-318,-2 4 0,5 0-23,-3 3 1,-3 1 274,-2 3-599,-2-8 232,-2 13 0,0-10 0,0 6-372,0-1 0,-6-1 1,-1-2-1,-2-6-556,0-2 1,0-1-1,-4-3-473,-1-2 1,2-6 867,4-12 1,2-4 0,7-12 0,4 0 135,3-3 1,4-7 0,2 3-1,-1-1 190,0 1 1,5 1-1,0 4 1,-2 2 327,-1 3 0,-6 2 0,-2 7 585,-1 0 1,-1 4-197,-5 0 0,-2 6 0,-2-2 2842,-5 4-3137,3 7 0,0 1-1091,6 7 0,1-1 0,4 0 885,4 1 0,3-1 0,1 0 0</inkml:trace>
  <inkml:trace contextRef="#ctx0" brushRef="#br0" timeOffset="30">21835 1386 9050,'4'-13'0,"1"-1"1754,-2 1 0,-2 7-1171,-1 6 1,-4 12-1,-1 10 1,2 5 111,2 4 1,1 9 0,-2 9 0,-1 3-442,-1 1 1,-1 0 0,5-1 0,-1-3-543,-3-5 0,2 1 0,-2-4 0,2-4-260,2-3 1,0-4-1,0-8 1,0-4-5805,0-3 6352,0-8 0,6-1 0,1-6 0</inkml:trace>
  <inkml:trace contextRef="#ctx0" brushRef="#br0" timeOffset="31">21808 1719 7942,'8'-18'3351,"-4"1"-2791,-3 0 0,1 8 1,2 5-542,5 3 0,3 1 0,3 0 0,1 0-396,2 0 0,6 0 0,-2 0 0,3 0 377,2 0 0,5-12 0,2-3 0</inkml:trace>
  <inkml:trace contextRef="#ctx0" brushRef="#br0" timeOffset="32">22168 1439 7942,'-19'6'1026,"5"3"1,3 9 0,5 4 0,0 3 211,0 2 0,1 0 1,5-1-1,0-1-840,0-2 0,0 2 0,0-4 1,0 1-136,0 0 0,8-6 1,4 1-565,4-7 1,3-4-1,-3-6-3752,2 0 3364,0 0 1,0-5 0,-2-1-1,-3 1-21,-2-1 0,-8 0 2113,1 1-405,-2 4 0,-2-4 186,0 10 0,0-2 1,1 6-156,4 1 1,5-3 0,6 1-1105,1-2 0,-1-2 0,6-4 0,-4 0-938,-3 0 1,-2-6 662,0-3 1,-5-2-1,-5-1-1280,-6 3 1,0 3 0,-6 6-1158,-1 0 2787,-2 0 0,10 0 0,4 0 0</inkml:trace>
  <inkml:trace contextRef="#ctx0" brushRef="#br0" timeOffset="33">22888 1586 7951,'0'-13'565,"-10"1"871,-4 3 0,-1 1 0,5 6-813,1-3 1,0 1-1,-4 5 1,1 4-258,3 3 1,-1 4 0,4 3-1,0 1-158,0 2 0,2 10 0,4-1 0,0 1-180,0 0 1,5-3 0,6-2 0,5-6-12,6-2 1,4-3 0,2-3 0,1-6-959,2-6 1,3-5 0,-5-6 0,-6-3-9,-2 0 1,-9-7-1,-8 2 1,-2-3 643,-2-2 0,-11 5 0,-3 1 0,-6 2 725,-3 2 0,-1 3 1,0 2-1,2 1 47,-2 3 1,5 3-471,1-4 1,11 6-1,8-3-875,11 0 878,8 5 0,12-17 0,2 3 0</inkml:trace>
  <inkml:trace contextRef="#ctx0" brushRef="#br0" timeOffset="34">23288 1413 8458,'-9'14'0,"-1"6"0,-4 6 1317,-2 8 1,-2 9 0,6 2 0,2-1-434,1 2 0,5-9 1,-4 3-1,2-3-471,3-3 1,0-1 0,0-7 0,-1 0-458,1-4 0,1-3 1,4-7-829,2-3 1,4-5 0,5-10 0,0-7-306,1-8 0,-1-11 0,0-7 0,1-5 874,-1-4 0,-4 0 0,-2-7 0,-1 1 556,-3 6 0,-1-1 0,-2 15 0,0 1 454,0 6 0,0 2 0,-2 9 1660,-2 4 0,2 6-1872,-2 11 1,2 2-1,2 8 1,0 1-400,0 2 1,0 6-1,0-2 1,-1 3-144,-3 2 1,2-7 0,-1 0 0,5-3-913,2 1 1,6-5-1,-1-5 1,5-2-4945,3-3 5903,4-2 0,6-13 0,-1-2 0</inkml:trace>
  <inkml:trace contextRef="#ctx0" brushRef="#br0" timeOffset="35">23568 1359 7852,'6'0'1098,"-6"0"1,-2 6-1,-5 3 1,-1 3-86,1 1 1,2 2-1,-3 3 1,-1 3-382,1-1 0,2 4 0,6-5 0,0 1-752,0-1 1,0-1 0,3-5 0,5 0-1128,5 1 0,5-7 0,0-3 1247,4-2 0,9-8 0,3-1 0</inkml:trace>
  <inkml:trace contextRef="#ctx0" brushRef="#br0" timeOffset="36">23848 1413 7812,'-14'-2'780,"1"-2"0,-6 4 0,-1 0 0,3 7-86,3 5 0,10 1 1,-2 1-1,2-1-514,-1 0 0,1 1 0,4-1 0,0 0 319,0 1 1,0-1 0,1-1 0,4-3-853,3-5 1,4-2 0,3-2 0,1 0-437,2 0 0,0-2 1,-6-2-1,-2-5 361,-1-3 1,-6-1 0,1-1-1,-2 1 327,-2 0 1,-4 4-1,-2 0-83,-2-1 0,5 2 0,-1-1-134,2-1 0,4 2 0,4 1 0,6 0 318,4-1 0,13-7 0,0-5 0</inkml:trace>
  <inkml:trace contextRef="#ctx0" brushRef="#br0" timeOffset="37">24181 1066 8338,'1'-13'0,"2"0"0,0 1 1607,-4 3 0,-1 4 0,-5 10-831,1 4 1,2 3 0,4 2-1,0 4 148,0 4 0,0 8 0,0 3 0,0-1-435,0 1 0,0 2 0,1-4 0,2-3-715,1-4 1,1 0-1,-4-6 1,2-2-2033,2-1 1,1-6 492,-2-1 1,-4-5-1,2 0 1077,-5-6 1,-8 0-1,2-4 1,-2 0 443,-3-1 1,-4 4-1,1-4 3028,0 2-2017,3 2 0,8 10 0,6 1-727,7 1 1,6 2 0,5-5 0,3-2-1211,0-2 0,7-1 0,-5 0 1170,1 0 0,0 0 0,3 0 0</inkml:trace>
  <inkml:trace contextRef="#ctx0" brushRef="#br0" timeOffset="38">24274 1386 7807,'-13'7'778,"0"-1"0,-1-6 0,2 2-650,3 2 0,-1 4 0,6 5 0,1 0-788,1 1 0,2 0 660,0 4 0,6 3 0,2 6 0</inkml:trace>
  <inkml:trace contextRef="#ctx0" brushRef="#br0" timeOffset="39">21542 2852 10202,'-20'-18'2600,"-2"0"1,4 8-2671,5 10 1,10 2 0,9 6 0,1 3 450,4 1 1,1 1-1,1 3 1,0 4 270,1 2 0,-1 15 0,0-3 0,1 4-582,-1 5 1,-4 5 0,-2-2 0,-1-1-849,-3 1 0,-1-1 0,-1-5 0,2-2-298,1-2 0,1-4 0,-5-6 1076,0-4 0,6 3 0,1-4 0</inkml:trace>
  <inkml:trace contextRef="#ctx0" brushRef="#br0" timeOffset="40">21968 3079 7937,'0'7'124,"0"5"0,0-3 2037,0 3 356,0-5-980,0-1-1463,-6-12 1,-1 4 0,-7-2 0,1 3 37,0 1 1,-5 10-1,0 3 1,2 4 176,1 2 0,3 0 1,3 5-1,5-2-60,2 2 1,2-1 0,0 0 0,0-6-293,0-2 0,6-2 0,5-1 0,4-3-522,2-4 0,6-5 1,-4-6-1,2-8-132,2-6 1,-2-6 0,-2 0 0,-2-2-1766,-6-3 1,-6 2 2481,-1-2 0,-8 3 0,-4 2 0</inkml:trace>
  <inkml:trace contextRef="#ctx0" brushRef="#br0" timeOffset="41">22021 3079 6740,'23'7'0,"-3"-3"0,0-2 0,-1-2 0,-3 0 0,2 0 822,-2 0 1,-1 0 189,-2 0 1,-5-2-564,-4-2 1,-8 2-1,-5-2 75,-3 3 0,-1 1 0,1 1 0,1 3-169,3 5 0,5-1 1,-2 1-1,4 1-160,1 2 0,0 1 1,0 1-1,0-1 2,0 0 1,6 1-1,1-1 1,2-1-751,0-3 1,0-3 0,4-6-237,0 0 1,1-2 0,-2-2 0,-2-4 404,-1 1 0,-6-7 0,1 3 0,-4-4 314,-4 3 1,1-1 0,-6 5 0,-1 1-33,-2 2 0,-2 4 1309,1 1 0,6 1-1270,2 4 0,10-4 0,4 4 0,4-4-463,5-1 0,1 0 1,6-1-1,0-5 526,3-8 0,14-11 0,-1-9 0</inkml:trace>
  <inkml:trace contextRef="#ctx0" brushRef="#br0" timeOffset="42">22528 2585 7876,'0'-13'371,"-4"9"1,-1 7 1002,2 9 0,2 10 0,2 1 0,4 7-464,3 6 0,4 1 0,2 1 0,-3-1-356,-2 0 0,3 3 0,-4-10 0,0-4-408,1-2 1,-1-8 0,2 2-2710,-1-3 1143,-6-8 1,-7-7 0,-11-9 0,-5-1 1080,-3 1 0,-7-1 0,-1 4 1,1 0 692,2 0 0,8 2 1,2 4-1,3 0-237,2 0 1,5 1 0,4 4 533,2 3 0,13 3 1,4-1-1,2-2-1117,3-3 1,8 4-1,0-4 1,3-2 465,2-2 0,9-7 0,0-1 0</inkml:trace>
  <inkml:trace contextRef="#ctx0" brushRef="#br0" timeOffset="43">22915 2785 8851,'7'-7'2167,"-3"-6"1,1 5 0,4-1-2339,8 6 1,6 3 0,0 0 0,0-1 270,0-4 1,2 3 0,4-7 0,0-2-211,2-1 1,6-1 0,-3 0-1,1-1-2152,-4 1 1,-5 0 2261,-3-1 0,2-5 0,-5-2 0</inkml:trace>
  <inkml:trace contextRef="#ctx0" brushRef="#br0" timeOffset="44">23341 2399 8826,'-13'7'703,"-1"-2"1,7-2-1,4 0 168,6 1-628,-1 1 1,14-1 0,-1 2 0,4 0 460,5 0 1,1 0 0,1-3-1,0 1-246,-4-1 1,3 3-1,-4-2 1,-1 1-342,-2 1 1,-3-3-1,-2 4 1,-1 1-144,-3-1 0,-3 2 0,-6 4 1,0 0-133,0 1 1,-1-1 0,-5 2 0,-6 1-728,-5 2 1,0 1 0,2-2-1,-1 0-405,-2 0 1,5-3 0,5 0 1289,2-1 0,2 0 0,4 1 0</inkml:trace>
  <inkml:trace contextRef="#ctx0" brushRef="#br0" timeOffset="45">23981 1986 7136,'13'-8'-347,"1"-2"1,-3 4 946,-2-1 1,2 2-1,-5-2-23,1 1 1,2 1 248,4 5 0,1 2 1,-3 2-85,-2 5 1,-1 10 0,-5 7 0,1 5 0,-1 3 1,-3 6 0,-3 6-1,-3 0-616,-1 0 0,-2-2 0,-4-4 0,-1-2-377,1-2 0,0-3 0,-1-8 0,2-2-436,4 0 1,-3-7 0,7 2-946,1-4 0,9-6 0,7-5 0,9-8 1631,8-8 0,4-12 0,6-9 0</inkml:trace>
  <inkml:trace contextRef="#ctx0" brushRef="#br0" timeOffset="46">24341 2266 8859,'-12'6'1832,"3"2"0,5 6-1874,2 4 1,2-4 0,0 4 774,0-3 1,0-2 0,0 1 0,2-1-472,2 0 1,-1-5 0,4-2-1,1-2-614,-1 0 1,2-1-1,5-6-372,-1-1 1,-6-11-1,-2 2 1,-4-2 577,-1 0 0,0-3 0,-1 1 0,-4 2 479,-4 5 0,-2-2 0,-3 4 684,1 1-136,0 1-1450,5 6 1,8 4-1,9 1 1,4-1-368,5 2 0,1-4 1,7 2-1,-1-2 285,3-2 1,1-6-1,-2-3 1,-2-3 650,-2-1 0,2-7 0,-5 0 0</inkml:trace>
  <inkml:trace contextRef="#ctx0" brushRef="#br0" timeOffset="47">24647 2199 7792,'-13'0'1043,"0"-4"0,-1-1-310,1 2 1,0 6 0,-1 3-422,1 1 1,1 2 0,2 5 0,3 0 63,1 4 0,1-3 0,5 3 0,0-3-71,0-2 1,0 5-1,0-1-474,0 0 0,6-7 0,3-2 1,3-3 49,1-2 1,0-3 0,1-3 0,-1-2-816,0-3 0,-4 4 0,-1-5 39,-2-2 1,-3 0 992,-8-3 1,-2 7 0,-7 2 203,1 4 1,6 2-1,1 2 1,1 3-66,1 2 0,-1-4 0,7 4-320,2-3 0,4 0 1,5-5-1,0 0-641,1 0 1,5-2 0,3-2 0,2-5-565,-2-3 1,2-6 1287,-6 1 0,5-7 0,-2 3 0</inkml:trace>
  <inkml:trace contextRef="#ctx0" brushRef="#br0" timeOffset="48">25234 1493 8254,'-7'-6'3020,"2"6"-2713,4 7 0,-4 6 0,1 7 0,1 6 457,1 8 0,-2 9 0,-2 3 1,0 2-152,0 2 0,0-4 0,3 0 1,-1-2-353,1 1 1,1-7-1,2-7 1,0-4-595,0-5 1,0 2 0,0-6-1780,0-2 0,0-9 1218,0-7 1,0-6 0,-1-7-1,-4 0 675,-3-1 0,-4 1 0,-2 1 0,0 2 230,-4 1 0,-1 6 0,-5-1 1,3 2 857,2 2 1,1 6 0,5 3 0,1 3-228,3 1 0,3 5 0,6 0 0,0-1-761,0 3 0,6-6-1,4 4 1,5-3-202,3-2 0,6-4 1,-2-1-1,3-2-757,2-4 1,4-6 1077,0-5 0,6-15 0,-3-4 0</inkml:trace>
  <inkml:trace contextRef="#ctx0" brushRef="#br0" timeOffset="49">25621 1959 7778,'-12'10'2602,"3"4"1,4 1-1676,4-1 0,1-3 0,1 1-637,4 2 0,-4 3 0,4-4-67,-4 0-3601,5-5 2748,2-2 0,0-6 0,1 0 0,0-2 1,-1-2 1,-1-5 0,-4-7 0,3-2 511,1 2 1,-2-4 0,2 3-1,1 0 295,-1 2 0,-3 2 0,5 0 1561,2-1 0,-4 7-197,2 3 0,-2 4 1,4 4-1288,-2 5 1,-2 3-1,2 1 1,-3 0-353,0 1 0,-5-1 1,5-1-1,-1-2-179,-1-1 0,6-6 0,-1 2-1837,3-4 1,1-2-1,1-5 1,1-6 1070,2-4 0,-2-10 1042,3 0 0,3-13 0,-1-8 0</inkml:trace>
  <inkml:trace contextRef="#ctx0" brushRef="#br0" timeOffset="50">26260 1319 7778,'0'-13'2544,"-1"6"0,-2 5-2244,-1 10 1,-1 6 0,5 15 0,-1 2-86,-4 4 1,2 10-1,-4 2 1,-1 2 490,1 0 1,0-6 0,-4 3 0,4-4-1133,1-2 0,1 2 0,5-11 0,0-3-1025,0-4 1,0-5 1450,0-6 0,-6 1 0,-1-1 0</inkml:trace>
  <inkml:trace contextRef="#ctx0" brushRef="#br0" timeOffset="51">26034 1733 13162,'-8'-23'0,"4"1"0,4 0 1358,4 1 0,10 6 0,9 6 1,7 1-1658,6 0 0,7-4 1,2 3 298,3-2 0,1-3 0,4 1 0</inkml:trace>
  <inkml:trace contextRef="#ctx0" brushRef="#br0" timeOffset="52">5319 14753 8378,'0'-9'0,"0"0"0,0-1-37,0-2 0,0 3 454,0 0-326,0 6 1,0-8 41,0 2 0,0 1 0,1-1 0,4-1 121,4-2 1,-4 3-1,1 2-117,0 1 0,-3 2-174,6 4 1,0 5 0,4 4 144,1 3 1,-1 0 0,0-2-1,1-1-35,-1 2 1,5-5 0,1 0 0,2-2 233,2 0 1,3 1-1,2-5 1,1 0-27,3 0 1,5 0 0,-2 0-250,4 0-46,1 0 0,0 0 1,-2 0-1,-1 0-94,-1 0 1,-2 0 0,3 1 0,-2 2 35,2 2 0,2 1 1,-1-3-1,-1 3-75,-1 1 0,-2-4 0,3 1 1,-3-2 403,-1-2 0,2 0 1,-2 0-1,1 0-51,3 0 0,1-5 1,4 1-1,-1 1-277,-1 2 0,3-4 0,-7 1 0,2 1-28,2 1 1,-1 2-1,-2 0 1,-3 0-51,-1 0 0,2 5 1,-2 1-1,-1-1 63,1 1 1,2 3 0,-3-4 0,-1-2 332,1-2 1,-4-1 0,5 0-1,-2 0 51,0 0 0,2-1 0,-4-2 0,2-3-142,-1-2 1,3 4 0,-1-3-1,1 1-190,-1 3 0,4-3 1,-5 1-1,-1 2-199,-2 2 1,-2 1 0,1 1 0,0 2 3,-1 2 1,0 4 0,-3-5-1,0 1 304,0 0 0,2-3 1,2 2-1,-2-2 87,-3-2 1,7 0 0,-4 0 0,0 0 87,0 0 1,8 0 0,-7 0 0,3 0-268,-1 0 1,-2 0 0,2 0 0,2 0-40,1 0 0,0 0 1,-4 0-1,-2 1-10,-3 4 0,8-2 0,-3 6 0,1-1-55,0 0 1,-1 2 0,1-5-1,1-2 215,2-2 1,5 4 0,-3-1-1,-1-1 165,1-2 0,2-1 0,-2 0 0,-1 0-174,1 0 1,3 0 0,-5 0 0,-2 0-99,-1 0 0,-1 0 0,0 2 0,-1 1 37,1 1 0,3 1 0,-1-4 1,0 2-30,0 2 0,1-1 0,-4-4 0,3 0 92,2 0 0,-3 0 0,4 0 1,1 0-62,3 0 1,-4 0-1,1 0 1,-2 0-58,0 0 1,6 0 0,-3 0-1,0 0-21,-3 0 0,2 0 1,-2 0-1,-2 0 27,0 0 0,0 0 1,1 0-1,-3 0 125,-2 0 1,6 0-1,-7 0 1,-1 0 53,2 0 1,1 0 0,2 0 0,1-1-85,2-4 1,1 4 0,-4-5-1,1 1-91,2 1 0,5-5 0,-3 5 0,-1 1-333,1 1 1,2 1 0,-4-2 0,0-2 196,2 2 0,-5 2 0,5 1 0,-2 1 227,0 4 1,0-4 0,-3 4 0,0-4 151,-1-1 1,7 0-1,-6 0 1,3 0-34,2 0 1,2-4 0,-2-2 0,0 0-185,-1 0 1,5-4-1,-1 2 1,1-1-137,-2 0 1,2 5 0,-4-3 0,0 1-59,-1 3 1,-1-3-1,-4 0 1,0 0 141,-1 0 1,1 0-1,0 3 1,-2-3 169,-3-1 1,3 2 0,-3-4 0,4-1-107,0-2 0,1-1 0,0-2 0,-1-1-270,1-2 0,-2 0 1,0 5-1,-1 0-19,0-1 0,2 1 0,-6 0 1,-1-1-2,0 1 1,-3 0 0,-5-1 31,-2 1 0,-6 0 0,1-1 0,-3 1 391,-1 0 1,0-5 0,0 0 0,0 2 90,0 1 0,-1 2 1,-3-1-1,-5 1-233,-3 0 1,-3-1 0,-1 1 0,-4 0-30,0-1 0,2 1 0,-4 0 1,-2-1 41,-1 1 0,-2 1 0,-1 2 0,-2 1 31,-1-1 1,-6 2 0,0 1 0,-3-1 51,0 1 0,-7 4 0,5-1 0,-1 2-108,2 2 1,-2-4 0,7-1 0,-2 2-44,-2 2 0,0-1 0,0-1 0,0-3 118,0-1 1,4 3-1,1-4 1,-2 1-2,-2-1 1,-1 4 0,0-3 0,0-1 24,0 1 1,-4 2 0,0-2-1,1 1-191,1 3 0,-1 2 0,0-1 0,2-1-46,-2-1 0,0-1 1,3 5-1,0 0 55,0 0 1,0 0-1,0 0 1,0-1 89,0-4 0,-3 2 1,0-4-1,2 1 148,-2 3 0,0-3 1,1 2-1,-1-1-16,-1-1 1,-5 5 0,3-4-1,0 4-228,0 1 1,-3 0 0,5 0-1,-1 0-129,-1 0 1,4 0-1,-6 0 1,2 0 62,3 0 1,2 4-1,1 1 1,0-1 159,0 2 1,1-4 0,1 2 0,1-2 143,0-2 1,-5 4-1,8 0 1,-1-1 66,-1-1 0,2-2 1,-1 1-1,3 2-87,4 2 0,2-1 0,-3-4 0,1 0-148,2 0 0,-4-1 1,8-2-1,-3-2-132,-2 2 1,-4 2-1,0 1 1,1 0 65,2 0 0,-3 0 1,-2 0-1,1 0-45,-1 0 0,-4 0 0,2 0 0,-2 0 65,1 0 1,-5 0 0,3 0 0,0 0 183,-5 0 0,7 0 1,-5 0-1,1 0 9,2 0 0,-5 0 0,7 0 1,-1 0-113,1 0 1,-2 0-1,2 0 1,-2 0-24,-2 0 1,4 0-1,1 0 1,-2 0-85,-2 0 1,-1 4 0,0 1 0,0-2-34,0-2 0,2-1 1,1 0-1,1 0 78,-1 0 1,3 0 0,0 0 0,3 0 260,6 0 1,-5 0-1,6 0 1,1-1-95,-2-4 1,1-1 0,-1-3-1,1 4-102,0-1 1,-7 3 0,6-5 0,-2 2-61,-2 3 1,-1 2 0,2 1 0,-2 0-59,-1 0 0,-4 0 1,2 0-1,1 1-49,-1 4 1,-3-2 0,4 4 0,-1-1 112,1-3 1,-4 3-1,5 0 1,0 0 18,-2 0 0,4 3 0,-7-3 0,-1 0 145,-1-1 0,-2 4 0,-2-4 0,-2-1-58,-5 2 0,-3-3 1,-1 6-1,-2 1-10,-3 2 1,3 2-1,-4 0 1,1 3-265,1 0 1,-6 6 0,6-4 0,2 2 149,4 2 0,5 1 1,8-2-1,2-3 16,5 1 1,5-6 0,3 6 0,6-3 36,2 1 0,6 2 0,2-4 0,1 3 96,3 2 1,3-5-1,4 3 1,6 1-241,7 2 1,4 6-1,8 2 1,5-4-438,6-1 0,19 6 0,4-7 1,5-2-406,4-1 990,-29-11 0,0-2 0,-1-1 0,-1-1 0,5 1 0,0 0 0</inkml:trace>
  <inkml:trace contextRef="#ctx0" brushRef="#br0" timeOffset="53">13597 7050 18345,'0'-13'-4583,"0"4"3547,0 0 1,0 5 339,0-5 52,0 6-398,0-3 975,0 6 1,0 1 571,0 4-773,0-4 786,-6 5 0,4-4 409,-2 2-722,-3-3 1,-1 10 0,-4-5-62,3 1 0,-1-2 0,4 2 0,-1 0 39,-4 1 1,4-5 0,-1 3 0,1-2 262,0 1 0,2 3 0,-4-3-17,-1-2 1,3 3 0,-2 0-128,-2 1 1,4-2-1,-2 2-243,-1-1 1,2 4 0,-1-1-45,-1 3 0,0-3 0,-1-2 0,2 1-45,-1-1 1,3 1-1,-2 0 1,0-2 117,1 0 1,-2-3 0,4 5-2,-1-2 0,-2 2 1,-3-2-1,2 0-1,1 0 1,4 3 0,-2-3 0,-1 1-196,1 4 0,3-1 0,-5 0 0,0-1-121,1 2 1,-3 2 183,2 5 0,-2-3 0,1 2 1,3-2 50,1-1 0,-5-1 1,4 0 0,-1 1 0,-2-6 0,6 1 0,-1 0-22,-1-1 0,5 3 0,-5-3 1,1 1-10,1 0 0,-2 0 0,3 4 1,-3-1-25,-1-3 0,4 2 0,-3-2 0,1 3-15,1 1 1,-6 7 37,1 2 0,3-3 0,1-1 0,2-3 67,-1-2 1,2 0 0,-2 1 22,3-1 1,1-4 0,0 0-147,0 1 1,0 2 0,0 1 31,0 1 1,0-1-1,0 0 1,0 1-158,0-1 1,-5 0 0,1 1 0,1-1 156,1 0 1,2-4-1,0 0 1,0 1 82,0 2 1,2 2 0,1-1 96,1 0 1,2 1 0,-3-1 49,1 0 1,5 1 0,-3-1-87,2 0 1,-1 1 0,3-1 0,-2 2-74,-2 2 1,4-2 0,-2 3 0,0-3 67,1-2 1,-1 1-1,2-1 1,-1 0 38,1 0 0,1 1 1,-1-1-1,-1 0 135,1 1 1,-2-2 0,1-2 0,0-1 30,-2 1 0,5-2 0,-3 1 1,3-1-141,1 0 0,-1 4 0,-2-5 1,-1 2-68,1 0 0,2 0 0,1 3 0,1-2-43,-1-1 1,0 0-1,1 4-63,-1 0 0,-4-4 0,0 0 159,1 2 1,-2-6 0,-1 1-1,1-1 92,-1-1 0,0 2 0,4-3-75,-2 2 1,-2 1 0,3-4-507,-1 3 0,0 4 149,4-5 0,-4 5 1,-1-3-237,-2 1 0,0-4-142,-2 2-382,-2 2 1,3-4-115,-5 6 0,5-4 2,-1 3 0,5-3 1,-3 2 1050,2-1 1,6 5 0,7-4 0</inkml:trace>
  <inkml:trace contextRef="#ctx0" brushRef="#br0" timeOffset="54">13623 8729 23450,'-11'-9'-4101,"2"1"3578,-3 5 0,10-5 356,-2 4 1,2 1 0,4-5 795,2 2 0,4 2 0,5 4 0,0 0-155,1 0 1,-1 0-1,0 0 1,1 1-338,-1 4 1,0 1 0,-1 4 0,-1-1-170,-2 1 0,-5 2 0,3 2 0,-1-1-396,-3 0 1,-1 1-1,-4-1 1,-2 2 268,-5 3 0,-3-4 0,-1 4 1,-1-3 2,1-2 1,0 1 0,-2-1 0,0 0-10,2 1 0,-6-1 0,8 0 0,1 1-540,-2-1 1,5 0 0,-1 0 0,1 1 423,-1-1 0,5 0 0,-3 1 0</inkml:trace>
  <inkml:trace contextRef="#ctx0" brushRef="#br0" timeOffset="55">15916 9062 29163,'0'-17'-4916,"0"-1"1,2 5-4095,2 4 8766,-2 6 1,2-3-270,-8 6 1,1 0 2844,-6 0 0,4 0 737,-4 0-262,6 0-2517,-2 0 0,16 0 0,7 0 431,6 0 1,1-5 0,0 1 0,0 1-3,4 2 1,0 1-1,-2 0 1,-1 0-147,1 0 1,3 0-1,-2 0 1,-4 0 162,-4 0 1,3-5 0,-6 1 0,0 1-698,-3 1 0,0 2 23,-1 0 0,-5-6-699,-4-3 1,-4 3-1,-4 1 1,-7 0 422,-5 1 1,-3-5 0,-7 4-1,1 2 79,-3 2 0,-2 1 0,4 0 1,-1 0 87,0 0 1,2 0 0,2 0 0,2 0 133,2 0 1,1 0 413,5 0-593,5 6 0,4-5 1,10 4-1,5-4 110,6-1 1,11 5 0,-1-1 0,2-1 264,4-1 1,-4-2-1,7 0 1,1 0-809,1 0 1,-2 0 0,-2 1 0,-1 2 455,-4 1 0,-1 7 1,-1-4-1</inkml:trace>
  <inkml:trace contextRef="#ctx0" brushRef="#br0" timeOffset="56">25301 6610 15239,'-15'-7'-422,"-1"-5"0,-4-4 0,1 1 0,0 5 0,2 5 0,3 4 335,0 1 1,1 0 0,0 0-1,-1 1-1273,1 4 1,0 0 798,-1 4 0,-3 2 0,-3-7 693,0-1 1,2-1 0,-3-2 0,2 0 0,1 0 642,-1 0 0,4 0 1,-3 0-101,3 0 0,7 0-478,-1 0 0,7 6 0,2 1-101,8 0 1,9 4-1,7-7 1,7 1 250,9 1 0,10-5 0,11 3 0,3-4-74,4-4 1,-28 3 0,0-1 0,-1-2 0,0-1 0,1 0 0,-1 0 90,0-1 0,-1 0 0,35-7 1,-1-1-1,-7 2-248,-4 4 0,-5-3 1,-5 5-1,-4 0-267,-1 0 1,3-2 0,-3 2-1,-2 0-209,-2 0 1,4-3-1,-11 3 1,-2 0-90,-4 0 1,-8-3 0,-3 3-1,-3 0-249,-2 0 1,-1 1-83,-3 0 1,-5 4-455,-8-4 1,-10 4 1233,-8 1 0,-9 12 0,-3 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4.156"/>
    </inkml:context>
    <inkml:brush xml:id="br0">
      <inkml:brushProperty name="height" value="0.053" units="cm"/>
      <inkml:brushProperty name="color" value="#FF0000"/>
    </inkml:brush>
  </inkml:definitions>
  <inkml:trace contextRef="#ctx0" brushRef="#br0">4279 5597 13538,'-9'-4'-1075,"0"0"1,6 1 0,-1 7 678,2 5 221,2-3 0,0-6 0,2-8 0,1 0 1203,1-1 0,5 4 0,-3-2-584,1 1 1,2 1 0,5 5 0,-1 0-319,0 0 0,5 2 1,0 1-1,0 3-223,1 1 0,-3-2 0,5 2 0,0-1 279,-1-3 1,-2-2 0,4-1-1,1 0 270,-3 0 0,5 0 0,-2 0 1,2-1 12,2-4 1,-1 0-1,1-6 1,0 4-284,-1 1 1,1-3 0,0 5-1,-1 1-94,1 1 1,4 2 0,0 2-1,-1 1-270,-2 1 1,3 6 0,0-2-1,-1 1 165,-2 0 1,-2-5-1,1 3 1,0-1 328,-1-3 1,0-1-1,-3-2 1,0 0-22,0 0 1,2 0 0,1 0 0,-3 0 3,-1 0 0,1 0 0,5 0 0,0 0-449,-1 0 1,7 0 0,-8 1 0,3 2-299,-1 2 1,-2 4 0,1-4-209,0 3 707,-1-5 0,5 9 0,1-5 0,-3 0 183,-1-2 0,-3-4 0,1 1 0,-3 1 38,1 1 0,4 1 1,-7-5-1,1 0 62,0 0 0,1-5 0,2 1 0,-2 1-397,0 1 0,-6 2 1,6 0-1,-1 0-63,-1 0 0,4 0 0,-3 0 0,2 0-192,-2 0 0,6 0 1,-4 0-1,-1 0 290,3 0 1,-1 0 0,1 0-1,1 0 440,0 0 0,-1 0 1,1 0-1,0 0-147,-1 0 0,1 0 0,0 0 1,-2 0-368,-3 0 1,6 0 0,-3 0 0,2 0-111,3 0 0,-1 0 0,-2 0 1,-2 2 83,-3 2 1,7-2-1,-6 2 1,-1-1 236,-1 2 0,3-4 1,-2 4-1,2-4 298,-2-1 1,3 0 0,-3 0 0,2 0-290,-2 0 0,6 0 1,-4 0-1,-2 0-209,-1 0 0,3 0 0,-3 0 1,1 0-6,0 0 0,-4 0 0,3 0 0,-1 0 131,1 0 1,0 0 0,2 0-1,-2 0 225,-2 0 0,4 0 0,-4 0 0,0 0-38,0 0 1,4 0-1,-4 0 1,0-1-97,0-4 0,4 4 0,-4-4 0,0 4-240,0 1 0,4 0 1,-4 0-1,2 0-180,2 0 0,2 0 1,4 0-1,0-2 393,2-2 0,0 2 1,-4-2-1,0 2 217,-1 2 1,1 0-1,0-1 1,-1-2-182,1-2 1,0 0 0,-1 2 0,1-2-69,0 2 1,-1-3 0,1 2 0,0-1-234,-1-1 1,5 4-1,1-6 1,-3 1 68,-1-1 0,3 1 0,2-3 0,0 1 162,-1-2 0,4 1 0,-5 0 1,-2 1-34,0-2 1,-3 1 0,1 0-1,-2 2-1,-3 2 1,2-4 0,-5 2 0,0 0-190,1-1 0,-2 1 0,-5-2 0,0 1-77,1-1 1,-1 2 0,2-1 0,1-1 28,2-2 1,-1-1-1,-3 0 1,-1-1-117,0 1 1,-4 0-1,0-1 163,2 1 1,-1 0-1,-1-1 1,-3 2-55,0 3 1,-5-2 0,4 2-262,-4-3 1,-7-1-1,-1-1 337,-1 1 0,-2 0 0,4 1 1,0 1 59,0 3 0,-3-1 0,3-5 0,1 1 84,-1 0 1,-5-1 0,2 1 0,-1 0 211,1-1 0,-3 0 0,3-3 0,-3-1-73,-1 2 1,-5 1 0,1 2 0,-1 0-209,-1-1 0,4 3 0,-3 0 0,2 4-14,-2 1 1,3-3 0,-3 5 0,4-1 89,0-1 1,1 5 0,0-4 0,-1 2 69,1-1 1,-2 2 0,-1-4 0,-2 2 194,2 0 1,1-7 0,0 4 0,-1-2 60,-2 0 1,-4 2 0,4-4 0,0 4-292,-1 1 1,-2-3 0,-5 3 0,0 0 150,4 0 1,-3 0 0,3 3 0,-2-1-417,2 1 1,-2 1 0,5 2 0,0-1 119,-1-3 0,3 2 0,2-2 0,-1 2 223,-2 2 1,0-1 0,3-2 0,-3-2-44,-4 2 1,-1 2 0,-3 1-1,1 0-61,-3 0 1,-6 0 0,1 0 0,1 0 15,-1 0 1,1 0 0,2 0-1,-1 0-83,1 0 1,2 0-1,1 0 1,2 0 155,3 0 0,-2 0 0,7 0 0,-1 0 224,-1 0 0,4 0 0,-4 0 0,1-2 159,0-2 1,-1 1 0,2-6 0,-2-1-260,-2-2 1,-1-1-1,-4 1 1,-3 1-334,-2 2 1,2 2-1,-5-2 1,0 3-51,-1 0 1,6 5-1,-4-4 1,4 4-15,2 1 0,-6 0 1,10 0-1,-1 1-171,-1 4 1,1-4-1,0 4 1,2-2 392,-1 1 1,-3-2-1,0 2 1,-1-2 275,0-2 1,-1 0 0,-1 0-1,-4 0-97,-1 0 0,-5 0 0,-4 0 0,2 0-217,-2 0 0,-3 4 0,3 2 0,2 0-49,-2 0 0,1 0 1,5-3-1,3 3-216,2 1 1,1-4 0,4 3 0,0-2 261,1 1 1,0-1-1,1-4 1,1 0 244,1 0 1,-5 0-1,5 0 1,-2 0 32,-1 0 0,-1 0 1,-1 0-1,-3-1-71,-5-4 1,2 4 0,-1-4 0,-1 4-388,2 1 0,-5 0 0,5 0 1,0 0 5,3 0 1,4 0 0,4 0 0,1 0 217,-2 0 0,0 0 1,0 0-1,4 0 79,0 0 0,-3-2 1,2-1-1,-1-1 351,0 1 1,1-3 0,-3 2 0,2-1-311,-2-1 0,-5 5 1,-2-4-1,-1 4-209,0 1 1,-1 0 0,-4 0 0,3 0-210,2 0 0,-2 0 1,5 1-1,4 2 96,0 2 1,1-1 0,1-4 0,0 2 175,0 2 0,2-2 1,-1 2-1,-2-2 283,-1-2 0,-2 0 0,1 0 1,-1 0-96,0 0 0,-1 0 0,-2 0 1,-2 0-223,-2 0 0,-2 1 0,-2 3 0,2 5-124,-2-3 0,10 6 0,-4-4 1,4 0-170,2 1 1,0-4 0,3 4 0,2-1 236,2 0 1,-3 2-1,4-4 1,2 0 77,1 0 0,-3 3 0,0-3 1,2 1-6,1 4 0,-3-4 0,1 2 1,0 1-173,2 2 1,-2 1 0,-1 1 0,2-1-206,1 0 1,1 5 0,1 0-1,0-2 48,-1-1 1,3 3 0,0 0 0,4-2-74,1-1 0,1-2 0,5 0 0,0 1 103,0-1 1,0 0 0,0 1 57,0-1 1,0 0 0,2 1 0,1-1 88,1 0 0,7-1 0,-2-2 1,2-1 163,3 2 0,4 1 0,1 2 1,0 3-98,0 0 1,4 6 0,-4-6 0,2 1 35,2 1 0,2-4 0,4 3 0,0-3 382,2-2 1,6-4-1,-1-2 1,2-1 238,2-3 1,0-1-1,0-2 1,0 0 7,0 0 1,-1 0 0,-1 0 0,-1 0-593,0 0 0,3 0 1,-9 0-1,-1 1-687,-2 4 1,-1 2-1,-2 8 1,-3 3-820,-4 4 1,-3 8-1,-2 4 1318,1 4 0,-1 11 0,0 12 0</inkml:trace>
  <inkml:trace contextRef="#ctx0" brushRef="#br0" timeOffset="1">20275 8329 7643,'-9'0'-988,"0"0"1420,-1 0 0,-2 0 1,-1 0-150,0 0 1,4-1 1580,0-3-823,0 2 0,-4-8-754,-1 5 1,5 1-129,0 4 0,1 0 1,-6 0-1,1 0 61,0 0 0,-5 1 1,-1 2-1,-2 2 71,-3-2 0,3 3 0,-1-2 0,0 0-66,1 2 0,-3-4 1,5 4-1,0-2 19,0 1 1,-4 4-1,6-4 1,0 3-330,3 2 1,-4 2 0,0 1-1,2 1 82,1-1 1,3-4 0,2 0-1,1 1 186,-2 2 1,1 1 0,0 1 0,1-1 38,-1 0 1,2 5 0,1 0 0,-1-2-23,1-1 0,2-2 1,-2 1-133,1-1 0,-3 0 0,5 1 0,1-1-103,1 0 1,2 1-1,0-1 1,0 0 49,0 1 0,0-1 0,0 0 97,0 1 0,0-1 1,2 0-1,1 1 85,1-1 1,7-4-1,-3 0 1,4 1-69,2 2 1,-1-3 0,0 0 0,1 1-43,-1 2 0,5-3 1,1 0-1,0 0-111,1-2 1,-1 5 0,-3-5 0,2 2 89,-2 0 0,3-5 0,1 5 1,-1 0 36,0-1 0,3 2 0,-2-4 0,-1 0 81,0 0 0,5 3 0,-3-5 0,1 0 19,0 2 1,-4-4 0,4 2 0,2-1-184,1 2 0,0-4 0,-1 4 0,-2-4-120,2-1 1,1 0 0,1 2 0,1 1-73,0 1 1,-2 2 0,-1-3 0,-2 3 69,2 1 0,1-4 0,0 3 1,-1-1 127,-2-1 0,0 0 1,5-4-1,-2 0 319,-3 0 0,3 0 1,-2 0-1,2 0-130,1 0 1,1 0 0,0 0 0,-1 0-43,1 0 0,4 0 1,0 0-1,-1 0-434,-2 0 1,-1 2 0,-1 1-1,1 1-89,0-1 0,-2 0 0,-1 0 0,-2 2 284,1-2 1,-2-2-1,0-1 1,0 0 361,-1 0 0,1 0 0,3 0 1,-2 0 151,2 0 0,-1 0 0,1-1-336,-2-4 0,1 4 0,3-4 0,1 4 0,-2 1-412,-3 0 112,3 0 0,-8 0 1,5 0-176,2 0 0,-4 0 0,3 0 0,-1 0 170,-1 0 1,2 0 0,-3 0 0,-1 0 443,0 0 0,0-5 0,-2 1 0,2 1 6,2 1 0,-4-2 1,6-2-1,-1 0 13,-1 0 0,7-3 0,-5 5 0,1-1-390,1 0 1,-1 3 0,0-4-1,-2 2-127,2-1 0,-1 1 1,1 2-1,-3-1 48,-2-1 0,3-2 0,-3 3 0,1-1 171,-1 1 1,-1-3 0,-4 0-1,3 0 187,1 0 0,-1-4 0,-3 2 1,-1-1 156,0 0 0,5 2 0,0-3 1,-2 1-397,-1-2 1,-2 1-1,2 0 1,1 2-174,2 2 1,-2-4 0,-5 3-1,-2-2 50,1 0 1,0 4 0,1-2-1,-4 0 27,-1-1 0,-1 4 0,-5-5 403,0-2 1,0 0-1,0-3 1,0 1-2,0 0 1,0-1 0,1 1 0,2 0-102,1-1 0,1 1 0,-5 0-117,0-1 1,0 1 0,1 1-249,4 3 1,-4-3-174,4 4 1,-5-3 0,-5 1 230,-4 1 1,-2 6-1,-1-3 1,1 2 130,2-1 0,1-4 0,-6 5 0,2-1-6,4-1 0,-4 3 0,3-5 212,-3-3 1,-1 1 0,-1-1-1,1 4-107,0 1 0,-1-4 0,1 2 0,0 0 6,-1-1-94,-5 6 0,3-5 0,-5 5 24,2-1 1,-5-1 0,3 5 0,-1-1-135,0-4 1,4 4 0,-3-3 0,2 2 148,3 2 0,1-4 1,2-1-1,-1 2 136,1 2 1,0-4 0,-1-1 38,1-1 1,0 0-1,-1-4 1,1 4-64,0 1 1,-1-4 0,1 2 0,0 1-113,-1 2 1,0-1 0,-3 2-1,-2 1-215,-2 1 0,4 2 0,-4 0 0,0 0-104,0 0 0,4 0 0,-4 0 1,0 0 88,0 0 1,1 0 0,-4 0-1,2 0 286,-2 0 1,-1 0-1,-2 0 1,1 0 167,-1 0 0,0-1 0,-1-2 0,-2-1-31,-1 1 1,-4-3 0,1 0 0,-3 0-310,-5 0 0,-1 0 1,2 3-1,-2-1-14,-2 1 1,1 1 0,2 2 0,1 0-689,1 0 0,-6 2 1,8 1-1,-1 3 228,1 1 0,-4 2 0,7 3 0,-2-2 164,1-1 1,-1-2 0,6 4-1,1-2 4,2 1 0,1-3 0,1 2 1,1 2-401,2 0 1,0 3 0,5-1 822,2 0 0,-5 7 0,0 0 0</inkml:trace>
  <inkml:trace contextRef="#ctx0" brushRef="#br0" timeOffset="2">19529 8769 8325,'-8'-13'50,"1"6"0,2 2 271,-3 4-223,-4 1-76,-2 0 0,5 0 0,1 0 0,-3 0 137,-1 0 1,-1-2 0,0-1 0,-1-3 182,1-1 1,-5 2 0,-1-3-1,0-1 3,0 1 1,-8-4 0,2 4 0,-2-3-100,-3 2 1,1-3 0,1 5 0,-2-2-263,-1 0 1,-11 2-1,2-4 1,-1 4 8,-1 1 0,2-4 0,1 1 0,-1-3 86,0-1 0,1-2 0,3-1 1,4-4 41,-1 0 0,5-4 1,-3-6-1,3-2 334,1-2 1,2 3 0,1-3-1,2-1-123,-2 1 0,4 3 0,-1-3 1,2 2-356,2 2 1,-2-3 0,1 2 0,2 2-62,1 1 1,0 1 0,-1-1 0,0-2 31,4-1 1,-6 0 0,6 4 0,1-1 19,0-3 1,4 2 0,-4-7 0,4-1 105,1-2 0,-3 1 0,3-1 0,0 1 81,0-3 1,-2-2 0,2 3 0,0 0 38,0 0 0,-5 0 0,4 0 0,0 1-230,2 4 0,-1-2 0,2 6 0,1 1-170,1 2 0,1 1 0,-2-1 0,-2 0 122,3 1 1,-4-7-1,1 7 1,2-2 104,2-4 0,-4 5 0,1-6 0,1 0-38,1-2 1,2-3-1,0 7 1,0 1 84,0-1 0,0 4 1,0-5-1,2 2-169,2 0 1,-2-5 0,2 5-1,-2 0 50,-2-1 1,4 3-1,1-3 1,-2 1 16,-2 0 1,-1 0 0,0 2 0,0 1 12,0 2 0,0-8 0,-1 7 0,-2-1-28,-2 0 1,1 1 0,4 2 0,0 1-210,0 2 1,0 0 0,0-5 0,0 2 164,0 3 1,1-4 0,2 4 0,2-3 2,-2-2 1,2 1-1,0-1 1,-2 0 270,-2 1 0,-1-1 1,0 0-1,0 2-182,0 3 1,0-2 0,-1 5 0,-2 0-9,-2 0 1,1-4 0,4 6 0,-1-1-57,-4-1 0,4 4 0,-4-3 0,2 3 58,-1 2 0,1-5 1,-5 0-1,2 2 111,4 1 0,-4-2 0,1-1 0,2 1-157,2 3 1,1 0 0,0 1 0,0 0-166,0-1 1,0 1-1,0 0 1,0-1 88,0 1 1,0 0 0,0-1 0,0 1-359,0 0 1,0-1-1,0 1-365,0 0 0,-5 4-339,1 0 1629,-1 6 1,-1 3-1,-1 7 1</inkml:trace>
  <inkml:trace contextRef="#ctx0" brushRef="#br0" timeOffset="3">17849 4838 29819,'-6'-17'-9648,"-3"4"7902,3-3 1490,0 14 1,8-4-1,2 6 1,7 0 1128,5 0 1,5 2 0,7 1-1,2 3-719,1 1 1,10 4 0,1 6 0,3 6 159,6 2 0,1 6-289,1 0 0,0 6 0,1-3 0</inkml:trace>
  <inkml:trace contextRef="#ctx0" brushRef="#br0" timeOffset="4">20715 13660 8239,'0'-14'-1728,"0"-4"1458,0 9 0,-1-3 270,-4 12 0,2 4 0,-6 2-5,-1 2 1,3-4 325,-2 5 0,0-4 495,-5 3 1,6-5 1781,-1 2-2192,6-4 1,3-2 0,9-2 0,2-2-269,3 2 0,1 2 0,1 1 0,3 0-52,2 0 0,1 4 1,6 1-1,2-2 104,1-2 0,10-1 0,2 0 0,5 0 53,2 0 1,14-1 0,-5-4 0,2-3 113,-1-4 0,7-2 0,-2 1 0,0 0 41,1-1 1,5 5-1,-6 1 1,0-1-400,0 1 0,6-2 0,-8 4 1,-4 0-280,-3 0 0,0-3 1,-1 3-1,-4-1 127,-4-3 0,-4 2 1,-8 1-1,-3 1 35,-4 3 0,-8-3 0,-2 2-1382,-3 1 667,-2 1 0,-7 8 0,-6 4 0,-9 5-1692,-7 3 2525,-5 12 0,-5-2 0,-1 12 0</inkml:trace>
  <inkml:trace contextRef="#ctx0" brushRef="#br0" timeOffset="5">21302 6157 7023,'-6'-7'-96,"3"1"1,-5 4 166,2-2 482,2 2 0,-2-4 1414,-3 6-1202,3 0 1,0-1-134,6-3 1,0 1 428,0-6-692,6 6 0,-4-2 0,2 10-110,-2 4 0,-4 2 1,-1 3-1,-1-1-98,1 0 1,-3 5 0,1 0 0,2-2 5,2-1 1,1-2 0,0 2-1,0 2-23,0 0 0,0 1 1,0-3-1,1 1-9,4 2 0,-4 1 0,4-1 0,-4 3 87,-1-1 0,0 6 1,0-4-1,0 2 17,0-2 0,-1 3 1,-2-4-1,-2 1-116,2 0 0,2-1 0,1 1 0,0-4-136,0-3 1,0 2-1,0 1 1,0-2 82,0-1 0,4-1 0,2 0 0,0 3 127,0 0 0,0 1 0,-3-3 1,1 1-1,-1 2 0,-1 1 1,-2-2-1,0 0-3,0 0 0,0 2 0,0 0 1,0 0-140,0 1 0,0-1 0,0-3 0,0 2-103,0-2 1,4 3-1,1-1 1,-2 0 71,-2 1 1,-1-4 0,0 3-1,2-3 9,2-2 1,-2 0 0,2 2-1,-2 1 0,-2 2 1,0 0-1,0-5 1,0 1-34,0-1 0,0 5 1,0-1-1,-2 0 0,-2-2 1,2-2 0,-2 2 0,2 1-14,2 2 1,0 0 0,-1-5 0,-2 0-7,-2 1 1,1-1 0,4 0-1,0 0-15,0 1 0,0-1 0,0 0 1,0 1-23,0-1 0,0 0 1,0 1-1,0-1-27,0 0 1,0 1-1,0-1-195,0 0 1,0 1-1,0-1-504,0 0 1,-5 1-1936,1-1-919,0 0 2835,4-5 1,0-8-1,1-9 1,4-4 241,3-5 0,-2 2 0,0-7 0,-1 1 195,-1 1 0,1-4 0,-5 3 1,0-2-379,0 2 0,0-3 742,0 3 0,-6-3 0,-2-2 0</inkml:trace>
  <inkml:trace contextRef="#ctx0" brushRef="#br0" timeOffset="6">21208 7423 8182,'-13'14'-16,"0"-1"1,1 0 569,3 1 0,-1-1 0,4 2 0,0 1 112,0 2 0,-3 4 0,4-3 1,1 0-130,-2 1 1,5 2 0,-4-3 0,4 0-111,1 1 0,1-1 0,2-3 1,3 2-163,1-2 1,2-1 0,5-3 0,-1-2-262,0-1 1,1-6 0,0 2 0,3-4-367,0-1 0,6-3 0,-4-6 0,2-9-250,2-5 0,7-10 0,3-2 0,-1-4 179,1-1 1,2 0 0,-4 2-1,-1 1 433,-2 1 0,-1 1 0,0-5 0</inkml:trace>
  <inkml:trace contextRef="#ctx0" brushRef="#br0" timeOffset="7">21368 6144 7568,'-7'0'41,"5"6"1,8 3 0,0 2 0,3 1 1,3-3 0,-5 3 1,10-5-1,-1 2 291,-1 0 1,4-6 0,-1 3 80,-2 0 1,3-3 0,1 4-1,0 1-165,4-1 1,0 2 0,-1 4 0,1 1-105,4-1 0,-1 5 1,5 1-1,0 2-144,-1 3 0,6 1 1,-2 1-1,2 1 83,-1 0 0,5-2 0,-2-1 0,-1-2 44,1 1 1,5-2 0,-7 0-1,0-2 128,2-3 0,-1 2 0,2-3 1,0-3-141,0 0 0,5 0 0,-1-1 0,-1 0-138,-1-2 0,4-2 1,1 3-1,0-1-102,-2 2 1,-4-4 0,-1 2 0,-1 1 99,-4 2 1,-2 6 0,-6 0 0,-1-1 57,1 3 1,-5-4 0,-1 6 0,0 0 62,-1-1 0,1 3 0,3-5 1,-2 0 38,2 1 0,1 2 1,1-4-1,1-1-17,0 3 0,1-6 0,2 4 0,2-3 27,2-2 0,2 5 0,4-2 1,0-2 79,0-4 1,-5-3-1,-1 4 1,-1-2-17,-3 1 0,1 0 0,-3 1 1,-3-2-209,0 1 1,-1 2 0,0 1 0,-2 1-71,1-1 0,-2 5 0,1-1 0,2 0 61,1-2 0,6-2 0,2-1 0,0-2 53,-1-1 1,10-5-1,-4 4 1,1-2 171,-2-3 0,-8-2 1,4-1-1,-4 0-147,-2 0 0,3 2 1,-8 1-1,2 1-355,-2-1 1,-3 3 0,-6 0 0,1 0-85,-1 0 0,0 3 0,1-3 0,-1 1-99,0 3 1,1-2 0,-1 1-1,0-1-821,1 0 0,-1 2-254,0-5 0,-4-1 1541,0-4 0,-18-6 0,0-1 0</inkml:trace>
  <inkml:trace contextRef="#ctx0" brushRef="#br0" timeOffset="8">24767 7343 10526,'-4'-31'0,"1"0"215,5 6 0,2 13 0,6 14 1,-1 9-80,2 10 0,-6 7 0,0 2 0,-4-3-194,-1-2 0,5 1 1,-1-6-1,-1-1 578,-1 0 0,-2 3 0,0-2 0,-2-1-363,-2 0 1,-5 3 0,-7-2 0,-4 0-390,0 4 0,-1 1 0,-3 2 0,1-1-548,-6 1 0,3 0 796,-5-1 1,2 1-1,3 0 1</inkml:trace>
  <inkml:trace contextRef="#ctx0" brushRef="#br0" timeOffset="9">20742 12927 8316,'0'-25'-209,"0"9"-746,0-6 515,0 11 0,-2 5 440,-2 6 206,-4 0 0,-5 0 1,0 0-1,-1 0 0,1 0 30,0 0 0,-1 0 0,0-1 0,-3-2 535,0-2 0,-1 1 1,4 4-1,0 0-326,-4 0 1,3 0 0,-4 0 0,0 0-362,-4 0 0,0 4 0,-3 2 0,1 2 0,-3 2 0,-3 1 0,1-1 1,-2-1-18,-2 1 1,0 2 0,-3 0 0,1-2 160,-1-1 0,3-1 1,-2 2-1,2-3 56,5-1 1,-7 3 0,10-4-1,-1-1-250,3 2 0,-4-3 0,4 4 0,2 1-132,1-1 1,-1-2 0,4 3 0,2 3 110,1 1 1,-2 1 0,-3 0 0,1 2 85,0 3 0,1-3 0,5 4 0,-1-1 84,1-1 1,0 6 0,-1-6-1,2 0 87,4-2 0,-3-2 0,7 0 0,1 1-189,1-1 0,2 2 0,0 1 0,0 2 14,0-2 1,2-1-1,2-2 1,5 0-190,3 1 0,1 4 1,1-1-1,-1 0 96,0-3 1,5 0-1,0-1 1,0 0 208,1 1 1,-3-1-1,5 0 1,0 1-5,-1-1 0,1 0 0,3 1 0,-2-1-149,2 0 1,1 1 0,2-1-1,-1 0-30,1 1 1,0-3 0,1 0 0,1-2-146,2 1 0,2 0 1,-3 1-1,2-4 145,2-1 0,2 3 1,4-3-1,0 0 282,0 0 1,0-2 0,0-2 0,-2 1-100,-2 1 0,1 1 1,-5-4-1,3 2-196,2 1 1,-3 2 0,1-3 0,1 3-312,-2 2 1,4-1 0,-2 3-1,1-2 19,-2-2 0,8 3 0,-3-5 0,2 1 341,-1 0 1,-1-3 0,2 2 0,1-2 101,1-2 1,1-2 0,-5-1 0,0-1 28,0 1 1,4-3-1,0 2 1,-1 1-95,-1 1 0,-2 2 0,0 0 1,0 0-511,0 0 1,0 0 0,0 0 0,-2 0 217,-2 0 1,2 0-1,-2 0 1,2 0 338,2 0 1,-4 0-1,0 0 1,1 0 92,1 0 1,2-4 0,2-2 0,-1-2 135,-1-2 1,7 3 0,-7-1 0,2 1-483,-1-1 1,-2 6 0,-1-4 0,-1 1-220,0 1 0,3-1 1,-9 4-1,-1-2 122,-2-2 0,-3-1 0,-1 3 0,-2-2 193,2-3 1,-5 4 0,1-5-1,-3 0 185,1 2 1,0-7 0,-5 2 0,1-4 6,-1 0 1,0-3 0,1-1 0,-1 0-370,0-4 0,0-1 1,-1-2-1,-1 2-60,-2 3 0,-2-4 0,3 6 1,-2-2 86,-2-1 0,-2 7 0,-2-3 0,1 1 63,1 0 0,0 0 0,-4 5 0,0 0 143,0 0 1,-4-1 0,-2 1 0,-1 0 82,-4-1 1,-1-1 0,-1-1 0,0-2-60,-1 2 1,-3-3 0,-1 0 0,2-1-85,1 1 1,-3 1 0,-1 5 0,0 0-205,-1-1 1,-2 2 0,3 2 0,-2 1-64,-3-1 0,-1 2 0,-3 1 0,-2 1 80,-1 3 1,0 0-1,3 0 1,-2-1 25,-1 1 0,-4 1 1,4 1-1,0-2 337,-2-2 0,3 0 0,-5 2 0,-2-3 95,-2-2 1,-1 1 0,-1-4-1,-2 3-245,-2-3 0,-3 4 1,2-2-1,-2 0-90,-2 2 0,-2 1 0,-3 4 0,-1-1-304,-2-1 1,-8-1 0,3 5 0,3 0-76,-1 0 0,2 0 0,-5 0 0,2 0 386,-2 0 0,-4 0 0,-2 0 1,2 0 81,-1 0 0,-4 0 1,3 0-1,4 0-230,1 0 0,-2 0 0,9 0 1,2 0-2837,1 0 3054,2 0 0,-1 12 0,1 3 0</inkml:trace>
  <inkml:trace contextRef="#ctx0" brushRef="#br0" timeOffset="10">22501 12927 7959,'-7'-22'537,"2"0"0,10 6 0,5-5 0,7-1 0,6-5 17,7-1 0,-1 0 1,9 0-1,0-2 1,2-1-147,-1 1 0,-4-1-422,1 5 1,-4-4-1,-5 8 1,-2-2-308,-3 2 0,-2 3 0,-9 5 1,0 1-43,-2 0 0,-5-1 0,3 1 0,1 0-156,-1-1 0,-2 2 1,4 2-1,1 1 519,2-1 0,7-8 0,2-3 0</inkml:trace>
  <inkml:trace contextRef="#ctx0" brushRef="#br0" timeOffset="11">23381 12074 8025,'13'-11'-136,"1"2"0,-1 4 610,0 4 1,1-4 0,-1 1 72,0 1 0,-4 1 0,0 2 0,0 2 169,-2 2 1,-1 5 0,-6 9-1,0 3-277,0-1 0,-6 10 1,-1-3-1,-2 1-235,0 0 0,2 3 1,-3 0-1,1-1-254,-2-2 0,5-7 0,2-2 1,2-1-481,2-1 1,0-3-30,0-5 0,0-8 1,0-1 67,0-7 1,2-11 0,1-6 0,3-4 228,1-3 0,1-6 1,2 2-1,-3-3 132,-1 3 0,0 2 1,-1 8-1,2 2 1164,0 0 1,1 7-1,-5-2 273,1 3 0,2 8-311,-1 3 1,-2 4-847,5 4 0,0 8 1,2 7-1,-2 0-401,-2 1 0,0 6 1,-4-2-1,3 0-633,-2 1 0,3-1 0,0-2 1,1-4-85,4-4 1,0 0-1,3-3 1,-1-2-414,0-4 1,5-4 1380,0-1 0,12-12 0,-2-2 0</inkml:trace>
  <inkml:trace contextRef="#ctx0" brushRef="#br0" timeOffset="12">24088 11661 8163,'-14'-13'207,"1"0"1,6 7 559,2 6 1,-1 10 0,0 8 0,0 0-204,0 1 1,0 2 0,3 5-1,-2 2-593,-3 3 1,5 4 0,-1 5 0,2-2-483,2-2 1,0 1-1,2-5 1,2-1-1935,5-3 2445,3 2 0,1-15 0,1 4 0</inkml:trace>
  <inkml:trace contextRef="#ctx0" brushRef="#br0" timeOffset="13">23941 12074 8088,'-36'-26'0,"4"1"1305,4 2 0,10 4 0,13 6-702,4-1 0,8 3 1,10 0-1,12 1-1055,14-5 1,5 2 0,5-5-1,3 3-2976,-1 2 3428,15-6 0,-20-2 0,15-6 0</inkml:trace>
  <inkml:trace contextRef="#ctx0" brushRef="#br0" timeOffset="14">22461 11688 8332,'-9'-13'-17,"2"-1"1,0 2-212,-1 4 565,5-4 1,-4 6 964,2-3 0,4 10 1,-4 13-933,4 6 1,0 6-1,-2 2 1,-3 3-201,-2 4 0,5-1 0,-3 2 0,2 0-439,-1-2 1,1 3-1,4-6 1,0-2-460,0-1 1,0-1-1,0-2 1,0-3-717,0-4 0,6-4 1444,3-6 0,9 4 0,2-4 0</inkml:trace>
  <inkml:trace contextRef="#ctx0" brushRef="#br0" timeOffset="15">22728 11914 8166,'-13'-11'77,"-1"2"1,5 4 0,2 10 0,0 4 203,-1 2 0,4 3 0,-4-1 0,1 2 131,-1 3 0,6-3 0,-3 2 0,4-2-232,1-2 0,0 1 1,0-1-1,1 0-120,4 1 0,2-5 1,6-2-1,1-1-197,-1-3 1,5-2-1,-1-2 1,0-2-320,-2-1 1,-2-7 0,-1 2-1,-2-3 161,-1-1 1,-6-5 0,0 1 0,-5 0 141,-2 2 0,-6 4 1,1 0-1,-5 4 977,-3 1 0,2 1 1,-3 5-170,3 0 1,6 0-903,0 0 1,8 2-1,1 1 1,9 1-475,7-1 1,3-1-1,7-2 721,0 0 0,-2 0 0,9 0 0</inkml:trace>
  <inkml:trace contextRef="#ctx0" brushRef="#br0" timeOffset="16">23061 11914 8166,'-19'0'81,"-3"0"0,2 0 0,3 0 1,2 0 218,2 0 0,1 2 0,1 1 37,2 1 1,6 7-119,-1-2 0,4 1 0,3 0 0,3-1-316,1 2 0,1 0 0,2 3-219,-1-1 1,0 0-127,4 1 1,1-7 163,-1-2 0,-6-5 1,-2-5 294,-4-4 0,-1-3 0,0-1 1,0 0 779,0-1 0,-1 1 603,-4 0-1330,4-1 1,-4 7 0,10 3-44,4 2 1,3 2 0,2 0 0,4 0-2558,4 0 2530,3 0 0,2 0 0,0 0 0</inkml:trace>
  <inkml:trace contextRef="#ctx0" brushRef="#br0" timeOffset="17">23394 11595 8186,'-26'-14'0,"1"1"257,2 0 1,4 7-1,7 6 521,3 7 1,-1 9 0,4 4 0,0 0-308,0 4 0,2 1 1,4 2-1,0 0-397,0-1 0,4-4 0,4-1 0,1-2-420,1-2 1,5-2 0,-6-4 0,2 0-458,3-2 1,-7-5 450,-2 5 0,-5-6 0,-5 1 178,-4-2 0,-7 2 0,-3 2 0,-2 2 482,-3 2 1,-1 0-1,0 1 1,3-2 731,4 1 0,5 2 0,4 1-1362,4 0 1,16-1-1,9-3 1,12-4 321,7-4 0,16-1 0,0 0 0</inkml:trace>
  <inkml:trace contextRef="#ctx0" brushRef="#br0" timeOffset="18">21848 6237 8378,'6'-4'-286,"1"7"1,2 10-1,0 5 1,2 2 281,0 1-136,3 1 1,1 1 0,2-1 0,4 0 174,0-1 0,8-2 0,1-6 0,6 1 181,5-1 1,4-1 0,-1-2-1,5-2-85,3-2 0,2 4 0,3-3 0,1 2-76,-2 0 1,2 4 0,-4 7-1,-3-1-107,-4 0 0,-2 5 1,-7-2-1,-2 2-50,-5-2 1,1 8-1,-1-4 1,1 2 92,0 1 0,2-4 0,6-3 0,0-3 31,0 0 1,2-4-1,1 3 1,2-5 13,3-4 0,1 3 0,4-3 0,0 3-84,1 1 0,-2-4 0,-1 0 0,0 0-146,-1-2 0,3 5 0,-8-2 194,-2 7 0,-2-3 0,-1 6 0</inkml:trace>
  <inkml:trace contextRef="#ctx0" brushRef="#br0" timeOffset="19">21502 6330 15213,'13'-6'-1868,"0"-1"1499,1 0 1,-1 1-1,0 6 1,1 0-1,-1-2 511,0-2-166,1 2 1,-1-4 0,0 5 157,1-4 1,-1 4 69,0-3 0,0 2 1,2 2-1,2 2-140,0 2 0,9 3 1,0 7-1,8-1-130,5 0 1,5 5 0,4 0 0,2-2 42,5-1 0,1-2 1,-1 1-1,1-2 30,2-4 1,0 4 0,-5-3-1,0 3 66,1 1 1,2 5-1,0 1 1,-1 2-71,1 3 0,1 7 0,-3 4 1,1 5-125,-2 5 0,-22-22 0,-1 1 0,24 30-63,-27-28 0,0 1 0,3 0 0,1-1 1,0 0-1,0 0 184,2-1 0,-1-1 0,0 0 0,0-1 0,0 0 0,0-1 0,1 1 0,0 0 0,1-2 0,1 0 0,0-1 0,1-1 0</inkml:trace>
  <inkml:trace contextRef="#ctx0" brushRef="#br0" timeOffset="20">20995 13167 8248,'0'-13'-6,"0"0"0,0-1 0,0 1 0,0-2 5,0-3 0,0-1 1,0-5-1,0 1 0,0-5 1,1-5 0,4-1 0,4-5 454,9 4 0,-2-1 1,6-1 222,2 0 0,1-3 0,2 8 0,-2-1-806,-3 1 1,6 1-1,-4 4 1,-2 2-228,-1 2 0,-3 4 0,-5 6 1,-1 0-344,-3-1 0,1 5 1,-6 0 698,-1-1 0,-1-2 0,-2-1 0</inkml:trace>
  <inkml:trace contextRef="#ctx0" brushRef="#br0" timeOffset="21">21262 11914 8269,'0'-13'-210,"0"4"632,0 0 1,0 8-378,0 1 1,0 6 0,1 7-1,2 0-27,1 1 0,7-1 0,-2 0 0,3 1-172,1-1 1,2-5-1,1-4 1,3-3-195,2-1 1,1 0 0,3-1 0,-1-3-179,-2-5 0,-5-8 526,0 0 0,4-7 0,0 3 0</inkml:trace>
  <inkml:trace contextRef="#ctx0" brushRef="#br0" timeOffset="22">21568 11848 7192,'0'-13'0,"0"-1"0,0 1 99,0 5 0,-6 3 0,-3 5 1,-2 0 411,-3 0 1,2 5 0,2 4 0,1 5-122,-1 3 0,2 4 1,1 7-1,0 3-157,-1 5 1,4 2 0,-4 2 0,2 0-26,3 0 0,0-1 0,0-2 0,-1-3-677,1-1 0,6 1 0,3-6 0,3-5 469,6-2 0,4-3 0,8-5 0</inkml:trace>
  <inkml:trace contextRef="#ctx0" brushRef="#br0" timeOffset="23">21768 11555 8278,'-13'-6'322,"1"-2"-72,3-5 0,5 0 0,8 1 1,5 1-134,3 3 0,7-1 0,3-3 0,3 1-495,2 3 1,0 5-1,-2-2 1,-1 4-442,-2 1 819,0 0 0,-1 0 0,-2 0 0</inkml:trace>
  <inkml:trace contextRef="#ctx0" brushRef="#br0" timeOffset="24">21781 11768 8254,'-13'0'77,"0"0"-10,5 0 1,4 0 0,8 0 0,7-2-314,5-2 1,5-2-1,5-4 1,3 1 245,2-2 0,3-6 0,6-4 0</inkml:trace>
  <inkml:trace contextRef="#ctx0" brushRef="#br0" timeOffset="25">22208 11421 8263,'-25'-31'0,"3"2"0,4 5 250,3 9 0,2 3 0,-1 8 0,1 1 225,0 1 0,-1 10 0,1 4 1,0 5-428,-1 4 0,7 1 1,3 5-1,4 0-208,4-1 0,8 0 0,9-3 0,2-2-69,5-2 1,2-3 0,-2-5 0,2-4-80,1-1 0,0-6 0,-6-7 0,-3-4-149,-4-3 0,-4-7 1,-6 2-1,-5-2 284,-6-3 0,-5 3 0,-12 1 1,-5 2 172,-5 6 0,-12-1 0,0 5 0</inkml:trace>
  <inkml:trace contextRef="#ctx0" brushRef="#br0" timeOffset="26">21395 14460 8161,'-6'-13'-731,"4"5"0,-2 4 421,8 8 1,-2-1 309,2 6 484,-2-6 553,-2 9 0,0-9-276,0 6 1,6-5 0,3 4-391,3-2 1,1-2 0,2-3 0,2 2-275,6 2 0,6-1 1,4-4-1,-1 0-223,1 0 0,4-1 1,-3-4-1,2-2-34,-1 0 0,-5-10 0,1 4 0,-3-3 71,-1-4 0,-2-2 1,-1-9-1,-4-3 80,0 0 0,2-9 0,-4 2 1,-4-2 45,-3 1 0,-5-4 1,-6 8-1,0-1 120,0 1 0,-11 2 1,-3 8-1,-6 0-55,-3 1 0,-8 4 0,-5 9 1,-3 2-10,-1 4 1,-10 2-1,-6 9 1,-5 4 20,-3 6 1,-1 10 0,9-1-1,4 3-78,5 2 1,2 1 0,19 3 0,6 3-539,9 0 0,8 12 0,13-2 502,12 5 0,15 4 0,-13-19 0,0-1 0</inkml:trace>
  <inkml:trace contextRef="#ctx0" brushRef="#br0" timeOffset="27">20688 14393 8126,'8'-12'0,"-2"4"0,-6-12 0</inkml:trace>
  <inkml:trace contextRef="#ctx0" brushRef="#br0" timeOffset="28">20582 14393 8118,'-6'-17'0,"-3"0"-33,-3 5 0,3 5 0,2 10 0,1 4-173,3 7 1,-3 6-1,0-2 1,0 0 363,0 1 1,2 0-1,4 5 1,0-3 169,0-2 0,10-1 1,5-5-1,4-1-89,5-3 1,6 1 0,1-5 0,0-4-17,1-4 0,1-9 0,4-7 0,-3-3-191,-1-6 1,2-5 0,-4-7 0,-1-1-318,-2-4 0,-7-2 0,-5-9 0,-6-3 93,-5-4 0,-11-8 0,-9 8 0,-9 2 101,-5 5 0,-14 7 0,-2 15 0,-6 9 297,-7 10 0,-6 10 0,-7 17 0,35 0 0,1 3-217,-2 4 0,0 3 0,-1 5 0,2 2 0,3 3 0,2 0 1,1 1-1,2 1-373,3-2 0,1 2 0,6 6 1,2 0 383,4-2 0,2 0 0,0 2 0,2 1 0,5-1 0,2 0 0,-1 0 0,0 0 0</inkml:trace>
  <inkml:trace contextRef="#ctx0" brushRef="#br0" timeOffset="29">21701 15633 8405,'-7'-14'418,"1"6"-418,6-1 0,0 4 0,0-4 0,0-1 0,0 3 1148,0-2 0,2 6-299,2-2 1,-1 4-505,6 1 0,-5 4 1,5 2-1,2 0-31,0 0 1,-2 3 0,0-5 0,2 1-13,0 1 1,7-5 0,0 5 0,-2-1-55,-1-1 1,0 5 0,1-5 0,2 1-166,-2 1 0,1-5 0,-1 5 0,2-1-177,-2-1 0,3 5 1,-1-3-1,-2 0 139,-1 0 0,-2 0 0,1-2 0,-1 3 29,0 1 0,1 2 0,-1-4 0,0 0 43,1 0 0,-1 3 1,2-3-1,1 1 179,2 4 0,1-4 0,-3 0 0,4 1-180,0-1 1,3 1 0,2 2 0,-1-3-107,-2-1 1,-1 3 0,4-3 0,-2 1-119,1 4 0,4-4 0,-7 1 0,1-1 14,0 0 0,-5 1 1,0 2-1,0-1 88,1 1 0,-4-2 1,4 1-1,-3 1 115,-2 2 0,1 0 0,0-2 0,3-2 38,0-3 0,6 6 1,-4-4-1,2 2-61,2 0 0,3-5 1,0 5-1,1 0-225,0-1 1,-1 3 0,1-2 0,-2 2 51,-3-2 1,3 2 0,-4-3 0,0 1 35,-3 0 1,1-2-1,-1 3 1,-2-2 88,-1-2 0,-6 3 1,0-3 184,1 1 1,2 0 0,1 4 0,0-4-65,1-1 0,4 0 1,-1-3-1,1 3-290,1 1 0,1-4 0,3 3 0,0-1 22,0-1 0,2 6 1,2-2-1,-2 1 35,-3 0 0,2-5 0,-5 5 1,1 0 254,-1-2 0,3 4 0,-4-6 0,-2 1 95,-1 0 0,-2 3 0,1-4 0,-1-1-146,0 2 1,5-5-1,0 5 1,0-1-166,1-1 1,-3 2-1,5-3 1,0 2-84,-1-2 1,1 3 0,3-1 0,-3 1-55,-2 0 1,3 0-1,-4-3 1,0 3 363,1 1 0,-4-2 1,2 2-1,-2 1 36,-1-1 1,-1 1 0,0 2 0,1-3-105,-1-1 0,0 3 0,2-4 0,1-1-266,2 2 0,1-3 0,-2 4 1,2-1-75,2-3 0,-4 3 0,4-1 1,0-1 135,0 2 0,-4-3 0,4 4 1,0-1 163,0-3 0,-4 3 0,4 0 0,-2 0 129,-2 0 0,2 3 0,-1-3 1,-2 0 4,-1 0 0,-2 4 0,0-3 0,1 2-368,-1 0 1,3-5 0,1 4-1,-2-1-141,1 1 1,0-4 0,-3 4 0,1-1 95,-1 0 0,5-2 0,0 2 1,-2 1 451,-1-1 0,-2-4 1,0 3-1,1-2 52,-1 1 0,-1 1 0,-2-3 0,-1 1-261,2-1 1,-1 0 0,0 0-1,-1 1-191,2-1 0,0 3 0,3-1-531,-1-2 0,-4 3 1,0-2-1,0 1-1264,-2 0 1,0-3 608,-2 2-115,2-2 1,2-2 102,0 0 1341,-6 0 0,3 0 0,-6 0 0</inkml:trace>
  <inkml:trace contextRef="#ctx0" brushRef="#br0" timeOffset="30">25061 16712 8118,'-14'-12'0,"1"-2"-350,0-1 0,-1-1 1,1 11 71,0 2 1,5 0-1,4-1 327,2-5 1,2 1 0,2 1-1,2 0 731,5-1 1,3 5 0,1-1-112,1 2 1,-1 2 0,0 0 0,1 2-4,-1 2 0,0-1 0,1 6 0,-1 1-289,0 2 1,-1 6 0,-1 0 0,-3 0-120,3 1 0,-1-4 0,1 4 0,-4-1-109,-1-1 0,0 1 1,-3-4-1,1-1 46,-1 0 0,-1 1 0,-1-1 0,2 0-128,2 1 0,-1-1 0,-4 0 0,0 0-32,0 1 0,-2-1 0,0 0 0,-4-1-716,-2-3 1,-1 3 0,-4-3 238,0 3 1,-1 1 0,1-1 0,0-2-204,-1-1 0,1 0 0,0 4-710,-1 1 0,2-1 1355,4 0 0,-10 7 0,3 0 0</inkml:trace>
  <inkml:trace contextRef="#ctx0" brushRef="#br0" timeOffset="31">22195 18032 8082,'-8'-2'126,"4"-2"0,-2 1 0,0-5 1,0 1-1,-1 0 175,-1-4 1,4 5 0,-4 0-1,1 2 4,0-1 1,2 1-1,-2 5-328,1 4 1,-3 2-1,3 8 1,0 3-54,0 4 0,-3 9 0,5 6 0,1 5 140,1 2 0,2 6 0,2-1 0,2 2-67,5-2 0,9-1 0,4-6 0,3-5 67,2-3 1,0-9 0,1-9 0,3-5 204,5-7 1,6-5 0,4-8 0,2-10-287,2-10 0,-1-3 1,-2-8-1,-4-2-207,0-3 1,-6-9 0,-7 4-1,-6-5 148,-7-3 1,-8 1 0,-7 3-1,-10 2-187,-9 4 0,-7 8 0,-6 10 0,-4 6-337,-6 7 1,-9 9 0,0 8 599,-2 8 0,-9 15 0,0 5 0</inkml:trace>
  <inkml:trace contextRef="#ctx0" brushRef="#br0" timeOffset="32">20515 18671 8085,'0'-13'0,"0"0"0,2 1-55,2 3 0,14 9 0,11 10 0,8 7 86,9 5 1,15 3-1,-26-11 1,1-1-1,3 0 1,1-1-99,2-1 0,2 0 1,1-1-1,1-2 1,-2-3-1,0-1 1,0-2-1,-1 0-165,0-1 1,0 0 0,4-1 0,-1 0 0,-5 0 0,0 0-1</inkml:trace>
  <inkml:trace contextRef="#ctx0" brushRef="#br0" timeOffset="33">21208 6210 8101,'8'-8'0,"-4"-1"0,-4 0 647,-4 1 4,2 2 1,-5 5-95,2-3 1,2 2 606,-5-2-813,5 2 1,-8 4 101,7 2 15,-1-2-51,5 3 1,0 1-23,0 3 1,-4 3 28,-1 1 0,1 7 23,4 2 1,-2 5-96,-2 4 1,3-3 0,-4 4 439,4 1-560,1 1 1,0 6-1,0 0 25,0 0 0,1 0 1,2 1-1,3 2 645,1 2-680,-4 5 0,8-8 0,-5 2 46,1-3 0,-4-1 0,3 2 0,-2-1 66,1-1 0,-1 8 1,-4-10-1,0 1-28,0-2 1,2-2 0,1 5 0,1-1-115,-1-4 1,-1 2 0,-2-6 0,0-2-74,0-6 1,4 2-1,2-2 1,0 0-138,0 0 1,-2 0-1,-2-5 1,1 0-66,1 1 0,1-4 1,-5 3-1,0-4-160,0 0 0,4-1 0,0 0-2339,-1 1 1191,-1-1 1,-2-7-40,0-6 0,0-7 0,0-11 0,0-3 432,0 0 0,4-4 0,2 3 0,0-3 178,0-2 0,-1 0 0,-5 2 0,0 2 335,0 0 1,-2 7 0,-2-2 0,-5 4 484,-3 0 0,-1 2 0,-2 2 0,-3 3 43,-4 1 0,1-3 0,0 3 1,2 0 231,3 0 0,1 2 4214,2 4-3754,-1 0 1,7 5-1,4 6 1,4 5 36,4 6 1,5 4-1,-2 0 1,1 2-243,-1 3 0,1-2 0,6 3 1,1-2 404,2-4 1,0 3-1,-5-12 1,1-2 749,-1-5 0,0 1-1522,1-7 1,-3-5 0,0-11-1,-2-7 25,1-8 0,2-14 0,0-4 1,-2-5-544,-1-3 1,-2-5-1,4 0 1,-4 3-2104,-1 5 0,3 5 1,-3 8-1,0 5 541,0 4 0,0 4 0,-2 12 1917,5 3 0,3-3 0,1 5 0</inkml:trace>
  <inkml:trace contextRef="#ctx0" brushRef="#br0" timeOffset="34">21595 15939 7898,'-18'0'0,"0"0"0,2 0 263,1 0 0,6 0 1,0-1 1286,-1-4-834,4 4 0,2-5-403,8 6 0,4 1 1,3 4-1,0 4-56,-2 3 0,-2 7 1,2 3-1,-3 3 209,0 2 1,-5 10 0,4 4 0,-4 5 188,-1 5 1,0 0 0,0 3-1,0 1-260,0 2 1,0-2-1,0 4 1,0-2-310,0-4 1,0 8 0,0-8 0,0 2-152,0 0 0,0-7 0,0 0 0,2-2-216,2-3 1,-2-2 0,2-2 0,-2-4-515,-2-4 1,0-3-1,0-1 1,0-2-1616,0-3 1,0-2-848,0-7 3257,0-6 0,0-1 0</inkml:trace>
  <inkml:trace contextRef="#ctx0" brushRef="#br0" timeOffset="35">21462 17112 7898,'-14'0'643,"2"6"0,3 3 0,5 3 1164,3 1 0,4 0 0,4-1-1288,6-3 1,14-3 0,3-7 0,5-4-998,7-4 0,5-9 0,-1-4 0,0-1-3757,0 0 4235,-2-2 0,2 4 0,1-5 0</inkml:trace>
  <inkml:trace contextRef="#ctx0" brushRef="#br0" timeOffset="36">5679 17512 10281,'-8'9'2638,"5"0"-2376,6 1 0,0-3 0,6 2 0,1 2 0,4 1 501,4 1 1,-4 5-482,4-1 1,1 10 0,1-3 0,-1 1 57,0 5 1,3-8 0,-2 4 0,-1-2-203,0-3 1,5-2 0,-2-7 0,3-3-25,2-5 0,0-4 1,-1-4-1,1-7-294,0-5 1,-1-9-1,1-8 1,-2-1-138,-3-3 1,-2-4 0,-9-1 0,-2 4-235,-4-1 1,-4 8 0,-2 3-1,-4 6-301,-4 3 0,-2 7 0,-3 7-194,1 4 0,1 2 1,3 4 1043,5 4 0,8 3 0,4 1 1</inkml:trace>
  <inkml:trace contextRef="#ctx0" brushRef="#br0" timeOffset="37">6852 17245 8211,'0'-26'293,"-5"14"1,1 10 695,1 13 1,1 15 0,2 1 0,-1 0-562,-4-4 1,4 3 0,-3-3 0,1 7 87,-2 5 0,4 2 1,-4 0-1,4-1-418,1 1 1,0-3 0,0 0 0,0-1-134,0-4 1,0-2-1,0-5 1,1-4-420,4-3 0,-2-8 1,5-2-1,3-5-82,1-5 0,1-8 1,0-9-1,1-4 95,-1 0 0,-1-11 0,-2-3 0,-1-2 661,1 1 0,-2 7 1,-1 3-1,-1 4 2955,-3 5-2481,5 3 0,-7 13 1,4 6-133,-4 7 0,0 9 0,2 4 0,2-1-579,-2 0 1,3 8 0,0-4 0,1 0-696,3-3 1,2 3 0,2-6-1,0 0 112,4-3 0,3-2 0,6-3 0,-1-4 600,1-4 0,11-7 0,4-1 0</inkml:trace>
  <inkml:trace contextRef="#ctx0" brushRef="#br0" timeOffset="38">7612 17312 8168,'0'-28'1295,"-6"10"55,-3 18 1,1 5-573,-1 3 1,6 4-320,-1-3 1,3 3-1,1 1-230,0 1 1,1-1 0,3 2 0,5 1-86,3 2 0,2 0 1,0-5-1,3 2-115,0 3 0,1-4 1,-5 6-1,1-3-209,-1 1 1,-1 0 0,-2-3 0,-2 1-60,-2 2 1,-2 4 0,-5-3 0,-2 0 48,-2 1 0,-10 2 1,1-4-1,-6-1-172,-3 3 1,-2-5-1,-2 2 1,0-2-377,1-2 0,0-1 1,3-1 737,0-2 0,1-1 0,-4 6 0</inkml:trace>
  <inkml:trace contextRef="#ctx0" brushRef="#br0" timeOffset="39">8091 17499 8371,'0'-20'-8,"2"7"-240,2 0 0,-2 7 395,2 10 1,-4-2 0,-4 2 619,-5-2 0,-3-2 0,-1 0 0,-1 1-53,1 4 1,0 2 0,-1 6 0,1 1-227,0-1 1,4 2 0,1 1 0,3 2-263,2-2 0,1 0 1,2 1-301,0 0 1,6 0 0,4-7 0,5-3-241,3-1 0,6-1 0,-2-7 0,2-2-208,-2-5 1,2-3 0,-7-1 0,0 0 78,-3-1 1,-6 1-1,-2 1 1,-2 2 1435,1 1-353,-1 6 1,-8-2 0,-1 10-237,2 4 1,2 7 0,1 2-1,0-2-387,0-1 0,0-2 0,1 0 0,4 1-63,4-1 1,2-5 0,4-4 0,3-3-1383,4-1 0,3-5 1428,2-4 0,12-15 0,2-4 0</inkml:trace>
  <inkml:trace contextRef="#ctx0" brushRef="#br0" timeOffset="40">8651 16939 8250,'0'-14'1591,"0"1"1,0 7 0,0 8-1054,0 10 0,2 2 1,2 9-1,5 0-67,3 2 0,-3 2 0,0 1 0,0 3-136,-2 5 1,3 2-1,-5 4 1,-1-1-1034,2-1 0,-4 3 0,2-7 1,-2 1-1028,-2-2 0,-2 2 1725,-2-6 0,-10 1 0,-6-6 0</inkml:trace>
  <inkml:trace contextRef="#ctx0" brushRef="#br0" timeOffset="41">8518 17419 8239,'-9'-30'2408,"0"3"1,8 11-2113,1 3 1,7 5 0,9 8 0,4 0-1437,0 0 1,3 5 0,3 1-1,1 0-1173,0 0 2313,5 4 0,2-9 0,6 5 0</inkml:trace>
  <inkml:trace contextRef="#ctx0" brushRef="#br0" timeOffset="42">8958 17405 8225,'0'-6'4765,"1"6"-3925,4 8 1,7 2-1,8-1 1,4-5-494,4-2 1,2-2-1,-4 0 1,1-2-316,0-2 0,-6 1 1,-4-4-494,-2 1 1,-7-5 0,-5 4 0,-6 0 191,-6 2 1,-9-1 0,-4 2-1,-4 1 259,0 1 1,-1 2 0,2 2 0,3 2 237,4 5 0,5 3 0,4 1 0,4 1-252,4-1 1,4 5 0,4 1 0,8 0-1248,4 0 0,4-1 0,5-4 1271,3-1 0,-3 0 0,4 1 0</inkml:trace>
  <inkml:trace contextRef="#ctx0" brushRef="#br0" timeOffset="43">4439 17938 8321,'-18'-11'293,"0"2"0,8 4 1,12 10-1,8 2 66,6 0 1,8-1 0,-2-6 0,5 0 192,4 0 0,7 0 0,10 0 0,1-1-519,1-4 1,6-2 0,-4-6-1,3-1-605,-3 1 0,0 1 0,-6 2 0,-1 1 572,1-1 0,5-8 0,-4-3 0</inkml:trace>
  <inkml:trace contextRef="#ctx0" brushRef="#br0" timeOffset="44">5239 17698 10397,'-6'-26'282,"10"15"0,2 8 0,8 8 5,3 5 1,7 1 0,-2-1 0,3-1 58,2 1 1,-2 2-1,-1 3 1,-3 3-299,-2 4 1,-3 3-1,-5 2 1,-4-1-692,-1 1 1,-2 3 0,-5-1 0,-4-2-83,-3-2 1,-3 3 0,-1-6 724,-1 4 0,3-6 0,-10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4.201"/>
    </inkml:context>
    <inkml:brush xml:id="br0">
      <inkml:brushProperty name="height" value="0.053" units="cm"/>
      <inkml:brushProperty name="color" value="#FF0000"/>
    </inkml:brush>
  </inkml:definitions>
  <inkml:trace contextRef="#ctx0" brushRef="#br0">3319 3625 7979,'-25'7'0,"-2"-1"0,-7-6 864,8 0 0,11 3-94,10-3 0,5-1 0,5-10-538,4 3 1,3-6 0,1-4 659,0 2 1,6-3 0,4 0 0,3-2-197,5-3 1,5-5-1,8-4 1,7-1-359,5-3 1,0-2 0,7-1 0,-1 1-363,-1-1 1,-29 18 0,1-1 0,27-21 0,1 1-556,-3 1 1,-5 2-1,-4 2 1,-6 4-884,-6 7 0,-10 2 0,-11 7 0,-4 2 506,-3 1 1,-6 0 955,1-3 0,-2-2 0,-2-7 0</inkml:trace>
  <inkml:trace contextRef="#ctx0" brushRef="#br0" timeOffset="1">3759 1733 7956,'-6'-35'538,"-3"4"0,-3 9-150,-1 18 1,6 4-1,2 4 1,4 5 314,1 3 1,-5 7 0,-1 6 0,-1 8 52,-3 7 1,2 9 0,1 1 0,1 6-386,3 7 0,-3 2 0,2 3 0,1 1-457,1 3 1,2-1 0,0-6-1,0-3-572,0-4 1,6-11 0,3-8 0,4-11-540,5-9 1,4-10 0,8-6-1,2-8 1197,3-8 0,0-18 0,5-11 0</inkml:trace>
  <inkml:trace contextRef="#ctx0" brushRef="#br0" timeOffset="2">4132 1506 7925,'-20'4'0,"-4"11"609,-1 16 1,5 15 0,13 9 0,1-3 691,3 0 1,-3-2-1,0 2 1,-1 1-1055,-3 6 1,2 4 0,1 2 0,1-2-801,3 1 1,3 3-1,4-11 1,4-6-2187,-1-8 0,9-5 2739,-2-11 0,2 4 0,-3-9 0</inkml:trace>
  <inkml:trace contextRef="#ctx0" brushRef="#br0" timeOffset="3">3919 2386 9575,'-33'0'0,"7"1"0,8 3 0,9 5 507,9 3 0,6 0 0,7-3 1,1-5-1171,-1-2 1,0-2 0,2 0 0,3 0 662,4 0 0,9-12 0,3-3 0</inkml:trace>
  <inkml:trace contextRef="#ctx0" brushRef="#br0" timeOffset="4">4292 2306 9155,'-31'1'0,"0"8"0,4 10 726,8 11 0,7 8 1,12-7-1,0-1-734,0-2 1,0-7 0,0-3 0,2-4 109,2 0 1,5-5-1,7-2 1,4-1-196,0-3 0,3-7 1,3-7-1,1-5-342,0-6 0,-2-8 1,-3-1-1,-4 3 117,-3 4 1,-8-1-1,-3 4 1,-2 1-1,-2 2 0,-7 3 0,-5 3 1052,-5 3 1,0-1 0,3 5 1074,1 2-1884,0 2 1,7 1 0,6 1-1,7 2-1129,5 2 1,3-2 1203,3-8 0,2-2 0,7-6 0</inkml:trace>
  <inkml:trace contextRef="#ctx0" brushRef="#br0" timeOffset="5">4652 2146 8562,'-6'14'0,"-3"4"1203,-2 4 0,2 4 0,1 0 1,2 1-871,3 0 1,2 4 0,1 0 0,0-2-218,0 0 1,0-9 0,0-2 0,0-3-462,0-2 1,1-1-1,4-3-191,4-5 1,3-4-1,1-6 1,0-5-167,1-6 1,-1-6-1,0-1 1,1-4 445,-1-3 0,-4 0 1,-2 4 70,-1 0 1,3 2 0,-5 3-1,-1 4 3458,-1 3 148,-2 2-2467,0 6 1,-5 7 0,1 8-1,1 6-622,2 4 1,1 1 0,0 5 0,0-4-408,0-1 1,0 4-1,0-6-652,0 0 1,1-4-257,3-4 0,4-3 0,5-8 224,1-2 0,-6-5 1,0-9-1,-1-2 683,1-1 0,-5-4 1,3 4-1,-2-1-6,0 0 0,1 5 1,-5-1 2868,0 4-1123,0 0 1,1 7 0,4 4-1437,4 6 0,-2 4 0,2 7 0,1 0-752,2 4 1,1-3 0,1 3 0,-1-5-315,0-4 1,5 1 0,2-5 0,-1-2-560,0-2 0,3-1 1397,-4 0 0,6-17 0,-4-6 0</inkml:trace>
  <inkml:trace contextRef="#ctx0" brushRef="#br0" timeOffset="6">5172 2052 9436,'-1'-11'4036,"-4"2"-3983,4 3 0,1 6 157,9 0 0,-2 4-1201,2 1-406,-6-1 1191,3 2 0,-12 1 0,-3 7 0,-3-1 531,-1 0 1,-1 1 0,1-1 209,0 0 0,5 1 1,4-1-1,2 0-302,2 1 1,2-1 0,2-1-1,5-2-525,3-1 0,7-6 0,4 1 1,2-2 291,1-2 0,7-6 0,1-1 0</inkml:trace>
  <inkml:trace contextRef="#ctx0" brushRef="#br0" timeOffset="7">5439 1986 8538,'-14'-8'2507,"1"4"0,1 4-1604,3 4 1,3-1-742,6 6 1,6-1 0,3 0 0,3-3-314,1-4 0,5-1 0,1 0 0,1-1-313,-1-4 1,-1 0-1,-5-6 1,0 4-614,1 1 1,-5-3 965,-1 5 1,-6-1 0,-2 5 874,-7 0 0,-1 0 0,-1 2-347,-1 2 0,-1 3 0,1 7 436,1-1 0,6 0 0,-1 1 1,2-1-797,2 0 1,6-4 0,3-1 0,3-2-305,1-3 0,5-2 1,0-1-1,0-1-245,1-4 0,-3-7 0,3-6 1,-2 2-143,-5 1 0,-4 2 1,1 0-1,-3 1 405,0 3 0,-6-1 0,0 5 686,-7 2 0,-5 3 0,-1 3 167,-1 2 0,5 4 0,2-4 1,1 3 4,3 2 0,2-2 0,1 1-488,0 1 0,0-3 0,1 1 0,4-2-177,3-3 1,4-2-1,3-2 1,1-4-439,2-4 1,4-4 0,-4-3-1,-2-2-92,-1 2 0,-3 1 0,-1 1 1,-4 1-182,-1 0 1,-2-1 1109,-4 1 1,-1 6 262,-4 2 0,2 4 1,-4 2-1,1 4 168,3 4 1,2 2-1,1 3 1,0-1-627,0 0 0,1-4 1,4-1-1,3-2-541,4-3 0,8-2 0,2-4 0,3-6-199,2-9 1,-1-7-1,1-6 1,0-3 45,-1 0 0,-1-4 0,-2 4 0,-6-2-104,-2 0 0,-6 2 0,-1 0 1,-3 6 1589,-2 5-485,-1 6 0,-2 5 0,-2 14 0,-1 10-76,-1 8 0,-5 14 1,5 5-1,1 1-451,1 3 1,2 0 0,2-5 0,2-1 51,5-1 0,15-1 0,4 5 0</inkml:trace>
  <inkml:trace contextRef="#ctx0" brushRef="#br0" timeOffset="8">1933 13820 8553,'0'-13'0,"0"0"-43,0-1 0,-5 1 0,1 0 0,3 1 1,2 1-1,5 4-100,1 1 156,-4 2 1,8-2-224,-7-3 0,1 1 0,-5 0 429,0-3 1,0 4 0,-2-1 0,-2 1 78,-5 0 1,-8 4 0,-2-2 0,-2 4-174,-2 1 0,-8 0 1,-3 1-1,-2 4-54,0 3 0,1 4 0,-5 2 0,1-1-105,4 0 1,-2 5-1,6 0 1,1-2-19,2-1 1,1 3 0,2 1 0,1 0 74,2 0 1,4 5 0,-2-2 0,0 5-16,4 4 1,-3-3-1,1 5 1,2-2 19,1 0 0,6 6 0,0-1 0,-1 2-134,-2 2 1,3-1 0,2-1 0,-1 1 102,1 2 1,4 2 0,-1-3 0,2 0 82,2 0 1,0 3 0,0 0-1,0-2 43,0 2 1,0 0 0,0-1 0,0 2 64,0 5 0,0 9 1,-1 4-1,-2 5-143,-2 4 0,0-33 1,0 2-1,0 3 1,1 1-1,-2 1 0,-1 1-46,-2 1 1,0 1-1,1 2 1,1 0-1,-2 0 1,0-1-1,2 1 1,-1 0-17,1-1 0,1 1 0,2-2 0,1 0 0,0-4 0,0-1 0,0-2 1,1-2-14,-2 34 0,1-35 0,1 1 1,4 37-1,1-4 76,1-2 0,5 1 0,-3 0 0,3-2-15,6 0 1,-2-3 0,5 1-1,-3-2-27,-2-3 1,2 3 0,0-4 0,0 0 7,-4-3 0,0-5 0,2-4 1,0-5-8,1-2 1,3-4 0,1-2-1,0-5 5,1-3 1,-2-2 0,3 1 0,0 0-123,-4-1 1,3 1 0,-1 1 0,-2 2-90,-1 1 1,3 0 0,1-4 0,2-2 86,2-3 1,3-3-1,2-5 1,1-2-36,3-4 0,3-2 0,-1-6 0,3 0-71,5 0 0,6-6 0,1-2 220,3-4 0,2-8 0,-1 0 0</inkml:trace>
  <inkml:trace contextRef="#ctx0" brushRef="#br0" timeOffset="9">16849 4824 7887,'8'-5'44,"-4"-4"162,-2-3 0,-1 3 0,2 0 1,2-1-1,-3-2 1868,0-2 1,-4 7-1116,-2 3-586,-3 2 0,-11 4 0,-1 2 1,-2 5 224,-3 3 0,5 6 0,0 1 0,2 2-198,4 2 1,-3-2 0,8 1-1,1 0-89,3-1 1,2 3 0,2-6 0,2-2-511,2-1 0,8-6 0,7-2 0,2-1-319,2-3 0,1-8 0,0-3 0,-3-4 179,-2-2 0,3 1 1,-6 0 1457,-4-1 0,-1 7-216,-11 3 0,1 8 0,-11 6 1,-4 7 360,-2 5 0,-2 7 1,5 6-1,0 0-1054,-1 2 1,2 5 0,2-7 0,3 2-211,1-1 0,1-4 0,5-5 0,0-2-1241,0-3 1,0 2-1,-1-6 34,-4-2 1,2-3-1,-4-2 1,0-4-793,-1-1 1,-1-2 0,-5-4 1998,-4 0 0,3-11 0,-4-4 0</inkml:trace>
  <inkml:trace contextRef="#ctx0" brushRef="#br0" timeOffset="10">17049 5078 12120,'-3'-5'2603,"-6"1"-2211,1-1 1,2 4 1154,6-4 0,0 2 0,1-5-1488,4-3 0,-4-2 0,5-5 0,0-4 0,3-3-384,3-2 1,-1 0 0,0 1 0,-2-1-524,1 0 0,-3 5 1,1 1-1,-1 1 155,1-1 0,-4 6 1,5 0-53,1 5 0,7 7 1,0-1-1,1 2 745,1 2 0,8 0 0,7 0 0</inkml:trace>
  <inkml:trace contextRef="#ctx0" brushRef="#br0" timeOffset="11">17476 4678 10251,'-6'-8'1815,"-3"4"0,-3 3 1,-1 1-474,0 0 1,4 0-602,0 0 1,6 1 0,-2 3-1,4 5-463,1 3 1,4 1 0,2 1 0,2-2-595,2-3 0,-3 2 1,2-3-1,2 1-802,1 0 1,1-6 0,0 1 140,0-3 1,-1-6 0,-1-3-1,-4-1 442,-1 0 1,-2 5 1035,-4-5 0,-5 6 1,-4-1-104,-3 2 0,3 2 0,2 2 0,1 2 470,3 5 0,1-2 1,2 2-1305,0 2 0,6 0 1,3 1-914,3-3 1,7-3 0,3-6 1348,3 0 0,2-6 0,0-1 0</inkml:trace>
  <inkml:trace contextRef="#ctx0" brushRef="#br0" timeOffset="12">17716 4598 9750,'-8'6'2337,"2"3"1,6 7-1876,0 2 0,0 1 0,0-3 1,0 4 724,0 0 0,0 2 0,0 4 0,0-3-1347,0 0 1,0-7 0,2 2-2201,2-4 1,-1-6 1261,6-4 0,-6-10 0,2-7 0,-4-8 420,-1-4 1,0-7 0,0-5-1,0-5 419,0-2 1,0-1-1,0 7 1,-1 2 887,-4 5 1,4 3-1,-5 3 1,1 3 1511,1 4 0,-1 7-1292,5 3 0,0 6 0,0 2 0,0 7-707,0 5 0,6 6 1,2 0-1,1 0-560,0 1 0,-5-4 1,5 2-1,1-3-2204,2-5 1,1-3 2621,1-6 0,5 0 0,2 0 0</inkml:trace>
  <inkml:trace contextRef="#ctx0" brushRef="#br0" timeOffset="13">18129 4051 7911,'-1'-11'448,"-4"2"1,2 3 0,-4 7 0,1 4 764,3 4 1,1 8-1,2 7 1,-1 4 85,-4 3 1,4 11-1,-3-1 1,2 4-835,2 1 0,0-3 0,0-6 0,0-2-389,0 2 1,0-9 0,0-1-1,0-3-1799,0-4 0,6 0 452,3-7 0,-3-7 1,-2-6-1,-2-8 796,-2-3 0,0-7 1,0-1-1,0-2 985,0-3 1,0 5 0,0 1-1,0 3-9,0 2 1,0 4 0,1 2 0,4 1 24,3 3 0,4 1 0,2 2 0,0 0-476,4 0 1,2 6 0,3 3-1,-1 3-2070,2 1 0,1-1 2020,2-3 0,6 3 0,1-5 0</inkml:trace>
  <inkml:trace contextRef="#ctx0" brushRef="#br0" timeOffset="14">18822 4358 7951,'-6'-7'2909,"5"2"0,-4 10-1918,4 3 0,-1 4 0,-1 3 0,-1 3-413,1 4 0,2 3 0,1 2 0,0 0-432,0-1 1,1-1 0,3-1-1,5-3-905,3-2 0,6-3 0,1-7 1,0-4 217,1-4 0,2-1 1,-6-1-1,-2-5-6,-4-8 0,-7 0 0,1-9 0,-4 1 473,-4 1 0,-4-4 0,-6 3 1,-3-2 1008,0 2 0,-6-1 0,6 5 1,0 3 410,3 5 1,6-2-1585,4 3 1,5 3-1,7 1-892,5 4 1,9 1-1,0 0 1,3 0 1129,2 0 0,6-6 0,1-1 0</inkml:trace>
  <inkml:trace contextRef="#ctx0" brushRef="#br0" timeOffset="15">19142 4358 7897,'-6'13'0,"-1"5"0,-5 1 0,3 1 1253,5-1 1,1 3-1,0-4 1,-2 0 33,2 1 1,2-4 0,2 2 0,2-2-1578,2-1 1,5-6 0,-1 0 266,3-2 0,-3-2 1,-2-5-1,0-5-676,1-8 1,-4-3 0,5-7 0,2 2 16,0-2 1,3-1 0,-1-2-1,-1 1 1120,-3-1 1,3 6 0,-3 3 0,2 5 402,3 4 0,-1 3 1,0 6-1,1 0-386,-1 0 0,5 6 0,0 3 0,-2 4-744,-1 5 1,2-3 0,1 4 0,0-1-4443,1 0 4731,-4 0 0,10 1 0,-4 2 0</inkml:trace>
  <inkml:trace contextRef="#ctx0" brushRef="#br0" timeOffset="16">20275 4251 7824,'-6'-14'1029,"-3"5"0,2 6 498,-2 3 0,5 0 0,-5 1 0,-2 2-880,0 2 1,-3 5 0,1-1 0,0 3-404,-1 1 0,1 0 0,1 1 0,3-1-347,5 0 0,2 1 0,2-1-76,0 0 1,6-5 0,4-2 0,7-2-319,5 1 0,8 0 0,1-2 0,-3 3 63,-4 2 1,-1-1 0,-5 4-1,-2-1 511,-1 5 0,-7-2 0,-4 6 0,-4-1 589,-4 0 0,-10 5 0,-9-2 0,-6 1-342,-2 1 1,0-7-1,5 2 1,0-5-843,4-4 1,3-3-1,6-6 518,-1 0 0,13-12 0,2-3 0</inkml:trace>
  <inkml:trace contextRef="#ctx0" brushRef="#br0" timeOffset="17">20768 3758 7900,'-4'9'0,"-2"2"1651,-1 3 1,4 10 0,0 7 0,4-1-268,4-2 1,-1 3 0,-2 3 0,0 2-707,3 1 0,-1 8 0,-2-3 0,1 2-256,1 2 0,1 3 0,-5-6 0,0-3-1584,0-3 1,1-7 0,2-1 0,3-5-1084,1-6 1,-2-3 0,4-4 2244,1-2 0,8-9 0,3-7 0</inkml:trace>
  <inkml:trace contextRef="#ctx0" brushRef="#br0" timeOffset="18">21062 4318 9016,'-8'15'3402,"4"1"0,2 2-3082,2-2 1,0 3 0,0-1 0,0 0 732,0 1 0,0-4 1,0 3-1,0-3-306,0-2 0,2-6-1281,2-2 0,-1-7 0,6-7 534,1-8 0,2-19 0,2-5 0</inkml:trace>
  <inkml:trace contextRef="#ctx0" brushRef="#br0" timeOffset="19">21115 3985 9426,'0'-14'4860,"-6"1"-4471,-3 0 1,5 1 0,4 3-1018,7 5 0,5-2 1,3 0-1,1 0 105,2 0 1,6-4 0,-2 1 0,1-3-1340,0-1 1862,2-7 0,-4 0 0,5-7 0</inkml:trace>
  <inkml:trace contextRef="#ctx0" brushRef="#br0" timeOffset="20">21395 3638 8353,'9'8'1977,"-2"4"1,1 5-1600,-1 4 0,0 1 1,4 5-1,-2 1-11,1 3 0,0 8 1,1 7-1,-4-1 486,-1 1 0,-1-3 1,-4-4-1,2-2 177,1 0 1,1-2 0,-5-8 0,0-2-936,0-3 1,0-2-2364,0-7 1,-2-6 887,-2-2 1,1-10 0,-4-3 0,-1-4 727,1-2 0,2 3 0,-4 0 1295,-1 2 1,-2 6 134,-1-1 1,5 8 0,4 5-734,3 3 0,1 1 1,1-1-1,2-1-740,1-3 0,7 0 1,-1 2-1,5-2 695,3-2 0,11-2 0,0-4 0</inkml:trace>
  <inkml:trace contextRef="#ctx0" brushRef="#br0" timeOffset="21">21781 4251 9008,'0'14'4123,"2"-7"0,2-2-3179,5-4 0,3-1 1,1 0-783,1 0 1,-2-6-1,-3-3-441,-5-3 0,-3-1 0,-2 0-77,-3-1 0,1 7 0,-6 3 0,-2 2 11,-1 2 1,1 6 0,2 4 354,4 7 0,4-3 0,1 4 0,0-3-427,0-2 1,6 5 0,4 0-1,6-3-585,7-5 1,2-4-1,3-6 1,2 0-588,1 0 1,10-6 1588,-1-3 0,9-9 0,-2-2 0</inkml:trace>
  <inkml:trace contextRef="#ctx0" brushRef="#br0" timeOffset="22">22541 3558 7796,'-9'-4'1883,"1"-1"1,0 4-1,-1 10 1,5 10-1877,2 9 0,2 5 1,0 5-1,-1 2 1541,-4 6 1,-1 9 0,-2 3-1,2-2-813,0-1 1,4-3 0,-2-3-1,2-5-932,2-3 0,0-7 1,0-2-1,2-6-1401,2-4 0,2-7 0,6-7 0,1-4 1598,7-5 0,9-17 0,5-10 0</inkml:trace>
  <inkml:trace contextRef="#ctx0" brushRef="#br0" timeOffset="23">22835 3678 7811,'-21'-6'371,"3"6"0,9 2 1,5 8 1655,2 7 1,7 11-1,-1-2 1,-1 2-1134,-1 1 0,3 8 0,4 3 0,3 0-324,2-3 0,9 0 0,5-6 0,5-3-264,4-4 0,2-7 0,1-8 1,-2-4-1557,-2-4 0,1-8 0,-6-7 1,-3-6 64,-4-6 0,-7 0 1,-8-2-1,-6-3 820,-6-5 0,-6 3 1,-10 1-1,-8 2 164,-7 4 1,-4 2-1,-4 11 1,1 1 40,1 3 160,-9 3 0,19 0 0,-8-1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4.225"/>
    </inkml:context>
    <inkml:brush xml:id="br0">
      <inkml:brushProperty name="height" value="0.053" units="cm"/>
      <inkml:brushProperty name="color" value="#FF0000"/>
    </inkml:brush>
  </inkml:definitions>
  <inkml:trace contextRef="#ctx0" brushRef="#br0">3213 9982 8571,'0'-9'0,"1"2"-609,3 1 0,-1 1 0,5 4 395,-2-4 0,0 0 1,-3-6-1,1 2 522,-1-1 1,-1-2-1,-2-1 1,0-1 1288,0 1-1278,5 0 1,-3-1 0,2 1 159,-2 0-414,-2 5 1,-2 2 0,-2 6 0,-5 0-232,-3 0 1,-7 2 0,-3 1-1,-3 3 206,-2 1 1,-6 2 0,-2 4 0,-2 1 18,1-1 1,-5 0 0,2 2 0,-1 2-40,-3 0 0,-1 7 0,1-2 0,0 3-8,4 2 1,1 0-1,7-1 1,1 2-39,2 4 0,7 0 0,4 5 0,2-1 31,1 1 1,3 1 0,2 2 0,4 0 161,4 0 1,1 0-1,1 0 1,4 0 27,4 0 1,2 0 0,4 0 0,2 0-67,0 0 0,3 1 0,-4 2 0,2 3-75,-2 2 1,-1 1-1,-3 5 1,-4 4-43,-3 4 0,1 3 0,-2 5 0,-1 1-2,-1 0 1,-2-31-1,0-1 1,0 27-1,0 1 66,0-3 1,4-7 0,2-9 0,1-8-8,4-8 0,5-5 1,3-5-1,1-4 357,-1-3 0,8-8 1,-2-2-1,3-5-185,6-5 1,3 2 0,3-6 0,0 0-777,0 2 1,0-3 0,0 5 0,-2 2-594,-2 2 0,2 1 0,-3 3 1128,-1 6 0,-2 5 0,-5 13 0</inkml:trace>
  <inkml:trace contextRef="#ctx0" brushRef="#br0" timeOffset="1">5599 11968 23400,'1'-8'-2295,"4"4"0,3 2 2261,4 2 0,6 0 0,1 2 330,2 2-287,1-2 1,6 4-1,2-6 104,1 0 1,6 0 0,-1-2-1,2-1 305,2-1 0,0-6 0,2 1 0,1-3-468,1-2 1,5 3 0,-3 0 71,1 2 1,-4 1-1,3-6 1</inkml:trace>
  <inkml:trace contextRef="#ctx0" brushRef="#br0" timeOffset="2">21302 9249 8378,'-24'-43'0,"5"3"0,7 8-555,4 6 1,4 7 450,4 6 1,0 4 11,0 0 179,6 6 1,3-7-1,9 5 1,4 2 298,3 2 1,3-4 0,5 1 0,7 1-227,7 1 1,5 2 0,3 0 0,2 0-146,6 0 0,2 6 1,1 3-1,1 3-15,0 1 1,-4 5-1,-2 0 1,-5 0-51,1 1 0,-2 2 1,-7 7-1,-3 2-53,-4 1 0,-1 12 0,-1 2 1,-4 10 135,-4 7 1,-15-25 0,0 2-1,-2 2 1,0 2 0,-2 5 0,-1 2-92,0 8 1,-1 1-1,-1 4 1,-2 3 0,-3-16-1,-1 1 1,-1 0 0,0 3-1,0 1 1,-1-1 113,0 2 1,-1 0 0,0 1 0,-1 6 0,-1 2 0,-1 0 0,1-2 0,-1 0 0,1 0 0,-1 2 0,1-1 0,0 1-124,0 0 0,0-1 1,1 0-1,0-3 0,1 0 1,0-1-1,0-1 1,0-1-1,1 0 0,0-3 1,1-1-1,0 1 138,0-1 1,1 0 0,0-1 0,1 0 0,0 0 0,0-2 0,3 22 0,0-2 0,0-1 0,0-1-1,2-2 0,0 1 0,1 4 0,1-1 0,2-2 0,1-1 0,-1 0 0,0 0-147,1 1 1,-1 0-1,0-2 1,1-1-1,-1-1 1,2 0-1,-1-1 1,1 0 17,1-1 0,-1 1 0,1 4 0,0-1 0,-2-6 1,0-1-1,0 1 0,1 0-85,1-3 1,-1 1-1,1 2 1,-2-1 0,-2-7-1,-2-1 1,0-2-1,-2-1 38,0-1 0,-1-1 0,-3-5 0,-1-1 0,2 30 1,-4-6 106,-1-7 1,-6-6 0,-4-14-1,-5-2 641,-3-5 0,-10-7 0,-1-2 0,-7 2-625,-6 1 1,-11 6-1,-2 3 1,-2 3-615,-3 4 0,29-17 0,0 1 0,-25 24 596,4 3 0,24-26 0,1 1 0,-20 27 0,1-1 0,0 0 0</inkml:trace>
  <inkml:trace contextRef="#ctx0" brushRef="#br0" timeOffset="3">4292 10968 20569,'-13'-12'-2033,"0"-4"0,1-5 1307,3-1 0,-3 6 0,5-2 0,-2 5-466,0 4 2046,6 3-189,-9 6 0,9 0-1150,-6 0 1,0 0 0,-4 0-1,-2 0 606,-3 0 1,2 1 0,-6 2 0,0 3-132,1 2 1,-4 1-1,4 5 1,-1 1-63,0-1 1,4 6 0,-3-6-1,0 0 2,1 1 1,2-3 0,-3-2 0,0-2 118,1-2 0,2 3 1,-3-5-1,0 1 427,1 0 0,-1-2 1,-3 5-1,2-1-332,-2 1 1,-1 1 0,-2 4 0,2 0-191,3 1 1,-2 0 0,5 3 0,0 0-70,0 0 1,1 2 0,5-1 0,-1-2 101,1-1 0,0-2 0,1 0 0,1 1 204,2-1 0,5 0 0,-3 1 1,1-1-75,3 0 1,1 1-1,2-1 1,0 2-136,0 3 1,0 1-1,2 5 1,2-2 75,5 1 0,3 1 1,1 0-1,1-3-250,-1-2 0,5 3 0,-1-3 0,0 1 289,-2-1 1,-2-1-1,2-5 1,1 0 173,2 1 1,-1-1-1,-3-1 1,1-2-46,2-1 0,3-2 0,5 4 1,-1-4-72,-1-1 1,10 3 0,-7-3-1,3 0-267,-1 0 1,3 4-1,0-2 1,-1 0 39,-2 1 0,3-4 0,1 4 0,1 0 76,0-2 1,2 0-1,-2-4 1,1 2 231,3-2 0,1-2 0,2-1-66,0 0 0,-3 0 0,0 0 0,3 0 0,0 0-26,3 0 0,0 0 1,-3 0-1,0 0-166,0 0 1,0 0 0,0 0-1,-1 0-7,-4 0 0,4 0 1,-4-1-1,4-2 45,1-2 1,0 1 0,1 4-1,2 0 37,2 0 0,-1 0 1,-2 0-1,1 0-66,1 0 1,5-5 0,-5 1 0,-1 1-23,-1 2 1,2-1 0,1-1 0,-2-1 0,-2 1 0,-1 1 0,0 2 0,0 0-143,0 0 1,-5 0 0,1 0 0,0 0 156,-2 0 1,3 0 0,-5 0 0,1 0 83,-1 0 1,5-1 0,-2-2-1,0-2-86,1 2 0,-2 2 1,3 1-1,-3-2-113,-2-2 1,5 2-1,-3-2 1,2 3 24,0 1 1,-5 0 0,3 0-1,0 0 7,0 0 0,0-5 0,1 1 1,-2 1 221,0 1 0,-4 2 0,5 0 1,-1-1 138,-3-4 0,2 2 1,1-4-1,-1-1-42,1 1 1,2 0 0,-2-4 0,0 2-200,-1-1 1,8-2-1,-3-1 1,-1 0-313,-2-1 1,6 1-1,-5 0 1,-2-1 68,-3 1 1,1 1 0,0 2 0,-3 1 227,-4-2 1,1 1-1,-3 0 1,2 1 123,-2-2 1,2 1 0,-5-2-1,0 0-67,0-2 1,4-3 0,-4 4 0,0 0-112,0-1 0,4-3 0,-6-1 1,0 2-198,-3 1 1,4 1-1,0 1 1,0 0-25,1-1 1,-4 1-1,1 0 1,-4 1 168,-3 3 0,-6-3 0,3 5 0,-2-2 85,1 0 1,-1 0 0,-5-3 0,-2 2 122,-2 1 1,-5 0-1,1-4 48,-3-1 0,3 6 1,0-1-189,-1-2 0,3 4 1,-2-2 32,-2-1 1,1-2 0,0-1 0,1 1 23,-2 3 0,1-3 0,0 5 0,-1-2 126,-4 0 1,2 1 0,-6-2-1,1 1-223,0-1 1,-4 4 0,3 0 0,0 1-28,-1 1 1,-3-5 0,0 5-1,0-1 70,0-1 0,0 5 0,3-5 1,1 1 15,0 1 0,-3-2 0,3 3 0,-1-1 68,1 1 0,-5-3 1,4 1-1,-3 2 103,1 2 1,0-3 0,-5-1 0,1 2-142,-1 2 0,0-4 0,1 1 0,0 1-54,4 1 0,-6 2 0,4-1 0,1-2 42,-2-2 0,-1 1 0,0 2 1,-1 0-58,0-3 1,2-1-1,0 3 1,1-1 166,1 1 0,-9-3 0,7 1 0,0 2-53,0 2 0,-8 1 0,7 0 0,-2 0-7,-1 0 0,-2 0 0,0 0 1,2 1-56,0 4 0,3-4 0,-1 4 0,0-4-56,1-1 0,4 0 0,-1 0 0,1 0 143,1 0 1,-2 0 0,3 0 0,1 0-30,0 0 0,-5 0 0,2 0 0,-3 0-71,-2 0 1,2 2 0,0 1 0,1 1-103,0-1 1,-8 0 0,5 0-1,-1 2 101,0-3 0,1 1 1,1 0-1,-1 2 12,0-2 1,1-2-1,-1-1 1,0 0 92,1 0 0,0 0 0,3 0 0,1 0 5,-2 0 1,-1 0 0,-2 0-1,0 0-141,1 0 0,-1 0 0,0 2 1,-1 1-62,-3 1 1,3 5 0,-3-4 0,4-1 75,5 2 0,-3-3 1,4 4-1,-1-1 20,0-3 1,1 0-1,-3 0 1,3 1 77,2-1 1,-4-1-1,0-2 1,0 0-33,0 0 1,-2 0-1,3 0 1,-3 0 3,-2 0 1,-4 0 0,-2 0 0,1 0-38,-1 0 0,-2-2 1,4-1-1,1-1-13,2 1 1,-3 2 0,0 1 0,1 0-76,2 0 1,1 0-1,1 0 1,-1 0-54,0 0 1,1 1 0,-3 4 0,-2 3 61,-4 4 1,-2 0 0,-2-2 0,1-1-88,-4 2 1,-7 1 0,1 1-1,-4 0-208,-2 1 0,-3 3 1,-3 1-1,1-2-249,0-1 1,-3 3-1,2 0 1,1-1-287,0 3 0,6-4 0,5 6 910,2 2 0,-4 7 0,3 3 0</inkml:trace>
  <inkml:trace contextRef="#ctx0" brushRef="#br0" timeOffset="4">6678 12501 8517,'0'-13'0,"0"-1"213,0 1 0,0-2 0,0-3 51,0-4 0,2 1 0,2-1 1,4 0-1,1 0 681,0 0 0,-1 5 0,6-1-152,-1 4 1,-4 0-178,0 1 1,0 6-284,4 2 1,-6 11 0,-2 7 0,-4 8 327,-1 4 0,0 8 0,0 4 0,0 4-200,0 4 0,0 4 0,-1-3 0,-2 1-406,-2 3 1,1 2 0,4 1 0,0-1-27,0-3 1,2 3-1,2-3 1,3 1-634,1-1 0,4-3 1,-3-6-1,2 0-908,3 0 1,-1-6-1,0-3 1,-1-4 493,-3-5 0,3 2 1,-5-7-1,1 0-563,-4-3 0,2 0 1581,-1-1 0,-13 0 0,-7 1 0</inkml:trace>
  <inkml:trace contextRef="#ctx0" brushRef="#br0" timeOffset="5">6438 12661 8282,'-13'-25'632,"0"1"0,1 3 634,3 2 0,-1 1-574,5 5 1,2 0-260,8-1 0,4 1 0,8 0 1,7-1-1,6 1-156,5 0 0,4-1 1,2-1-131,4-2 1,-8 2-1,1-3 1,-2 5-1,-4 2-101,1 3 1,-2 5 0,-6-3 0,-3 1-576,-4 1 1,0 1 0,-3 7 0,-3 5-206,-1 3 0,0 3 0,-1 3 0,-1 4 19,1 3 1,1 7 0,-1 4 0,1 4 714,3 4 0,0 4 0,5 5 0</inkml:trace>
  <inkml:trace contextRef="#ctx0" brushRef="#br0" timeOffset="6">6878 14034 8613,'0'-14'3376,"0"1"-2859,0 5 1,5 8-1,-1 9 1,-1 5 141,-1 3 1,2 3-1,1 5 1,-1 0-448,2 3 1,-3 6 0,4-1 0,-1-1-782,-3 1 1,3-2 0,0-4-1,0-2-995,0-3 1,3-3-1,-3-7 1564,1-3 0,2 3 0,4-5 0</inkml:trace>
  <inkml:trace contextRef="#ctx0" brushRef="#br0" timeOffset="7">6785 13967 9478,'-13'-21'1858,"-1"3"0,7 1-2348,3 17 1,2 3 0,2 10 0,0 0-181,0 1 1,6 0 669,3 4 0,9-3 0,2 4 0</inkml:trace>
  <inkml:trace contextRef="#ctx0" brushRef="#br0" timeOffset="8">7198 13940 9296,'2'0'570,"2"9"1,2 7-1,3 8 1,-3-3-86,0-2 1,-5-1-1,5-3 1,-1 1-273,-1 2 0,2-1 0,-3-2 0,1 2-368,-1 0 0,3 1 1,0-6-202,2-3 0,-4-3 0,4-8 0,-1-2 56,0-5 1,-2-4 0,2-5 0,-1-4 513,-3-4 1,0 1-1,0 2 1,1 2 534,-1 2 1,-1 1 0,-2 5 1112,0-1 0,1 7-1604,4 2 0,1 5 0,4 5 0,-1 4-384,1 3 0,2 1 0,2 2 0,0 1-308,4 2 0,1 4 0,5-4 0,-2-3 89,2-5 345,7 2 0,3-11 0,6 5 0</inkml:trace>
  <inkml:trace contextRef="#ctx0" brushRef="#br0" timeOffset="9">7918 13607 9374,'-16'-18'1381,"2"0"1,4 10-1,10 11-1462,0 8 1,5 10 0,0-3 0,1 0 952,0 1 0,5-3 0,-2 6 0,2 1-806,3-3 0,4 9 1,-1-4-1,0 0-434,-3 0 0,0-1 1,-1-8-1,0 0-1191,1-4 0,-5 1 775,0-4 0,-8-4 1,-1-4 838,-7-4 1,-7-7-1,-2 1 1,-2-1 679,2 1 1,-3-2 0,1 6 0,0-1 773,-1 0 0,4 1 0,-3 5-1104,3 0 1,7 6-1,0 3 1,2 3-705,3 1 0,2 1 0,2-1 0,4 0-456,4 1 0,2-1 0,3 0 1,1 1-155,2-1 1,0 3-1,5-1 909,2-3 0,1-2 0,1 3 0</inkml:trace>
  <inkml:trace contextRef="#ctx0" brushRef="#br0" timeOffset="10">8225 14007 9117,'0'-21'434,"6"8"0,3 8 1,2 4-301,3 1 1,-1 0-1,0 0 1,1 0 238,-1 0 0,0 0 0,1 0 0,-1 0-337,0 0 1,1 0-1,-2-2-45,-4-2 0,-2 1 1,-7-6 318,-4-1 1,-2 2-1,-6 1 1,-1 1 177,1 3 0,0-3 0,-1 2 1,1 1 724,0 1 1,-1 2-1147,1 0 1,6 6 0,2 3 0,4 3-569,1 1 1,7 1 0,6-1 0,7 0-275,0 1 1,6-1 0,-3-1 0,5-3-433,4-5 0,-1 2 1207,-5-2 0,7-5 0,1-6 0</inkml:trace>
  <inkml:trace contextRef="#ctx0" brushRef="#br0" timeOffset="11">8771 13847 10477,'0'-13'0,"2"1"791,2 3 1,-2 4-1,4 11 10,-1 8 0,-2-1 0,5 8 0,-1-1-304,1 3 0,-1 5 0,3-7 0,-2 1-451,-2 0 0,4-6 1,-1 2-185,3-3 0,-3-8 0,-2-4-170,-1-6 0,-1-9 1,-5-8-1,-2-4-605,-2-4 0,2-8 0,-4-1 0,2-4 689,-1-4 1,1-5 0,4 1-1,1 0 122,4 5 1,-2 1 0,6 12 0,1 1 1222,2 2 0,-3 12 1,-2 2 177,-1 3 1,3 8 0,-3 6-1306,1 8 0,-4 12 1,2 0-1,-5 6-589,-5 2 0,-2 10 0,-8 1 0,-1 2-707,-2 2 1,0-2 0,3-2 1301,-2 2 0,2-8 0,-4 2 0</inkml:trace>
  <inkml:trace contextRef="#ctx0" brushRef="#br0" timeOffset="12">6838 14966 8265,'8'-7'1184,"5"3"1,18 2 0,17 2 0,9-1-761,10-4 1,-22 3 0,3 0 0,2-4 0,1-2 0,4-1-1,3-1-297,6-1 0,2-2 0,5 0 0,2-2 0,-20 4 0,1 0 0,0-1 0,3-1 0,0-1 0,1 0-399,2-1 1,1-1 0,2-1 0,5-1-1,2-1 1,-1 0 0,-5 2 0,-1-1 0,-1 0-1,2-1 1,-1-1 0,0 0 157,-3 0 0,0 0 0,-1-1 0,2-1 0,0-1 1,-2 0-1,-5 1 0,0 1 0,-2-1 0,-2 0 0,-1 0 1,0-1-17,-2 0 0,-1 0 1,-1-1-1,19-9 1,-2-2-1,-12 3 1,-3-1-1,-5 2 1,-4-2 61,-4 2 0,-4-1 1,-6-3-1,-5-1 1,3-29-1,-16-2 13,-16-3 0,-8 31 0,-7 1 0,-10 0 1,-6 2-1,-5 0 0,-5 1 60,-11-1 0,-4 1 0,18 11 0,-2 2 0,-1 0 0,-6 1 0,-1 0 0,-1 2 0,0 1 0,-2 1 0,1 0-69,-2 2 0,-1 1 0,0 2 0,-7 1 1,-1 3-1,1 0 0,5 3 0,1 0 1,-1 2-1,-2 1 0,-2 2 0,1 1 171,-2 1 1,0 2 0,1 1 0,3 1-1,1 1 1,0 3 0,1 2 0,-1 3 0,2 1-1,2-1 1,1 1 0,0 1-64,3 1 1,0 1-1,1 2 1,2 1 0,2 2-1,1 1 1,5 1 0,1 0-1,1 2 1,2 0-1,0 2 1,2 0-283,-18 14 0,5 3 0,4 3 0,6 3 0,6-3 0,4 2 0,7-3 0,5 1-306,5-2 0,5 0 0,8 0 0,6 0 544,6-1 0,4 0 0,2-1 0,3-2 0,3-3 0,2-2 0,1 1 0,0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4.238"/>
    </inkml:context>
    <inkml:brush xml:id="br0">
      <inkml:brushProperty name="height" value="0.053" units="cm"/>
      <inkml:brushProperty name="color" value="#FF0000"/>
    </inkml:brush>
  </inkml:definitions>
  <inkml:trace contextRef="#ctx0" brushRef="#br0">3772 11088 16590,'0'-13'-3130,"0"0"3058,0-1 1,0 1 0,0 0 0,0-1 1082,0 1-1856,0 0 1,-5 5 651,-4 4 1,-3 2-1,-3 2 1,-1 0 430,-2 0 1,-4 0-1,2 2 1,0 1 125,-4 1 0,3 1 0,-1-4 1,-2 2-299,-1 1 0,0 5 0,1-3 0,2 2 126,-2 2 0,-2 2 0,-4 1 0,-1 1-64,1-1 1,-4 0 0,0-1 0,-1 0 33,-1 1 1,2-2 0,-3 6 0,3-2 168,1-2 0,-2 1 0,5-1 0,5 0-270,6 1 0,0 4 1,1-1-1,3 1-131,5 1 1,-2 1 0,4 3 0,-1 0-96,1 0 1,3 2 0,-2 4 0,-1 0 67,1 2 1,2 2 0,-2-2 0,0 3 105,-1 0 0,4 5 0,-5-4 0,0 4-63,2 1 1,-1 0 0,5 0 0,-1-2-63,1-2 0,0 6 0,0-2 1,-2 2-16,3-1 1,-6 4-1,1 1 1,-2 0 109,0 0 0,0 2 0,-4-2 0,-1 0 75,1 0 0,0 3 0,1-3 1,1 1-92,3 4 1,0 0 0,-1 3 0,5-1-19,2 0 0,2 1 0,0-1 0,0 0-21,0 1 1,0-3-1,0 0 1,0-4-34,0-1 1,5 4-1,-1-1 1,-1 3 118,-1 1 0,2 1 1,1-1-1,-2 0 10,-2 1 0,-1-3 0,2 0 1,0-2 5,3 1 0,-1 2 0,-2 1 0,1-1-55,1-3 1,1 7-1,-5-1 1,0 3-31,0 1 0,0-1 0,1-5 0,2 2 82,2 3 1,1-8-1,-2 2 1,3-3 93,1-2 0,4-3 0,-3 5 1,2 0-50,3-2 0,-1 4 0,0-5 0,1 1 87,-1 3 1,-1 7-1,-2 2 1,-1-1-188,1-3 1,1 10 0,-1-6 0,-2 3-75,-2 3 0,4-6 0,-3-1 1,2-3 49,0-2 1,0-4 0,4-1 0,-1-3 180,-3-2 1,6-1 0,-5-2 0,1 0 218,0 0 0,1-2 1,2-1-1,-1-1-173,0 1 1,1-3 0,-1 0 0,2 0-268,3 0 0,-2-3 1,5 3-1,-2-1 42,-3-4 0,3 0 1,-1-1-1,-2 1-264,-1 2 1,3-1-1,1-6 1,1-3 162,-1-2 1,3 3 0,-3-4 0,1-3 167,-1-5 0,4 0 1,0-4-1,2 0 132,2 0 1,-1 3-1,1-5 1,1-1-60,3-1 1,2 2-1,5 2 1,1 0 7,2 0 1,2 4 0,-1-1 0,1 3-199,1 1 0,0-1 0,-2 0 0,-1-1-61,-1-1 1,3 8 0,-7-8 0,2-1 116,2-2 0,-4 2 0,1-4 1,1-2 376,1-2 1,8-1 0,-7 0 0,3-1-143,3-4 0,0 2 1,4-4-1,-2-1-128,-2 1 0,4 4 0,-2-1 0,0 2-45,1 2 1,-1 0 0,1 2 0,-4 2-231,1 5 1,-4 1-1,4 1 1,-2-4 68,1-1 0,4 3 0,-4-5 0,1-1 302,0-1 1,8-2 0,-4 0 0,-1 0-66,-2 0 0,4-6 1,-3-3-1,3-1 109,-2 1 0,1-2 0,-4 5 1,1 0-285,4 1 1,1 0-1,-1 4 1,0-2-59,-2-2 0,-2 1 1,3 4-1,-1 0 27,2 0 0,0 4 0,3 1 1,-1-2 106,0-2 1,2-1 0,1 0 0,2-1 119,-1-4 0,-3 2 1,0-4-1,-1-1 13,0 1 0,-1 4 1,-3-1-1,-5 2-142,-2 2 0,2 0 0,1 0 0,-2 0-88,-2 0 0,4 6 1,-1 3-1,-1 3 2,-1 1 1,2-4 0,0 0 0,1 0-103,1-2 1,-5 4 0,5-7 0,-1 0 268,-1 2 0,6-4 0,-2 2 0,1-2 145,-1-2 1,0-5-1,2 1 1,-4-1-48,-4-1 0,5 5 0,-6-3 0,4 2-318,1 2 0,-2-4 1,-2-1-1,1 1-191,1-2 0,5 4 0,-5-4 0,-1 2 265,-1 0 1,-4-5 0,-1 3 0,-3 0 267,-1 0 0,0-4 1,-4 1-1,2-3 138,-1-2 1,-2 1-1,0 0 1,2-1-227,1 1 0,5 0 0,-5-2 0,0-1-379,1-2 0,-4 0 1,5 5-1,-2-2 73,0-3 0,3 3 0,-4-4 0,-3 1 233,-2 1 1,3-3-1,-6 4 1,2-3 137,-2-2 0,2 5 0,-6-3 0,-2-1 62,-1-2 1,2-3-1,1-2 1,0 1-94,1-1 1,0-4-1,5-2 1,-2 1-188,2-1 0,-3-2 1,1 2-1,2-1-161,1-3 0,2-1 0,-1-2 0,-1 0 131,-2 0 0,-4 0 0,-6 0 0,1 0 58,-1 0 0,-4-5 0,-2-1 0,1-1 126,-1-3 1,-3-11 0,4-4 0,-1-3 246,1-6 0,-5 2 0,1 0 1,-1-1-461,-1 36 1,0-1-1,0-35 1,2 2 0,-2 5-127,-2 3 1,0 0-1,0 5 1,0 2 135,0 1 0,0 7 0,0 3 0,-2 0 46,-2 1 0,-3-1 0,-7 4 0,1-2-51,0-2 0,1-5 0,1 1 0,2-3 36,-1-1 1,-2-6-1,-1-5 1,0-5 7,6 31 1,0 0 0,1-1 0,-1 0 0,0-1 0,1 0-1,-1 0 1,2 0 18,0 0 1,1 0-1,-2 0 1,0 0-1,2 0 1,-1 1-1,-1 1 1,0-1 82,0 1 0,-1 1 1,-5-30-1,0 1 1,-1 5-60,-6 0 1,-5 5-1,-3 7 1,1 2-103,-1 4 1,-4-6 0,0 9 0,1-3-106,2-3 0,3 3 0,1-7 0,2-4 239,-2-2 1,5-8 0,1 2 0,3-1 144,2 0 0,1-5 0,2 6 0,2 4 135,2 6 0,-4 4 0,3 6 0,-2 4-153,0-1 0,0 7 0,-6 0 0,-1 4-249,-2 2 1,-4 0 0,3 3 0,-1 2-41,1 2 1,-3-3 0,4 2 0,0 1 31,-1 0 0,4-5 0,-4 2 1,1-3 125,1-2 0,-1-3 1,3 2-1,-1 3 165,-2 0 1,-4 6 0,2-1 0,0 4-170,-4 3 0,-1-2 1,-3 9-1,-2 0 10,-1 0 0,-11 3 0,2 6 1,-2 3-263,-4 2 1,-2 1-1,-7 4 1,1-1 191,0-3 1,-2 1 0,7-6-1,-3-1 156,-1-1 1,-5-2 0,0 0 0,1 0 149,-3 0 0,3-6 0,-4-3 0,5-1-99,-1 1 1,-5-2 0,0 5-1,-2 1-7,2-1 0,-6 1 0,3 5 0,-3 2-314,-6 2 1,1 4-1,35-2 1,0 1 0,1-1-1,-1 1 58,-36 6 0,33-8 1,0-1-1,3 1 0,-1-1 1,2 1-1,-1-1 199,-36 4 1,3-3 0,1-5 0,-4 0-17,34 1 1,0-2 0,1 1 0,0-1 0,1-1 0,0 0 0,0-2-1,-1-1-23,0-1 0,0 0 1,-2-1-1,0-1 0,0 0 1,-1 0-1,0-1 0,0 0 86,0 1 0,1 0 1,-1 0-1,-1 1 0,1 0 1,0 1-1,-1-1 1,0 2-239,-3 0 1,0 1 0,-2 0 0,0 2-1,-1 1 1,0 2 0,-1-1 0,-1 1-108,1 1 1,0 1 0,-5 2 0,0 3 0,2 2 0,-1 2-1,0 1 1,0 1-150,0 1 1,0 1-1,1-1 1,1 0-1,0 2 1,0 1 0,2 1-1,0 1-42,0 1 0,0 1 0,0 1 1,0 1-1,2 3 0,1 1 405,1 1 0,0 0 0,-1-2 0,1 0 0,-1 3 0,0 1 0,3 0 0,1 2 0</inkml:trace>
  <inkml:trace contextRef="#ctx0" brushRef="#br0" timeOffset="1">11837 9862 8869,'8'-21'-55,"-4"4"1,-1 3-461,1 5 1,4 3-679,5 6 1425,-5 0 0,2-1 480,-6-3 0,1-4-326,-5-5 1,-2 4-357,-2 0 1,-4 6 0,-5-1-22,0 2 1,1 4-1,2 1 1,1 3 49,-2 1 0,0-4 1,-3 3-1,1-2 51,0 1 0,-1 4 1,1-5-1,0 0 38,-1 2 1,5-3 0,0 5 0,1-1-107,0 1 0,-4-4 0,5 5 0,-2 1 63,0 2 1,2 6 0,-4 1-1,4 2-166,1 3 0,-4 1 0,2 3 0,-1 0 93,0-1 0,5 2 0,-3-7 0,-1 2 78,1-2 1,4 2-1,-2-5 1,4 1-1,1-1 1,0 0 0,0-3 0,0 4-59,0 0 0,0-2 0,0 4 1,0 1-51,0-3 0,0 8 1,1-2-1,2 0-27,2 4 0,4 4 0,-5-2 1,1 3 82,0 2 1,3 0 0,5 0 0,2-3 134,3-2 0,1 2 0,6-6 0,0-2 26,4-1 1,2-2-1,-2 1 1,2-3-52,-1-2 1,3-1 0,-2-5 0,-2 1-39,-1-1 0,-2 0 1,-3 1-1,0 0-207,0 4 1,-2-3-1,0 3 1,-2-3-322,-3-2 0,-5 5 0,-4-1 0,-1 1-1524,-3 1 1,-3 4 1922,-4 8 0,-16 3 0,-8 6 0</inkml:trace>
  <inkml:trace contextRef="#ctx0" brushRef="#br0" timeOffset="2">15636 16166 11055,'9'-12'-912,"0"3"1,-5 3-1,5 6 549,2 0 0,-4 0 1,2 0-1,0-1 269,-2-4 0,1 2 319,-4-6 1,-2 5-1,2-5 1843,-2-1-1569,-2 4-341,0 0 0,-5 7 0,1 4 1,-1 2-440,-1 1 0,3 2 0,-4-4 0,0 0 224,-1 0 0,1 0 1,-4-3-1,2 1 393,-1-1 0,-3-1 0,-4-1 0,0 2-74,0 1 1,3 1 0,-1-4 0,-1 2-128,-2 2 0,0 5 1,5-1-1,-2 3-2,-3 1 0,3 0 1,-4 2-1,1 2-267,0 0 0,5 6 0,4-6 0,0 0 75,2-3 0,1 0 1,6-1-1,0 0 267,0 1 0,0-1 0,0 0 0,1 2-70,4 3 0,-2-3 0,6 3 0,1-4-26,2 0 1,3 3-1,3 3 1,2-1-319,1 0 0,4 3 1,-3-2-1,4-1 47,0 0 0,1 3 0,0-4 0,-1-2 185,1-1 1,3-1-1,-1-1 1,-1-1 144,2-3 0,0 1 1,-2-6-1,3-1 13,4-1 1,4-2-1,1 1 1,1 2-178,4 2 1,-2-1 0,6-4-1,-1 2-199,0 2 1,2-1-1,-4 4 1,0 1 59,0-1 0,0 1 0,-3 1 1,1-5 65,-1-2 0,2-2 0,-2 0 0,-2 0 406,2 0 1,0-2 0,-2-2 0,4-5-121,4-3 1,-2-1 0,2-1-1,0 1-286,-2 0 1,5-1 0,-3 1 0,1 1-101,-1 3 0,-3-3 0,-4 5 1,1-2-36,1 0 1,0 2 0,-5-4 0,-2 2-67,-1-1 1,-5-2-1,3-1 1,-2 0 355,-2-1 0,-2-3 1,-1-3-1,-2 0 12,-3-4 1,-3-1 0,-5-2 0,-1-1-67,0-3 1,-5 3-1,-4-5 1,-2 2-213,-2 0 1,-12 0-1,-7 4 1,-8 2 78,-4 3 1,-14 0 0,-2 7-1,-8 4-21,-1 4 0,-9-2 0,-2 5 0,-3 1 81,-2 1 0,2 7 0,32-2 0,-1 0 0,0 0 0,0-1 53,0 1 1,-1 0 0,-3 2 0,-1-1 0,4-1-1,0 0 1,0 0 0,0 0-18,1 0 1,1 0 0,0 0 0,0-1 0,-30-2 0,3 0-167,0 0 1,6 0-1,-1 0 1,4 0-1406,3 0 1573,-3 0 0,8 0 0,-5 0 0</inkml:trace>
  <inkml:trace contextRef="#ctx0" brushRef="#br0" timeOffset="3">15036 12621 15987,'-13'0'595,"0"0"0,4 0 0,1-2-622,3-2 0,0 1 0,7-6-661,2-1 1,-1 2 0,6 1 656,1 1 1,-2 2 0,1 4 0,1 0 110,2 0 0,6 0 0,1 0 0,0 1-211,0 3 1,5-2 0,-2 2 0,3-2-111,2-2 0,-5 0 1,-1 0-1,0-2 37,-1-2 0,-2 1 1,3-6-1,-2 0-408,-2 2 589,-3-5 1,0-1 0,-1-8 0</inkml:trace>
  <inkml:trace contextRef="#ctx0" brushRef="#br0" timeOffset="4">15370 12474 20843,'-8'-13'-2111,"4"1"0,8 3 2690,5 5 0,3 4 1,0 4-1,-2 5-1065,-1 3 1,-1 6 0,0 1 0,-3 2-431,-4 2 0,-1 1 0,0 0 0,-1-2 476,-4 2 1,-6-1 0,-9 1 0,1-3 411,0-2 0,-5 11 0,3-2 0</inkml:trace>
  <inkml:trace contextRef="#ctx0" brushRef="#br0" timeOffset="5">15236 13407 7909,'0'-13'-344,"2"5"0,1 2 0,3 2 390,1 0 1,2-5 0,6 3 0,3 0 72,4 0 184,3 1 0,2 5 1,-1-1-1,1-2-556,0-1 1,-1-1-44,1 5 296,0 0 0,-1 6 0,1 1 0</inkml:trace>
  <inkml:trace contextRef="#ctx0" brushRef="#br0" timeOffset="6">15183 13967 12576,'-19'-18'0,"5"0"254,9 2 1,3 9 0,4 7 245,2 7 0,9 6 0,10 5-419,2 4 0,13 4 0,4 0 0</inkml:trace>
  <inkml:trace contextRef="#ctx0" brushRef="#br0" timeOffset="7">16356 14873 8504,'0'-13'67,"0"-1"1,2 7 0,1 4-1,2 6-1224,3 6 1157,-5 3 0,9 7 0,-5 2 0</inkml:trace>
  <inkml:trace contextRef="#ctx0" brushRef="#br0" timeOffset="8">16289 15513 9794,'-11'-25'755,"2"2"1,3 12-1623,6 11 839,0 6 1,6 13-1,1 1 1</inkml:trace>
  <inkml:trace contextRef="#ctx0" brushRef="#br0" timeOffset="9">22421 17658 8421,'0'-7'-20,"0"1"-202,0 6 0,0-1 504,0-4 1,0 2 0,0-6 197,0-1 0,0 3-330,0-2 0,-6 6 0,-2-2-94,-4 4 0,3 1 0,0 0 0,-3 0 33,-4 0 0,1 0 0,-4 0 0,1 0 13,0 0 1,-4 1 0,3 2 0,-1 2 94,1-2 0,1-2 1,5 1-1,0 1-72,-1 1 0,1 2 0,0-2 0,-1 4-11,1-1 1,0 5 0,-2-3 0,-1 3-103,-2 1 1,-1 5-1,2 0 1,-2-2-61,-2-1 1,4-2 0,-6 0 0,1 1 161,1-1 1,-4-1-1,4-2 1,-1-2 61,0-2 0,6 0 1,-4-3-1,3 1 55,-1-1 0,0-2 1,5 1-108,0 2 1,-1-1 0,1 6 0,0 2-319,-1 0 0,-1 3 0,-1 1 0,-2 2 35,2 5 0,-3-1 0,-1 1 0,1 1 142,0-3 0,-3 0 0,3-7 0,-1 0 78,1 1 0,-3-3 0,6 0 0,2-4 404,4-1 1,1 5-216,-4-3 0,4 3 0,1-1 0,2-1-367,3 1 1,-3 7 0,2 0-1,1 0-1,2-2 0,-4 2 0,1 3 0,1-1 106,1 0 0,2 3 1,2-4-1,1-2 71,1-1 0,7-2 0,-3 1 0,4-1 351,2 0 1,-1-4-1,2 0 1,1 0-159,2-1 0,5 3 1,0-3-1,2 1-280,2 0 1,1-1 0,1 6-1,4-1-136,1 0 1,-1 5 0,1 0-1,-5-2 19,1-1 0,2-2 0,-2 1 0,-3-1 204,-2 0 1,3 1 0,-6-2 0,3-2 201,2-1 0,0-6 1,1 3-1,2-2-2,1 1 0,6-1 0,-2-4 1,5 0-243,5 0 0,-4 0 0,5 0 0,-2 0-222,1 0 1,4 0 0,-3 0-1,0 1 3,0 4 1,1-4 0,-6 5 0,-2-1 67,-1-1 0,-1 1 1,0-4-1,-2 2 223,-3 2 1,-1-1-1,-3-4 1,3 0 32,5 0 1,3-6 0,2-1 0,2-2 103,1 0 1,7 0 0,-2-4-1,2 1-255,3 3 1,-2-3-1,-2 3 1,-1-3-220,1-1 1,-4 0-1,-1-1 1,-5 1 13,-5 0 0,-2-2 0,-7-1 0,0-4 137,-4 0 1,-5-3 0,-8-5 0,-3-3-8,0-4 0,-4-5 0,2-5 1,-2-4 131,-2-2 0,-6-12 0,-5 0 0,-3 0 154,-4 3 1,-10 3 0,-1 9 0,-5 3-354,-7 4 0,-5 2 1,-9 5-1,-1 6-461,-2 4 0,-11 8 1,-1 0-1,-4 5 69,36 9 0,0 0 1,-31-4-1,-4 2 1,2 2-131,0 5 0,0 6 1,4 7 310,1 2 0,-1 6 0,0-4 0</inkml:trace>
  <inkml:trace contextRef="#ctx0" brushRef="#br0" timeOffset="10">12130 12634 8551,'0'-19'-1511,"2"6"1185,2-1 0,4 7 1,5 7 453,0 0 0,2 0 0,2-2 52,0-2 1,3 1 0,-3-6 0,4-1 143,0-2 1,4-6-1,-3 0 1,2 2-53,-2 1 0,-3 2 1,-5 0-1,-1 1-180,0 3 1,-4-3 0,0 3-134,2-3 0,-4 3 0,2 2 21,1 1 0,-2-3 93,0 5 1,1-1 0,5 5 69,-1 0 1,0 0-1,1 2 1,-1 1-56,0 1 1,-4 11-1,0-2 1,1 2-21,2 0 0,0 4 1,-3 2-1,-3 0-456,0-4 0,-5 3 0,4-1 0,-4 0 40,-1 0 0,0-1 1,0-5-1,0 1-302,0-1 0,0 0 650,0 1 0,0-7 0,-6-13 0,-1-9 0</inkml:trace>
  <inkml:trace contextRef="#ctx0" brushRef="#br0" timeOffset="11">12664 12634 7541,'-14'-12'-339,"1"3"0,4 2 1,0 4-1,-1-1 916,-2 1 1,-1 1 0,-1 4-228,1 2 0,0 5 1,1 7-1,1 4-156,3 0 0,5 2 0,-2 7 0,4 2-37,1 4 0,0-1 1,0 3-1,0 2-9,0-1 0,1 10 0,4-7 0,2 4-88,0 0 0,4 9 1,-5-2-1,0 1 13,0 3 0,2 5 0,-3-2 1,-2 0-150,-2 1 1,4 2 0,-1-3 0,-1 0 35,-1 0 1,2 4 0,1-6-1,-2 0 148,-2-2 1,-1-2-1,0 0 1,0 0-64,0 1 1,0-1-1,0 0 1,-1 1-54,-4-1 1,2 3-1,-4 2 1,-1 0-59,1 2 0,-1 1 0,0-8 1,3 1-2,4-1 0,1-1 0,0-2 0,0-2 39,0-2 1,0-2-1,0-4 1,1 0 102,4 0 1,-2-2 0,4-1 0,-1-2 39,-3-3 1,3 5-1,-2-3 1,-1 2-130,-1-1 0,-2-1 0,0 3 0,-2-1-17,-2 1 0,2 0 1,-2 0-1,2-3 11,2-1 0,0-2 0,0-5 1,0-1 8,0-2 1,5 0 0,1-3 0,0-1 7,0 0 1,-1 0 0,-2-2 0,2 0-118,-2 0 1,3-2 0,0-2-411,1 0 0,-4 1 1,2-1-178,-4 0 1,-1-4-1,0 0-944,0 1 1651,0 2 0,-6 1 0,-1 1 0</inkml:trace>
  <inkml:trace contextRef="#ctx0" brushRef="#br0" timeOffset="12">12624 16232 8277,'-14'-8'-81,"1"0"0,0 2 0,-1 3 307,1 2 0,0 1 0,-1 0 0,1 1-38,0 4 0,5 2 1,4 6-195,2 1 1,2-1 0,2 0 0,2-1 286,5-3 1,4-3 0,5-6 0,4 0-93,4 0 0,0-1 1,1-5-1,0-6-273,-1-4 1,1-2 0,-2 4 0,-3 1-692,-4 0 0,-5 0 775,-4-1 0,-3-11 0,-6-3 0</inkml:trace>
  <inkml:trace contextRef="#ctx0" brushRef="#br0" timeOffset="13">11877 14660 8002,'5'-25'0,"1"2"-634,1 6 1,-1 9 633,-2 8 0,-10 5 0,-11 5-4,0-1 0,-2 0 0,0 6 0,0 1 407,-1 2 1,-2 5 0,4 1-1,2 6-64,1 5 0,3 2 1,2 2-1,3-1-161,1 4 0,3 1 0,7-5 0,5-1-223,3-1 0,12-8 1,2-1-1,2-8-117,1-4 0,-3-4 1,1-2-1,-1-4 33,1-4 1,-6-7 0,-3-3-1,-4-2 120,0-3 0,-7 1 1,-2 0-1,-4-1 156,-1 1 0,-7 1-282,-7 3 0,1 9 1,-5 11-1,3 5 135,2 6 0,0 9 0,-1 3 0</inkml:trace>
  <inkml:trace contextRef="#ctx0" brushRef="#br0" timeOffset="14">22888 18845 7507,'-13'11'0,"-1"0"-726,1-2 1,0-5 784,-1 5 0,7-7 0,2-2 89,4-8 0,8-5 0,7-4 0,6 0-148,6 0 0,12-9 0,4-2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4.253"/>
    </inkml:context>
    <inkml:brush xml:id="br0">
      <inkml:brushProperty name="height" value="0.053" units="cm"/>
      <inkml:brushProperty name="color" value="#FF0000"/>
    </inkml:brush>
  </inkml:definitions>
  <inkml:trace contextRef="#ctx0" brushRef="#br0">6052 16819 7872,'0'-13'0,"-2"1"141,-2 3 0,2 1 219,-2 4 0,4 4-307,4 0 0,-2 6-148,2 7 1,-2 1-1,-1 0 1,2 3 330,2 0 1,-1 7 0,-4-2 0,0 3-101,0 2 0,2 0 0,1-1 0,1 0-95,-1-4 0,-1 2 0,-2-5 0,1-1-94,3-4 1,-2 3-829,2-8 147,-2-4 0,-4 0 0,-2-8 257,-5-1 1,-4-5 572,-5 4 1,3 1 0,-3 4 0,5 1-64,4 4 1,2 2 0,4 8 0,-2 1 585,2 2 1,8 6 0,5-4 0,6 3-440,7-1 1,8-4 0,4 2 0,4 0-479,1-4 0,6-3 298,3-4 0,2-3 0,3-6 0</inkml:trace>
  <inkml:trace contextRef="#ctx0" brushRef="#br0" timeOffset="1">3333 16832 8387,'-18'-9'-28,"0"0"0,0 1 1,5 8-1,1 1 1,2 3 87,1 5 247,6 15-384,-3 4 0,6 14 0,0 1 0,0 2 55,0 3 0,0 7 0,0 7 0,0 5 70,0 4 0,0-3 1,0 6-1,0-36 1,0 1 109,0 3 0,0 0 1,-2 3-1,-1 0 1,1 3-1,0-1 1,0 1-1,0 0-143,-2 1 1,2 0-1,1 3 1,0 0-1,-1-2 1,0 1-1,1 0 1,0 0-18,1 0 1,0 0-1,0-3 1,0 0-1,0 2 1,0-1-1,0 0 1,0 0-66,0 0 0,0 0 1,2-1-1,1 0 1,-1-3-1,0-1 0,0-2 1,1 0 15,-1-1 0,1 0 0,0-2 0,0 0 0,2-1 0,1 0 0,3 31-38,1-5 0,2-9 1,1-6-1,-1-2 73,-3-4 1,3 6 0,-2-9-1,5 0 23,3-3 0,4 6 0,-3-3 1,3 3-61,7 3 1,-1-5 0,9 5 0,3-2-30,3 1 1,12 4 0,-1-5 0,6-1 76,-29-21 0,1-2 1,5-3-1,2 0 0,2-1 1,1-1-1,2-2 1,2-1 27,3-3 1,1 0 0,2 0 0,0-2 0,3-3 0,0-2 0,0 1 0,1 0 81,-1 0 1,1 0-1,8-1 1,1 0-1,-4-2 1,1 0-1,2 0 1,0 0-149,2 0 1,0 0-1,4 0 1,1 0-1,-3 0 1,-1 0 0,0 0-1,0 0 92,3 0 0,0 0 0,2 1 1,1 0-1,0 0 0,1 2 1,-24 0-1,0 0 0,1 0-86,-1 0 1,0 1 0,1 1 0,1 1 0,1 0 0,-1 1 0,16 3 0,0 1 0,1 0 0,0 0-19,-3 0 1,1 0 0,0-2-1,1-1 1,-4 0 0,1 1 0,-2-1-1,1-1 97,0 0 1,1-1 0,0 1-1,-1-2 1,-4 0 0,0-1 0,-3-1-1,0-1 19,-2-1 0,1-1 1,0 0-1,0 0 0,-5-1 1,-1-1-1,0-1 0,-1-1 63,-2-2 1,0-2-1,0-2 1,0 0-1,-3 0 1,-2 0 0,-1 0-1,0 0-45,-1-2 0,0 0 0,-2 0 0,1-1 0,0-1 0,-1 0 0,-2 0 0,-1 0-99,29-13 1,2-7 0,-12 6 0,-1-3-92,-3-2 0,1-3 0,-7 4 0,-1-4 138,-2-5 0,-6 1 0,-3-7 0,-1-1-15,0-1 0,0-11 1,-5 2-1,-3-7 6,0-6 1,-14 31 0,-1 0 0,3-5-1,-1-1 1,0-2 0,-1-1 139,0-4 0,-1-1 1,1-3-1,-1-2 1,0-2-1,-1-2 1,-1 2-1,0-1-101,0 1 0,0-1 0,-1-5 0,0 0 0,0 5 0,1 1 1,-2 0-1,0 2-183,2 1 1,-1 2 0,-1 3-1,-1 2 1,1 2 0,0 2-1,-1 3 1,0 0-14,-2 2 1,1 0-1,-2 2 1,0 0 0,-6-33-1,-6 8 103,-5 5 0,-12 2 1,-4 6-1,-8 3-232,-8 5 0,-7 2 1,-5 4-1,-4 1 148,29 18 0,-1 2 0,-4 1 1,-1 1-1,-2-3 0,-1 1 0,0-1 1,-1 0-31,-1 1 1,0 0-1,-8-4 1,-2-1 0,-3 2-1,0 0 1,-3 0 0,0 0 185,-3 1 1,-2 1 0,1 0-1,-2 0 1,-1 4 0,0 0 0,20 6-1,0 0 1,0 1-137,-2-1 0,-1 1 0,-1 1 0,-2 0 0,-2 0 1,1 2-1,-1 0 0,0 2 0,0 0 0,0 1 1,-1 1-1,0 1 146,-1 1 0,0 0 0,-1 2 0,-1 1 1,-1 1-1,0 2 0,3 0 0,-1 1 0,2 1 1,0 0-1,1 2 0,0 0-128,1 0 0,0 0 1,2 2-1,2 0 1,1 2-1,1 0 1,-18 8-1,1 2 1,0 2-1,1 1 82,0 1 0,1 2 0,3 2 0,1 3 0,1 0 0,1 1 0</inkml:trace>
  <inkml:trace contextRef="#ctx0" brushRef="#br0" timeOffset="2">3999 17765 8361,'-1'8'-2,"-2"-3"0,-3 0 103,-2-1 0,5 7 1,-1-2-1,2 2 35,2 3 0,2-1 1,1 0-1,3 2-477,1 3 0,-2-3 1,2 3-1,0-5 341,1-4 0,-5 3 0,3-5 0</inkml:trace>
  <inkml:trace contextRef="#ctx0" brushRef="#br0" timeOffset="3">3892 18378 8296,'0'-9'520,"2"2"-213,2 1 0,-1 0 0,6 3-177,2-1 1,0-2 0,3 3-1,-1-3 1,0 0 169,1 0 1,-1 2 0,0 4-232,1 0 0,-1 0 0,-1 1 0,-2 3-418,-1 5 0,-6 8 1,2 2-1,-5 0 54,-5 0 1,-1 5-1,-4-3 1,1 1 256,-1 0 0,-1-5 0,1 0 211,1-2 0,6-2-37,-1 1 0,5-7 1,6-2-375,7-4 0,4 4 0,-1-1 0,4 0 238,0 2 0,4 2 0,-4 5 0</inkml:trace>
  <inkml:trace contextRef="#ctx0" brushRef="#br0" timeOffset="4">4172 18898 8171,'-13'0'-856,"6"3"1,2 4 855,4 7 0,-4 2 5,1-3 173,-1-5 1,5-4 0,2-7 0,2-3 305,5-1 0,4 2 0,4-2 1,1 1-397,-2 3 1,3 2-1,-1 1 1,-2 0-221,-1 0 1,-2 0-116,1 0 0,-7 1 0,-3 3 35,-2 5 0,-4-1 0,-2 1 325,-5 1 1,-3 0 0,0 1 0,2-4 0,1 1 663,-1-1 0,2-4 35,0 1-671,5-2 0,1-1 1,8 2-1,1 3-385,4 2 0,-4-1 0,1 5 0,-1 0-125,0 3 0,-4 2 0,2 0 1,-4 0-29,-1 0 0,-6 2 1,-1-1-1,-2-2-67,0-1 1,2-6 463,-2 0 0,-3 5 0,5 7 0</inkml:trace>
  <inkml:trace contextRef="#ctx0" brushRef="#br0" timeOffset="5">4106 19644 9401,'0'-26'0,"0"-3"557,0 3 1,7 12-1,5 7 1,4 7-887,1 5 1,2 3 0,-1-3-1,-2-1-121,-1 2 1,-2-4 0,0 4 0,1-2-50,-1 0 1,0 2 0,2-3 0,1 2 454,2-2 1,1-2 43,-1-1 0,3 0 0,6 0 0</inkml:trace>
  <inkml:trace contextRef="#ctx0" brushRef="#br0" timeOffset="6">4466 19484 8284,'-6'12'41,"-3"-3"1,-3 3 0,-1-2-1,-1 5 75,1 3 0,6 6 0,2-1 1,4 5-482,1 3 1,0 4-1,0-7 1,0-5 364,0-2 0,6 3 0,1-4 0</inkml:trace>
  <inkml:trace contextRef="#ctx0" brushRef="#br0" timeOffset="7">4492 20177 8916,'0'-13'1614,"0"0"-1147,0-1 0,6 7 0,3 2-581,3 4 0,0 2 0,-3 4 0,-5 4-219,-2 3 1,-2 1 0,0 0 0,-2 2-294,-2 3 1,-4-3 0,-5 2 0,1-2-803,3-1 1428,-9-1 0,4-6 0,-13-1 0</inkml:trace>
  <inkml:trace contextRef="#ctx0" brushRef="#br0" timeOffset="8">4506 20017 8186,'8'-17'0,"1"-1"0,2 3-120,1 5 0,5 4 1,3 6-1,-1 0-233,0 0 1,3 1 352,-4 4 0,6 2 0,-3 6 0</inkml:trace>
  <inkml:trace contextRef="#ctx0" brushRef="#br0" timeOffset="9">4679 20284 8169,'-13'-12'715,"-1"3"1,5 3 0,0 6-417,-1 0 0,4 2 0,0 2 0,2 5-155,-1 3 1,1 1 0,4 2 0,0 3-215,0 4 0,0 2 0,1-2 0,2-3-452,2 0 0,11-4 0,0 2 55,4-7 1,-1-4 0,-6-6 0,1-2 8,-1-2 0,0-2 0,1-4 0,-3 1 458,-2-2 0,-3-6 0,-6-4 0</inkml:trace>
  <inkml:trace contextRef="#ctx0" brushRef="#br0" timeOffset="10">4852 20684 8193,'-10'-30'779,"-4"3"-1371,-2 4 502,9 15 0,7 2 1,9 6 349,3 0 1,1 0-1,0 0 1,1 2-53,-1 2 0,5-2 1,-1 4-1,0 0-84,-3 3 1,-5 2-1,-1 3 1,-2-1-46,-3 0 0,-2 7 0,-2 2 0,-4 3-215,-4 2 1,-3-1 0,-1 1 0,0 1-967,-1 3 0,3-3 1102,2 3 0,-9-2 0,3-3 0</inkml:trace>
  <inkml:trace contextRef="#ctx0" brushRef="#br0" timeOffset="11">13810 11328 8562,'-13'-25'0,"1"3"0,1 4-209,3 3 1,-1 3 0,-5 3 0,1 5-75,0 2 0,-2 4 0,-1 2 0,-4 4 0,1 1 331,0 0 1,-3-6 0,2 1 46,0-3 0,-3-1 1,-3 0-68,-1 0 1,-4 0-1,-2 0 1,1 0 249,-1 0 1,-8 0-1,-1 0 1,-2 2-224,-2 2 0,0 2 1,3 5-1,-3-2-55,-1 1 0,-2 6 1,-6 2-1,0-2 0,2-1 1,-12 0-1,6 1 1,-4 2 58,-2-2 0,-3 3 0,-2 1 0,2-1 3,-1 0 1,-1 5 0,5-2 0,3 2-45,4-2 1,5 8 0,4-4-1,4 4-14,4 2 1,1 3 0,1 5 0,4 0-11,4 0 0,4-1 0,5 1 0,6 0 10,5 0 0,1 0 0,5 0 0,2 0 35,2 0 1,1 5 0,0 1-1,0 1 32,0 3 0,0 2 0,0 3 0,0 0-33,0-2 0,4 12 0,2-5 0,0 2 10,0 3 0,4 0 1,-2 3-1,1 2-29,0 1 0,-8-33 0,1 1 0,1-1 0,0-1 1,-1 2-1,0 1-10,0 0 1,0 0-1,3 2 1,1 2 0,-2 0-1,1 1 1,0 0 0,2 0 23,-1-1 1,1 1 0,0 0 0,-1 0 0,1-2 0,0 0 0,-1 0 0,1 0-23,-1 0 1,1 0 0,0 1 0,1 1 0,0-4 0,0 0 0,1-1 0,0-1-12,7 33 1,4 0 0,-1-3 0,0-2 22,0-2 0,5 6 0,-2-6 0,3 2-12,2 2 0,-2 1 1,-1-3-1,-2-1-20,2 1 1,-11-31 0,-1 0 0,1 1 0,-1 1 0,0-1 0,0 0 11,10 34 1,0-3-1,5 0 1,-2 0 82,-3-1 1,4 2-1,-6-7 1,1 2-63,-3-2 1,1 3 0,-1-2 0,-2 0 13,-1 0 1,1 5 0,-1-6 0,-3-3-147,0-3 0,-2 2 0,1 0 1,-3-2 95,3-1 0,-4-2 0,1 0 0,-1 1 102,0-1 1,-4-4 0,2-2 0,-2 1 20,1-1 1,-2-4 0,4 0 0,-2-4 46,1-4 1,0-2 0,-2 1 0,3-6-131,2-3 0,-4 3 1,4-7-1,-1 1-56,0 0 0,2-5 1,3 2-1,-1-1-27,-3-1 1,1 6-1,3-6 1,-1 1 10,-3 1 0,0-4 1,2 4-1,-1-1 38,1 0 0,-2 1 0,1-2 0,1 0 88,2 0 0,1-3 1,2 0-1,3-1-9,4 0 0,-1-4 0,1-1 1,3-2-12,5-3 0,-1-2 0,7-1 1,0 0-5,-2 0 0,7 0 1,-4 0-1,0-1 82,2-4 1,-1 4 0,4-5-1,1 1 3,1 1 0,2-1 0,-2 5 0,4 0-219,-1 0 1,8 0 0,-3 0 0,1 0-96,3 0 0,5 0 0,-2 0 0,1 0 83,-1 0 0,8 0 0,-4-1 1,1-4 159,1-3 1,5-4-1,1-2 1,0 1-32,1 0 0,1 4 0,-35 4 0,1 1 1,35-5 58,-1 2 1,-2-4 0,-3 5 0,2 0-76,1 1 0,-34 0 0,1 1 1,35-1-1,1 1-52,-36 1 0,1 0 0,0 2 0,0 0 1,1-1-1,-1 0 0,-1 0 0,1 1-66,-1-1 0,-1 0 0,36 0 0,1-2 0,-6 1 62,-3-2 0,2 4 0,-6-4 0,1 2 49,2-1 1,2 2 0,-5-4 0,0 2 0,-2 0 1,12-2 0,-9 3 0,5-2 43,1 2 0,-1-4 1,-1-1-1,1 0-6,0-1 0,-2 1 0,0-2 1,-3 1 5,-3-1 1,11 2 0,-11 1-1,2-1 34,0 1 1,-5 3-1,-4-4 1,-2 1-64,1-1 1,2 5 0,-7-1 0,0 3-136,0 1 0,0 0 0,-4 0 0,3 0-87,-2 0 0,3-2 1,0-1-1,1-1 160,3 1 0,1 0 1,-1-2-1,-2-2 51,-3-1 1,4-3 0,-4 2 0,-2-3 230,-2-1 0,-2-1 0,-2-1 0,-3-1 13,-2-2 1,2 1-1,-5 3 1,-4 1-239,0 0 1,-1-1 0,-2 1 0,-4 0-289,-4-1 1,3 1 0,-1 0 0,-3-1-55,-1 1 1,3-5-1,-6-1 1,3-2 55,1-2 0,-4-7 1,-2-3-1,1-1 262,-1-3 0,-4-7 1,3-6-1,-1-5 172,-1-3 0,2-12 0,-3-1 1,-1 33-1,0-1-80,0 0 1,-1-2 0,3-5 0,0-1 0,-1-1 0,1 0 0,0-1-1,1 0 32,0-2 1,-1 0 0,-2 2 0,-1 0 0,1-1 0,0 1 0,0 1-1,-1 1-256,2 3 0,-1-1 0,-2-2 1,1 1-1,1 6 0,1 0 0,-2 0 1,-1 0-122,0 2 0,0-1 0,1 0 1,0 1-1,2-34 0,1-2 165,-2 35 0,-1 1 0,0-2 0,-1 1 0,1-2 1,-2 1-1,1-1 0,-1 0 104,-1 1 1,-1 0 0,0-6 0,-1 0 0,-2 4-1,0 0 1,1-1 0,0 0 76,0 0 0,1-1 1,0-3-1,-1-1 0,-1-2 1,-1-1-1,0 2 0,0 1 32,1-1 0,-1 0 0,1-1 1,-1 1-1,0 0 0,-1 1 1,0 2-1,0-1-215,-1 1 1,0 0 0,0-3 0,0 0-1,2 5 1,1 0-36,-1 0 1,0 2-1,1 2 1,-1 1-1,-6-33 1,-1 2-1,3 5-99,2 0 0,-2 1 0,7 2 0,-1 4 194,0 3 1,3 2 0,-2 0-1,2-1 23,2 1 1,-4 0-1,-2 0 1,0-1-35,0 1 0,-4-2 0,1-1 0,-2-2-25,2 2 1,-2-3-1,3-1 1,-1 1-3,0 0 0,6-3 0,-1 2 0,2 1-5,2 0 0,0 3 0,0 5 0,0 4 251,0 1 0,0 3 0,0 6 0,0 3-156,0 2 0,-4 5 0,-2 6 1,-1 2-96,-4 3 1,-1 1-1,-1 1 1,0 1-37,0 0 0,-7-1 0,0 1 1,-3 0 63,1-1 0,1-3 0,-2-1 0,0 0 53,0-1 0,-2 4 0,-2-3 1,0 4 79,1 0 0,-1 2 0,0 2 0,1 3-12,-1 1 0,-4 1 1,-2 7-1,1 1-85,-1 1 0,-4 6 0,1-1 0,-1 3 33,2 2 1,-7 3 0,4 1-1,-2-2 17,-3-1 0,0-1 0,0-1 1,-1-1 27,-1-3 1,-13 1-1,10-6 1,-6-1 173,-1-1 1,-4-2 0,-3 0 0,-5 0-84,-4 0 0,3 0 0,-6 0 0,0 0-142,-2 0 1,32 0 0,-2 0 0,3 0 0,0 1 0,0 1-1,-1-1-64,0 1 0,0 1 1,-2 3-1,-1 1 1,1-1-1,0 0 0,0 0 1,-1 1-2,-1 1 0,0 0 1,-2 1-1,-1-1 1,1-1-1,-1-1 1,1 1-1,0-1-5,0 1 0,0 0 1,-5-1-1,-1 1 0,5 0 1,0-1-1,-1 1 1,-1-2 58,1 0 1,0-1-1,-4 2 1,0-1-1,1-3 1,0 0-1,0 0 1,-1-1 3,-2 0 0,0-1 1,1 0-1,-1 0 1,-1 0-1,-1 0 0,2 0 1,1 0 10,1 0 1,-1 0 0,-2 0 0,0-1 0,5 0 0,1-1 0,0 0 0,0 0-48,1 0 0,0 1 0,0 0 0,2 0 0,2 1 0,1 2 0,1-1 1,2 2-169,0 1 0,0 1 1,2 1-1,0 1 0,2 2 1,1 1-1,1 3 0,1 1 188,1 3 0,1 0 0,-32 19 0,5 1 0,4 0 0,3-2 0</inkml:trace>
  <inkml:trace contextRef="#ctx0" brushRef="#br0" timeOffset="12">21435 18858 8054,'7'-6'602,"-2"-3"0,-2 3 0,1 2 56,5 2 1,-2 2 0,2 0-1,2 2 62,1 2-612,-5-2 0,5 4 0,-3-5 0,3 2-121,1 1 1,2 1 0,1-4 0,3 2 356,2 2 1,-3-1 0,4-4 0,0 2-4,-1 2 1,7-2 0,-3 2 0,0-2-173,1-2 0,6 4 0,-5 0 1,2 1 19,4 1 1,-3-5 0,5 4-1,1-4-153,-2-1 1,4 5 0,-2-1-1,1-1-14,-2-1 0,2-2 1,-5 0-1,-3 0 98,-1 0 0,3 0 0,1 0 1,-3 0 65,-1 0 1,3 0-1,1-2 1,-3-1-123,-1-1 0,3-5 1,2 4-1,0 1-80,-1-2 0,4 5 0,-4-5 0,1 1-69,-1 1 0,0-1 0,-4 5 0,1 0 53,2 0 0,1 0 0,-6 0 0,1-1 161,-1-4 0,1 4 0,0-5 1,-1 1 94,1 1 1,4-6-1,0 2 1,0-1-108,2 1 1,-3 0-1,5-2 1,1 2-65,-2 2 0,3-4 1,-5 3-1,1-2-331,0 0 1,-2 6-1,-5-3 1,0 2 219,-4-1 1,1-4 0,-3 3-1,-1 0 132,0 0 1,-1-2 0,-3 2-1,1 0 5,2 0 0,0-5 0,-4 3 0,3-4 193,1-2 1,1 1 0,-3 0 0,3-1-202,2 1 0,0 0 0,2-1 0,-2 1-288,-2 0 0,4-1 1,-4 1-1,0 0-1,0-1 1,-5 1 0,-7 0 0,-1-1 95,-3 1 0,-1 0 1,-2-2-1,-2-1 62,-2-2 0,-4-4 0,-5 2 0,0 0 151,-1-4 1,-4-1-1,1-2 1,0 2 63,3 3 0,0-3 0,1 4 1,0-1-107,-1 0 1,1 5 0,0-2-1,-2 1-182,-3 0 0,3-1 1,-4 3-1,0-2 49,-4 2 0,0 1 0,-1 2 1,2-1 48,-2 1 1,0 1-1,1 2 1,1 1 21,-2-1 1,0 2-1,0 1 1,4-1-3,0 1 1,3 4 0,2-3 0,-1 2-21,-2-1 1,0 1 0,5 2-1,-1-1-14,1-1 0,0-1 1,-2 5-1,-1 0 49,-2 0 0,-6-1 1,3-2-1,-1-1 4,0 1 1,4 0 0,-4 0 0,0-3 84,1-2 1,-3 5 0,5-1 0,0 1 10,0-1 0,-4 2 1,4-2-1,-2 2-207,-2 2 0,2 0 0,0 0 0,0 0 32,1 0 1,2 0 0,-4 0 0,0 0 46,1 0 0,-3 0 1,5 0-1,0 0 234,-1 0 1,1 0 0,3 0-1,-3 0-173,-2 0 0,5 0 0,-4 0 0,2 0-64,1 0 0,-3 0 0,4 0 1,-3 0-77,-2 0 0,3 0 1,-4 0-1,0 0 44,1 0 1,-4 0-1,3 0 1,-3 0 121,-2 0 0,0 5 0,-1-1 0,0-1-50,1-2 0,-7 1 0,8 1 0,-2 1-56,-1-1 1,3 3 0,-2 0 0,-2 2 43,-1 2 0,-5-3 0,4 2 0,-1 2-155,1 0 1,-4 3-1,3-1 1,1 0 210,-1 1 0,-4 3 0,3 3 0,-1-1 25,-1 0 1,2 3-1,-2-1 1,4 3-30,-1 4 1,5 2 0,-3-4-1,4 1-178,5 0 0,-2-1 0,7 2 0,0 2-191,3 1 1,6-1-1,4-5 1,2-1 35,2-1 0,2 5 0,2-7 0,5 1-199,3 1 0,7-6 0,3 4 0,4-2-247,0-2 1,2 2 0,3 0 729,5 2 0,8 1 0,4 5 0</inkml:trace>
  <inkml:trace contextRef="#ctx0" brushRef="#br0" timeOffset="13">12130 12594 8513,'-13'0'366,"6"-1"0,2-4 0,5-2 1037,5-1-1035,-4-3 0,11 3 0,-2-5 1,5 0 24,3-1 0,4 1 0,-3 0 1,2-1-238,3 1 1,-3-5 0,-1 0 0,1 2-144,0 1 0,-5-3 0,3 1 0,-1 0-87,0 3 1,0 0-1,-6 1 1,-2 1-87,-1 3 1,0-1 139,4 5 0,-1 2 1,-3 8-1,-5 4-32,-2 3 0,2 7 0,1 3 0,-2 3-52,-2 2 1,3 4 0,1 0 0,-1-1-399,2-2 1,-4-1 0,4-2-1,0-2-179,2 0 1,0-9 0,1 1-1,1-6 104,2-3 0,1-2 0,1-4 1,-1-1 576,0-3 0,1-10 0,-1-7 0</inkml:trace>
  <inkml:trace contextRef="#ctx0" brushRef="#br0" timeOffset="14">12570 12501 8445,'-22'-5'24,"0"1"1,4 0 0,-3 4 0,2 0 331,3 0 0,1 0 0,2 1 102,-1 3 0,5 8 1,2 8-1,1 0 161,3 4 1,2 1 0,1 2 0,1 1-224,4 3 1,-2 3 0,4 8-1,0 2-196,1 5 1,-4 3 0,5 2 0,0 4-81,-2 4 1,4 4 0,-5 0 0,0 1-232,0-1 1,-2 6-1,-2-1 1,0 0-91,3 1 1,-1-2-1,-4 5 1,0-36-1,-1-1 235,-1 1 1,-1 1 0,0 2-1,-1 0 1,-2 1 0,-1-1 0,0-1-1,0 1-58,1-1 0,-1-1 1,-5 33-1,2-5 0,2-8 45,2-5 1,-2 4-1,2-8 1,0-1 4,0 2 0,-3 3 1,3 1-1,-1-1-188,-4 1 1,4 0 0,-2-1 0,0 0 107,2-2 0,-4 8 0,7-8 0,-1 2 117,-1 0 0,5 1 0,-5 0 0,2-1-24,-1 1 0,1 1 0,2-2 1,-1-1-10,-1 0 0,-2 0 1,3-8-1,-1 0 277,1 0 1,-3 3 0,0-5 0,0 1-118,0 1 1,-3-3 0,3 6 0,0-1-168,0 0 0,-3 4 0,5-3 0,-1 2-215,0 3 1,3 3-1,-2 1 1,2-3-20,2-5 0,0 2 0,0-5 1,0 1 220,0-4 1,0-2 0,0-1 0,0 1 176,0-2 0,0 6 0,0-9 0,0 0-182,0 1 1,-4 1-1,-1 1 1,2-2-26,2-2 1,-4 1 0,1-5 0,1 1 11,1-1 1,-2 5 0,-2-1 0,0 2-15,0 2 1,2 5-1,4 1 1,0 1-26,0 3 1,0-4 0,0-1 0,0-4-150,0-1 1,4-6 0,2-3 0,0-2 124,0-3 0,3-5 0,-5-3 0,-1-3-38,-1-2 1,2-4 533,1 0-1016,-1-6 1,-4-3 0,0-9 0,0-5 590,0-3 0,0-16 0,0-8 0</inkml:trace>
  <inkml:trace contextRef="#ctx0" brushRef="#br0" timeOffset="15">11890 18032 8426,'11'3'639,"2"5"1,2 6-788,0 1 1,-2-8-1,2-3 1,3-2 291,4-2 0,2 0 0,-1 0 0,0-2 57,0-2 1,2-5 0,2-9 0,0-4-304,-1-3 1,0-6 0,-3-2-1,-2 1-218,-2-1 0,4-7 0,-6 2 0,0-2 320,-3-3 0,0-6 0,-1 2 0</inkml:trace>
  <inkml:trace contextRef="#ctx0" brushRef="#br0" timeOffset="16">11091 15353 11278,'14'-8'531,"4"4"0,3 3 1,7 1-1,2 0-288,1 0 1,6 0-1,-3 0 1,2 1-74,-1 3 1,-4-2 0,3 4 0,-1-2-333,-4 1 0,-5 5 0,-3-1 0,-3 4-56,-7 5 1,1-2 0,-7 7 0,-4 0 362,-4 2 1,-6 8-1,-8 3 1,-4 2-34,0 2 0,-4 5 0,3-1 0,-2-1-142,2-2 0,3-1 1,5-1-1,1-2-869,0-2 1,5-5 0,4 1 898,2-3 0,14-1 0,3 0 0</inkml:trace>
  <inkml:trace contextRef="#ctx0" brushRef="#br0" timeOffset="17">19515 19684 7955,'8'-21'-28,"-1"4"0,-4 6 0,2 2 254,-2-1 0,-2 3 0,-1-2 0,0-2-345,0 0 0,0 2 1,0 0-1,0-2 1651,0 0-722,0 3 1,-6-2-631,-3 5 1,-3 7 0,-1 7 0,0 3-22,-1 1 0,1 6 1,0 3-1,-1 4 84,1 0 1,0 5-1,1 2 1,1-1-44,3 1 1,5 3 0,-2-4-1,4 1-166,1-1 1,0-1 0,1-4 0,4-2-47,4-3 0,2 1 0,4-9 0,1-2-86,2 0 1,0-6 0,-3-1 0,1-4-560,2-1 0,-5-1 0,-4-4 0,0-4 443,-2-3 0,-1-1 0,-6 0 0,0-1 214,0 1 1,-12 4-1,-4 2 208,-3 1 0,0 1 0,4 7 0,0 2 430,2 5 0,-4 3 0,10 1 0,0 1-525,2-1 0,4 0 1,1 1-1,1-1-606,4 0 0,2-1 1,6-1-1,2-3-395,3 3 1,7-5-1,8-2 1,1-4 63,3-4 1,1-5 823,2-9 0,0-3 0,0-5 0</inkml:trace>
  <inkml:trace contextRef="#ctx0" brushRef="#br0" timeOffset="18">19929 19778 8013,'-6'-14'1495,"3"7"0,-5 4 0,2 6-984,3 6 0,2 3 0,1 1 0,0 2-158,0 2 0,-2 0 0,-1 5 1,-1 0-160,1-1 1,0 4 0,0-4 0,-1-1-681,1-2 0,1 2 1,2-3-251,0 0 0,6-9 0,3-3 1,3-5 319,1-5 1,-1-8 0,-2-9-1,-1-3 174,2-2 0,-1-4 0,0 0 1,-2 1 797,-2 2 1,3 3 0,-5 1-1,1 4 386,0 0 0,-3 7 1,4 6-176,0 1 0,-3-3 0,6 4-761,1 2 0,2 6 1,3 3-1,2 2-168,6 2 0,0 2 0,1 1 0,-2 1-2408,2-1 0,1 0 0,3 0 2570,3 1 0,-2-7 0,3-1 0</inkml:trace>
  <inkml:trace contextRef="#ctx0" brushRef="#br0" timeOffset="19">20368 19778 8013,'-13'-12'0,"6"3"254,2-9 0,5 8 1,6 1-133,8-2 1,5 0 0,7-3-1,3 1 968,2 0 0,1-1 0,5 1 0,-1 0-1149,1-1 0,0 2 1,0 2-1,-3 1-295,-1-1 0,2-1 0,-2 1 0,-1 1-332,1-1 0,-6-2 0,-7-1 0,0 1-712,-4 3 1,-3-3 1397,-4 3 0,3-3 0,-5-1 0</inkml:trace>
  <inkml:trace contextRef="#ctx0" brushRef="#br0" timeOffset="20">20782 19391 9021,'1'-12'1267,"4"3"0,5 5-954,6 2 1,4 1 0,3-2 0,-1-2 71,2 3 1,1 0-1,2 2 1,-2 0-324,-3 0 0,2 4 0,-6 2 1,-3 3-354,-5 6 1,0-2 0,-5 7 0,-2-1-556,-2 3 1,-8 3-1,-5 0 1,-6-1 131,-2-2 0,2-1 0,-3 1 1,2-4 713,2-3 0,-3-2 0,-1 1 0</inkml:trace>
  <inkml:trace contextRef="#ctx0" brushRef="#br0" timeOffset="21">15903 12994 8446,'-13'0'0,"-1"-6"0,1-1 199,0-1 1,-1-8 0,1 3 0,0-1 67,-1 4 1,5 3 0,0 4 0,-2-2 0,-4 2 0,-3 2 674,2 1-988,-5 6 1,0 1 0,-5 8 0,-1 3-253,0 4 1,5 3 0,0 2 0,0 1 376,1 3 0,-3 3 1,6 6-1,4 0 143,3 0 0,5 0 0,6-2 1,2-1-56,2-1 0,10-2 1,11 2-1,7-5-80,8-3 1,15-2-1,4 0 1,8-4-45,4-4 1,-28-11 0,2 0-1,-1 0 1,2 0 0,2-1 0,2 0-16,1-2 0,1 0 0,0 2 0,0-1 0,1-2 0,-1 0 0,-1 0 0,0 0-114,-1 0 0,0 0 0,4-1 1,1 0-1,-5-2 0,-1 0 1,1 0-1,0 0-46,-2 0 1,0 0 0,1-2-1,0-2 1,-5 0 0,1-2-1,-2-2 1,1-1-5,0-1 0,1-2 0,-2 2 0,0-1 0,-4 0 0,-1-1 0,-2-2 0,0 0-9,-1-3 0,-2 0 1,2-1-1,-1-1 0,22-20 1,-4 1 40,-6-4 0,-11-5 0,-5 1 0,-8 0 214,-9 0 1,-5-1 0,-10 4 0,-5 3-112,-11 1 0,-17 1 0,-25 11 1,24 16-1,-2 1-35,-4 1 1,-2 2 0,-8 2 0,-2 1 0,-4 0 0,-1 1 0,-5 0 0,-1 1-120,-7 2 1,-1 2 0,20-1 0,0 2 0,-1 0 0,-2 2 0,-1 1-1,1 1 1,0 0 0,0 0 0,0 0 112,0 0 0,-1-1 0,0 1 0,-1 1 0,-1 0 0,1 0 0,-18 2 0,3-1-38,2 2 0,3-1-1,10-5 1,3 0 0,4 6 0,3 1 0,8-5 0,3 0 80,-33 13 0,6 2 0,2 5 0,3-1 0</inkml:trace>
  <inkml:trace contextRef="#ctx0" brushRef="#br0" timeOffset="22">16316 16099 19894,'5'-18'-2209,"-1"1"0,-1 0 1864,-2 3 0,1 5 0,1 0 106,1-2 1,-1 4 0,-7 0-393,-5 1 0,-3-5 0,-1 4 0,-2-2 702,-3 0 1,-1 2 0,-6-2-1,0 4 101,-4 4 0,-2 1 0,2 0 0,-2 0 42,1 0 1,-9 7 0,-1 5 0,-2 6-210,-4 3 1,4 5 0,-4 7 0,2 1 26,-1 3 1,7-3 0,7 2 0,3 1 42,1 1 0,6 7 0,5-1 0,6-1-51,5-2 0,11-2 0,10-4 0,14-3 14,13-4 1,19-8 0,-26-10 0,2-2 0,3-1 0,1-1 43,2 0 0,1-3 0,7 0 0,1-1 1,-2-4-1,0-1 0,3-1 0,-1-2-201,1-2 1,0 0-1,1-2 1,0-1-1,0-3 1,1 0-1,-1-1 1,1 0-93,1 0 0,0-1 0,0 0 0,0 1 0,-4 1 0,-1 1 0,-2 1 1,-1-1-164,-4 2 0,-1 0 0,-4-1 0,-1-1 0,21-9 0,-6-4-125,-8 0 1,-17-1 0,-8-1 0,-11-2 207,-10-1 0,-19-4 0,-18 2 0,-13 1 412,-11-1 1,24 15-1,-3 0 1,-2 3 0,-2 1-1,-3 0 1,-2 3-2,-4 0 0,-1 2 1,1 4-1,0 0 1,-4 1-1,1 1 0,2 0 1,0 1-86,3 2 0,0 2 0,-3 0 0,1 2 0,7 2 0,0 2 0,1 1 0,1 0-35,3 2 0,1 0 0,1 2 0,1 0 0,-29 13 0,4 1 0</inkml:trace>
  <inkml:trace contextRef="#ctx0" brushRef="#br0" timeOffset="23">16476 16699 8412,'-27'-13'-134,"1"-1"0,-1 7 1,-1 2-1,-2 4 68,-1 1 0,-10 0 1,1 1-1,-3 4-134,-3 4 1,-2-2 0,-6 1 0,-3-1 636,0 0 0,-1-2 0,5 4 1,1 1-34,3 2 1,-2 7-1,7 3 1,3 4-195,4 0 0,10 7 0,9 4 1,5 6-149,4 6 1,10 10-1,16 6 0,-4-30 1,3 0-176,4 0 1,3-1-1,7 0 1,4-1 0,4 0-1,2-2 1,6-2 0,2-1-99,3-2 1,3-1-1,7 0 1,2-3-1,1-6 1,1-2-1,3-2 1,2-1 199,4-2 0,2-3 0,-26-3 0,0 0 0,1-1 0,0-2 0,0-1 0,1 0 0,-2 0 0,1-1 0,-1-1 52,22-2 1,1-3 0,0-3 0,0-3 0,-2-3-1,-2-2 1,-1 0 0,0-2 102,-3-1 1,-1 0 0,-4-1 0,0 0 0,-3-3 0,-2 0 0,-3 1 0,-3 0 44,-4 0 1,-3-1-1,-3-3 1,-5-1 0,9-23-1,-13-2-220,-14 0 0,-16-1 0,-19 1 1,-21 5-97,10 25 0,-5 2 0,-10 3 0,-4 3 0,-9 3 0,-2 3 0,-6 2 0,-2 3-100,-3 2 1,-4 2 0,15 3 0,-2 1 0,0 1 226,2 1 0,-1 0 0,0 2 0,-4 1 0,-1 1 0,0 2 0,-1 1 0</inkml:trace>
  <inkml:trace contextRef="#ctx0" brushRef="#br0" timeOffset="24">15676 15340 9787,'0'-14'-633,"0"1"400,0 0 195,0 5 0,-4 4 0,-2 7-414,-2 1 0,4-1 1099,-5-7 1,5 2-105,-5-2 1,4 4 0,-4 6-429,-1 7 0,-6 11 0,-3 8 0,-4 4-70,-5 5 1,2 5-1,-6 9 1,4 1-302,2 2 1,5 6 0,5-5 0,5-1 312,7-5 0,4-4 0,6-2 1,7-5 230,8-5 0,4-14 1,3 0-1,3-9 51,5-5 1,8-9-1,5-10 1,1-6-237,-1-7 0,8-8 0,-4-4 0,0-5-422,-2-5 0,-5-1 0,-8-5 1,-2 0 167,-5 1 1,-14-3 0,-5 10-1,-7 4-147,-11 7 0,-13 3 0,-18 6 0,-8 5-85,-8 9 0,-5 8 0,-7 8 0,1 9-157,0 10 1,28-9 0,0 3 539,2-1 0,1 2 0,-5 3 0,1 3 0,0 4 0,0-1 0</inkml:trace>
  <inkml:trace contextRef="#ctx0" brushRef="#br0" timeOffset="25">8345 5771 28737,'0'-9'-3277,"0"0"0,-6 1 0,-3 0-860,-3 3 6680,5 4-2091,-5 1 0,10 1 1,-4 2-1,2 3-1028,-1 1 0,1 2 1,4 5-48,0-1 0,0 5 0,0 0 0,0-2 288,0-1 0,6-2 0,1 0 0</inkml:trace>
  <inkml:trace contextRef="#ctx0" brushRef="#br0" timeOffset="26">8251 6064 25919,'8'6'-2458,"-4"3"0,-2 4 1,-4 3-1,-1 4-1672,-1 0 3865,-1 2 1,-1-1 0,-1-2 0</inkml:trace>
  <inkml:trace contextRef="#ctx0" brushRef="#br0" timeOffset="27">8318 6517 22340,'-7'-7'-1258,"1"8"0,6 12 0,0 7-575,0 0 0,-5 9 1548,1-7 0,-7 0 0,4-9 1</inkml:trace>
  <inkml:trace contextRef="#ctx0" brushRef="#br0" timeOffset="28">8411 7090 22340,'-13'7'-860,"0"5"1,-1-3 0,1 3 137,0 1 1,-1 7 0,0 3-1,-1 7 197,1 5 0,-6 10 0,6 2 0,1-1 252,3-6 1,-2 6 0,4-4 0</inkml:trace>
  <inkml:trace contextRef="#ctx0" brushRef="#br0" timeOffset="29">8265 7970 14591,'-8'-36'-805,"4"9"0,4 17 0,4 12 0,4 9 391,-1 10 1,3 10-1,-5 6 1,-2 6-1576,-2 6 1947,-1 9 0,-6 3 1,-1 5-1</inkml:trace>
  <inkml:trace contextRef="#ctx0" brushRef="#br0" timeOffset="30">8371 8863 14268,'8'13'-610,"-1"-4"0,-4 0 1,2 1 455,-2 2 1,2 1-1,1 3 1,0 7-2073,0 8 2143,-1 12 1,-5 4 0,0 6 0</inkml:trace>
  <inkml:trace contextRef="#ctx0" brushRef="#br0" timeOffset="31">5719 7956 28604,'-12'-9'-5724,"1"2"1384,3 1 4231,-1 2 1,0 4 0,0 0 747,-1 0 1,-2 0 39,-2 0-127,7 0 0,0 0-255,2 0 0,2-5 0,-4-1-725,1-1 1,0-1 426,1 0-707,4-4 1,-5 16 231,6 1 0,1 4 0,2 1 0,3-3 244,2-1 1,1-1 0,4-4 0,0 2 377,1 2 0,0-1 1,4-4-1,4 0 162,4 0 0,5-4 1,0-1-1,0 2-39,2 2 1,-5-4-1,4 1 1,-1 1 63,0 1 1,5 4 0,-5 1-1,-1 3-156,-2 1 0,-1 1 1,1 2-1,1-3 316,2-1 1,1 3-1,-6-4 1,1-3 221,-1 0 0,6-2 1,-1 0-1,-2 0-178,-1 0 1,-1-4 0,0-1 0,-1 1-301,1-2 0,0 4 0,-1-2 1,0 2-386,-4 2 0,3 0 1,-4 0-1,1 0-130,0 0 0,-4 5 0,3 1 0,-1 0-15,1 0 1,-3 2-1,4-3 1,0-2 470,-1-2 0,7-1 1,-3 0-1,2 0 247,3 0 1,-1-1-1,-2-4 1,0-2-168,-1 0 0,1-5 0,1 3 0,2-2-258,1 3 0,0-4 1,-4 4-1,-1-1-166,1 1 1,0 0 0,-1-2 0,1 2-89,0 2 1,-5-2 0,-1 2 0,-1-2 203,1-2 0,-3 2 0,2 0 0,0-3 71,-4-1 1,0-1-1,1 0 1,0-1-179,0 1 0,-7 0 0,-1-1 1,1 1-210,2 0 1,-3-5 0,-2 0 0,1 2-263,-1 1 0,-4 2 0,2-1-228,-4 1 1,4 4 0,-1 0 114,-1-1 1,-2 3 0,-2-2-54,-3-2 0,1 4 1,-6-2 521,-2-1 0,-1-1 0,-1 1 0,0 1 243,-1-1 0,1 2 1,0-1-1,-2 1 113,-3 0 1,3-4-1,-4 5 1,1-2 243,1 0 0,-6 5 0,4-4 1021,-2 2-893,5 2 0,-8 4 0,7-2 1,-1-1-49,-1-1 1,2 0-1,-3 4 1,0 0 166,4 0 0,-3 0 0,0 0 0,-1 0-210,1 0 1,1 0-1,3 0 1,-1 0-43,-2 0 0,-4 0 1,3 0-1,0 0-67,-1 0 1,-3 0 0,1 0 0,-4 0-37,0 0 0,-1 0 0,0 0 0,2 0-114,3 0 0,-3 0 0,3 0 0,-2 0-54,2 0 0,-7 4 1,6 0-1,-1-1 64,-1-1 0,-5-2 1,-1 0-1,2 0-68,0 0 1,-2 0-1,0 0 1,0 0 7,-1 0 0,3 1 0,-3 2 0,1 2-111,0-2 0,-1 3 1,4 0-1,-1 0-72,-2-1 1,-5 6 0,3-4 0,1 2 17,-1 0 1,-4-2-1,3 4 1,-1-2 52,-1 1 1,5-3-1,-5 1 1,-1-1 41,-1 1 1,-2-4 0,1 5-1,4 0-20,4-2 1,3 4 0,1-5-1,2 1-164,3 3 1,-2 1 0,6-1 0,3-1-370,5 1 1,0 2-1,5 1 1,2 1-294,2-1 0,7 2 0,3 1 0,4 2 425,5-2 0,8 4 0,10-1 0,5 0 46,8 0 0,0 5 1,12-2-1,1 3 291,5 2 1,-30-11-1,1 1 1,-1 0 0,0 0-1</inkml:trace>
  <inkml:trace contextRef="#ctx0" brushRef="#br0" timeOffset="32">9464 7650 25713,'0'-14'-9428,"0"6"8442,0-1 0,-1 6 0,-2 0 0,-3 4 1756,-1 4 0,2-1-633,-4-4 831,6 0 0,-3-6-925,6-3 0,0-3-252,0-1 0,-1 6 1,-2 1-6,-1 0 0,-2 4 1,1-2-1,-4 3 876,-3 1 0,-2 0 0,-3 0-259,0 0 0,-1 4 1,4 0-1,1-1-168,0-1 0,-1-2 0,1 0 0,0 0 298,-1 0 0,1 0 0,0 0-490,-1 0 1,1 0 0,0 0 351,-1 0 1,1 1 0,0 4 0,1 4-332,3 2 1,-3 3 0,3-1 0,-2 0-115,-3 1 0,5-1 0,2 0 0,-1-1-319,1-3 0,4 3 0,-1-3-42,2 3 1,2-3-1,0 0 11,0 1 1,0-3 0,0 2 0,0 2-45,0 0 1,5 3-1,1-1 1,1 0 31,3 1 1,-2 3-1,1 1 1,2-1 182,6-3 1,2 4 0,5 0 0,-2-2 340,2-1 0,1-3 0,1-2 1,1-2 330,0-2 0,-1 2 0,3-3 1,0-2 173,2-2 1,0-1-1,-2 0 1,0 0-59,2 0 0,5 0 1,-4 2-1,1 1-154,0 1 1,2 1 0,-2-4 0,1 2-125,3 1 1,1 5 0,1-4 0,-2-1-52,-2 2 0,-3-4 1,2 2-1,0-2 87,0-2 0,0 0 1,3-2-1,-2-1-19,2-1 0,-3-7 0,1 4 1,-3-2-211,-2 0 0,2 2 0,-1-2 1,-1 3-276,-2 0 0,-1 5 0,-1-4 0,1 4 87,0 1 0,-1 0 0,1 0 1,-2 0 94,-2 0 0,2 0 1,-5 0-1,3-2 115,-1-2 1,-1 1 0,2-5 0,0 1 32,0 0 0,1-2 0,0-3 0,-4 1-195,0 3 0,2-1 0,-4-5 0,-1 1 37,3 0 0,-6 4 0,4 0 0,-3-1-440,-2-2 1,1-2-1,-1 1 98,0 0 0,-4-1 0,-1 1 0,-2 0 1,-3-1 1,2 1 0,0 0 0,-2-1-73,-2 1 1,-1 0-1,0-1 1,0 1 8,0 0 0,5-1 0,-1 1 1,-1 0-164,-1-1 1,-2 6 0,0-1-60,0-2 0,0 0 1,0-3 235,0 1 1,0 4-1,-2 2 1,-2-1 376,-5 1 0,-3 2 0,-3-2 0,-1-1 174,-2 1 0,-1 0 0,1-2 0,-3 3 132,1 0 0,-4 4 0,5-3 0,-1 0 101,1 1 1,-3-1 0,3 5-1,-1 0 24,1 0 0,1-4 0,4-1 0,-3 2 70,0 2 0,-3 1 0,4 0 0,-2 0 39,2 0 1,-5-2 0,0-1 0,-1-1 24,0 1 0,4 2 0,-4-1 0,-2-1-372,-1-1 0,-2-1 0,1 5 0,-1 0-135,1 0 0,0 0 0,3 0 0,0 0-9,0 0 0,2 0 0,0 0 0,1 0 30,-1 0 1,3 0 0,-4 0 159,-2 0-168,5 0 0,-5 0 0,5-1 1,0-2 11,-1-2 1,-3 1 0,0 2 0,-2-1-93,-1-1 1,-3 0 0,-2 4-1,-3 0-163,0 0 1,-9 0-1,3 1 1,-1 2 3,-1 1 0,4 2 0,2-3 0,5 3-20,3 2 1,1-4-1,2 4 1,3-3 41,4-2 1,3 3-1,2-1-357,0-2 0,5 0-858,4 1 967,2 4 0,2 5 0,0 0 0</inkml:trace>
  <inkml:trace contextRef="#ctx0" brushRef="#br0" timeOffset="33">9758 8116 29249,'7'-6'-3793,"5"-1"3610,-3-6 0,-3 4 0,0 1 0,-2 1-993,1-1-552,-1 6 1014,2-10 1,-3 10 827,6-2 0,-6 4 0,1 4-546,-2 5 0,-2-2 1,0 2-423,0 2 1,0 1 0,0 1 593,0 0 1,0 2 12,0 3 0,0 1 1,0 3-1,0-4-82,0-3 0,0 3 1,-2-1-1,-1 0-40,-1-3 1,-2 4 0,3 0 0,-2-2 172,2-1 1,-2-2-1,-1 1 1009,-2-1 1,5 0-1,-3-1 1,2-1-570,-1-2 0,0-1 0,2 6 0,-3-2 5,-2-4 0,4 4 0,-5-3 1,-1 3 113,-2 1 0,-2 1 0,1-1 0,0 0-207,-1 1 1,-3 2-1,-1-1 1,2-3 288,1-1 1,-3 0 0,0-1 0,2-2 18,1-2 0,2 2 0,-1-3 0,1-1 93,0 2 0,-1-4 0,1 2 1,0-2-141,-1-2 1,1 4 0,0 1 0,-1-1-207,1 2 0,-5-5 0,1 5 1,-1-1 52,-1-1 0,-1 5 0,-3-3 0,0 0-198,0 0 1,-1 3 0,0-3-1,2 0 169,-2-1 1,-1 0 0,-1-4 0,0 2 108,4 2 0,-3-1 0,3-2 0,-2 1-156,2 1 1,-2 1 0,5-5-1,0 0-66,-1 0 0,-3 4 1,2 0-1,-1-1-139,-1-1 1,3 2-1,-5 1 1,1-1-31,0 2 1,-8-4 0,5 2 0,-1-1 125,0 1 1,1-2-1,0 2 1,2-2-48,3-2 0,-6 0 0,4 0 0,0-2-32,-1-2 0,4 1 0,1-4 0,-1-1 0,0 1 0,5 2 0,-3-2 0,1 1 0,0 3 0,-1-3 0,3 2 0,-4 1-221,0 1 0,2 2 0,-4-1 0,-1-2 82,3-2 1,-4 1 0,5 4 0,-1 0 19,1 0 0,-3-5 1,4 0-1,2-1 76,1 0 0,-3-3 0,1 3 0,0-1 88,2-4 1,2 1-1,0-1 1,1 3-191,3-3 1,-3 4-1,3-1 1,-1 1-43,1 0 0,-3-1 1,3-2-1,-3 2-76,-1 2 1,0-4 0,0 3 47,-1-1 1,1-2-1,0 4 1,-1-1-12,1-4 1,4 4 0,0-2 0,-1-1-56,-2-2 0,-1-2 0,-1 1 122,1 0 1,4-1 0,0 1 0,-1 1-40,-2 3 0,3-3 1,0 4 63,-1-4 1,-2 0 0,0 2 0,2 2-7,1 2 1,4-3 0,-2 3-1,0 0-148,-1 1 1,4-4 0,-5 4 105,-2 2 0,4-3-721,-2 2-171,0-6-660,2 8 1241,1-4 0,7 6 0,2 2 1,3 1 715,2 1 0,-5 6-498,1-1 0,-2 9 1,-2 3-1</inkml:trace>
  <inkml:trace contextRef="#ctx0" brushRef="#br0" timeOffset="34">7212 8449 27172,'-9'-4'-2557,"0"0"1,-2 1 2673,0 1 0,-3 4 1,1 1-1,0 2-109,-1 3 1,1-5-1,0 1 347,-1-2 1,5-2 0,2-2-133,1-2 1,0 2-1,3-4-522,-1 0 1,-1-1 66,5-6 0,2 1 0,2 3 272,5 5 1,3 1-1,1 0 1,1-2 146,-1 2 1,2 2-1,1-1 1,2-1-87,-2-1 1,3-1-1,-1 4 1,0-2-6,1-1 0,-3-5 0,5 3 0,0 0-61,0 0 1,-4 1 0,4 4 0,-2-2-127,-2-1 1,-1-1-1,0 5 1,2 0-266,-2 0 1,1 5 0,-1 1 0,2 1 664,-2 3 0,5 8 0,0 3 1</inkml:trace>
  <inkml:trace contextRef="#ctx0" brushRef="#br0" timeOffset="35">7412 6530 26525,'-8'-1'-853,"4"-4"-1975,2-3 1854,8 2 1,-3-6 695,6 3 0,-5 1 336,5 0-1,0-1 1,5-5 97,-1 1 1,-1 4-1,-2 0 1,-2-1-125,-3-2 0,6-1 1,-4-1-247,1 1 0,3 0 0,-2-1 1,3 3 189,2 2 1,-1-3-1,0 3 1,2-3 230,3-1 0,1-1 0,5 1 0,-4 0 75,0-1 1,2 1-1,-3 0 1,0-1 1,1 1 1,-1 1 0,-3 0 0,2 1-162,-2-4 1,4 0 0,-1 5-1,0 1 25,0-2 0,-1 0 0,-3-1 0,1 1 31,2 2 1,0 2 0,-5-3-1,0 2 7,1 2 1,-1-3 0,0 4 0,1-1-106,-1 0 1,0-3-1,2 3 1,1 0 38,2 0 1,0-4 0,-5 2-1,2-1-38,3 0 1,-3 2-1,4-3 1,-1 2 44,0 2 1,1-2 0,-1 3-1,2 1 32,1-2 0,3 3 0,-5-5 0,0 2-83,1 3 1,3-2 0,-2 0 0,1 1 38,0-2 1,-4 4 0,3-4 0,0 2 7,-1-1 0,-3 0 0,2 2 1,-1-2-22,-1 2 0,1-3 1,-3 2-1,1 1-15,2 1 0,4 1 0,-2-2 0,-1-2 24,0 2 0,5 2 0,-2 1 0,3 0-179,2 0 0,0 0 0,-1 0 0,-1 0-17,-2 0 0,2 0 0,-3 0 0,2 0 4,-2 0 1,-1 0 0,-5 0 0,2 0 148,-2 0 0,-1 0 0,0 0 0,1 0-37,2 0 1,-1 0-1,-3 0 1,-1 0-92,0 0 0,1 1 1,-1 2-1,0 2-229,1-2 1,-1 3 0,0 0-98,1 1 1,-1 1-1,0 2 1,1-1 62,-1 1 0,-1-2 0,-2 0 1,-1 1 85,2-1 1,0 2 0,1-4-1,-1 0-53,-3 0 1,1 3 0,3-3 123,-3 1 1,3-3-1,-3 4-325,3-2 0,-3 4 1,-1-1-156,3 3 0,-4-3 1,1 0-189,-2 1 1,4 2 411,-1 1 0,-2-4 0,2 0 122,1 1 0,-2-2 0,1-1 373,1-1 1,8 4 0,3-2 0</inkml:trace>
  <inkml:trace contextRef="#ctx0" brushRef="#br0" timeOffset="36">10051 5917 29785,'-7'-13'-9633,"-4"0"7004,7-1 0,-2 8 3471,1 6 1,-1 6 0,-4 6-878,1-3 1,6-2 0,-3-4 0,2 3 72,-1 2 1,-1-1 0,4 3 0,-3-1-93,2 2 1,2-4-1,1 2 1,0 1-303,0 2 0,0 2 0,0-1 0,0 0-459,0 1 1,-5-1 0,1 0 704,1 1 0,-3-1 0,0-1 0,-1-2-37,-4-1 0,4 0 0,-2 6 0,-2 1-330,0 2 0,-3 11 0,1-1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3.359"/>
    </inkml:context>
    <inkml:brush xml:id="br0">
      <inkml:brushProperty name="height" value="0.053" units="cm"/>
      <inkml:brushProperty name="color" value="#FF0000"/>
    </inkml:brush>
  </inkml:definitions>
  <inkml:trace contextRef="#ctx0" brushRef="#br0">11744 5331 7729,'-13'7'1036,"5"-1"0,8-6 0,10-1-828,7-4 1,-1 4 0,5-4 0,0 4 543,-1 1 0,3 0-509,3 0 1,-4 0 0,-1 0-1,0 0-277,0 0 0,-5 0 0,2 0-11,-4 0 89,-6 0 0,-4 0 1,-8 0 66,-5 0 1,-7-5-1,-4 1 1,0 1 72,-4 2 1,-1 6 0,-3 4 0,-2 5 134,-1 3 0,-2 4 1,4 6-1,-1-1-130,5 1 1,-2 4 0,7 0 0,-1-1-6,3-2 1,8-7 0,2-3 0,2-4-108,3 0 1,8-5 0,5-2 0,6-1-67,7-3 1,6-9 0,4-6 0,2-7-267,7-6 0,-7 1 0,5-7 0,-4 3 30,-6 1 1,-1 0-1,-11 1 1,-3 1-7,-5 2 0,-4 9 0,-7 6 1,-4 2 468,-4 3 1,-8 2 0,-7 4 0,-6 4 119,-5 7 0,-4 9 0,-1 2 1,0 5-16,0 0 0,3 2 0,5 1 0,5-1-29,2 1 1,10-6 0,3-7 0,5 0-2,4-4 0,7-3-1236,5-4 274,3-3 0,7-6 1,3 0-1,4 0 0,0 0-118,1 0 1,0-1-1,-2-4 767,-3-4 0,3-3 0,-4-1 0</inkml:trace>
  <inkml:trace contextRef="#ctx0" brushRef="#br0" timeOffset="1">13810 5664 7657,'-7'0'1608,"2"0"-1000,10 0-249,2 0 0,6 0-40,1 0 0,-5 4 57,-1 1 1,0 5-1,2-1 1,-2 3-11,-2 1 1,2 7 0,-3 2-1,-2 3 151,-2 2-372,-1 5-129,0-4 0,5 6-33,-1-2 1,1-4 0,-4 3 0,2-5-128,2-3 0,5-4 0,-1-6 0,3-1-398,1-3 1,6 1 0,2-5-1,1-2-470,0-2 0,-1-7 1,3-3-1,-3-2-619,-2-3 1631,-1 1 0,-5-6 0,0-2 0</inkml:trace>
  <inkml:trace contextRef="#ctx0" brushRef="#br0" timeOffset="2">14303 6184 8046,'-13'0'1624,"0"0"-775,5 0-336,2 0 1,8 0 0,2 0 0,5 0 108,3 0 0,6 0 0,1 0 0,2 0-323,2 0 0,1 0 1,0 0-1,-3 0-329,-2 0 0,-1 0 0,-7 1-22,-2 4 1,2-2 0,-7 6 67,-1 1 0,-7 6 1,-5 2-1,-5 0-13,-3 1 0,2 0 0,-3 5 0,3-2 198,2 2 0,1-5 1,2 0-1,2-1-204,2 0 0,2 0 0,5-5-468,4 0 1,2-1 0,7-3 0,-1-4-37,0-4 1,2-1-1,1 0 1,2 0-422,-2 0 1,-1 0 0,0 0 0,1 0-26,2 0 1,1-4-1,-2-2 953,0-2 0,7-7 0,-3-5 0</inkml:trace>
  <inkml:trace contextRef="#ctx0" brushRef="#br0" timeOffset="3">14796 6384 8656,'-11'9'0,"0"-1"919,2 3 1,5 1 95,-5 1 1,8 0-598,1 1 0,5-7 0,9-2 0,1-5-137,2-5 0,4-2 0,7-7-805,3 1 300,-2-6 1,2 4 0,-8-3-1,-2 5-1155,-2 4 1344,-1-3 0,-22 14 1,-10 1-1,-9 10 472,-8 6 1,4 3-1,-1 5 1,5-2 68,4-3 1,6-1 0,5-5 0,4 1-512,6-5 1,14-1-1,13-6 1,8-4-1871,9-4 1,14-10 1874,2-9 0,-23 7 0,2-1 0,-3-1 0,-1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4.290"/>
    </inkml:context>
    <inkml:brush xml:id="br0">
      <inkml:brushProperty name="height" value="0.053" units="cm"/>
      <inkml:brushProperty name="color" value="#FF0000"/>
    </inkml:brush>
  </inkml:definitions>
  <inkml:trace contextRef="#ctx0" brushRef="#br0">1866 5691 22486,'-13'-18'-833,"0"0"1,4-1 0,1 3 0,1-2 0,1 2 0,-1 2 0,-1 5 0,-1 6 1205,2 6 1,-4 0 410,7 6-951,0-6 0,4 5 146,0-4 1,1-3 556,4 4 1,3-5 0,10-3 0,4-1-121,4 1 1,5-3 0,1 0 0,2 0-445,3 0 0,0-3 1,0 5-1,-3-1 158,-1-1 0,3 5 0,-5-4 0,-3 4-344,-4 1 1,-1-2-1,-4-1 1,1-1 11,-1 1 1,-1 0 0,-5 0 0,0-1 130,1 1 0,-5-3 0,0 1 1,2 1 431,6-2 0,-3 4-345,4-2 1,-3-3 0,-2-1-1</inkml:trace>
  <inkml:trace contextRef="#ctx0" brushRef="#br0" timeOffset="1">2439 5451 27033,'-11'-14'-3632,"2"1"0,4 7 3926,10 6 0,1 2 1,4 7-1,-1 1-871,1 2 0,2 0 1,1-2-1,1-1 568,-1 1 0,0-2 0,1-1 1,1 0 182,2 1 0,-2 1 0,4 4 0,-1 2-536,0 3 1,0 2 0,-6 9 0,-2 2-292,-1 4 1,-5-1 0,4 2-1,-2 1 957,-3 1 1,-8 2-1,-4-1 1,-4-2-171,-5-2 1,-9-5-1,-7 3 1</inkml:trace>
  <inkml:trace contextRef="#ctx0" brushRef="#br0" timeOffset="2">3373 7517 23561,'-14'0'-798,"5"0"898,0 0 0,6-2 0,2-2 0,7-4 199,7 1 1,9-4 0,2 5 0,4 1-243,3-1 1,2 1 0,-2 4-1,3-2-168,0-2 1,8 1-1,-5 4 1,-2-2 67,-1-2 1,-3 2 0,-5-2 0,-4 1-461,-4-1 1,-4 2 0,-2-4-86,-3 0 1,-4 3 253,-10-6 0,-2 1 0,-7-6 0</inkml:trace>
  <inkml:trace contextRef="#ctx0" brushRef="#br0" timeOffset="3">3826 7383 29024,'1'-25'-1470,"4"3"1,2 4-1,8 9 1,1 5 2521,2 2 1,4 4 0,-3 2 0,2 5-1835,3 3 1,0 1 0,-1-1 0,-2-2 163,-2-1 1,-1-1 0,-6 2 0,-2-2 151,-1-3 0,-6 6 1,2-2-1,-5 3 41,-5 1 1,-10 6 0,-11 5 0,-10 5 428,-7 7 1,-10 8 0,22-20 0,1 0 0</inkml:trace>
  <inkml:trace contextRef="#ctx0" brushRef="#br0" timeOffset="4">7958 12328 8328,'-13'-6'0,"5"4"0,4-2 0,8 8 0,5 5 0,5 3 0,2 1 0,3 1 0,2-1 0,7-6 0,2 5 0,5-4-39,2-1 1,3 3 0,5-5-1,4-2 356,2-2 0,4 1 0,1 1 1,2 1-63,-2-1 0,8-1 1,0-2-1,-2 0-120,-1 0 1,5 0-1,0-2 1,2-2-53,6-5 1,-34 4-1,1-1 1,2 1 0,0 0-1,0 1 1,0-1-84,0 0 1,0 0 0,4-1 0,1 1-1,-1 1 1,1 0 0,0 0 0,0 2 9,-1-2 1,1 2 0,1 1 0,1 0 0,-4-1 0,0 0 0,-1 1 0,0 0-4,-1 1 1,-1 0-1,4 1 1,-2 0-1,-4 0 1,-2 1-1,1 0 1,-1 0-257,33 1 1,2 0 0,-10 0-1,-2 1 108,-1-1 1,0-1 0,-6-4 0,-5-1-291,-3-1 0,-2 0 0,-5 4 431,0 0 0,-2 0 0,-2 0 0,-5 0 0,-3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4.295"/>
    </inkml:context>
    <inkml:brush xml:id="br0">
      <inkml:brushProperty name="height" value="0.053" units="cm"/>
      <inkml:brushProperty name="color" value="#FF0000"/>
    </inkml:brush>
  </inkml:definitions>
  <inkml:trace contextRef="#ctx0" brushRef="#br0">20595 1959 8014,'7'-13'258,"-1"-1"-56,-6 1 0,0 4 6611,0 0-5663,0 6 0,0-1 0,0 8-332,0 5 0,5 3 0,-1 1 418,-1 1-972,5-1 0,-7 2 1,4 3-1,-4 2 99,-1 1 1,-1 7-1,-2-4 1,-3 0-313,-2 1 1,5-4-1,-1-1 1,2 0-549,2-4 1,0-6-1296,0-1 1071,0-6 1,0-12 0,-1-9 418,-4 1 1,4-6-1,-3 1 1,1-3 372,-2-2 0,4 2 0,-4 0 0,4 1-66,1 1 1,1-6 0,2 9 0,3-2 453,2-1 0,-4 7 0,5-3 0,1 1 343,2 0 0,1 0 0,1 5-202,-1 0 1,0 4-1,1 2 1,-1 1-232,0 3 0,1 0 0,-1 0 1,0-2-212,1 2 1,3 0 0,3 0 0,-1-1-332,0 1 0,3-3 0,-4 2 1,0-1-703,1-1 0,-4 5 0,3-4 0,-3 4-1117,-2 1 1,-4-5-1,0 1-945,1 1 1,-4 3 2936,-1 4 0,-4 4 0,-1 5 0</inkml:trace>
  <inkml:trace contextRef="#ctx0" brushRef="#br0" timeOffset="1">20635 1906 8014,'-6'1'1147,"6"4"1,2-4 0,7 4 0,1-4-437,2-1 1,7 0 0,2 0 0,1 0-1147,0 0 1,-1 0 0,1 0 0,-3 2-1856,1 2 1,-6-2 2289,4 2 0,-3-3 0,-2-1 0</inkml:trace>
  <inkml:trace contextRef="#ctx0" brushRef="#br0" timeOffset="2">21622 1812 8000,'7'-20'0,"0"2"1541,-2 9 0,-2 3 1,4 5 270,-1-4 0,-1 10 1,-5 1-1354,0 8 0,0 1 0,0 4 0,0 1 74,0 2 1,0 3 0,0 2 0,0-1-370,0 1 1,0-5 0,0 1-417,0 0 0,0-4 0,0-1-1667,0-3 1470,0-8 0,-2-7 0,-1-10 0,-3-5-264,-1-3 0,4-10 0,-2 2 0,4-2 487,1-1 0,0 3 0,0-1 1,0 2 604,0 3 0,0-2 0,0 6 0,0 2 443,0 1 0,6 3 1,3 3-1,3 5-152,1 3 0,5 1 0,1 0 0,0 1-58,0 3 1,5 4 0,-3 7 0,1 2-172,0 6 1,-5 2 0,0 3 0,-3 2-294,-5 1 0,-2 1 1,-4-2-1,1 1-288,-1-1 1,-1 1-1,-2-2 1,-2-2-449,-2-2 1,-4 2-1,-6-9 1,-3-2-7,0-1 0,-6-4 0,4-2 0,-2-3-91,-2 0 0,-1-4 0,2 1 0,4-5-15,3-2 1,2-7 0,0 4 0,1-2-624,3 0 0,4 0 0,10-3 1323,4 4 0,14-10 0,5 3 0</inkml:trace>
  <inkml:trace contextRef="#ctx0" brushRef="#br0" timeOffset="3">22608 1759 10973,'0'15'1450,"0"1"0,0 4-284,0 0 0,1 2 0,2 7 0,2 2-450,-2 4 0,-2-2 0,-1-1 0,0-1-409,0 1 1,0-3 0,0-5 0,0-3 3,0-2 0,0-1-1390,0-5 0,0-7 0,0-6-8,0-7 0,-4-7 0,-1-5 0,2-6 545,2-5 1,-4-10 0,1 2 0,1-1 503,2 1 0,1-2 0,0 7 0,0 2 506,0 3 0,1 0 0,2 10 1,3 2 222,1 1 1,2 3 0,5 2 0,-1 2 193,0 2 1,7 2-1,2 4 1,1 0-374,0 0 0,2 0 0,-3 0 0,3 0-381,2 0 1,-5 0 0,-1 0 0,0 0-685,-1 0 0,-3 0 0,0 0-577,-2 0 0,-1 0-2639,-1 0-2419,-6 0 6188,-1 0 0,-6 6 0,0 1 0</inkml:trace>
  <inkml:trace contextRef="#ctx0" brushRef="#br0" timeOffset="4">22621 1972 7933,'-7'2'4841,"4"1"-4270,6 1 1,4 5 0,8-4 0,3-2-365,4-2 0,3-1 0,3 0 0,2 0-708,1 0 0,0-4 0,-6-1 0,-1 2-2960,-2 2 3461,-11 1 0,6 6 0,-9 1 0</inkml:trace>
  <inkml:trace contextRef="#ctx0" brushRef="#br0" timeOffset="5">22515 2372 8062,'19'12'2587,"5"-3"0,5-5-2088,7-2 0,-2-2 1,0 0-1,0-2-982,0-2 1,-4 1 0,1-6 0,-3 0 482,-1 2 0,-1-11 0,1 3 0</inkml:trace>
  <inkml:trace contextRef="#ctx0" brushRef="#br0" timeOffset="6">23408 1906 7890,'0'-18'748,"0"0"923,0 0 0,6 13-1093,3 5 0,1 5 0,0 10 0,-1 2 843,2 0 1,-4 7 0,0-2 0,1 3-590,-1 2 0,-4 0 0,2-1 0,-4 1-721,-1 0 1,0-1 0,0 0-1,-1-4-832,-4-4 0,2 1-2079,-6-1 2012,6-7 0,-3-11 0,6-10 0,2-6 355,2-6 0,-1-5 0,6-4 0,2-3 434,0 0 0,3 1 0,-1 6 1,0 2 862,1 3 0,-5 3 0,-1 7 26,3 3 1,-4-1 0,1 7 0,-1 4-359,0 7 0,1 5 0,2 3 0,-2 3 174,-2 2 1,2 1-1,-2 5 1,2-2-718,2-3 0,-2 2 1,-1-6-1,0-2-1397,1-1 1,-4-8 171,5-2 1,-1-7-1,2-5 394,-1-6 1,-2-14 0,4-1 0,-3-5 319,3-4 1,5-6 0,2-1 0,0 1 694,1 1 1,-4 8 0,4 5 0,-1 5 994,0 6 0,-1 8 0,-2 3 0,1 1-103,2 3 0,4 7 0,-4 6 0,0 5-538,1 3 1,-4 6-1,3-2 1,-3 3-478,-2 2 1,-1-1-1,-2 0 1,-2-3-915,-3 0 1,6-7-1,-4 2 1,1-4-2130,-4 0 1,3-2-1,2-4 2993,3-3 0,2-4 0,-1-1 0</inkml:trace>
  <inkml:trace contextRef="#ctx0" brushRef="#br0" timeOffset="7">24861 1799 8723,'0'-13'1137,"0"0"0,0-1 0,0 1 93,0 0 1,0 4 0,1 1 258,4 2 0,-2 2-1096,6 4 0,-7 1 1,3 4-1,-4 5 140,-1 6 1,2 1 0,1 5 0,1 0-198,-1-1 1,-1 3-1,-1-5 1,2 0-302,2 0 0,4-1 0,-4-5 1,3-1 1,2-3 0,2 2 0,3-7 0,1-1-1070,2-2 1,0-1 0,-3-1 0,1-2 304,2-1 1,-1-7 0,-3 4-1,-1-2 625,0 0 0,-4 6 1,-1-3 727,-2 0 0,2 6 0,-3 0-56,-2 8 0,3 3 0,0 3 0,0-1 286,0 0 0,4-4 0,-1-1 0,3-1-253,1 1 1,6-6 0,2 3 0,1-5-745,0-5 1,1-2-1,2-8 1,-3-1-506,-4-2 0,0-5 0,-2 0 1,-3 0-200,-1 0 0,1-2 0,-8 3 0,-2-2 170,-2 2 0,-1-2 1,0 7-1,0 0-383,0 3 1,-4 0 1058,-1 1 0,-5-6 0,3-2 0</inkml:trace>
  <inkml:trace contextRef="#ctx0" brushRef="#br0" timeOffset="8">22835 2865 8001,'0'-7'303,"0"0"0,0 2 410,0-4 1,0 2 1442,0-2-1854,0 6 1,-5-1-1,1 8 1,1 5-49,1 3 0,-2 2 1,-2 3-1,0 2 24,0 2 0,-4 1 0,2 3 0,-1-1-180,0-2 1,5-6 0,-3 4-1,-1-3-220,1 1 0,4-5-419,-2-4 433,-2-6 0,7-3 0,0-10 0,7-5-106,5-3 1,2-8 0,-1 2 0,0 0 62,1-1 0,-3 1 1,0 1-1,-2 2 187,1 2 0,-4 1 0,0 6 0,-2 2 257,1 1 1,4 4 231,-5-3 102,6-1 0,-2 1 0,4 5-245,-3 6 0,1 0 1,-4 6-1,0 2-185,0 0 1,3 7-1,-5 1 1,-1 1-395,-1-1 1,-2 5 0,0-2 0,-2 1-540,-2 0 1,-2 2 0,-5-4-1,4-1-382,1-2 0,-3-3 0,5-2 1,-1-1 1117,-1-3 0,5-3 0,-5-6 0</inkml:trace>
  <inkml:trace contextRef="#ctx0" brushRef="#br0" timeOffset="9">22848 3039 10922,'0'-21'2683,"1"9"1,4 11 0,4 5-3531,3 3 1,1-4 0,0 2 0,1-4-1052,-1-1 1,0 0 0,1-1 1897,-1-4 0,0-2 0,1-6 0</inkml:trace>
  <inkml:trace contextRef="#ctx0" brushRef="#br0" timeOffset="10">21928 3452 7830,'-6'-8'-218,"-3"4"1,-3 2 263,-1 2-57,0 0 0,-1 2 0,3 2 302,2 5 0,1 3 378,4 1 1,2 1 0,-2-1 0,2 0 52,2 1 1,0-5-1,0-1 1,0 3-456,0 1 1,0 1-1420,0 0 577,0-5 0,0-4 0,0-8 440,0-5 0,0-3 1,0-3-1,0-1 270,0-2 0,0-1 0,2 3 0,1-2-50,1 2 0,5-4 0,-3 3 0,2 0 490,2 2 1,2 2-1,1 0-274,0-1 1,1 3 0,-1 2-60,0 4 0,1 5-184,-1 5 0,-6 2 0,-2 6 0,-4 1 71,-1-1 0,0 0 0,0 1 0,-1-1-26,-4 0 1,3 1 0,-6-1-293,2 0 1,0-4-901,2 0 128,-4-6 550,1 3 601,1-6 1,8 0-1,2 0 302,5 0 0,3 0 0,1 0 143,0 0 0,1 0 0,-1 0-393,0 0 0,1 4 1,-2 2-1,-2 0-49,-1 0 1,-6 5-1,3-4 1,-2 2-420,1 0 1,-1 0-1,-5 4 1,-4-1-129,-4-3 0,-7 3 0,-3-4 0,-1 3 45,1-2 1,0-2 0,3-4 0,-2 2-57,2-3 1,1 0 0,1-2 0,1 0-672,0 0 0,4 0 271,0 0 0,8 0 765,1 0 0,5-6 0,9-1 0</inkml:trace>
  <inkml:trace contextRef="#ctx0" brushRef="#br0" timeOffset="11">20808 3905 8126,'5'-9'417,"-1"0"0,1 5 187,-5-5-442,0 6 214,0-3 19,0 0 1,0 3 64,0-6 1,-2 6 0,-1-3 250,-1 0 0,-7 5 0,3-4-241,-4 4 0,-2 7 0,0 3 0,-3 3-206,0 1 0,-3 6 1,4 3-1,-2 4 13,2 0 0,1 4 0,3-1 1,3 0 292,5 0-331,2 1 0,2-4-524,6 1 1,3-6 238,9-3 1,7-5-993,6-4 0,8-3 679,1-6 1,1-2 0,5-4-202,-4-7 560,7 0 0,-14-13 0,11 6 0</inkml:trace>
  <inkml:trace contextRef="#ctx0" brushRef="#br0" timeOffset="12">3639 7770 7985,'-18'-22'-11,"2"-1"0,3 4 1,2 4 32,1 6 1,4-2 353,2 2 0,2 1-76,2-1 0,0 5-570,0-5 1,2 5 0,2-4 0,6 1 0,5-1 0,5-1 235,0 2 1,4-3 0,6 4 0,1 0 16,-2 0 1,4 2 0,-1 4 0,1 0-12,0 0 0,4 1 1,-2 3-1,4 4-46,1-1 0,0 1 0,0-5 0,-2 1-135,-2-1 1,1-2-1,-6-1 1,-2-1 208,0-3 0,-4-2 0,-3-3 0,3-9 0,-4 3 0</inkml:trace>
  <inkml:trace contextRef="#ctx0" brushRef="#br0" timeOffset="13">4386 7490 24604,'-14'7'-2829,"7"5"2108,2-3 0,4-2 1,2 1-1,4-1 524,4 1 0,3 1 1,1 5-1,-1 4-357,-3 4 0,3 2 1,-5 1-1,0 0-500,-2 3 0,1 2 836,-2-3 0,7-1 0,-4 1 1</inkml:trace>
  <inkml:trace contextRef="#ctx0" brushRef="#br0" timeOffset="14">5545 17125 8069,'-4'-8'71,"-1"-1"1,1 4 0,4-4 456,0-1-437,0 4 0,0-1 6,0 2 21,0 4 1,-4 1 0,-2 9 156,-2 2 1,4 3 0,-4-1 0,2 0-3,4 1 1,0-1 0,2 0-49,0 1 1,0-1-1,0 0 1,0 1 13,0-1 0,0 0 0,0 1 0,0-1-139,0 0 1,0 5 0,0 1 0,0 1 26,0-1 0,-1 5 0,-2-2 0,-2 3-53,2 2 0,2-5 1,1 0-1,0 0-1,0-1 0,0 3 1,0-5-1,0 0 40,0 0 0,0-1 0,0-3-334,0 3 246,6-3 0,-5 4 1,4-4-1,-4 1-5,-1 2 0,0 4 0,0-3 0,0 2-12,0 3 0,0-1 0,0 1 0,0-2 4,0 2 1,0-3 0,0-1-1,0 1-29,0 0 1,0-5 0,0 2 54,0-3 0,0-2 0,0 0 0,0 1-11,0-1 1,0-4 0,0 0 30,0 1 1,0 2 0,0 1-34,0 1 0,0 3 1,0 1-1,0-2-69,0-1 0,0-1 1,0-1-1,0 0-78,0 1 0,4-1 0,2 0 113,2 1 1,1-1-1,4-1 48,0-3 1,-4-4 0,0-5 0,1 2 119,2 2 0,-3-2 0,0 2 94,1-2 0,2-2 1,2 1-245,-1 4 0,0-2 1,2 4-1,1 1-55,2-1 1,6-3-1,-2 4 1,3-2 38,2-3 0,0-2 0,1-1 1,1 0 151,2 0 0,1 0 1,-4 0-1,1-1 10,2-4 0,5-1 0,-5-4 0,-1 3 16,-2 1 0,3-3 1,0 4-1,-1 2-117,-2 2 1,3-4 0,0 1 0,-1 1-297,-2 1 0,3 2 0,1 0 0,1 0-163,0 0 0,2 5 1,-4-1-1,-1-1 334,-2-1 1,3-2 0,0 0 0,-1 0 233,-2 0 1,2-5-1,-1 1 1,-1-1-58,2 0 1,-5 3 0,-3-2-1,1 2-20,-3 2 0,4 0 0,-5 0 0,1 0-237,-1 0 1,5 5 0,-2 1-1,1 1 13,0 3 1,2-2-1,-3-1 1,3-1-255,2-3 0,0 3 1,1-2-1,1-1 439,2-1 0,-1-2 0,-6 0 1,-2-2 379,2-2 0,-4 2 0,3-2 1,-1 1-293,-1-1 0,2 2 1,-5-4-1,0 2-175,1-1 0,-4 1 1,3 4-1,-4 0-158,0 0 1,-1 0-1,0 0 1,1 0 90,-1 0 1,0 0 0,1 0 0,-1 0 28,0 0 0,2 0 0,2 0 0,0-2 267,0-2 0,-3 1 0,1-4 0,2-1 53,0 1 0,1 2 0,-5-2 0,1-1-215,-1 1 1,0 4 0,1-3-324,-1 0 0,0 5 0,-1-5 74,-3 0 0,-1 4 0,-5-3 189,1-1 0,0-2 0,-4-5-39,0 0 0,0-1 0,0-1 0,0-1 279,0-2 1,-4-5-1,0 0 1,1-2-12,1-1 1,2-5 0,0-2-1,0 0-180,0 1 1,0-4 0,0 5 0,0 2-171,0 0 1,0 3 0,0 1-1,0 1-65,0 2 1,0 1-1,0-3 1,0 4-92,0 0 0,0-3 0,0 0 0,-1 0 253,-4 0 0,2-2 0,-4 2 0,1-6 92,3-2 0,-3 0 0,2 5 1,-1-1-9,-1 0 1,5 2 0,-5 1 0,1 4-22,1 0 1,-1 3-1,4 3-144,-4 1 1,4 0 0,-5 1-13,0 3 1,3 2 37,-6 2 202,6 4 1,-7-7 145,6 4 1,-1 1-185,5-6 1,-1 6-1,-2-3-83,-2 0-111,1 5 0,2-10 128,-2 7 0,1-1 1,-6 4 2,-1-4 0,2 4 0,-1-3 0,-1 1 45,-2-2 0,3 2 1,0-4-1,-3 1 139,-4 3 0,1-5 0,-2 1 0,2-2-115,1 0 0,-3 5 0,-3-4 0,1 1-101,0 0 1,-5 4 0,2-3-1,-3 1-13,-2 1 1,-4-2-1,-3 3 1,-2-1 56,-1 1 0,-8-3 0,3 1 0,-2 2 70,-2 2 1,-3-1 0,3-1 0,-1-1 56,-4 1 1,1 1 0,-2 2-1,0 2-110,-3 2 0,1-1 1,2 6-1,1 0-72,1-1 1,-9 2-1,5-4 1,0 1-29,-1 4 0,-1-1 0,1 0 0,4-1-5,4 2 0,-2-1 1,3 0-1,2-1-130,2 2 1,-1-4 0,9 0 0,0-1-439,3-3 0,9 3 1,4-1-1,3-1 655,2 2 0,6-5 0,1 5 0</inkml:trace>
  <inkml:trace contextRef="#ctx0" brushRef="#br0" timeOffset="15">5785 18818 8307,'-6'-9'176,"-3"0"1,2 6 0,0 0 0,-1 6 906,1 6-837,4 3 1,-3-3-260,6 0 0,1-6 0,4 1 0,4-2 367,3-2 0,2 0 0,4 0 1,4 0 59,4 0 1,2 0 0,1 0-1,4 0-198,1 0 1,2 0 0,4 0 0,0 0-111,0 0 1,4 0-1,2 0 1,1 0-40,4 0 0,-4 0 1,2 0-1,1 0-77,2 0 0,0 0 0,-2 0 0,-2 0 23,-2 0 0,3 0 0,-4-2 0,1-1 207,0-1 1,3-2 0,-3 3 0,-2-3-189,-2-1 0,5 4 0,-8-2 1,-1 4 5,-1 1 1,-7 0 0,1 0 0,-4 0-690,-5 0 1,2 0-1,-7 0 1,0 0 74,-2 0 0,-2 0 1,0 0-1,1 1-212,-1 4 0,-4-4 1,0 3-805,1-2 1592,2-2 0,1 0 0,1 0 0</inkml:trace>
  <inkml:trace contextRef="#ctx0" brushRef="#br0" timeOffset="16">7532 18578 8388,'1'-15'-41,"3"6"1,-1 6-1,5 17 1,-1-1 104,1 0 0,1 1 1,4-1-1,0 0 585,1 1 1,-1-5 0,2-1-1,-1 3-278,0 1 1,2 1-1,-7 0-207,3 1 1,0-1-1,-3 0 1,-5 1-163,-3-1 1,-2 0 0,-3 1 0,-5-1-431,-3 0 0,3 1 1,0-3-1,0 0-152,2-2 1,-1-2-1,5 3 1,-1-1-1212,1 2 1791,7-5 0,4 0 0,5-6 0</inkml:trace>
  <inkml:trace contextRef="#ctx0" brushRef="#br0" timeOffset="17">8731 18485 10245,'-7'-14'352,"-1"13"1,5 5-145,-1 7 1,0 7 0,2-1-1,-1 1 51,-1 1 0,-1-2 1,5 5-1,0 0-9,0-1 1,0 7 0,0-4-1,0-1-391,0 2 1,0-4 0,0 1 0,0 2-327,0 1 0,0-3 1,0-1-1,0 0-397,0 0 0,0-5 0,-1 2 0,-4-5-840,-4-4 1704,-2 3 0,-3-11 0,1 5 0</inkml:trace>
  <inkml:trace contextRef="#ctx0" brushRef="#br0" timeOffset="18">8531 18951 8099,'-13'-13'0,"1"-2"412,3-3 0,-1 4 0,5-6 70,2 1 0,2 4 0,1-3 0,1 5-393,4 4 1,2-1 0,7 5 0,0 2-78,4 2 0,-3 1 0,4 0 0,-1 0-501,0 0 1,4 6 0,-3 3 0,1 3-524,-1 1 0,3-1 1012,-4-3 0,6 3 0,-4-5 0</inkml:trace>
  <inkml:trace contextRef="#ctx0" brushRef="#br0" timeOffset="19">8945 18818 8099,'8'-6'538,"1"-3"1,-4-1-1,2-1 55,-1 3 0,0 5-556,-2-2 0,-2 10-124,2 3 0,-1 4 1,0 2-409,2-1 1,-1-4-1516,-4 0 1515,0-6 0,0-8 1,0-8 494,0-2 0,0-6 0,0 1 0</inkml:trace>
  <inkml:trace contextRef="#ctx0" brushRef="#br0" timeOffset="20">9011 18738 8099,'-7'-13'-1217,"2"-1"1713,4 1 1,2 6-170,4 2 1,2 4-1,7 1 15,-1 0 1,0 0 0,2 0-1,1 0-168,2 0 0,0 0 0,-5 0 0,-1 1-45,-3 4 0,3-4 1,-3 5-1,2-2-421,3 1 1,-1 5-1,-1-1-168,-3 3 1,1-3 0,-4-2 0,0 1 224,0-1 0,3-2 701,-5 3 0,5-3 0,-3 2 708,2-1 1,-4-1-402,5-5 0,-5 0-863,5 0 1,-4 0-1,4 1-86,1 4 0,2 2 1,1 5-1,0-2-38,1-1 0,4-5 0,1 4 0,0-1 85,0 1 1,4-5 0,-6 1 0,1-2 189,1-2 0,-4 0 0,3-2 0,-3-1 376,-2-1 1,-4-2-440,0 1 1,-5 4-410,5-4 0,-6 10 0,3 4 1,-2 4-1977,1 5 2387,-1-3 0,2 4 0,2-6 0</inkml:trace>
  <inkml:trace contextRef="#ctx0" brushRef="#br0" timeOffset="21">5639 17112 8429,'7'-15'0,"-1"-1"-138,0-2 1,-3 0-163,6 5 0,-5 6 307,5 2 0,-7 4 0,-1 2-770,-4 4 385,-1-4 1,2 5 799,-2-6 1,1 0 365,-6 0 0,4 2-669,-3 2 1,3 3-1,-2 7-126,1-1 0,-3 0 1,3 2-1,0 2 41,0 0 1,-3 6-1,5-6 1,-1 1-22,-1 1 0,5-4 1,-5 3-1,2-3 135,-1-2 1,1 0 0,4 1 0,0-1-12,0 0 0,0-4 1,0 0-1,0 1-168,0 2 1,-2 3 0,-1 1-1,-1 4-59,1 0 1,0 1 0,0 4 0,-3 0 19,-1 4 0,4-1 0,-3-5 0,1 0 119,1 0 0,-5 1 0,4 0 1,1-4 182,-2 0 1,5 2 0,-4-4-15,4-2 1,1-1 0,0-2 0,0 0-220,0 1 0,4 4 0,2-1 0,0 1-106,0 1 1,3 1 0,-3 3 0,1-1 9,3 2 0,1-3 0,-1 1 1,-1 0 40,1-1 0,-2-2 0,1-5 0,0-1 214,-2 0 0,5-1 0,-5-2 1,2-2 234,0-2 1,0 0 0,4-3 0,1 1-187,-1-1 1,0-1-1,1-1 1,-1 2-306,0 1 0,1 5 0,0-3 0,3 2-222,1 2 1,4 2-1,-3 1 1,0 1 169,0-1 1,4-1 0,-4-2 0,0-1 264,0 1 0,4-4 0,-6-1 0,1-4 99,1-1 0,-4 0 1,3 0-1,-3-1 61,-2-4 1,1-1 0,0-4 0,3 3-55,0 1 1,1-3 0,-3 3 0,1 0-468,2 0 0,0 2 0,-5 4 1,1-2 10,-1-2 1,0 2 0,0-2 288,1 2 0,-1 1 0,0-2 56,1-2 0,-2-5 0,-2 1 49,-1-3 1,0-1-1,3 0 1,-2-1-138,-1 1 1,-5 0 0,5-1 0,0 1-118,-1 0 1,3 1 0,-2 1 0,2 3-82,-2-3 0,1 4 0,-4-1 0,0 1 12,0 0 0,3 2 0,-4-4 133,3-1 1,-5-2 0,1-1 0,-2-1 119,-2 1 0,4-5 0,1 0 0,-2 1-19,-2-3 1,-1 1 0,0-4 0,0 0-50,0 0 1,0 2 0,0-1-40,0-2 0,0 5 1,0 1-1,0 3 1,0 2-226,0-1 1,0 1 86,0 0 0,0 0 127,0-1 1,0 1-1,-1 0 1,-2-1 53,-2 1 0,1 0 0,2-1 0,-1 1 21,-1 0 0,-1-1 1,5-1-1,0-1 29,0-2 0,-4 1 1,0 3-183,1 1 0,1 4-164,2 0 1,0 5 171,0-5 1,-4 4 66,-1-3 0,-1 3 27,2-4 1,1 0 0,-5-4 38,3 0 1,-6 1 0,4 1 0,-2 3-7,0-3 0,2-1 0,-4-1 0,2 1-12,-1 3 1,-2-3-1,-1 5-88,-1 0 0,1-4 0,0 7 1,-1 1-279,1 1 0,0 2 0,-1 0 0,1 0-262,0 0 0,0-6 25,-1-2 1,2-4 586,3-2 0,-2-5 0,3-2 0</inkml:trace>
  <inkml:trace contextRef="#ctx0" brushRef="#br0" timeOffset="22">7265 15420 22560,'-7'-14'-4935,"2"1"1351,4 0 1551,1 5 1552,-6 2 0,3 6 1196,-6 0 1,4 0 192,-4 0 1,7-1-507,-3-4 1,2 2 127,-1-6-524,2 6 1,-10-2 335,3 5 1,-2 0 0,-3 1 138,1 3 0,0 2 0,-1 3 1,1-3 44,0 0 0,-1-3 0,1 5-396,0-3 1,4 0 0,1-4 0,1 2-152,0 2 0,2-1 0,-2-2 0,-1 1 22,1 1 0,4 6 1,-3-2-1,2 1-4,-1 0 1,-4-5 0,3 5 0,-1 0 250,-3-2 1,2 5-1,-1-3-333,-1 3 1,2-3 0,0 0 33,-3 1 1,4-3 0,-2 2-34,-1 2 0,4-4 0,0 2-83,0 1 0,3 2 0,-5 1 0,1 1-14,0-1 0,4 0 0,-3 1 1,0-1 67,-3 0 1,3 1 0,0-1-1,0 0 60,-3 1 0,3-1 0,0 0 25,0 1 0,4-2 0,-6-2 0,2-1-126,3 1 1,2-2-1,1 0-97,0 3 1,0 1 0,0 1-22,0 0 0,0 1 0,0-1 0,0 0 108,0 1 1,0-1 0,0 2-1,0 1 49,0 2 1,0 0 0,0-5 0,0 0 50,0 1 1,0-1 0,0 0-59,0 1 1,4-6 0,1 1 54,-2 2 1,3 1-1,-1-1-13,3-2 1,-5 3 0,1-3-1,-2 3 34,-2 1 0,4 0 0,1 1 0,-2 1 32,-2 2 1,-1-2-1,0 3 1,0-3 134,0-2 0,0 0 1,2 1-48,2-1 1,-3 0 0,5 1-15,0-1 1,-3 0 0,6 1-52,2-1 0,0 0 0,3 1 0,-2-1-22,-4 0 0,4-4 0,-4 0 0,1 1-29,-1 2 1,1 2 0,5-1 268,-1 0 1,-4-5-1,0-2 391,1 0 0,2-1 0,1 6-399,1-2 1,-1-6-1,0 3 1,1-2-139,-1 1 0,0 0 0,1-2 1,-1 3-100,0 2 1,5-4 0,1 4 0,1-1 8,-1 0 1,3-4 0,-3 2 0,1-2 117,-1 1 0,3-2 1,-3 2-1,1-2 250,-1-2 1,0 0-1,-3 0 1,2 0-171,-2 0 1,4 0 0,-3-2 0,1-1-372,1-1 1,1-1 0,3 5-1,0 0 26,0 0 1,3 0 0,0 0-1,-1 2 29,-2 2 1,5-2 0,-5 2 0,1-2 311,1-2 1,-1 0 0,0-2 0,-4-1 204,0-1 0,-1-2 0,-3 3 1,3-3-125,2-2 1,-3 6-1,3-3 1,-1 2-171,1-1 0,-3 2 0,3-2 0,-1 2-506,1 2 0,-3 0 1,4 0-1,2 0 122,1 0 0,0 5 0,-1-1 1,-2-1 354,2-1 1,4-2 0,2 0-1,-4 0 20,-1 0 0,7-2 1,-9-1-1,1-3 241,1-1 0,-1 2 0,0-3 0,-2-1-324,1 1 1,-2 1-1,1 4 1,1-2-383,-3 2 1,4 2-1,-5-1 1,1 0-41,-1-3 0,3 1 0,-4 4 0,-2 0 183,-1 0 1,-2 0 0,1 0 0,-1 0 695,0 0 1,5-5 0,0-1-1,-2 0-181,-1 0 1,-2-4 0,1 1 0,-1-3-108,0-1 1,5-5 0,0 0 0,-3 2-174,-5 1 0,5-2 1,-5-1-1,0 2-541,2 1 1,0 1 0,0 0-1,-2-3-205,-1 0 0,-6-1 1,3 3-1,-1-1 462,-1-2 0,0-4 0,-4 2 0,0 1 190,0 0 1,0-5-1,0 2 1,0-3 78,0-2 1,0 1-1,0-1 1,0 0 221,0 1 0,0 3 0,-1 3 0,-2 0-228,-1 4 0,-2 1 0,3 2 0,-2 0-118,2-1 0,-4 5 0,-2 2 0,-1 0-168,1-1 0,-3 4 0,3-5 0,-4 0 200,-5 2 0,3-5 1,-3 3-1,4-3 208,0-1 0,-1-1 0,-1 0 1,-2-3 81,2 0 0,1-1 0,2 4 0,0 0-26,-1-4 0,1 3 1,0-3-1,-1 5-73,1 4 0,0-1 0,-2 4 0,-2 0-259,0 0 0,-3 1 0,4 4 0,-3-2 145,-2-1 1,3-1-1,-4 4 1,0-2 66,1-2 0,2-1 0,4 2 1,-1-4 23,-2 1 1,0-5-1,5 3 1,0-4 82,-1-5 1,-3 3 0,-1-4-1,1 1 71,3 1 1,0-3 0,0 4 0,-3-2-117,-1 2 0,-5 3 1,-1 4-1,-4 3-451,-3 0 1,-6 5 0,0-4 0,-5 5 188,-2 5 0,-5 0 0,3 6 1,-1-2 39,-4 1 0,1-4 0,-2 0 0,2-2 139,-1 1 1,3-1-1,6-4 1,1 0-140,1 0 0,-2 0 0,10 0 0,0 0-786,4 0 977,-1 0 1,14-6 0,-4-1 0</inkml:trace>
  <inkml:trace contextRef="#ctx0" brushRef="#br0" timeOffset="23">8678 13767 11888,'13'-12'-877,"1"3"0,-6 3 0,0 5 873,-2-4 1,3 2 57,-5-5-251,1 5 782,-5-9 1,-2 10-203,-2-2 0,1-2-415,-6 1 0,4 1-103,-4 4 1,1 0-1,-6 0 224,1 0 1,0 0 0,-1 0 0,1 0 53,0 0 1,-1 0 0,1 0 0,0 0 123,-1 0 1,1 0-1,-2 0 1,-1 1-112,-2 4 0,0-4 1,5 5-1,-2-1-104,-3-1 1,4 5-1,-4-3 1,3 0-5,2 0 0,-1 4 1,1-2-1,1 1 75,3-1 0,-3 0 1,4 2-1,-4-1 36,-2 1 1,3-2 0,0 1-1,2 0 42,-1-2 0,-2 5-284,-1-3 1,4 1-1,1 0-88,2-1 0,1 0 0,2 5 55,-2-1 1,-1 0 0,3 1 0,-1-1-50,1 0 0,-3 5 0,0 0 1,0-2 179,0-1 1,-3-2-1,5 0 1,-1 1 139,-1-1 0,4 0 0,-6 2-142,2 3 0,-3 1 0,5 4 1,-1-6-35,-1-2 1,5 0 0,-3 1 0,2 2-52,2-2 1,0 3 0,0 1 0,0-1 16,0 0 0,0 3 0,0-4 1,0 0 75,0 1 0,0-4 1,2 4-1,1-1 31,1 0 1,2 1 0,-3-3 0,1 2-19,-1-2 0,5 4 0,1-3 0,1 1 2,-1 1 1,3-4-1,-2 5 1,3-3-5,1 1 0,6 4 0,-5-4 0,3-2 46,1-1 1,5-2 0,-3 2-1,1 2 37,0 0 1,0 1-1,5-5 1,-2 1-12,-3-1 0,4 0 0,-4 1 0,1-1 15,0 0 1,0 1 0,-5-1 0,0 0-43,1 1 1,0-2-1,5-2 1,-2-3-53,2-1 0,1 3 0,2-4 0,0-2-74,-1-2 1,5-1-1,2 0 1,1 0 27,3 0 1,-3 0 0,2 0-1,-1-1 101,-1-4 1,5 2 0,-5-4 0,1-1 59,1 1-1,-1 4 1,5-1 0,0 2-290,0 2 1,-1-4-1,-1-1 1,-1 2-66,1 2 0,7-1 1,-5-1-1,2-3 106,-1-1 1,2-2 0,0-4 0,-3-1 53,-1 1 1,5-5 0,-7-1 0,-1 0 125,-2 0 0,1-4 0,-2 4 0,0 0 45,-1 0 0,-2-4 1,-7 4-1,0 0-167,0 0 1,-2-5 0,0 2-1,-2-2-196,-3 2 0,-1-8 0,-3 4 0,-2-3-32,-1 1 0,-6-3 1,2-1-1,-5-2 162,-5-3 0,-2-2 0,-8-2 0,-1-2 216,-2-2 1,-10-1 0,1 3 0,-2-1 243,-4 1 1,3-3 0,-5 2 0,-4 1-98,-4 1 0,0 4 1,-5 2-1,-1 7-281,1 5 1,-12 5 0,0 7-1,-2 3-768,-3 4 1,-5 4-1,-1 4 1,2 4-151,0 7 1,7 2-1,3-3 991,4 1 1,-1 5 0,9 2-1</inkml:trace>
  <inkml:trace contextRef="#ctx0" brushRef="#br0" timeOffset="24">7905 16086 8377,'0'-13'-812,"0"-1"812,0 1 0,6 0 0,1-1 0</inkml:trace>
  <inkml:trace contextRef="#ctx0" brushRef="#br0" timeOffset="25">6199 17512 7845,'-14'0'0,"1"0"0,0 6 0,-1 1 0</inkml:trace>
  <inkml:trace contextRef="#ctx0" brushRef="#br0" timeOffset="26">6132 17539 7845,'-2'8'-168,"-2"1"168,2-6 0,-9-3 0,3-7 0</inkml:trace>
  <inkml:trace contextRef="#ctx0" brushRef="#br0" timeOffset="27">6132 17565 7935,'0'8'3264,"0"-2"-2075,0-6-366,0 0-494,0-6 52,-6 4 0,3-4 69,-6 6 0,2 2 0,-4 1 148,2 1 0,5 6-549,-5-1 0,6 3-143,-1 2 0,4-7-157,4-3 0,4-2-86,5-2 1,-1-2 391,-3-2 0,-3 1 344,-6-6 0,-6 6 74,-3-1 1,-3 2-163,-1 2 0,1 2 24,3 2 1,3-1-250,6 6 0,1-2 0,4 2-204,4-4 0,3-4 0,1-1 0,0-1-595,1-4 0,-3 2 1,0-6 186,-2-1 0,-2-2 311,2-1 0,-5 5 0,-8 4 0,-5 3 459,-3 1 0,-1 0 0,0 0-523,-1 0 1,2 5-703,3 4 1,5 2 0,8-1 980,5-1 0,15-6 0,4 3 0</inkml:trace>
  <inkml:trace contextRef="#ctx0" brushRef="#br0" timeOffset="28">6159 17592 6411,'0'-8'3004,"0"3"-2364,0 5 0,1 0-37,3 0 1,4-2 0,5-1-350,1-1 0,-1-2 0,0 1 0,1-2-171,-1-1 1,0-3 0,2 3 0,0-1-78,-2 0 0,8 5 0,-8-3 0,1-1 64,-4 1 0,2 2 0,-3-2 0,2 0 207,3-1 0,-5 4 0,0-4 16,1 2 0,2-4 0,1 3-119,0-1 0,-1 1 0,-1 4 0,-2-3-267,1-1 0,2 2 1,1-2-1,0-1-191,1 1 0,4-1 0,-1-2 0,0 1 323,-3-1 1,0 2-1,1 0 1,1-1 169,2 1 1,-5-4 0,-4 5 0,1-2-35,2 0 1,1 2 0,1-4-1,-1 3-151,0-3 0,1 4 0,-1-2 1,0 0-132,1 2 0,-1-5 1,0 4-1,-1 0 2,-3-1 0,3 4 0,-3-4 41,3-1 1,-3 4 0,-2 0 297,-1 0 1,3 3 102,-5-6 0,5 5 0,-3-4-313,1 3 1,-2-1-1,4 3-199,1-2 1,-2-4-1,0 3-12,3-1 0,-4 4 0,2-3 185,1 0 0,1 3 1,-1-4 178,-1 1 0,-6-4 86,1 1 0,-1 3-542,2 1-69,-4-2 1,5 4-295,-6-6 395,6 6 252,-4-3 77,4 6-406,-6 0-3789,0 0 4216,-6 0 1,4 2 0,-4 1 292,0 1 0,3 0 285,-5-4-1537,5 6 1,-3-3 855,6 6 0,0-6 0,0 3 0</inkml:trace>
  <inkml:trace contextRef="#ctx0" brushRef="#br0" timeOffset="29">6945 17099 7778,'0'-14'1027,"0"6"-735,0-1 1,1 1-432,4-1 0,-2-1 187,6 6 0,-5-1 0,5 4 61,1-4 0,-2 4 0,1-5 0,0 0 37,-2-3 0,5 2 0,-5-2 0,2-2 151,0-1 1,0-1 0,4 0-1,1-1-37,-1 1 1,2-2 0,1-1-1,2-2-233,-2 2 1,0 1-1,1 2 1,0 0-82,0-1 1,-2 1-1,-1 0 1,3-1 60,0 1 1,1 1 0,-6 2-1,-2 1-11,-1-2 0,-1 4 1,2 0-1,-1-1 176,1 1 1,-2 2 0,-1-3 101,-1-3 1,4-1-86,-1-1 0,3 0-195,2-1 1,-3 5-1,0 2-283,-2 1 1,-5-3-37,5 5 42,-6-7 1,3 8-48,-6-5-668,0 5 0,0-5 998,0 4 0,6 2 0,1-4 0</inkml:trace>
  <inkml:trace contextRef="#ctx0" brushRef="#br0" timeOffset="30">7372 16512 7906,'-2'-11'0,"-1"0"230,-1 2 1,1 2-1,7-4-233,5 3 1,-2 0-1,2-2 1,2 1 347,1-1 1,1-1-1,0 1 1,1 2-97,-1 3 1,2 0-1,1 5 1,2 0 83,-2 0 0,-1 0 1,-2 2-141,1 2 0,-7 3 0,-1 7 0,-2-1-176,1 0 0,-1 1 0,-4 1 0,0 1 103,0 2 0,5-1 1,-1-2-1,-1 1-1137,-1 2 0,-1 0 0,2-5 1017,1 1 0,7-1 0,-4 0 0</inkml:trace>
  <inkml:trace contextRef="#ctx0" brushRef="#br0" timeOffset="31">8505 15859 8338,'0'-9'527,"0"1"0,0 3 102,0-4-591,0 6 1,0-1 0,0 8 118,0 5 0,0-1 1,0 0 153,0 3 0,0-4-256,0 2 1,1-6-1,4 1-71,3-2 1,4-2 0,3-2 0,0-2-310,-2-5 1,4 2-1,-10-2 27,0-1 1,4 2 0,-8 1 345,-5 1 1,1 1 0,-8 5 0,-2 0 212,0 0 0,-3 5 0,1-1 0,1 1 463,3 1-515,-3-5 0,12 5 0,0-6 1,8 0-350,4 0 1,2 0-1,4-1 1,4-4 139,4-4 0,6-3 0,2-1 0</inkml:trace>
  <inkml:trace contextRef="#ctx0" brushRef="#br0" timeOffset="32">8691 15779 9010,'-1'-9'164,"5"1"0,7 0 0,2-2 1,0 1 138,1-1 0,-3-2 0,1-2 0,0 1-246,3 0 0,3-5 0,-2-1 0,2-2 25,-2-3 1,5 4-1,0-3 1,-1 1 18,-2 1 1,1-2-1,1 3 1,-1 1-96,0 0 0,0-3 0,-2 3 1,0-1-59,0 1 1,2 1 0,-1 5 0,-2-2 78,-1-3 1,-2 4 0,0-4 0,-1 3 80,-3 2 1,3-5-1,-3 0 1,3 2-9,1 1 0,0-3 0,2-1 1,2-2-19,0-2 0,6 3 1,-4 1-1,0 1-68,0 0 1,4 1 0,-6 3-1,1 1-20,1 0 0,-4 1 1,3 2-165,-3 1 0,-2 4-117,0-4 1,-4 6-137,0-1 1,-6 1-442,2-1 1,-2 1-240,1-6 1,-3 4-101,4-4 1203,-4 0 0,-1-4 0,0 0 0</inkml:trace>
  <inkml:trace contextRef="#ctx0" brushRef="#br0" timeOffset="33">9464 14846 7841,'-7'-5'0,"1"2"0,6-6 167,0-2 1,6 4 0,3 0 0,4-1 132,5 1 1,-3 2 0,4-2 0,-1 1 130,0 3 0,-1 1 0,-3 2-283,-1 0 1,-1 2 0,-3 2 0,-5 5-110,-2 3 0,-4 1 1,-2 2-1,-4 2-558,1 0 1,-6 3 0,1-3 0,-5 4-210,1 0 0,1 3 0,2-5 728,0 1 0,-7 3 0,0 3 0</inkml:trace>
  <inkml:trace contextRef="#ctx0" brushRef="#br0" timeOffset="34">6185 17712 8440,'-1'-12'-216,"-4"3"25,-4 5 0,2 2 1,-2 2-1,-1 0 365,-2 0 0,3 0 0,0-1 220,-1-4 1278,4 4 1,-5-7 81,7 4 0,0 1-271,4-6-306,0 6-781,0-3 0,-5 17 1,1 2-12,1 2 0,1-1 1,2 0-1,0-1-116,0 0 0,2-4 1,2-1-1,5-2-345,3-3 0,6-3 1,1-5-1,0-2-417,0-1 1,-1-3 0,-4 0 280,-1-5 1,-6-3-1,-2-4-21,-4 6 1,-1 2 0,-1 3 0,-4 2 572,-4 1 0,-2 6 0,-4-2 0,-2 4 216,0 1 1,-6 6 0,6 3 0,0 3 50,3 1 0,5 2 1,1 1-1,2 2-143,3-2 1,2-1 0,1 0 0,1-1-311,4 0 0,4 1 0,8-10-487,6 3 0,2-5 1,2 1-1,-1-4 0,1-4-861,0-5 1,-5-3-1,-2 0 1,-2 2-301,-6 1 1,-5 0 0,-8-3 1045,-3 3 1,-5 3-1,-9 6 1,-4 0 358,-3 0 1,-2 2-1,0 2-147,1 5 1,5-1 0,5 1-1,5 1 1,7 2-2488,2 1 2723,14 6 0,-3-4 0,10 4 0</inkml:trace>
  <inkml:trace contextRef="#ctx0" brushRef="#br0" timeOffset="35">6239 17658 11840,'7'-1'-1460,"-1"-3"2029,0-5 1,-3 3-138,6 1 0,0-1 1,4 0-1,2 1 0,1-3 14,2 1 0,5-2 0,0-6-219,2-3 1,3 2 0,2-5-17,1 2 1,6-5 0,-2 2 0,4-3-3,1-2 0,-2-4 0,1 0 0,-2 1-27,0 2 1,7-3 0,-7 0 0,-1 2-42,-2 0 0,1 3 0,-3-1 1,-3 2 32,-1 3 0,-1-3 0,-2 4 0,-1-1 121,-2-1 1,-6 6 0,4-4 0,-3 0 35,1 0 1,4 4-1,-2-6 1,-1 1-106,0 1 1,5-4 0,-3 3 0,1-2-352,0 2 0,-1-3 0,2 4 0,-2 1 135,-2 2 0,4-1 0,-6 1 0,0 1 3,-2 3 0,-2 2 0,0 1 97,1 3-442,-1-1 0,-4-3-2730,0 3 1567,-6 3 0,4 6-1634,-3 0 3135,4 0 1,11-6-1,2-1 1</inkml:trace>
  <inkml:trace contextRef="#ctx0" brushRef="#br0" timeOffset="36">7558 16526 11465,'0'-9'1174,"2"1"-181,2 2 0,4-2 0,6 2 1,3 0-285,0 0 0,1-3 1,-3 4-249,3 3 1,-3 0-1,2 2-712,-2 0 1,-6 2 0,-2 2 0,-1 5-162,-3 3 1,-1 1 0,-2 0-1,0 2-332,0 3 1,-5-3 0,-1 3 0,1-2 723,-1 2 0,-5 2 1,4 7-1</inkml:trace>
  <inkml:trace contextRef="#ctx0" brushRef="#br0" timeOffset="37">19169 12301 13737,'0'-27'-1237,"0"7"1,1 3 576,4 7 714,-4-2 0,4 5 0,-8-7 0,-3 3 0,0 0 0,-2 4 353,1 1 0,3 0-273,-5 1 0,4 4 2574,-4-3-1695,0 2 1,-2 8-1,2 3 1,4 3-791,4 1 0,-4 5 1,1 1-1,1 0 17,1 1 1,4 2 0,2-4 0,5-1-476,3 3 1,1-10-1,1 2 1,1-3 22,2-2 0,-2-4 0,1 0 45,-5-6 1,-1 0 0,-5-6-1,-1-1 1,1-2 302,-1-1 0,-1-1 1,-6 1 862,-1 0-315,-7 5 0,10 4-271,-4 8 0,5-1 0,3 6 0,3 1-695,2 2 1,0 2 0,4-1 0,-1 0-696,-2 1 1,-1-6 0,6 0 0,-1-2 260,0-3 0,1-2 694,-1-1 1,6-6-1,2-1 1</inkml:trace>
  <inkml:trace contextRef="#ctx0" brushRef="#br0" timeOffset="38">19702 11795 9148,'7'-40'0,"-2"3"-1,-4 5 0,1 9 0,1 12-537,1 2 1435,1 7 1,-5-3 0,0 11-291,0 7 0,-5 7 0,1 8 0,1 3 306,1 4 0,1 4 0,-2 2 0,-2 2-300,2 2 1,2 8 0,1-4-1,0-3-741,0-3 1,0-5 0,0-2 0,0-7-742,0-5 1,6-5 0,3-5-288,3-1 1,5-6-1,1-2 1,-2-7 1136,-1-7 1,5-5 0,0-13-1</inkml:trace>
  <inkml:trace contextRef="#ctx0" brushRef="#br0" timeOffset="39">20102 11541 8529,'12'-25'0,"-2"4"0,-3 10 1096,-1 9 1,3 14-1,-4 10 1,-1 3 324,2 2 1,-4 4 0,2 3 0,-2 3-970,-2 5 0,-2 5 1,-1-1-1,-3 0-195,-1 0 1,4 3 0,-3-4 0,1 0-747,1-4 1,0 1-1,5-10 1,3 0-3202,5-4 1,5-5 3689,3-9 0,4-7 0,6-1 0</inkml:trace>
  <inkml:trace contextRef="#ctx0" brushRef="#br0" timeOffset="40">20328 12101 8473,'-1'-25'1485,"-3"3"0,2 2 0,-4 9-850,0 2 1,0 4 0,-3 11 0,5 8-183,2 6 1,2 5 0,2 2 0,2 0-190,5-1 1,3 5 0,3 1 0,1-3-587,2-1 1,4-1 0,-4-2-1,-2-3-1006,-1-4 0,-3-8 720,-3-1 0,-3-12 0,-8-3 1,-2-8 261,-5-9 1,-3-2 0,-1-1 0,-1-1 403,1 0 1,1 1 0,3-1 0,3 2 994,1 3 1,3-2 0,-1 8 0,6 2-765,6 4 0,3 7 0,3-1 0,2 2-865,6 2 0,2 6 1,1 4-1,3 5-151,2 3 1,-3 0 0,4-5 0,-2 0 726,-3 1 0,2-1 0,-8 0 0</inkml:trace>
  <inkml:trace contextRef="#ctx0" brushRef="#br0" timeOffset="41">20715 12208 8461,'-13'-11'0,"-1"-2"0,7-3 0,1 1 0,2-1 871,-1-2 0,1 0 0,5 6 0,4 2 143,4 1 0,2 6 0,3-1 0,1 4-752,2 4 1,3 3 0,3 8-1,-2 3-121,-2 4 0,3 2 0,-2 0 0,-1-4-114,0 0 0,-1 2 0,-5-4-3089,1-2 2551,-1-1 0,-7-9 0,-6-5 321,-7-4 1,-1-7-1,-1 1 320,-1-3 1,-1-1 1271,3-1 0,3 7-560,10 2 1,2 10 0,8 5 0,1 5-742,2 3 1,1 0 0,-1-5 0,3 0-61,-1 1 0,4-7 1,-6-3-1,-2-2-169,-1-2 1,-3-3-1,-3-4-833,-5-7 0,-2-2 1,-2 1-1,-2-1 151,-2-2 0,1-4 0,-5 3 0,2-1-452,3 1 0,3 1 1262,5 5 0,2 0 0,7-1 0</inkml:trace>
  <inkml:trace contextRef="#ctx0" brushRef="#br0" timeOffset="42">21408 12114 11070,'8'-28'2239,"-4"6"-120,-2 6-1398,-2 2 0,1 7 0,3 3-456,5 2 1,3 2-1,2 2 1,0 1-398,4 1 1,-3 6 0,4 1 0,-1 4-236,0 2 1,-2 3 0,-7-3 0,-5 4 36,-2 0 1,-2 2-1,-2-3 1,-2-1 270,-5 0-1,-4-1 1,-5-5 0,-3 1 74,0-1 1,1-1 0,3-2 0,0-1-341,0 1 1,3-2-1,2 1-4026,3 1 4351,3-4 0,12 0 0,1-6 0</inkml:trace>
  <inkml:trace contextRef="#ctx0" brushRef="#br0" timeOffset="43">22515 11635 16091,'-8'-14'-1100,"2"1"1,2 0 552,-1-1 1,1 1-1,4-2 1,0-1 475,0-2 0,0 0 0,0 5 0,0-2 625,0-3 1,4 4-1,2-3 1,2 5 170,2 4 1,0 3 0,1-2 545,-2 1-880,0 1 1,5 11 0,3 5 0,-1 5 23,-4 6 1,1 9-1,-5 6 1,-1 6-128,-3 6 0,-2 7 0,-2 4 0,0-3-213,0-2 1,-6 6 0,-3-9-1,-1-2-682,1-4 0,3-6 0,6-5 1,0-5-533,0-6 0,-5-5 0,1-6 370,1 1 0,-3-8 1,-1-6-1,-4-8 216,-3-4 1,-4-5 0,0-3 0,-4-2 466,-3-6 1,-1 6 0,3-5 0,1 3 598,-2 4 1,5-4-1,1 6 747,3 2 0,2 7 1,1 3-590,3 0 0,3 11 0,7-1 0,4 6-426,4 4 0,7 5 1,3 2-1,2 1-785,3 0 0,1-1 0,2 3 0,-1-2-733,1 2 0,0-5 1,-1-1-1,-1-4 1273,-2 0 0,2-1 0,-4 0 0</inkml:trace>
  <inkml:trace contextRef="#ctx0" brushRef="#br0" timeOffset="44">22741 12154 8346,'14'-31'533,"-1"0"1,0 12 0,2 10 0,1 6 688,2 3 0,1 2 0,-1 2 0,3 3-1058,0 1 1,4 4 0,-4-5 0,1 2-758,0 0 0,-6-6-38,2 1 1,-11-2-1,-7-2 353,-7 0 1,-11 0 0,-4 0-1,-3 0 490,-2 0 1,1 4 0,0 2 0,4 0 46,4 0 1,4 6 310,0 1 1,8 0 0,6 7-1,8-3-673,4 1 1,2 0 0,3-3 0,2 1-881,2 2 1,1 0 0,5-5 0,-1-1 982,1-3 0,5-3 0,2-6 0</inkml:trace>
  <inkml:trace contextRef="#ctx0" brushRef="#br0" timeOffset="45">23128 12154 8856,'0'-19'0,"0"-2"0,1 2 1152,4 6 1,4 1-1,7 9 1,3 4-710,2 7 0,-3 11 0,4 6 0,0 5 178,-1 0 0,-2 4 1,-7 1-1,-2 4-218,-1 1 0,-6-5 0,0-1 0,-6-1-697,-6-4 0,-3-5 0,-1-5 1,-2-2-237,-2-6 1,0-6-1,-4-2 1,2-6 46,3-6 1,1-9 0,3-4 0,3-5-171,5-4 1,2-7-1,2-8 1,0-1 508,0-4 0,6 1 0,3 1 0,3 5 666,1 2 1,-4 5 0,0 4 0,0 8 679,-1 5 0,2 2 0,-4 6-819,1 3 0,1 5 0,2 8 0,-3 5-300,-1 3 0,3 1 0,-4 2 0,-1 3-474,2 4 0,-3-1 0,4 1 0,-1 0-1072,-3-1 0,3 3 0,0-5 0,2-1 1463,2-4 0,2 9 0,1-9 0</inkml:trace>
  <inkml:trace contextRef="#ctx0" brushRef="#br0" timeOffset="46">23474 12088 8887,'14'-21'964,"-1"3"0,0 9 1,1 5-438,-1 2 0,0 7 0,2 1 0,1 1-146,2 4 0,0-1 0,-5 0 1,1-2 504,-1-2 0,0 0-1251,1-2 0,-7-4-322,-2 0 0,-10-4 0,-4-7 1,-3 2 223,-1-1 1,0-2 0,-1 0 176,1 3 0,4-1 330,0 6 1,8-1 380,1 5 0,1 5 0,8 0 0,0 3-800,-2 2 1,5 4 0,-3 2-1,3 2-516,1-2 1,1-1-1,-1-2 1,0-1-323,1-3 0,-1 1 1213,0-5 0,7-1 0,0-4 0</inkml:trace>
  <inkml:trace contextRef="#ctx0" brushRef="#br0" timeOffset="47">23848 12101 8346,'0'-18'170,"0"1"1,1-4 0,2 6 0,3 5 2235,1 2 0,-2-1-1657,4 5 0,-2 5 1,4 8-371,-3 3 1,-3 1 0,2 1-645,-1-1 0,5 0-233,-3 1 1,4-7 0,0-4-168,-3-6 1,-3-4 0,-6-7 26,0 1 0,1-2 0,2-1 0,2-2 1115,-2 2 1,-2 1 0,1 3 246,2 3 0,4 3 0,5 6 0,2 2-332,3 2 1,-4 4 0,6 5-1,-3 0-978,1 1 1,0-1-1,-5-1 1,1-2-202,-1-1 1,5-4 0,-1 2-1,1-1-2495,1-3 3282,-4-2 0,10-7 0,-4-1 0</inkml:trace>
  <inkml:trace contextRef="#ctx0" brushRef="#br0" timeOffset="48">24408 11768 8346,'14'-24'439,"4"-2"0,-5 2 1,4 6 624,-2 3 1,-5 8 0,8 4 0,-5 7-464,-4 10 0,-2 5 1,-4 9-1,2 3 53,-2 5 0,-8-4 0,-4 1 0,-3-2-297,-1 0 0,-6 5 1,-2-5-1,-1-3-513,0-4 1,5-5-1,0-6 1,2-1-868,2-3 1,4 1 5,0-5 0,6-2 1,0-8-1,6-4 69,6-3 1,1-1-1,0 0 1,-1-1 1034,2 1 1,1 0 0,1-1 119,0 1 1,1 1-150,-1 3 1,-1 5-341,-3 8 1,1 4-1,-4 5 1,0 0-1566,0 1 1847,4-1 0,-3 6 0,7 2 0</inkml:trace>
  <inkml:trace contextRef="#ctx0" brushRef="#br0" timeOffset="49">24661 12008 8346,'0'-22'1047,"0"-1"1,4 1-1,2 9 6,2-1 0,0 7-813,6 3 1,-7 8 0,-2 5 0,-4 3-392,-1 1 1,5 0 0,-1 1 0,-1-1-156,-2 0 0,-1 1-440,0-1 0,0-4 226,0 0 0,0-8 0,0-1 114,0-7 0,5 0 0,1-2 0,0-2-47,0-1 0,4 1 0,-3 0 0,2 2 246,0-1 0,0 4 0,4 2 0,-1 1 207,-3-2 0,9 4 0,-3-5 0</inkml:trace>
  <inkml:trace contextRef="#ctx0" brushRef="#br0" timeOffset="50">25114 11861 8481,'-1'-7'-1012,"-4"2"1090,4 10 1,-4-5 202,10 0 1,1-2-1,4-5 1,-3-1-64,-1 1 0,3 3 0,-3-4 0,0 1 153,0-1 1,4 5 0,-2-2 1150,-1-1-1136,5 4 0,-11 2 0,4 9-20,-4 3 1,-7 6-1,-2-1 1,-3 0-110,2-2 0,-1 2 0,4 1-197,-1-2 1,4-1-1,0-3-384,6-3 0,0-3 0,5-6-163,3 0 0,-1-6 0,1-3 0,-3-3 85,3-1 1,-4 4 0,1 0 0,-1-1-194,0-2 1,-4 3-18,2 0 0,-7 8 612,-7 1 0,-5 11 0,-13 10 0</inkml:trace>
  <inkml:trace contextRef="#ctx0" brushRef="#br0" timeOffset="51">21622 10875 8580,'0'-13'-138,"0"-1"1,4 1 0,0 0 0,1-1 262,1 1 1,-3 1-1,4 2 1,-1 1 280,-3-1 0,4 4 41,2 1 0,-1 5 0,-1 5-81,-1 3 1,-2 6-1,-5 4 1,-2 5 32,-1 7 1,-7 0 0,1 4 0,-3 0 207,-1 0 0,-2-5 1,7 2-1,-1-2-470,1-3 0,-2-1 0,7-2 0,1-6-605,2-2 0,1-6-47,0 0 0,5-6 0,3 0 158,-1-6 1,-1-9-1,-6-6 1,0 2 304,0 1 1,-6 2 0,-3 0-1,-2 1 281,-3 3 1,1-2 0,0 7 262,-1 1 1,1 2 0,0 2 0,1 3-41,3 5 0,3 3 1,6 2-1,0-1-348,0 0 1,1 5-1,4 0 1,5-2-793,6-1 1,1-3 0,5-2 0,3-3-58,5-1 0,-1-1 0,5-5 0,1 0-45,-1 0 0,-6-6 0,0-3 0,-6-1 218,-3 1 1,2-3-1,-6 3 1,-5-3 609,-2-1 0,-4 0 0,-4-1 323,0 1 1,-6 1 0,-1 2-1,-2 2 523,0 2 0,5-3 359,-5 5 0,7 0 0,1 5-515,4 3 0,7 4 0,-1 5-475,3 1 0,1-1 0,-1 0 0,-2-1-143,-1-3 0,-4 3 1,4-3-154,1 2 1,-3-3 0,1-2-995,-2 0 0,4-5-1000,-1 4 1396,-3-4 846,6-1 468,-11 6-723,5 1 0,-4 1 0,2-4 0,5-4-163,3-4 0,7-4 1,5-5-1,4 0-640,3-1 1,6-5 852,-1-3 0,2-9 0,2-3 0</inkml:trace>
  <inkml:trace contextRef="#ctx0" brushRef="#br0" timeOffset="52">22501 10728 8867,'-9'-14'554,"1"-4"0,-1 9 1,-5 0 175,1 6 0,4 6 0,2 6 0,1 7-420,3 3 1,0 10-1,0-4 1,-2 1-120,2 4 1,1 1 0,-1-1 0,-2 2-559,2 2 1,-3-4-1,2 1 1,1-4-682,1-5 0,-2 2 0,-1-7-2849,2 0 3897,2-8 0,1-9 0,0-11 0,0-4 0,0-2 0,0-6 0,0 6 0,1-1 43,4-1 0,-4 4 1,4-3-1,-4 3 857,-1 2 1,0 4 0,2 2 0,1-1-469,1 1 0,7 4 1,-1-2-1,5 4-704,3 1 1,4 1-1,-3 4 1,0 2-212,1 1 1,8 4 0,-2-5 0,2 0 482,1-2 0,-3 2 0,1 1 0</inkml:trace>
  <inkml:trace contextRef="#ctx0" brushRef="#br0" timeOffset="53">22741 10968 8580,'-13'0'0,"0"0"291,-1 0 1,-4-1-1,1-2 1,0-2 446,3 2 0,0 2 1,1 1-161,0 0 1,5 6 0,4 3 0,2 3-415,2 1 0,6 0 0,5 2 1,3 1-461,4 2 1,6 0-1,-2-5 1,3 1-842,2-1 0,0 0 1137,-1 1 0,1-1 0,0 0 0</inkml:trace>
  <inkml:trace contextRef="#ctx0" brushRef="#br0" timeOffset="54">19249 13047 18458,'7'-12'-1044,"-1"-1"0,-4-8 1521,2 8 1,-3 7 0,4 11-593,-4 3 1,-1 9 0,0 2 0,0 2 208,0 2 0,0 3 0,0 0 0,0 1 15,0 0 1,0-1-1,0 1 1,0-2-775,0-3 1,0-2 0,0-7-1154,0 0 1285,0-5 0,5-4 0,-1-8 0,1-7 194,1-5 0,-3 1 0,6-4 0,-1 1 665,0 0 0,-1 1 1152,-2 3 0,-2 2-1050,5 3 1,-5 9-1,2 9 1,-4 3-190,-1 2 0,0 3 0,0 1 0,0 0-394,0 1 0,-4-4 0,-2 4 1,0-1-402,0 0 0,2-1 0,4-3-1818,0-1 1,1-5 2409,4-4 1,8-3-1,8-1 1</inkml:trace>
  <inkml:trace contextRef="#ctx0" brushRef="#br0" timeOffset="55">19529 13221 14250,'0'13'650,"0"-4"1,0 0 0,1 0-567,4-2 1,-2 5-1073,5-3-217,-5 3 413,3-5 1,-7-1-1,-4-6 944,-3 0 0,0 0 512,-1 0 0,6-2 0,0-1-598,6-1 0,5-2 0,6 3 1,4-1-294,4 1 0,2-3 0,0 0 1,-2 0-2467,2 0 2726,1-4 1,2-4-1,-1-6 1</inkml:trace>
  <inkml:trace contextRef="#ctx0" brushRef="#br0" timeOffset="56">19782 12914 9955,'-7'-1'-88,"1"-2"702,0-2 0,4 11 0,-2 9 1,2 4 238,2 5 0,0 2 1,0 4-1,2 1-655,2-1 1,2 2 0,5 1 0,-3 0-228,3-1 0,-1 4 0,0-5 1,-1-3 16,2-4 1,1 1 0,1-5-1</inkml:trace>
  <inkml:trace contextRef="#ctx0" brushRef="#br0" timeOffset="57">19809 13221 8583,'4'-21'611,"0"3"1,2 9-326,-1 5 1,-2 2 0,6 2 0,1 0-268,2 0 1,3 6 0,1 3 0,3 3-687,2 1 1,-3 1 0,3-1 0,-1-1 185,1-3 0,-5 2 0,2-3 481,-3-1-133,-8-1 1,-2-6-1,-10-1 726,-4-4 0,2 2 0,0-6 1487,1-1 1,1 3-1334,5-2 0,2 6 0,2-2 0,5 4-458,3 1 0,3 0 0,1 1 0,3 2-190,2 2 1,-5 5 0,4-2 0,-3 0-287,1 1 1,0-4 0,-5 2 0,1-1-1054,-1-3 1,-4 3 610,0-2 0,-8 1 0,1-7 273,-5-2 0,-8 2 0,2-2 846,-2 3 1,2-4 1693,0 1-1342,6-1 0,4 10 0,11 1-432,4 1 1,4-3 0,-4 4-1,2-2-705,-2-3 0,3 3 0,-1-2 0,-2-1-1667,-1-2 1,-2-1-2281,1 0 4242,-1 0 0,-5-5 0,-3-3 0</inkml:trace>
  <inkml:trace contextRef="#ctx0" brushRef="#br0" timeOffset="58">20382 13301 8561,'1'7'0,"4"-3"959,4-2 0,2 2 0,3 2-562,-1 2 0,5-5 0,0 1 0,-2-3 150,-1-1 0,-2 5 0,0-1-2201,1-1 1117,-1-1 1,-10-4 0,-4-1-1,-5-1 168,-5 1 0,-4 0 1,1 0-1,2-1 745,0 1 0,0-3 224,-1 1-160,-1 1 1,13 8-1,5 2 1,7 0-251,2 0 0,0 4 0,1-2 1,-1 1-437,0 0 1,5-6 0,0 2-1,-2 0-374,-1-1 1,-2 1 0,1-5 0,-1 0-110,0 0 1,-4-2-1,-1-2 360,-2-5 1,-2-3-1,-4-1 477,0-1 1,-4 1 0,-2 1-1,0 2 1169,0 1 0,-3 5 1097,5-5-1814,-1 6 0,11-3 1,3 7-394,3 4 1,6 2-1,-1 5 1,0-2-203,-3-1 1,0-6 0,-1 3 0,0-1-383,1-1 0,-1 0 0,0-4 203,1 0 1,-5 0-1,-2-1-153,-1-3 1,-3 2-321,-8-2 116,4 2 1,-5 8 0,6 3 570,0 3 0,6 1 0,1 0 0</inkml:trace>
  <inkml:trace contextRef="#ctx0" brushRef="#br0" timeOffset="59">21142 13314 8353,'-8'0'-746,"4"-5"0,7-1 0,3 1 769,1-1 1,2 1 0,4 4 0,1-2 547,-1-2 1,-4 1 0,0 4 180,1 0 1,-3 0-1,1 1-243,-2 4 1,-2-2 0,-4 6 352,0 1-602,-6-4 0,0 6 1,-4-3-1,1 2-56,-1 3 1,2-2 0,0-2 0,-3-1-199,-1 1 0,3 1 0,1-1-36,-3-1-71,5-6 0,0 1 0,8-8 0,2-5-312,5-3 1,3-3 0,1-1-1,2-3 121,3-2 0,-3 0 0,2-1 1,-2 4 420,-1 4 1,-6 0 0,0 1 402,-2 0 1,-2 7-371,-4 6 0,0 6 0,0 8 1,0 3 14,0 0 1,0 10 0,0-3-1,0-1-262,0 3 0,5-1 0,-1 1 0,1 0 367,1-4-282,1 3 0,6-4 0,1 5 0</inkml:trace>
  <inkml:trace contextRef="#ctx0" brushRef="#br0" timeOffset="60">22301 13234 9061,'8'-27'979,"-4"1"1,-1 9-738,2 4 1,-4 14 0,4 4 0,-4 7 65,-1 5 0,0-2 0,0 5 1,-1-3-332,-4 1 0,2 0 0,-4-5 0,1 1-391,3-1 0,-5 0-72,0 0 1,0-5 483,-1-4 1,0-8 0,-4-4-1</inkml:trace>
  <inkml:trace contextRef="#ctx0" brushRef="#br0" timeOffset="61">22208 13034 8940,'7'-21'0,"-1"3"0,0 4 356,3 0 1,3 2 0,1 4 0,1 3-792,-1 4 0,5 1 0,1 0 0,0 0-1179,1 0 1614,3 0 0,-2 0 0,6 0 0</inkml:trace>
  <inkml:trace contextRef="#ctx0" brushRef="#br0" timeOffset="62">22528 12887 8511,'7'-6'0,"-1"-1"0,-1-2 953,-1 0 0,7 8 0,-3 1-465,4 7 0,0 9 1,-2 5-1,-2 3-103,-2 4 0,-2 8 0,-4-1 1,0 2-88,0-1 0,0 2 0,0-2 0,-1 1-873,-4-2 0,-1 2 0,-4-6 0,1-2-1443,-1-6 0,2 1 2018,0-6 0,-1-1 0,-5-3 0</inkml:trace>
  <inkml:trace contextRef="#ctx0" brushRef="#br0" timeOffset="63">22501 13234 8485,'5'-19'0,"-1"-2"938,-1 0 1,5 2 0,0 7-791,4 3 1,2 3 0,-1 6 0,0 0-303,1 0 0,-1 5 0,0 2 0,1 2-233,-1 1 0,0 10 1,1-7 386,-1 2 0,0 0 0,1-2 0</inkml:trace>
  <inkml:trace contextRef="#ctx0" brushRef="#br0" timeOffset="64">22755 13327 8524,'4'-18'349,"0"1"0,7 5 1244,-2 7 0,3 5 0,1 3-1294,0 2 1,1-1 0,-1-4-325,0 0 0,-5-1-371,-4-4 1,-2-2 0,-2-6-1,-2 1-351,-2 3 1,1-3-1,-5 3 1,2-3-12,3-1 1,2 0-1,1-1-184,0 1 1,6 4 941,3 0 0,8 6 0,4-3 0</inkml:trace>
  <inkml:trace contextRef="#ctx0" brushRef="#br0" timeOffset="65">23061 13314 8489,'-13'7'523,"0"-1"0,-1-7 407,1-4 0,5-2 0,4-6-1042,3-1 1,6 2 0,4 2 0,5 1-663,3-1 0,3 4 1,3 1-1,0 4 121,0 1 1,-3-5 0,-3 1-1,-2 1 692,-2 2-44,-5 1 0,-4 0 0,-8 0 528,-5 0 1,-3 0 0,-1 0 1195,-1 0 1,6-5-1,-1 1 709,-2 1-1765,5 1 1,2 4-420,8 2 1,4 4-1,5 5-170,0 0 0,-4-4 1,-1 0-1,-1 0-557,1-2 0,-5 5 0,2-3-967,1 3 0,-3 0 783,6-3 0,-4-4 1,4-5-1,1-1 210,2-3 0,1-8 1,0-8-1,2 0 102,3-4 0,-2 3 0,7-1 0,-1-2-389,-2-1 744,0-13 0,-1 2 0,2-10 0</inkml:trace>
  <inkml:trace contextRef="#ctx0" brushRef="#br0" timeOffset="66">23568 12834 8316,'0'-19'2251,"0"-3"-1455,0 8 1,0 4-329,0 14 1,0 8-1,0 6 1,0 0-1,0 1 90,0 3 0,-2 3 0,-1 2 1,-3 1-821,-1 3 1,0-1 0,-5 5 0,0 1-453,-3-2 0,-6 3 1,4-6-1,0-3-1134,2-4 1277,2-5 571,0-5 0,-1-1 0,1 0 0</inkml:trace>
  <inkml:trace contextRef="#ctx0" brushRef="#br0" timeOffset="67">23434 13127 10455,'15'-9'0,"2"-5"0,2-7 0,0 3 696,0 6 1,-1 2 0,-5 5-1,1 2-827,-1 2 1,0 2-1,1 4-188,-1 4 0,-1 3 1,-2 1-1,-2 0-578,-2 1 0,-2-1 1,-4 0 896,0 1 0,6-1 0,1 0 0</inkml:trace>
  <inkml:trace contextRef="#ctx0" brushRef="#br0" timeOffset="68">23661 13154 8316,'7'-6'2117,"-2"-3"1,2 3-1295,2 2 0,-3 4 1,-1 6-1,-4 6-765,-1 4 0,0 2 0,-1-4-718,-4 4 1,-1 1 0,-3 4-1293,5-6 0,2-6 1952,2-2 0,-6-6 0,-1 3 0</inkml:trace>
  <inkml:trace contextRef="#ctx0" brushRef="#br0" timeOffset="69">23741 13141 8316,'7'-21'239,"5"-3"0,-3 6 946,3 2 1,-3 7 0,0 5-1110,1 2 1,1 10 0,-1 4-191,-1 4 0,-6 2 0,3-5 1,-2 2-131,1 3 1,-1-4 0,-4 4-1,0-3-326,0-2 1,1-4-94,4 0 0,-4-8 686,4-1 1,-4-5 0,-1-9 0,0 1 415,0 0 0,-1-5 0,-2 0 0,-2 2 366,2 1 0,2 2 700,1-1 1,0 8-1607,0 6 0,4 6 0,1 8 0,-1-1-395,2 0 0,-3 1 0,5-1 0,-1 0-1469,0 1 1,2-1 1136,5 0 1,-1-5 0,-1-5 827,-3-6 0,3-11 0,-5-6 0</inkml:trace>
  <inkml:trace contextRef="#ctx0" brushRef="#br0" timeOffset="70">24154 13074 8316,'5'9'137,"-1"0"1,1 1 720,0 2 0,-3 1 0,2 1 779,-2-1 1,-2 0-353,0 1 1,1-6-1398,4 1 0,-2-6 0,6 2-380,1-4 0,2-2 0,1-2-1060,1-2 1,-1-5-260,0 1 1,1 3 826,-1 2 984,-6 2 0,-1 8 0,-6 2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4.366"/>
    </inkml:context>
    <inkml:brush xml:id="br0">
      <inkml:brushProperty name="height" value="0.053" units="cm"/>
      <inkml:brushProperty name="color" value="#FF0000"/>
    </inkml:brush>
  </inkml:definitions>
  <inkml:trace contextRef="#ctx0" brushRef="#br0">7811 9182 8525,'8'-13'0,"4"0"-416,-3-1 0,1 6 1,0 0 98,-1 2 0,-6 0 0,3 3 457,0-1 564,-4-1-198,3 5 0,-6 0 0,-3 0-228,-5 0 0,1 0 1,-1 0-117,-1 0 1,3 0-1,-2 0-62,-2 0 1,-1 0-1,-1 0 1,-2 0 0,-1 0 52,-2 0 0,0 0 0,5 0 0,-2 0-20,-2 0 0,2 0 0,-4 0 1,1 0-12,0 0 0,0 5 1,3 1-1,-1 1-47,-2 4 0,1-1 1,3 0-1,1-1 42,0 2 0,4 0 0,0 3 0,-2-1-30,0 0 1,-1 1-1,1-1 1,2 0-4,-1 1 0,-2-1 1,0 2-1,2 1-94,1 2 0,0 1 0,-4-3 1,1 2-6,3-2 1,-3 4 0,3-1 0,-2 0 81,-3 0 0,2 5 0,1-2 0,0 2 34,1-2 0,-5 3 0,6-2 0,-1 0-27,1 0 1,-3 2 0,5-3-1,-2 3-114,0 2 1,4-2-1,-2-1 1,1-2 68,3 2 1,-3 1-1,0 1 1,0 1 26,0 0 0,0-1 0,4 1 0,-4 0-7,-2-1 1,5-3 0,-1-1 0,1 1 88,-2 3 1,2 0 0,-4 1 0,1 0 25,3-1 0,-4 5 0,-1 2 0,-1-1-120,1 1 1,3 3-1,-2-4 1,-1 1 22,1-1 0,2 5 0,-2-3 0,1 0-86,3-2 0,0 2 1,0 0-1,-1 0 69,1-3 1,1-3 0,2-1 0,0-1 23,0 1 0,0 4 1,0 0-1,0-1 17,0-2 1,0-1 0,2-1 0,1 1 23,1 0 0,1 1 0,-5 1 1,0 4-90,0 1 1,0-3-1,0 3 1,0 0 13,0 0 1,1 0-1,2 2 1,2-5 44,-2-3 1,2-1 0,1 1 0,0 0 20,0-1 1,3 2 0,-3-7 0,1 4-20,4 0 1,1-1-1,1-1 1,-1-3-29,-3-2 0,3 3 0,-4-2 0,4 0-27,2 4 1,-5-3-1,-1 1 1,1 0-9,-1-1 0,2 4 0,-4-3 1,1 3-12,4 2 1,-1 0-1,0-1 1,-1 1-18,2 0 1,1-2 0,1-1 0,0-4 75,1 0 0,-1 2 0,2-3 1,1 0-45,2 0 0,4-1 0,-4-4 0,0-1-68,1 0 0,-4 2 1,4 0-1,-1 0 71,-1-3 0,1-2 1,-3 3-1,1 1 66,2-1 1,0-1 0,-3-2 0,1-1-7,2 1 0,1 1 0,-3-1 0,4-3-29,0-1 0,1 5 1,3-4-1,-4 2-108,0 0 1,6-6 0,0 1 0,-1-2 147,0-2 0,7 0 0,-5-2 0,1-1 110,0-1 1,-1-6 0,0 1 0,-1-3 58,1-2 1,-2 1 0,-1 0-1,-3 0-42,-2-1 1,0-4 0,-3 1 0,2 0-187,-1 3 1,2-1 0,0-2-1,0-2-196,1-2 0,2 4 1,-3-6-1,0 1-1,1 2 0,2-6 1,-3 4-1,0-3 66,1-2 0,-1 1 0,-3-2 0,2-2 90,-2-1 0,-1-5 0,-2 5 0,1 0 126,-1-1 0,0 3 0,1-3 0,-3 1-4,-2 0 1,3 0 0,-3 4 0,1-1-382,-1-3 1,3 1 0,-3-4-1,3 1 148,1 4 1,-4-5-1,0 0 1,0 0-59,-2 2 0,4 0 0,-5-1 0,0 1 225,-1-1 0,4-2 1,-3 4-1,0 1 124,0 2 0,-1 1 0,-5-1 0,0-2-141,0-1 0,0 0 1,0 3-1,0-2-151,0-1 1,0 0-1,0 3 1,0-1-36,0-3 1,-5 0 0,1 2 0,1-1-26,1 1 0,2-2 0,0 1 0,0 0 114,0-2 0,0 5 0,0-3 0,0 3 87,0 1 0,0 0 1,0 1-1,0 1-38,0 2 0,-4-2 1,-2 3-1,0-3 54,0-2 1,-3-4-1,3 0 1,0 1-120,0 2 1,-3 0 0,4-1 0,-1-3-36,0 3 0,0-4 0,3 1 0,-2-1 38,2 1 0,2 0 0,1 6 0,0 1 77,0 2 0,0-2 0,-2 4 1,-1-1 20,-1 0 1,0 4-1,2-4 1,-1 0-68,-1 1 1,-5-4 0,3 4 0,0-1-68,0 0 1,-3 0-1,3-5 1,-1 2 21,-4 3 0,4-2 0,0 5 1,-1-1 65,1 1 1,2 0 0,-2 3-1,0-2-59,-1 1 1,4 3 0,-4 0 0,1 1-96,0 0 0,-2-1 1,-5 1-81,1 0 1,-2 4 0,-1 0 0,-3-1 112,-2-2 1,3 3 0,-4 0 0,-2-1 116,-1-2 0,-2-2 1,-1 1-1,-1 0 66,-3-1 0,1 1 0,5 0 0,-1 1 60,0 3 0,1-3 0,-1 5 0,0-1-55,1 4 1,-5 2-1,0 2 1,-1 2-513,0 2 1,2 2 0,-4 5 0,2-2 187,2 1 1,-3 2 0,2 3 0,3 1-83,4 2 1,1-1 0,5-2 0,2 2-346,1 0 0,3 3 0,2-4 0,2 3 736,2 2 1,-4 7 0,3 6 0</inkml:trace>
  <inkml:trace contextRef="#ctx0" brushRef="#br0" timeOffset="1">13690 5491 7920,'-9'0'1115,"0"0"-615,0 0 0,2-2-104,3-2 1,4 1-712,4-6 1,3 2 0,5-4 259,-3 2 476,-3 6 0,-12-3 0,-3 6 543,-3 0 1,4 0 0,-1 0-162,-2 0 1,-1 2-519,-1 2 1,6 4-124,2 5 1,4-4 0,1 0 125,0 1 0,0-2 0,0 1 89,0 1 1,-2 2 0,-1 1 0,-1 0-18,1 1 1,1 4-1,2-1 1,0 0-311,0-3 0,0 4 0,0 0 0,2-2-306,2-1 0,2-2 1,5 1-1,-2-2 7,1-4 0,2-2 1,1-6-1,0 0 121,1 0 1,-1-1 0,0-5 0,-1-6-21,-3-4 1,3-8 0,-5 2 0,2-3 204,0-2 0,-6 0 1,2 2-1,-4 2 80,-1 0 1,-4 7-1,-2-2 1,-2 5-134,-2 4 0,-2-1 1,-1 5-1,-1 2-395,1 2 1,0 1-1,-1 0-35,1 0 1,1 1-1,2 2 1,2 3-1696,3 2 1,0-4 2120,5 5 0,0 0 0,0 4 0</inkml:trace>
  <inkml:trace contextRef="#ctx0" brushRef="#br0" timeOffset="2">14876 4798 8094,'0'-8'557,"0"2"0,-1 6 798,-3 0-254,2 0-605,-4 0 1,12 0 41,3 0 0,-2 0-106,2 0 1,-6 2-1,2 2-34,-4 5 0,-2 3 0,-2 1 1,-3 1 77,-2-1 1,4 0-488,-5 1-1207,6-1 375,-3 0 0,8-11 0,1-7 0,2-6-975,3-7 1,1-3 1817,4-6 0,6-5 0,2-2 0</inkml:trace>
  <inkml:trace contextRef="#ctx0" brushRef="#br0" timeOffset="3">14876 4545 9071,'6'-14'704,"-3"7"-844,6 2 148,-6 4 0,2 2-542,-10 4 1,4-2 533,-4 6 0,10-6 0,2 3 0</inkml:trace>
  <inkml:trace contextRef="#ctx0" brushRef="#br0" timeOffset="4">15090 4438 8153,'6'-7'-465,"-3"-4"0,4 5 0,0 0 773,1 0 0,1-2 473,4 3 0,-4-4-272,0 5 0,-5 1 1,4 7-1,-2 5 277,-3 3 1,-2 3 0,-1 3 0,0 4 37,0 3 0,0 2 1,0-1-1,0 2-508,0 3 0,0-2 0,0 2 0,-1-3-182,-4-2 0,4 0 0,-4-4 1,4-4-1047,1-4 1,0 0 0,0-1 0,1-1-2690,4-3 3601,2-3 0,12 0 0,2 1 0</inkml:trace>
  <inkml:trace contextRef="#ctx0" brushRef="#br0" timeOffset="5">13770 6277 7821,'0'-9'448,"0"0"181,0-1 0,0-2-166,0-1 0,4-1 1,1 1 9,-2 0 0,0-1 1,0 1 993,1 0-761,1 5 0,-7 2 1101,-2 6-1070,2 0 1,-4 2-416,6 2 1,2 2 0,1 5 0,1-1 51,-1 5 0,-1-2 0,-2 6 1,0 1-77,0 2 0,0 2 0,0-1 0,0-2-199,0-2 1,-5-1 0,1-5 0,1 1-522,1-1 1,2 0-1569,0 1 1376,0-7 0,0-2 0,0-11 258,0-8 1,0 1 0,2-8 0,1 0 140,1-1 1,1-9 0,-5 7-1,0 2 294,0 2 1,0-3 0,0 6 1065,0 0 0,0 7-440,0 1 1,0 8-1,0 1-335,0 7 1,0 9-1,0 3 1,0 1-238,0-1 1,0 0 0,0-2 0,0 0-1142,0 0 1,0-3 0,0 0-1,0-1-3674,0 0 4682,0 1 0,6-1 0,1 0 0</inkml:trace>
  <inkml:trace contextRef="#ctx0" brushRef="#br0" timeOffset="6">14716 6210 7975,'-1'-7'1035,"-3"3"1,1 2-122,-6 2-331,6 0-225,-3 0-353,6-6 1,0 3 487,0-6 0,0 5 296,0-5 1,0 5 24,0-5 0,-6 6-297,-3-2 1,2 4-88,-2 1 1,1 1-220,-1 4 0,-1-2 1,6 6-163,1 1 1,1 2 405,2 1 1,-4 0-170,-1 1 0,-1-1 1,3 0 111,-1 1 0,0-1 0,4 0 0,0 1-153,0-1 0,0 0 0,0 1 0,0-1-192,0 0 1,0 1 0,0-1-1,0 0-110,0 1 1,1-1-1,2 0 1,1 1-22,-1-1 1,5 0 0,-1 1 137,1-1 1,2-4 0,-4-2 114,1-1 1,2 3-1,4-3-39,1 1 1,-1-4 0,0 2-117,1-4 1,-5-1 0,0 2-1,1 1-14,2 1 1,1 1-1,0-5-6,1 0 1,-1 0 0,0 0-1,1 0-114,-1 0 0,2 0 79,3 0 1,-3-2-1,2-1 1,-2-1 37,-2 1 1,-1 0-1,-1 0 1,-2-2-4,1 2 1,-3-2-1,1-1 1,-1 0 97,1 0 1,-4-3 0,3 3 0,-1-1-8,-3-4 0,3-1 0,0-2 0,2-3-204,2-1 1,-3-4-1,2 3 1,0-2-175,-2-2 0,5 2 0,-4 0 1,-1 0 162,-2 1 1,0 3-1,0 0 103,-2 2 16,-2 1 0,-1 1 1,-1 1-1,-2 2 164,-2 1 0,-5 5 1,1-5-1,-3 0-37,-1 1 1,0 1 0,-1 4 0,1-3-175,0-1 1,-1 4 0,1-3 0,0 1-267,-1 1 0,1 0 0,0 4 73,-1 0 0,1 0 1,-2 0 111,-2 0 0,2 1 1,-5 2-1,3 3 1,-3 1-84,0 4 0,2 0 0,-3 3 0,2-1-379,3 0 1,1 1 0,1-1-2388,1 0 1803,6-5 0,8-4 1179,13-8 0,11-15 0,9-10 0</inkml:trace>
  <inkml:trace contextRef="#ctx0" brushRef="#br0" timeOffset="7">16156 5637 7862,'0'-8'610,"-1"-1"1703,-4-2-1266,4 5 0,-7-4-235,4 6 0,2-2 1735,-2 1-1437,2 4 1,4 1-1066,2 9 1,-2-2 0,2 2 0,-2 1-1089,-2 2 1,0 1 0,0 1-2660,0-1 3702,0 0 0,0 1 0,0-1 0</inkml:trace>
  <inkml:trace contextRef="#ctx0" brushRef="#br0" timeOffset="8">16209 5358 9593,'-13'0'1004,"0"0"0,4 0-363,0 0-1631,6 0 990,-3 5 0,12 3 0,1 5 0</inkml:trace>
  <inkml:trace contextRef="#ctx0" brushRef="#br0" timeOffset="9">16409 5171 12609,'6'-7'1507,"-4"1"1,10 6 0,-5 1 0,2 2-1416,0 1 1,-5 7 0,4-2 0,-1 1 63,1-1 1,-6 4-1,3-1 1,-4 4-147,-1 1 1,-1-2-1,-4-1 1,-2 3-27,0 0 1,-4 3-1,5-4 1,-1 2 196,-3-2 1,2-1 0,1-2 0,1 0-167,3 1 0,1-1 0,2 0 0,0 1 100,0-1 0,2 0 1,2-1 187,5-3 0,3-3 1,1-6-1,1 0 160,-1 0 1,2 0 0,1 0 0,2-1-672,-2-4 1,3 2-1,-1-4 1,-1-1-477,-3 1 1,4 3 0,0-4 0,-2 2 683,-1 3 0,4-4 0,2-1 0</inkml:trace>
  <inkml:trace contextRef="#ctx0" brushRef="#br0" timeOffset="10">13490 7237 8984,'-6'0'3821,"5"-2"-3317,4-2 1,7 1-1,-1-5-108,3 2 1,-3-2-1,0 2 149,1-2 1,2 1 0,1-4 93,0 3 1,1 3 0,-1-2-260,0 1 0,1 1-308,-1 5 1,0 2-46,1 2 1,-5 4 0,-2 6 0,-1 3 57,-3 1 0,-2 1 1,-1-3-1,0 3 175,0 2 0,-4-5 0,0 4 0,-1-3 53,-1 1 0,5 0 0,-4-5 0,2 1 100,-1-1 0,2 0 0,-2 1-94,2-1 0,8-4 0,3-2-77,3-1 0,1-1 1,1-5-1,-1 0-298,0 0 1,5 0-1,0-2 1,0-2-935,1-5 1,-3-3 0,5-1-1,0-1-2357,-1 1 0,-3 0 3347,1-1 0,2-5 0,1-2 0</inkml:trace>
  <inkml:trace contextRef="#ctx0" brushRef="#br0" timeOffset="11">14716 6970 7834,'0'-13'0,"0"-1"0,0 6 0,0-1 0,-1 6 0,-3-2 1364,2 4 1,-10 1 899,3 0-1453,3 0 0,-4 6 0,6 3-583,1 2 0,-3 3 0,1-1 1,2 2-12,2 3 0,-4 2 0,-1 7 0,1 0 18,-1-1 0,1 7 1,5 2-1,0 3-10,0-3 1,0 5-1,0-6 1,0-3 11,0 0 0,11-6 0,3-4 1,6-3-244,3-6 1,4 0 0,4-8 0,6-1-200,6-1 0,-1-13 0,3-4 0,1-4-241,3-5 1,-3 1 0,-3-1 0,-6 2 130,-6-2 0,-4-1 0,-6 0 1,-8 1-109,-7 2 0,-5 0 0,-4-5 1,-5 0 323,-10 1 0,-10-1 0,-5 0 0,-1 2 170,-3 3 1,-6-2-1,-3 7 1,0 0-120,0 2 1,2 4 0,4 2-1,1 4-311,4 4 1,4 1 358,8 0 0,4 0 0,6 0 0</inkml:trace>
  <inkml:trace contextRef="#ctx0" brushRef="#br0" timeOffset="12">15863 6943 7846,'-9'0'40,"0"0"319,6 0 1,-3-1-222,6-3-546,0 2-388,0-10 592,0 11 772,0-5 0,-1 6 46,-4 0 1,2 0 168,-6 0-250,6 0-347,-8 0 1,8 0 0,-5 1 136,2 4 0,0-4-38,2 4 1,1-4-178,-6-1 0,6 2 0,-3 1-65,0 1 0,5 2 118,-4-2 1,4-1 0,-1 5 468,-2-2 1,1 4-326,-6-1 1,5 1 0,-4 1 0,1-4-2,-1-1 0,6 4 0,-4-2 0,1 1-265,1 0 1,-2-2-1,3 3-103,-2-1 1,-4 0-1,5 4-52,1 1 1,0-5-1,0-1 150,-1 3 0,-1-4 1,5 2 105,0 1 1,0-2 0,0 1 124,0 1 1,0 2-207,0 1 0,0 1 1,0-1-1,0 0 0,0 1 33,0-1 1,5 0-1,1 2 1,0 1-10,-1 2 1,4 0-1,-3-5 1,2-1 38,2-3 0,2 3 1,1-5-1,2 2-28,3 0 1,-2-6 0,5 1 0,0-2-54,-1-2 0,1 0 1,3 0-1,-2-2-164,2-2 0,-4-3 0,3-7 0,-1 1-38,-1 0 1,2-1 0,-3-1 0,-1-1-108,0-2 0,-1 1 0,-6 3 134,-3 1 1,2-5-1,-3 0 1,-1 2-1,-2 1 30,-4 2 0,4 0 0,-1-2 0,-1-1 126,-2-2 1,-6 0 0,-4 5-1,-2-1-88,2 1 1,-7 0-1,3-1 1,-2 3-250,0 2 0,2-2 0,0 5 1,-1 0-308,1 1 1,0 0-1,-1 5 1,1 0-831,0 0 1,4 0 1451,0 0 0,6 6 0,-3 1 0</inkml:trace>
  <inkml:trace contextRef="#ctx0" brushRef="#br0" timeOffset="13">16849 7037 7817,'0'-14'1419,"0"1"49,0 0-1258,0-1 137,0 7 1,0-5-243,0 3 0,0 2-33,0-2 0,-1 2 371,-4-2 0,2 3 9,-5 6 1,3 0 0,-4 1-111,-1 4 0,2 2 0,1 8 0,0 1-109,-1 2 0,4 10 0,-4-1 0,2 2-52,3 4 1,2-3-1,1 5 1,0 2-65,0 2 1,0-1 0,1-2-1,2-5-170,2-3 1,5-3 0,1-3 0,3-4-91,4-3 1,0-6 0,-3-2 0,1-1 85,2-3 0,1-3 0,-3-4 0,2-5-225,-2-3 0,4-7 0,-1-5 0,-1-4 121,-3-3 1,1-5 0,-7 5 0,1 1 70,-1 2 1,-3-1 0,-6 1 0,0 2 138,0 1 0,0 4 1,-2 1-1,-1 1 180,-1 2 1,-6 2-1,2 2 1,-1 1-83,0 3 1,1-1-1,-6 6-434,1 1 0,0 1 0,-1 4 0,2 2-759,4 5 1,-3 3 0,5 1-2202,-1 0 3247,4 1 0,-3-1 0,6 0 0</inkml:trace>
  <inkml:trace contextRef="#ctx0" brushRef="#br0" timeOffset="14">17303 6264 7912,'0'-14'777,"0"6"954,0-1-807,0 6 0,0-2-435,0 10 0,0 2 0,0 6-576,0 1 1,0-1 0,0 0 0,0 1-1656,0-1 1,0-4 1741,0 0 0,5-12 0,3 1 0</inkml:trace>
  <inkml:trace contextRef="#ctx0" brushRef="#br0" timeOffset="15">17343 6011 7879,'-14'0'319,"1"0"876,0 0 1,4 0-1119,0 0 1,7 4 0,2 0-1486,8-1 1408,4-1 0,1-2 0,0 0 0</inkml:trace>
  <inkml:trace contextRef="#ctx0" brushRef="#br0" timeOffset="16">17516 5824 8286,'-8'-6'896,"8"-1"0,9-5-519,3 3 1,1-3 0,1 5 0,-1-1 216,0 4 1,1-2 0,-1 1-906,0 2 0,1 2 117,-1 1 0,-5 1 1,-3 2-1,0 3 125,-1 2 0,-1 1 1,-6 4-1,-3 0 464,-1 1 0,0 3 0,-4 1 0,4-2-22,1-1 0,-4-1 0,2-1-147,1 0 1,1-4-219,6 0 1,6-6-1,3 1 1,2-2-75,3-2 1,-1 0 0,0 0 0,1 0 82,-1 0 0,0 4 0,-1 2 0,-1 2 219,-2 2 1,-5 3 0,3 4-33,-1 0 0,-3 1 0,-7-4 1,-5 0-19,-3 4 0,-1-3 0,-2 3 0,-1-4-333,-2 0 1,-1-5 0,2-2 0,0 1-866,0-1 0,2-4 1,2 1 1011,0-2 0,-1-2 0,1 0 0</inkml:trace>
  <inkml:trace contextRef="#ctx0" brushRef="#br0" timeOffset="17">14703 6890 8218,'0'-13'-92,"0"-1"1,0 1 384,0 0 1,-1 1-795,-4 3 0,2 3 20,-6 6 662,6 0-125,-8 0 0,3 0 117,-5 0 1,0 0-1,-1 2-105,1 2 0,0-1 0,-1 4 1,1-1-14,0-3 1,-1 0 0,1 0-1,0 2 39,-1-2 0,-4-2 1,-1-1-1,0 2 0,0 2 0,-4-2 0,4 2 1,0-1-7,0 1 1,-4-1 0,6 6 0,-1 0-56,-1-1 1,4 3 0,-4-2 0,1 3-67,0 1 0,0 1 1,5 1-1,0 1 26,-1 2 1,2-1 0,2-5 0,1-1 96,-1-2 1,4-1 0,0 4 0,2-1-44,-1-3 0,-1 0 0,3 2 1,-1-1 30,1 2 1,0 0 0,0 3-1,-2-1-86,2 0 0,1 1 0,-1-1 1,-2 0-17,2 1 1,2 3-1,1 3 1,0-1 8,0 0 1,4 3-1,2-4 1,0-2 69,0-1 0,4 3 0,-1 0 1,3-2 115,1-1 1,1-3 0,-1-2-1,2-1-51,3 1 1,1 2 0,5 2-1,-2-1-138,1 0 1,3 1 0,0-1 0,1 0 10,0 0 0,4 1 1,1-1-1,1-1 71,-1-3 1,5 3 0,0-5-1,5 2 48,2 0 0,1-5 1,-5 4-1,0-2 87,0-3 0,0-2 0,0-1 0,-2 0-111,-2 0 1,5 0-1,-4 2 1,-1 1-154,-2 1 0,3 0 0,-1-2 0,2 1-73,2 1 1,4 5 0,1-4 0,-2-2 54,-2-2 0,-1 1 0,0 1 0,0 1 168,0-1 0,-1-2 0,-2-1 1,-3 0 85,-2 0 1,5 0-1,-2 0 1,0 0-103,1 0 0,-7 0 1,2 0-1,-1 0-74,1 0 1,-3 0 0,5 0 0,-1 0-53,4 0 1,2 0 0,2 0-1,-1 0-14,-3 0 0,6 0 0,-2-1 0,2-2 157,-1-1 1,-1-5 0,0 3 0,-1 0 34,-4 0 0,4 0 0,-3 3 0,1-1-53,-2 1 1,2 1 0,-6 1 0,-1-2-229,-2-2 1,3-1 0,2 3 0,-1-1 69,1 1 1,4-4-1,-2-1 1,4-1 151,1 0 1,-5 2 0,0-3 0,-1 1 103,0-2 0,-3-1 1,3-1-1,-2 1-107,-2 3 0,-2-2 0,-1 2 0,-2-3 25,-3-1 0,2 4 1,-5 0-1,0-2-211,1 0 1,-3 2 0,-2 0 0,2-2-138,0 0 0,1-1 0,-5 1 1,1 2 224,-1-1 1,0-3-1,1-4 1,-1 0 67,0 0 1,-4 1 0,-1 0 0,-1-2 12,1 2 1,-6-3 0,3 1-1,-4 1-54,-1 3 1,0 0-1,0 1 1,-1 0-534,-4-1 419,-2 1 0,-6 0 0,-2-1 21,-3 1 0,3 0 0,-4-1 0,1 1 61,1 0 0,-6 4 0,6 0 1,0-1 140,2-2 0,2 0 1,0 2-1,-1 1 163,1-2 1,0 1-1,-1 0 1,1 2-327,0 2 0,-1 0 1,1 3-1,-2-1-75,-2 1 0,0 0 0,-5 0 0,0-1 73,1 1 1,-4 1 0,1 2 0,-4-1 51,-3-4 1,0 4 0,4-4-1,1 4 92,-1 1 0,2-5 1,1-1-1,2 1 56,-2-1 1,0 1 0,1 4 0,2-2-93,2-2 0,-3-1 0,2 3 0,1-1-79,0 1 1,-5 2 0,2 1 0,-3 0-55,-2 0 1,0 0-1,1 0 1,-1 0 22,0 0 0,1 0 1,-1 0-1,0 0 33,1 0 0,-1 0 1,0 0 177,1 0-147,-1 0 0,0 0 0,1 0 0,-1 0 40,0 0 1,1 0 0,-1 0-1,0 0-48,1 0 0,-7 0 1,-1 1-1,-1 2-36,-1 1 1,0 2 0,-5-3-1,-2 2 12,-1-2 1,-1 3-1,5-2 1,0-1 48,0-2 1,0-1 0,0 0 0,0 0 55,0 0 0,2 0 1,-1 0-1,1 0-35,-4 0 0,-1 0 1,2 0-1,-1-1 90,2-3 0,-7 2 0,6-4 0,-4 2-76,-1-1 1,-3 1-1,2 4 1,-3 1-261,-5 4 0,-6-2 1,2 6-1,1 1-18,3 2 0,-6 1 0,8 0 0,0 1 2,2-1 0,6 5 0,6 0 1,2-2-103,1-1 1,5 0 0,-3 1 0,2 3-201,2 2 0,2 1 542,1 5 1,1-1-1,-1 1 1</inkml:trace>
  <inkml:trace contextRef="#ctx0" brushRef="#br0" timeOffset="18">13757 8476 7597,'-14'0'1181,"1"-1"1,0-2 0,1-3 463,3-2-1367,3 5 1,8-7-1,2 4-107,5-1 1,3 2-1,1-4 1,0-1 37,1-2 1,5 0 0,2 2 0,-1 1 51,-2-1 0,1 4 1,-1 1-173,-1 4 0,-3 1 0,-2 1 0,-3 4 0,-3 2 0,-6 6-8,0 1 0,0 4 1,0-1-1,0 0-144,0-3 1,0 0-1,0-1 1,0 0-60,0 1 0,-1-2 0,-2-2 44,-2-1 0,1-5 450,4 5-222,0-6 0,0 5 45,0-4 1,0-1-1,1 4 5,4-1 1,2 5 0,6-4-45,1 0 1,-5 1 156,-1-4-58,1 4 0,-3 1-223,-6-1 0,-6-5 0,-8 3 0,-4 0-275,-4 3 1,-7-1 0,0 0 0,1 3-263,-2 1 1,0-1-1,4 0 1,1-2-306,2 1 0,4-2 0,6-1 1,1 0-1370,3 1 2179,3-5 0,18 3 0,3-6 0</inkml:trace>
  <inkml:trace contextRef="#ctx0" brushRef="#br0" timeOffset="19">14783 8356 7915,'-6'-7'199,"5"1"-459,-5 6 383,6 0 0,1 0 0,2-2 680,2-2 47,-1 2-480,-4-4 0,-1 2 56,-4 0 0,2-1-27,-6 5 0,5 0-30,-5 0 1,5 0-16,-5 0 0,4 0-63,-4 0 1,6 2-181,-1 2 0,1-2 0,0 3-30,-1 1 1,-2-4 59,1 2 1,-2 4 0,-6 1 88,-1 2 1,5-2 0,0 0-77,-1 2 0,3 0 0,-1 3 393,2-1-436,-4-6 0,7 5 0,-4-3 0,-1 3-33,1 1 1,4 1-1,-3-2 1,1-2-148,1-1 0,0 0 1,4 4 110,0 0 0,0 1 1,0-1-6,0 0 1,0 1-1,0-1 1,0 0 252,0 1 1,0-1 0,0 0-75,0 1 1,0 3 0,0 1-1,0-2-80,0-1 1,0-1 0,0 0 0,0 3-176,0 0 0,0 1 1,1-4-1,2-1 8,1 0 0,5 5 0,-3 0 0,2-2 29,2-1 1,2-2-1,1-1 1,1-2 42,-1-1 0,0-1 1,0 2-1,1-1 5,-1 1 0,-4-4 0,0 0-29,1 0 0,2-3 0,1 4 0,1 1 90,-1-1 1,-4-4-1,0 2 1,1-4 25,2-1 0,1 0 0,1 0 82,-1 0-183,0 0 0,7-4 0,2-4 1,2-2-47,-2-5 0,3-3 0,-4 1 0,1-4-52,0 0 0,-6-3 1,2 5-1,-3 0 26,-2 0 0,1-4 0,-1 6 0,-1-1 43,-3-1 1,1-1 0,-4-3 0,0 2 16,0 2 0,3-5 1,-5 3-1,1-1 6,1 0 1,-5 4 0,4-3-1,-4 2 79,-1 3 0,0-3 0,0 1 1,-1 2-91,-4 1 1,2 1-1,-6 0 1,0-3-37,2 0 0,-5-1 0,3 4 0,-3 1-126,-1 0 1,-2-1 0,-1 3 0,-2 0 37,2 2 0,-3 2 1,1-3-1,2 2-9,1 2 0,1 2 0,0 4 0,-3 0-189,0 0 0,-1 0 0,4 0 0,1 1-251,0 4 0,-1 1 1,1 4-1,0-1-551,-1 1 1,7 2-1,3 1-2529,2 1 3638,2-7 0,12-1 0,3-6 0</inkml:trace>
  <inkml:trace contextRef="#ctx0" brushRef="#br0" timeOffset="20">15970 8436 7960,'0'-13'-225,"0"-1"0,0 6 0,0-1 1,0-2-1,1-1 316,3-1-40,-2 6-844,4 1 761,-6 0 0,0 3 295,0-6 0,-2 6 222,-2-1 0,2 1 0,-3 0 282,-1-2 1,-2 1-298,-5 4 0,4 0 0,0 0-163,-1 0 1,-2 0 0,-1 1 0,-1 4-76,1 4 1,0 2 0,-1 3 0,-1 1 2,-2 2 0,2-2 0,-3 3 0,3-3-17,2-2 1,4 0-1,0 1 1,-1-1-124,-2 0 0,5 1 0,1 1 0,1 1-23,1 2 1,-5 1-1,3-1 1,0 2 35,0 1 0,0 4 0,3-1 0,-1 4 80,1 3 1,1 5 0,2-4 0,0 1-69,0-1 1,0 4-1,0-5 1,0-1-13,0-2 1,11-3 0,2-3 0,3-5-75,4-7 1,2 0-1,9-5 1,6-4-45,6-4 1,0-10 0,7-9 0,2-4-140,0 0 1,3-7-1,-11-1 1,-2 0-30,-5 3 0,-5 3 1,-5 1-1,-2 1 117,-3-1 1,-4 0 0,-9 2 0,-5 1 14,-2 2 0,-2 0 0,-2-3 0,-2 1 126,-5 2 0,-7 1 1,-4-3-1,0 4 44,-4 1 0,-3-1 0,-2 4 1,-2-2-189,1 2 1,2 6 0,1 1 0,1 0 63,-1 1 0,5 2 0,1 6 0,2 0-919,2 0 0,3 0 0,0 0 0,1 2-311,0 2 0,4 2 1,1 6 1229,2 1 0,2-2 0,4 8 0</inkml:trace>
  <inkml:trace contextRef="#ctx0" brushRef="#br0" timeOffset="21">16983 8449 7986,'0'-8'-444,"0"-1"580,0-2 0,0 4 167,0-2 76,0 6-20,0-9 53,0 11 0,-2-10 7,-2 7 1,2-2 80,-2 2 1,1 2-112,-2-2 0,2 1-258,-5-2 0,3 4-125,-4-4 0,0 4 81,-4 1 0,4 0 1,0 1 65,-1 4 1,2-2-1,1 6 1,0 1 50,-1 2 1,1 1 0,-4 2 0,3 1 18,-3 2 0,1 6 0,-1-2 0,3 3 0,-3 2 1,4 4 0,-2 1 0,0 1-72,2 0 0,-4 4 1,7-2-1,-1 2-71,-1-1 0,5-5 1,-2-6-1,4-1 66,4-1 0,7 4 1,0-9-1,5-2-99,4-1 0,1-6 0,5-2 0,0-1 20,-1-3 0,5-7 0,2-7 1,0-4-255,-1-2 0,4-12 1,-5 3-1,-2-2-49,0 0 1,-4-4 0,-3 0-1,-4-1 23,-3 1 1,-4-4 0,0 4-1,-4-1 54,-1 0 1,-1 2 0,-7 5 0,-2 1 321,-5 2 0,-3 0 1,-3 5-1,-3 2 133,-4 1 1,-3 6-1,-2 1 1,1 3-480,-1 2 1,0 1 0,2 2-1,1 2 68,2 2 0,1-1 1,-1 6-1,4 1-596,4 2 1,0 1 0,1 2 0,1 2-1208,3 0 0,3 1 1917,6-5 0,0 1 0,0-1 0</inkml:trace>
  <inkml:trace contextRef="#ctx0" brushRef="#br0" timeOffset="22">18062 8343 7947,'-9'0'380,"1"0"1,3 0-42,-4 0 0,6-2-274,-1-2 1,1 2 51,-2-2 0,2 2 0,-5 2 108,-3 0 0,4 5 0,-2 1-40,-1 1 0,-2 2 1,-2 4-1,1 2 50,0 3 1,1 1 0,2 6 0,1 1-23,-2 2 0,4 3 1,-2 0-1,0 4-94,2 4 1,-4 1 0,7 0 0,1-2-98,1-2 0,4-3 1,2-8-1,5-3 57,3-4 0,6-5 0,3-4 1,2-6-140,5-6 0,11-10 0,-2-11 0,0-6-98,2-5 1,-2-4-1,0-4 1,-5-1 36,-4-1 0,-4-5 0,-11 13 0,-1 2 45,-3 1 1,-3-2-1,-9 6 1,-4 4 66,-7 2 1,-4 8 0,1-2 0,-4 3 139,0 2 0,-4 1 0,4 3 1,1 5-160,2 2 1,-1 2-1,1 0-644,2 0 1,5 0 0,4 2-648,1 2 1,1 3 1318,5 7 0,6-7 0,2-1 0</inkml:trace>
  <inkml:trace contextRef="#ctx0" brushRef="#br0" timeOffset="23">18249 8250 8074,'-13'0'-195,"-1"0"1542,7 0 236,1 0-1101,6 0 0,6-6 1,4-5-1,5-5-101,3-6 0,6-3 0,-2-4 0,4-2-212,6-4 1,0 1-1,5-2 1,-3 1-315,-1 1 1,2-3 0,-4 5-1,-1 3 205,-2 1 1,-1 6 0,-2 1-1,-1 2-856,-2 2 0,-7 7 0,0 2-1111,-5 3 946,-7 0 0,3 11 1,-6 3 960,0 3 0,0 7 0,0 2 0</inkml:trace>
  <inkml:trace contextRef="#ctx0" brushRef="#br0" timeOffset="24">19062 7423 8166,'8'-7'1598,"-3"2"-1029,-5 10 1,-1 2 0,-2 8-1,-3 3-123,-1 4 0,-1 3 1,-2 3-1,1 0-336,-1-1 0,-1 1 1,1-8-300,1 0 1,6-3 753,-1 0-565,8-14 0,9-10 0,8-14 0</inkml:trace>
  <inkml:trace contextRef="#ctx0" brushRef="#br0" timeOffset="25">19115 7170 8126,'-13'0'206,"0"0"0,-1 0 0,3 1 759,2 4 0,-2-2-536,7 6 0,1-6 0,7 1 228,5-2-657,9-2 0,3-6 0,5-2 0</inkml:trace>
  <inkml:trace contextRef="#ctx0" brushRef="#br0" timeOffset="26">19342 6997 8264,'-7'1'93,"1"4"1,1 4-116,1 2 1,-1 3 0,5-1-1,0 0 261,0 1 0,0-1 0,0 0 0,0 1-509,0-1 0,6-6 1,5-2-1,3-4 270,4-1 0,12-6 0,-2-1 0</inkml:trace>
  <inkml:trace contextRef="#ctx0" brushRef="#br0" timeOffset="27">19649 6863 8740,'-15'15'0,"-1"3"540,-2 4 1,-6 14-1,0 5 1,-4 5-222,-3 5 1,0 5 0,4 2 0,2-2-508,3-1 1,3-7 0,7 0 187,3-2 0,-3-8 0,5-5 0</inkml:trace>
  <inkml:trace contextRef="#ctx0" brushRef="#br0" timeOffset="28">14863 8223 31727,'2'-19'-9831,"1"4"8407,1 4 0,2 8 2278,-2-1 0,-1 3-717,6 1-446,-6 0 0,2 0 0,-10 0 572,-4 0 1,2 0-1,-2 0 1,-1 1 17,-2 3 1,-2-2-1,1 4-179,0 0 0,4-5 0,0 4 483,-1-4 1,-2-1 0,-2 0-1,1 0-201,0 0 0,-1 0 0,0 0 0,-3 0-186,0 0 0,-6 0 0,4 2 1,0 1 27,0 1 0,-4 1 0,6-4 0,-1 2-254,-1 1 1,4 2 0,-3-3 0,3 3-23,2 2 0,0-4 1,-1 3-1,1 1 52,0-1 1,-5-2 0,0 4 0,2-1 2,1 0 0,0 2 0,-1-4 1,-3 2 105,-2 2 0,5-3 0,-4 2 0,3 2-254,-1 0 1,-4 3-1,4-1 1,0 0-93,-1 1 1,4-1 0,-4 0 0,1 1 31,0-1 1,0 5 0,5 0 0,0-2 11,-1-1 1,5-2 0,1 0 0,-1 1 147,1-1 1,-2 0-1,4 1 1,0-1-159,0 0 0,2 1 0,2-1 0,-1 0-9,-1 1 0,-1 3 1,5 1-1,0 0-261,0 1 1,0-4 0,0 4 0,0-1 75,0 0 0,6 0 0,3-5 0,3 0 404,1 1 1,1 2-1,0-1 1,3-4 154,1 1 1,-1 0-1,-2 2 1,1-1 25,2 0 0,4-4 0,-4 0 0,-2 1-49,-1 2 0,3 1 0,1-1 0,1-1-36,-1-2 1,3-1-1,-3 4 1,2-1 92,3-2 1,-1-5-1,1 3 1,-2-1 273,2-3 0,1-1 0,3-2 0,2 0-85,1 0 1,0 0 0,-3 0-1,2 0 23,1 0 1,0-2-1,-4-1 1,-1-1-265,1 1 1,4 1 0,0 2 0,-1 0-204,-2 0 0,-1 0 0,-1 0 0,1 0 46,0 0 1,-1 0 0,1 0 0,0 0 0,-1 0 1,1 0 0,0 0 0,-1 0 183,1 0 1,4 0 0,0 0 0,0 0-39,2 0 0,-5 0 0,5 0 1,-2 0-133,0 0 0,4 0 0,-3 0 1,-3-1-78,-1-3 1,-3 2 0,1-2 0,-3 2-48,1 2 1,4 0-1,-7 0 1,1 0-4,0 0 1,1 0-1,3 0 1,-1 0-55,-2 0 0,2 0 0,-3 0 0,3 0 151,2 0 0,0 0 1,-1 0-1,-1 0 7,-2 0 0,2 0 0,-3 0 0,3 0-35,2 0 1,-2 0 0,-1 0 0,-2 0-39,2 0 1,1 0 0,1 0-1,1 0-61,0 0 1,-1 0 0,1 0 0,0 0 57,-1 0 0,1 0 1,1 0-1,2 0 95,1 0 1,0 0 0,-3 0 0,2 0 85,1 0 1,0 0-1,-3 0 1,2 0 62,1 0 1,4-1-1,-3-2 1,-1-2-70,1 2 0,-4 2 0,5 1 0,-2 0-110,0 0 1,0 0 0,-3 0 0,2 0-88,1 0 0,0 0 0,-3 0 0,2-2 61,1-2 0,5 2 1,-4-2-1,1 2 22,-1 2 0,4 0 1,-3-1-1,1-2 153,3-1 0,-3-1 0,0 5 0,0-1-36,0-4 1,1 4 0,5-5 0,-1 1-92,-4 1 0,4-2 0,-3 3 0,2-1-68,2 1 1,-4-3 0,-1 0 0,2 0-67,2 0 1,-4-3-1,-1 3 1,-1 0 107,-4 0 0,4-3 1,0 3-1,-1 1 125,1-1 0,-2-5 1,-3 2-1,2-2-97,1-3 0,-2 1 0,-5 1 0,-3 2-261,-2 1 1,2 0-1,-5-6 65,0-3 1,-4-1 0,5-3-1202,-7 4 982,-4 3 1,-6 2-1,1 0 1,2-1 97,2 1 0,-1-5 1,-4 0-1,0 2 206,0 1 1,0 2 0,0-2-1,2-1 67,2-2 0,-2 0 0,2 4 0,-2-3-21,-2-1 1,0 1-1,-2 3-213,-2 1 1,1 1 0,-6 2 0,-2 1-87,0-1 1,-3 2-1,1-1 1,-2 0 337,-3 2 0,3-3 1,-4 4-1,1 0 267,1 0 0,-3-3 0,4 5 0,-2-1 112,2-1 1,-3 5 0,0-5 0,-2 1-60,-3 1 1,5-1 0,0 5 0,1 0-42,0 0 0,-4-1 0,4-2 0,0-1-31,-1 1 0,4 1 0,-4 2 0,1 0-7,0 0 0,1 0 1,3 0-1,1-1-47,0-4 0,-5 4 1,0-4-1,0 2-48,-1-1 1,0 1 0,-3-4 14,4 1 0,-1-3 0,-1 3 0,0 0 0,-3-2-60,3 1 1,-4 4-1,5-1 1,-2 1-316,-3-2 1,-1 4 0,-2-4-1,1 4 102,-1 1 1,0 0-1,2 0 1,2 0 88,0 0 0,1 4 1,-3 1-1,1-2 142,2-2 1,1-1 0,-4 0 0,1 0 36,1 0 1,-5-1 0,4-2 0,-4-2-91,-3 2 1,-2 0 0,3 0 0,-1-1-96,2 1 1,1 2-1,1 1-5,0 0 1,1 0-1,-1 0 1,0 0 0,1 0-55,-1 0 1,5 0 0,1 1 0,0 2 262,1 1 0,2 1 0,-3-5 0,0 0 121,1 0 1,2 0-1,-3-2 1,0-1-88,1-1 0,-3-2 0,-3 3 0,-1-3-147,0-1 0,1 2 1,-2-2-1,-4 1-160,-3 3 1,2 2-1,2 1 1,3 0-156,1 0 0,1 0 1,1 0-1,1 0 262,2 0 1,1 0-1,-3 0 1,2 0 169,-2 0 0,4 0 1,-3 0-1,1 0-13,1 0 1,-4 0-1,2 0 1,-6 0 77,-2 0 0,-6 0 0,2 0 0,-4 0-228,-1 0 0,-4 1 0,-2 2 0,-2 1-212,-2-1 0,3 0 1,-1 0-1,2 2 92,3-2 1,-1 0 0,1 0 0,3 1 130,2-1 0,2-1 0,8-2 1,0 0 256,1 0 1,-6 0 0,10 0 0,-1 0-58,-1 0 0,1 0 1,-1 0-1,0 0-368,-3 0 0,-2 1 0,2 2 1,-2 3-394,-1 1 0,-9 2 0,2 5 0,-1 0-411,1 4 1,-2-3 0,9 3 0,1-4 229,2 0 1,6-1 0,1 0 0,2 1-1111,2-1 1733,3 0 1,0 1-1,1-1 1</inkml:trace>
  <inkml:trace contextRef="#ctx0" brushRef="#br0" timeOffset="29">7945 9809 7888,'-14'-5'2846,"3"-1"-1036,2-1-1352,3 4 1328,6-3-556,0 6 0,1 0-839,4 0 0,-2 0 1,6 2 5,1 2 1,2-1 0,1 4 114,0-1 1,1 5 0,-2-2-220,-4 2 1,3 7 0,-7 0 0,-1-2-105,-1-1 1,2 3 0,1 0 0,-2-2-356,-2-1 1,-1-2-1,0 0-526,0 1 1,0-1-1,-1 0-2411,-4 1-931,4-7 1695,-5-1 1,6-7 2338,0-4 0,0-8 0,0-8 0</inkml:trace>
  <inkml:trace contextRef="#ctx0" brushRef="#br0" timeOffset="30">7958 9969 15756,'0'13'0,"0"0"432,0 1 0,0 3 1,0 3-1,0-1-282,0 0 1,5-1-1,0-5-104,3 1 1,1-7-1,4-3 1,0-4-1042,1-4 0,-1-8 1,2-7-1,1-2 286,2-2 0,0-1 1,-6 0-1,-2 3 148,-1 2 0,-5 1 561,5 5 0,-6 0 0,3-1 0</inkml:trace>
  <inkml:trace contextRef="#ctx0" brushRef="#br0" timeOffset="31">7945 10502 8042,'-14'0'1950,"7"0"0,1 6-1635,6 3 1,0 2 0,2 1 0,1-1-50,1-2 0,6-2 0,-1 3 0,3-2 252,1-2 0,-4 4 0,0-1-348,2 3 1,-6 1 0,0 0 0,-4 1-26,-1-1 0,0 0 1,-1 2-1,-2 1-797,-1 2 1,-5 0 0,3-5 0,0 1-1516,0-1 0,-4 0-749,1 1 2916,3-7 0,0-1 0,6-6 0</inkml:trace>
  <inkml:trace contextRef="#ctx0" brushRef="#br0" timeOffset="32">7945 10742 7790,'-14'0'2965,"7"0"1,1 1-2638,6 4 1,2 2 0,1 8 0,1 1-195,-1 2 0,-2 1 0,-1-3 0,0 2-318,0-2 1,5-1-1,-1-1 1,1-3-243,1-2 1,-3 2-1,6-7-238,1-1 1,-3-3 0,4-6 0,2-6-792,3-4 1,2-6 1454,-5 4 0,7-6 0,0 4 0</inkml:trace>
  <inkml:trace contextRef="#ctx0" brushRef="#br0" timeOffset="33">7891 11315 7784,'0'-8'3840,"0"2"-3160,0 6 0,2 5 1,2 1-270,5 1 1,-1 1 0,1 2-1,-1-1-235,0 1 1,4 2 0,-5 3 0,2 1-92,0 2 1,-6 0 0,1-5 0,-2 0-300,-2 1 0,0 3 1,-2 1-1,-1-1-507,-1-3 1,-6 0-1,1-1-374,-3 0 1,-2 1 0,1-3 89,0-2 1,4 2 1004,0-7 0,6-5 0,-3-7 0</inkml:trace>
  <inkml:trace contextRef="#ctx0" brushRef="#br0" timeOffset="34">7878 11555 9693,'-9'4'1726,"0"1"-501,6-1-638,-3-4 1,12 6 0,2 3-200,-1 3 0,1 1 0,-5 0-305,1 1 1,0-1 0,-2 0-666,2 1 1,-1-3-1,6-2-139,2-4 0,0-5 0,4-5 0,2-5 4,0-6 1,7-5-1,-3-6 1,1 1-117,0-1 0,-6 2 833,2 3 0,3-4 0,0 6 0</inkml:trace>
  <inkml:trace contextRef="#ctx0" brushRef="#br0" timeOffset="35">16116 9129 8318,'6'-28'-238,"3"4"1,3 9-1,1 7-523,0 5 1,-5 0 760,-4-2 52,-2 4 1,-2-7 256,0 4 0,-2 2 332,-2-2 0,1 2 0,-6 2-491,-1 0 0,-1 2 0,1 1 1,1 1-74,-1-1 1,-2 3-1,-3-1 1,-1-2 13,-2-2 0,-4-1 1,2 0-1,0 0 152,-4 0 0,0 0 1,-1 0-1,1 0 12,1 0 0,-4 0 0,8 2 0,0 1-84,-1 1 1,-2 5 0,4-3 0,2 0-303,1 0 0,2 4 0,1-1 0,2 1 36,1-1 0,0 3 0,-3-3 0,2 3 113,1 1 1,4-1 0,-2-2 0,0-1 27,-1 2 0,5 0 1,-3 3-1,2-1 38,-1 0 1,1 1 0,4 1-1,0 1-3,0 2 1,0 1-1,0-3 1,0 3-50,0 2 0,6 0 0,3 3 0,1-2 56,-1 1 0,7 1 1,-2 0-1,2-3 55,3-2 0,2 3 0,6-4 0,1-2-10,3-1 0,-2-2 1,8 1-1,2-1 89,-1 0 1,10-1-1,-7-2 1,4-1-148,1 2 0,3 0 0,-5 3 1,0-1-133,2 0 0,0 1 1,5-1-1,-2 0 17,1 1 1,2-1-1,1-1 1,0-2 59,1-1 0,-1-6 1,0 2-1,1-4 144,-1-1 1,0 0-1,1 0 1,-1 0-46,0 0 0,1-1 0,-3-2 0,0-2-241,-2 2 0,-2-3 0,2 2 1,-5 1-222,-2 1 0,2 2 1,1 0-1,-2 2 101,-2 2 1,2-2 0,0 4 0,-2-2 182,2 1 0,2 1 1,-1-3-1,4 1 162,-1-1 1,5-2-1,-5-2 1,2-2 214,0-1 0,3-5 1,3 3-1,-3 0-196,-1 0 0,1-4 0,3 2 0,0-1-66,-2 0 1,2 5-1,-9-5 1,0 0-463,0 2 1,3-5 0,-5 3 0,-1-3 281,-2-1 1,-2-1-1,-1 0 1,0-3 377,-1 0 1,4-3-1,-5 3 1,1-4-15,-2 0 0,2-3 1,-6 5-1,-1-2-152,-2-2 0,-1-1 1,-2 0-1,-3 4-222,-4 0 1,-3-2-1,-2 4 1,-1 2-124,-3 1 0,1-2 0,-4-1 1,0 1 63,0 3 1,-2 0 0,-4 1-1,0 0 171,0-1 0,0-3 0,-1-1 0,-2 0 102,-2-1 1,-5 4 0,0-3-1,-5 2-59,-3-2 1,-7 3 0,-2-2 0,-7 2-239,-4 1 0,-14-3 1,-6-1-1,-7 3 61,-6 5 0,-2-2 0,34 8 1,0 1-1,0-2 0,-1 1 87,0-1 0,-1 1 0,-3 0 0,0 0 0,1 0 1,-1-1-1,0 3 0,1 0-14,0 1 0,0 1 0,-5-1 0,-1 2 0,6-1 0,-1 0 1,-1 0-1,0 0 84,-1 0 0,0 0 1,-4 0-1,1 0 0,1-1 1,1 2-1,-2-1 0,0 1 16,-1 1 0,1 0 1,0-1-1,0 0 0,3 2 1,0 0-1,2-1 0,-1 0-151,3 0 1,0 1-1,2 2 1,0 0-1,2 0 1,0 0-1,-31 10-543,5 3 1,11 6 0,8-1 0,5 6 676,5 2 0,2 4 0,7-1 0,-1 5 0,0 4 0</inkml:trace>
  <inkml:trace contextRef="#ctx0" brushRef="#br0" timeOffset="36">17649 10555 8512,'0'-25'28,"0"3"1,0 2 0,0 7-1399,0 0 897,0 5 1,-1 2 688,-4 6 0,-2 0 0,-7 0 133,1 0 0,0 5 0,-1-1 0,1-1-2,0-1 0,-1-2 0,1 0 0,-2 0-84,-2 0 0,2 0 0,-3 1 0,3 2-118,2 2 1,0-1-1,-1-4 1,1 2-162,0 2 0,-1-2 0,-1 3 1,-1 0 14,-2-1 1,-1 1 0,3-4 0,-3 2 144,-2 2 1,3-1 0,-3-4 0,1 2 30,-1 2 1,0-1-1,-3 4 1,2 1-64,-2-1 0,1 1 0,-1 3 0,3 0-154,2-1 1,1 9 0,3-5 0,-1 2-78,-2 3 0,1-4 1,3 4-1,2-1 58,4 0 0,-3 0 0,5-4 0,0 3 97,0 1 0,-2-1 1,3-3 290,2-1 0,0 0 1,0 1-188,-1-1 1,-1 5-1,5 0 1,2-2-48,2-1 0,-1 2 0,6 3 0,1-1-106,2 0 1,3 3-1,1-2 1,4 0-21,0 4 1,3-3-1,5 1 1,3 0 215,4-1 0,4 3 0,2-7 0,2 0 57,2-3 0,4 0 0,-3-1 0,1-1-40,3-3 1,2 1-1,1-5 1,1-1-163,-1 2 0,9-5 0,2 5 0,0-1-87,1-1 1,5 2 0,2-3 0,2 2 22,-36-4 0,1 1 1,1-1-1,0-1 0,1 0 1,0 0-1,-1 0 0,1-1-28,-2-2 0,1 1 1,35 1-1,-37-2 0,0 1 1,33 1 5,-3 1 0,-4 0 0,-4 0 0,-2 0 66,3 0 1,-3 0-1,-1 0 1,-2 0-12,-2 0 1,5 0-1,1-2 1,1-1 92,-1-1 1,5-2 0,-2 3 0,3-1-132,2 1 1,4-3-1,0 1 1,-3 2-181,-4 2 1,1-4-1,-4-1 1,-1 0 188,-2 1 1,-5-6-1,-2 2 1,-4-3 102,-1-1 1,-2-5 0,-4-1 0,0 0-7,0 0 0,0-5 1,-1 2-1,-2-3 32,-2-2 0,-5-6 0,1-2 0,-3-2-358,-1 1 0,-2-2 0,-4 2 0,-6-1 48,-5 2 0,-7-7 0,0 5 0,-7 0 147,-10-1 1,-6 1-1,-13 0 1,-6 2-39,-4 3 0,-17 1 1,-4 6-1,-6 1 67,35 12 0,-2 2 1,-5 1-1,-1 1 1,2 0-1,0 0 1,-1 2-1,1 2-272,-2 1 1,1 1 0,3 1 0,1 1 0,-34 0 0,0 1-357,1 4 1,2 2 0,7 8 0,4 1-1306,3 2 1960,2 6 0,5-4 0,2 7 0</inkml:trace>
  <inkml:trace contextRef="#ctx0" brushRef="#br0" timeOffset="37">14570 9156 8348,'0'-14'-635,"1"3"164,4 2 1,-4 1 669,4 4 460,-4 2 1,-1-9 543,0 2-919,0 3 1,-1-5 0,-4 7-83,-4 1-61,-2 1 0,-4 8 1,-3 3-1,-4 5-5,-3 3 0,-8 0 0,-3 5 0,-4 2-76,-4 1 0,-2 1 1,-6 1-1,0-2 123,-2-3 1,-7 4 0,3-6 0,2 1-84,1-3 1,3-3 0,3-2 0,6 0-454,6 1 0,5-3 0,7 0-140,2-2 1,6 0-1,9 2 493,8-2 0,18-3 0,10-6 0</inkml:trace>
  <inkml:trace contextRef="#ctx0" brushRef="#br0" timeOffset="38">13010 9889 8553,'-4'-9'-748,"-1"0"-802,1 6 1550,4-3 0,0 6 0,0 6 0,0-4 0,0 9 0,0-3 0</inkml:trace>
  <inkml:trace contextRef="#ctx0" brushRef="#br0" timeOffset="39">13050 9889 8553,'9'-14'35,"0"1"0,-6 4 1,1 0-1,-1-1 343,2-2 0,-4-1 0,4-1-101,-4 1 0,-5 4 0,-2 2-355,-2 1 0,4 1 0,-5 5 0,-1 2 111,-2 2 1,-1-1 0,-1 6 0,1 2 147,0 0 1,-7 4 121,-2 3 0,3 1 0,3 4 0,4-6-19,3-2 0,6 3 1,-2 1-1,4 2-322,1 3 0,4 4 0,2 1 0,2-1-341,2 2 0,-3 0 0,1-2 0,-1 1-190,1 2 0,-4 1 1,4-7-1,-3-2-381,-2 0 1,-1-7 949,-2 2 0,6-3 0,1-2 0</inkml:trace>
  <inkml:trace contextRef="#ctx0" brushRef="#br0" timeOffset="40">12917 10249 8680,'0'-14'1392,"0"1"-1313,0 0 1,1 5-1,4 4-453,4 2 1,4 4-1,3 2 1,4 4 373,0-1 0,3 5 0,3-5 0</inkml:trace>
  <inkml:trace contextRef="#ctx0" brushRef="#br0" timeOffset="41">13303 10155 8557,'-4'-17'0,"-2"0"97,-1 5 1,-2 6-1,-4 11-129,-1 4 1,2-2 0,2 1-206,1-2 1,6 4-129,-1-1 0,8 1 0,5-1 365,3-5 0,1-2 0,1-2 0</inkml:trace>
  <inkml:trace contextRef="#ctx0" brushRef="#br0" timeOffset="42">13357 10075 8557,'0'-13'641,"0"0"-318,0-1-286,0 7 0,1 1 0,4 6 0,2 2-37,1 2 1,3-3 0,-2 5-1,3-1-118,1-1 1,-4 5-1,0-3-282,2 1 1,0 2-476,3 5 0,-7-5 57,-2-1 842,-4-5 99,-1 3 1,0-7 844,0-4 1,2 4 0,1-5 511,1 0 0,6 5-1505,-1-4 1,3 4 0,0 2-376,-3 4 1,-2-4 0,-2 4 107,4-4 0,-2 3 0,2 1 0,1-2-459,2-2 1,-3-1 0,0 0 166,1 0 0,-4-1 898,-1-4-428,-4 4 114,-1-5 0,0 6 0,0 0 0</inkml:trace>
  <inkml:trace contextRef="#ctx0" brushRef="#br0" timeOffset="43">13837 10035 8508,'0'-13'-76,"0"4"1,-2 2 0,-2 1 49,-5 3 1,-4 1 451,-5 2 0,4 2 0,0 1 179,3 1 1,8 2-276,-1-1 0,8-4-481,5 4 1,3 0 0,1 0-221,1-2 0,-2 0 0,-2 0-216,-1 1 1,-6 7 0,1-3 227,-2 4 1,-8-3-1,-3-1 1,-3-1 199,-1 0 0,-1-2 1,1 2 277,0-1 0,-1 3-119,1-4 0,12-13 0,2-7 0</inkml:trace>
  <inkml:trace contextRef="#ctx0" brushRef="#br0" timeOffset="44">14037 9755 9164,'0'-20'466,"0"8"0,0 12 0,0 7-575,0 5 0,0 1 1,0 1-1,0-1 180,0 0 1,6 5 0,2 0 0,4-2-119,2-1 0,-1-2 0,0 2 1,1 3-514,-1 4 0,-1-1 0,-2 1 560,-1 2 0,-6 1 0,3 2 0</inkml:trace>
  <inkml:trace contextRef="#ctx0" brushRef="#br0" timeOffset="45">13157 10875 8463,'0'-25'35,"0"3"1,0 10-1,0 13-177,0 11 0,0 1 1,0 5-1,0-3 112,0-2 0,0 1 1,0 0-1,0 3-547,0 0 1,0 1 576,0-4 0,6-7 0,1-1 0</inkml:trace>
  <inkml:trace contextRef="#ctx0" brushRef="#br0" timeOffset="46">13130 10635 8463,'-7'-27'74,"2"1"0,4 5-74,1 3 1,1 5 0,2 6-455,2 7 1,10 1 0,-1 6 453,6-1 0,2 5 0,5-4 0</inkml:trace>
  <inkml:trace contextRef="#ctx0" brushRef="#br0" timeOffset="47">13650 10462 8563,'-13'-19'187,"5"13"0,2 6 5,0 14 0,-1 16 0,-6 6 0,-2 5-586,-3 8 1,3 0 0,-2 10 0,3-1 393,5 0 0,-2-1 0,3-3 0</inkml:trace>
  <inkml:trace contextRef="#ctx0" brushRef="#br0" timeOffset="48">19502 8929 9964,'-13'0'-252,"-1"0"0,1 2 1,0 1 216,-1 1 0,1 5 1,1-3-1,2 0 597,1 0 1,7-2-53,2-4 0,6-10-252,8-4 0,5-2 0,5 1 0,4-2-96,3-6 1,6 0-1,-3-1 1,0 2-291,-3-2 1,-3 5-1,-1 1 1,-2 3-639,-3 2 0,-2 0 0,-7 1 0,0 1-1206,1 3 1972,-1 5 0,0-9 0,1 4 0</inkml:trace>
  <inkml:trace contextRef="#ctx0" brushRef="#br0" timeOffset="49">20169 8476 8249,'-14'-19'634,"5"10"0,2 3 1,-1 10-981,1 10 0,-2 8 0,-4 0 0,0 2 196,-1-2 0,2 2 0,2-6 1,3-2-15,1-1 1,1-2 0,7-1 0,1-2 163,1-1 0,12-6 0,-1 3 0</inkml:trace>
  <inkml:trace contextRef="#ctx0" brushRef="#br0" timeOffset="50">20089 8316 8384,'-12'-29'1375,"3"2"0,3 11-1491,6 16 1,6 4 0,3 6 0,3-1 264,1 2-149,0-5 0,6 5 0,2-3 0</inkml:trace>
  <inkml:trace contextRef="#ctx0" brushRef="#br0" timeOffset="51">20568 8223 8525,'0'-18'40,"0"0"1,2 6-1,1 10-87,1 4 1,7 10 0,-4 8 0,2-1-49,0 0 0,-5 5 1,4-2-1,-2 3 162,-3 2 1,-2-2 0,-1-1 0,0-2-282,0 2 0,-1-5 1,-4-1-1,-5-4-787,-7 0 1001,3-7 0,-6 5 0,7-5 0</inkml:trace>
  <inkml:trace contextRef="#ctx0" brushRef="#br0" timeOffset="52">20675 8103 8419,'21'-22'0,"-3"1"250,-4 2 0,6 2-250,2 9 0,3 2 0,2 6 0</inkml:trace>
  <inkml:trace contextRef="#ctx0" brushRef="#br0" timeOffset="53">17049 12234 8248,'-12'-17'0,"2"-1"-829,1 2 0,5 7 829,-5 4-32,6 4 751,-3 1-246,6 0 0,1 0 0,4 0-181,4 0 0,-2 4 1,2 1-1,1-1-114,2 2 0,3-3 0,1 6 0,4 1-91,0 2 1,7 1-1,4 1 1,0-1-41,2 0 0,-1 5 0,5 1 0,-3 2 5,-1 3 1,7 1 0,-3 2-1,-1-2 38,-2-3 0,-3 6 0,-5-4 0,0-2 79,-4-1 1,3 2 0,-3-2 0,2 1-64,-2 1 1,3-1 0,-1 4 0,4 0-75,3-4 1,2 6-1,-2-3 1,3 0-46,0 0 0,3 7 0,-4-7 1,-1 0 38,1 0 1,2 3-1,-3-7 1,-3 1 68,-1 0 1,-3-4 0,-1 4 0,-3 1 32,-2-3 0,5 4 0,-3-5 0,1 2-80,0 3 1,0-4 0,5 3-1,0-1-56,-1-1 1,1 2-1,0-3 23,-1 0 16,7 2 1,-4 1-1,6-3 1,-3 1 9,-2 0 1,2-3-1,-1 2 1,-1 1 20,-2 0 0,-1 0 0,-1 2 0,1-1-47,0 2 0,-2 0 0,-1 0 0,-2-2-50,2 1 0,1 3 1,1 0-1,1 1-18,0 0 0,-1-5 1,1-1-1,0-1-14,-1 1 1,0 0 0,-3 1 0,-1-4 139,2-3 1,1-2 0,2 0 0,0 1-46,-1-1 0,1 0 1,0 0-1,-2 1 160,-3-1 1,3 0-1,-4 1 1,0-1-286,-4 0 0,3 5 1,-2 0-1,-2 0-31,-1 1 1,1-4-1,0 4 1,-1-1 49,1 0 1,1 1 0,-3-3-1,3 2 108,0-2 1,7 0 0,-2 1 0,4 1 131,0-2 1,5-1 0,0-2 0,-1 0-89,-2 1 1,3-1-1,2 0 1,-1 2-55,1 3 0,-2-2 0,-3 5 0,2 0-79,1-1 1,-1-2-1,-7 3 1,0 0-1,0-1 1,2-2 0,2 3 0,-2 0 87,-2-1 0,2-3 0,-3 0 0,2-2 156,-2-2 0,2 1 0,-5-1 1,2 0-79,2 1 0,1-2 0,0-2 0,-4-1-80,0 1 1,2 2-1,-4 0 1,-2-2-229,-1-1 1,-2-1-1,0 2-127,1-1 0,-2-5 1,-2 4 444,-1-2 1,-6-3-125,1-8 1,-2 2 0,-2-6 0,0-1 267,0-2 1,0-6 0,0-1 0,0-2-74,0-2 0,1 2 0,2-1 0,3-1-309,1 3 0,-2-5 0,2 2 0,1 0-37,-1 0 0,1-2 0,2 3 0,-3-3 106,-1-2 0,-1-4 0,-4-1 0,2-3-16,2-2 0,-1-3 1,-4-4-1,0-5 237,0-3 1,0-2-1,0-4 1,0-3 108,0 0 0,0 1 0,1 3 0,2-2-415,2-2 1,4 8-1,-3-2 1,0 2-121,0 3 1,2 1-1,-2-1 1,0 2 85,0 2 1,0-3-1,-3 2 1,2-2 38,-3-1 1,0-9-1,-2 5 1,0-1 175,0 1 0,-4-1 0,-1-1 0,2-2-83,2 2 0,1 1 0,0 1 0,0 1-69,0 0 1,0 0 0,1-1 0,2 1-61,2 0 0,-1-4 0,-3 3 0,2 3 52,2 4 0,-1-2 0,-4 5 0,0 1 200,0 1 1,0 7 0,0 1 0,-1 1-18,-4 3 1,2 2 0,-4 3-1,0 1-64,-1 2 0,4 4 0,-4-2 0,1 0-339,0 4 1,2 0 0,-4-1 209,-1 0 0,2-1 1,0 6-1,-3 2 80,-1 1 0,-1 6 0,-2-2 0,-1 4 29,-2 1 0,-4 0 0,1 0 0,-1 0 69,-2 0 0,-4 6 0,6 1 0,-3 2 1,-2 0 1,0-2-1,1 4 1,-1-4-72,0-1 1,1 3 0,-2-5-1,-2 1 17,-1 1 0,0-5 0,3 4 0,-5-4 13,-7-1 0,0 5 0,-7-1 0,-1-1 131,-1-1 1,-7 2 0,3 2 0,-6 0-98,-2 0 1,-9 4 0,2-1 0,-3 3-37,-2 1 1,35-8 0,-1-1 0,-35 5 0,37-4 0,-1 0-5,0 1 0,0 0 0,-1-1 0,-2-1 0,-1 0 0,-2-1 0,1 1 0,0 0-42,1 0 1,-1-1-1,-4-1 1,0-1 0,1 2-1,0-1 1,-1-1 0,0-1 80,-3 0 1,-1 0-1,0 0 1,0 0-1,-1 0 1,2 0-1,1 0 1,1 0-30,3 0 1,0 0 0,0 0 0,0 0 0,2 0-1,1 0 1,2 0 0,0 0-308,-32 0 1,8 2-1,15 2 1,6 5 80,6 3 1,4 7 209,7 3 0,4 3 0,2 2 0,5 0 0,5-1 0</inkml:trace>
  <inkml:trace contextRef="#ctx0" brushRef="#br0" timeOffset="54">17716 2239 8091,'-11'-2'1587,"0"0"0,-4-1 0,0 4-549,0 6 0,3 5 1,2 3-849,1 3 1,5-2 0,-4 6 0,2 2-1,3 1 51,2 2 1,1 0 0,0 1 0,0 0 0,1 0 259,4-3 0,-4-3 1,5 1-300,0-6 1,-3-3-731,6-5 1,-6-5 0,3-10 0,-2-6-16,1-4 0,-1-14 1,-4-2-1,2-8 408,2-5 0,-2-4 0,2 4 0,-1-1 663,1 0 1,-2 1-1,4 7 1,-2 2 418,1 5 0,4 5 0,-4 3 0,3 6-399,2 2 0,2 1 0,1 3 0,1 2-11,-1 4 1,0 4 0,2 1-1,2 0-495,0 0 0,6 0 0,-4-2 0,0-1-852,0-1 1,4-1-1,-6 4 1,0-2-605,-3-1 1,4-1 1413,0 5 0,0 0 0,-5 0 0</inkml:trace>
  <inkml:trace contextRef="#ctx0" brushRef="#br0" timeOffset="55">17676 2292 10768,'-8'6'2947,"4"2"1,8 3-2299,5-2 1,3 2 0,3-7 0,3-1 133,4-1 1,9-4 0,5-2 0,1-5-2156,-2-3 0,7-6 1372,-7 0 0,13-5 0,-7 2 0</inkml:trace>
  <inkml:trace contextRef="#ctx0" brushRef="#br0" timeOffset="56">18596 1999 9654,'5'-7'3286,"-3"2"1,4 8-2027,0 2 0,-5 5 1,5 0-1,-1 7-156,-1 5 0,1 3 0,-5 2 0,0-1-1100,0 1 1,0 0 0,0-2 0,0-1-1044,0-2 0,-5-6 0,1 2 592,1-3 0,1-9 1,2-6-883,0-8 1,6-14 0,2-6 0,0-5 892,1-4 0,-1-4 0,2-1 0,-1 4 685,1-1 0,-2 7 0,1 1 0,1 4 212,2 5 0,1 2 0,1 9 1,-1 0 608,0 2 0,2 6 0,3 0 0,3 5 419,-1 2 0,5 8 1,-2 0-1,0 6-1138,0 3 0,-1-1 0,-7 5 0,-4 1-559,1 2 0,-4 1 1,-1-2-1,-1 0-669,-3-1 1,-3 1 0,-4 0 0,-5-2-538,-3-3 1,-3 2 0,-3-6 0,-3-2-128,1-1 0,-4-2 1,6-1 1540,2-3 0,1-9 0,2-8 0</inkml:trace>
  <inkml:trace contextRef="#ctx0" brushRef="#br0" timeOffset="57">19529 1972 8766,'4'-13'0,"1"0"8853,-2-1-7164,-2 7 0,-1 3 1,0 8-1063,0 5 1,0 4-1,0 4 1,0 2-403,0 2 1,0 1-1,0 4 1,0 0-905,0-4 0,4-3 0,1-6 0,-2 1-1496,-2-1 1,5-6 0,3-4 1330,3-6 1,0-8 0,-2-10-1,-1-4 537,1-8 1,1-2-1,-1-4 1,-2 2 479,-2 0 0,2 1 0,-2 10 1,0-1 713,0 0 0,5 7 0,-3 2 0,3 3 359,-2 2 0,7 1 1,-3 2-1,4 2-524,2 2 1,-3 2 0,6 4 0,2-2-720,1-2 1,-3 2-1,1-2 1,-1 3-930,-1 1 1,2-5-1,-5 1 1,-2 1-3097,-1 1 0,-6 2 4022,0 0 0,-6 0 0,3 0 0</inkml:trace>
  <inkml:trace contextRef="#ctx0" brushRef="#br0" timeOffset="58">19609 2039 14592,'9'4'0,"-1"1"207,3-2 0,5-2 0,2 1 0,0 1 201,1 1 1,-3 1 0,6-5 0,1 0-1824,-3 0 0,4 0 1415,-6 0 0,6-6 0,-4-2 0</inkml:trace>
  <inkml:trace contextRef="#ctx0" brushRef="#br0" timeOffset="59">19675 2319 10830,'15'6'2297,"1"1"0,2 1-2109,-2-4 0,4 2 1,-1-2-1,0-1-721,0-1 0,10-2 1,-1-2-1,4-2 533,5-5 0,14-15 0,4-4 0</inkml:trace>
  <inkml:trace contextRef="#ctx0" brushRef="#br0" timeOffset="60">20702 1839 7857,'0'-6'0,"0"6"0,1 6 2664,4 2 1,-4 3 0,4-2-879,-4 3 0,1 1 1,1 1-1,1-1-1369,-1 0 0,0 1 1,0 1-1329,1 2 0,5-2 0,-4 3-3842,-2-3 3858,4-8 0,-1-7 0,4-9 0,-1-4 661,2-5 0,-4-1 0,2-5 0,1 2 295,2-2 1,1 4 0,-1-1 0,-1 3 849,-3 6 0,-3 0 1,4 8 571,1 1 0,2 1 0,1 4-832,1 2 0,-2 4 0,-2 5 0,-1 0-427,1 1 1,-2-5 0,-1 0-847,-1 1 1,0 0 0,-3 1-193,1-2-291,1-6 1,-5 1-1,0-8 1224,0-5 1,0-8 0,1 0 0,2 0 455,2 2 1,5 2-1,-1 1 1,3 2 221,1 1 0,0 6 0,1-1 1,-1 2-509,0 2 0,1 0 0,-1 0 0,0 2-522,1 2 1,-5 3 0,-1 7 0,1-1-1533,-1 0 1,4 1 0,-4-1 0,3 0-518,-2 1 0,7-2 1,-1-3 2281,4-5 0,3-3 0,5-1 0</inkml:trace>
  <inkml:trace contextRef="#ctx0" brushRef="#br0" timeOffset="61">21755 1679 7882,'7'-19'4526,"1"10"-2363,-4 0 1,3 8-741,7 5 1,-5 8 0,-2 7-1,-1 1-1186,-3-1 1,3 3 0,0-3 0,1 2-375,4 3 0,0-5 1,4-1-1,2-4-72,0 0 1,11-7 0,-1-2 0,1-4-1007,0-1 0,-2 0 1,-3-1-1,-2-4 987,-2-4 1,-2 2 0,-7 0-1,-3-1 3148,-1 1-2007,5 4 0,-10-2 0,5 11 0,-2 6-247,1 4 1,5 7-1,-1-4 1,5 0-206,3 0 1,3-1 0,5-6 0,0-3-372,3-5 1,6-4 0,-3-4 0,0-7-431,2-5 0,-5-6 0,2-9 1,-7-3-794,-5 0 1,-5-9 0,-2 3 0,-4-2-774,-1 1 0,-1-2 1,-5 1 1905,0 4 0,-6-5 0,-2-4 0</inkml:trace>
  <inkml:trace contextRef="#ctx0" brushRef="#br0" timeOffset="62">10384 6624 7778,'2'-15'33,"2"-3"1,4 3 0,6-1 0,3 6 0,2 5 0,0 4 562,0 1 0,4 0-114,-6 0 1,7 0 0,-2 0 0,3 0 584,2 0 0,0 0 0,1 0-1241,3 0 1,5 0-1,7 0 1,2 0-1,3-2 819,2-2 0,9 2 0,1-2 0,-4 2-240,2 2 0,-6-4 0,2-1 0,-5 2 213,-3 2 1,0 1 0,-4 0-1,-2-1-239,-6-4 1,-2 4 0,-4-4 0,-4 4 292,-3 1 1,-3-6 0,-5-2 0</inkml:trace>
  <inkml:trace contextRef="#ctx0" brushRef="#br0" timeOffset="63">11651 6370 27238,'10'-7'-314,"3"3"1,9-2 0,1 1 0,2 2 970,2 2 0,-2 2 0,-2 4 0,-2 4-1309,-2 2 1,-1 3 0,-6 1 0,-3 1-499,-5 2 0,-4 5 0,-7-1 747,-11 4 1,-6 0 0,-13 1 0,-3 1 0,-1 3-1498,-6 5 1851,-4 2 0,-8 8 1,29-22-1,-1 0 1</inkml:trace>
  <inkml:trace contextRef="#ctx0" brushRef="#br0" timeOffset="64">8958 12901 8408,'0'-14'0,"0"1"0,1 1 0,2 2 0,3 2 0,2 2 0,-4-2 0,5 3 368,1 2 0,-2 2 2186,1 1-1952,-6 0 1,3 10-1,-6 3 1,0 4-288,0 2 0,0 2 0,-2 7 1,-1 1-285,-1 3 1,-7 0-1,4-2 1,-1 1-260,4-2 1,1-2 0,0-5 0,-1-4-367,1-3 0,3-3 460,4-3 0,-1-5 1,6-8-1,0-7 38,-2-5 0,5-9 1,-3-9-1,1-3-42,-1-5 1,3-2 0,-4 1 0,0-2 239,1 3 1,-4 2-1,2 3 1,-1 4 359,-3 5 0,3 0 0,-2 10 933,-1 2-1133,5 7 1,-2 4-1,4 10 1,-3 4-75,-1 2 0,3 7 0,-3 1 1,0 2-691,0 3 1,3 1-1,-5 3 1,1 2-718,1 1 1,-5 0 0,5-3 1218,0 3 0,-4-3 0,3 5 0</inkml:trace>
  <inkml:trace contextRef="#ctx0" brushRef="#br0" timeOffset="65">9184 12954 8394,'0'-33'2189,"-4"7"0,1 1-1976,5 10 0,-1 13 0,6 11 0,1 3-1111,-1 1 0,1 1 0,2-1 1,-1 2-863,1 3 1760,8 2 0,-3 1 0,4-2 0</inkml:trace>
  <inkml:trace contextRef="#ctx0" brushRef="#br0" timeOffset="66">8998 13967 8587,'7'-6'706,"1"4"0,-5 0 46,1 4 1,5 10-1,-5 8 1,-1 0-263,-1 4 1,-2 0 0,0 1 0,0 0-342,0 3 0,0-3 0,0-4 0,0-2 216,0-2 1,-5-3-1357,1 0 1,0-8 811,4-6 1,0-12 0,0-10-1,0-4 7,0 0 0,4-7 1,2-1-1,1-1 261,4-1 1,1 6-1,1-2 1,0 2 359,0 4 1,1 2 0,-1 11 101,0-1 1,-4 7-385,0 2 0,-6 10 0,2 4 0,-4 4-157,-1 5 0,-6 1 0,-3 5 1,-1-4-19,1 0 1,-1 2-1,4-4 1,0-2-807,0-1 0,3-2 600,7 0 1,4-5-1,5-4 1,2-4 168,3-4 1,-2 1-1,6-6 1,0 0 164,-1 2 1,0-1-1,-5 5 1,2-1 179,-2 1 1,-2 3 0,-4 3 0,-3 3-64,-1 1 0,-1 7 0,-5 5 0,-2 0 7,-2 0 0,-4 5 1,-6-3-1,-3 1-284,0 0 1,-6-6 0,4 2 0,0-3-339,0-2 0,-1 1 0,4-2 0,0-2-200,4-1 1,0 0 0,8 4 577,1 0 0,7 7 0,3 0 0</inkml:trace>
  <inkml:trace contextRef="#ctx0" brushRef="#br0" timeOffset="67">9251 14846 8292,'-12'-20'0,"2"3"402,1 7 231,6 4 1761,-3 6-1766,6 0 0,-1 0-119,-4 0 1,-2 0 0,-7 2 0,3 2-505,2 5 1,-2 3 0,7 3 0,1 1-599,1 2 1,4 1 0,2-3 0,7 2-380,5-2 0,5 2 0,5-2 0,1-2 972,0-3 0,11 10 0,4-6 0</inkml:trace>
  <inkml:trace contextRef="#ctx0" brushRef="#br0" timeOffset="68">9331 15260 8303,'-6'-15'-55,"3"-1"232,-6 11 1,6 7 0,-1 6 0,2 4 383,2 2 1,5 3 0,1 3 0,0 0 387,0 4 0,4 6 0,-1 2 0,3 1-645,1-1 1,-1 4 0,-2-3 0,-2-1-525,-2 1 1,-2-2 0,-2-6 0,1-3-471,1-4 0,2-5 232,-2-4 1,-2-4 0,4-11 0,-2-8-15,1-6 0,1-10 1,-2-4-1,3-3 405,1-5 1,4-1-1,-3 5 1,1 1 1040,-1 1 0,1 11 0,-4 2 0,0 5 543,0 6 1,0 8-1100,-2-1 0,-2 11 0,2 6-286,-2 4 0,-2 8 1,-2-2-1,-2 3-1018,-5 2 0,-3-5 1,-1-1-1,-1-3-432,1-7 1,0 1-1,-1-7 1,3-4 1317,2-4 0,-3-16 0,4-9 0</inkml:trace>
  <inkml:trace contextRef="#ctx0" brushRef="#br0" timeOffset="69">8238 12061 8525,'-12'-9'-386,"2"2"483,1 1 0,0 1 624,-4 5 539,-1 0-509,7 0 0,1 2-340,6 2 0,6 4 0,1 5 1,2-1-16,0-3 0,0 6 0,4-4 1,1 3-123,-1 2 1,0 0 0,1-2 0,1 1-70,2 2 0,-2 0 0,4 3 0,-1 0-62,0-4 1,1 3 0,-3 0 0,2 2 29,-1 3 0,2-4 1,0 1-1,2-2 1,2-2 0,-3 2 0,-1-1 1,-1-2 21,0-1 1,4 3 0,-5-1 0,0 0-97,-2-2 0,-2 2 1,0 1-1,-1-2 43,-3-1 0,1-2 0,-4 1 0,2-1-82,2 0 0,-3 1 0,2-1 1,2 0-100,1 1 1,1-1 0,0 0-214,1 1 0,-6-5 1,1 0-167,2 1 0,-4-3 0,1 2 27,-3 2 0,0 0-1682,-5 3 64,0-1 0,1-3 2008,4-5 0,14-7 0,9-11 0</inkml:trace>
  <inkml:trace contextRef="#ctx0" brushRef="#br0" timeOffset="70">8918 12568 10488,'-6'7'-14,"4"-1"734,-3-6 1,3 0 561,-2 0-126,2 0-570,-4 0 1,6 6-1,2 3-80,2 2 0,-1 1 1,5-1-1,-1-1-197,0 5 1,2-2 0,3 6-1,-2-1-326,-1 0 0,-4 4 1,2-3-1,-1 1 43,-3-1 0,-1-1 0,-2-3 0,-2 1-153,-2 2 0,-5-1 0,-9-5 0,-4-1-191,-3-3 1,-7 0-1,-2 1 1,-3-5 303,-4-2 0,2-2 0,5 0 0,2-2 80,2-2 0,3 1 0,5-6 0,4 0-368,4 2 1,5-1 0,3 5 301,4-1 0,17 5 0,13 7 0</inkml:trace>
  <inkml:trace contextRef="#ctx0" brushRef="#br0" timeOffset="71">8131 9755 12059,'0'-7'-500,"0"-5"0,0 5 0</inkml:trace>
  <inkml:trace contextRef="#ctx0" brushRef="#br0" timeOffset="72">8011 9809 12059,'0'-14'-1889,"0"1"86,0 0 1577,0 5 1,0 8 0,-1 9 443,-4 3 1,0 1 0,-6-1 208,2-3 1,5 2 406,-5-7 0,6 2 331,-1-2 0,1-2-494,-2 2 0,4-4-250,-4-4 1,4 4 0,1 0-497,0 7 1,0 5 0,0 3 0,0 1 0,0 2 1,-5 4 0,1-4 0,1 0-66,1 1 0,2-4 0,0 3 0,0-4-237,0 0 1,5-1 0,1-1 0,0-2-211,0-1 0,4-6 0,-1 2-228,3-4 0,1-1 846,0 0 0,1-6 0,-1-1 0</inkml:trace>
  <inkml:trace contextRef="#ctx0" brushRef="#br0" timeOffset="73">8038 10115 12059,'0'8'181,"0"-1"0,0-2 1,0 3-1340,0 4 0,0 6 1095,0 0 1,0 6-1,0-4 1</inkml:trace>
  <inkml:trace contextRef="#ctx0" brushRef="#br0" timeOffset="74">8411 12234 8038,'-13'0'0,"0"0"0,-1 0 0,1 0 0,0 0 0,-1 0 0,1 0 0,0 0 0,-1 0 0,5-1 84,1-4 0,5 2 259,-2-5 1,4-1 348,1-5 0,1 7 0,2 1 817,2 0-1032,-1 5 1,-4-4-164,0 10 0,0 2 0,0 6-7,0 1 0,6-1-176,3 0 0,3-1 0,1-1 0,0-4 88,1-1 1,0 3-1,3-5 1,2 1-121,2 1 1,0-3-1,1 5 1,-3 3 50,0 1 1,-2-3 0,3 1 0,0 3-188,-4 3 0,-1 2 1,-2-4-1,-1 0 135,-3 4 1,3-3-1,-5 3 1,2-3 33,0-2 0,-5 5 0,5-1 0,1-2 10,2-4 0,-3 3 0,0-3 0,1-1 18,2 2 0,-3-5 1,0 2-1,1 0-120,2-1 0,2 3-107,-1-2 0,-1 3 1,-2 1-71,-1 1 0,-6-1 0,1 0 33,-2 1 1,-2-5-1,0 0-1548,0 1 552,0 2 0,1-5 36,4-2 0,2-5 1,7-5 341,-1-4 1,0-3 0,1-1 0,-3 0 721,-2-1 0,3-5 0,-4-2 0</inkml:trace>
  <inkml:trace contextRef="#ctx0" brushRef="#br0" timeOffset="75">8651 12607 8202,'-13'-4'1374,"0"0"-978,5-1 1,8 5-1,9 2 5,3 2 1,1-1 0,2 6-1,3 0 4,4-2 0,2 5 0,1-5 0,0 2-114,3 0 0,2-6 1,-2 2-1,2-4-223,1-1 1,0 0 0,-4 0-1,-1 0-317,1 0 0,-5-4 0,-1-2 0,-2-2-399,-3-2 1,-5-2 0,-2-1-1,-1-1-1901,0 1 2549,-2 0 0,-6-6 0,0-2 0</inkml:trace>
  <inkml:trace contextRef="#ctx0" brushRef="#br0" timeOffset="76">9011 13234 8985,'0'-13'2144,"0"-1"-1994,0 1 1,0 0-1,0-1 1,2 1-1,1 0 968,1-1-754,6 1 1,-2 0 16,5-1 1,-4 7 0,-2 4 93,-1 6 1,3 4 0,-3 7-181,2-1 0,-5 5 0,1-1 0,-3 1 140,-1 1 1,0-2 0,0 4 0,0-1-227,0 1 0,-4 1 0,0 5 0,1-2-366,1-3 1,2 3 0,0-2 0,0 0-816,0 0 0,0 0 1,0-5-1,2-2-705,2-1 0,3-2 0,7-1 1677,-1-3 0,6-3 0,2-6 0</inkml:trace>
  <inkml:trace contextRef="#ctx0" brushRef="#br0" timeOffset="77">9144 13447 8124,'-13'0'0,"0"2"470,-1 2 0,7 3 216,3 7 0,4-7 0,6-2 1,5-4-374,6-1 1,6-6-1,1-1 1,4-2-928,3 0 1,0 2-1,-4-4 614,0 2 0,-1 6 0,1-3 0</inkml:trace>
  <inkml:trace contextRef="#ctx0" brushRef="#br0" timeOffset="78">9171 14353 7958,'0'-7'2877,"0"1"1,0 8-2513,0 2 0,5 3 0,-1 8 1,-1 1-190,-2 2 1,4 4 0,1-4 0,0 0-209,0 1 0,3-4 0,-3 3 0,1-3-410,3-2 0,2-1 1,0-2-1,-2-2-1100,-1-3 0,0 0 1542,4-5 0,7 0 0,0 0 0</inkml:trace>
  <inkml:trace contextRef="#ctx0" brushRef="#br0" timeOffset="79">9184 14647 8381,'0'-14'713,"0"1"1,6 5 0,3 4 0,3 3-340,1 1 0,1-5 0,-1 1 0,0 1-51,1 1 1,-1 4-1,0 1-829,1 1 0,-2 6 1,-2-2-1,-3 1-188,-1 0 0,3 0 0,-3 2 0,2 0 694,2-2 0,2 0 0,1 4 0</inkml:trace>
  <inkml:trace contextRef="#ctx0" brushRef="#br0" timeOffset="80">9238 15113 7970,'0'-13'501,"-2"5"1,-2 4 58,-5 2 1,3 8 0,0 3-1,2 3 19,-1 1 1,1 5 0,4 0-1,0 0-497,0 1 1,1-4 0,4 2 0,4-2-18,2-1 0,3-1 1,-1 0-1,0 1-2406,1-1 0,-1-4 2341,0 0 0,1-6 0,-1 3 0</inkml:trace>
  <inkml:trace contextRef="#ctx0" brushRef="#br0" timeOffset="81">9264 15313 7959,'-13'4'0,"0"2"457,-1 2 1,1 1 0,0 4-1,1 0-10,3 1 1,2-3 0,4 0-1,0-2-190,4 1 0,7 0 0,9-1 0,7-4-200,6-4 1,5-7 0,8-4-1,2-5-382,-2-3 0,3-5 325,-2 0 0,6-8 0,-2-3 0</inkml:trace>
  <inkml:trace contextRef="#ctx0" brushRef="#br0" timeOffset="82">9211 14367 28514,'0'-18'-9831,"2"-1"8669,2-2 0,-1 2 0,4-6 743,-1-4 0,3 0 0,-3 1 352,2-3 1,6-4 0,7-5 0</inkml:trace>
  <inkml:trace contextRef="#ctx0" brushRef="#br0" timeOffset="83">9131 13074 29301,'-6'-7'-4916,"-3"2"1,2 4 5072,-2 1 1005,0 0-358,2 0-776,1 6 1,4-5 0,-1 5-562,-1 0 1,0-3 31,4 6 0,-2-6 22,-2 1 0,1-2 1943,-6-2-1237,6 0 1,-8 1-342,7 4 0,0 2-942,4 6 0,0-4-1016,0 0 1532,0-6 353,0 3-486,0-6 1,0-2-2109,0-2 1416,0 3 0,0-4-1176,0 10 2088,0-4 806,0 5 567,0-6 1686,0-6-3208,0 5 333,0-5 0,1 6 2723,3 0 199,-2 0-246,4 0 275,-6 0 314,0 0-4354,0-6 1,0 3 820,0-6 0,1 6 767,4-2 1,-2 4 0,4 2-983,-1 4 771,4-4 1,-2-1-1,5-7 1</inkml:trace>
  <inkml:trace contextRef="#ctx0" brushRef="#br0" timeOffset="84">8238 12248 8350,'-13'7'-460,"-1"-2"0,1-4 0,0-1 916,-1 0 1,1 0-1,1-1 120,3-4 0,3-2 0,6-7 0,2 1-93,2 0 0,4-1-140,5 1 1,0 0 0,1-1 0,-1 1 133,0 0 0,1 5 1,-1 4-261,0 2 1,1 2 0,-1 2-27,0 2 1,1 5 0,-1 7 0,0 4 21,1 0 0,-1 1 0,0 3 0,2-2 100,3 2 0,-2 1 0,5 3 0,0 2-243,-1 1 1,1 0 0,3-4-1,-3-2-131,-2-3 0,3 3 0,-4-3 1,-2 2-233,-1-2 0,3 2 1,-1-5-1,-2 0-310,-4 1 1,1 2 0,-4-4 0,3-2-211,-2-1 0,3-2 0,-4-1 0,4-3-471,2-5 1,0-2 1283,4-2 0,3-6 0,6-2 0</inkml:trace>
  <inkml:trace contextRef="#ctx0" brushRef="#br0" timeOffset="85">8945 12594 8914,'-14'0'0,"1"0"1003,0 0 1,1 2-1,1 2 1,4 5-861,1 3 0,2 7 0,4 5 0,0 4-1072,0 3 1,1 6-1,3-1 929,5 2 0,9 2 0,3 0 0</inkml:trace>
  <inkml:trace contextRef="#ctx0" brushRef="#br0" timeOffset="86">9131 13980 8170,'0'-13'214,"0"0"-214,0 5 0,0-4 0,0 5 0</inkml:trace>
  <inkml:trace contextRef="#ctx0" brushRef="#br0" timeOffset="87">9118 13954 7422,'-9'0'786,"0"0"1,6-6-528,-1-3 0,2-3 1,2-1-248,0-1 1,-1 7 0,-4 2-46,-4 4 0,-2 1 0,-3 0 0,1 0 46,0 0 1,-5 6 0,0 3 0,0 3 382,-1 1 1,4-4 0,-4 0 0,3 1 43,2 2 1,-2 6 0,7-1 0,-3 1-105,-1 1 1,5 1 0,4 5 0,3 0-170,1 3 1,0 8-1,1 1 1,2 4-7,1 4 1,13 1 0,1-4 0,7 3-473,6-2 1,6-5 0,6-5-1,-2-8 220,2-4 1,5-9 0,-2-8 0,-1-2-66,1-2 0,3-6 0,-4-5 0,-4-5 45,-4-6 1,-4-3 0,-8-4-1,-3-2-66,-4-4 1,-9-8 0,-5-3 0,-5 2 62,-8 2 1,-7-5 0,-17 7-1,-6-2 124,-3 1 0,-12 7 1,2 3-1,-1 4 64,-3 5 0,5 4 1,7 9-1,4 5-4,4 2 1,10 2-1,8 3-70,3 6 0,8 6 0,1 12 0</inkml:trace>
  <inkml:trace contextRef="#ctx0" brushRef="#br0" timeOffset="88">9344 14207 8138,'-5'-12'0,"-4"3"-116,3 3 0,1 11-138,10-1 1,2 0 0,6-4 619,1 0 0,-5 0 0,0 0-80,1 0 0,2 0 1,0-1-1,-2-3 128,-1-5 1,0 1-1,3-1 1,-2-1-287,-1-2 0,0-1 0,4-1 1,-1 1 60,-3 0 0,3-1 1,-3 1-1,2 0-519,3 0 0,-1-2 0,0-2 0,1 0 237,-1 0 0,-4-3 0,0-1 0,1-1 314,2-1 1,0 1 0,-2-4 0,-1-1 71,2 0 0,-4 1 1,0-1-1,1 2-81,-1 3 1,1-4 0,2 4 0,-3-1-238,-1 0 0,3 0 0,-4 3 0,-2 1-202,-2 0 0,3-3 0,1 4 0,-2 0 131,-2-1 0,-1 3 1,0-5-1,0 0 170,0 0 0,0-1 0,0-4 0,0-1 97,0 0 1,2-1 0,1-3 0,1-3-111,-1 0 1,3 1 0,-1 5 0,-2 0-183,-2 1 1,3-1-1,1 9 1,-2 0-66,-2-1 0,-1-2 0,0 4 0,0 2 159,0 1 1,-4 2 0,-2-2 0,0-1 42,0-2 0,0 0 1,3 4-1,-3-3 203,-1 0 1,4-6 0,-2 4 0,3 0-27,-3 0 1,4-4-1,-4 6 1,2-1-195,-1-1 1,2 4-1,-2-3 1,1 3-105,-2 2 1,4 0-1,-5-1 1,2 1 29,-1 0 1,-4-1-1,3 1 62,-1 0 1,-2-5-1,-3 0 5,3 2 0,3-3 1,5 1-1,-2 0 113,-2-1 0,1 2 1,4-3-1,-1-1 29,-4 0 1,4 1-1,-4-3 1,4 6-161,1 2 0,0-3 1,-2 0-1,-1 2-33,-1 1 0,-2 2 0,3-1 0,-3 1 24,-1 0 0,-2-1 1,-5 1-1,1 0 51,0-1 0,1 1 0,2 0 0,1-1 171,-2 1-179,-1 0 0,1 0 1,0-1 16,2 1 1,6 0 0,-3 1 0,2 1-155,0 2 1,-1 1-1504,5-6 897,0 7 0,0 2 1,0 10 133,0 4 1,0 3 0,0 1 0,0 0-145,0 1 0,2-1 745,2 0 0,3 6 0,7 2 0</inkml:trace>
  <inkml:trace contextRef="#ctx0" brushRef="#br0" timeOffset="89">9198 12154 8401,'-8'-13'41,"2"0"0,6-2 0,0-1 125,0-2 1,2 0 0,1 5 0,3-1-25,1 1 1,2 0 0,4-1 0,1 1 37,-1 0 0,0-1 0,1 1 0,-1 0-35,0-1 0,-1 6 0,-1-1 0,-2 0-108,1 1 1,2-3 0,1 3 2,0 1 1,1-1 0,-1 5-1,0-1-105,1 1 0,-1 0 1,0 0-1,2-1-90,3 1 0,-2 3 0,7 3 0,-1 3-118,-2 1 0,6 0 1,-3 4-1,5-2-405,4 1 0,5 2 0,-2 0 678,4-3 0,1 2 0,0-3 0</inkml:trace>
  <inkml:trace contextRef="#ctx0" brushRef="#br0" timeOffset="90">23554 8103 29475,'-11'-27'-2910,"2"-1"1,4 3 0,5 4 1940,5 9 1,-2 3 0,5 7 1265,3-3 0,1 1 0,3 4 0,2 0 0,6 0 0,2-2-92,1-2 1,2 1 0,4-6 0,3 0 647,4 2 0,4-4-250,-3 7 1,6-2 0,-8 3 0,2-2-226,3 2 0,-5 2 1,-3 1-1,-1 0-561,0 0 1,-5 0 0,4 1 0,-2 2 465,0 2 0,0 5 1,-6-1-1,-1 3-85,-2 1 0,-4 1 0,3 0 0,-2 4-444,-3 4 1,-1 8-1,-2 4 1,1 3 72,-1 5 0,-1 6 0,-2 3 0,-1 7 27,2 8 0,-8-28 0,0 1 0,-1 5 0,0 1 0,-1 2 0,-1 1 2,1 3 1,-2 1-1,1 7 1,0 1-1,1 2 1,-2 0-1,1 3 1,-1 1-318,-1 1 0,0 0 1,-1 6-1,0-1 1,-2-4-1,-1-2 1,2-2-1,1 1 177,0-2 0,0-1 0,0-2 0,1-1 0,2-7 0,0-2 0,1-1 0,0-2 215,1-1 1,0-1 0,-1-2 0,0 0 0,2-3 0,0 0 0,-1 0 0,0-1 41,0 2 0,1-2 0,1-1 0,1 0 0,-3 0 0,0-1 1,0 2-1,0-1-98,2 2 0,-2-1 1,0 37-1,2-2 1,-2-2-114,-2-2 0,0-4 0,-2-3 1,-1-6-193,-1-2 1,-6-9 0,1-5-1,-3-7 155,-2-5 0,-5-3 0,-4-11 0,-7-5 32,-6-2 1,-7 1 0,-4-5 0,-5-1 491,-7-1 1,-9-8 0,-6-2 0,36 4-1,0-1-149,0 1 1,-1 0 0,-2 2 0,1 1 0,-34-4-1,1 2-435,6-1 1,-1 2 0,11-2 0,6 2-734,7 2 0,11 0 1068,6 0 0,-1 0 0,11 0 0,2 0 0</inkml:trace>
  <inkml:trace contextRef="#ctx0" brushRef="#br0" timeOffset="91">24914 9755 8567,'0'-13'-130,"-6"7"392,-3 6 0,2 2 0,-1 7 156,3 1 1,0 2 0,5 1 0,0 2 40,0 3 1,2-2-1,1 6 1,2 2 115,3 1 0,-1 6 0,4 0 0,-2-1-522,1-2 0,0-1 1,1-2-1,-4-1-3,-1-2 0,0-10 1,-3 1-49,1-1 0,1-8 1,-7-4-1,-1-9-414,-1-7 1,-5-5 0,4-8 0,1-5 54,-2-6 1,5-3 0,-4 1 0,5 1 587,5 1 1,-2-3 0,5 9 0,4 0 177,5 3 0,-7 8 0,3 6 0,-1 2-161,0 2 0,1 5 0,1 4-521,-1 2 0,0 2 0,1 2 1,-1 2-438,0 5 1,1 7-1,-1 4 1,0-1-712,1 0 1,-1 5 1420,0-2 0,12 3 0,4 2 0</inkml:trace>
  <inkml:trace contextRef="#ctx0" brushRef="#br0" timeOffset="92">25301 9862 8797,'-14'-13'0,"1"1"0,0 3 226,-1 5 1,5-2 405,1 1 0,6 1 0,1 5 0,5 2-180,3 2 1,7 1 0,5-3 0,0 2-280,1 3 0,-1-4 0,-3 4-138,2-2 0,0 3-889,-5-5 1,-6-1-1,-4-6 521,-6-1 0,-8-7 0,-7 2 0,0-1 666,-1 1 0,4-1 0,-3 5 1,3 2 311,2 2 1,0 1 0,1 1-1,1 2-300,3 2 0,5 11 1,-2 2-1,5 4-952,5 0 1,8 8 0,9-4 0,5 3-237,4-1 1,3-3 0,7-1-1,2-4 843,2 0 0,5-9 0,-2-5 0</inkml:trace>
  <inkml:trace contextRef="#ctx0" brushRef="#br0" timeOffset="93">25687 10022 8389,'-18'-24'0,"1"-1"1159,0 1 0,7 10 1566,1 9-2483,6 4 1,3-1 0,11-1 0,5-3-339,6-1 1,-1-2 0,-1-4 0,0-1-253,-4 1 1,-1 0 0,-3-1 0,-2 1-63,-1 0 0,-6-5 0,1 0 0,-2 2-109,-2 1 0,0 6 1,1 0 234,4-1 0,-2 4 0,6 2-1145,1 2 1429,2 8 0,7 2 0,2 5 0</inkml:trace>
  <inkml:trace contextRef="#ctx0" brushRef="#br0" timeOffset="94">26100 9849 8397,'-20'-28'0,"-4"4"0,6 15 633,2 5 1,3 8-1,2 5-50,2 3 1,6 1-1,-1 0-530,2 1 1,8-2 0,3-2 0,3-3-194,1-1 0,2 3 1,2-4-1,0-2 38,0-2 0,2-1 1,-1 0-1,-2 0-346,-1 0 0,-3-6 0,-2-3 0,-3-3 334,-1-1 1,-1 0 0,-5-1 0,0 1 402,0 0 1,-6-1 0,-3 1-1,-1 0 269,1-1 0,-3 6 0,3 0 0,-1 1 1202,1-1-1573,-3 5 0,12-2 0,0 6-314,7 3 1,10-1-1,2 6 1,0 0-423,0-1 0,5 2 0,-2-4-717,3 1 1012,2-4 0,0 8 0,-2-7 0,-3-1-264,-4-2 1,-3-1 522,-2 0 0,-7-1 0,-6-2 627,-7-1 0,-5-5 1,-2 4-1,1 2 714,0 2 0,4-1-924,0-2 0,6 4 0,0-2-467,6 5 0,10 8 1,10-4-1,2 1-17,1-4 1,3-3-1,2-1 1,4 0-391,4 0 0,-1-5 1,-1-6-1,-3-5-21,-1-6 0,-4-3 0,-6-4 1,-6 0 412,-2-2 0,-7-5 1,-4 5-1,-4 1 267,-4 2 1,-10 3 0,-8 4 0,-5 8 57,-4 7 0,3 5 1,-4 2-1,-1 5-190,-2 7 1,2 13-1,2 11 1,4 5-605,5 7 0,3 8 0,7 3 1,3 3 528,5 0 0,2 11 0,2-6 0</inkml:trace>
  <inkml:trace contextRef="#ctx0" brushRef="#br0" timeOffset="95">25194 10502 8507,'-25'-11'481,"3"-2"0,10 3 0,13 4 395,11 0 1,19 3-1,18-6 1,15-1-367,-25 4 1,2 0 0,9-1 0,2 1 0,5-2 0,1 1 0,5-1 0,0 1-507,3 0 1,0 1-1,4-3 1,-1 1-1,0 4 1,-1 1-1,-4-1 1,-1-1-142,-2 0 0,-1 1 1,-3 2-1,-1 1 1,-6-1-1,-1 1 1,-3 2-1,-1 1 137,-3 2 0,-1 1 0,-3-1 0,-1 1 0,25 8 0,-2 4 0</inkml:trace>
  <inkml:trace contextRef="#ctx0" brushRef="#br0" timeOffset="96">16769 9089 15047,'14'-7'-1942,"-7"-5"1250,-2 3 1,-5 2 0,-5-1-1,-2 1 1,-2 1 699,0 0 0,4-3 1,-2 3 162,1-1 0,-3 2 675,5-4-756,-7 6 0,4-7 1,-6 4-1,-1 0 20,1 0 0,0-3 0,-2 5 0,-3 0-39,-4-2 1,-2 3 0,0-5 0,4 2 55,1 3 1,-5 0 0,2 0 0,-4-1 123,0 1 1,-1 2 0,0 1 0,1 1-121,-1 3 1,0-2 0,1 4-1,-1 0-43,0 3 1,2-2 0,0 0 0,0 1 14,-3-1 0,-2 1 0,2 2 0,-3-1 52,-5 1 1,2-2 0,0-1 0,0 1 5,0-1 0,-1 0 0,-4 4 1,2-2-24,1 1 0,2-3 0,-3 2 1,2 2-97,-2 0 0,4 1 0,2-1 0,3-2-96,1 1 1,1 3 0,0 4 0,4 0-115,4 0 0,-1 2 1,1 0-1,4 0 23,3 1 0,-1 2 0,4-3 0,-3 0 14,2 1 1,-1-1 0,4-3-1,0 2 38,0-2 1,-3 3 0,5-1-1,1 0-101,1 1 0,2-3 1,0 5-1,0-2 20,0-2 0,6 3 1,5 1-1,3 1 115,4 1 0,6-6 0,0 6 0,4 0 37,3 2 1,6 1 0,-2-3 0,4 0 116,1 0 1,0-2 0,0 0-1,0-2 254,0-3 1,6-5-1,3-4 1,3-1 12,1-3 0,2-2 0,2-1 1,4 0-83,0 0 1,7-1 0,-3-2 0,3-1-59,6 1 1,-1-3 0,-35 3 0,1 1 0,0 0 0,-1 0-74,36-4 1,-30 5-1,-1 0 1,-3-1 0,0-2-1,3 2 1,0-2-167,-1 0 0,1 0 0,3 0 1,0 0-1,-5 0 0,1-1 0,-1 0 1,0 0 91,2-1 0,-1 0 1,-1 0-1,1-1 0,-1 0 1,-1 0-1,1 1 1,0-1-30,-1 0 1,0 1-1,1-1 1,1 0-1,-4 1 1,-1-1 0,2 0-1,1 1-19,0-1 1,0 0 0,0 1 0,0-1 0,0 0 0,1 1 0,1-1 0,-1 1-66,1-1 1,1 0-1,1 2 1,0 1-1,-1 1 1,-1-1-1,-1 0 1,1 0-56,-1 1 0,-1-1 0,0 1 0,0-1 1,0-1-1,0-1 0,0 2 0,0-1 64,0 0 1,0 0 0,34-7 0,-1-3 0,-4-1 145,-2-2 0,-31 7 0,1 0 0,26-8 0,0-2-110,-3-3 1,-2 1 0,-5-1-1,1 2-41,-1-2 0,-6-1 0,-2-2 1,-4 2-57,-1 3 1,5-3 0,-2 4 0,-5 0-237,-5 4 1,-5-3-1,-3 3 1,-3 0-35,-4 2 0,-5 2 0,-4 0 167,-4-1 1,-4 1 0,-2 1 0,-4 2 79,-4 1 0,-4 0 1,-5-4-1,-4-1 224,-3 1 1,-8 4 0,-5 0-1,-8-1-180,-7-2 1,-14 0-1,-3 2 1,32 5 0,-1 1 83,-3-1 0,-2 0 1,-4 1-1,-1 2 1,-5-1-1,-1 0 0,-3 1 1,-1-1-107,-1 1 0,-2 0 0,-5-1 1,-1 2-1,-1 0 0,0 2 1,-2-1-1,-2 0 122,0-1 1,-2 2-1,19 0 1,-2 1 0,0 0-1,3 1 1,1 0 0,-1 0-1,0 1 1,0 0 0,1 0-157,0 0 1,1 1-1,0 0 1,-1 0-1,0 1 1,0 0-1,3 0 1,0 1-1,1 0 1,-22 3-1,1 2 170,2 1 1,1 2 0,0-2-1,2 2-45,8 2 0,1 2 0,-1-3 0,0 2 0,7-1 0,0 1 0,-1-2 0,-1 1 0</inkml:trace>
  <inkml:trace contextRef="#ctx0" brushRef="#br0" timeOffset="97">21861 5091 9417,'-28'0'21,"6"0"0,6 7 0,2 7 0,1 8 0,-2 9 0,-1 8 0,-3 6 0,-2 7 1,-3 9-300,-1 7 0,12-29 0,0 1 1,-1 2-1,1 0 252,-1-1 1,1 1 0,3 1-1,1 0 1,1 0 0,3 1-1,1 2 1,2 0-46,0 3 1,2 1-1,3 2 1,2 0-1,1 2 1,4 0 0,3 0-1,4 0 92,2 0 0,4-1 0,9 4 0,5 0 0,2-4 1,3-1-1,5 0 0,2-2-133,6-1 0,1-3 0,3-3 0,2-3 0,-16-16 0,1-1 0,1-2 0,1-1 0,1-2 0,1-1 118,2-1 1,2-2 0,0 0 0,0-1 0,0-2 0,1-1 0,0-2 0,0-3 0,1 0 0,-2-2 0,0 0 0,0-2-9,0 0 0,-1-1 0,0-2 0,3-3 0,0-1 0,0-3 0,-3 0 0,0-3 0,-1-1 0,1-1 0,-1-1 0,-1-1-24,-1-2 0,0-2 0,-2 0 1,19-13-1,-4-2 0,-4-2 1,-4-3-1,-3-2 0,-3-4 18,-1-4 1,-3-3 0,-2-4 0,-4-2 0,-5-3-1,-3-2 1,-3-1 0,-3-2-52,-2 0 1,-4-2 0,-10 17 0,-2-1-1,-1-2 1,-2 0 0,-1-1 0,-1 0-1,-1-2 1,-2-1 0,-1 0 48,-1-1 1,-1 1 0,-2-1 0,-1-2-1,-1-1 1,-4 2 0,-2 4 0,-3 1 0,0 1-1,-1 1 1,-1 0 0,-1 2 50,-1 0 0,-2 0 0,-1 2 0,-1 3 1,-3 1-1,0 3 0,-16-15 0,-3 4 1,1 7-1,-3 4-7,2 5 1,-3 5 0,-6 4 0,-2 5-1,0 8 1,-1 5 0,-2 4 0,0 4-134,1 2 0,-1 6 0,-3 9 0,2 6 0,2 8 0,1 5 0,-1 6 1,0 3 64,19-10 0,-1 1 0,2 3 0,1 4 0,0 3 1,2 1 33,0 3 0,2 0 0,0 2 0,1 1 0,0 2 0,2 0 0,0-1 0</inkml:trace>
  <inkml:trace contextRef="#ctx0" brushRef="#br0" timeOffset="98">22861 12034 8442,'-26'-29'-243,"-1"-1"1,-22-11-1,0 5 47,-1 14 1,-1 15 0,1 8 0,1 14 0,-3 17 385,24-8 1,0 4-1,-5 10 1,-1 4-1,-3 10 1,-1 3-127,-2 4 0,1 3 1,11-12-1,0 1 1,0 2-1,0 3 1,0 0-1,1 1 1,0 3-1,1 1 1,1 0-397,-1 2 1,2 1 0,1 0 0,3 0 0,1 1 0,2 0 0,0 2 0,1 0 0,1 1 0,2-2 0,0 1 0,2 0 259,1-2 1,2 0 0,0 0 0,0 1-1,1-1 1,2-1 0,2-5 0,2-2 0,1-1-1,1-4 1,2-2 0,2-1-18,4 16 0,7-4 0,10-7 1,7-7-1,4-12 0,5-5 1,4-5-1,4-4 114,4-4 1,3-7 0,6-10 0,1-6 0,6-9 0,0-4 0,-21 3-1,0-2 1,1-2 98,2-1 0,0-2 0,1-2 0,5-5 0,1-2 1,-1-1-1,-2-2 0,0 0 0,0-2 0,2-1 1,-1 0-1,0-1 16,0-1 1,0 1 0,0-2 0,1-3-1,1 0 1,-2-1 0,-2-1 0,-1 0 0,-1 0-1,-4 0 1,-1 0 0,-2 0-66,-1 1 1,-2-1 0,-2-1 0,-3 1 0,-2-2 0,-2 0 0,-3 4-1,-1 0 1,-2-1 0,-2 1 0,-1-1 0,-2 1-102,9-22 1,-3 0 0,-5 0 0,-5 2 0,-6 8-1,-4 2 1,-3 2 0,-4 2-80,-3 4 0,-4 2 0,-6 1 0,-5 4 0,-6 6 0,-5 4 0,-4 2 1,-3 4-217,-7 0 0,-2 6 1,-7 4-1,-3 5 321,-4 2 0,-1 3 0,-4 1 0,-1 1 0,-1 1 0,0 0 0,-2 0 0</inkml:trace>
  <inkml:trace contextRef="#ctx0" brushRef="#br0" timeOffset="99">23834 10768 8219,'-13'-25'0,"1"3"139,3 4 0,-1 3 0,7 4 141,4 2 1,13 3-231,12 6 1,8 4 0,15 1 0,9-2 0,13-3 0,-31-2 0,0 1 104,6-1 1,1-1-1,1-2 1,1 0-12,2 0 0,0 1 0,1-2 0,0 0 0,1 0 0,0-1 0,-1 0 0,0 0-94,1 1 1,1-1-1,0 0 1,0 1 0,0-1-1,0 0 1,-1 1 0,0 1-40,-1 0 1,-1 1 0,2-2 0,-1 1 0,-6 3 0,0 0 0,-1 0 0,0 1-52,-1 0 1,-1 0-1,5 1 1,-1-1-1,-6 0 1,0-1-1,-2 0 1,0 0-157,-1 0 0,0 1 0,27-5 0,-7 1 0,-7 1-379,-6-2 1,-7 3 632,-11-6 1,-15 2 0,-14-2 0,-18 4-46,-17 4 0,-21 1 0,-15 1 0,33 1 0,-1-1-6,-3 1 1,-1 1 0,-3 2-1,-2 0 1,-1-1 0,0-1 0,-1 2-1,0-1-34,1 1 0,0-1 0,0-2 0,0-1 0,3 2 0,0 0 0,0-1 0,-1 1 1,-1-1 1,0 0 0,1 0-1,0 0 1,0-1 0,0 0-1,2 0 1,1 1 92,1 0 0,1 0 0,2 1 0,1-1 0,-30-2 0,9 0-20,6 0 1,10 0 0,6 0 0,8 0-151,9 0-134,4 0 1,29 0 0,17 0 0,20 0-241,20 0 1,-25 0-1,2 0 477,2 0 0,1 0 0,4-3 0,0 0 0,-1-1 0,1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4.466"/>
    </inkml:context>
    <inkml:brush xml:id="br0">
      <inkml:brushProperty name="height" value="0.053" units="cm"/>
      <inkml:brushProperty name="color" value="#FF0000"/>
    </inkml:brush>
  </inkml:definitions>
  <inkml:trace contextRef="#ctx0" brushRef="#br0">1906 6424 27568,'-13'0'-698,"0"0"0,-1-5 1,1 1 226,0 1 0,-1 1 1,1 2-1,0 0 1,-1 0-1,1 0 692,0 0 143,-1 0 1,2-1-1,2-2 535,1-2-1159,6 1 0,-4 3 684,2-4-1867,4 4 1472,-5-5 0,12 6 0,4 0 0,5 0 374,3 0 1,4 0 0,-1-2 0,2-1-134,6-1 1,0-5 0,-2 3 0,0 0-62,-1 0 1,1-3 0,0 3 0,-1 0 24,1 1 0,-5-1 0,0 3 0,0-2 2,-1 2 1,4-3 0,-4 2 0,0 1-265,-3 1 1,1-2-1,-1 0 1,-2 1 468,-1 1 0,-2 1 1,0-2-333,1-2 0,-1 1 1,0 4-687,1 0 1,-1 0-1,0 0 1,1 0-172,-1 0 0,0 1 0,1 4 407,-1 4 0,0 2 0,1 3 0</inkml:trace>
  <inkml:trace contextRef="#ctx0" brushRef="#br0" timeOffset="1">2426 6277 21858,'-7'-21'-3387,"2"4"0,4 6-819,1 2 3593,0 6 1106,0-3 1,1 6 228,4 0 1,2-1 0,6-2-1,2-1-191,3 1 1,-2 1-1,5 2 1,0 0-166,0 0 1,-5 0 0,3 2 0,-1 1-487,0 1 1,-1 5-1,-3-3 1,-1 1 258,0 4 1,-4-4 0,-1 2-24,-2 1 1,-2 2-1,-4 1-79,0 1 0,0-1 0,-1-1 80,-4-3 0,4-2 0,-5-4 0,1 3-525,1 1 0,-1-2 1,4 4-1,-2 1-268,-2 2 1,1 1 0,3 1 0,-2-1-1424,-2 0 1870,1 1 1,4 5-1,0 2 1</inkml:trace>
  <inkml:trace contextRef="#ctx0" brushRef="#br0" timeOffset="2">5785 9556 11062,'-7'-14'0,"2"1"772,4 0 1,1 4-366,0 0 0,-6 7 1,-3 1-1,-3 4 613,-1 0 1,0 0-581,-1 1 1,1-2-1,0 2 1,-2-2 316,-3-2 1,3 4-1,-4 2 1,1 0-295,0 0 0,-1 0 1,3-3-1,-3 3-190,-2 1 0,5-4 0,-4 1 0,1-2 20,-3-2 0,1 4 1,-1 1-1,0-2 312,1-2 0,-4 4 0,3 1 0,-4 0-195,0-1 0,-1 4 0,0-3 0,1 2-349,-1 2 0,0 2 0,1 1 1,1-1-33,2-3 0,0 3 0,3-3 0,1 1-78,0-1 1,1 3-1,6-3 1,2 2-215,1 3 0,5-1 1,-4 0-1,2 1-149,3-1 1,-3 5 0,2 0 0,1-1-164,2 3 1,1-6 0,1 6 0,2-2-95,1-1 1,5 1-1,-3-5 423,2 1 0,0-1 1,4 0-1,-1-1 171,-2-3 0,-1 1 1,6-4-1,-1 0-25,0 0 0,1 5 0,-1-4 0,0 2-17,1 0 0,4-2 0,1 4 1,0-3 207,0 3 1,4-1 0,-4 1 0,2-3 124,2 3 1,1 1-1,0 1 1,-2-1 215,2-3 0,1 3 0,1-4 0,1 3 8,0-2 1,-1 1 0,3-4 0,2 0-135,4 0 0,-1 0 0,2-3 0,1 1-39,1-1 1,2 0-1,2 0 1,-1 1-36,-1-1 0,6-1 0,-9-2 1,0 0-33,2 0 0,-1 4 0,1 1 0,-2-1-94,-2 2 0,-4-3 1,3 4-1,-1-1-8,-3-3 1,2 3 0,1-1 0,-1-2 32,1-2 1,3-1 0,-4 0 0,1 0-4,-1 0 1,4 0-1,-4 0 1,1 0-49,0 0 0,2 0 1,-4 2-1,-1 1-113,-2 1 1,3 1 0,0-5 0,-1 0-37,-2 0 1,-1 4 0,-1 0 0,0-1 67,-4-1 1,6-2 0,-4 1 0,-1 2-48,2 2 0,1-1 1,0-2 76,1 2-40,0-2 0,-1 3 0,1-5 1,0 0 87,-1 0 0,1 0 0,0 0 1,-1 0-1,1 0 1,4 0 0,0 0 0,-3 0-22,-4 0 1,4 0 0,-3 0 0,0 0-72,1 0 1,2 0-1,-6 0 1,2 0-155,-2 0 1,3 0-1,-4 2 1,1 1-34,0 1 0,-1 2 1,4-3-1,-1 2 275,0-2 1,4-2 0,-6-1 0,3 0 66,2 0 0,-1 0 0,3 0 0,0 0-97,2 0 0,0 0 0,-4 0 0,0 0-28,-1 0 0,3 0 1,0 0-1,2 0-95,-1 0 1,4 0 0,0 0 0,2 0-96,-1 0 0,-1 0 0,5 0 1,-2 0 176,0 0 0,4 0 0,-5 0 0,2 0 197,2 0 0,0-4 0,0-1-130,0 2 0,-1 2 1,-2 1-1,-2 0 0,1 0-62,-2 0 0,3 0 0,-4 0 1,-1 0-146,1 0 1,2 0 0,-4 0 0,-1 0 46,-2 0 0,3 0 0,0 0 0,-1 0 73,-2 0 1,3 0 0,2 0 0,-1 0 138,1 0 1,-2 1-1,-3 2 1,2 2-143,1-2 1,0-2 0,-3-1-1,2 2-42,1 2 1,1-2 0,-2 2 0,1-1-42,-1 1 1,2-2 0,-1 2 0,-1-1 11,-2 2 0,3-4 0,2 4 1,0-4 175,-1-1 0,4 0 0,-5 0 0,0 0 75,1 0 1,-2 0 0,4 0-1,0 0-146,0 0 0,-3-4 0,5-2 0,-1 0-163,0 0 1,-3 0-1,-4 3 1,2-1 18,1 1 1,0 1 0,-4 1 0,-1-2 10,1-2 1,4 1-1,0 4 1,-1-2 137,-2-2 0,0 2 1,2-4-1,1 2 56,-1 0 0,2-5 1,1 4-1,-1 1-157,1-2 0,2 3 0,-2-4 1,0 1-95,-1 3 0,-1 0 0,-3 0 1,2-2 80,1 2 0,0 0 0,-4 0 0,0-1 7,-1 1 1,-1 0-1,-1 0 1,-2-3 109,2-1 1,-3 2-1,-1-4 1,1 1-23,0 0 1,-5-4 0,4 3 0,-3-2-87,1-3 0,4 2 0,-4 2 0,-2 1-158,-1-1 1,-2-2 0,2 0-1,2 2-90,0 1 1,1 1-1,-5 0 1,1 2 142,-1 0 0,0 0 1,1-3-1,-2 3 131,-3 0 1,2 3-1,-3-6-62,-1-1 0,4-2 1,-7-1-137,-1-1 0,3 1 0,-2 0 3,-1-1 1,3 1 0,-1 0 0,-1 1 23,2 3 1,-4-3-1,3 5 1,0-2 14,-1 0 1,2 2 0,-3-4-2,2 2 1,1 5 0,-3-5 44,1-1 1,0 2 0,-5 1 105,-4 1 1,0-4 0,-7 2 0,0-1 43,-3 0 0,-1 0 0,2-4 1,1 1 127,0 3 1,-5-2-1,0 3 1,2-1 24,1 0 0,-3 2 0,1-3 0,-1 1 108,-1-2 1,2 4-1,-5 0 1,0-1 120,1 1 1,-4 2-1,3-2 1,-5 1-207,-4 3 0,1-3 0,-5 2 1,-1-1-57,2-1 0,-7 5 1,4-4-1,0 2-127,-2-1 0,1 2 0,-2-3 0,0 0-21,0 1 0,0-1 0,0 4 0,0-2 175,0-2 0,1-1 0,2 3 1,2-1 2,-2 1 1,0-3 0,-1 0-1,4 0-51,2 0 0,-5 2 0,3 4 0,0 0-92,3 0 1,-2-5-1,0 1 1,1 1-99,-1 2 1,-2 1 0,2 0-1,-1 0 29,-3 0 1,3 4 0,-2 0 0,1-1-13,1-1 0,-3-2 0,4 0 0,1 0 117,-1 0 0,-4 0 1,1 0-1,-1 0 90,2 0 0,-4 0 0,5 0 0,-1-2-74,-1-2 0,2 2 0,-3-2 0,3 3-31,1 1 0,-4 0 1,2 0-1,-2 0-7,1 0 0,-2 0 1,4 0-398,0 0 398,-5 0 1,2 1 0,-6 2 0,2 1-14,-2-1 1,-5 0 0,2 0 0,1 2-4,-1-2 0,-5-2 0,2 1 0,-2 1 8,-3 1 1,2 1 0,2-5 0,1 0 34,-1 0 0,-2 0 0,-1 0 1,1 0 104,3 0 0,-3-2 0,3-1 0,-3-1-60,-1 1 1,0 1-1,-2 2 1,-1 0-67,-2 0 1,-10 0 0,1 0 0,-1 2 0,0 2 1,30-1 0,-1 0 0,0 2 0,-1 0 0,1 0-1,0-1-229,0 1 0,1 1 1,-36 4-1,35-5 1,1 0-1,-36 4 117,1 2 0,2-4 1,4 0-1,1 1 133,-1-1 0,-1 1 0,-2 2 0,-2-3 101,-2-1 1,6 3-1,-2-4 1,3-2 110,-1-2 1,-2-1 0,2 0-1,-1 2-127,-2 2 1,32-3 0,1 0 0,-36 4-1,36-2 1,0-1-236,0 0 1,1 0 0,-38 7 0,37-6 0,-1 0 0,2 1 0,-1 0-96,-1 0 0,1 2 1,-1 0-1,1 0 1,-1 0-1,1 1 1,-36 6-62,1 1 1,4-1-1,5 0 1,3 1-215,2-1 0,1 0 0,5 2 1,1 2 94,3 0 0,-3 3 0,5-4 1,-2 2-134,0-2 0,6 5 1,-3 1 463,0 3 1,-1 2-1,-6-1 1</inkml:trace>
  <inkml:trace contextRef="#ctx0" brushRef="#br0" timeOffset="3">7265 11328 8525,'0'-13'0,"0"-1"-576,0 1 0,1 6 31,4 2 1,2 5 196,7 5 643,-7-4 0,5 5 152,-3-6 1,7 0 0,2 2 0,0 1-116,1 1 1,2 0 0,7-4 0,1 0-121,2 0 0,6 0 0,0 0 0,3 0-92,0 0 0,8 0 0,-8 0 0,1 0-71,1 0 1,1-4 0,0 0 0,-3 1-144,-2 1 0,2-2 0,-7-1 0,-1 2-381,1 2 1,-3 1 0,-8 0 0,-4 0-1123,-4 0 1597,0 6 0,-1 1 0,0 6 0</inkml:trace>
  <inkml:trace contextRef="#ctx0" brushRef="#br0" timeOffset="4">4679 11928 9262,'0'-14'0,"0"1"0,0 0 648,0 0 0,1 4 686,4 0 1,-2 4-436,6-4-623,-6 6 0,4-2 0,-3 5-109,5 0 0,3 0 1,2 0 144,-1 0 0,5 0 0,-1 0 1,0 0-31,-2 0 1,2 0-1,1 0 1,0 0 205,1 0 0,-3 0 1,5 0-1,-2 0-173,-2 0 1,2 0-1,0 0 1,0-2-183,1-2 0,2 2 0,-4-2 0,-2 2-236,-1 2 1,-2 0-1,0 0-366,1 0 0,-1 2-439,0 2 701,-5 4 1,4 5 0,-5 0 0</inkml:trace>
  <inkml:trace contextRef="#ctx0" brushRef="#br0" timeOffset="5">5372 11835 28701,'7'-20'-2996,"-2"-2"1,-2 9 2966,1 4 1,-2 9-1,1 7 1,-6 8-430,-6 4 0,-4 4 1,-5 3-1,-3-1 499,0-2 0,-4 0 1,3-3-1,-2-1-550,2 0 0,3-1 1,5-5-1,1 0-908,0 1 1316,5-1 0,-3 6 1,3 2-1</inkml:trace>
  <inkml:trace contextRef="#ctx0" brushRef="#br0" timeOffset="6">7078 12901 8341,'0'-14'-551,"0"5"646,0 1 1,2 5 0,2-2-1,5 5 0,3 5 1,6-4 0,1 4 163,2-4 0,1 1 1,5 0-1,-1 3 113,1-2 0,0-2 1,1-1-1,1 0-72,2 0 1,2 0-1,-3 2 1,2 1-141,2 1 1,0 2 0,3-3-1,-1 2-142,1-2 1,-3 2 0,0 1 0,0 0 6,0 0 0,-3 0 0,5-3 0,-1 2-171,0-2 1,2-2-1,-6-1 1,-2 0-142,-1 0 1,-5-1 0,-3-2 0,0-2 68,-4 2 0,-1 2 218,-2 1 0,0 0 0,1 0 0</inkml:trace>
  <inkml:trace contextRef="#ctx0" brushRef="#br0" timeOffset="7">19622 6784 32767,'0'-14'-4916,"0"1"1,0 0 3347,0-1 1,4 5 0,2 0 1448,2-1 1438,1 4-67,-2 0 0,-1 8-1210,-6 2 0,0 4 0,0 6 0,0 4-97,0 4 1,0 5-1,1 3 1,2 2-527,2 2 0,1 2 1,-3 5-1,3 4 887,1 4 1,-4 2 0,1 4 0,-2 1-139,-2 2 0,-2 6 0,-2-2 1,-5 2-289,-3-2 0,-1 6 0,0-3 0,-1 0-197,1 1 0,4 0 1,0-5-1,0 0-136,2-2 1,1 6 0,6-13 0,0-2 174,0-4 0,4-2 1,2-2-1,2-5 245,2-3 0,-2-3 0,-1-4 0,0-2 121,1-3 1,-4 2-1,5-6 1,0-2 63,-2-1 1,10-3 0,-4-2 0,3-3 208,4-1 0,6 0 0,11-3 1,5 2-250,2-2 1,12-2 0,2-1-1,6 0-44,3 0 1,8 0 0,-36 0 0,1 0-1,-1 0 1,2 0 0,0 0 0,0 0 0,4 0 0,1 0 0,-2 0 0,1 0 0,-2 0 0,0 0 80,-1 0 0,0 0 1,1 0-1,0 0 1,32 0-1,1 0 89,-5 0 1,3 0-1,-12 0 1,-2 0 44,-4 0 1,-4-4 0,-3-1 0,-5 2-57,-2 2 1,-4-4-1,-2-1 1,-5-1 24,-3-3 1,-3-2 0,-3-2 0,-4 0-115,-3-4 1,-2 1 0,-1-5-1,-3-1-295,-5-3 1,2-6 0,-1-5 0,-2-6-383,-2-6 1,-1-9 0,0-5 0,0-8 179,0 31 1,0 0 0,0-6 0,0 0 0,0-5 0,-1 0 0,-1-1 0,1 0 116,-1 1 1,-1 0 0,1-5 0,0 1 0,2 1-1,0 0 1,-1-1 0,0 1 31,-1 3 0,0 0 0,1 2 0,0 1 1,-1 1-1,0 2 0,1 2 0,0 1 18,2 2 1,-2 0-1,0 1 1,-2 0-1,-3-28 1,0 8 166,0 7 0,-4 6 0,1 6 1,-4 2-53,-5 2 0,-1 1 0,-7 7 0,1 2 211,-3 1 1,-6 2 0,0 0-1,-3 6 255,-4 2 1,-13 6 0,-1 1 0,-5 3-128,-8 2 1,-1 1 0,31 2 0,-2 0 0,-1 0 0,-1 0-91,-1 0 1,-1 0 0,-3 3 0,0 0 0,4 1 0,0 1 0,0 1 0,0 0-196,1 0 1,-1 1-1,-2 2 1,1 1-1,2 0 1,1 1-1,2 0 1,1 0-223,-30 12 0,7-1 0,8 4 0,1 1-183,3 0 1,9-2 0,10-1-1,8-2-402,9 1 0,5 3 830,8 0 0,0-3 0,0-1 0,0 0 0</inkml:trace>
  <inkml:trace contextRef="#ctx0" brushRef="#br0" timeOffset="8">20368 7570 32767,'12'1'0,"-3"4"-1059,-4 4 0,1 4 0,-2 3 1,-1 4-165,-2 0 0,-5 1 0,-2 3 0,0-4-223,0 0 0,-3-3 0,5-3 1192,1-1 1,-4 0-1,-1 1 1</inkml:trace>
  <inkml:trace contextRef="#ctx0" brushRef="#br0" timeOffset="9">20288 7277 32767,'-7'-30'-9174,"3"3"7090,2 4 0,2 17 2223,0 6 1,0 6 0,2 6-254,2-4 0,9 4 0,8-4 1</inkml:trace>
  <inkml:trace contextRef="#ctx0" brushRef="#br0" timeOffset="10">20728 7183 19403,'6'-7'-316,"-3"1"1,5 9-1,-1 4 216,0 7 0,-4 8 0,3 2 0,-1 4 129,-1 3 0,1 10 0,-5 1 0,0 2-1192,0 2 0,0 7 0,1-2 994,4-1 1,-4 6 0,5 5 0</inkml:trace>
  <inkml:trace contextRef="#ctx0" brushRef="#br0" timeOffset="11">21875 7063 28292,'-6'-7'-8158,"3"1"7764,-6 6 0,6 2 364,-1 2-725,2-3 177,2 5-187,0-6 3727,0 0-2730,6 0 589,-4 0 1,9 0-533,-2 0 1,-1 0 0,1 0 0,1 0 120,2 0 1,6 0 0,2 0-1,2 0 154,2 0 1,10 0 0,-4-1-1,4-2-137,1-1 0,1-2 0,4 3 0,0-2 107,0 2 1,0-3-1,0 2 1,0 1-596,0 1 1,4 2 0,1 0-1,-2 0-6,-2 0 1,-1 0 0,0 0-1,0 0-80,0 0 1,0 0 0,0 0 0,0 0 204,0 0 0,0 0 0,-1 0 0,-2 0 12,-2 0 0,-1 0 1,2 0-1,-5 0-50,-3 0 1,-6 5 0,-1-1 0,0 1-230,0 1 1,-5-5 0,3 5-1,-1-1 94,0-1 0,-1 0 0,-3-4 1,-1 0 215,0 0 0,1 5 0,-1-1 20,0-1 1,-4-1-1,0-2 30,2 0 0,0 0 1,3 0-59,-1 0 0,0 0 0,1 0-122,-1 0 1,-4 0-83,0 0 1,-6 1 0,3 2-479,0 2 462,-5-1 0,5-2 1,-4 0-94,2 3 1,-3 1 0,5-3 36,0 1 0,-3 5 1,6-3-59,2 1 1,-4-4 0,2 3-35,1 0 0,2 2 0,0 5-152,-3 0 1,-3-4 0,-5 0-1,2 1-59,2 2 0,0 2 0,-2-1 258,2 0 1,1-4-1,-3 0 132,1 1 1,5 2 0,-3 2 0,0-1 89,0 0 0,3 1 1,-3-1-1,0 0-97,0 1 0,2 0 0,-3 4 0,-2 3-233,-2 0 1,4 4 0,-1-3-1,-1 3 37,-1 2 1,-2 4 0,0 0 0,0-1 212,0-2 0,4 3 1,2 0-1,0-1 267,0-2 1,4-2 0,-2 1 0,1 0-115,-1-1 1,-3 1 0,2 1 0,-1 2-110,-3 1 0,-1 0 1,-2-3-1,0 2-37,0 1 0,0 1 1,0-2-1,-2 1-15,-2-1 0,-4 2 1,-4 1-1,2-1 94,1 1 0,5-2 0,-4-4 0,2-1 6,3 1 1,-2-2 0,0-1 0,2-2-53,2 2 0,1-5 1,0 0-1,0-1-38,0 0 0,0 1 0,0-3 0,1 4 208,4 0 1,-4-2-1,3 4 1,-2 2-155,-2 1 0,4 0 0,1 1 0,-2-3-134,-2 1 1,-2 7-1,-2-7 1,-2-1 83,2 3 1,-2-6 0,0 1-1,2-2-56,2-2 1,1-3-1,0 0 262,0-1 0,0 0 1,0 1-44,0-1 1,0 0 0,0 1 0,0-1-230,0 0 0,0 7 0,1 2 0,2 2 87,2-2 0,-1 3 0,-4-3 0,0 2-146,0-2 1,0 2 0,0-5 0,0 0 334,0 0 0,0-1 0,1-4 309,4-1 0,-4 0 0,4 1 24,-4-1 1,-1 0 0,0 1-512,0-1 1,0 0 0,0 1-1,0-1-277,0 0 0,-4 5 1,-1 0-209,2-2 1,-2-1 614,0-2-111,-5 0 2131,8-5-1143,-10-2 0,9-6-324,-5 0 0,3-5 0,-4 1-461,-1 1 0,2 1 0,0 2 0,-3 0 52,-1 0 1,-5 0 0,-3 0 0,1 0 184,0 0 1,-5 0 0,2 0 0,-3 0-53,-2 0 0,-4 0 0,-2 0 1,1 0 384,-1 0 0,-4-4 0,2-2 0,-2 0-341,1 0 0,-2 2 0,2 2 0,-3-1-403,-1-1 0,0-1 0,0 5 0,2 0 0,2 0 0,-7 0 0,2 0 0,-3 0 0,-2 0 0,1 0 0,5 0 0,0 0 0,0 0 0,0 0 0,2 0 0,1 0 0,1 0 0,1 0 0,-4 0 0,4 0 0,3 0 0,4 0 0,2 0 0,-1 0 0,0 0 0,5 0 0,1 0 0,1 0 0,-1 0 0,5 0 0,-4 0 0,3 0 0,-1 0 0,0 0 0,5 0 0,-1 0 0,1 0 0,0 0 0,-1 0 0,1 0 0,0 0 0,-1 0 0,1 0 0,1-1 0,2-2 0,1-1 0,5-7 0,-4 2 0,2-2 0,-3-3 0,3 1 0,-1 0-167,-3-1 0,2-4 0,1-2 0,-1-3-134,1 0 0,3-11 1,-4 4-1,2-4-202,3-1 0,2-5 1,1-8-1,-2-2-252,-2-5 0,2-6 0,-2 1 0,2-4 89,2-4 1,0-2-1,0 5 1,0 3-265,0 4 0,0 5 0,0 4 0,-1 6 459,-3 6 1,1 4 0,-5 7 0,1 1 66,-1 2 0,4 4 1,-5 6 250,-1-1 1,-2 3 0,0 0-820,3 2-107,-3 6 1,24-3 1630,6 6 1,17 6 0,13 2 0</inkml:trace>
  <inkml:trace contextRef="#ctx0" brushRef="#br0" timeOffset="12">22501 8090 31143,'-9'7'-2885,"2"0"1,0 2 2228,-1 5 0,4 3 0,-5 1 0,0 4 247,2 4 1,-4 0-1,5-1 1,0-2-243,0-6 0,2 3 1,4-3-2004,0 0 0,1-8 2941,4-5 1,2-3 0,7-1 0</inkml:trace>
  <inkml:trace contextRef="#ctx0" brushRef="#br0" timeOffset="13">22408 8010 28930,'-13'-2'0,"-1"-1"-151,1-1 1,4-5-1385,0 4 1,6-1-54,-1 2 1,4 3 0,4-4 0,5 4 2020,3 1 0,13 0 1,3 0-1</inkml:trace>
  <inkml:trace contextRef="#ctx0" brushRef="#br0" timeOffset="14">22848 7970 30103,'7'-6'-1525,"5"0"0,-3-3 1516,3 4 0,1 5 0,1 5-433,-1 4 0,-6 3 0,-2 1 0,-4 0-414,-1 1 0,0-1 0,0 0 0,-1 1 640,-4-1 1,-2 0-1,-8 2 1,-1 1 268,-2 2 1,0 4 0,3-4 0,1-2 8,0-1 0,-1-1 0,11-1-294,1 0 0,2-4 0,2-2 0,3-1 565,5-3 1,11-1-1,6-2 1,8 0-686,5 0 1,5 0 0,2 0 0,2 0 661,2 0 1,8-6 0,2-1 0</inkml:trace>
  <inkml:trace contextRef="#ctx0" brushRef="#br0" timeOffset="15">21875 6490 31832,'0'-9'-9831,"1"2"8683,4 1 1,-2 2-1,6 4 2235,1 0 0,-3-5 1,2-1-873,2-1 0,-1 2 1,0-2-1,-2 0-202,-2-1 1,4 1 0,-1-4 0,1 3 1,-1-3 1,3 4 0,-3-1 0,3 1-33,1 0 0,-4 2 0,0-2-782,1 1 1,2 0 2037,1 1 0,-5 5 97,-4 0 1,-1 2-1640,2 7 1,1 0 0,4 3 0,-1-2 486,1-1 1,2-2 0,1 4-142,1-3 1,-1-3 0,0 2-1,1 1-538,-1-1 0,0-2-665,1 3 1093,-1 1 1,0 5 0,1-1 0</inkml:trace>
  <inkml:trace contextRef="#ctx0" brushRef="#br0" timeOffset="16">22088 6530 28634,'-13'0'-49,"-1"0"0,6 0 1904,-1 0-1782,6 0 0,-3 6 0,6 3-1044,0 3 1,1 6 0,2 0 0,2-1 214,-2 3 0,-2-4 0,-1 5 1,0-2 184,0-3 0,0 3 0,0 1 0,0-1 103,0 0 1,0-1-1,0-3 1,0 1-550,0 2 0,0-5 1,0-4-1,0 1-1014,0 2 0,2-3 661,2 0 1,-3-5-1,5 4 116,0-2 1,-4 4 1037,2-1 1,-8 3 0,-5 0 677,-3-3 0,3 1 0,0-4 482,-1 1 0,3-4-530,-2 2 1,6 2-1,-3 0 1</inkml:trace>
  <inkml:trace contextRef="#ctx0" brushRef="#br0" timeOffset="17">21955 6957 29523,'-8'0'465,"2"0"1,17 4-866,2 1 1,3 4-1,-2-4 1,-1 1 108,0 0 0,1 3 0,1-3 0,1 0 282,2 0 0,4-2 0,-4-4 0,-2 0-117,-1 0 0,4 0 0,0-1-497,-2-4 0,0 0 1,-9-6-1,-1 2-485,-2-1 1,-4-6 0,-1-2 457,0 2 0,6-5 1,1 0-1</inkml:trace>
  <inkml:trace contextRef="#ctx0" brushRef="#br0" timeOffset="18">22728 6530 30315,'1'-7'-9831,"4"2"8082,-4 4 0,4 1 1992,-10 0 0,4 1 1,-5 4-167,0 4 1,5-2 0,-4 4 0,4 2-391,1 3 1,0 2 0,0-3 0,0 1-75,0 2 1,0 4 0,0-4 0,0-2-1020,0-1 1,0-2-374,0 1 1,6-3 2164,2-2 0,4-3 0,2-6 0</inkml:trace>
  <inkml:trace contextRef="#ctx0" brushRef="#br0" timeOffset="19">22928 6464 29566,'-6'7'-4916,"3"5"1,-4-3 4327,1 3 0,0 1 1,1 2-1,-2 1 269,-1 2 1,1 0-1,4-5 1,-1 0-7,1 1 1,-3-1 0,1 0 0,2 1-625,2-1 1,1 0-1450,0 1 2286,0-1 0,-6 0 0,-1 1 0</inkml:trace>
  <inkml:trace contextRef="#ctx0" brushRef="#br0" timeOffset="20">22555 6517 30184,'-6'-21'-9831,"6"5"9395,7 6 1,6 4 0,4 6 765,0 0 1,7 4 0,-2 1 0,4-1-432,0 2 0,1-3 0,1 4 251,3-1 1,-9 5-1,4-4 1</inkml:trace>
  <inkml:trace contextRef="#ctx0" brushRef="#br0" timeOffset="21">22581 6810 30340,'-1'-7'-772,"7"7"0,13 9 0,2 3-361,2 1 0,3 0 1,0 0 908,1 1 0,5-1 0,3 0 0</inkml:trace>
  <inkml:trace contextRef="#ctx0" brushRef="#br0" timeOffset="22">24061 7183 30344,'-9'-13'-3904,"0"0"1,5 5 4100,-5 4 1,4 2 0,-4 2-1,-1 0 1,0 2-221,1 2 0,-3 2 1,3 5-1,-3-3-44,-1 3 1,1-4-1,2 2 1,1 0 90,-2-2 1,0 5 29,-3-3 1,8 1-121,6-1 1,6-3-1,9-6 1,1 0-37,2 0 0,4 0 1,-2-1-1,-1-2 345,0-2 0,3-3 0,-2 2 1,-1 0-435,0 0 1,3-3 0,-4 3 0,-2 0 263,-1 0 1,-6 2 0,0 2 0,1-1 140,2-1 0,-3-1 0,0 5 0,0 2-86,-2 2 1,5 2 0,-4 5 0,0-3-461,1 3 1,-4 1 0,2 1 0,1 0-140,-1 1 1,-4-1-1,1 0 1,-2 1-1863,-2-1 2010,0-6 0,6-1 1,1-6-1</inkml:trace>
  <inkml:trace contextRef="#ctx0" brushRef="#br0" timeOffset="23">24101 7223 29546,'-9'-12'-7077,"0"4"6906,6 2 0,-3 7 1,8 4-419,2 3 0,-2 9 0,4 1 1,-2-2 399,0-1 0,7 2 0,-4 3 0,2 0 46,0 4 0,-5-3 0,4 1 0,-1 2-161,1 1 1,-5 6-1,3 2 1,-1-1-141,4 1 0,-1 2 1,1-4-1,0-1-469,-2-2 1,3-1 0,-4-2 0,0-1 342,0-2 1,-1-6-1,-5 2 1,0-3-932,0-2 0,-2 0 1394,-2 1 0,-4-2 0,-5-4 764,0-3 1,4-4-94,0-1 0,-6 0 0,-6 0 1</inkml:trace>
  <inkml:trace contextRef="#ctx0" brushRef="#br0" timeOffset="24">24074 7943 29460,'-13'0'61,"6"1"-793,2 4 1,4-2-255,1 6 1,0 0 0,0 4-1,1 0 317,4 1 1,-3-1-1,7 0 459,2 1 1,1-3 0,1-2 0,0-4 474,1-4 1,-1-1 0,2 0 0,2 0-238,6 0 0,2-1 0,2-4 1,-1-2-304,1 0 0,0-5 1,-2 3-1,-2-3-129,0-1 1,-3 4 0,3 1 0,-6 1 28,-2 0 1,3 4-1,0-2 975,-2 4 0,-1-5 0,-2-2 0</inkml:trace>
  <inkml:trace contextRef="#ctx0" brushRef="#br0" timeOffset="25">24061 8170 29802,'-13'0'-712,"-1"0"1,1 0 287,0 0 1,4 0 16,0 0 720,6 0 1,-2 0-86,10 0 0,2 0 0,7 0 0,-1 0 10,0 0 0,5 0 0,1 0 0,2 0-16,3 0 0,5 0 0,4 1 0,2 2 7,7 1 1,-1 1-1,10-5 1,2 0-35,3 0 1,15 0-1,1 0 1,3 0-160,-33 0 0,1 0 0,0-2 0,1-1 1,2 1-1,0 0 0,-2 0 0,1 0-124,-3-2 0,2 2 1,4 0-1,0 1 0,-5-3 1,0 0-1,0 1 0,1-1-58,0 0 1,-1 0-1,-1 3 1,-2-1-1,34-3 1,-6 0 54,-3 1 0,-8-2 1,-13 3-1,-4-2-140,-4 2 1,-10 2-1,-8 1-110,-3 0 1,-9 1 0,-8 2-403,-10 2 0,-11 5 1,-11-1-1,-3 3-1162,-5 1 1905,-7 1 0,2-7 0,-6-1 0</inkml:trace>
  <inkml:trace contextRef="#ctx0" brushRef="#br0" timeOffset="26">23901 8343 27284,'-7'-8'-1341,"1"2"0,6 12 1,0 3 578,0 3 1,1 1 0,4 2 0,3 3 754,4 4 1,6 3 0,0 4 0,-2 2-148,-1 4 1,-2 8 0,2 3-1,1 0 70,2 0 0,0 13 0,-5 0 0,-1 4-155,-3 2 0,-2 9 1,-5-36-1,-1 1 1,4 35-13,-2-5 0,3 1 0,-2-9 0,-1-1-281,-1-2 1,-2-3-1,0-3 1,0-3 183,0-5 1,0 0 0,0-1 0,0-1 547,0 1 0,0 0 1,0-3-1,0 0-196,0 0 0,-5 4 0,1 2 0,1 1-231,1 4 1,2-4 0,-1 2 0,-4 3-28,-4 4 1,-1 3 0,-2 5 0,0-2 179,-2 2 1,-4 0 0,3-4-1,0-5-71,3-5 0,8-13 1,-1-1-1,4-6 177,1-4 0,1-5 1,2-3-1,3-3 277,2-2 1,-4 0 0,5 1 0,1-1-3,2 0 0,2 5 0,-1 1 0,0 0-238,1 1 1,3 2 0,1-3-1,-2 2-146,-1 3 0,-1 1 0,-1 1 1,0 0 30,1-4 1,-7 1 0,-3-5 0,-2-1 131,-2-3 1,0-5-1,0 0 17,0 1 1,4-2 0,2-1 0,2 1 191,2-1 0,6-2 0,5 3 1,3 1-427,4-1 1,3 4-1,0-5 1,3 0 31,0-2 1,8-4 0,-4-1 0,1 0-92,-1 0 0,8-1 0,-3-4 0,3-2 537,0 0 1,12-5 0,-9 1 0,4-2 274,2 0 1,2-4-1,4 9 1,1-3-223,2 2 1,3 2 0,-7 4 0,3-2-575,0 2 0,4 2 0,-9 1 0,-2 0 5,-1 0 1,-8 0-1,-2 0 1,-4-1 41,-1-4 1,-6-2-1,-3-7 1,-4 1 345,-5 0 0,-3-2 1,-7-3-1,-1-3-124,-2 1 0,-2-8 0,2 2 0,-3 0-72,0-4 1,-5-5-1,4-2 1,-4-5-437,-1-2 0,-1-8 1,-2-1-1,-3-7-89,-2 0 1,1-14 0,-3 1 0,5 35 0,1 0 405,-2-1 0,1 0 0,1-2 0,1-1 0,-1-1 0,-1 0 0,0 0 1,1 0-34,0 1 1,1-2-1,-1-3 1,0 0-1,3-1 1,-1 1 0,0-2-1,0 0 33,0 0 1,1-1-1,0-1 1,2 0 0,1 2-1,0 0 1,2 1 0,0 0-54,-1 0 1,1 1-1,2-1 1,0 0 0,-2 1-1,-1 0 1,2 3-1,-1 1 110,1 1 0,-1 1 0,-2 2 1,1 1-1,4-34 0,-1 6 59,-3 6 0,-2 8 1,-2 6-1,-2 3 53,-1 3 1,-5-1 0,3 9 0,-2 4 4,-2 5 1,-2 2-1,-1 5 1,-1-2-88,1 2 1,-5 5-1,1 4 1,0-1 89,2 1 1,7 4-1,-1-1-159,-2 2 1,5 4 0,2 2 539,2 5-422,2 9 1,-5-4-1,-3 6 1</inkml:trace>
  <inkml:trace contextRef="#ctx0" brushRef="#br0" timeOffset="27">24701 9516 27633,'-8'11'-2458,"4"7"0,-2 1 1,2 4-1,-1 0 1347,-1 3 1,5-1 0,-4-2-1,4-2 1691,1-2 0,0-1-2784,0-5 2467,0-5 1,6-8-1,1-8 1</inkml:trace>
  <inkml:trace contextRef="#ctx0" brushRef="#br0" timeOffset="28">24634 9329 23414,'-6'-27'-5649,"5"7"4958,-4 2 1,10 13 0,4 7 0,1 4-46,-1 4 0,7 2 930,-3 1 0,10-5 1,-3-2-1</inkml:trace>
  <inkml:trace contextRef="#ctx0" brushRef="#br0" timeOffset="29">25154 9329 23011,'0'-18'-7289,"0"0"6602,0 7 1,1 5 0,4 6 1332,4 0 1,3 0 0,1 1-255,0 4 1,1 2-515,-1 6 0,0 1 74,1-1 0,-7 0 0,-1-1 221,0-3 0,-5 3-243,4-3 1,1-2 0,0 1 361,1-2 0,2 4 1,4-1-1,1 1-78,-1-1 1,6 7 0,2-2 0,1 0-396,0 1 1,-1 3 0,1 0 0,-4-2 102,-3-1 1,-2 3 0,-1-1-63,-3 0 0,-3-2 1,-6-2 459,0 0 20,-6-5 1,-1 2-1,-8-6 1,-2 1 53,0 1 1,-6-3 0,6 4 0,0 1-529,3-1 1,0-3 0,1 5-303,0 2 1,4-1-1,1 0 1,1-1-83,0 2 1,2-4 0,-4 2-1,-1 0 238,-2-2 0,-6 4 0,-1-6 0,-3 3-158,-6 2 0,-1 2 772,-6 1 1,-7 1-1,-5-1 1</inkml:trace>
  <inkml:trace contextRef="#ctx0" brushRef="#br0" timeOffset="30">5745 13794 8445,'-6'-21'0,"-1"3"0,-2 5 0,0 4 0,5-1 0,-5 5 0,0 1 0,-4 4 0,-1 0 0,1 1 0,0 2 0,-1 2-202,1-3 1,-2 4 0,-1-1-1,-2-2 320,2-2 1,0 1 0,-2 1 0,-3 3 52,0 1 0,-4 2 0,3 4 1,-3 1 83,-2-1 0,0 5 1,-1-1-1,-1 1-159,-2 1 1,-5-2 0,5 4 0,0-2 19,-2-3 0,5-1 0,-3-2 0,3 1-33,1-1 1,2 0 0,3 1 0,4-1 28,3 0 0,2-1 1,1-2-1,3-1-102,5 2 0,2 0 0,2 3 0,0-1 56,0 0 1,2 5 0,2 1 0,5 1-107,3-1 1,6 3 0,1-3-1,0 1 69,0-1 1,5 0 0,-2-3-1,5 2 180,4-1 1,-3-3-1,5 0 1,-2-1 7,0 0 0,6-4 0,-1-1 1,1-1-47,-2 0 0,7-2 0,-4 2 1,1-1-18,-1-3 1,7 3-1,-7 0 1,2 0-245,3 0 0,0 4 0,-3-1 0,-2 3-63,-2 1 1,7 1-1,-3-3 1,1 0 180,1-2 1,1 0-1,0 2 1,-3 0 108,-2-2 0,4-5 0,-7 4 0,4-1-63,1 0 1,0-4 0,1 3 0,4-1-51,4-1 1,2 2 0,3-3-1,-2 1-106,-4-1 1,7 3 0,-4-1 0,-1-2 9,2-2 1,-2 4 0,1-1 0,-4 1 55,-1 0 0,-2-3 1,-2 2-1,-1-1 162,-1 2 0,8-4 0,-7 4 0,4-2 16,0 1 0,0-2 0,-4 2 0,2-3-234,2-1 1,4 5-1,-3-1 1,-1-1-67,1-1 1,3-2-1,-3 0 1,0 0 74,0 0 1,3 4 0,-3 1 0,0-2 104,0-2 1,-3 1-1,-6 1 1,-2 1 115,2-1 1,0 3 0,0-2 0,-3 1-79,-1 1 0,2-5 0,-2 4 0,1-2-38,3 1 1,0-2-1,2 2 1,-2-3-115,0-1 0,4 0 0,-5 0 0,1 0-53,-2 0 1,2 0 0,-4 0-1,1 0 254,3 0 0,-4 0 0,-1 0 0,-1 0 8,0 0 0,5 0 0,-5 0 0,0 0-76,2 0 0,-5 0 1,4 0-1,0 0-266,-1 0 1,0-1 0,-3-2 0,2-1 158,1 1 0,6 1 0,-3 1 0,1-2 45,1-2 1,-7 1 0,4 2-1,-2-1 56,0-1 1,5-5-1,-4 5 1,1-1 75,0-1 1,-2 5 0,-5-5 0,2 1-179,4 1 0,-4-5 1,4 3-1,-1 0 40,0 0 0,6-4 0,-2 3 1,0-2-290,1 0 1,-1 4 0,5-4 0,-1 1 133,-4 0 1,2-4-1,-4 3 1,-1-2 238,1-3 0,0 1 0,-4 0 0,2-2 352,-1-3 1,-2 3 0,0-3-1,2 4-368,1 0 0,0-3 1,-4-1-1,-1 1-243,1 3 0,-2 2 0,-1 1 0,-3 3-72,-2-3 0,3-1 1,-4-1-1,-3 0 148,-5-1 1,0 1 0,-5 0 0,-2-1 56,-2 1 0,-1-2 0,-1-1 1,-2-2 39,-2 2 1,-5-5 0,1 0 0,-3-1 0,-1 0 0,4 4 0,2-2 1,-1 0-12,1 4 0,4 1 0,-3 2 1,2 0 3,-1-1 0,-1 2 1,3 2-1,-3 1-11,-1-1 1,-2 2-1,-4-1 1,-1-1-20,1-2 1,-2 0-1,-1 2 1,-3 1 44,-2-1 0,0-7 1,-2 0-1,2 0 51,2 3 1,-4-3 0,4 1-1,0 1 25,0-1 0,-1 0 0,3 2 0,-4 1-69,0 0 1,-4-1 0,3 2 0,-4 2-1,0 1 1,-5 5 0,-3-4 0,-2 2-175,-1 3 1,-7 1 0,5-1 0,-1-2 123,-3 2 0,-4 0 1,1 0-1,0-1 65,0 1 1,2-3 0,4 1 0,0 3 60,0 0 0,1 1 0,2-2 0,2-2-68,-2 2 1,-1 0 0,1 0 0,2-1 9,-2 1 1,-2-3 0,-2 1 0,-2 3-14,-1 0 1,-7 2 0,2 0 0,-3 0-120,-1 0 0,0 0 1,-1 0-1,1 2 63,0 2 0,5-3 0,4 5 1,3-1 28,1-1 1,0 2-1,0-3 1,0 2 18,0-2 0,1-2 0,2-1 0,2 0 153,-3 0 1,-3 0 0,-2 0 0,3-1-71,2-4 0,-8 4 0,6-5 0,-2 1-128,1 1 0,-2-1 1,0 5-1,1 0-136,-1 0 0,0 0 0,2 0 1,-1 0 68,2 0 0,-2 2 0,6 1 0,-3 1 88,-1-1 0,5 0 0,-1 0 1,1 2 122,1-2 1,-5-2 0,4-1 0,-2 0 38,1 0 1,-5 0 0,2 0-1,-1 0-114,-3 0 0,-6 0 0,0 0 0,-2 0-98,-3 0 1,1 0-1,0 2 1,-1 0-91,1 3 0,-3 4 0,1-3 1,3 0 17,0 0 0,0 4 1,-2-1-1,-1 1 22,2-1 1,-8 3-1,6-3 1,-3 1 28,-1-1 0,-9 3 1,1-3-1,-2 3-8,-4 1 1,5 0 0,-5 1-1,5-1-360,6 0 1,-6-1-1,13-2 1,-1-2-1210,2-2 1668,4 10 0,3-13 0,1 9 0</inkml:trace>
  <inkml:trace contextRef="#ctx0" brushRef="#br0" timeOffset="31">11037 14660 23579,'-13'7'-596,"0"-1"1,-1-1 244,1-1 0,6 6-113,2-1 1,4-1 0,1 1 0,3 0 0,4-1 0,8 0 281,4-2 0,3 3 1,7-3 2227,2 1 0,1 0-1365,4 2 0,2-1 1,-4-5-1,2 1-587,-1-1 1,-5 3-1,1-2 1,-3-1-736,-1-1 0,-2-2 0,-3 0 0,-4 1-576,-3 4 0,-2-4 1,-1 5-1,-2-1 993,-1-1 0,0 6 1,5-2-1</inkml:trace>
  <inkml:trace contextRef="#ctx0" brushRef="#br0" timeOffset="32">12064 14620 19123,'7'-6'-209,"1"4"417,-4-2 1,-1 3 0,4 2 674,-1 3 1,0 5 0,-3 8-561,2 0 0,1 6 1,-3-4-1,2 2-256,3 2 0,-4 4 1,4 3-1,-1 1-345,1-2 1,-5 4 0,1-2 0,-1-1-742,1-2 1,-2-3-1,2-1 1,-2-4-1188,-2 0 1,0-3-1,0-3 1981,0-1 1,0-6 0,0-1 0</inkml:trace>
  <inkml:trace contextRef="#ctx0" brushRef="#br0" timeOffset="33">12024 14940 10284,'0'-18'1222,"0"0"0,1 6-929,4 8 0,-2 7 0,7 3 0,3 0-233,4 0 0,2 4 0,-3-1 0,3 3-922,2 1 0,0-4 1,3-2-1,-2-1 862,2-3 0,7 5 0,3-1 0</inkml:trace>
  <inkml:trace contextRef="#ctx0" brushRef="#br0" timeOffset="34">12570 14660 9292,'0'-19'2642,"2"7"-1936,2 3 1,-1 9 0,5 13 0,-2 1-287,-3-1 0,2 2 0,0 2 0,-1 6-71,2 2 1,-4 1-1,2 1 1,-2 0-246,-2-1 1,0 4 0,0-2-1,0-3-689,0 1 1,0-7 0,0-1 0,0-4-3342,0 0 2883,0-7 1,1-2 1079,4-10 1,-2-2-1,4-7 1,-1 1 624,-3 0 1,3-1-1,0 1 246,1 0 0,-2 1 0,2 2 286,-1 1 1,4 6-717,-1-2 1,-1 4-1,0 1-213,3 0 0,1 6 0,-1 3-310,-2 2 1,3 3 0,-4-1 0,1 0-325,-1 1 1,-3-2 0,2-2 0,1-1-335,-1 1 1,-3-4-1,4 0 1,-1-2-358,1 1 1,-4-1-155,5-4 0,-2-1 1214,2-4 0,3-2 0,-4-6 0</inkml:trace>
  <inkml:trace contextRef="#ctx0" brushRef="#br0" timeOffset="35">13117 15060 8398,'0'13'673,"0"0"1,0 1 349,0-1 0,0 0 626,0 1-1447,0-7 0,4-7 0,1-10 1,-2-5-281,-2-3 1,-1-4 0,2 1-1,1-1-235,1-2 1,5-7 0,-3 7-1,0 1 166,0-2 1,4 4 0,-2 0-1,0 3-383,1 7 1,0-3 244,5 5 1,-6 3-1,1 2 1,2 4 284,1 4 0,1 4 0,0 5 0</inkml:trace>
  <inkml:trace contextRef="#ctx0" brushRef="#br0" timeOffset="36">13423 14953 8208,'-4'-18'0,"-2"1"1383,-1 0 1,-2 10-670,-5 7 1,7 6 0,3 7-519,2 0 1,2 1 0,2 1 0,2-1-434,5 0 1,3 5 0,3-9 0,1-1-44,2-1 0,-1-4 1,-3-4-1,-1 0-189,0 0 0,-4 0 1,-1-1-1,-2-4 157,-3-4 1,-2-3 0,-2-2 0,-4-3 633,-4 0 0,-3-6 0,-1 4 0,1 0 348,3 0 0,-1 1 1,4 4-414,-1 1 0,5 6-742,2 2 1,2 4-1,8 1 1,3 1 77,4 4 0,5 1 0,-3 4 407,2-1 0,1 0 0,5 4 0</inkml:trace>
  <inkml:trace contextRef="#ctx0" brushRef="#br0" timeOffset="37">13663 14913 8208,'-13'0'0,"4"-4"749,0-1 1,2 2-209,-2 8 1,5-2 0,7 6 0,2 2-451,3 6 1,5-3 0,5 4 0,0-3-33,1-2 1,-3-4 0,7-1-1,-1-2 426,-2-3-673,0-2 1,-7-2 0,0-4-132,1-4 0,-7-3 0,-2-2 0,-4-3 10,-1 0 0,0-6 0,0 4 1,0 0-342,0 0 0,0 1 0,0 4 650,0 1 0,6 0 0,1-1 0</inkml:trace>
  <inkml:trace contextRef="#ctx0" brushRef="#br0" timeOffset="38">13997 14873 8294,'7'9'1003,"-2"0"-743,-4 1 0,0-2 0,2 1 1,2 1 10,-2 2 1,0 3 0,0 1 0,1 2-14,-1-2 0,-1 0 0,-2 0-214,0 2 1,0 0-1,0-5-1532,0 1-451,0-7 1939,-6-1 0,-2-18 0,-5-3 0</inkml:trace>
  <inkml:trace contextRef="#ctx0" brushRef="#br0" timeOffset="39">14397 14513 8322,'-14'-28'458,"7"15"1,2 17-1,4 8 1,1 4-104,0 2 1,0 6 0,0 0 0,0 5-124,0 7 0,0-2 0,0 1 0,-2 2-257,-2 2 0,3-4 0,-5-1 1,1-2-298,1-7 1,-1 0 225,5-7 1,6-7 0,2-8-286,-1-6 0,5-5 0,-3-10 1,3-3 6,1 0 0,0-2 0,-1 5 0,-2 2 610,-1 1 0,-4 3 1,2 2 75,-1 1 1,0 6-1,-3 0-87,1 6 1,1 4 0,-4 8-236,4 3 0,-4-3 0,5 2 0,-1 0-1802,-1 0 1812,6-2 0,-2 4 0,5-5 0</inkml:trace>
  <inkml:trace contextRef="#ctx0" brushRef="#br0" timeOffset="40">14810 14886 8218,'0'-13'130,"-5"13"0,1 9 0,1 9 104,1 2 1,1 4 0,-2-6 0,-3-2-176,-1-1 1,4-2 0,-3-1 0,1-1 1389,1-3 1,-1-3-1801,5 4 0,0-8 0,0-1 42,0-7 1,5-9 0,1-4 0,0 1-77,0 0 0,3 1 0,-5 3 0,0-1 512,2-2 0,-4 0 1856,2 5-1165,-2 6-356,-2 1 1,0 7-413,0 4 1,0 2-1,0 6-692,0 1 0,0-5 0,0 0-2057,0 1 2699,6 2 0,7-5 0,8-1 0</inkml:trace>
  <inkml:trace contextRef="#ctx0" brushRef="#br0" timeOffset="41">14983 14753 8218,'7'12'397,"-1"-2"1,-6 13 0,0-1 0,0 0-107,0 0 0,0-4 0,0 3 0,0-2-211,0-3 1,2-2 0,2-6 0,5-3-1299,3-4 777,1-1 0,2-6 0,2-4-93,0-6 0,6-5 0,-6-6 534,0 1 0,3-7 0,1-1 0</inkml:trace>
  <inkml:trace contextRef="#ctx0" brushRef="#br0" timeOffset="42">15303 14513 8218,'0'-13'0,"0"6"0,0 1-67,-6 12 1,2 2 0,-8 12 0,-4 5 0,-4 6-1,-2 2 52,1-1 1,-2-1 0,3-3 0,3 2 527,2 1 0,-2-4 0,10-7 0,0 0 279,2-4 1,4-1-1,2-3-142,4-3 1,2-4-1,6-5-804,1 0 0,-1 0 0,0 2 0,-1 2 154,-3 5 0,3 3 0,-5 1 0</inkml:trace>
  <inkml:trace contextRef="#ctx0" brushRef="#br0" timeOffset="43">11997 16086 9032,'0'-21'0,"0"3"-1903,0 4 1899,0 6 0,2 2 181,2 6 603,-2 0-764,9 0 0,-8 0 0,6 0 521,2 0 0,5 0 1,3 0-1,2 0-71,3 0 1,1 0-1,1 0 1,3 0-45,2 0 1,-2 0-1,7 0 1,1 2-315,1 2 0,2-2 0,2 4 0,1-2-131,1 0 0,7 1 1,-3-5-1,4 0 124,2 0 1,-3 0 0,1 0 0,0 0-13,3 0 0,1 0 0,-2 0 0,-1 0-8,0 0 1,1 0 0,-1 1 0,0 2-28,0 2 0,-1 1 0,-1-3 0,-4 3-214,-1 1 0,3-3 0,-3 4 0,0-1 2,0 1 1,2-5 0,-2 1 0,2-1 35,2 1 0,2-2 0,1 2 0,1-2 201,-1-2 0,0 0 0,-1-2 0,-2-1 107,-1-1 0,0-2 0,3 3 0,-2-1-210,-1 1 0,-6 1 0,2 2 1,-4 0-157,-1 0 0,-1 2 0,-2 1 0,-3 3 75,-2 1 1,5-3 0,-1 4 0,1-2 8,-2-3 1,4-2 0,-3-1 0,2 0 242,2 0 1,0-1-1,2-2 1,0-3-47,3-2 0,4 4 0,-5-3 0,-1 1 10,-1 3 0,-2 1 0,0 2 0,0 0-259,0 0 0,-5 0 0,1 2 0,-1 1-136,-1 1 1,5 5 0,-4-3 0,4 0 168,1 0 1,-2-2 0,1-4 0,-1 0 389,4 0 0,1-1 0,-2-2 0,2-3-83,2-2 0,-1 0 0,-4-4 0,0 1-34,0 2 1,0 2 0,0-2-1,-1 5-327,-4 2 1,4-2 0,-5-1 0,0 2 7,-3 2 0,6 2 1,0 2-1,0 3 146,1 2 1,-1-4-1,2 4 1,-1-3-51,4-2 0,5 3 0,-2-1 0,-2-2 366,-2-2 0,2-1 0,0 0 0,-1 0-56,1 0 0,0 0 0,-4 0 0,1 0-232,0 0 1,5 0 0,1 0 0,0 0 10,0 0 1,1-1 0,-4-2 0,-2-2-127,2 2 0,3 2 0,-3 1 1,-3 0 76,-1 0 1,7 0 0,-5 0 0,5 0 32,4 0 1,-2 0 0,2 0 0,4 0 10,2 0 1,6-5 0,-3 0 0,1-1 73,-1 0 0,7-5 0,-2 2 0,1-2-19,5-3 0,-3 2 0,4 2 0,-3 1-179,-2-1 0,0 2 0,-4 1 0,-4 1-241,-4 3 0,-2-3 1,-3 2-1,-6 1 13,-6 1 0,-4 2 1,-8 2-1,-3 1-936,-4 1 0,-5 7 0,-5-3 1269,-8 4 0,-12 8 0,-9 0 0</inkml:trace>
  <inkml:trace contextRef="#ctx0" brushRef="#br0" timeOffset="44">6798 17099 8304,'-13'0'-632,"4"0"781,0 0 0,5 0 0,-5 0 112,-1 0 1,2-5 0,1-1-1,1-1 1,3-3 0,0-2-194,-2-2 0,4 1 0,-5 1 0,2 2-432,-1 1 1,-5 6 0,1-1 353,-3 2 0,-1 2 0,-1 2 0,0 2 5,-4 5 1,-1 3 0,-5 1-1,2-1 81,-2-3 1,0 3-1,-1-3 1,1 2 67,1 3 1,-5-5 0,7-2 0,-1-1 93,-1-3 0,3 3 1,-3-2-1,4 1-123,0 1 0,4-3 1,-4 4-1,1 0-86,0 1 0,1-1 0,3 4 0,1-3-79,0 3 1,-4 5-1,2 3 1,4 1-32,-1-1 1,0 3 0,0-3-1,3 1 85,5-1 0,-2-1 1,1-5-1,2 0 97,2 1 0,1 3 0,0 1 0,1-3 16,4-5 0,-2 2 0,6-3 1,1 3-53,2 1 1,1 1 0,1-3-1,-1 0-37,0-2 0,2 2 0,1 6 0,4-2 2,0 1 0,1 0 0,3-3 61,-2 1 0,0-5 0,5 0 0,-1-1 0,1 1 166,0 0 1,4-6-1,2 2 1,1-2-124,3 1 1,-3-2 0,3 2 0,1-3-105,1-1 1,8 2-1,-7 1 1,2 3-85,-1 1 0,-2-2 0,-1 4 0,1-1-36,2 0 0,-2 4 1,-4-3-1,1 1 131,-2-1 0,4 3 0,-2-5 0,2 2 86,2 0 0,-4-6 0,-1 1 0,2-2-29,2-2 1,1 0 0,-2 0-1,-1 0-77,-1 0 1,0 0 0,4 0-1,-1 1-141,1 4 1,0-4 0,0 4 0,0-2-28,0 1 0,0-1 1,0 4-1,-1 1 96,-4-1 1,7-2 0,-5 2 0,-1 0 39,-2 1 0,-3-5 1,-3 3-1,1-2 199,3 1 1,3-1-1,-2-3 1,-1 2-82,1 2 1,2-1 0,-2-4 0,1 0-113,3 0 0,0 0 0,0 2 1,-1 1-34,1 1 0,-3 5 1,0-4-1,0-1-40,0 2 0,-1 0 0,1 3 0,-5-3 56,1 0 0,0-5 0,-2 3 0,0-2 118,-2-2 1,9 4-1,-9 1 1,2-2 15,0-2 0,-1-1 0,1 0-194,3 0 98,-2 0 0,3 0 0,-4 0 0,2 0-130,1 0 0,6 0 0,-3 0 0,2 0-29,-1 0 1,1 0-1,4 0 1,0 0 99,0 0 1,0 0 0,0 0-1,0 0 147,0 0 1,0-4-1,0-1 1,0 1 76,0-2 0,-2 3 0,-1-4 0,-1-1-91,1 1 1,-3 4 0,1-3 0,1 2-206,-2-1 1,3 1 0,-4 4-1,1 0-90,3 0 0,0 0 1,1 0-1,-1 0 104,0 0 1,9 0 0,-6 0 0,2 0 199,-1 0 1,5-5 0,1 1-1,2-1 29,0-1 0,-1 0 0,2-4 0,-3 3-44,-1 1 0,-1 0 0,-4 3 1,2-2-111,2 3 0,-1 0 0,-3 2 0,1 0-143,-2 0 1,6 4 0,-8 1 0,2-1 76,3 2 1,3-4-1,-3 2 1,-3-2-2,-1-2 1,7 0 0,-6 0 0,1 0 350,0 0 1,-2 0 0,-1 0 0,1 0-78,2 0 0,-2 0 1,-3 0-1,1 0-297,1 0 0,1 4 0,-1 2 0,1 0-7,2 0 1,2 3-1,-2-3 1,2 1 108,2 3 0,5-2 0,-2-1 0,0 1 35,1-1 0,3 0 0,3 4 0,-3-4 55,0-1 0,-2 0 1,2-3-1,-2 2 19,1-3 1,3 0-1,-5-2 1,3 0-70,1 0 0,-1 0 0,-1 0 0,-4 0-89,-1 0 1,4 0-1,-1 0 1,3 0 13,1 0 1,1 0 0,-1 0 0,-1 0 73,-3 0 1,6 0-1,-5 0 1,0 0 90,2 0 1,-5 0-1,4 0 1,1 0-96,0 0 1,8 0 0,-5 0 0,3 0-9,1 0 0,2-2 0,-5 0 0,-1-3-21,1 2 1,-1-3-1,-3 0 1,-2 0-2,0 0 0,-1-4 0,-7 1 0,1-1-3,1 1 1,10-3 0,-6 3 0,0-3-79,-1-1 0,-5 0 0,2-2 0,-2-1 66,-2-2 0,-2 0 0,-1 3 0,-3-1 15,-1-2 0,2-1 1,-2 3-1,-1-2 6,1 2 0,-2 1 0,-4 1 1,-1 3-13,1 2 0,-5-3 0,-1 3-44,-2-3 0,-1-1 0,-6-1 25,-3 1 1,1 0 0,-5 0 0,-2-1-129,-2 1 0,-1-2 0,0-1 0,0-2-35,0 2 0,0-4 0,-1 3 0,-2-1 130,-2-1 0,-4 4 0,3-3 1,1 3 96,-1 2 0,-3 0 1,3-1-1,-2 2 9,-2 4 0,3-4 0,-2 3 1,-2-2-75,-1 3 0,-5-4 0,-3 4 0,1-1-37,0 1 1,-5 0 0,2-2 0,-3 2-36,-2 2 1,1-2 0,-1 2 0,-1 0 6,-3 0 1,1-3 0,-4 3 0,0 0 158,0 0 0,0-4 1,-3 2-1,1 0 87,-1-1 1,0 4 0,-1-2 0,-1 1-115,-2 3 0,-2 1 1,1 1-1,-2-2-80,-5-1 0,1-1 0,0 5 0,-1 0 41,1 0 0,-2 0 0,4 0 0,0 0-6,0 0 1,-3-1 0,3-2 0,2-3 63,3-2 1,-7 4 0,7-5 0,-4-1 60,-1-2 1,-3-2-1,2 1 1,-2 0 103,-1-1 1,-11 3-1,3 2 1,-7 3-278,-6 0 0,32 5 0,0 0 0,-5-1 0,0 0 0,-1 1 0,-2 0-107,-2 1 0,-1 0 0,-1 2 0,0 1 0,-2-1 1,-1 0-1,2 0 0,-1 1 36,2 0 0,-2 0 1,-4-2-1,-1 1 1,6 1-1,0 1 1,-2 0-1,0-1 26,0 1 0,0 0 0,-4-3 0,0 1 0,5 1 1,1 0-1,2-1 0,0 0 33,0 0 1,0 1 0,2-1-1,0 0 1,1-2 0,-1 0-1,1 1 1,-1 0-4,2 1 0,-1 0 0,-3-1 1,1 0-1,3 1 0,2 1 1,0 0-1,0-1-254,3 0 1,-1 0 0,-4 3 0,0-1 329,4-2 0,0 1 0,-2 1 0,1 1 0,2-2 0,2 1 0,-1 1 0,0 2 0,0 1 0,0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2.683"/>
    </inkml:context>
    <inkml:brush xml:id="br0">
      <inkml:brushProperty name="height" value="0.053" units="cm"/>
      <inkml:brushProperty name="color" value="#FF0000"/>
    </inkml:brush>
  </inkml:definitions>
  <inkml:trace contextRef="#ctx0" brushRef="#br0">11451 5851 30583,'-14'0'-135,"1"0"-1170,0 0 0,1 3-685,3-3 986,3-3 1,10-11 0,1 1 0,-1 0 448,2-1 0,-3 1 239,6 0 0,-5 1 0,5 1 692,2 3 1,-4 5-347,2-2 1,0 5 0,4 3 0,1 2-166,-1-2 0,0 2 0,1 0 0,0-2 298,4-2 1,3-1 0,7 0 0,2 0 210,1 0 0,6-1 0,0-4 0,4-2 569,4 0 1,-1-4 0,-2 5 0,1 0-125,1 0 1,6 1 0,-2 2 0,1-2-546,0 2 0,-2 3 0,3 3 0,-2 2-35,-2-2 0,7 2 0,-3 0 0,1-2-81,0-2 1,0-1 0,1 0 0,-2 0 31,0 0 1,5-1-1,-6-2 1,3-3-191,1-1 0,-1 2 0,-2-2 0,-1-1 0,2 1 0,-5 4 0,-2-1 0,-4 2 0,-4 2 0,5 0 0,-4 0 0,0 2-37,2 2 1,-5 3 0,1 5 0,1-1-375,-2-3 0,3-3 1,-6 2-1,0-1 620,2-3 1,-4-1 0,7-2-1,-1 0 19,-1 0 1,3-5 0,-4-1-1,1 0-433,3 0 1,-4-2-1,-2 3 1,-3 2-113,-1 2 1,-2 1 0,-3 0 0,-4 1-553,-3 4-1,-7 2 1,0 6 157,-2 1 1,-8 5-1,-5 2 1</inkml:trace>
  <inkml:trace contextRef="#ctx0" brushRef="#br0" timeOffset="1">5505 8849 20297,'0'-20'-2587,"0"2"0,0 7 1702,0 2 1,2 7 1016,2-3 1,-1 5-1,6 3 315,1 1 0,-1 1 1,3-5-82,3 0 1,6 0 0,0 0 0,1 0 170,1 0 0,10 0 1,-5 0-1,5 0 71,4 0 1,0 0 0,1 0 0,1 0-378,2 0 0,2-5 0,-3 1 1,0 1 188,0 2 0,3-4 0,0 1 0,-3 1-12,-1 1 0,2 2 1,-5-1-252,2-4 0,1 4 0,-2-4 1,-2 4-1,1 1 34,-2 0 0,0 0 1,-4 0-1,1 1-197,-2 4 0,4-2 0,-2 4 0,-1 1-63,-2-1 0,3-3 1,1 4-1,1-2 88,0-3 0,2 3 1,-4-2-1,0-1 81,2-1 0,-5-2 0,5 0 0,-2 0 25,0 0 0,0 0 0,-3 0 0,0 0 74,-1 0 1,3 0-1,-8 0 1,1 0-231,0 0 0,0 0 1,-3 0-1,-1 0 1,0 0 1,5 0 0,-3 0 0,1 0 104,0 0 0,0 0 0,5 0 0,0 0-23,-1 0 0,1 0 0,1 0 0,2 0 231,1 0 0,0-2 0,-5-1 0,1-1-156,0 1 0,-1 0 0,3 0 1,-1-2-200,-2 2 0,8 2 0,-7 1 0,1-2 68,0-2 0,-1 3 1,1-4-1,2 4 27,1 1 0,0 0 1,-3 0-1,2 0-55,1 0 0,0 0 1,-4 0-1,-1 0 10,1 0 1,0 1-1,-1 2 1,1 1 96,0-1 1,-1-1 0,1-2 0,0 0-119,-1 0 0,1-5 1,1 0-1,2-1 244,1 0 1,0-3 0,-4 4-1,-1 1-173,1-2 0,0 5 1,-1-4-1,1 2-259,0-1 1,-5 2-1,0-2 1,0 2 113,-1 2 0,4-4 0,-4-1 1,1 2 101,0 2 0,-4-1 1,4 0-1,2-3-1,1 2 1,2-3 0,-2 2 0,-1 1-57,-2 1 1,-1-2-1,2-1 1,-2 2-147,-2 2 0,-1 1 0,-5 0 0,1 0-397,-1 0 1,0 0 0,1 0-466,-1 0 1,-4 0-607,0 0 1,-5 0-725,5 0 2291,-6 0 0,3 6 0,-6 1 0</inkml:trace>
  <inkml:trace contextRef="#ctx0" brushRef="#br0" timeOffset="2">6705 9889 8574,'-13'-11'0,"1"-3"0,3-4 0,3-3 601,0 0 0,5 4 0,-5-4-98,0 2 1,4 5 0,-2 5-1,1 1 427,-2 0-811,4-4-482,-5 11 0,8-5 0,3 6 0,9 0 409,7 0 1,5 6 0,5 1 0,5 1 410,2-4 1,13 2-1,5 0 1,6 0-264,6 0 0,-30-4 0,0 0 0,1-2 0,0 0 0,3 0 1,-1 0-135,1 0 1,1 0 0,1 0 0,-1-1 0,-5-1-1,0-1 1,0 0 0,1-1-125,-2 0 0,1 0 0,2-1 0,0 0 0,34 1 0,-1-1 63,-35 2 1,-1 0 0,34 2 0,2-4-1,-2 4-189,0 1 1,0 0 0,-4 1 0,-2 2 70,-3 2 0,5 4 0,-6-3 0,-5-1 102,-3 1 1,1 3 0,-10-4 0,-2-2 178,-5-2 1,0 4-1,-8-1 1,-2-1-1,-3-2 1,-8-1-1,2 0 16,-4 0 1,-5 0-370,0 0 1,-13 0-1,-5-1 1,-10-2-268,-6-1 1,-13-2 0,-3 3 0,-5-2 231,-4 2 0,-2-3 0,-1 2 0,1 1 221,3 2 1,-7-1 0,2-1 0,-1-1 320,1 1 1,2 1 0,1 2-1,3 0 139,-3 0 1,5 2-1,2 1 1,4 1-341,4-1 1,4-1 0,7-2 0,1 0-139,2 0 1,5 0 46,0 0-98,2 0 0,13 0 0,8 0 0,11 0-277,9 0 0,7-5 1,11 1-1,8 1-100,10 1 0,12 2 0,2 0 0,-38 0 0,1 0-467,36 0 0,-33 3 0,-1 0 758,-1 1 1,0 1 0,5 3 0,-1 2 0,0 0-1,0 0 1</inkml:trace>
  <inkml:trace contextRef="#ctx0" brushRef="#br0" timeOffset="3">20875 17032 8362,'-12'-1'0,"2"-2"0,1-2 0,6 1 785,-3 10 1,10 6-1,2 5 1,0 1-1,0 0 1,-3 1 939,-1 2 1,-2-3-1442,0 4 0,0-4 0,0 2-112,0 0 1,0-3-14,0-3 1,-5-8 0,1-6-302,1-8 1,7-10 0,5-4 0,3-3 106,1-2 0,1-4 1,-1 0-1,0 2-41,1 0 0,-2 4 0,-2 2 306,-1 0 0,-5 7 776,5-2-954,-6 9 0,-1 5 1,-7 8-593,2 5 0,2 3 1,2 1-316,4 1 0,2-2 0,8-2 1,3-3-785,4-1 0,7-1 0,4-5 1639,1 0 0,8-6 0,5-2 0</inkml:trace>
  <inkml:trace contextRef="#ctx0" brushRef="#br0" timeOffset="4">21648 16659 8337,'-4'-6'1982,"-1"6"0,-4 6 0,5 7 0,0 2-1225,-2 3 1,4 3-1,-4 7 1,2 1-355,-1 2 0,-1 5 0,3-5 0,-1 0-763,1 2 1,2-5-1,1 3 1,0-3-788,0-1 1,1-7 0,3-2-1,7-3-1357,5-2 1,5-5 2503,5-4 0,13-2 0,2-2 0</inkml:trace>
  <inkml:trace contextRef="#ctx0" brushRef="#br0" timeOffset="5">22195 16579 8207,'12'-16'0,"-2"-5"1069,-1-1 1,-2 13 0,4 13 0,-4 7-210,-1 2 1,0 5-1,-3 0 1,1-1-246,-1 3 0,-1 0 1,-2 8-1,0 2-755,0 1 0,-5 2 1,-1-4-1,-1 2-770,-3-1 1,2 1 0,1-3 0,1-3-1104,3 1 1,1-3 2012,2 0 0,-6-4 0,-1-6 0</inkml:trace>
  <inkml:trace contextRef="#ctx0" brushRef="#br0" timeOffset="6">22168 16859 8207,'-6'-16'194,"-3"2"0,3 2 0,0 9 1087,0-1 1,6 0 0,-1 5-1082,4 3 1,12 2-1,0 5 1,4-4-937,5-1 0,2 3 0,7-3 0,5 0 736,5 0 0,8-2 0,-4-4 0</inkml:trace>
  <inkml:trace contextRef="#ctx0" brushRef="#br0" timeOffset="7">22848 16632 9383,'7'-10'867,"-2"-3"1,-10 4 0,-2 9-435,-1 7 1,1 6 0,4 4 0,-1 2 365,1 2 1,-3 2 0,1 7 0,2 1-638,2-1 1,1-2 0,0-1 0,0-1-739,0 1 1,0-5-1,1-1 1,4-2-873,4-3 0,-2-5 1448,2-2 0,0-6 0,4 2 0</inkml:trace>
  <inkml:trace contextRef="#ctx0" brushRef="#br0" timeOffset="8">22608 16766 8184,'-7'-27'866,"-4"9"0,8 9 92,5 12 0,8 8 0,9 2 0,2-1-664,3-3 0,7 2 0,4-3 1,4 1-316,1 0 0,6-5 0,3 4 1,4-1 20,5 0 0,2-4 0,7 3 0</inkml:trace>
  <inkml:trace contextRef="#ctx0" brushRef="#br0" timeOffset="9">21981 14313 8175,'-13'-7'425,"6"7"1,2 9 0,4 3 0,1 3 199,0 2 0,0 4 0,0 6 0,0 1 0,0 3 343,0 4 0,-6 7-534,-3-2 1,2 7 0,-2-7 0,-2 2-352,-1-1 0,-1-2 1,0-2-1,1-5-666,3-4 1,-1 2 0,5-8-377,2 3 1,2 1-1,2-6-277,4-6 1236,8-7 0,14-13 0,7-1 0</inkml:trace>
  <inkml:trace contextRef="#ctx0" brushRef="#br0" timeOffset="10">22181 14793 10975,'-13'0'689,"4"0"1,2 2 0,-1 1-267,1 1 1,4 6 0,-3-1-236,0 3 0,5 6 0,-4 0 0,4-2-359,1-1 0,0-2 0,1 2 1,4 0-339,4-2 0,-2 2 0,2-11 0,1-1 175,2-1 1,1-4-1,-1-2 1,-1-5 168,-3-3 0,-5-3 0,2-1 0,-4-2 499,-1 2 1,-6 1 0,-1 0-1,-2 0 517,0 2 1,0-3 0,-4 8-94,0 1-1374,5 1 0,5 8 1,11 1-260,5 1 1,8 6 0,-2-2 0,3 1 874,6 0 0,5-1 0,7 6 0</inkml:trace>
  <inkml:trace contextRef="#ctx0" brushRef="#br0" timeOffset="11">22528 14806 8618,'-13'-4'1460,"-1"0"0,1-5 489,0 4-1378,-1 1 1,7 10-1,2 3-680,4 2 1,7 3-1,3-1-49,3 0 0,-3-4 0,-1-1 1,3-2-549,1-3 1,-3 3-1,-1-2-729,3-1 2465,1-2-2,-5-6 0,-7 5-683,-9 0 0,3 1 0,2 8-346,2 1 1,4-2 0,2-1-1,5-1-659,3-3 1,7-2 0,3-1-1,5-1-2130,4-4 2790,3-8 0,6-8 0,0-5 0</inkml:trace>
  <inkml:trace contextRef="#ctx0" brushRef="#br0" timeOffset="12">23074 14500 8884,'-10'-10'0,"-3"5"1214,-2 10 1,6 11-1,5 6 1,1 3-525,-2 2 0,4-6 1,-4-2-1,4 0-365,1 3 0,4 2 0,1-2 0,-1-4-535,2-3 1,-4-2-1,4 0-1039,-1 1 1,-5-2 610,0-3 0,-5 1 0,-10-6 1,-3-1 679,-4-1 1,-3-2-1,-2 0 1,0 1 263,1 4 0,0-2 0,4 4 0,4 0 246,4 1 1,5-1 0,1 4 0,2-2-464,3 1 1,9 0 0,6 1-1,4-2-494,1 1 0,8-3 1,2 1-1,2-2 100,4-3 305,7-2 0,1-1 0,5 0 0</inkml:trace>
  <inkml:trace contextRef="#ctx0" brushRef="#br0" timeOffset="13">23648 14273 8525,'0'-25'0,"-2"3"0,-2 6 991,-5 5 0,-4 7 1,-4 8-430,-1 5 1,1 5 0,3 3 0,1 6-34,0 2 0,-5 7 0,0 5 0,2 5-253,1 2 1,-1 10 0,1-3 0,3 1-254,0 0 1,6 0 0,2-11 0,2-4-641,2-3 0,2-3 1,2-5-1,5-4-250,3-4 0,7-10 1,4-3-1,2-4-1905,1-1 2772,7-6 0,-5-1 0,5-6 0</inkml:trace>
  <inkml:trace contextRef="#ctx0" brushRef="#br0" timeOffset="14">23821 14567 8235,'0'-2'445,"0"4"0,0 11 0,1 0 886,4 1 0,-4 3 0,4 3 0,-4-1-625,-1 0 1,0 3 0,0-2-1,0-1-597,0 0 0,0-1 1,0-5-1,-1-1-403,-4-3-680,4-3 1,-5-12 0,6-3 0,1-4 393,4-5 0,2-3 1,7-7-1,-1-2 492,0-1 0,-1 0 1,-1 5-1,-3 0 165,3 4 1,1-2-1,-1 7 973,-2 0 0,3 9 0,-3 3-758,3 4 1,1 2 0,-1 4 0,-2 3-454,-1 4 1,-1 2-1,2-1 1,-1 2-934,1 3 0,1-4 0,-1 4 0,-1-5 1094,1-4 0,2 3 0,2-4 0</inkml:trace>
  <inkml:trace contextRef="#ctx0" brushRef="#br0" timeOffset="15">24234 14473 8235,'5'-13'1,"-1"0"1,1 4 472,-5 0 1,1 6-259,3-2 1,-1 4-47,6 1 0,-6 1-673,2 4 503,-4 2 0,-1 7 0,0-1 0</inkml:trace>
  <inkml:trace contextRef="#ctx0" brushRef="#br0" timeOffset="16">24208 14487 8315,'0'-14'1437,"0"-5"1,0 12 0,0 2-721,0 11 1,0 10 0,0 4 0,0 0-312,0 4 0,0 1 0,-2 2 0,-1 0-91,-1-1 0,-7 5 0,2 2 0,-2-1-815,-3 1 0,1-2 0,0-6 1,1-2-968,3-6 1,-2-2 0,7-2 1466,1 1 0,2-7 0,1-1 0</inkml:trace>
  <inkml:trace contextRef="#ctx0" brushRef="#br0" timeOffset="17">24661 14113 8288,'0'-26'342,"-2"7"0,-1 7 0,-1 12 345,1 12 1,1 11-1,4 10 1,1-1 308,1 1 1,2 5 0,-3 2 0,3 8-522,2 4 0,-5 2 1,1 4-1,-3 3-922,-1 0 0,0 2 0,-1-3 0,-3-1-17,-5 0 0,-3 3 0,-3-4 1,-1-3-1591,-2-5 0,-10 2 2054,1-3 0,-8-9 0,0-2 0</inkml:trace>
  <inkml:trace contextRef="#ctx0" brushRef="#br0" timeOffset="18">21115 17512 7233,'0'-8'5451,"0"3"-5098,0 5 1,0 5 0,0 4 0,0 3-201,0 2 0,4 0 0,1 3 0,-2 2-105,-2 2 1,-2 1 0,-5 4 0,-6 1 16,-4 0 1,-8-1-1,2 1 1,-3 0 4,-2-1 1,-6 0 0,-2-3 0,-2-2 67,1-2 1,-5 3-1,4-4-63,0-1 1,0-7 0,-2-3 0,2-1 0,3-3-42,2-1 0,-4-2 1,3-2-1,1-2-155,-1-5 1,2-2-1,3 1 1,-3 1 54,-5-1 1,2 0-1,0-1 1,2 4 64,2 1 0,-4-5 0,0 4 1,0-2 159,3 0 0,-2 0 0,2-5 0,1-3-63,2 0 1,6-6-1,0 4 1,0-2-70,1-2 1,2-4-1,4-3 1,-1-1-54,-2 2 0,0 1 0,3-1 0,-1 0 31,-2-2 1,-4 0 0,4 2-1,2 1-23,1 2 1,-3-7 0,-1 9-1,0 1 10,-1-2 1,3-1 0,5 0-1,1-1-50,3 0 0,0 1 0,-1-1 0,3 0-1,0 1 1,5-5-1,-3 0 1,2 1 50,2 2 0,0 1 0,0-1 0,0-2 27,0-1 0,0-4 0,0 2 0,0 1 74,0-1 1,0 0 0,0 4 0,2-2-89,2 1 0,-1 2 0,4 0 0,1-2-119,-1-1 1,2 0 0,4 4 0,1 1 34,-1-1 0,-4 2 0,0 0 0,0 1 49,-2 0 0,3-4 1,-5 6-1,-1-3 51,2-2 0,-4-4 0,4 0 0,-2 0-17,1-2 1,5 1 0,-3-5 0,2 1-53,0-1 1,0 0-1,4-1 1,1-1 21,-1-2 0,0-1 1,1 5-1,-1 3 1,0 2 1,1-4 0,-1 5 0,2 1-18,3 2 1,-4-3 0,4-1 0,-3-1 29,-2 0 1,4-2 0,-3 2 0,-2 1-33,0-1 1,0-2 0,1 2 0,1-1 20,-1-3 1,0 0 0,1-2-1,-1 2-72,0 0 0,5-4 1,1 7-1,1-2 70,-1 1 1,3 1 0,-3-3-1,2 3 55,3 1 1,-5 2 0,0 3 0,-1 0 39,0 1 0,5-7 0,-2 7 0,1-1-25,1 0 1,2 1-1,4-1 1,0-1-16,0-2 1,1-1 0,-2 6-1,2-1-45,1 0 1,4 1 0,-2-2 0,1-2-14,3-1 0,0-2 0,0 4 0,-3-2 13,-1 1 1,-2 2 0,-3 1 0,1 1 17,3-1 1,-1 5 0,-5 0 0,1-1-15,0 3 0,-1-4 0,2 5 1,4-1-17,3 1 0,2-3 0,0 3 0,-1-2-25,1-3 1,4 4-1,1-1 1,-4 2-1,1 2 0,-2-2 0,0 1 0,-2 2 29,2 1 1,-4 2 0,-1-1 0,0 1 10,-1 0 0,-2-1 0,-4 3 0,-1 0 13,0 2 1,4 1 0,-6-6 0,3 2 21,2 3 0,4-2 0,2 2 0,-1-2-25,1 2 1,4-2-1,-1 2 1,2-2-28,2 2 1,3-2 0,0 3-1,-3-1 16,-2 0 0,4 2 0,-7-3 0,2 2-14,-1 2 1,1-3 0,-6 5 0,-1 1 19,-2 2 0,3-4 1,0 1-1,-1 1 8,-2 1 1,-1 2 0,1 0 0,1 0-1,2 0 1,9 0-1,-1 0 1,-1 0 25,1 0 1,2 0 0,-5 0 0,1 0 35,-1 0 1,-4 5 0,-5-1 0,-1-1-34,1-1 1,-2 2-1,-3 0 1,-4 1 41,-3 1 1,-2 0 0,1 4 0,-1-1-31,0 1 1,-4 2 0,0 2 0,0-1-6,-2 0 0,10-1 0,-2 0 1,2-2 8,3 1 0,2 3 0,-3-5 1,2 2 32,2-2 0,-2 2 0,0-2 0,-2 2 20,-2-2 0,-3 1 0,0-4 274,-1 1 1,0 2-59,1 4 0,-7 1 0,-3-1-199,-2 0 0,-2 1 1,1-1-1,2 0-58,2 1 0,5 4 1,-1-1-1,3 0 32,1-3 0,1 0 0,-1-1 0,0 0 87,1 1 0,-3-1 0,0 0 0,-4 1-30,-1-1 1,0 0 0,-3 1 0,1-1 68,-1 0 0,-1 1 0,-2-1 1,-2 2-4,-2 3 1,3-4 0,-4 4-1,4-2-210,1 2 0,0-3 0,0 3 0,1-2-189,4 2 0,-4-3 0,5 2 0,-2-2 60,1-1 0,4-1 1,-5 0 50,-1 1 1,-1-1-1,-2 0 13,0 1 0,0-1 1,0 0-141,0 0 1,0 1 0,0-1-312,0 0 0,0-4 0,0 0-263,0 2 0,1-1 1,2 0-1398,1-1 339,7-6 763,-10 3 0,4-6 320,-10 0 1,-2 0-1,-6 0 751,-1 0 0,1 0 0,0 0 0</inkml:trace>
  <inkml:trace contextRef="#ctx0" brushRef="#br0" timeOffset="19">23834 14167 8467,'-6'-21'0,"5"9"0,-4 14 0,5 8 628,5 6 1,2 2-1,7-6 1,-1-2 175,0-1 0,5-1 1,1 0-1,1-3-320,-1-4 1,3-1 0,-3 0 0,1 0-375,-1 0 0,3 0 0,-3-1 0,1-2-1088,-1-1 1,-3-7 0,-6 2 0,-1-1 316,2 1 1,-4-3 0,2 5-1,0-2 661,-2 0 0,5 0 0,-4-4 0</inkml:trace>
  <inkml:trace contextRef="#ctx0" brushRef="#br0" timeOffset="20">23474 15340 6130,'6'-8'0,"-3"-4"0,6 3 0,-6-2 518,2-3 531,-4 7 0,-2-1 2344,-4 4-3104,4 3 1,-11-4 0,4 10-127,1 3 0,-5 0 0,3 1 0,-3 1 61,-1 2 0,-5 1 1,-1 1-1,-2-1-50,-2 0 0,-4 1 0,-3 0 0,-1 3 38,2 0 0,-4 1 0,2-3 0,1 1-79,2 2 0,-3 4 0,0-2 0,1 0-96,2 4 0,-3 1 0,0 2 1,1-1-27,2 1 1,-3 4-1,-1 2 1,-1-1-182,0 1 0,-2 2 1,2-3-1,1-3 164,-1-1 1,2 2 0,4-2-1,2-4 4,3-4 1,-2 3 0,6-6-1,2-2-80,1-4 0,6-1 0,2-4 0,0 0-1057,-1 0 1,5 0-893,-1-2-283,-4-2 839,7 4 1475,-5-12 0,6-8 0,0-6 0</inkml:trace>
  <inkml:trace contextRef="#ctx0" brushRef="#br0" timeOffset="21">22435 15886 8193,'-14'-6'-90,"1"-3"0,0 5 0,1 4 1,1 7-224,3 5 0,-3 0 1,-5-2-1,0-1 1189,4 1 1,-2-2-1,6 2 1,-4 4-47,-2 2 0,5 6 0,2-3 1,1 2-553,3 3 0,2-5 1,1 0-1,1-1-97,4 0 1,4 0-1,8-5 1,5-1-96,4-3 1,5-2 0,3-4 0,1 1-1234,2-1 1,8-6 0,-7-3-1,2-1-1489,3-3 2636,0-2 0,-3-7 0,0-2 0</inkml:trace>
  <inkml:trace contextRef="#ctx0" brushRef="#br0" timeOffset="22">23381 15793 8163,'7'-8'-168,"5"-4"0,-9 12 525,6 0 1,-6 6-1,2 8 1,-4-1 373,-1 0 1,0 1 0,-1 0 0,-2 3-200,-2 1 0,-1 4 1,2-3-1,-4 0-350,1 0 0,-3-1 0,5-4 0,2-1 65,2 0 1,-4-4-819,1 0 1,1-6 0,6 0 0,3-6 183,1-6 1,1-7 0,2-5 0,-1-3 32,1-4 0,2-1 1,1 0-1,-1 0 199,-3-2 1,2 0 0,-7 6-1,0 2 453,2 6 1,-4 2 0,2 1-1,-1 3 463,2 2 0,-2 3-815,6 6 0,-1 0 1,6 1-1,-1 2-543,0 2 1,2 8-1,3-3 1,3 1-2023,-1 1 2619,12-1 0,-10 3 0,10-1 0</inkml:trace>
  <inkml:trace contextRef="#ctx0" brushRef="#br0" timeOffset="23">23901 15766 8163,'-9'-13'205,"0"-1"1,5 3 0,-5 2 359,-2 4 1,4-1 688,-2 2 0,0 1-664,-4 7 1,1 4 0,2 5-335,1 0 1,6 1 0,-2-1 0,4 0-383,1 1 0,1-1 0,4-1-56,4-3 0,9-3 0,4-6 0,3 0-141,2 0 1,-1-6 0,1-3 0,-2-3-671,-3-1 1,-2 1-1,-7 1 1334,0 3 195,-5-1 1,-4 3 0,-7 6-1,-3 6 29,-1 1 0,4 9 0,-2-2 0,4 2-1069,1 3 1,6 1 0,4 2 503,7-5 0,9 4 0,8 0 0</inkml:trace>
  <inkml:trace contextRef="#ctx0" brushRef="#br0" timeOffset="24">21435 17339 6535,'6'13'402,"0"-4"1,4 0 0,-2 1-66,-3 2 0,4-3 21,-4 0 1,-1 0 0,-4 4 0,0 0 196,0 1 1,0 3 0,0 3-1,0 0-436,0 4 0,-6-3 0,-4 1 0,-5 2-248,-3 1 1,-5 0-1,0-1 1,-2-4 141,-1 0 0,-3 2 0,-2-4 0,-3-4 39,0-3 1,-4-1 0,4-5 0,-2-2 151,1-2 1,5-1-1,-1 0 1,3-1-42,1-4 1,2-7 0,1-5-1,3-1-303,2-1 1,1 2 0,5-3-1,0-1-78,-1 0 0,1 5 0,0-3 0,-1 1 110,1 0 1,0-4 0,-2 3 0,-1-1-67,-2 1 0,0-5 0,3 2 0,-1-3 197,-2-2 0,0 1 0,5-3 1,1 0 139,3-2 1,-1-5-1,6 4 1,1-2-150,1-3 0,4 4 1,2 0-1,3 2-9,1 0 1,4 0 0,-3 4 0,2 1-87,3-1 0,-2 2 1,-2 1-1,-1 2 111,1-2 1,-4 4 0,0-3 0,-1 1 4,-1 2 1,2-6 0,-3 4 0,3-3 76,1-2 1,2 2 0,6 0 0,1 0-271,2-3 1,6-2 0,-1 3-1,5 1-19,4-1 1,3 0-1,-2 1 1,-1 1 32,1 2 1,-2 0 0,-4 5 0,-2 2 112,-3 1 0,-3 1 1,-5 1-1,-1 0 230,0 0 0,-1-1 0,-1 2 0,-3 2-94,3 1 0,1 0 1,1-4-1,0 0-62,1-1 1,5 1-1,3 0 1,3-1-90,2 1 0,4 1 0,0 2 0,-1 1-144,-2-2 0,-1 6 0,-2 0 0,-3 4 190,-4 1 0,-3 0 0,-4 1 0,0 2 176,-2 1 0,-6 7 1,3-2-1,-2 3 58,0 1 0,1 0 1,-5 2-1,0 1-102,0 2 0,4 4 0,2-2 0,0-1-78,0 0 0,3 5 0,-3-4 0,1 3-78,4-1 1,-1-1 0,0 2-1,-1-2-22,2-2 0,-4 1 0,0-4 0,-1 2-27,-3-2 0,-1-1 0,-2-2 0,0 0-359,0 1 1,0-1-1,1-1 1,2-2-411,2-1 0,-1-4 0,-2 2 842,2-1 0,3 4 0,7-2 0</inkml:trace>
  <inkml:trace contextRef="#ctx0" brushRef="#br0" timeOffset="25">21608 16646 8101,'-13'-21'265,"7"8"1,6 8-1,9 4 214,7 1 0,5 0 0,7 0 1,2 0-421,1 0 0,6-2 0,-2-1 0,2-3-375,-1-1 0,1 4 1,-6-3-1,-1 2-438,-2-1 0,-2-5 754,1 1 0,6-3 0,1-1 0</inkml:trace>
  <inkml:trace contextRef="#ctx0" brushRef="#br0" timeOffset="26">6345 10875 8425,'-12'-13'0,"2"-1"0,3 1 45,1 0 1,1-1 0,5 1 402,0 0 1,2 1-1,2 1 1,5 4-1,3 1-360,1 3 0,2 2 0,3 2-355,4 4 1,8-2-1,2 5-164,2 3 595,8-5 1,5 4 0,8-4 0,3 0 165,4 0 0,7 0 1,4-3-1,0 1-166,-1-1 0,-30 0 0,1 0 0,-1 0 0,0-1 0,1-1 0,0 1-3,1-2 0,1 1 0,2-1 0,1 0 1,-3 0-1,0 0 0,0 0 0,0 0-89,2 0 0,0 0 0,4 0 0,1 0 0,-3-1 1,0 1-1,3-2 0,0 1-88,1-2 1,0 1-1,4-1 1,0 0 0,1 2-1,0-1 1,-1 0 0,0 0-133,1 0 0,0 1 0,0-2 1,1 0-1,-4 0 0,-1 1 1,-1 1-1,-1-1 104,-1 2 0,-1-1 0,0 1 0,-1 0 0,-6 1 0,-1-1 0,-1 2 0,-1-1 50,-1 1 1,-1 1-1,35 6 1,-7-3 0,1 1-43,0 3 1,-7-2 0,-2 1 0,-4 0-478,-6-2 0,3 0 1,-7-4-1,-1 2-551,-1-2 0,-8 0 1064,-3 1 0,1-2 0,-1 2 0,-1-2 0,-2-2 0</inkml:trace>
  <inkml:trace contextRef="#ctx0" brushRef="#br0" timeOffset="27">5532 14900 8292,'-6'-14'118,"3"1"1,-6 0 125,-1-1 0,4 6-926,2-1 530,2 6 1,4-3 0,2 7 124,5 4 0,3 2 248,1 6 0,0-2 1,1 1-1,-1 2 410,0 1 0,2 0 0,1-3 0,2-2-384,-1-1 1,3-1 0,1 2 0,1-3-56,0-1 1,1-1 0,3-5-1,1 0-28,0 0 1,-1 0 0,1 0-1,0 0-101,-1 0 0,1 0 0,1 0 0,2 1-97,1 4 1,0-4 0,-4 5 0,-1-2 95,1 1 1,4 4 0,0-5-1,-1 1 69,-2 1 1,3-5 0,2 4 0,-1-4 100,1-1 0,2 0 0,-2 0 0,-1 0-75,1 0 0,-2-4 0,-4-2 0,-1 0-101,1 0 1,4 1 0,0 5 0,-1 0-170,-2 0 0,-3 0 1,0 0-1,-1 0-42,0 0 1,4 0-1,-6 2 1,3 1 183,2 1 1,-2 1 0,-1-5-1,-2 0 214,2 0 1,1 0 0,2 0-1,-2 0 24,-3 0 1,3 0 0,-3 0 0,2 0-276,-2 0 0,8 0 0,-3 0 0,1 0 45,0 0 1,-1 0 0,-1 0 0,1 0-475,0 0 1,-1 4 0,2 2 0,2 0 322,1 0 0,5 3 0,-4-5 1,1-1 188,-1-1 1,-1-2-1,-4 0 1,0 0 227,-1 0 0,1 0 1,1 0-1,2-2 175,1-2 0,5 1 1,-4-5-1,1 1-460,-1 0 0,4 2 0,-2-2 0,1-1-297,2 1 1,9 4-1,-4-3 1,2 2 127,2-1 1,0-1 0,-3 3 0,2-3 257,-3-1 0,4 3 0,-1-4 0,-4 1 123,-4-1 0,2 1 0,-5-2 0,0 3-179,-3 0 1,0 5 0,-1-4 0,-2 4-195,2 1 0,-5 0 0,-3 0 0,0 0-122,-1 0 0,3 0 0,-5 0 0,0 0 36,0 0 0,-1 0 0,-5 0 0,1 0 100,-1 0 0,0 0 0,1 0 0,-1 0-53,0 0 0,1 0 1,-1 0-1,0 0-385,1 0 1,-1 4-1,0 1 1,1-2-532,-1-2 1,-1 1 0,-2 2 1097,-1 5 0,6 3 0,6 1 0</inkml:trace>
  <inkml:trace contextRef="#ctx0" brushRef="#br0" timeOffset="28">5519 15953 11647,'7'-14'-1239,"-2"1"1,2 7 900,2 6 0,3 2 1,1 6-1,0 3 218,1 1 0,0 1 0,4-1 0,4-3 1,4-5 381,0-2 1,7-2 0,4-2 391,6-2 0,4 2 1,8-2-1,3 2-249,4 2 1,5 0 0,2 0-1,2 2-210,-1 2 0,-2 4 1,0 5-1,2 0-527,1 1 0,2-6 1,-2 0-1,3-2 351,0-3 0,-34-2 1,1-1-1,-2 0 1,-1 0-1,1 0 0,-1-1 36,2-1 0,-1-1 0,-1-2 1,1-3-1,0-2 0,0-2 0,0-1 1,-1 1 4,1-2 0,-1 1 0,0 2 0,-2 0 0,27-10 0,-6 2-645,-2 2 1,-3 3-1,-2 2 1,-2 3 584,-2 4 0,-2 4 0,-4 1 0</inkml:trace>
  <inkml:trace contextRef="#ctx0" brushRef="#br0" timeOffset="29">5665 17125 8136,'2'-13'-157,"2"0"1,-1-1 0,6 0 0,1-3 246,2 0 1,3 3 0,3 5 0,3 0 0,1 2 82,0 3 1,2 2 0,7 2-1,7 2 1,8 1-58,8 1 1,14 5-165,3-5 0,-30-1 0,1-1 1,3-2-1,2 0 0,1 0 1,0 0-43,0 0 1,2 0 0,3-1-1,0 0 1,-4 0 0,-1-2 0,1-1-1,-1-1 101,-1-1 1,0 0 0,0-1-1,0-1 1,-3 0 0,-2 0 0,-1-1-1,0 0 3,-1 1 1,0 0 0,31-5 0,-3 4 0,-6 4-15,-3 4 0,-5 1 0,-5 0 0,1 0 0,2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3.326"/>
    </inkml:context>
    <inkml:brush xml:id="br0">
      <inkml:brushProperty name="height" value="0.053" units="cm"/>
      <inkml:brushProperty name="color" value="#FF0000"/>
    </inkml:brush>
  </inkml:definitions>
  <inkml:trace contextRef="#ctx0" brushRef="#br0">20062 9262 8210,'-9'-9'-464,"0"1"-216,-1-3 0,4 7 445,1 4 1,4 6 234,1 7 233,0-6 0,-2-1 3613,-2-6-3228,2 0 1,-2 2 0,8 1-425,5 1 1,5 7-1,3-1 1,7 5 77,6 3 1,4 4 0,7-4 0,4-1 56,4 3 0,-2-1 0,0 5 0,-1-4-55,-3-1 0,3 5 0,-1-3 1,-2 1-88,-2 0 0,-1-5 0,2 0 1,0-2 22,3-1 1,4-1 0,-5 0 0,1-1-274,1-3 0,-5 3 0,5-5 0,-2 2-57,1 0 1,-2-6 0,-6 3 0,-3-2 68,-2 1 0,0 4 0,-7-3 0,-3-1 4,-4 1 0,-3 5 0,-4-2 1,-2 2-275,-4 3 0,-4-5 1,-1 0-1,0 1-386,0 2 1,0 1-1,0 0 1,0 1-428,0-1 0,0 0 0,2 1 1134,2-1 0,-2 0 0,4 1 0</inkml:trace>
  <inkml:trace contextRef="#ctx0" brushRef="#br0" timeOffset="1">21408 9755 8201,'0'-37'0,"3"8"0,6 11 391,9 11 1,0 16 0,-1 7 0,-3 5-554,-5 2 1,1 8 0,-4-7-1,0 0 302,0 1 0,4 0 0,-1 2 1,3-1 356,1 1 1,1 0 0,0-1 0,3 1-258,0 0 1,1-1 0,-4 1 0,-3-2-142,-2-3 1,2 2-1,-7-6 1,0-2-223,2-1 0,-4-2 0,1 1 0,-6-1-538,-6 0 0,-9 2 0,-4 1 0,-3 4 661,-2 0 0,-11 8 0,-4 7 0</inkml:trace>
  <inkml:trace contextRef="#ctx0" brushRef="#br0" timeOffset="2">19995 11435 7837,'-13'-5'-569,"0"1"1,4-1-1,1 7 803,2 2 1,-3-1 833,5 6 1,0-4-502,4 3 0,6-5 0,2 2 0,4-4-131,2-1 0,3 2 1,4 1-1,3 1-13,4-1 1,3 0 0,0 0 0,3 3-135,0 1 1,5 2 0,-4 5 0,2 0-229,-1 4 1,2-1-1,-2 5 1,1 0-114,-1-1 1,1 4-1,-5-3 1,2 3-47,3 2 0,-3-2 0,0-1 0,0-4 69,0 0 1,1 2-1,2-3 1,-2 0-44,2 1 0,2 2 0,1-4 1,0-1-292,0 3 1,-5-5 0,-1 2 0,0-2-252,0-2 1,-5-1 0,-3-1 0,-7-4-424,-4-1 1,-3 4 1036,-3-1 0,3 3 0,-5 1 0</inkml:trace>
  <inkml:trace contextRef="#ctx0" brushRef="#br0" timeOffset="3">21248 11941 9021,'6'-29'0,"3"2"0,3 8 0,3 7 516,3 7 1,-4 4-1,6 2 1,-3 2-410,1 2 1,6 5 0,-2-2 0,3 0 339,2 1 1,-2-1-1,-1 2 1,-4 0-290,0 5 1,-2 0 0,-7 7 0,-2 0-394,-4-1 0,-7 4 0,-7-2 0,-7 2-471,-3 1 1,-12 0-1,0-3 1,-6-2-71,-3-2 0,-5 3 0,-2-5 776,-5-5 0,2 7 0,-10-4 0</inkml:trace>
  <inkml:trace contextRef="#ctx0" brushRef="#br0" timeOffset="4">19889 13434 8035,'1'-21'42,"4"3"1,-3 3-1,6 2 884,-2 0 1,4 4-1,-1 2-416,3 1 0,-3-3 0,0 4 0,1 2-241,2 2 1,1 1-1,1 0 1,-1 0-91,0 0 1,5 6 0,1 3 0,1 2 26,-1 3 0,3-1 0,-3 0 0,2 1-76,3-1 0,1 5 1,3 1-1,2 0-24,1 1 0,6 2 0,-2-3 0,4 0-38,1 1 0,4 3 0,2-2 1,0 1-378,0 0 1,-3-4 0,-5 4-1,-1 1-135,0-3 1,-1 4 0,-9-5 0,-2 2-100,-3 3 0,2 1 0,-6 2 1,-2-2-70,-1-3 1,-2 2 0,0-5 0,1 0 60,-1 0 0,2-1 0,1-4 0,3-1 551,2 0 0,1-5 0,5-3 0,0-5 0</inkml:trace>
  <inkml:trace contextRef="#ctx0" brushRef="#br0" timeOffset="5">21435 14020 8913,'9'-4'728,"0"-1"0,0 2 0,2 8 0,0 4-388,-2 3 1,-6 1 0,1 0 0,-2 0-334,-2 1 0,-2-1 0,-2 0 0,-5 1-285,-3-1 1,-6 0 0,-1 1 0,-3-1-342,-7 0 0,-2 1 0,-7 1 1,-4 1 618,-8 2 0,-8 5 0,-8-2 0</inkml:trace>
  <inkml:trace contextRef="#ctx0" brushRef="#br0" timeOffset="6">17369 10995 31804,'-7'-6'-2232,"1"3"1,6-6-1786,0-1 0,0 2 2206,0-1 1,0 1 1033,0-6 0,1 5-309,4 1 473,-4 5 1281,5-3-1421,-6 6 1189,0 0 1,0-6-324,0-3 0,2 1 1941,2 0 437,-2-1-1781,4 1 1,-6 13 0,0 11 0,0 6-287,0 6 0,0 8 0,0 1 0,0 3-280,0 0 0,0 6 0,0-9 0,0-2-260,0-1 0,4-3 1,2-4-1,1-2-292,4-3 1,-4-2-1,2-8 337,1-4 0,-2-2 0,-1-7-146,-1-4 1,4-3 0,-1-9 0,2-2-252,-2-2 0,5-1 1,-2-5-1,0 1 113,0-1 0,3 6 0,-6 4 1,1 2 742,-1 2 0,1 4 0,-4 1-75,2 2 1,-5 3 0,1 8 0,-3 4 60,-1 3 1,0 1 0,-1 2-1,-3 1 14,-5 2 1,-5 4 0,-2-3 0,-2 0-410,2 1 0,-3-3 0,1-3 0,2-1 292,1 0-2282,2 1 1438,5-7 0,8-2 1,10-10 665,7-4 0,9-3 0,8-1 0</inkml:trace>
  <inkml:trace contextRef="#ctx0" brushRef="#br0" timeOffset="7">17929 11395 8515,'7'-25'2792,"1"14"-2726,-4-2 0,-1 13-13,6 4 1,-6-1-1,3-6 102,0-1 0,-5-2 0,2 3 1,-4-3-614,-4-1 1,-5-1 0,1-2 0,-1 1 345,1-1 0,-1-7 1,5 0-1,2-1 73,2-1 1,1 2-1,1-5 1,4 0 469,4 1 1,4-3 0,5 7-1,4 0 476,3 3 0,6 0 0,2 2 0,1 3-810,3 5 0,-3-2 0,1 2-422,2 1 1,-4 3-1,-2 3 1,-3 1-1,-3 1-292,-2 0 1,0 1 616,-5 3 0,6 3 0,-3-4 0</inkml:trace>
  <inkml:trace contextRef="#ctx0" brushRef="#br0" timeOffset="8">17556 8876 27735,'0'-21'-3277,"0"2"0,0 6 0,0-1 1482,0 1 1,1 1 1613,4 3 0,-4-3-815,4 3 1075,-4 4 1,-1 0 0,0 10 0,0 3 126,0 4 1,-4 8-1,-1 2 1,2 3-69,2 2 0,-4-1 0,1 2-1056,1 3 1186,1-2 0,2 8 0,2-6 0,1-2 6,1-1 0,5-7 0,-3-3 1,0-3-395,0-2 0,4-1 324,-1-3 1,-1-3-1,1-8 1,-1-2-252,0-5 0,4-4 0,-3-5 1,2-4-99,3-4 0,-2 4 1,-2 2-1,-1 0 256,1 4 0,-2 1 0,1 3 95,1 3 1,2 4-1,0 6 1,-2 2 1,-1 1 1,-5 11 0,4-1 0,-2 2-117,-3 3 0,-2 0 1,-1 5-1,0-3 89,0-2 1,-4 3-1,-4-4 1,-2-2-234,-5-1 0,-1-2 0,2-1 0,1-1-47,0-3 0,-1-5 1,1 2-382,0-4 0,-1-1 0,1 0-377,0 0 0,5-1 720,4-4 0,2-2 1,2-6-1</inkml:trace>
  <inkml:trace contextRef="#ctx0" brushRef="#br0" timeOffset="9">18009 9276 15325,'13'-6'0,"1"-3"124,-1-3 1,-4 3-1,0 0 1,1 0 57,2 2 0,-3-5 0,0 3 0,0-3-240,-2-1 0,5-5 1,-5-1-1,2 0-478,0 0 0,0-4 0,4 6 0,-1 0 344,-3 2 0,7 4 0,-1 2 317,4 4 1,10 4 0,5 1 0</inkml:trace>
  <inkml:trace contextRef="#ctx0" brushRef="#br0" timeOffset="10">17502 13154 18081,'12'-10'0,"-1"-4"0,-2 1 0,-1 1 251,0 3 1,4 5-290,-3-5 1,2 1 0,3 0 922,-1 3 0,-4-1-138,0 2 1,-6 7 0,1 9 0,-2 5-521,-2 4 0,0 1 1,0 5-1,-2 0-171,-2-1 1,1 5 0,-4 2 0,1-1-181,3 1 1,1-3 0,2-7-1,0-2-924,0-2 0,2-2 715,2-8 0,3-4 0,7-5 0,-2-1-112,-3-3 0,1-4 1,-6-7-1,1-1-237,1-2 0,-5-5 0,4 2 1,-4-1 180,-1-1 0,2 6 1,1-4-1,1 2 777,-1 2 1,0 7-1,1 1 420,5-1 0,-1 4 0,1 1-59,1 4 0,2 7 1,1 3-1,-1 3-205,-3 1 1,3 2 0,-5 2 0,0 4-398,-2 0 0,1 4 0,-2-4 0,-1 1-273,-1 0 0,-8-5 0,-3 2 1,-3-1 245,-1-1 0,-1-3 1,1-7-1,0 0-147,-1 1 0,1-5 0,0 1 0,-1-2-89,1-2 1,0-6-1,1-3-998,3-3 0,3-1 0,6-1 932,0 1 1,6-6 0,1-2 0</inkml:trace>
  <inkml:trace contextRef="#ctx0" brushRef="#br0" timeOffset="11">18156 13434 18590,'13'-5'388,"0"1"0,-5 1 1,-2 7-1,-2 5-1329,1 3 1,-2 0 416,-8-3 0,4-5 0,-4-8 432,4-5 0,1-3 0,0-3 0,1-2-235,4-6 1,3-2 0,10-2 0,4-1 35,4-3 1,5 3 0,1-1-1,2 5 148,3 6 1,2 0-1,2 5 1,2 4 107,2 2 1,5 5 0,-2-4 0</inkml:trace>
  <inkml:trace contextRef="#ctx0" brushRef="#br0" timeOffset="12">17529 12008 8952,'0'-14'-144,"0"1"1,0 0-1,2 1 240,2 3 0,-2-3 0,3 5 2015,1-1-1328,-4-3-389,4 9 0,-6 2-94,0 9 1,4 3-1,1 1 1,-2 0 287,-2 1 0,-1 4 1,0 2-1,0 3-331,0 0 1,-4 5 0,-1-5 0,2 2-486,2 1 0,-4 0 1,1-3-1,1-2-563,1-2 1,2-1-1,0-5-653,0 1 0,2-7-2035,2-3 3483,10-2 0,6-20 1,7-4-1</inkml:trace>
  <inkml:trace contextRef="#ctx0" brushRef="#br0" timeOffset="13">17876 11941 8811,'20'-18'0,"-2"1"374,-3 0 1,-6 7-1,0 3 232,1 1 0,-4 3 0,-1 7 1,-2 5-163,1 3 0,-3 7 0,4 3 1,-4 3-134,-1 2 1,0 6 0,0 2 0,2 4-130,2 1 1,-2-2 0,2-1 0,-1-3-380,2-1 1,-2 1 0,4-6 0,-1-4-688,-3-4 0,0-3 419,1-8 1,-2-5 0,1-10 0,-5-6 20,-2-4 1,-11-8-1,2 2 1,-4-3 213,-2-2 0,4 1 0,-2 0 0,0 4 1107,-1 5 0,4 3 0,-4 5-257,3 5 1,2 4 0,1 4-558,3 5 0,3 7 0,6 4 0,2 0-557,2 4 0,5 1 0,9 2 498,4 0 0,3-7 1,2 0-1</inkml:trace>
  <inkml:trace contextRef="#ctx0" brushRef="#br0" timeOffset="14">17676 9995 12167,'0'-9'-847,"-2"2"0,-1 0 803,-1-1 1,-2 5-1,3-3 1,-3 2 579,-1 0 0,2-5 100,-4 4 1,6-1-677,-1 2 0,1 2 0,0-1 173,-1 6 0,-5 9 0,4 6 0,1 0 33,-2 1 1,4-3-1,-2 5 1,2-2-260,2-2 0,5-3 1,1-2-1,1-1 139,4-3 1,2-5 0,3 2 0,2-4-109,-2-1 0,4-1 1,-1-4-1,0-2-92,0 0 1,-2-5 0,-7 3-286,-1-3 0,-2-1 870,2-1-136,-3 7 1,-10 7 0,-2 9 310,-2 3 1,5 1-598,-1 0 0,2-4 0,4-1-626,2-2 1,4-2 0,5-4 0,2-1-744,3-4 0,2-2 1350,7-7 1,6-11 0,1-3 0</inkml:trace>
  <inkml:trace contextRef="#ctx0" brushRef="#br0" timeOffset="15">18302 9702 31794,'8'-12'-2757,"-1"11"1,-4-2 1921,2 13 0,-1 10 0,-4 6 0,0 1 242,0-1 0,0 1 0,0 0 0,0-1 472,0 1 1,0-5 0,0 1 0,0-1 158,0-2 0,0 4 0,0-6 1,0-2-455,0-1 1,0-6-977,0 0 0,-2-8 501,-2-1 0,3-6 1,-5-6-1,1 2 409,1 1 1,-7 0 0,2-2 617,-2 2 0,-3-2 0,1 7 1565,0 1 1,-1 3 555,1 4 1,6 4-1929,2 5 0,5 0 0,5-1 0,3-1-275,4-3 0,3-3 1,3 2-1,4-1 621,3-3 1,2-1-441,0-2 1,11-6-1,4-2 1</inkml:trace>
  <inkml:trace contextRef="#ctx0" brushRef="#br0" timeOffset="16">18769 9755 16600,'-6'-11'0,"-1"5"927,-1 10 0,-4 9 0,3 16 1,-2 2-962,-3 4 0,1-1 1,1 0-1,2-1-557,1-3 0,6-7 0,-2-2 1,4-2-64,1-2 0,0-3 303,0 0 1,1-7-1,2-4 167,2-6 1,-1-4 0,-5-7-45,-4 1 1,2 0-1,-6 1 1,-1 3 981,-2 5 0,-6 2 0,1 2 499,0 0 1,8 2 0,5 2-1403,3 5 0,6 3 1,6 1-1,7 0 496,8 1 1,13-1 0,8 0-1</inkml:trace>
  <inkml:trace contextRef="#ctx0" brushRef="#br0" timeOffset="17">17423 10142 18350,'0'-7'-5059,"-6"-5"5307,4 10 0,-10-4 327,3 6 1,2 0 0,-2-1-1,-1-2-226,-2-2 0,-1 1 0,-2 3 0,-2-2-158,0-2 0,-6-5 1,4 1-1,-2-3-51,-2-1 1,2-5-1,0-1 1,1-1-57,-1 1 1,5 0 0,-4 3-1,2-4-136,1 0 0,-1 3 0,5-2 0,-1 1 251,1 1 1,0-1-1,-1 4 1,2 1-202,4 0 1,-3-1 0,5 1-1,0-2-147,0-2 0,-2 2 1,3-4-1,2-1 111,2-2 1,1-3 0,0-2 0,0 1-3,0-1 0,1-4 1,2-2-1,3 1-150,1-1 1,2-2 0,3 3 0,-1 1-170,-3-1 0,1 4 0,5-3 0,-1 2 15,0 3 1,-4 1 0,-1 1 0,-1 3 159,0 2 0,-4-3 1,3 4-1,-1 2 137,-1 1 1,1-3-1,-5 0 1,0 2-45,0 1 1,1 0 0,2-1 0,1-2-5,-1 2 0,3-3 1,0 0-1,0-1-3,0 1 1,5-3 0,-4 4-1,2 2 80,0 1 0,0 2 0,2-2 0,0-1 154,-2-2 1,-5 0 0,4 5 0,-3-1 29,-2 1 1,-1-2 0,-1-1 0,2-2-127,2 2 1,-1 1 0,-2 0 0,1-1-19,1-2 1,5 0 0,-3 4-1,0-3 1,0 0 1,3-1-1,-3 4 1,0 1-9,-1 0 0,4-1 1,-4 1-1,-1 0 21,2-1 0,-4 1 1,2 0-212,-2 0 0,-1 4-1480,3 0 1280,-2 0 1,5 3-1482,-2 6 2029,-4 0 0,11 12 1,-4-5-1</inkml:trace>
  <inkml:trace contextRef="#ctx0" brushRef="#br0" timeOffset="18">17089 8263 10315,'5'-13'0,"1"1"566,1 3 1,-3-2-486,5 7 1,-6-2 0,3 3 145,0-1 0,-3-2 0,6 3 1396,1-2 0,2-4-973,2 5 0,-1 0 0,0 4 0,1 0 34,-1 0 0,0 5 1,1 4-461,-1 3 0,0 2 1,1-1-1,-1-1 123,0-3 1,1 7 0,-1-3-513,0 2 0,1 0 0,-1-2 0,0-1-204,1-3 0,-6 3 0,0-3 1,-1 2-624,1 3 0,-5-1 587,1 0 0,3 1 0,1-1 1</inkml:trace>
  <inkml:trace contextRef="#ctx0" brushRef="#br0" timeOffset="19">17822 7503 30817,'8'-13'-4916,"-2"0"1,-8 5-276,-2 4 5721,2 2 0,-5 7 436,2-1 0,4 6-831,-3-1 0,-2 5 0,0 2 0,0 2-26,0-2 1,0 0 0,3 1 0,-1 0-212,1 0 1,1 2 0,2-1 0,0-2-1546,0-1 1,0-6 522,0 0 1460,0-6 1,6-3-1,1-11 1,2-4-658,0-2 0,0-7 0,4 2 0,-1-4-88,-3 0 1,2 4 0,-6 1 0,1 2 804,0 2 1,0 3-238,-1 0 0,-4 5 1,5 2 219,0 1 1,-5 3 0,4 7-184,-4 5 0,-1 3 0,0 2 0,0-1-158,0 0 0,2 1 0,1-1-599,1 0 0,1 1 0,-5-1-317,0 0 609,0 0 1,1-5 262,4-4 1,-2-4 0,4-4 78,-1-5 1,3-3-1,-5-1-100,-1 0 0,0 4 608,2 0 1,-2 6 207,5-2 0,-3 4-357,4 1 1,-5 4 0,4 2 0,-1 2-338,0 2 0,-2-3 0,2 2 1,-1 2-465,-3 0 0,3 3 0,-1-1 1,-1 0-286,2 1 1,1-2-1,7-2 1,-1-3 983,0-1 1,7-1 85,2-5 0,3 6 0,2 1 1</inkml:trace>
  <inkml:trace contextRef="#ctx0" brushRef="#br0" timeOffset="20">18276 7676 16932,'11'-8'0,"-2"-1"-714,-4-2 0,1-1 655,-2-1 426,1 6 0,-5 2-780,0 10 0,0 2 1,1 5 320,4-3 0,2 1 0,6-5 447,1-2 1,-5-2 0,-1-1-396,3 0 1,1-4 0,1-2 0,-1-2-384,-3-2 1,3 3 0,-5-2 0,2 0 489,0 1 0,0-3 0,4 3 0</inkml:trace>
  <inkml:trace contextRef="#ctx0" brushRef="#br0" timeOffset="21">18849 7250 26953,'13'-4'-1110,"0"-2"1,1 0 703,-1 0 0,-4 1 0,0 5 230,1 0 1,-4 6 0,-1 3 0,-4 3-143,-1 1 0,0 5 0,0 1 0,-1 2 606,-4 3 1,-1 1 0,-6 3 0,1 2-117,-4 1 1,-3 6 0,2-2 0,-2 2-786,2-1 1,1 5 0,3-4 0,3 0-1479,5 2 1,2-5 1718,2 1 0,6-5 0,2 3 1</inkml:trace>
  <inkml:trace contextRef="#ctx0" brushRef="#br0" timeOffset="22">19062 7730 8483,'5'-18'50,"-1"0"1,2 2 0,-2 9 59,5 7 0,2 5 0,-1 9 1,-1 1-375,1 2 1,2 4-1,1 7 1,1 3 128,-1 5 0,0-2 0,1 1 1,-1 2 249,0 2 0,1 1 0,-1 1 0,0 2-75,1 2 1,-1-1 0,0-4 0,-1 0 89,-3 0 1,3 0-1,-3 0 1,3 0-22,1 0 0,0 4 0,1 1 0,-2-1-59,-4 2 0,4 0 0,-4 6 1,1-2-17,-1 1 0,-5 3 0,3-5 0,-1 2-48,-1-2 1,1-4-1,-4-5 1,2-1-115,2-4 1,-1-2-1,-3-6 1,2-2 210,2-3 1,-1-3-1,-4-5 1,0-1 122,0 0 1,0 1-1,0-1-190,0 0 0,5 5 0,-1 1 0,-1 1 18,-1-1 1,-2 5 0,0-2-1,0 3 7,0 2 1,-2 4-1,-2 1 1,-4 2-155,1 3 1,-3-3-1,5 0 1,2-1 192,2-3 0,1 1 0,1-3 0,2-4 146,2-4 0,5 2 0,-3-4 0,2-1 19,0-3 0,-6 4 0,2 0 0,-4 0-176,-1 1 1,0-3 0,-1 6 0,-4 4-167,-4 3 1,-3 1 0,-2 5 0,-3 1-153,-1-2 1,-4 3 0,3-4 0,0-1 149,-1 1 0,1-2 1,3-5-1,-2 0 29,2-4 0,1-3 1,2-6-1,-1 1 356,1-1 1,4-1 0,0-2-138,-1-1 1,-2-6-1,0 3 1,2-2-152,1 1 0,5-1 0,-5-4 0,-2 0-281,-1 0 1,-1 5 0,0-1-1,-1-1 6,1-1 1,0-2 0,-1 0 9,1 0 0,0 0 115,-1 0 0,6 0-664,-1 0 816,6-6 0,3-2 0,7-5 0</inkml:trace>
  <inkml:trace contextRef="#ctx0" brushRef="#br0" timeOffset="23">19195 10422 8532,'0'-33'787,"-10"2"0,-3 2 0,-2 14-1540,0 16 1,0 23-1,-2 17 1,-6 4 296,-2 1 1,-5 3 0,2-5 0,3-1 455,0-2 0,1-2 0,2-5 0,6-7 133,5-8 1,7-6 0,10-4 348,7-4 1,17-8 0,13-3 0,6 0-103,5 0 1,7 1-381,-3 5 0,6 0 0,-4 0 0</inkml:trace>
  <inkml:trace contextRef="#ctx0" brushRef="#br0" timeOffset="24">19995 9262 8022,'-1'-17'0,"-2"-1"-202,-2 2 0,-5 5 0,1 4 263,-3 1 1,0 0-1,2 3 539,1-1 0,0-2 787,-4 1-885,6 4 0,-1-5-37,4 6-346,2 0 1,-4 6 0,6 3 104,0 2 0,0-2 0,2 0 191,2 2 0,4 0 0,6 1 0,3-1 129,0-3 0,12 0 1,-3 2-1,4-1-192,2 2 0,7 2 1,5 3-1,1 3-176,1 2 0,0-3 0,4 6 0,-1 2-40,1 4 1,-4 1 0,0-3-1,0 2 48,3 1 0,-3-2 0,-2-5 0,-2-3 30,-2-2 1,0 3 0,-2-4 0,-1-2 41,-1-1 1,-5-2-1,3 1 1,-1-2-246,-4-3 0,-1 1 0,-1-4 0,0 0-213,-1 0 0,-5-2 0,-2-2 0,-1 1-1377,0 1 0,0 0-980,-5-4 1,-6-1-438,-2-3 2996,-10 2 0,-2-4 0,-6 6 0</inkml:trace>
  <inkml:trace contextRef="#ctx0" brushRef="#br0" timeOffset="25">21861 9302 8396,'0'-13'0,"0"0"-887,0-1 0,0 5 1240,0 1 1,0 3 0,2-2 995,2 1 1,-1 1-865,6 5 1,0 0-1,6 2 1,3 1-14,4 1 0,3 5 0,3-3 0,2 0-17,1 0 0,5 4 0,-5-1 0,-2 3-185,-1 1 1,-2 1-1,-4-1 1,-4 0-225,-4 1 1,-5-5 0,-1-1-1,-2 3-91,-3 1 0,-8-1 0,-5 0 0,-8-2 19,-9 1 0,-1 0 0,-6 1 0,1-2 101,4 1 0,1-3 1,3 1-1,2-1-7,6 1 0,2 1-32,1 4 1,7 5 0,4-1 4,6 0 0,4-2 0,8-2 0,3 0 172,4 1 1,3-3-1,2 0 1,0-4-330,-1-1 1,1 3-1,-2-5 1,-1-1-709,-2-1 0,-6-2 1,4 0-1,-3 0 151,1 0 1,0 0 0,-5 0 0,1 0 199,-1 0 1,0 0-1,2-2 1,1-1-133,2-1 0,4-5 1,-4 5-1,0-1 254,1-1 0,-4 5 0,4-4 0,-1 2 351,0-1 0,0-3 0,-5-7 0,0 1 0</inkml:trace>
  <inkml:trace contextRef="#ctx0" brushRef="#br0" timeOffset="26">22635 9556 8396,'13'7'660,"-4"-1"1,0-6-364,1 0 1,-3 0-81,2 0 1,-4 0 0,2 1 0,-1 4-230,-3 4 1,-1-2 0,-2 2 0,1 1-130,4 2 1,-4 2 0,3-1-425,-2 0 1,2-4-706,1 0 1270,-7-6 0,-11 9 0,-8-5 0</inkml:trace>
  <inkml:trace contextRef="#ctx0" brushRef="#br0" timeOffset="27">22608 9409 9178,'0'-31'0,"0"1"616,0 5 0,0 9-1039,0 7 0,0 4 448,0-3 0,3 5 504,6-2 0,4 8 0,12 2 1,0-2-271,4-2 0,6-1 0,1 0 0,2 0 893,2 0 0,5 0 0,1-1 0,-2-2-924,-3-2 0,5-4 0,-9 3 0,-1 0-1040,-2 0 0,-4-2 0,-7 3 0,-2 2-786,-2 2 0,-1 1 0,-6 1 1622,-3 4 1,-3-4 0,-6 5 0</inkml:trace>
  <inkml:trace contextRef="#ctx0" brushRef="#br0" timeOffset="28">17209 11701 10395,'14'-29'-222,"-1"2"1,5 3 0,1 12 254,2 4 0,-4 0 0,4 5 0,0-3 0,0 0 131,2 0 0,1-4 0,0 3 0,-4-2 365,0 0 0,-3 6 0,-5 0-328,-3 6 0,-3 10 1,-10 12-1,-10 9-48,-12 11 1,-16 7 0,-7 4 0,23-27 0,-1 0-59,-2-1 0,0 0 0,0 4 0,-1 1 0,-2 0 0,0 1 0,2 0 0,1 0-96,2 0 0,-1 0 1,0-3-1,2 0 1,-19 30-1,4-2-156,4-3 1,7-8 0,11-7 0,7-7-16,4-6 1,4 1 0,5-13 0,5-4 61,8-6 1,6-5 0,13-5 0,9-8 28,9-10 0,4-18 0,-23 17 0,0 0 0,1-4 0,1-1-48,0-2 1,1-2-1,2-4 1,0-2 0,-2-1-1,0 1 1,-2 0-1,0 0 21,0 1 0,0 0 1,0 0-1,0 0 0,-3 3 1,-2 0-1,0 3 1,-1 0 161,23-25 0,-5 7 1,-11 13-1,-8 7 584,-6 5-226,-6 5 1,-17 17 0,-8 8 0,-12 10 35,-9 11 0,-5 6 0,-5 8 0,-2 3-226,-5 5 0,22-21 0,-1 1 0,-1 1 0,0 2 1,1 0-1,-1 1-150,-2 1 1,1 0 0,-1 4-1,1 0 1,3-5 0,1 0 0,0 1-1,2 0-189,1 1 1,1 0 0,2-1 0,3 0 0,-4 21 0,8-3-343,7-9 0,6-3 0,7-9 0,11-5 180,12-6 0,14-4 0,13-13 1,9-6 77,8-9 0,-28 1 0,0-3 0,-1-4 0,-1-1 0,3-2 1,-1-1-19,2-2 0,-1-1 0,1-4 1,0-3-1,0 0 0,-1-1 0,-1 0 1,0 0 139,0-2 1,0 0-1,-6 1 1,0 1-1,-2 3 1,-1 0-1,-3 2 1,-1 1 221,-4 0 1,0 2 0,21-16-1,-16 14 1,-7 8 242,-8 4 0,-6 9-13,-4 6 0,-9 7 0,-10 11 0,-6 4 240,-7 3 1,-3 12 0,-4 5 0,-1 4-216,1 4 1,-2 2 0,2 1 0,4 1-405,2-1 0,9-6 1,2-2-1,7-4-87,4-1 0,14-6 0,7-3 1,11-4-152,10-5 0,9-4 1,9-9-1,1-5-378,6-2 1,8-10 0,-2-5-1,-2-8 247,-1-4 1,-2-6 0,-4-2 0,-4-1 407,-4-3 1,-8 5 0,-6 1 0,-7 3 176,-5 1 1,-9 6 0,-4 5 493,-4 6 1,-10 4 0,-2 7 0,-10 5-338,-5 7 0,-8 7 1,2 6-1,-2 2-193,2 3 1,-3 4-1,4 5 1,2-1-473,6 1 1,1 3 0,9-1 0,6-4 213,9 1 1,7-8 0,10-4 0,5-8-503,6-4 1,8-8 0,-2-2-1,1-4 50,4-1 0,-1-6 0,0-3 0,-2-4 572,-2-5 1,1 3 0,-7-2 0,-6 3 615,-4 5 0,-4-1 0,-1 6 1,-2 1-336,-6 1 0,-2 14 1,-1 6-1,-1 5-839,0 4 0,1 9 1,-1 2-1,0 1 522,1-1 0,-1 4 0,0-8 0</inkml:trace>
  <inkml:trace contextRef="#ctx0" brushRef="#br0" timeOffset="29">22035 12221 8212,'0'-7'120,"-6"1"1,-2 4-1,0-1-216,-1-1 0,6-2 0,-2 1 28,4-3 0,1 0 914,0-1 1,6 5-1,3-4-438,2 2 0,4 2 0,2 4 0,0 2-287,0 2 0,-1-1 1,0 6-1,2 1-44,-2 2 0,-1 6 0,-3 0 0,-3-1-40,-5 3 0,2 0 0,-1 7 1,-4 0 109,-4-1 1,-4 1 0,-7 0-1,0-2 11,-4-3 1,3 3-1,-3-4 1,3 1-143,2 0 0,0-5 0,-1 2 1,1-1-298,0-1 0,-1 1 0,1-6 0,1-2-1370,3-1 1,-1 0-843,6 4 2493,5-5 0,6 4 0,7-5 0</inkml:trace>
  <inkml:trace contextRef="#ctx0" brushRef="#br0" timeOffset="30">22821 12301 8239,'0'-21'317,"0"3"1,0 11-1,0 7 239,0 7 1,0 7 0,-1 2 0,-2 3-220,-2 2 1,-5 4 0,0 5-1,-5-2-151,-3 2 1,-4 1-1,3-2 1,-2 2-678,-3-1 0,0-6 0,2-4 0,4 0-487,4-4 0,0-6 978,1-1 0,0-6 0,-1 3 0</inkml:trace>
  <inkml:trace contextRef="#ctx0" brushRef="#br0" timeOffset="31">22715 12154 8179,'6'-34'555,"4"3"0,6 9 126,6 9 0,4 7 0,2 7 0,1 2-337,2 2 0,6 5 1,-1 0-1,3 5 46,1 3 0,4 0-390,0-5 0,7 6 0,-4 2 0</inkml:trace>
  <inkml:trace contextRef="#ctx0" brushRef="#br0" timeOffset="32">23621 12274 9511,'9'-19'0,"0"0"0,0 1 0,0 6 889,-1 5-1053,-5 2 1,2 5 0,-10 0 234,-3 0 1,-9 2-1,-3 1 1,-4 3 100,-4 1 0,-6 6 1,1 5-1,0-1-15,1-3 0,2 4 0,7 0 0,2-2 286,2-1 0,5-2 0,7 1 0,1-1-542,3 0 1,7-1-1,7-2 1,5-2-410,6-2 1,3 0 0,2-3 0,0 1-64,-1-1 1,-5-1 0,-3-2 0,-3 0 633,-2 0 1,-6 1 344,-2 3 1,-15 4 0,-8 5 0,-6 1-77,-3-1 1,-4 0 0,0 1 0,2-1-156,0 0 1,0 1 0,2-1-1,5 0-782,1 0 1,8 1 0,-2-2-1479,5-3 2083,7 2 0,-3-9 0,6 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3.250"/>
    </inkml:context>
    <inkml:brush xml:id="br0">
      <inkml:brushProperty name="height" value="0.053" units="cm"/>
      <inkml:brushProperty name="color" value="#FF0000"/>
    </inkml:brush>
  </inkml:definitions>
  <inkml:trace contextRef="#ctx0" brushRef="#br0">18609 6730 8437,'0'-13'0,"0"0"129,0-1 1,0 1 0,0 0 382,0-1 0,-2 7 1,-2 2-602,-5 4 0,-3 2 1,-3 4-1,-1 2-260,-2 1 1,-5 4 0,-1-4 0,-4 4 450,-3 2 1,0 3-1,2 1 1,-2-2 42,-4-1 1,2-1 0,2-1 0,3 0-8,1 1 0,-4 0 0,0 3 1,0 0-100,-2 0 1,5-3 0,-3 1 0,3 2-24,1 0 1,1 7 0,-2-2-1,-1 2 14,3-2 1,-8 8 0,6-2-1,-4 3 17,0 2 1,-4 2-1,5-2 1,2 1-19,0 3 1,-2 1-1,0 2 1,2 0-38,1 0 0,1 5 1,0-1-1,-1 0-4,-3 2 0,3-4 0,-3 4 1,1-2 34,-1 1 1,3-1 0,-5-3 0,2 2 108,0 2 0,-6 4 1,3-3-1,0 1-57,3 3 0,-2-2 0,2 2 0,1 2 60,2 0 0,-3 8 1,0-6-1,1 1-159,2-1 1,-3 3 0,0-1 0,2-1 11,0 1 0,0 0 0,-1-1 0,2 0 18,-2-2 1,-4 8 0,3-8-1,2 0 79,0-2 0,-2 5 0,-1-1 0,-1 3 25,1 1 0,0-1 0,6-4 0,-1 3-52,0 0 1,-2 7 0,-1-2 0,4 2-76,0-2 1,-2 0 0,6-4-1,-3 0-3,-2 3 1,-4 4-1,0-6 1,1 0 45,2 0 1,-3 4-1,0-4 1,1 0 68,2 0 1,-4 3 0,-2-2 0,-2 0 10,1 4 0,3-3 1,-3 2-1,-1 3-70,2-1 1,13-26-1,-1 0 1,2-3-1,0-1 1,0 1-1,0-1-50,2 0 0,-1 0 0,0 2 0,1 0 0,2 1 0,0 0 0,-1-1 0,0 0 34,-2 0 1,1 1 0,1 1 0,1 1-1,0-3 1,1 0 0,1 0 0,0 0-35,0-1 0,1 0 0,0 4 0,-1 0 0,-12 30 0,12-33 0,1 0-16,0 1 1,-1-1 0,1 0 0,0 0 0,-1 2 0,1-1 0,0 1 0,-1-1 24,1 3 0,0 0 0,0-3 0,-1-1 0,0 3 1,0 0-1,0-1 0,0-1-4,1 0 1,-1-2-1,-1 1 1,1-1-1,-7 32 1,-1 0 18,-1-1 0,6 5 0,-4-6 1,0 0 1,0 4 0,4-1 0,-6-1 0,1 1-20,1-3 0,11-28 0,0 0 0,-7 31 0,-2 4-19,-2-2 0,5-3 0,-2-1 0,4-1-49,0 1 0,2-2 0,2-1 0,3-3 5,1-2 1,-3 7-1,4-2 1,2-2-1,2-1 1,1 1 0,0-4 0,-2 0 66,-2 1 0,3-4 0,-5 2 0,1-2-24,1-1 0,-7 3 1,2 3-1,-2 2 213,-3 6 0,-1-2 0,-1 7 0,-3 0-129,8-36 1,1 1 0,-5 35 0,1-2 0,5-5-57,3-3 0,-3 5 0,4-5 0,2 0-96,2-3 0,1 2 1,0-2-1,0-1 46,0 0 1,0 0 0,0-2 0,0-1 66,0-4 1,1 6 0,2-7 0,3 1 153,2-1 0,1-4 0,4 5 1,0-2-157,1 0 0,3 5 0,3-4 0,0 2-210,4 0 0,6 8 0,2-6 0,2 2 26,3 3 1,2-3-1,2-2 1,2 0 125,2-2 1,4-2 0,-3-11 0,1-2 31,3-2 1,1 4 0,-1-6-1,-3-2 60,-1 4 1,3-5-1,-3 2 1,0-1 138,0 4 0,3 1 0,-2 0 0,2-3-241,1-2 0,8 4 0,-4-4 0,2 1-129,5 0 1,4-4-1,-5-5 1,4-3 158,4-2 1,-30-10 0,0 0-1,36 2 1,-36-5 0,-1-1 40,1-1 1,0 1-1,36 2 1,-35-2-1,-1 1 1,35 1 156,-5-1 1,6 3 0,-8-3 0,3 1-38,-1 3 0,-2 1 0,1-1 0,0-1-193,-1 1 0,4 1 0,0-1 0,-2-1-26,1 1 0,-31-6 0,0-2 0,0 1 1,1-1-1,0-1 0,0-1-8,37 0 1,-33 0 0,0 0 0,31 0-1,-36 0 1,1 0 1,0 0 1,-1 0 0,31 0 0,4 0 0,-2-1 250,0-4 0,3-2 0,-4-5 0,-5 2 58,-4 1 0,8 0 1,-9-4-1,2-1-106,3 1 0,0 0 1,3-1-1,3 1-96,-33 6 0,0 1 1,3-1-1,1 0 1,1 0-1,0-1 1,0 1-1,0-2-233,-1 1 1,2-2 0,3-1 0,0-1 0,0 1 0,0 1 0,1-2 0,0 0 116,2-1 0,-1 0 1,-1 1-1,-1 0 1,3-3-1,-1-1 0,0 2 1,0 0 88,0 1 1,0-1 0,-1-1 0,0-1 0,-2 0 0,-2-1 0,0 1 0,0 0 37,-1 0 0,0-1 0,-1 0 1,0-1-1,-2 1 0,0 1 0,0-1 1,-1 0 42,-2-1 0,1-1 0,1 1 1,-1-1-1,-1 0 0,0 0 0,1-1 1,0 1-4,0-2 0,1 1 0,4-2 0,0 1 1,-3 0-1,0 0 0,0 0 0,1-1-66,0 0 1,0 0-1,3-3 1,2 1-1,0 1 1,1 0-1,1 0 1,1-1 10,0-1 1,1-1 0,-1-1 0,1 0 0,3-2 0,1 1 0,-1 1 0,0-1-50,1 0 0,0 0 0,1 0 0,-1 0 0,-6 1 0,0 1 0,0-1 0,0 0 2,-2 1 0,0-1 1,-2 1-1,-1-1 1,-3 0-1,-1 0 0,-1 1 1,-1-1 12,0 1 0,-3-1 0,-3 0 0,-1 0 1,-1 1-1,-2-1 0,25-26 57,-1 0 0,-2-4 0,-8 1 0,0 1 18,-1-1 0,-16 26 0,0-1 0,19-28 0,-19 29 0,1-1-38,1 0 1,2-1 0,5-4 0,1 1 0,0-4 0,0 1-1,2-2 1,-1 0-18,2 0 0,-1 0 1,0-1-1,-1 0 1,-1 5-1,-1 0 1,-1 0-1,-1 0 108,-1 3 1,-2-2 0,1-1 0,-2 0 0,-3 4 0,-2 0 0,1 0 0,-1 0-9,-1 0 0,-1-1 1,22-27-1,-10-4 0,1 0-86,-1 4 0,-13 23 1,-1 1-1,17-26 1,0-3-164,1 1 1,-19 28 0,1-1 0,2 2-1,0 1 1,0-1 0,0 0 59,0 0 0,0-1 0,-1 1 0,1 1 0,-1-1 0,0 0 0,0-1 0,-1 1-69,1 0 1,-1-1 0,1-4 0,-1 0 0,-3 4 0,0 1 0,0-3 0,1 0 138,-1 1 0,0-1 0,-2-3 1,0 0-1,-1 3 0,-2-1 0,0 1 1,-2-1 185,0 0 0,-1 0 0,0 0 0,-1-1 0,1 0 1,0-1-1,-1-1 0,1 1-125,0-1 1,-1 0 0,3-5 0,0 0 0,1 2 0,-1 1-1,1 2 1,0 0-65,-1 3 0,1-1 0,-1 0 0,0-1 1,-2 2-1,1 1 0,-1 0 0,2-1-85,0 0 1,0 0 0,-1 1-1,0 2 1,-2-2 0,-2 0-1,0 0 1,0 0 21,2-36 0,-4 35 0,0 0 0,-2-37 0,0 38 0,0-1 183,0-36 0,-2 36 0,-2 1 0,-6-35 0,2 36 0,-1 0-41,-1-1 1,-2-1-1,0 0 1,-1 0-1,-1-1 1,0 1-1,-1 1 1,0 1-71,0 1 0,-1 1 0,0-2 1,0 0-1,1-1 0,1 0 1,0 0-1,0-1 8,1 2 1,1-1 0,1-2-1,0 1 1,-1 1 0,0 1-1,2-2 1,-1-1-54,2 0 0,-1 0 0,-2 0 1,1-1-1,0-1 0,1 1 1,-1-1-1,0 1 37,-1 2 1,1-1 0,1 0 0,-2 0 0,-1 3 0,-2-1 0,0-1-1,0 1 107,0 0 0,-1 0 1,-1 0-1,-1 1 0,-15-31 1,-1 3-1,-3-1 0,-3 6 0,-3-1 0,-1 2-61,1 3 0,-5-1 1,-1 1-1,24 27 1,-1 0-200,-1 1 1,0 0-1,-22-27 1,1 2-1,-3 0 110,-1-1 1,26 27 0,-1-1 0,1 1-1,0-2 1,1 0 0,0 0 84,-24-27 1,25 27 0,1-1 0,-3 1 0,1 0 0,1 0 0,-1 0 109,0 0 1,0-1-1,-22-20 1,-2-3-1,0 2-90,1 4 0,-6 1 0,2 6 1,0 1-163,0 4 1,-9-2-1,5 6 1,-5 1-55,-1 2 0,1 1 0,-2 1 0,0-2 61,0-3 0,-2 2 1,-2-2-1,2 3 49,3 1 1,-5-4-1,6-1 1,3-2 382,1-3 0,-3 0 1,4 0-1,3 3-45,1 1 0,-3 2 0,6 6 1,-1 1-153,1 2 0,-6 6 0,5-2 0,0 3-258,-2 2 0,1 4 0,0 0 0,0 0-93,1 2 0,-5-5 0,8 3 0,-2-3-81,0-1 0,1-5 1,-2-1-1,3-1 475,1 1 0,0-4 1,1 0-1,0-2 163,2-2 0,-8 1 1,8-1-1,-3 2-17,2 3 1,-2-2-1,2 6 1,1 2-241,1 1 1,4 2 0,-1 0 0,2 1-96,0 3 1,-7-3-1,5 5 1,-1-2-190,-3 0 1,-4 4-1,1-4 1,0 1 53,0 0 1,-4-4 0,-1 3-1,-2-2 222,0-3 0,-8 1 0,8 0 0,-4-1 4,-2 1 1,1 0 0,-2-1 0,3 1 16,1 0 0,-5 5 0,4 4 0,2 2-383,4 2 1,1 0 0,6 2 0,1 2-507,1 5 0,4 7 0,1 5 804,1 4 0,1 5 0,-5 10 0</inkml:trace>
  <inkml:trace contextRef="#ctx0" brushRef="#br0" timeOffset="1">20035 11781 8384,'8'-3'-31,"-2"-4"-224,-1-6 0,-3 1 0,4 3 36,0-2 1,-5 0-1,2-1 3242,-6 3-2399,-4 3 1,-6 6 0,-1 0-233,1 0 0,4 6-149,0 3 0,6 3 1,0 1-1,6 0 418,6 1 1,3 0 0,3 3-1,2 0-211,6 0 0,2 2 0,2 0 0,1 2-95,3 3 1,-3-1 0,5 3 0,-2-3 36,0 1 0,4 8 0,-4-5 0,-1 1-339,-2 0 1,-1 3 0,-1 2 0,0 0-140,-4-1 1,2-1 0,-5-3 0,0 1-4,0-3 0,4 4 1,-4-9-1,0-1 18,0-2 1,-1 0-1,-5-3 1,-1-3-175,-3-1 1,3-3-1185,-3 1 0,-2-5 310,2 5 0,-12-5 0,-1 4 155,-7-2 1,2 0 0,1-3 963,-3 1 0,5 1 0,0-5 0</inkml:trace>
  <inkml:trace contextRef="#ctx0" brushRef="#br0" timeOffset="2">20822 12448 8631,'-14'-6'2590,"3"6"-2238,2 0 0,4 1 1,10 7-1,4-1 336,2 0 1,4-4-1,1 3 1,2 0 3,-1 3 1,2 3-1,-1 1 1,-2 2-516,-1 3 0,-3 1 0,-4 5 0,-3-4-205,-4 0 0,-2 2 0,-4-4 1,-3-2-520,-4-1 1,-2-2 0,1 0 0,-2-1-479,-3-3 0,2 2 1,-6-7-1,-2-1 67,-1-2 1,0-1 957,3 0 0,-4 6 0,6 2 0</inkml:trace>
  <inkml:trace contextRef="#ctx0" brushRef="#br0" timeOffset="3">16796 15846 7987,'4'-9'-532,"1"0"0,1 5 0,-3-5 532,1-1-10,1-2 0,-5 3 331,0 0 1,0 4-182,0-3 0,0-1 131,0-5 1,6 1 459,2 0-11,-2 5-346,0 2 1,-7 6 84,-4 0-212,-2 0 0,-5 2 1,2 1 154,1 1 1,4 2 0,-3-1-51,-3 4 1,-1 7 0,-1 5 0,0 2-100,-1 5 1,1 3 0,0 1 0,1 3-104,3 4 0,-1 1 0,4 0 0,0 0-181,0 0 1,-3 0 0,3-2 0,0-1 21,0-1 1,2-7-1,4 1 1,-2-5-29,-2-3 1,2-6-1,-2 2 1,2-3 73,2-2 1,2-5-1,1-2-126,1 0 1,2-5-1,-3 2-26,2-6 1,3-6-1,-3-7 1,-1-3-203,2-2 1,-4 0-1,2-2 1,-2 0 137,-2 0 0,0-1 0,-2 2 0,-1 4 130,-1 3 0,-5 2 1,3 1 113,-1 3 0,2 3 0,-2 8 179,1 2 0,1 8 1,5 7-1,0 2 23,0 3 1,6 1 0,3 3 0,5 0-619,3-1 0,0 7 1,5-9-1,1 0-1215,3-1 1,0-3 1565,1 1 0,6 3 0,1-4 0</inkml:trace>
  <inkml:trace contextRef="#ctx0" brushRef="#br0" timeOffset="4">6065 11008 8867,'0'-13'-161,"0"0"0,0-1 1,-4 1 0,-1 0-36,2-1 0,0 1 0,-1 1 0,-5 2 472,-3 1 0,3 6 1,0-2-1,-1 4 534,-2 1 1,-1 0-1,0 0-633,-1 0 0,1 1 1,0 2-1,-1 2 14,1-2 1,0 3 0,-1-2 0,1 1-112,0 1 0,-5-5 1,0 5-1,2-2 78,1 1 1,-3 4-1,0-3 1,2 1-21,1 3 1,2 2 0,-2 2 0,0-1-8,2 0 1,-6 5-1,8 1 1,1 1-22,-2-1 1,0 3-1,0-3 1,2 2-17,1 3 1,5-4 0,-5 1 0,0 0-2,2 0 0,-4-1 0,5 4 0,0-2-69,0 2 0,-4 1 0,3 2 1,-2-1-45,0 1 0,6 0 1,-3-1-1,2 1 74,-1 0 1,-4 4 0,5 1 0,-1 2-3,-1 3 1,3-3 0,-4 2-1,0 1 11,-1 2 0,4-1 1,-4-1-1,1-3 68,0-1 0,2 2 0,-2-4 0,1-1 58,3-2 1,-3 2 0,2-1 0,-1-1-180,-1 2 1,5 0 0,-4-4 0,2 2-15,-1 4 1,1 0-1,-5 5 1,1-1-25,0 1 1,2 4 0,-4 2 0,0-1 31,2 1 0,-3-4 0,4-1 0,0 0 226,0-1 1,1-6-1,5 2 1,0-2-159,0 0 0,0 4 0,0-2 1,0 0-24,0-1 0,0 5 0,2-3 0,1 2-352,1-1 0,1-1 0,-5 3 1,0-1 200,0 1 1,0-3-1,-2 2 1,-1-1 255,-1-1 1,-5 5 0,3-5 0,0 0 179,0-3 0,-3 0 1,3-1-1,0-2 18,1 1 1,-4 1-1,4-2 1,1 2-391,-2 1 1,4 1-1,-2-2 1,1 3-295,-1 1 1,2 0-1,-2 1 1,1-2 4,-2-1 0,2-3 0,-4 3 0,-1-1 424,1 0 0,3 0 1,-4-4-1,1-2-56,-1-3 0,4 7 0,-4-6 0,1-1 572,0-1 1,2 3 0,-2-2 0,1 3-563,3 2 0,1 0 0,2-1 0,0 1-395,0 0 1,0 4-1,0 1 1,0 2 30,0 3 0,0 0 0,0 0 0,0-3 372,0-1 0,0 3 1,0-5-1,0-2 154,0-1 1,0-1 0,0 0 0,0-2 201,0-3 1,0 3-1,0-4 1,2 1-308,2 0 0,-1 1 0,5 3 0,-1 1-298,1 0 0,-4 4 0,3 1 0,1 2-43,-1 3 1,-2 2 0,2-1 0,-1-1 162,-3-1 0,0-1 0,0 4 0,1-2 228,-1-2 0,0-5 1,0 3-1,2-2 219,-2 0 0,-2 0 0,1-4 1,1-1-274,1 1 0,6 0 1,-1-1-1,3 1-310,1 0 1,1-1 0,-1 2 0,0 2 18,1 1 1,-1 6 0,0-3 0,1 2-90,-1-1 0,0-1 0,-1 2 1,-1-5 123,-2-3 1,-2-1 0,3-2 0,-1-3 444,2-4 1,-1 1 0,0-1 0,-1-2-109,2-1 0,0-2 1,4 2-1,1 1 1,2 2 1,4 0 0,-2-5 0,-1 1-542,0-1 1,3 0 0,-2 1 0,0-1 122,4 0 1,-3 1 0,0-1 0,-1 0 311,1 1 1,-3-6 0,4 0 0,0-2 381,-1-3 0,3-2 0,-5-1 1,2 0-258,2 0 1,1 0-1,1 0 1,0 0-272,4 0 1,0-4-1,-1-2 1,2 0-223,1 0 1,2-3 0,-4 3 0,2 0 88,-1 0 0,1-4 1,-1 1-1,-4-3 217,0-1 0,2 1 1,-8 0-1,3 0 270,-1-2 0,-4-4 0,2 0 0,1-3-12,0 1 0,-3-6 0,2 4 0,1-3-193,0-2 0,-3 1 0,2-1 0,1 0-179,0 1 1,-5-1 0,3 0-1,-1 1-10,0-1 0,0 0 0,-5 1 0,0-1 42,1 0 0,-5 1 0,-1-1 0,1-1 132,-1-3 1,4 1 0,-3-5 0,2-2 52,3-2 0,-1 4 1,0-1-1,1-1-124,-1-1 0,0-1 0,1 1 0,-1 1-109,0 0 0,1-5 0,-1 8 0,0-1 96,1-1 1,-2 5-1,-2-3 1,-1 0 21,1 0 0,-2 3 0,-1-5 1,-1 1 83,-3 1 1,3-4 0,-2 6-1,1-1-20,1 1 0,-5-4 1,3 4-1,-1-2-159,2-3 1,-4-2 0,5 1 0,-1 1 8,-1 1 0,2-4 0,-3-4 1,3 1 46,1 1 1,-4 4 0,3-1-1,-1 1 91,-1-4 1,5-1 0,-5 5 0,1 1-7,1 1 1,-5 1-1,4-4 1,-2 2-154,1 2 1,-2 4 0,2-5 0,-2 0-32,-2 2 1,0-4 0,1 4 0,2-2 50,1 1 1,1-1-1,-4-4 1,2 0 182,2 0 0,4 0 0,-3 0 0,0 0 125,-1 0 1,4 0-1,-3 0 1,0 2-112,0 2 0,3-5 1,-5 5-1,-1 2-242,-1 0 1,-1 2 0,2-5 0,2 3 3,-2 1 0,-2-8 0,-1 1 0,0-2-39,0 1 1,0-2 0,0 0 0,0 1 192,0-1 0,0 0 0,0 3 0,0 0 111,0 0-1,0 0 1,0 2 0,0 1-18,0 1 1,0 2 0,0-3 0,0 2-43,0-2 1,0 4 0,0 1 0,0 1-292,0-1-1,0-3 1,0 2 0,0 1 1,0-1 0,0-2 1,0 2-1,0 0 154,0 1 1,0-4-1,2 5 1,1 2 53,1 0 0,2-2 0,-3 0 0,1 2 12,-1 1 0,-1-4 1,-2 1-1,0 2 75,0 1 1,0-4 0,-2 0 0,-1-1-60,-1 1 1,-5-1 0,3 4-1,0-4-142,0-1 0,-3 4 0,5-2 0,1 1 69,2 0 0,-4-1 1,1 7-1,-1 2-29,-1 0 1,5 3 0,-5-3-1,1 6-8,1 2 0,-5-3 1,3 0-1,-1 4-93,-4 3 1,0-1-1,-3 3 1,1-2-27,0-3 0,-7 1 0,0 0 0,-3-1 63,1 1 0,1 0 0,-2-1 0,1 1-12,-2 0 1,-1 4 0,-3 1 0,-2 1 193,-1 0 0,0 4 0,3-3 1,-2 1-160,-1 1 0,-5-1 1,4 7-1,-2 2-20,-3 5 1,3 3 0,-2 1-1,0 1-689,2-1 0,0 6 0,5 3 0,-2 4 210,1 0 0,2 1 1,3 1-1,2 3 613,6 5 0,-4 2 0,0 2 0</inkml:trace>
  <inkml:trace contextRef="#ctx0" brushRef="#br0" timeOffset="5">19169 7557 26980,'0'-14'-7652,"0"1"5672,0 0-2644,0 5 3026,0 2 1737,0 6 1,-2 0 0,-1-1 693,-1-4 0,-1 2 1,4-4-200,-3 1 1,1 0-1088,-6 2 0,0 2 1442,-5-2 0,1 4-141,0 4 1,1-1 0,2 4 1100,1-1-956,6 5 1,-3-4-829,6 7 1,0-1 0,0 0-443,0 1 1,1-1 0,2 0 0,3 0 330,2 1 0,-4-1 0,5 0 1,1 1-65,2-1 1,0 0 0,-2 1 0,-1-2-79,2-3 0,0 2 0,3-3 1,-1 1 86,0 0 1,1-7 0,-1 3 0,0-4 248,1-1 0,-1 0 1,0 0-1,1-1-69,-1-4 0,0 3 0,1-7 0,-1 0 56,0 1 0,-1-3 0,-1 0 0,-4-4-171,-1-2 1,3-3 0,-5 4 0,-1-3-283,-1-2 0,-2 5 1,-2-3-1,-2 1 80,-5 0 1,0-4 0,-3 4 0,-3 2 25,1 1 1,-6 3 0,1 2 0,0 1 14,0-2 0,-1 5 0,4 2 1,-2 1-421,2-1 1,1 2-1,2-2-838,-1 2 1028,1 8 1,1 2 0,2 5 0,2 2 325,3 2 0,-6 4 0,4 6 1</inkml:trace>
  <inkml:trace contextRef="#ctx0" brushRef="#br0" timeOffset="6">18449 8183 29186,'0'-13'-1725,"-2"1"1,-2 3 0,-5 4 0,-3 4 4983,-1 1-3273,0 0 0,4 4 0,0 2 1,-2 0-494,0 0 0,2 3 12,0-5 0,4 1 1342,-3-5 1,-1 0-158,-5 0 0,1 0 1,0 0-666,-1 0 1,-1 6-1,-1 1 208,-2 1 0,-1 3 1,1-2-1,-2 3-487,-1 2 1,-4 3-1,3 1 1,-2-2 189,2-1 1,-2-2 0,6 1 0,0-1 207,-1 0 0,3 1 0,-5-1 0,2 0 103,3 1 1,-4-1 0,3 0 0,-1 1-281,-2-1 0,4 0 0,-6 1 0,0-1-177,1 0 0,-4 2 1,3 1-1,-2 2-127,2-1 1,-3-1 0,2 0 0,-2 2 269,-2-2 0,2-1 0,2-2 0,2 1 132,2-1 0,-2 0 0,5 1 0,1-1 118,-2 0 0,3-4 1,3 0-1,2 0-110,-1-2 1,-2 4-1,0-5 1,2 0-88,1-1 0,2 6 1,-4-2-1,2 1-366,-1-1 1,0 3-1,-1-3 1,2 3-208,-1 1 1,-2 0-1,-1 1 160,0-1 0,4-4 1,1 0-48,2 1 1,0-4 0,3 0-566,-1 0 0,0-3-624,4 6 1588,6-6 1,1 8 0,6-3 0</inkml:trace>
  <inkml:trace contextRef="#ctx0" brushRef="#br0" timeOffset="7">17329 8956 22968,'-13'-6'-829,"0"4"1,-1-2 364,1 3 0,-5 6 0,-1 4 638,-2 3 37,5 2 0,-8-3 0,5 0 0,0-2 283,-1 1 0,-2 2 0,4 1 0,2-1 172,1-3 0,8 3-774,2-3 0,7-2 1,7 0-1,9 1-131,5-1 0,14-4 1,5 3-1,2-1-816,2-1 0,3 6 1005,-5-1 0,1-3 0,-5 0 0</inkml:trace>
  <inkml:trace contextRef="#ctx0" brushRef="#br0" timeOffset="8">15530 8876 29742,'-14'0'-1073,"1"4"880,0 1 1,-1-1 0,1-4 0</inkml:trace>
  <inkml:trace contextRef="#ctx0" brushRef="#br0" timeOffset="9">15450 8889 29742,'-8'0'-4,"2"-1"-1338,6-4 1,-4 2-1,-1-6-168,2-1 0,2 3 1,0-1-935,-4 2 1739,4-4 1,-7 9 2375,4-4-1031,2 4-15,-4 1 0,2 1-26,-1 4 1,1 2-567,4 6 1,0 1-1,0-1 1,0 2 52,0 2 1,4-2 0,1 5 0,-2-3 74,-2 1 0,-1 4 0,2-2 0,1-1-82,1 0 1,1-1 0,-5-5-2770,0 0 1922,0 1 1,1-7 438,4-2 0,-4-5 1,4-5-1,-3-4-109,3-3 0,-4-1 1,4 0-1,-4-1 14,-1 1 0,0-5 1,-1 1-1,-2 0 470,-2 3 0,0 0 1,2 1-1,-2 0 278,2-1 1,0 1 42,-1 0 63,2-1 0,-4 5 0,8 2 97,2 1 1,-1 2 0,6 4-116,1 0 0,-2 1 1,-1 3-1,1 5-227,-1 3 1,-4 3-1,1 1 1,-2 4-74,-2 0 1,0 3 0,0 3-1,0 1-276,0-1 1,0 0 0,0-3 0,1-2-571,4-2 1,-2 4 0,6-6 0,0 0-253,-2-3 1,9-5 0,-1-1 0,3-2 1457,1-3 0,5 4 1,-3 0-1</inkml:trace>
  <inkml:trace contextRef="#ctx0" brushRef="#br0" timeOffset="10">20595 11008 28712,'5'-25'-8890,"-1"3"7329,0 3 721,-4 11 1,0 8 0,0 9 481,0 3 0,0 1 1,-1 2-1,-2 1 626,-1 2 0,-2 1 0,3-2 0,-2 2-3,2 2 0,2-5 0,1 3 1,0-1-291,0 0 0,0-1 0,0-3-3673,0-1 3356,0-5 0,0-4 1,0-8-42,0-5 0,0-3 0,0-3 1,1-1 216,4-2 1,-2-6 0,4 2 0,0-3 182,1-2 0,-1 2 0,4 1 0,-2 4 216,1 0 0,0 3 1,1 3 686,-2 1 0,-1 1 326,6 3 1,-2 5-636,-4 8 0,3 4 0,-7 6 0,-1 3-413,-1 0 0,-1 7 1,2-3-1,2 1-173,-2 0 0,-2-5 0,-1 2 1,2-1-222,2-1 1,-3-3-1,5-7 1,-1 1 48,-1-1 0,7-4 0,-4 0 79,0-6 1,4-4 0,-7-8 0,1-2-364,1 0 1,-3-7-1,4 2 1,-1-2-75,-3 2 0,3-2 0,0 6 1,0 2 209,0 1 0,-2 6 1,-2 2 975,2 1 0,-1 2 1,4 5 115,-1 4 0,0-2 0,-1 5 0,2 3-632,0 1 0,5 5 0,-3 1 0,3-2-744,1-1 0,1-1 1,-1-1-1,0 0-2816,1 1 3775,5-7 0,2-1 0,5-6 0</inkml:trace>
  <inkml:trace contextRef="#ctx0" brushRef="#br0" timeOffset="11">21355 10942 29018,'0'-23'-3277,"-5"12"0,0 18 0,-1 2 2702,0 0 1,-5 0 0,4 4 758,0 0 1,-4 1 0,7-1-594,1 0 0,1 1-297,2-1 1,2-1 397,2-3 1,4-3-1,5-6 670,0 0 0,-4-2 0,0-2-1005,1-5 1,-2-2 0,-1 1 1419,-1 1 1,-1 5 709,-5-5-1399,0 6 0,4 3 1,2 9 838,1 3-622,-4-5 1,9 8-1,-4-3 1,0-1-424,1 1 1,-1 3 0,2-6 0,-1 3-919,1 1 0,-2-1 0,1-2 0,1-2 54,2-2 1,-3-2 1322,0-4 0,0 0 1,4 0-1</inkml:trace>
  <inkml:trace contextRef="#ctx0" brushRef="#br0" timeOffset="12">21568 11048 29157,'6'-7'-51,"-4"1"0,8 7 1,-4 4-1,1 2-1631,4 1 0,-4 6 0,2-2-148,1 3 1,2 0 1555,2 3 0,-1-1 1,0-9-1</inkml:trace>
  <inkml:trace contextRef="#ctx0" brushRef="#br0" timeOffset="13">21741 11062 29540,'-13'-18'-1674,"0"0"0,4 6 0,0 8 0,-1 4 1647,-2 4 0,-1 8 1,-1 6-1,1-2-827,0-1 0,-1 3 0,2-1 0,2 1-1601,1 1 2178,6-4 0,-9 4 0,5-5 0</inkml:trace>
  <inkml:trace contextRef="#ctx0" brushRef="#br0" timeOffset="14">22088 10702 21511,'-13'0'-35,"-5"1"0,0 5 0,2 7-297,1 8 0,2 10 0,-1 5 0,1 1 148,0-2 0,1 7 0,3-5 0,5 0-170,2 1 1,2-4 0,0 0-1,2-1 110,2-3 0,5-7 1,7-2-1,3-2 62,2-2 1,0-8-1,4-5 1,-1-3-830,0-1 0,2 0 1011,-8 0 0,6 0 0,-4 0 0</inkml:trace>
  <inkml:trace contextRef="#ctx0" brushRef="#br0" timeOffset="15">22528 10662 22012,'0'-14'-7827,"0"6"7871,0-1 1,-2 12 0,0 1-1,-4 8 109,-2 6 0,-1 2 0,-4 7 0,1 0 96,3-1 1,-3 5 0,5 2 0,-2-2-197,0-3 0,5 6 1,-4-6-1,2 2-335,3-2 1,2 0-1,1-10 1,0-2-97,0-1 1,1-3 0,4-2 0,4-2 361,3-2 1,7-8-1,2-5 1</inkml:trace>
  <inkml:trace contextRef="#ctx0" brushRef="#br0" timeOffset="16">22848 10675 17776,'0'-18'-1487,"0"1"1,-2 5 0,-2 10 1516,-5 10 0,-3 2 0,-1 12 0,0 0 61,-1-1 1,2 7 0,2-4 0,1 0-77,-1 1 0,4 3 0,0 2 1,1-4-141,1-1 0,0 6 0,5-7 0,2-2 9,1-1 0,7-3 138,-2-5 1,3 1-1,1-1 1</inkml:trace>
  <inkml:trace contextRef="#ctx0" brushRef="#br0" timeOffset="17">22675 10915 30201,'1'-24'-1617,"4"6"0,2 7 0,5 12 1967,-3 4 0,3 0 1,-4 6-498,4-2 0,6-2 361,0 2 1,5-3 0,-2-6-1</inkml:trace>
  <inkml:trace contextRef="#ctx0" brushRef="#br0" timeOffset="18">23208 10582 19529,'4'-25'-1002,"1"2"1,4 13 0,-5 14-1,-1 13 624,-2 6 0,-6 6 0,-4 2 1,-3 4-41,-2 4 0,1 1 0,0 0 0,1-2-329,3-2 1,-1 1 665,5-6 0,-5 0 0,2-4 0</inkml:trace>
  <inkml:trace contextRef="#ctx0" brushRef="#br0" timeOffset="19">23488 11022 30657,'-6'-9'-1062,"-2"10"1,-6 21 0,-3 4-33,0 0 0,-3 4 1,4-2-1,-3-3 160,-2 0 0,3-1 0,-3 0 0,2-4 694,3 0 0,-5 9 0,0-1 0</inkml:trace>
  <inkml:trace contextRef="#ctx0" brushRef="#br0" timeOffset="20">23941 10755 8412,'0'-13'0,"0"-1"0,0 5-90,0 1 354,0 5 1,-2-3 0,0 7-1862,-3 4 1619,1-4 0,4 4 821,0-10-448,0 4 0,-2-10 0,-2 7 1,-5 1-52,-3 1 0,-1 10 0,-1 4 0,1 5-375,0 4 0,-1 1 0,1 5 0,0 0 50,-1-1 1,7 1 0,2 0 0,4-2-109,1-3 0,6-3 0,3-5 0,3-3 26,1-2 1,6-3 0,2-6 0,1-1-15,0-4 1,-1-4 0,3-8-1,-3-6-315,-2-2 1,-1-1-1,-5-1 1,-1 0 238,-3 1 0,-2 0 1,-4 4-1,1 4 89,-1 4 0,-3 0 1,-4 3-1,-5 2 37,-3 4 0,-1 4 1,1 2-222,3 4 0,3 2 1,8 5 247,2-3 0,10 3 0,6-5 0</inkml:trace>
  <inkml:trace contextRef="#ctx0" brushRef="#br0" timeOffset="21">24421 10582 8526,'-13'0'29,"-1"1"0,2 4-29,3 4 0,-2 7 0,2 3 0,-3 0 230,-1 1 0,4 3 0,1-2 0,1 0-141,-1-3 1,5 1 0,-2 0 0,0 0-587,1 1 0,-1 2 0,5-3 497,0 2 0,-6 1 0,-1 5 0</inkml:trace>
  <inkml:trace contextRef="#ctx0" brushRef="#br0" timeOffset="22">24341 10755 8405,'0'-24'0,"0"-1"-250,0 1 1,1 10-1,2 11-142,2 6 0,5-2 1,-1 4 206,3-4 1,3-1 184,2 0 0,4 0 0,6 0 0</inkml:trace>
  <inkml:trace contextRef="#ctx0" brushRef="#br0" timeOffset="23">24714 10595 8392,'0'-19'-241,"2"4"251,2-3 0,3 9 0,7 5 26,-1 2 0,-4 7 0,0-1 1,0 1-50,-2 1 0,4-3 0,-7 6-21,-1 1 0,-2 2 1,-1 1 29,0 0 0,-6 1 1,-1-1 143,0 0 1,-4-4 171,7 0 0,1-6-207,7 2 1,-1 0-1,5 1 1,-1 0-64,1 0 1,-6 5 0,3-2 0,-4 2-9,-1 3 1,0-1-1,0 0 1,0 1 71,0-1 0,-6 0 0,-2 1 57,-4-1 0,3-4 318,0 0-181,0 0 1,-3 0-402,3-1 1,-1 1-1,4 3 1,-1-1-145,-4-3 1,-1 1 0,-2 6 0,-3 1-124,0 2 0,-6 0 0,6-5 0,0 1 23,2-1 1,7-6 0,0-1-1,4-1 345,5-1 0,11-5 0,9-7 0</inkml:trace>
  <inkml:trace contextRef="#ctx0" brushRef="#br0" timeOffset="24">25101 10142 8501,'0'-22'0,"0"0"-10,0 2 0,0 11 1,0 9-1,1 9 206,4 8 0,-4 3 0,5 7 0,0 1 264,3 3 1,1 2 0,1 5 0,-3 1-145,3 2 0,-4 8 1,1-2-1,-2 2-144,-3 0 0,-3 2 0,-5 3 1,-4 1-382,-3-3 1,-1-3 0,-2 0 0,-1-5-620,-2-2 1,-4-4 0,3-2 0,-2-7 831,-3-5 1,-1 1 0,-2-4-1</inkml:trace>
  <inkml:trace contextRef="#ctx0" brushRef="#br0" timeOffset="25">25581 10622 8374,'0'-14'190,"0"1"1,0 0-1,1 1 424,3 3 0,4 3 0,5 6-389,1 0 0,-1 5 0,0 0 0,1 1-807,-1 0 0,0 3 1,1-3-1,-1 2 108,0 2 474,-5 2 0,3 1 0,-3 0 0</inkml:trace>
  <inkml:trace contextRef="#ctx0" brushRef="#br0" timeOffset="26">25461 10755 8337,'-17'-6'299,"4"-3"0,4-1 0,14 2-541,3 8 0,9 5 0,2 5 0,2-1 89,2 1 0,7 1 1,3-2-801,1-5 953,1 4 0,5-7 0,0 5 0</inkml:trace>
  <inkml:trace contextRef="#ctx0" brushRef="#br0" timeOffset="27">25967 10475 8670,'-19'-12'907,"10"3"-661,0-8 0,8 8-497,5 4 0,3 5 0,8 3 0,3 2 372,4-2 1,3 0 0,4 0 0,0 3-52,2 1 0,3 0 1,-5 4-1,-6-2-181,-2 1 1,-5 2 0,-7 1 0,-4 2 119,-4 3 0,-2-3 0,-4 1 0,-2-4-72,-1-3 1,-8-1-1,3 4 1,-1-1 421,4-2-21,-2-7 1,12 10 0,0-3-91,8 3 0,8 1 0,3 2 0,0 3-109,1 4 0,2 3 0,-6 2 0,-3-2-126,-2-3 0,-8 4 1,1-4-1,-4 3-600,-4 2 1,-5-1-1,-9-1 1,-4-2-714,-3-6 1300,-8 4 0,-1-6 0,-6 4 0</inkml:trace>
  <inkml:trace contextRef="#ctx0" brushRef="#br0" timeOffset="28">20182 10448 17051,'-8'-1'-1478,"4"-3"-754,3-5 871,1-3 1470,0-1 0,1 5-46,3 4 146,4 2 0,1-2-86,0-1 0,4 1 0,5 4 0,0 0-53,1 0 1,0 0 0,5 0 0,-2 0 60,2 0 1,-5 0 0,0 0 0,-1 0 164,0 0 1,-5 0-1,-6 1 171,-1 4 1,-1-2-576,-5 6 25,0-6 0,-11 7 1,-2-4-1,-2 1-41,0 4 1,-2-1 0,-1 0 142,2-1 0,2 0 0,4 3 83,1-3 0,8 3-163,1-3 0,5-3 0,9-2 0,-1-1 162,0 1 1,2-2 0,2 2 0,0-2-56,0-2 0,-3 4 0,0 2-91,-1 2 0,-1 0 0,-3 6 1,-5-1-33,-2 0 0,-2 1 1,-2-1-1,-2 0-28,-5 1 1,-3-1-1,-3 0 1,-2 1-66,-6-1 1,0-4 0,-3 0-1,3 0-210,-1-2 0,-4 3 0,6-4 0,-2 2-912,2 2 1210,3-4 0,-1 6 0,0-5 0</inkml:trace>
  <inkml:trace contextRef="#ctx0" brushRef="#br0" timeOffset="29">19582 11022 8548,'0'-14'521,"0"1"0,0 0-610,0-1-147,0 7 810,0 1-372,0 0 0,-1 5 1,-2-5 880,-2 0 1,-5 0-439,1-3 0,-3 3-722,-1 6 0,-1 0 0,1 0 109,0 0 1,4 0 0,0 0 0,-1 0 177,-2 0 0,3 0 0,0 0 1,0 1 36,2 4 0,-5-4 0,3 4-28,-3-4 0,-1 1 0,-1 2-137,1 5 1,4 1 0,2 1-117,1-2 0,-3 0 1,3 2-1,0 0 1,0-2 54,3 1 1,-3-3 0,0 2 262,-1 2 1,3-4 0,-4 2 463,2 1 0,2-2-647,4 1 1,0 0-1,0 4-228,0 0 0,0 1 1,0-1 131,0 0 0,4 0 0,1 1 1,-2-1-159,-2 0 0,-1 1 0,0-1 0,2 0 189,2 1 0,-3-1 0,5-1 144,0-3 1,-3-2 0,6-2-205,2 4 0,0-4 0,3 1 1,-2 0-135,-4 3 0,4-1 1,-3 1-1,3 1-50,1 2 1,-1 1 0,-1 0-1,-4 1 95,-1-1 1,3 0-1,-3 1 213,1-1 0,-4 0 0,3 1 199,0-1 0,-5-4 0,4 0 132,-4 1 1,5-2-332,3 0 1,3 0 0,1 2-1,1-2-73,-1-2 0,0 2 0,1-2 0,-1 0 72,0 0 1,1 3-1,-1-5 1,0-1 42,1-1 1,-1 2 0,0 1 0,1-2-21,-1-2 1,0-1 0,2 0 0,1 0-63,2 0 0,1 0 0,-2 0 1,0 0-226,0 0 1,2-4 0,0-2-1,1-2-23,-1-2 1,3 3 0,-3-2 0,1 0 97,-1 2 0,3-5 0,-4 3 1,-2-3 87,-1-1 0,-2-1 1,-1 1-1,-2 0 61,-1-1 1,-4 0-1,2-3 1,-1-1-122,-3 2 0,-1-5 1,-2 1-1,1-2-68,3-1 0,-2 3 0,2-4 0,-2 3 46,-2 2 1,0-5-1,0 3 1,0 1 118,0 2 0,-5-1 1,-1 1-1,1 0 35,-1-1 0,-5 4 0,2-3 0,-4 4 75,-5 0 0,2-4 0,-6 1 0,-2-1-116,-1-1 1,-2 4 0,1-3-1,-1 3-150,0 2 1,-4 1 0,0 2-1,1 2-160,2 2 1,-3 2-1,0 4 1,1-2-10,2-2 0,2 3 0,0-4 0,4 4-531,4 1 1,4 1 0,2 4 820,3 3 0,3 10 0,6 3 0</inkml:trace>
  <inkml:trace contextRef="#ctx0" brushRef="#br0" timeOffset="30">19982 12061 8336,'0'-13'0,"0"-2"469,0-3 0,0 8 0,1-2-455,4 5-268,-4 2 1,7 1 358,-4-1 0,-1 1 360,6 4 1,0 0-208,4 0 0,-5 6 1,-2 3 32,-1 2 0,1 3 0,3-1 0,-3 0-59,0 1 1,2-1-1,5 0 1,0 1-10,1-1 0,-1 2 0,2 1 0,1 2 84,2-2 1,5-1 0,-2-2-145,0 1 0,4-1 0,-4 0 0,1 1 0,0-2-59,2-4 1,-3 4 0,1-3 0,0 3-54,-1 1 0,0 2 1,-5 1-1,2 2-81,-2-2 1,-1-1 0,-2-1-1,0-1-28,1 0 1,-5 1 0,-2-1-90,-1 0 1,0-5-1,-3-2-270,1-1 1,1-2-355,-5 6 0,-6-6 1,-3 2-1121,-3-4 0,-1-1 1891,-1 0 0,1 6 0,0 2 0</inkml:trace>
  <inkml:trace contextRef="#ctx0" brushRef="#br0" timeOffset="31">20662 12488 10676,'0'-21'479,"0"3"0,4 21 1,2 10-1,0 10-291,0 3 0,-2 1 1,-2 0-1,1-2-521,1-3 1,1 2 0,-5-7-1,1 1 167,4 1 0,-2-4 1,4 4 146,-1 1 1,4 0 0,-2 7 0</inkml:trace>
  <inkml:trace contextRef="#ctx0" brushRef="#br0" timeOffset="32">8785 11235 8526,'-8'-14'322,"4"1"0,2 0 0,2-1 340,0 1 0,0 0 0,0-2 0,0-1-261,0-2 0,6-4 0,3 3 0,3-2 0,3-3 0,1 0-69,2 2 1,4-6 0,-3 3 0,2-2-6,3-2 1,-4-1-1,3 2 1,-1-2-107,-1-1 1,-1 0 0,-5 6 0,0 3-771,-3 4 0,-3 3 0,1 2-253,-1-1 1,-5 7 0,4 1-304,-2 0 1,0 5 0,-2-4 1104,5 4 0,3 1 0,1 0 0</inkml:trace>
  <inkml:trace contextRef="#ctx0" brushRef="#br0" timeOffset="33">9438 9795 8232,'0'-20'0,"0"2"0,0 3-23,0 2 0,1 5 1,2 3-193,2-1 401,-1 4 0,-4-2 1,0 8 167,0 5 1,0 3 0,0 1 0,0 0-44,0 1 1,0 1 0,0 1 0,0 2 198,0-2 0,5-1 0,0-2 0,1 0-310,0 1 0,5-1 0,-2-1 0,1-2 113,-1-1 0,6-4 0,-4 2 9,4-1 1,3-2-895,9-4 1,-7 0 0,-2 0 0,-3-1-18,-2-4 0,1 3 1,-1-7-1,0 0 589,1 1 0,5-9 0,2 2 0</inkml:trace>
  <inkml:trace contextRef="#ctx0" brushRef="#br0" timeOffset="34">9984 9636 8420,'0'-14'963,"-6"7"-572,-3 2 0,2 4 0,-2 4 1,0 6 36,2 8 0,-9 9 0,2 6 0,-1 8-325,1 8 0,-6 11 0,-2 7 0,10-29 0,0-1-310,1 1 1,0 0 0,-2 6 0,1 1 0,2-1 0,1-1 0,0-1-1,0-1-400,-4 34 1,8-1 0,1-12 0,2-5-1201,2-3 1807,0 2 0,6-14 0,2 5 0</inkml:trace>
  <inkml:trace contextRef="#ctx0" brushRef="#br0" timeOffset="35">11624 11261 8305,'-9'-5'-1031,"0"-4"1570,-1-3 0,2 3-63,-1 0 1,5 6-531,-5-1 1,6 1 307,-1-2 0,2 2 1,4-6 219,2-1 1,-2-2 0,4-3 0,-1-1-101,4-2 1,3-10 0,3 0 0,3-5-153,4-4 0,3-4 0,2-2 0,0 3 47,-1 2 0,1-4 1,0 8-1,-1 0-722,1 3 0,-6 4 0,-2 5 0,-1 4-155,-1 3 1,-3 2 0,-5 1-752,1 3 636,-4 3 1,-2 6-1041,-8 0 1763,2 0 0,-4 0 0</inkml:trace>
  <inkml:trace contextRef="#ctx0" brushRef="#br0" timeOffset="36">12744 9636 13059,'0'-9'-1302,"0"0"1,0 4 1138,0-4 1,0 5 266,0-5 0,-2 6 105,-2-1 0,1 2 1,-6 4-1,-2 2 59,0 5 1,-3 3-1,1 3 1,0 1-67,-1 2 1,0 5 0,-3 0 0,-2 2 79,-2 1 0,5 1 0,-2 1 0,3 3-183,2 5 1,0-2 0,1 2 0,1-1 68,3-1 0,5 5 0,-2-4 0,4 4-151,1 1 1,1-2 0,4-1 0,4-3 23,2-1 0,4-2 0,3-4 0,3-1-70,-1 1 1,6-6 0,-4-4 0,3-2 24,2-2 1,4-4 0,0-1-1,-2-2 3,0-3 1,0-8-1,1-4 1,-3-3-136,-2-1 1,1-6 0,-8-3 0,-3-2 34,-5 2 1,1-2 0,-7 5 0,-2 0-63,-5-1 1,-6 3 0,-9 3 0,-3 2 147,1 4 1,-10-3 0,3 7-1,-1 1 58,0 1 1,3 7 0,1 1 0,3 1-40,2 3 1,3 2-1,7 2-454,4-1 1,4 5 0,1 1 0,1 2 381,4 2 0,2 8 0,7 3 0</inkml:trace>
  <inkml:trace contextRef="#ctx0" brushRef="#br0" timeOffset="37">6372 14607 16161,'-9'0'-669,"0"0"1,5-5 0,-5 1 532,-2 1-234,5 1-1503,0 2 1122,6 0 1528,0 0-356,0-6 1,2 5-435,2-4 0,-2 5 0,4 3 1,-2 3 72,1 2 0,4-4 0,-3 5 0,1 0-44,3-2 0,4 5 1,2-4-1,2 0 78,-2 1 0,3-6 1,0 3-1,2-1 6,3-1 0,0 1 0,-1-5 1,-2 0 177,-2 0 0,1 0 0,-4 0 0,3 0-156,2 0 0,-5 0 0,2 0 0,-2 0-280,2 0 0,-3 1 1,3 2-1,-4 3-174,0 1 0,-1-2 0,2 2 0,1-1 169,2-3 0,0 3 0,-5-2 0,0-1 199,1-1 1,3-2 0,1 0 0,-1 0 405,-3 0 1,4-2-1,0-1 1,-2-3-155,-1-1 1,1 3 0,1-4-1,-3 2-335,3 3 1,-1 0 0,-3 0-1,1-1-163,-1 1 0,0 2 1,1 1-1,0 0 65,4 0 0,-2 0 0,7 0 1,0 0 277,3 0 1,-4-5 0,0-1 0,0 0 123,-1 0 0,0-3 0,-5 5 1,2 0-2,-2-2 1,-6 4 0,-1-2 0,2 2-378,1 2 0,-4 0 0,1 0-383,2 0 1,1 0 0,1 0 0,0 0 297,1 0 1,-1 0 0,0 0 0,1 0-40,-1 0 1,0 0-1,2 0 701,3 0 1,-3 0 1056,2 0-1551,-2 0 1,-6 0 0,-2 2-806,-1 2 1,0-2 356,-1 2 0,2-2 1,6-2-1,1 0-147,-1 0 0,0-5 1,1-1-1,-2-1 353,-3-4 1,2 4 0,-2 0 182,3 1 0,1 1-125,1 5 1,-7 2 200,-2 2 1,-4 4-1,-1 5 1</inkml:trace>
  <inkml:trace contextRef="#ctx0" brushRef="#br0" timeOffset="38">7878 14433 8176,'0'-7'367,"6"1"-74,3 6 1,-2 0 0,2 0 56,2 0 0,0 1 0,3 2 1,-1 2-116,0-2 0,1 3 0,-1 0 1,-1 1-87,-3 3 1,3 2-1,-3 2 1,1-1 26,-1 0 0,-2 2 0,-4 1 0,2 2-344,-2-2 0,-2-1 0,-2-1 0,-4-1 141,-4 0 0,2 1 0,-2-1 0,-1 0 32,-2 1 1,-2-6-1,1 1 1,0 0 8,-1-1 1,1 3 0,0-2 0,1 3-557,3 1 1,-3 1 0,3 1-1494,-3 2 2035,5 4 0,-11 12 0,3 1 0</inkml:trace>
  <inkml:trace contextRef="#ctx0" brushRef="#br0" timeOffset="39">17063 10222 27640,'-14'0'0</inkml:trace>
  <inkml:trace contextRef="#ctx0" brushRef="#br0" timeOffset="40">17023 10222 25770,'-8'0'-1088,"-4"-6"1,5-1-1</inkml:trace>
  <inkml:trace contextRef="#ctx0" brushRef="#br0" timeOffset="41">17036 10182 22485,'0'0'0</inkml:trace>
  <inkml:trace contextRef="#ctx0" brushRef="#br0" timeOffset="42">17049 10195 24992,'6'0'-139,"-6"0"347,-7 0 0,-5 2 1,-3 2-1,-1 5-719,-2 3 1,0 1 0,3 1-1,-1-1 109,-2 0 1,2 1 0,6-1 0,1 0-1740,-2 1 1936,6-1 0,-7 0 1,4 1-1</inkml:trace>
  <inkml:trace contextRef="#ctx0" brushRef="#br0" timeOffset="43">17063 10329 20701,'-6'7'-88,"3"-1"0,-6-5 0,0 4-10,2 4 1,-10 3 0,4 1 0,-2 0-161,0 1 1,0 3 0,-1 3-1,-2-1-1230,2 0 1393,-5 5 0,7-4 0,-6 7 0</inkml:trace>
  <inkml:trace contextRef="#ctx0" brushRef="#br0" timeOffset="44">17089 12114 8499,'-15'-4'0,"-1"0"0,-2 1 27,2 1 0,-3 5 0,0 4 107,-2 7 1,0 6 0,-1 0 0,3 0 0,1 3-825,0-3 1,0 1 230,5-3 0,6-3 1,2 2 253,4-2 1,2-7 204,4-4 0,8-2 0,8-2 0</inkml:trace>
  <inkml:trace contextRef="#ctx0" brushRef="#br0" timeOffset="45">17143 12221 7582,'-23'6'0,"1"1"-16,-2 1 1,-1 4 0,-1-2 0,0 5-20,4 3 1,-3-1-1,4-3 1,1 0-686,2 4 720,3-3 0,-4 4 0,-2-5 0</inkml:trace>
  <inkml:trace contextRef="#ctx0" brushRef="#br0" timeOffset="46">16916 13994 18863,'-13'0'-867,"-1"-2"0,1-1 525,0-1 1,-1 1-1,2 7 53,4 5 0,-3 4 1,7 4-1,-1 0 0,1 1-368,-1 1 0,1-2 496,4 5 1,0-6 0,0 3 0</inkml:trace>
  <inkml:trace contextRef="#ctx0" brushRef="#br0" timeOffset="47">16983 14100 10024,'7'-13'-290,"-3"-1"0,-8 7 1,-5 3-1,-4 5 236,-5 8 1,-3 12 0,-7 14 0,-1 4-558,-3 1 1,-3 4 613,4 1 0,-6-1 0,3-4 1</inkml:trace>
  <inkml:trace contextRef="#ctx0" brushRef="#br0" timeOffset="48">18569 13007 8491,'0'-13'-535,"0"0"281,0-1 0,1 8 0,2 6 0,3 8 0,0 4 0,2 1 542,-1 0 1,0 2-1,4 3-338,-2 4 1,-5-1 0,4 0-230,-3-2 0,0 3 1,-5-4-1,0-2 279,0-1 0,0-2 0,0 1 0,0-7 0,-6-1 0,-1-6 0</inkml:trace>
  <inkml:trace contextRef="#ctx0" brushRef="#br0" timeOffset="49">18569 13247 8491,'-5'9'0,"0"-2"-39,-3-1 0,5 5 248,-1-2 0,8-2 0,7 2 0,3 0-173,4-2 0,10 7-36,-1-1 0,8 6 0,0 8 0</inkml:trace>
  <inkml:trace contextRef="#ctx0" brushRef="#br0" timeOffset="50">8238 13434 31275,'-18'0'0,"0"0"0,2 1-119,1 4 0,-4 2 0,-2 6 0</inkml:trace>
  <inkml:trace contextRef="#ctx0" brushRef="#br0" timeOffset="51">8025 13527 17996,'-9'-7'0,"1"-5"0,3-4-1623,2-1 0,-3 2 1294,1 2 0,2 6 0,8 2 0,2 5 818,0 5 1,10 2 0,-2 5 0,2-2-67,3-1 1,3-6-1,0 2 1,2-4 296,1-1 1,7 0-1,1 0 1,2-1-212,-1-4 0,1-1 0,4-4 0,-2 2 322,-2 3 1,1-1 0,-5 3-588,2-2 1,-4 1-1,1 4 1,-1 0-1,-1 1-306,2 4 1,1-2 0,-6 4-1,-1 0 525,-2 1 1,2 1 0,-4 4 0</inkml:trace>
  <inkml:trace contextRef="#ctx0" brushRef="#br0" timeOffset="52">8251 12568 27969,'2'-15'-1237,"2"-3"1,-1 3 0,5-3-1,-1 4 1,0 2 0,4 3 1355,1 4 0,-3 4 1,-1 1 87,3 0 0,-4 4 0,2 1-35,1-2 0,2 3 1,2-2-50,-1-1 1,0 3 0,1-2-1,-1-1 136,0-1 0,1-2 0,-1 0 0,2 0-417,3 0 1,-2 4 0,5 1 0,-1-2 136,1-2 0,7-1 0,6 0 0</inkml:trace>
  <inkml:trace contextRef="#ctx0" brushRef="#br0" timeOffset="53">8878 13954 8204,'0'-14'0</inkml:trace>
  <inkml:trace contextRef="#ctx0" brushRef="#br0" timeOffset="54">8891 13914 18814,'8'-2'-748,"-2"-2"-133,-1-5 0,-2-2 1,5 1-232,-2 1 836,-2 6 0,-4-4-215,0 2 812,0 4 951,0-5-1588,0 6 1,0 1 330,0 4 0,-6 7 0,-3 7 0,-2 0-110,-3 0 1,-4 5 0,-1-2 0,-2 4-137,-2 0 1,2 1-1,-1-2 1,0-1 187,1-2 1,-4-6 0,4 0 0,0-4 209,3-3 0,-1-6 0,1 2 0,2-4 239,1-1 0,2-1-140,0-4 0,5-2 1,4-7-523,2 1 1,10 1 0,4 2 239,4 1 1,2 6 0,-5-1 0,0 1 371,1-2 0,3 4 1,3-4-1,-1 4 264,0 1 1,3 0 0,-2 0-1,-1 0-107,0 0 0,3 0 1,-2 0-1,-1 0-86,0 0 1,5 0 0,-2 0 0,2 1-572,-2 4 0,3-2 0,-4 4 0,1-1-237,0-3 0,-1 3 0,1-2 0,-4-1 229,-3-1 1,-2 2-32,0 1 1,-1-2-1,-3-8 26,-4-4 1,-5-3-1,-5-2 1,-4-3-156,-3 0 1,4-7 0,-1 3 0,-2-1 52,-1 0 1,1 1 0,0-1 0,2 4-147,-1 3 1,3 2 0,-2 1 7,-2 3 0,4 3 234,-2 6 1,5 6-1,-4 3 1,2 4-765,3 5 0,2 3 763,1 6 1,6-1 0,1 1-1</inkml:trace>
  <inkml:trace contextRef="#ctx0" brushRef="#br0" timeOffset="55">8931 15300 14135,'8'-8'0,"-2"-2"-614,-1-2 1,-2 2 984,6 10 1,-6 11 0,2 7-867,-4 6 1,-2-3 0,-4-2 0,-2 0 479,-1 3 1,-3-2 0,2-3 0,-3-2 487,-1-1 0,1-1 0,1 0 0,2 0-48,-1 1 1,-6-2 0,-2-2 0,0-1-302,-1 1 0,3-4 1,-5 0-1,2-1-467,2-1 1,-2 0-1,1-4 1,2 0 116,1 0 1,-3 0 0,1-1-144,0-3 1,9 1-1,3-6 1,4-2 307,1-1 0,0 4 0,1-1 0,2-2 696,2-1 0,5 4 0,-1 0 0,4 2-226,5 3 0,-2 2 0,5 1 0,0 0-2,-1 0 1,3 0 0,3 1 0,1 2-143,0 2 0,-1 4 0,2-3 0,1-1-328,-3 1 1,7 3-1,-10-4 1,1-2-215,1-2 0,-4-1 0,0 0 0,-2 0 60,-3 0 1,-2-1-1,-4-2 1,-3-3 25,-1-2 0,-1-1 0,-5-4 0,-2 0-97,-2 0 1,-4-1-1,-5 1 1,-2 1-113,-2 3 1,-3-1 0,-3 5 0,0 2 332,0 2 1,2 1 0,0 0 0,0 0 28,1 0 0,3 4 0,0 2 0,2 2-291,2 2 0,-1 2 218,1 1 1,5 1 0,3-1 0</inkml:trace>
  <inkml:trace contextRef="#ctx0" brushRef="#br0" timeOffset="56">8998 16179 14445,'6'-7'-2670,"3"2"3139,3 4 0,-1 7 0,-2 3-183,-4 3 1,-4 5 0,-2 3 0,-4-1-199,-4 0 0,-4 5 1,-5-2-1,-4 2-280,-3-2 1,-2 2-1,1-7 1,-1 0 260,0-3 0,-4-2 0,-1-3 0,-1-4-546,0-4 0,2-1 0,5 0 0,-1-1-130,0-4 1,2-2 0,3-7 0,4 1 383,3 0 1,3-1-1,2 1 1,3 0-32,1-1 1,1 1 0,7 1 512,2 3 1,5 3 0,9 6 83,4 0 1,3 0-1,3 0 1,4 2 84,3 2 1,4-2 0,2 2 0,2-2-101,1-2 0,5 0 1,-4 0-1,-2 0-240,-2 0 0,4-5 0,-1-1 0,-2 0 20,-5 1 1,-5-6-1,-5 4 1,-2-1-1214,-3 4 0,-7-2 398,-6 2 0,-14-1 1,-3 7-1,-13 2 392,-9 5 0,-2-2 0,-7 2 0,1 2 364,-4 0 0,-1 3 1,5-1-1,1-1 7,1-3 1,6 1-1,-1-4 1,5 0-242,3 0 179,-2-2 0,10 2 0,-4 2 0</inkml:trace>
  <inkml:trace contextRef="#ctx0" brushRef="#br0" timeOffset="57">6092 16419 8298,'-8'-13'0,"4"-1"-362,3 1 1,1 7 196,0 6 1,4 6-1,0 7 1,1 1-1,-1-1 133,1 0 1,1 1 0,-3-1 275,1 0 1,6-4 63,-1 0 1,3-1 0,2 2-1,0-1 53,4 1 0,-2-2 1,7 0-1,0 3-322,3 1 1,5 1 0,3 2 0,1 0 28,2-2 1,5 8 0,-7-7 0,4 4-78,1 1 1,-5 5 0,-1-3 0,-1 1 55,-3 0 1,2-4-1,1 3 1,-1-2 237,1-3 0,2-1 0,-2-1 0,1-1-172,3 0 0,6-1 1,3-3-1,0-3-50,0 0 0,6-3 0,-2 4 0,3 1-70,-1-1 0,-3-3 1,1 4-1,-2-1-50,-2 1 1,3 0 0,-5 6 0,-1-1 10,-2 0 1,4 1 0,-1-2 0,-1-2 113,-1-1 1,1-2 0,0 4 0,-2-4-37,2-1 1,0-2 0,-3-2 0,0 1 137,0 1 1,0 1 0,0-5 0,0 0-99,0 0 0,3 0 1,0 0-1,-2 0-157,2 0 0,0 0 0,-1 0 1,-1 0 23,-1 0 1,5 0-1,-8 0 1,3 0 93,-2 0 1,-2-2-1,1-2 1,-2-4 86,2 1 1,2-5 0,-1 2 0,-1-5 44,-1-3 0,-2 0 0,3 5 0,-1 0-165,1-1 0,0 3 1,0 0-1,-3 2-153,-2-1 0,4 3 0,-4-1 0,1 2 83,0 3 0,2 0 0,-2 0 0,-1-1-95,1 1 0,-1-3 0,-2 0 0,1-1 309,-1-4 1,-2 0 0,0-3 0,2 1 82,1 0 0,0-1 0,-3-1 0,2-1-115,1-2 1,0 1 0,-3 3 0,2 1-118,1 0 0,0-1 0,-4 1 0,-1 1-145,1 3 0,0-1 0,-2 5 1,-2 1-85,0-2 0,-3 5 0,3-4 0,-6 2 227,-2-1 0,3 2 0,0-2 135,-2 2 0,-1-2 1,-2-2-1,0 0-37,1 0 1,-1-3 0,0 3 0,1-1-51,-1-3 0,0 2 1,1 1-1,-1 1-32,0 3 1,-4-3-1,0 1-513,2 2 0,-5 3-82,-2 5 0,-3 2 1,-2 7-1,-3-1 102,-5 0 1,-2 1 0,1-1 0,1 0-1232,-1 1 1715,4-1 0,-6 0 0,4 1 0</inkml:trace>
  <inkml:trace contextRef="#ctx0" brushRef="#br0" timeOffset="58">10438 16566 8198,'5'-8'33,"3"2"1,7 6-1,1 0 263,2 0 1,1 0-1,-3 0 1,4-1-126,0-4 1,-3 2-1,2-4 1,-1 0 20,-1-1 0,6 5 1,-6-1-1,0 2-218,-3 2 1,0 0 0,-1 2-4,0 2 1,-1 5-1,-1 7 1,-4 4 136,-1 0 1,0 1-1,-3 3 1,1-3-52,-1-2 0,0 5 0,0-4 0,2 1 79,-2-3 0,0 1 0,0-1 0,1-2-457,-1-1 1,0-2 0,0 1 0,1 0 320,-1 4 0,-7 3 0,-4 5 0</inkml:trace>
  <inkml:trace contextRef="#ctx0" brushRef="#br0" timeOffset="59">9118 17005 8166,'-9'-7'1278,"0"3"1,8 1 0,-1-2-437,5-4-833,1-3 0,1-1 0,1-2 0,0-1-253,0-2 0,0-1 0,-3 3 0,1-4 347,-1 0 0,3-1 0,-2-1 1,-1 4 204,-1 3 1,-2 6 0,1 0-182,4-1-29,-4 4 0,5 2 0,-4 7 0,1 3 38,1 1 0,6 0 0,-1 4 0,2-2 560,-2 1 0,8 2-597,1 1 1,3 1-1,-2-3 1,-6 0-395,-1-2 1,0-5-1,1 5 1,1 0-729,-1-2 0,-4 5 1,-2-3-1,1 3-242,-1 1 1,-2 0 1264,4 1 0,-7-1 0,4 0 0</inkml:trace>
  <inkml:trace contextRef="#ctx0" brushRef="#br0" timeOffset="60">9331 16979 8055,'-12'-2'635,"2"-1"131,1-1 1,5-1-682,-5 5 1,6 6-1,-2 3 304,4 3 1,1 1 0,1 2 0,2 2 57,2 0 0,4 3 0,-4-3 0,3 4-140,2 0 1,2 4 0,1-3 0,1 3-72,-1 2 1,6 0 0,2-1 0,1 2-176,1 4 1,-1-3 0,4 5 0,1 0-149,0 0 1,2-4 0,1 1 0,-2-3 68,2-1 0,-1 0 0,-2-2 1,0-3 103,-1-4 0,1 1 0,0-1 0,-1-4-49,1-3 1,4-1 0,0-4-1,-1 0-203,-2 0 0,3-2 1,0-4-1,0 0-156,2 0 0,-5-4 0,5-2 0,-2-1-52,0-4 1,0-5 0,-4-2 0,-1 2 112,1 1 1,-2 2 0,-3-1-1,-2 1 50,-1 0 1,-4 0 0,2-1 0,-3 1 264,-5 0 0,1 4 0,-4 0 0,0-2-182,0 0 1,4 2-1,-3 0 1,2 0-431,0 1 1,-4-3 0,2 2-1161,-1-3 1718,4 5 0,-2-5 0,5 4 0</inkml:trace>
  <inkml:trace contextRef="#ctx0" brushRef="#br0" timeOffset="61">10478 17379 8165,'0'-14'31,"5"1"1,4 0 500,3-1 1,6 2 0,0 2 0,-1 3 133,3 1 0,0-3 1,9 4-1,0 2-401,2 2 0,5 1 0,-4 0 1,1 1-174,0 4 1,-2 2 0,-5 7 0,1-1 69,0 0 0,-7 1 1,-2-1-1,-3 0-419,-2 1 0,-5-1 0,-4 2 1,-2 1-415,-2 2 1,-6 6-1,-3-1 1,-4 5 670,-5 3 0,-3 6 0,-6-2 0</inkml:trace>
  <inkml:trace contextRef="#ctx0" brushRef="#br0" timeOffset="62">10371 9009 8515,'0'-13'-144,"0"4"67,0 0 0,0 0 515,0-4 0,-2 5 0,-2 4 587,-5 3-791,3 1 1,-4 1-1,5 3 172,2 5 1,2 8-1,1 2 1,0 2 51,0 2 0,0 2 1,0 2-1,1 1-162,4 3 0,1 2 0,4 5 1,-3-1-204,-1 0 0,5 5 1,-4-5-1,2 3-111,0 0 0,-2 1 0,4-8 0,-2 0-55,1-1 0,2-7 1,1-5-1,1-3-974,-1 1 0,-1-5 1,-2-5-1,-1-2 1047,1-3 0,8-8 0,3-2 0</inkml:trace>
  <inkml:trace contextRef="#ctx0" brushRef="#br0" timeOffset="63">10597 9209 8581,'0'-22'0,"0"1"394,0 2 0,0 1-131,0 5 1,0 4 373,0 0 0,6 6 0,3-1-276,3 2 1,1 8 0,1 3 53,-1 3 0,0 3 0,-1 1 0,-1 3 23,-2 2 0,-2 0 1,2 4-1,-3-2-234,0 1 0,-5 4 1,4-6-1,-4 2-298,-1-2 1,-1 4-1,-4-4 1,-4 3-176,-3 2 1,-5-5-1,-3-1 1,1-2-756,0-3 0,-3-6 0,2-2 0,1-2 656,0-3 1,3-3 0,7-5 0,4-4 426,4-2 0,1-7 0,0 0 1,1 2-18,4 1 1,7 2-1,7-1 1,2 1 595,2 0 1,1 5 0,0 2 0,-4 2-105,0-1 0,2 1 0,-3 4 0,0 0-1065,1 0 1,2 0 0,-3 1-1,0 2 213,1 2 1,2-1 0,-3-4 0,0 0 317,1 0 0,9-12 0,-1-2 0</inkml:trace>
  <inkml:trace contextRef="#ctx0" brushRef="#br0" timeOffset="64">11064 9182 8456,'-1'-17'0,"-2"-1"0,-2 2 530,2 1 0,3 1-6,5 1 1,2 6 0,6 2 0,2 4-68,3 1 0,-3 0 0,4 1 0,-1 5-282,0 8 0,-1 0 0,-5 9 0,-1 0-57,-3 2 1,-5 4 0,2 0 0,-4 2-790,-1-1 0,-1 2 1,-4-2-1,-2-5-197,0-6 1,-5-1-1,3-4 1,-3-7 867,-1-4 0,-1-9 0,1-1 0</inkml:trace>
  <inkml:trace contextRef="#ctx0" brushRef="#br0" timeOffset="65">11064 9196 8456,'0'-40'181,"0"0"1,0 1 148,0 4 1,4 7-1,2 7 1,2 2-1,4 2 452,4 3 1,-1 2 0,4 3 0,-1 3-454,0 0 0,1 4 1,-3-2-1,3 3-1339,2 1 0,1 1 0,3 2 1010,-2 1 0,8 7 0,-3-4 0</inkml:trace>
  <inkml:trace contextRef="#ctx0" brushRef="#br0" timeOffset="66">11584 8769 9745,'-2'12'-832,"-2"-3"1,2-2-1,-3-4 2227,-1 2 0,3-1 0,-6-2-781,-2 2 1,1-1-1,0 5 1,2-1-402,2 0 1,2 2-1,4 5 1,0 0-153,0 4 0,0-3 0,3 4 0,4-1-530,7 0 0,8-2 0,0-6 1,2-2-352,-2-2 1,-3-2 0,-5-4 0,-1 0 72,0 0 1,-5-1 1103,-4-4 1,-8 4-1,-5-4 1,-3 4-66,-1 1 0,-5 1 0,-1 4 0,-1 4 658,1 2 0,-3 3 1,4 1-1,2 1-889,1 2 1,6 5 0,2 0 0,1 0-427,3-1 1,1 2-1,2-5 1,0 1 24,0-1 0,0 3 1,2-4-1,2-2 319,5-1 0,3 4 0,1 2 0</inkml:trace>
  <inkml:trace contextRef="#ctx0" brushRef="#br0" timeOffset="67">11704 9329 9090,'-13'0'611,"-1"0"1,5 0-1,0 0 1,-1 0-619,-2 0 0,-1 6 0,1 3 0,2 3-273,1 1 0,6 0 0,-2 1 0,4-1 166,1 0 0,1-1 1,5-1-1,6-4-131,4-1 0,2-2 0,-3-4 0,1-1-190,2-4 1,0 2 0,-5-5 0,-1-4 137,-3-5 0,-3 3 0,-6-4 0,0 3 297,0 2 0,0-7 0,0 0 0</inkml:trace>
  <inkml:trace contextRef="#ctx0" brushRef="#br0" timeOffset="68">11784 8489 8342,'0'-17'189,"0"-1"1,10 6 0,5 8 0,4 5 183,5 8 0,1 6 1,2 13-1,-1 3-59,1 5 0,-2 6 0,-1 6 0,-3 4-301,-2 7 1,-1 2 0,-5 1 0,-1-4-156,-3-2 0,1 6 0,-5-12 0,-2-1-382,-2-1 1,-1 0-1,-1-3 524,-4-2 0,-8-8 0,-8-2 0</inkml:trace>
  <inkml:trace contextRef="#ctx0" brushRef="#br0" timeOffset="69">13264 9382 8878,'0'-13'1373,"0"4"-598,0 0 1,-2 6-518,-2-1 1,1 8-1,-6 7 1,-2 5 0,0 8 78,-3 5 1,1 11-1,0 8 1,-1 0-41,1 1 0,4 0 0,0 6 0,0 1-143,2 2 0,1-2 1,6-5-1,1-5-312,4-5 1,2 0 0,8-9-1,1-3-51,2-1 0,6-3 1,-2-2-1,2-6-180,-2-2 0,3-6 0,-3-1 389,3-3 0,8 0 0,1-5 0</inkml:trace>
  <inkml:trace contextRef="#ctx0" brushRef="#br0" timeOffset="70">13450 9582 14782,'9'-4'-248,"-2"-2"1,1-2 369,-1-2 1,7 3-1,3-1 1,1 1 74,1-1 1,-2 1 0,5-2 0,0 3 14,-1 0 1,3 5-1,-5-4 1,0 4-74,0 1 1,-1 0 0,-5 0 0,-1 1-279,-3 4 0,-1 4 0,-6 7 0,1 3 144,-4 2 1,-5 1 0,-7 5 0,-1 0-197,1-1 1,-5 1-1,1 0 1,0-2-55,2-3 1,4 2 0,0-5 0,4 0-201,1 0 0,1-1 0,5-5 1,0 1-1389,0-1 0,11-4 1833,2 0 0,15 0 0,0 4 0</inkml:trace>
  <inkml:trace contextRef="#ctx0" brushRef="#br0" timeOffset="71">14063 9476 8526,'-6'-21'148,"-1"2"1,-5 13-1,2 4 1,2 7-79,2 2 1,2-2 0,4 3 0,0 3 414,0 1 0,0 2 0,1 3 0,4 2 98,4 2 0,3 1 0,1 6 1,-1 2-269,-3 1 1,1 0-1,-4-4 1,0-1-479,0 1 1,-2 4 0,-4-1 0,0-4-746,0-2 0,0-6 1,0 2 907,0 0 0,-6-3 0,-1-3 0</inkml:trace>
  <inkml:trace contextRef="#ctx0" brushRef="#br0" timeOffset="72">13930 9409 8482,'6'-43'0,"3"5"0,4 8 345,5 9 0,1 12 0,3 5 0,-4 2-93,-3 2 1,3 0 0,1 0 0,0 2-959,1 2 0,3-2 0,-1 4 706,4 0 0,0 1 0,1 6 0</inkml:trace>
  <inkml:trace contextRef="#ctx0" brushRef="#br0" timeOffset="73">14503 9289 8096,'0'-22'-719,"0"0"0,-1 1 775,-4 12 1,-2 3 0,-6 6 0,-1 0 191,1 0 1,-2 0-1,-1 2 1,-2 1-142,2 1 0,-4 11 0,3-2 0,2 3 192,5 4 1,-1-6 0,7 6 0,1-3 93,1 1 1,2 0 0,2-5 0,2 1-459,5-1 1,4 0 0,4-1 0,2-1 69,2-3 1,-5-5 0,2 3-1,-3-1-1783,-2-1 1086,0 1 1,-8 1 0,-8 1 989,-9 0 1,-6 5 0,0-3 0,-2 3 304,-1 1 0,-3 5 1,6 1-1,2 1-49,1-1 0,2 4 0,0 0 0,1 0-626,3 0 0,1 2 0,5-3 1,-1 2-1491,1-2 1,6-1 1561,1-4 0,13 4 0,-2 6 0</inkml:trace>
  <inkml:trace contextRef="#ctx0" brushRef="#br0" timeOffset="74">14597 9835 8166,'-14'-14'601,"1"-4"0,0 5 145,-1 13 0,7 10 0,2 8 1,4-1-1074,1 3 1,0-10 0,0 3-1,0-1-147,0 0 0,6-5 1,3-2-1,4-4 414,5-1 0,1-4 0,3-2 0,-4-1-100,-3-4 0,-3-5 1,-2-3-1,-3-1 118,-1 1 1,-1-4-1,-5 2 1,0-1-27,0-1 1,0 7 0,0-3 0,0 1 67,0 0 0,0-11 0,0 1 0</inkml:trace>
  <inkml:trace contextRef="#ctx0" brushRef="#br0" timeOffset="75">14610 8756 9016,'1'-27'1178,"4"11"0,2 13-1192,1 10 1,3 16 0,-2 5 0,3 4 327,1 5 1,1 6 0,-1 3-1,0 2 138,1 2 1,4 11 0,-1 4 0,0 0-206,-3 0 1,4 3 0,1-6 0,1 1-478,-1-6 1,-1 1 0,-5-10 0,0-1-432,1-3 0,-2-2 1,-3-2-1,-5 0-314,-3 0 1,-12 0 974,-7 0 0,-12 0 0,-4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3.205"/>
    </inkml:context>
    <inkml:brush xml:id="br0">
      <inkml:brushProperty name="height" value="0.053" units="cm"/>
      <inkml:brushProperty name="color" value="#FF0000"/>
    </inkml:brush>
  </inkml:definitions>
  <inkml:trace contextRef="#ctx0" brushRef="#br0">22528 14220 7993,'0'-13'636,"0"-1"-57,0 1 1,0 4-481,0 0 0,-2 6 0,-2-1 0,-5 2-71,-3 2-262,-1 0 1,0 0 0,-2 0 0,-1 0 254,-2 0 1,0 5 0,5-1-1,-1-1 205,1-1 0,-5-2 0,0 0 0,2 0 51,1 0 1,2 0 0,0 0 0,-1 0-96,1 0 0,-5 0 0,0 0 0,2 0-197,1 0 0,-2 0 1,-3 0-1,0 0-35,-4 0 1,-1 4-1,-2 2 1,0 0 118,1 0 1,1 4 0,1-2 0,2 1 48,-2 0 1,-1-7 0,-2 4 0,2-1 128,3-1 0,-2 5 0,5-4 1,0-2-90,-1-2 0,2 4 0,4 0 0,-3 1-126,0 0 0,-1 3 0,3-3 0,-1 1 31,-2 4 1,-4 1 0,4 3 0,0 1-183,-1 2 0,3 4 0,-5-4 1,0-2 90,0-1 0,5 2 0,-3 3 0,1-1 190,0 0 0,1-1 1,3-3-1,1 1 46,0 2 0,1 0 1,1-5-1,4 0-79,1 1 1,-3-1 0,5 0 0,1 1-32,1-1 1,2 0 0,0 1 0,0-1-132,0 0 1,0 0 0,0 2-1,0 2 74,0 0 0,5 3 0,1-4 0,1 2 56,3-2 1,2 3-1,3 0 1,1 1 28,2-1 1,6-1 0,-2-5 0,5 0-25,4 1 1,-2 2 0,7-1 0,0-3-44,-2 0 0,9-1 1,-5 1-1,1-1-34,-2-3 1,-2 0-1,5 2 1,0-1-19,0 1 1,-4-2-1,-1 1 1,1 0-10,-2-2 0,4 3 0,-4-4 1,2 0-39,-1 0 1,0 3-1,2-4 1,-2-1-75,2 2 1,2-5 0,1 4 0,0-2-19,0 1 1,4-2-1,2 2 1,1-2 156,4-2 0,1 0 0,2 0 1,1 0 107,-1 0 0,2 0 1,-7 0-1,1 0 1,-1 0 1,1 0 0,-5 0 0,-2 0-111,-2 0 0,-1 0 1,2 0-1,-1 0-153,-1 0 1,7 0 0,-5 0 0,4-2-22,4-2 0,1 1 0,0-5 0,0 1 63,-1 0 1,3-1-1,-7-2 1,-1 2 256,-4 2 0,7-2 0,-10 2 1,1 0 143,-2 0 0,-3 1 1,3 4-1,-3-2-422,-2-2 1,0 1-1,-6 4 1,1-1-206,0-4 1,4 4 0,0-5 0,-2 1 134,-1 1 0,5-7 0,3 3 0,2-4 33,2-2 0,-1 1 0,-1-2 1,-1-1 353,0-2 0,5 0 0,-7 4 0,2-3 47,-1 0 0,1-6 0,-5 4 1,1 0-66,0 0 0,-4-4 0,-5 4 0,-3-2-59,-2-2 1,3-1 0,-4 0 0,-2 2-393,-1-2 0,-2-1 0,-1 0 0,-3 1 131,-5 2 1,-2 0 0,-2-5 0,-2 2 265,-2 3 0,-3-3 1,-8 2-1,-3 0-52,-4 1 1,-5-2 0,-4 5 0,-4-1-361,-4 1 0,-7-3 0,-4 4 0,-5 3 38,-3 5 1,-11-2-1,-3 5 1,34 2 0,-2 1 52,-2-1 1,0 1-1,0 2 1,-1 1-1,-2-1 1,0 0 0,0 1-1,1 0 79,-2 1 0,0 0 0,-4 0 0,-1 0 1,6 1-1,1 0 0,1 0 0,1 1 133,0-1 0,1 2 0,1 1 0,0 1 0,0-2 0,0 0 0,0 0 1,1 0-31,1-1 0,1 2 1,-34 5-1,7-4 1,3 1-201,2 0 1,3-1-1,8-4 1,8 2 201,8 2 0,3 3 0,6-3 0,5-2 0,6-2 0</inkml:trace>
  <inkml:trace contextRef="#ctx0" brushRef="#br0" timeOffset="1">18356 17898 8069,'0'0'0</inkml:trace>
  <inkml:trace contextRef="#ctx0" brushRef="#br0" timeOffset="2">18409 17925 8069,'7'-13'333,"1"-1"9,-4 1 0,-2 4-945,2 0 0,-4 6 653,-4-1 1,-4 2-1,-5 2 162,0 0 0,4 0 1,0 0-1,-2 0 115,0 0 1,-3 0 0,1 0-1,0 0 6,-1 0 1,1 0-1,0 0 1,-1 0 78,1 0 0,0 0 0,-1 0 0,0 0-375,-4 0 0,3 0 0,-4 2 1,-1 1-83,-2 1 1,-1 7-1,-1-2 1,2 1 103,-2-1 1,-1 3 0,-2-3-1,0 2 231,1 3 0,1-1 0,1 0 0,3 1-106,2-1 0,0 0 0,2 1 1,0-1 61,0 0 1,2 2 0,2 1 0,1 2-276,3-2 1,-1 4 0,4-1-1,0 0-34,0 0 0,0 5 1,3-2-1,-1 4 14,1 0 1,1-1 0,2-1 50,0-2 0,0-1 1,0 3-1,0-4 0,0 1 108,0 0 1,2-5 0,1 2-1,3-2 102,1 2 1,2-5-1,4 4 1,1-6-99,-1 0 1,2 4-1,3-6 1,2 2-179,1 3 0,9-1 1,-4 0-1,3 1 1,-1-1 1,3 3-1,0 1 1,0-3-22,2 3 1,1-1-1,6-4 1,-2-2 109,-2-1 0,7-6 1,-3 3-1,1-2 163,1 1 1,2-1 0,2-4 0,0 0-3,0 0 1,3 0 0,-3 0 0,1 0-183,3 0 1,-4 0 0,0 0-1,-1 0-154,-1 0 0,0 0 0,-2 0 0,-1 0-67,-1 0 0,3 2 1,-7 1-1,2 1 198,2-1 0,0-1 0,-1-1 0,-2 2 115,-2 1 0,0 1 0,3-5 0,-1 0 52,0 0 0,5-2 1,-7-1-1,4-1-21,1 1 1,0 2-1,1-1 1,2-1-207,1-1 0,1-1 1,-4 5-1,1 0-43,-2 0 1,3 0 0,-8 0 0,4 0-13,1 0 1,0 0-1,1-1 1,2-2 71,2-2 1,-1-3-1,-2 2 1,1-2 201,1-2 1,5-2 0,-5-1 0,1-1-69,1 1 1,-5 0-1,5-2 1,-2-1-183,1-2 0,-1 0 0,-4 5 0,0-1-35,0 1 1,0 0 0,0-1 0,-1 3 74,-4 2 1,2-6 0,-4 4-1,0 1 92,-1-2 1,-1 0-1,-4-1 1,0 0 231,-1-1 1,1 1 0,0-2 0,-2-1-31,-3-2 0,2-1 0,-5 3 0,0-2-136,0 2 0,-1-4 0,-6 1 0,-2 0-78,-1 0 1,-4-4 0,2 4 0,-1 0-254,-3 0 0,-2-4 0,-1 4 0,0 0 38,0 0 0,-1 1 0,-3 3 0,-4-1 138,1-2 0,-5 0 0,3 5 0,-3-2 122,-1-3 1,-2 4-1,-1-4 1,-4 2 87,0-2 1,-1 3-1,-4-4 1,0 1 140,-3 0 0,-11 0 1,0 5-1,-2 0-477,-6-1 1,1 3 0,-5 0-1,-2 4-208,-3 1 0,-6 1 0,2 5 0,1-1 168,0-3 1,-8 2-1,5-2 1,1 2 117,0 2 1,7 0-1,-6 0 1,3 0 360,-1 0 0,-4 0 1,2-1-1,1-2 169,0-2 0,-9-4 1,1 5-1,-1 1-388,0 1 1,-3 2 0,-2 0 0,-1 0-168,36 0 0,-1 0 0,0 2 1,0 1-1,-2 0 0,0 1 0,0 1 1,1-1-90,0 1 1,0 1-1,-4 3 1,0 1-1,4-3 1,0-1 0,0 1-1,0 1-303,2-1 1,-1 1 0,-33 8 0,5 0 0,3-2 131,7-2 1,-4 2 0,11-5 0,2 2-534,5-3 1,2 3 931,10-7 0,-5 1 0,5-5 0,1 0 0,2 0 0</inkml:trace>
  <inkml:trace contextRef="#ctx0" brushRef="#br0" timeOffset="3">9251 11541 8348,'0'-17'0,"-1"-1"0,-4 1 0,4 3 0,-4 6-741,10 4 1,-2-2 794,6 1 0,-5 1 0,3 3 318,-1-4 1,5 2 0,-2-6-109,2-1 0,3-2 0,-1-1 0,0-1-47,1 1 1,4 0 0,1-1 0,0 1-133,0 0 0,4 1 0,-4 2 0,2 1-132,2-2 0,1 1 0,0 0 1,-4 1 63,0-2 1,3 4 0,0-2 0,2 0 65,1 2 0,1-5 0,1 3 0,2-3-8,1-1 0,6 0 1,-3-1-1,0 1-36,-3 0 0,6-1 0,-1 2 0,-2 2-2,0 1 0,-6 0 0,5-3 0,-2 2-84,0 1 0,0 2 0,-4-2 0,-2 4-20,-3 4 1,3 1-1,-4 0 1,0 0 42,-4 0 1,3 0 0,-1 0 0,0 0 19,0 0 1,-1 0-1,-3 0 1,1 1 1,2 4 0,0-4 0,-3 4 0,1-4 7,2-1 0,1 5 0,-3-1 0,3-1-4,2-1 1,-4-1-1,0 2 1,0 1-1,0-1 0,-2-1 1,3-1-1,-3 2 69,-2 2 0,0-1 1,2-4-1,2 0 58,0 0 0,3 0 0,-4 2 0,2 1-118,-2 1 1,3 2 0,-1-2-1,-2 4-62,-1-1 0,3 5 1,0-3-1,-2 3-45,-1 1 1,-6 1 0,-1-1 0,3 0 88,1 0 0,0 1 0,-2-2 0,-1-2 172,1-1 0,2-2 1,1 4-1,1-4 30,-1-1 0,0 3 0,1-5 0,-1 1-108,0 1 1,1-3 0,-1 4-1,0 0-47,1 1 0,-5 1 1,-1 3-1,1-2-94,-1-1 0,2 1 1,-4 7-1,1 0-36,4 0 1,-1-3 0,0 0 0,-1-1 154,2 0 1,-1 1 0,0-1-1,-1 0-8,2 1 1,-4-2 0,1-2 0,-1-1-57,0 1 0,-4-2 0,3-1 0,-1 0-987,-1 1 1,1-4-648,-5 5 1634,-6-6 0,-2 9 0,-5-5 0</inkml:trace>
  <inkml:trace contextRef="#ctx0" brushRef="#br0" timeOffset="4">10597 10862 8403,'-13'0'-471,"0"0"0,-1 0 0,3 1 1,0 2 324,2 2 1,5-1 662,-5-4-308,6 0 0,-1 0 217,8 0 1,3-4 0,5-2 0,0-3-61,2-6 0,-4 0 0,8-7 0,-4-2-170,0-1 0,5-8 1,3-2-1,3-5-33,2-5 0,0 0 1,-1-6-1,1 2 46,0-1 1,-2-2 0,-1 0 0,-4 5-231,0 7 0,-3 2 0,-3 8 0,-1 5-1243,0 5 1,-1 10-97,-3 1 1,-3 12 1359,-6 2 0,-6 5 0,-1 3 0</inkml:trace>
  <inkml:trace contextRef="#ctx0" brushRef="#br0" timeOffset="5">11104 9662 7864,'-13'0'0,"-1"0"6,1 0 1,4 0-1423,0 0 1437,6 0 0,-3-1 0,8-2 138,2-2 0,2-5 1,5 3 117,-3-1 0,-5 1 112,2 2-336,2 4 423,-5-5-137,4 12 1,-6 1 0,0 7-56,0-1 0,0 0 1,0 1-1,0-1-124,0 0 1,0 1 0,0-1 0,0 0-27,0 0 1,0-4-1,1-1-275,4-2 1,-2-2-1,5-4 29,3 0 1,-4-6 0,1-4-1,-2-6-12,-3-7 0,2-2 0,0-4 0,-2-4 71,-2-3 1,-1-5-1,0 7 1,0 0 263,0 3 1,0 4 0,0 3 119,0 2 0,0 6-122,0-2 1,0 8-145,0 1 1,6 6-1,3-2-12,3 4 1,1 1-1,2 1 1,1 2-159,2 2 0,0-1 0,-3-2 0,1 1-187,2 1 0,1 2 0,-3-3 0,2 2-318,-2-2 0,-5-1 0,-2 3-439,1 4 0,-4 3 1049,-2 1 0,-2 0 0,-2 1 0</inkml:trace>
  <inkml:trace contextRef="#ctx0" brushRef="#br0" timeOffset="6">11184 9649 10332,'6'-8'-40,"1"3"0,7 5 1,-1 0-199,0 0 1,1 0 0,0 1-1,1 3 97,-1 5 1,5 3-1,-9 2 1,-1-1-742,-1 0 0,-4 1 857,-4-1 0,0 6 0,0 2 0</inkml:trace>
  <inkml:trace contextRef="#ctx0" brushRef="#br0" timeOffset="7">11157 9915 8562,'-7'0'-193,"2"0"0,10 0 0,4 0 550,3 0 0,7 0 0,2 0 0,1 0-76,0 0 0,-6 0 1,4 0-1,-3 0-155,1 0 1,0 0 0,-6 2 0,-2 1-1149,-1 1 1,-4 7 1021,3-2 0,-5 2 0,3 3 0</inkml:trace>
  <inkml:trace contextRef="#ctx0" brushRef="#br0" timeOffset="8">11704 9729 8492,'-8'-13'0,"-2"7"-167,6 6 1,-2 6 0,3 7 0,-2 0 71,2 0 0,2 1 0,1-1 234,0 0 1,6-4 0,4-1-1,5-1-188,3 1 0,0-1 1,-5 3-1,2-1 49,2 2 0,4-5 0,6-1 0</inkml:trace>
  <inkml:trace contextRef="#ctx0" brushRef="#br0" timeOffset="9">11864 9742 8492,'-13'0'53,"-2"0"0,-2 0 0,-2 0 255,-2 0 0,1 8 0,-4 3 0,2 7-522,-2 3 1,3 1-1,2 3 1,3-2-53,4-6 0,7-2 0,1-2-280,3 1 0,6-5 546,4 0 0,15-7 0,4 4 0</inkml:trace>
  <inkml:trace contextRef="#ctx0" brushRef="#br0" timeOffset="10">11917 9729 8587,'-13'-21'184,"-1"8"-221,1 8 1,4 10 0,0 4-311,-1 3 1,0 1 0,1 0-34,4 0 1,5-5 379,5-4 0,8-2 0,8-2 0</inkml:trace>
  <inkml:trace contextRef="#ctx0" brushRef="#br0" timeOffset="11">12130 9356 8018,'-1'-18'0,"-2"0"-780,-1 2 1,-1 8 315,5 8 772,0 6 1,0 14 0,0 2-112,0 3 0,0 2 0,0 1 0,0 3-137,0 4 1,0 4-1,2 2 1,1 2-922,1 2 861,0 5 0,2-8 0,2 3 0</inkml:trace>
  <inkml:trace contextRef="#ctx0" brushRef="#br0" timeOffset="12">11944 9769 8358,'0'-36'0,"0"1"0,4 1 0,4 13 0,2 8 53,5 7 0,1 4 1,-3 2-1,1 0-588,-1 0 0,2 2 1,1 1 534,2 1 0,6 6 0,-4-2 0</inkml:trace>
  <inkml:trace contextRef="#ctx0" brushRef="#br0" timeOffset="13">12464 9316 8341,'0'-21'-683,"0"18"1,-2 13-1,-1 7 629,-1 2 1,-5 3-1,4-4 1,3 0 98,0 1 1,4-3 0,3 5 0,9-2-189,7-3 0,4-7 143,1-4 0,7-4 0,1-1 0</inkml:trace>
  <inkml:trace contextRef="#ctx0" brushRef="#br0" timeOffset="14">12797 9316 8341,'6'-9'743,"-6"1"-722,-8 2 1,-8 8-1,-3 10 1,-2 9 126,-3 10 0,-5 20 0,-4 10 0,1 4-185,15-30 0,1 0 0,1 0 0,0 0 0,-7 33 1,6-2 36,6-4 0,4 1 0,6-16 0</inkml:trace>
  <inkml:trace contextRef="#ctx0" brushRef="#br0" timeOffset="15">12570 11515 8234,'-13'-8'-929,"0"4"628,-1 2-37,1 8 1,4-4 0,2 4 374,1 0 438,-5-5 106,10 5 0,-5-12-189,6-3 1,0-3 0,2-1-169,2 0 0,-1 4-47,6 0 1,-2 4-1,4-2-216,-3 1 1,1 0-1,5 3 1,-2-3 31,-4-1 1,9 0-1,-4-5 1,3 0 120,4-3 1,-1-1-1,5 1 1,-2-1-45,1-2 0,3-4 1,2 4-1,1 2-24,2 1 0,7 1 0,-4 1 0,1 0-125,1-1 1,-2 3 0,3 0 0,-2 4 37,2 1 0,-3-3 0,2 5 1,0-1 78,-2-1 0,4 5 1,-4-5-1,2 1 1,-1 1 1,-1-5 0,3 3 0,-3 0 48,-1 0 1,3-3 0,-4 5 0,1 1-38,-1 2 1,5-1 0,-3-1 0,2-1-91,-1 1 1,0 1 0,2 4 0,-3 1 3,-2 1 0,4 2 1,-5-2-1,-3 4 18,-4-1 1,1 5-1,-4-4 1,1 0 89,0 1 0,-6-1 0,4 2 0,-3-3 118,1-1 0,4 3 0,-4-3 0,0 0-127,1 0 0,0 3 0,4-3 0,-6 0-13,-2 0 1,-1 3-1,-1-3 1,-1 1-140,-3 3 0,-3 2 0,-6 1 0,0 1-162,0-1 1,0 0 0,0 1-165,0-1 1,0 0 0,1 1-498,3-1 1,-1 0 910,6 1 0,0-1 0,5 0 0</inkml:trace>
  <inkml:trace contextRef="#ctx0" brushRef="#br0" timeOffset="16">13703 10955 8271,'-13'-6'558,"6"3"-544,2-6 1,4 5-1,2-5-118,4-2 0,-2 0 0,6-4 0,2-3 257,6-4 1,-1-3-1,5-3 1,-1-2 18,1-1 0,0-9 0,3 3 0,-2 0-41,2-2 1,-4 2-1,1 2 1,0 4-339,-1 2 1,-3 3 0,1 1 0,-4 2-380,0 6 0,-1 2-660,0 2 1246,-5 5 0,4 2 0,-5 6 0</inkml:trace>
  <inkml:trace contextRef="#ctx0" brushRef="#br0" timeOffset="17">14423 9702 11100,'-7'-6'-103,"1"6"1,6 0 0,0 8-276,0 4 0,0 1 1,0 2-1,0 1 564,0 2 1,0 4 0,0-3 0,0 0 26,0 1 1,0-1 0,0-3 0,0 2-228,0-2 0,6-1-112,3-2 1,3-5-64,1-4 1,-1-4 0,-3-4 0,-3-5-104,-1-3 1,-3-6-1,2-1 1,-4-2 196,-4-2 1,1-3 0,-4 0 0,-1-1 306,1 0 0,2 5 0,-2 2 0,1 0-87,3 4 1,2 1 0,1 2 106,0 0 1,0 4-1,1 1 1,3 1-136,5-1 0,3 4 0,2-3 1,-1-1-123,0 1 0,5 2 1,1-2-1,0 1-207,1 3 1,-1 2-1,-3 1 1,2 0-47,-2 0 1,-1 0 0,-2 0-1,1 0-182,-1 0 0,-4 5 460,0 4 0,0 3 0,4 2 0</inkml:trace>
  <inkml:trace contextRef="#ctx0" brushRef="#br0" timeOffset="18">14477 9809 8566,'13'0'-155,"0"0"1,1-2 0,-1-1 221,0-1 0,-4-1 0,0 5 0,1 0-10,2 0 1,-3 2-1,0 2-390,1 5 0,1 8 0,-2 2 333,-5 2 0,3 1 0,1 4 0</inkml:trace>
  <inkml:trace contextRef="#ctx0" brushRef="#br0" timeOffset="19">14503 10129 9513,'-9'-11'0,"2"-2"514,1-2 1,7 8-1323,8 7 1,3 6 0,2 6 528,-1-4 1,0 0 0,2-5 249,3 1 1,-3 1 0,2-5 0,0 1-141,0 4 1,-2-4-1,4 3 1,1-2 168,2-2 0,3 0 0,2 0 0</inkml:trace>
  <inkml:trace contextRef="#ctx0" brushRef="#br0" timeOffset="20">15010 9889 8555,'0'-19'-159,"0"10"1,4 3 0,2 15 0,0 2 208,0 3 0,0-1 0,-2 0 0,4 1-107,-1-1 0,5 5 1,-5 0-1,2-2-297,0-1 0,0-3 0,4-2-35,1-1 389,-1-6 0,6 3 0,2-6 0</inkml:trace>
  <inkml:trace contextRef="#ctx0" brushRef="#br0" timeOffset="21">15156 9942 8461,'-17'0'0,"-1"0"96,2 0 1,-5 2-1,0 2-149,0 5 0,2 7 0,7 2 0,2-2-205,1-1 1,6-2-1,-1 1-792,2-1 1050,8-6 0,7 5 0,8-4 0</inkml:trace>
  <inkml:trace contextRef="#ctx0" brushRef="#br0" timeOffset="22">15263 9942 9013,'-13'-15'339,"1"5"1,1 16 0,4 6-958,1 4 0,-4-3 0,2-4-125,1 2 1,-5-1 42,3-1 700,3-3 0,6-12 0,8-2 0</inkml:trace>
  <inkml:trace contextRef="#ctx0" brushRef="#br0" timeOffset="23">15223 9596 8228,'-7'-6'-2074,"-5"-2"2074,10 1 0,-4-5 0,6 5 0</inkml:trace>
  <inkml:trace contextRef="#ctx0" brushRef="#br0" timeOffset="24">15530 9436 8432,'-8'3'-261,"4"5"0,2 10 165,2 6 0,0 7 1,0 2-1,-1-1 259,-4 1 0,4 8 0,-5 1 1,2 1-301,-1-2 0,1 5 0,4-9 0,0-1-162,0-2 1,-5 0 0,1-6 0,-1-4 298,-1-4 0,5-2 0,-5-5 0</inkml:trace>
  <inkml:trace contextRef="#ctx0" brushRef="#br0" timeOffset="25">15436 9889 8387,'0'-27'0,"0"2"0,0 3 0,0 2 0,0 7-5,0 0-314,0 5 1,6 4 0,3 7 318,3 1 0,7 7 0,2-4 0</inkml:trace>
  <inkml:trace contextRef="#ctx0" brushRef="#br0" timeOffset="26">16010 9476 8524,'-21'-27'394,"6"8"0,6 7-461,-1 10 1,-4 10 0,-2 8-1,-3 3-360,-2 2 0,5-5 0,-2 4 0,3-1 692,2 3 1,1 3 0,3 2 0,5 0-62,2-1 1,2 5 0,3 0 0,5-1 87,5-2 0,9-1 1,3-1-1,6 0-179,5-4 0,10 0 0,-8-7 0,1-5-244,-2-2 0,-3-4 0,0-4 0,-7 0-97,-8 0 0,-4 0 0,-3-1 0,-2-2 109,-1-2 0,-8-5 0,-1 2 169,-7 1 1,-11 1-1,-4 6 1,-3 2 19,-2 2 1,2 3 0,1 7 0,5-1-678,4 0 0,-1 7 607,7 2 0,3 3 0,0 2 0</inkml:trace>
  <inkml:trace contextRef="#ctx0" brushRef="#br0" timeOffset="27">8011 8543 8497,'0'-23'0,"0"1"0,2 5 0,2 5 0,-2 6 0,-2 6 0,-9 0 0,-1 1 0,-1 2 0,2 2 0,-1-2 0,3-2-212,-2-1 0,4 0 1227,-4 0 199,6 0-994,-3 0-97,6 0 1,2 5 0,2 0-68,5 3 0,3-5 0,3 3 0,1-2 110,2 1 1,6 3 0,-2-3 0,5-2 112,4-2 1,3-1 0,7 0-1,2 0-2,2 0 1,6 0 0,1 0-1,3 0-70,-3 0 0,4-4 1,-5-1-1,-1 3-315,2 0 0,-6-2 0,-2-1 0,-4 2-192,-4 2 0,-4-1 0,-7-1 0,-1-1 99,-2 1 1,-10 1-1,1 1-109,-1-4-168,-6 4 1,-1-5 0,-10 8-1,-5 2-1866,-6 5 2344,1 9 0,-10 2 0,4 7 0</inkml:trace>
  <inkml:trace contextRef="#ctx0" brushRef="#br0" timeOffset="28">4012 14087 8353,'-9'-12'0,"2"5"-157,1 7 1,0 5 0,3 9-698,-1-1 0,-1-4 854,5 0 0,6-6 0,3 1 0,3-2 0,3-2 0,1 0 740,2 0 0,1 0 1,-3 1-1,4 2-223,0 2 0,1 5 0,3 0 0,-2 5-383,2 3 0,5 0 1,3-5-1,-1-1-360,1-3 0,1 1 0,4-5 0,-3-2 223,-2-2 0,4-2 0,-3-5 0,-1-8 156,1-6 1,-2-6 0,-4-3 0,-2-4-93,-3-2 1,2-11-1,-7 4 1,-2-2-53,-4-2 0,-5-4 0,-6 2 1,0-1 53,0 1 0,-6 5 0,-5-2 0,-5 5-114,-6 5 0,-3 2 0,-2 8 1,0 4 32,1 8 0,-7 5 0,-1 8-91,0 0 1,-5 6-1,4 5 1,-4 6-1,1 10 118,2 7 1,-1 0 0,6 3 0,3 2-43,4-1 1,6 10 0,10-7 0,3 5-284,4 4 1,1-2-1,1 2 1,4 3-1515,3 4 1830,10 6 0,9-8 0,7 4 0</inkml:trace>
  <inkml:trace contextRef="#ctx0" brushRef="#br0" timeOffset="29">3986 12034 8385,'0'-13'0,"0"0"0,0-1-543,0 1 450,6 0-340,-5-1 414,5 7 34,-6 1 0,0 12 496,0 3 0,2-3 0,0 0 8,3 0 1,5-5 0,-1 5-300,3 0 1,6 0 0,0 4 0,-2-2-148,-1-2 0,2 4 1,3-1-1,-1 1-109,0-1 0,5 3 1,-3-3-1,1 1-185,0-1 0,0 2 0,5-7 0,-2-1 346,-3-2 1,4-1 0,-4-1 0,3-4 3,2-3 0,1-4 1,1-3-1,2-1 196,-1-2 0,-2-4 0,0 4 0,2 2-431,1 1 1,0-3-1,-4 0 1,-2 2-44,-3 1 0,3 2 1,-4 0-1,0 1-172,-3 3 1,-5-9 0,-3 2 186,-1-4 1,-6 0 0,0 2-1,-6-3 144,-6 0 1,-8-4-1,-4 3 1,-1-3 68,-1-2 0,-3 1 1,-7-1-1,-2-1 66,-7-3 1,4 7 0,-4-3 0,5 4 43,0 2 0,0 3 0,0 9 0,3 5-123,1 2 0,-4 8 0,2 5 0,-2 3-299,1 4 1,-1 9-1,5-2 1,1 2 123,2 2 0,1 1 0,10-3 0,4-1-117,3 1 0,5 0 0,8-1 1,2 1-86,5 0 1,7-2-1,4-2 1,0 0 310,4 0 0,13 3 0,5 0 0</inkml:trace>
  <inkml:trace contextRef="#ctx0" brushRef="#br0" timeOffset="30">12597 12194 8348,'0'-13'524,"0"0"1,0-1-186,0 1 0,0 4-482,0 0 0,-4 5-399,-1-5 619,1 6 316,4-3 0,6 6 0,2 0-88,4 0 0,3 0 0,1-1 0,2-2-192,-2-2 1,-1 1 0,-1 4-1,-1 0-86,0 0 0,1-5 0,-1 1 0,0 1-81,1 1 1,-5 2 0,-1 0-559,3 0 0,-4 0-348,2 0 0,-5 0-219,5 0 1179,-6 0 0,3 6 0,-6 2 0</inkml:trace>
  <inkml:trace contextRef="#ctx0" brushRef="#br0" timeOffset="31">6812 15579 8300,'-14'-7'-804,"5"1"0,1 6 804,-3 0 0,5 0 647,0 0-57,6 0 0,2 0 0,2 0 0,5 0-183,3 0 1,1 0-1,1 0 1,-1 0-161,0 0 0,5-4 1,1-1-1,1 1-240,-1-2 0,3 3 1,-3-6-1,1 0-263,-1 2 0,-1-10 0,-5 4 1,0-3 95,1-3 1,-2-1 0,-2-3 0,-1 0 51,1 0 0,-2-7 1,-1-1-1,0 1 104,1 2 0,-5 2 0,1-3 0,-2 0 388,-2-2 1,0 1-1,-2 6 1,-2 4-152,-5 0 0,-3 3 0,-1 3 1,-2 3-359,-3 2 0,-1 1 0,-6 5 0,-1-1-48,-2 1 1,-3 1-1,0 4 1,-3 2 119,0 5 1,-3-1 0,6 0-1,1 3 343,2 1 1,3 7-1,1 3 1,2 5-11,-2 4 1,4 2 0,-1 4 0,3-2-272,6 2 0,0 2 1,8 1-1,1-2-457,1-2 0,14 1 1,8-6-1,6-2-805,5-1 0,11-7 1253,-2-3 0,21 3 0,1-1 0</inkml:trace>
  <inkml:trace contextRef="#ctx0" brushRef="#br0" timeOffset="32">6465 12048 11820,'6'-12'-1320,"3"3"1436,3-3 1,1 11 0,0-4-49,1 4 0,-1 1 0,0 0 0,-1 1-85,-3 4 1,7-2 0,-2 4-1,1 0 193,-1 1 1,1-4 0,2 4 0,2-2-30,2-3 0,-4 0 0,4 0 0,0 1 308,-1-1 1,1-2 0,3-1 0,-3 0-249,-2 0 0,5-1 1,-2-2-1,3-3-205,2-1 0,4 2 0,0-4 1,-1-1-162,-2-2 0,3-1 0,0-1 0,-2 1 10,0 0 1,-4-5-1,-2-1 1,-2 0 153,-2-1 1,-1-2-1,-6 3 1,-3 0-44,-5-1 1,-2-3 0,-2 0 0,-2-2-136,-2-1 1,-3-1 0,-8 0 0,-3 1 144,-4-1 0,-8-4 0,-2-2 0,-1 1 78,0-1 0,-4 2 0,2 4 0,-4 2 26,-1 3 0,2 4 0,-1 9 0,1 6-100,-4 6 0,-1 11 0,3 9 0,0 7-244,0 6 0,6 8 0,5 8 0,5 6-101,6 4 0,9 10 1,5-5-1,5 1-491,8 0 1,12-7 670,15-3 0,14-4 0,-23-27 0,1 0 0</inkml:trace>
  <inkml:trace contextRef="#ctx0" brushRef="#br0" timeOffset="33">15570 12048 8230,'-2'-8'-819,"-2"4"0,-4 2 423,-5 2 1,4 0 395,0 0 169,6 0 0,-4 0 253,2 0 1,4-1 1292,-4-3-1207,4 2-596,-5-4 0,3 11 0,-4 0 287,1 3 0,1-4 862,5 5-321,0-6 1,6 3-1,3-6-258,3 0 0,3-4 0,1-1 0,3 1-348,2-2 1,0 4 0,4-2 0,-1 2-23,-1 2 1,8 0 0,-7 0 0,0 0-173,1 0 0,-1 0 0,-1 0 0,-2 0-174,-2 0 1,5 0-1,-2 0 1,2 0-193,-2 0 1,2 0 0,-5 0 0,0-1-133,1-3 1,-2 2-1,-5-2 558,0 2 0,0 8 0,1 1 0</inkml:trace>
  <inkml:trace contextRef="#ctx0" brushRef="#br0" timeOffset="34">3999 13127 10833,'0'-13'-1668,"0"3"0,0 5 1519,0 10 0,2-1 128,2 0 1,-3-8 527,4-5 0,1 2 1,-2-2 352,-1-2 0,-1 4-474,-2-2 0,-2 8-446,-2 1 1,1 6-1,-5 7 1,1 2-57,0 3 1,2 1 0,-2 6-1,1 0 158,3 3 1,-3 2 0,1-3-1,3-1 53,0 1 0,4-1 1,2 1-1,5 0 30,3-1 0,3 0 0,1-3 0,3-2 24,2-2 1,0-1 0,4-5 0,-2-1-45,1-3 0,9 3 1,-7-5-1,4 1-88,3-4 1,-4-2-1,5-2 1,0 0-53,0 0 0,-4-6 1,3-3-1,-4-3-94,-2-1 0,1-1 0,-9 0 1,-1-3 5,-3 0 1,0-7 0,-11 2-1,-1-2-35,-1 2 0,-13-8 0,-4 2 0,-4-3 47,-5-2 0,-1-4 1,-3 2-1,-2-4 196,-1-1 0,0 6 0,5 3 0,0 4-394,4 5 0,-1 4 0,3 10 0,1 3 309,0 4 0,-5 7 0,3 1 0</inkml:trace>
  <inkml:trace contextRef="#ctx0" brushRef="#br0" timeOffset="35">4866 13167 27585,'-2'-19'-4305,"-1"-2"0,-1 1 2017,1 2 1,3 9 2317,4 4 1,-2 5-1,4 3 1,-1 2 611,4-2 0,-1-2 1,1-1 3,1 0 1,2 0 0,3 0 0,1 0-117,2 0 1,5 0-1,1 0 1,4 0-188,3 0 0,2-1 0,-2-2 0,5-3-221,2-1 1,1-1-1,-1-2 1,1 1 250,2-2 1,6 4-1,-1-2 1,0-1 45,0-2 0,-1 0 0,-4 2 0,2 1-440,2-1 1,3 2 0,-2 1 0,-1-1 97,-4 1 0,7 4 1,-8-1-1,1 1-176,1-2 0,-2 4 1,1-4-1,2 4-130,1 1 0,1 0 0,-4 0 0,1 0 16,-2 0 0,7 0 0,-8 0 0,-1 0 32,-1 0 1,-3 0-1,2 0 1,-5 0 13,-3 0 0,3 0 0,0 0 0,-1 0 454,-2 0 0,-1-5 0,-1 1 0,1-1-186,0-1 1,4 5 0,1-3-1,2 2-309,3 2 1,-2 0 0,2 0-1,1 0-175,1 0 0,8 0 0,-7 0 0,1 0 117,1 0 1,-4 0-1,-1 0 1,-2 0 414,-3 0 0,2 0 1,-4 0-1,-2 0-157,2 0 0,-1 2 0,-2 0 0,-1 3 233,1-2 1,0 3 0,1 0 0,2 0-502,1 0 0,0 2 0,-3-2 0,2 0-57,1 0 1,4 3 0,-4-4 0,-1-1 187,-2 2 1,-1-5-1,-1 4 1,0-4 361,-4-1 0,1 0 0,-5 0 0,-1 2 71,-3 2 1,4-2-1,0 2 1,-2-1-384,-1 2 1,3-4 0,0 5 0,-1-2-286,3 1 1,-6 1 0,6-3 0,-3 1 211,1-1 1,1 3 0,-2-1 0,1-3 145,-2 0 1,-1 2 0,-2 1 0,0-2 297,1-2 0,-1-1 0,-1 2 301,-3 2 0,3-2 0,-4 2-429,4-2 1,2-2 0,-1 0 0,0 0-94,1 0 0,-1 0 1,2 0-1,1 0-415,2 0 0,0 0 0,-4 0 1,3 0 246,0 0 1,1 0-1,-4 0 228,-1 0 1,-4 0 0,0 0-289,1 0 1,-3 4 0,2 2-30,2 1 0,1-2 0,1 2 0,0 1-35,1-1 0,-1-4 0,2 1 0,1-1-46,2 2 0,-1-4 0,-3 4-79,-1-4 0,-4-1 0,-2 2-508,-1 2 1,-1-1 610,-5 6 1,0 0 0,0 4-1</inkml:trace>
  <inkml:trace contextRef="#ctx0" brushRef="#br0" timeOffset="36">9078 13007 19085,'12'-1'-44,"-2"-2"0,-1-2 85,1 2 0,2 2 0,1 2-177,1 4 0,-1-2 0,0 4 0,-1 1 100,-3-1 1,5-2-1,-3 3 26,6 3 0,-1 1 0,-7 1 0,-5 0-183,-2 1 0,-4 3 0,-2 3 1,-7-1 268,-5 0 1,-5 3 0,-5-2 0,-1-1-442,0 0 0,1 3 0,-1-2 0,1-1-298,-1 0 0,5 0 0,1-2 0,3 2 534,6 2 0,-1-5 1,6 3-1</inkml:trace>
  <inkml:trace contextRef="#ctx0" brushRef="#br0" timeOffset="37">18302 13047 8287,'-9'-6'127,"1"-3"0,-1-1 0,-5 1 1,1 5-1,0 4 0,-1 3 1111,1 1-1487,0 1 0,-1-1 1,2 2-138,4 1 0,2-2 0,6 4 710,0 1 1,1-2-1,4 0 1,3 3 418,4 1 1,8 1 0,2 0-1,4 1-332,6-1 0,3 0 0,10 1 0,2-1-413,0 0 0,13 5 1,-3 0-1,3-3-209,2-5 1,3 0 0,-4-5 0,1-4 129,2-4 0,2-6 0,-7-8 0,-1-6-42,-3-2 1,4-6 0,-8-1-1,-2-3 93,-2-2 0,-4-1 0,-6-5 0,-3-3 27,-1-3 1,-2-6 0,-6 5 0,-3-5 27,-4-2 0,-9-6 0,-5 3 1,-5-3 108,-8 0 1,-7 1 0,-20 10-1,-10 4-51,-10 8 0,17 21 0,-2 1 0,-1 4 0,-1 2 0,-5 1 0,-1 2-287,-3 3 1,-2 1 0,-4 1 0,-2 2-1,0 2 1,0 3 0,1 1 0,1 2 125,-1 4 1,1 2 0,1 0 0,1 3 0,4 3 0,1 2 0,1 2 0,2 1 40,2 1 0,2 4 0,-3 4 0,2 4 1,6-1-1,2 1 0,1 2 0,1 2-18,1 2 1,3 1-1,6-2 1,4 2-1,4 1 1,4 0-1,4-3 1,2 0-203,2 1 0,4-1 1,6 0-1,4 0 1,3-3-1,4-1 1,4-1-1,4-2-506,2-1 1,3-2 762,8-1 0,1-1 0,-2 0 0,1 0 0,9 0 0,1-1 0,1 1 0,1 0 0</inkml:trace>
  <inkml:trace contextRef="#ctx0" brushRef="#br0" timeOffset="38">21701 13141 8510,'-11'-2'228,"2"-2"0,3-4 893,0 1-942,4-5 1,2 11-74,9-4 0,5 4-1,2 1 1,3 0 100,2 0 1,1 0 0,6 0 0,2-2 34,1-2 0,6 1 0,-3-5-187,0 2 1,5-2 0,-5 2-1,-2 0 1,-4 0 40,-4 3 1,-5 0 0,1 0-690,-7-2 1,-6 1 0,-2 4 318,-10 0 1,-11 4 0,-8 1 0,-5-2 380,-7-2 0,2-1 1,-1 2-1,-2 1-15,-2 1 0,-1 1 1,2-5-1,2 0 375,5 0 0,0 0 1,3 0-1,3-2 232,-1-2 0,7 2 0,1-2-513,4 2 1,8 2-165,6 0 1,11 5-1,13 1 1,6 1-1139,5 3 0,10 7 0,5 0 0,5 1 1117,3 2 0,11-6 0,-1 6 0</inkml:trace>
  <inkml:trace contextRef="#ctx0" brushRef="#br0" timeOffset="39">4199 14966 8113,'-9'-11'-23,"2"0"1,-1 2 65,1-1 0,2 4 1,-3 2 371,-3 2 0,4 1-1968,-2-4 1343,0 4 1724,-4-5-1237,5 6 0,8 0 0,9 0 1,4 0-18,5 0 1,4-2 0,10-2 0,2-5-415,0-3 0,9 0 0,-3 0 0,0 2-76,-3 0 0,1-10 0,-4 7 0,0-3 79,-3-3 1,-2 2 0,-4-5 0,-3-2 54,-4-1 0,-5-1 0,-4-1 0,-5 0 144,-2 1 1,-10-1 0,-5 2 0,-8 1 83,-4 2 1,-7 11 0,-4 3-1,-2 5-87,-2 3 0,-6 7 0,-2 6 1,1 8-110,2 4 0,5 8 1,5 1-1,5 0-5,7-3 0,5 0 0,9-1 0,4-4-227,4 0 0,10 0 1,9-8-1,11-2 296,8-1 0,21-2 0,4 1 0</inkml:trace>
  <inkml:trace contextRef="#ctx0" brushRef="#br0" timeOffset="40">4759 14513 9859,'0'-13'-77,"0"4"0,1 2 1,4 1-151,4 3 0,8 3 1,6 3-1,2 1 115,2-1 0,10 3 1,3 0-1,1 0 340,0 0 0,5-2 1,3-4-1,5 0-124,3 0 1,-2-4-1,4-2 1,-1 0-78,0 0 1,4 0-1,-4 3 1,0-1 9,1 1 1,-1 1-1,4 2 1,-3 0-138,2 0 1,4 0 0,-4 0 0,1 0-28,2 0 0,2 5 0,-6-1 0,0 1 39,4 1 1,1-5-1,2 5 1,-1-2 142,1 1 1,-2-1-1,0-4 1,-1 0-25,0 0 0,2-1 0,-5-4 0,1-4 179,2-2 0,3-1 0,-8 1 0,0 4-214,0 1 0,1 2 0,-4 4 0,0 0-174,-4 0 1,4 0-1,-7 1 1,-1 4 26,-1 3 0,-1 3 1,3-1-1,-5-1 161,-2 1 0,2-2 0,2-1 0,0 1 128,0-1 1,-2-4-1,-2 1 1,1-2 158,1-2 0,5-5 0,-3 1 0,-2 0-51,-2-2 0,5 4 0,-7-2 0,2 2-185,-1 2 0,-2 0 0,-4 0 0,-4 0-385,-2 0 0,-3 6 0,1 3 0,-2 1 203,-3-1 0,3 3 0,-4-4 0,1 0-43,1 1 1,-7-6 0,3 2 0,-1-4 237,0-1 0,-1 0 1,-3 0 84,-1 0 1,-4 0-1873,0 0 1713,-6 0 0,3 0 0</inkml:trace>
  <inkml:trace contextRef="#ctx0" brushRef="#br0" timeOffset="41">9264 14460 8436,'0'-33'-154,"5"25"0,-1 6 0,-1 15-301,-1 8 0,-7-3 0,-1 3 0,-1-1 453,-3 1 0,-1 0 0,1 2 0,1-2 33,-1-2 0,-1 4 0,1-4 0,1 0 13,-1 0 0,-2-1 0,-2-4-44,1-1 0,-12 0 0,-3 0 0</inkml:trace>
  <inkml:trace contextRef="#ctx0" brushRef="#br0" timeOffset="42">4199 15499 9303,'-12'-5'0,"2"-4"-1374,1-3 992,6-1 0,-3 7 0,6 7 397,0 11 0,4 1 0,2 6 0,2-1 256,2 0 1,3 4 0,5-3 0,4 1 13,4-1 0,6 0 0,4-2 1,2-1-120,2-4 1,-1 0-1,-1-8 1,-1-1 119,0-2 1,5-7 0,-8-4 0,0-6-284,-3-6 1,-3-5-1,-3-3 1,-2-2-253,-6-2 1,-8-2 0,-6-5 0,-6-4-57,-6-4 1,-14 4-1,-8 0 1,-8 4 219,-5 1 0,-4 6 0,-4 4 1,1 6 240,-3 7 1,8 8-1,-6 4 1,5 4-43,4 1 1,-3 12-1,2 7 1,2 9-237,5 7 0,2 8 0,8 5 0,8 2-115,7 5 1,6 0-1,10-3 1,8-4 105,11-2 0,15 6 131,2-12 0,21 3 0,1-3 0</inkml:trace>
  <inkml:trace contextRef="#ctx0" brushRef="#br0" timeOffset="43">4626 15713 8313,'1'-20'0,"2"-2"0,3 0 79,1 4 0,4 2 1,5 12-1,2 1-130,-2 1 0,9 4 1,2 4-1,1 5-52,0 6 1,5 6 0,2 0 0,4 2 138,1 1 0,4 3 1,5 0-1,4 4 12,7 1 1,8-5 0,0 2 0,-31-17 0,1-1 9,1-1 1,1-2 0,6 2 0,0 0 0,-3-2 0,0-1 0,0 0-1,0 0 79,-2-1 1,1-1 0,-1 1 0,1 0 0,-5-3 0,1-1 0,1 1 0,1 0-10,0 0 1,0-1-1,0 2 1,0-1-1,0-2 1,0 0-1,-1 0 1,0 0-88,-1-1 0,0 1 0,3 2 0,0 1 0,0-2 0,-2 1 0,2 1 0,0 1-82,0 2 0,-1 0 1,0-2-1,-1 1 0,0 0 1,-1 1-1,0-1 0,-1 1-62,2 0 1,-1-1 0,2-2 0,-1-1-1,1 1 1,0 0 0,-1-2 0,0-1 98,-1-1 1,0-1-1,3 0 1,1-1-1,-2 1 1,0-2 0,1 1-1,-1 0 58,1 1 0,0-2 1,-1-1-1,0-1 0,1-2 1,-1 1-1,1-2 0,0 1-60,-1 1 0,0-1 1,3-1-1,1-1 1,-4 1-1,-1 0 0,0-2 1,0 0 39,0 0 0,-1 0 1,35-7-1,-1 2 1,-7-1-146,-4 1 0,-3-5 0,-5-1 1,-1 0 26,-3-1 1,0-2 0,-6 1 137,0-4-60,-11 2 0,11-12 1,-12 6-1,-1-4 57,-2-1 1,-7 0 0,-2-4-1,-1 1-36,0 0 0,-1 1 0,-5 9 0,-1 1-96,-2-1 1,-5 5 0,3 1-327,-1 2 0,-1 1 217,-5 5 1,-2 5 0,-1 5-37,-1 6 0,-6 0 0,1 6 0,-2 2-65,2 0 0,2 3 0,4-1 0,-1 0 139,1 1 1,1-5 0,4 0 151,2 1 0,3 2 0,7 1 0</inkml:trace>
  <inkml:trace contextRef="#ctx0" brushRef="#br0" timeOffset="44">9278 15460 8429,'1'-29'96,"4"-2"1,-4-3-522,4 8 1,1 12-100,-2 10 0,0 8 0,-4 10 746,0-1 0,2-1 0,4-2 1,6-1 94,4 1 0,8 2 1,-2 2-1,3-1-257,2 0 0,-1 1 0,0-1 0,-4 0-275,-4 0 1,1 1 0,-1 1 214,-2 2 0,-1 4 0,-2 6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3.152"/>
    </inkml:context>
    <inkml:brush xml:id="br0">
      <inkml:brushProperty name="height" value="0.053" units="cm"/>
      <inkml:brushProperty name="color" value="#FF0000"/>
    </inkml:brush>
  </inkml:definitions>
  <inkml:trace contextRef="#ctx0" brushRef="#br0">3453 9409 7734,'-9'-6'-400,"0"6"0,6 6 0,-3 6 0,1-2 219,1-1 372,0-6 1,5 3 183,3-6 0,-1 0 0,6-2 0,2 0-134,1-3 1,-4 1-1,1 2 1,2-1-134,1-1 1,1-1-1,0 5 1,0 0 8,1 0 1,-1 6 0,2 2 0,1 1-227,2-1 0,0 1 1,-3 5-1,2-3 112,6-2 1,2 2 0,1-7-1,1-1 239,0-1 0,4-2 0,1 0 1,1-2 55,0-2 0,4 1 0,-3-5 0,0 1-172,-3-1 0,1 6 1,1-3-1,0 4-168,-1 1 1,-2 0-1,-6 0 1,-2 0-136,1 0 1,1 6 0,0 2 0,-3 3 48,-2-2 0,3 3 0,-3-5 0,2 2 279,3 0 1,1-6 0,2 1 0,-1-2-105,1-2 1,0 0 0,1 0 0,1-2 226,2-2 1,5 1 0,-3-5 0,-1 1-105,1-1 0,2 6 1,-4-3-1,-1 4-482,-2 1 0,-1 0 0,-1 0 1,0 0 98,-4 0 0,3 4 0,-3 2 0,2 0 176,-2 0 0,2-2 0,-5-4 1,0 0 20,1 0 1,3 0-1,0 0 1,2 0 362,1 0 0,-3-4 0,-1-1 0,0 2-228,-1 2 1,4-4 0,-4 1 0,1 1-292,0 2 0,-1 1 0,3 0 0,-2 0 99,1 0 0,1 0 1,0 0-1,-2 0-43,2 0 0,-1 0 1,1 0-1,-2 0 298,2 0 0,0 0 0,0 0 0,-4 0-55,-1 0 0,4 0 0,-6 0 0,1 0-159,2 0 1,-6 0-1,6 1 1,-3 2-86,1 1 1,1 5-1,-2-4 1,2-2 33,2-2 1,-1 4 0,6-1 0,-3-1 141,1-1 0,9-2 0,-7 0 0,1 0 168,-3 0 0,4-5 0,-5 1 0,1-1-121,1-1 1,-4 5-1,0-4 1,-2 4-78,-3 1 0,4 0 1,-3 0-1,1 0-328,1 0 0,-2 0 1,3 0-1,1 0 220,0 0 1,0 0 0,4 0 0,-2 0 165,1 0 1,9 0 0,-5 0 0,3 0 80,2 0 1,2 0 0,-4 0 0,0 0-43,2 0 1,-5-5 0,5 1-1,-2 1-123,0 2 0,0 1 1,-3 0-1,2 0-226,1 0 0,0 0 0,-3 0 1,2 0 83,1 0 1,0 0-1,-3 0 1,2 0 103,1 0 0,0 0 0,-3 0 0,2 0 481,1 0 1,0 0 0,-3 0-1,2-2-304,1-2 1,4 2 0,-2-2 0,-1 2-118,1 2 0,4-4 0,0-1 0,3 1-97,0-2 1,7 5 0,-5-5 0,4 1 34,4 1 1,1-2-1,-1 3 1,-3-2 7,-1 2 1,5-2 0,-4 0 0,2 2 258,0 2 1,-2-1 0,2-1 0,-5-1-179,-2 1 1,-2 1 0,1 2-1,1 0 85,-2 0 1,1-1 0,-8-2-699,1-2 406,-4 1 1,2 4 0,-5 0 0,-1 0 82,1 0 1,-2 0-1,-1 0 1,-2 0 72,2 0 1,-3 4 0,-1 1 0,1-2 29,0-2 1,-3 4 0,2 1 0,1 0-74,0 0 0,-3-2 0,2-3 0,1 2-16,0 2 0,0-1 0,2-4 1,-2 0 25,-2 0 0,5 0 0,-2 0 0,3 0 41,2 0 1,0 0-1,-1 0 1,1 0-40,0 0 0,-1-1 0,2-2 0,2-2 42,1 2 1,-1 2-1,-6-1 1,-2 0 12,1-3 1,-2-1-1,0 3 1,-2-1-4,-3 1 0,-1 1 0,-1 2 0,-1 0 43,0 0 1,1 0 0,-1 0 0,0 0-292,1 0 1,0 0 0,3 2 0,2 1-81,2 1 0,1 2 0,3-3 1,-1 2 192,-2-3 1,-1 0-1,2-2 1,0 0-4,0 0 0,-2 0 0,0 0 1,0 0-45,-1 0 0,-3 0 0,0-2 0,-2 0-323,-2-3 0,1 1 0,1 4 0,1 0-324,2 0 0,-1 4 807,-3 1 0,-1 5 0,0-3 0</inkml:trace>
  <inkml:trace contextRef="#ctx0" brushRef="#br0" timeOffset="1">11384 9089 8374,'7'-7'-904,"-2"1"904,-10 6-65,4 0 1,-9-2 880,5-2 1,2-4-53,8-5 0,-2 1-525,5 3 1,1 3 0,5 6 0,-1 0-393,0 0 1,-4 0 0,0 0 0,1 2 61,2 2 0,2-1 0,-1 5 1,-1-1 219,-3 1 0,1 0 1,-6 6 71,-1-1 1,-1 0 0,-4 1 0,-2-1 1,1 0-1,-6 1 1,0-1-103,2 0 1,-5 1 0,5-1 0,-2 0-184,0 1 1,1-1 0,0 0 0,2 1 7,0-1 0,4-4 0,-2 0 186,2 1 0,4 2 1,2 0-64,5-3 0,-2 1 0,2-4 0,2 0 56,1 0 0,1 0 0,0-3 0,1 1-160,-1-1 0,0-1 0,2-2 1,1 0-219,2 0 0,4 4 0,-4 1 0,-2-3 4,-1 0 1,3-2 0,0 0 0,-2 0-65,-1 0 1,-6 0 0,0 0 61,1 0 1,0 1 0,1 2-46,-2 2 1,-6 1 0,1-2-398,-2 5 1,-2 4 713,0 5 0,0-3 0,0 4 0</inkml:trace>
  <inkml:trace contextRef="#ctx0" brushRef="#br0" timeOffset="2">11970 9049 8294,'0'-13'-119,"0"-1"1,-1 7 192,-3 3 1,1 2-1,-5 4-117,2 2 0,-3-1 1,5 6 136,1 1 0,1-2 1,2 1 170,0 1 0,0 2 1,2 1-1,2-1-71,5-3 1,-1 3-1,1-3 1,1 2-49,2 3 0,0-1 0,-2 0 0,-3 1-102,-1-1 1,-1 5 0,-5 0 0,0-1-57,0 3 1,-6-4-1,-3 5 1,-3-2-213,-1-3 0,-5 2 0,-1-3 0,0-3-304,-1-1 0,2-5 1,4-1-1,-3-4 121,0-1 1,3-6 0,7-4 0,-1-6 406,1-6 0,4-4 0,-3-6 0,6-2 0</inkml:trace>
  <inkml:trace contextRef="#ctx0" brushRef="#br0" timeOffset="3">11890 9062 8294,'14'-16'9,"-1"0"0,0 3 232,1 1 1,1-3 0,1 6-1,2-3-26,-2-1 1,3 4 0,0 2 0,1-1-53,-1 1 1,-1 4-1,-3-2 1,1 4-885,2 1 0,-1 0 0,-3 0 721,-1 0 0,6 6 0,2 1 0</inkml:trace>
  <inkml:trace contextRef="#ctx0" brushRef="#br0" timeOffset="4">12330 8969 8294,'5'-9'314,"1"2"800,1 1-1610,-4-4 356,3 8 0,-7-4 0,-2 8 256,-2 2 0,-4-1 0,3 6-81,-1 1 1,3 1-1,-4-1 111,2-1 1,2-5-273,4 5 1,0-4-315,0 4 0,1-5 269,4 5 1,-4-5 0,2 5 196,-6 2 1,-1 0 0,-8 3-1,-3-1 141,0 0 1,0 1 0,2-1-1,0 0-81,-1 1 0,1-1 1,1 0-408,3 1 0,-1-5 0,6 0-555,1 1 876,1 2 0,14 1 0,3 0 0</inkml:trace>
  <inkml:trace contextRef="#ctx0" brushRef="#br0" timeOffset="5">12384 9396 8254,'-14'-5'374,"1"1"1,0-1-1,-1 7-454,1 2 1,0 4 0,-2 6 0,0 3-65,2 1 1,-4-1 0,10-3-1,-2-1 235,0 0 1,6 1 0,-1-1 0,4 0-70,4 1 1,5-6-1,9 0 1,4-2-74,3-3 0,2-2 1,0-2-1,-2-4-24,-3-4 1,2-2 0,-6-4 0,-2-3 21,-1-4 0,-8 3 0,-2-1 1,-4 3 13,-1-1 1,-6 1 0,-4 7 0,-5 3 38,-3 1 0,-6 1 0,4 5 0</inkml:trace>
  <inkml:trace contextRef="#ctx0" brushRef="#br0" timeOffset="6">6985 14367 7224,'7'0'-565,"-2"0"0,-10 0 921,-3 0 1,0 4-1,-1 1 1,-1-2 51,-2-2 1,3 3 0,0 2 0,0 2-140,2 2 0,-3-2 0,4 0 1,0 3-69,0 1 0,1 1 0,5 0 0,0 1-366,0-1 0,0 0 0,0 1 0,2-3-11,2-2 0,4 3 0,5-4 35,0-1 0,1 0 0,-1-4 104,0 2 0,1-1 1,-1-4-1,0 0-579,1 0 0,0-1 616,4-4 0,-3-2 0,4-6 0</inkml:trace>
  <inkml:trace contextRef="#ctx0" brushRef="#br0" timeOffset="7">7145 14473 8384,'0'-13'-156,"7"1"0,7 3 0,6 5 158,6 2 0,5 2 0,3 0 0,3 0 159,4 0 1,2 0-1,0 0 1,3 0 2,3 0 1,7 0 0,-4 0 0,4 0-50,1 0 1,2-1-1,2-2 1,1-2 33,2 2 0,2-4 0,-7 0 0,1-2-12,-1 0 1,8 0 0,-2-6-1,1-1-88,4-2 1,-33 9 0,0 0-1,36-5 1,-1-3-37,1 0 0,-35 7 0,-1 2 0,36-6 0,-2 1 25,-3 0 1,5-1 0,-8 1 0,0 0 3,0-1 0,2 1 0,-6 0 0,1-1-32,1 1 1,0 3 0,-9-2 0,3-3-21,1 0 1,4 1 0,-3-1 0,0-2 30,0 0 1,4-1 0,-3 3 0,3-1-170,0-2 0,0 0 0,-10 6 0,-1 2-25,-3 1 0,1 5 0,-6-4 0,-2 2 24,-5 3 1,0 2 0,-6 1 0,-1 0 60,-2 0 0,-2-5 1,1 0-1,-2-3 150,-3-2 0,4-2 1,-6-1-1,3-1 49,-1 1 1,-6-5 0,2 0 0,-3 2-680,-2 1 0,-4 2 0,-2 0 568,-1-1 0,-1 1 0,-5 0 0</inkml:trace>
  <inkml:trace contextRef="#ctx0" brushRef="#br0" timeOffset="8">11091 13620 8384,'7'-13'0,"3"0"0,-4 1 0,2 1-214,2 3 1,2 5 0,1 0-49,1 6 1,-5 0 0,-2 5 0,0 3 446,1 1 1,-5 1 0,1 0 209,-2 1 0,-2 3 0,0 1-303,0-1 1,-5-3 0,-1 0 0,-1-1-464,-3 0 0,-7 2 0,-2 3 371,-2 4 0,-1-3 0,-5 1 0</inkml:trace>
  <inkml:trace contextRef="#ctx0" brushRef="#br0" timeOffset="9">9278 14620 9040,'7'-18'0,"-1"0"0,0 4-141,3 3 1,-2 5-1,2 6 1,2 2-85,0 2 0,3-1 0,-1 6 0,-1 1 348,-3 2 0,3-3 0,-3 0 369,2 1-357,3 2 0,-1-3 1,0-1-1,1-1 117,-1 0 1,0-2 0,1 2 458,-1-1-411,0 4 1,-5-2-273,-4 5 1,-8 1-1,-5-1-193,-3 0 0,-1 0 1,-1 2-1,1 2-403,0 0 0,-1 6 1,1-4-1,0 0 568,-1 0 0,-5 5 0,-2-3 0</inkml:trace>
  <inkml:trace contextRef="#ctx0" brushRef="#br0" timeOffset="10">9878 14620 8445,'0'7'302,"0"5"0,1-3 1,4 3-128,3 1 0,4 1 0,2-1 0,-3 2-34,-2 2 1,3 0 0,-4 3 0,-1 1-444,-3 0 0,-2 0 0,-4 2 0,0-2-102,-3-2 0,-11 4 1,-2-6-1,-4 0 404,0-3 0,-10 0 0,4-1 0</inkml:trace>
  <inkml:trace contextRef="#ctx0" brushRef="#br0" timeOffset="11">9864 14513 8288,'21'-1'148,"-3"-4"1,-3-1-1,-1-2 1,3 3-45,1 4 0,5 1 1,-2 0-1,1 0-384,0 0 0,-1 4 1,3 1-1,-2-3 280,2 0 0,1-2 0,2 0 0</inkml:trace>
  <inkml:trace contextRef="#ctx0" brushRef="#br0" timeOffset="12">10584 14393 8159,'0'-7'-293,"-1"1"1,-4 6 403,-4 0 1,2 0-1,0 1 1,-1 2 148,1 2 0,-2 5 0,-5-1-120,1 3 1,4 1 0,0 1 0,1-1-120,0 0 1,-2-4 0,4 0-17,-2 1 0,5 2-35,-1 2 1,4-7 58,4-3-92,-2-2 0,5-2-291,-2 0 0,-5 1 0,1 4 320,-4 4 0,-7 1 1,1 0-1,-1-1 58,1 2 1,-3 1 0,3 1 0,-1 0-21,1 1 0,-3 0 0,3 4 0,-1 3-4,1 0 0,-9 10 0,3-3 0</inkml:trace>
  <inkml:trace contextRef="#ctx0" brushRef="#br0" timeOffset="13">10544 15020 8987,'-6'-31'0,"-3"1"393,-3 5 0,5 17 0,1 17 0,2 9-1081,-1 3 0,1 2 1,4-5-1,0-1 332,0-3 1,1-5 0,5-1 0,6-2 244,4-3 0,8-3 0,0-5 0,2-4 85,1-3 0,3-1 0,-10 0 0,1-2 276,-3-3 0,-9 3 0,-5-4-123,-2 0 0,-8 4 1,-3-1-1,-3 5 1171,-1 7-1298,-1 2 0,-5 14 0,-2 3 0</inkml:trace>
  <inkml:trace contextRef="#ctx0" brushRef="#br0" timeOffset="14">4612 7143 8546,'-12'-1'-590,"3"-4"565,5-3 0,3 0 147,1-1 1,-5 0 1032,1-4 0,-2 6-1514,1 2 691,4 4 1,-4 1-192,10 0 0,-2 1 0,6 2 1,1 3-53,2 1 0,1-2 1,1 2-1,0 1-112,4-1 1,1-2 0,7 2 0,-3-1-3,1-3 0,7-2 1,-7-1-1,-2 0 124,-1 0 0,1 0 0,-4-1 1,-2-2 182,-1-2 1,-3 0-1,-2 2-315,-1-2 0,-8 1-245,-1 4 1,-6 6 0,-7 1 0,-2 2 31,-2 0 1,2 0-1,-3 3 1,3-2 116,2-1 0,-5-6 0,0 1 0,2-2 278,1-2 1,-3 0 0,1 0-1,0 0 181,3 0 1,-4 0 0,0 0 0,2 0-75,1 0 0,2 0 0,-1 0 1,1 0 15,0 0 0,-1 0-769,1 0-116,6 0 0,2 0 467,10 0 0,-3 0 0,7 0-3,2 0 1,1-5-1,1 1-4,0 1 1,1 1-1,0 2 1,3 0 152,0 0 0,7 12 0,-3 3 0</inkml:trace>
  <inkml:trace contextRef="#ctx0" brushRef="#br0" timeOffset="15">7105 7916 10543,'-9'2'-427,"0"2"1,5-2 71,-5 2 0,4-2 818,-3-2 0,3 0 0,-2-2 1,-1-1-15,1-1 0,4-2 0,-3 3-177,0-2 0,3 0-367,-6 0 133,0 4 0,2-4 48,2 10 0,10-4 0,4 4 0,4-4 175,5-1 1,3-4 0,5-2-1,1 0-22,0 0 1,4-3-1,0 3 1,-2 0-147,0 0 0,2-3 1,0 5-1,-3 1-140,-4 1 1,-5 2 0,-6 0 0,1 0-440,-1 0 1,-4 0-1,-2 2 181,-1 2 0,-9 4 1,-9 4 306,-4-4 1,-6 3-1,3-7 1,-1 1 38,1 1 1,1-5 0,3 4-1,-1-4 13,-2-1 1,1 0 0,2 0 223,-3 0 0,-1 0 0,-3-1-244,4-4 1,3 4 0,2-4-256,-1 4 1,5 1-277,1 0 379,5 0 0,-2 4 0,10 1 1,3-2-403,4-2 0,6 0 0,1 2 517,2 2 1,1 5 0,5-2 0</inkml:trace>
  <inkml:trace contextRef="#ctx0" brushRef="#br0" timeOffset="16">14383 6384 7256,'-9'-5'457,"0"1"1,7-7-1,-3 3 1,4-4 200,1-2 0,0 6-452,0-1 0,0 4 0,0-4 494,0-1 802,0 4 899,0 0-2026,0 6 0,0 2 0,0 2 0,0 5-148,0 3 1,0 1-1,0 2 1,0 1 43,0 2 1,0 4 0,0-3 0,0 2 209,0 3 1,0-3-1,0 1 1,1 0-26,4-1 1,-4 2-1,3-3 1,-2 0-118,-2 4 1,0-5-1,0 1 1,0-3-248,0 1 0,0 4 0,0-4 0,1 0-492,4 1 1,-4-4-1,4 3 1,-4-3-690,-1-2 1,0 0-1,0 0-3517,0 1 2901,0-1 0,0-8 1291,0-10 1,2-8 413,2-14 0,4-11 0,5-4 0</inkml:trace>
  <inkml:trace contextRef="#ctx0" brushRef="#br0" timeOffset="17">14330 6624 7763,'-9'1'-325,"0"2"1,-1 1 1048,-2-1 1,5 0 0,1 0-54,0 2 1,0 5-396,-3-1 0,3 3 1,6 1-1,0 1 263,0-1 1,0 5 0,0-1 0,0 0-2,0-2 1,1 1 0,2-1 0,3-4-142,2 1 0,1-1 0,4-1 1,0-3-327,1-1 0,-1-1 0,2-5 0,1 0-631,2 0 1,1-11 0,-3-3-1,2-6-1355,-2-3 0,4-7 0,-3-2 1915,0-3 0,-2 0 0,-2-5 0</inkml:trace>
  <inkml:trace contextRef="#ctx0" brushRef="#br0" timeOffset="18">13597 6477 7984,'0'-7'1067,"1"2"0,2 10 0,3 3-387,2 4 1,-6 8 0,4 2 0,-1 3-193,-1 2 0,1-2 0,-5-2 0,1-2-418,4-2 0,-4-1-233,4-4 0,-4-9-205,-1-5 1,0-7-1,0-11 1,0-4-83,0-3 1,0-2 0,0 1 0,-1-1 798,-4 0 1,4 7 0,-5 0 714,0 1 0,4 4-762,-2-3 1,4 5 0,4 4-935,5 5 1,3 2-1,1 2 1,1 0-188,-1 0 0,0 0 1,1 0-1,1 0-1049,2 0 1868,-2 0 0,4-6 0,-5-1 0</inkml:trace>
  <inkml:trace contextRef="#ctx0" brushRef="#br0" timeOffset="19">13943 6277 7731,'0'-13'237,"-1"1"1,-2 2 708,-2 1 1,1 4 487,4-4-995,-6 6 0,5-1-307,-4 8 1,10 4 0,2 5 89,0 0 1,1 1-1,-4-1 1,5 0-59,3 1 0,-3 5 1,0 3-1,0 3 42,-2 2 0,3 0 0,-4-1 0,0 1-268,0 0 1,-1-1-1,-5-1 1,0-1-1790,0-2 0,0-5 0,-2-1 1851,-2-6 0,-4-4 0,-5-6 0</inkml:trace>
  <inkml:trace contextRef="#ctx0" brushRef="#br0" timeOffset="20">13917 6570 7784,'-2'-13'893,"-2"0"0,2-1 26,-2 1 1,10 0 0,6 1-644,4 3 0,6 3 0,-3 6 0,2-1-1484,3-4 1,1 2 1207,2-6 0,-1 0 0,1-4 0</inkml:trace>
  <inkml:trace contextRef="#ctx0" brushRef="#br0" timeOffset="21">4426 7850 12096,'0'-14'-1864,"0"7"0,-5 3 1730,1 8 166,-1 3 0,5 2 118,0 0 1,2-6 82,2 2 0,-1-4-18,6-1 1,-2-1 0,4-2-852,-2-2 239,-6 1 0,1 4 525,-8 0 1,1 0 0,-6 0 460,-2 0 0,4 0 581,-2 0-70,6 0-231,-3 0-973,6 0 1,5 1 16,-1 4 0,2 2 178,-1 6 121,-4-5 0,6-2 30,-2-6 0,-2-2-109,6-2 1,-5 2-1,5-4-150,1 0 1,2 5 0,3-3 0,1 2-100,2 2 0,4 0 0,-2 0 0,-1 2 69,0 2 0,3-3 1,-4 5-1,-2-1 72,-1-1 1,-1 1 352,-1-5 0,-4 0 8,0 0 0,-8 0-261,-1 0-32,-6 0 1,-3-5-704,0 1 671,6-1 45,-2 5 0,3 0 1,-2 0 1,-4 0-155,-5 0 0,0 0-97,-1 0 0,1 2 0,0 1-12,-1 1 0,1 5 1,0-4-1,1-1 123,3 2 1,-3-5 0,3 4 0,-3-4 41,-1-1 0,4 0 0,0 0 1339,-1 0-843,4 0 0,1 0-450,10 0 1,2 0 0,7 0 0,0-1-26,4-4 1,3 4-1,6-4 1,-1 4-31,1 1 0,0 0 0,1 0 1,0 0-91,-2 0 1,3 0 0,-12 0-1,0 0-347,-2 0 1,-2 0-304,0 0 0,-7 6 1,-6 3 686,-7 3 1,-11 1 0,-3 0-1</inkml:trace>
  <inkml:trace contextRef="#ctx0" brushRef="#br0" timeOffset="22">6185 10222 27172,'6'0'-2633,"-6"0"1,-4 1 0,-7 4 2642,2 4-933,1-3 1585,0 0-151,2-6 1,6-2 0,0-2-619,0-5 1,-1 3 0,-2 0 222,-2 0-2006,1 5 1756,4-5 0,1 6 1,4-2-1,5-1 316,6-1 1,4-2-1,5 1 1,0-2 191,3 0 1,2-4 0,-4 5-1,1-1-57,0-4 0,-5 6 1,-1 0-1,-2 2-457,-3-1 0,4 2-208,-3-2 605,1 2 28,-10 2 0,-8 2 0,-9 1 0,-3 1 35,-2-1 0,-3-1 0,-3-2 1,1 1-137,0 4 0,-5-4 0,3 5 1,-1-2-184,0 1 0,1 4 1,-1-5-1,4 1-41,4 1 1,-4-3 0,0 4-47,2-1 1,5-2 0,4-2-85,1 2 0,3-2-59,7 2 0,5-2 0,9-2 0,4 0-517,4 0 1,0 0 0,2 0 738,3 0 1,3 0 0,6 0 0</inkml:trace>
  <inkml:trace contextRef="#ctx0" brushRef="#br0" timeOffset="23">14130 7770 8493,'0'-14'211,"0"6"1,0-1 827,0-2-1168,0 5-506,0 0 1,-2 2 729,-2 0 0,1-1 118,-6 5 1,5 0-89,-5 0 0,0 0 0,-4 0-55,-1 0 1,1 0 0,0 0 0,1 2-7,3 2 0,-3-1 0,3 4 0,-3 1-45,-1-1 1,-5-2 0,0 2-1,2 0 49,1 1 0,2-4 0,0 4 38,-1-2 1,1 4 0,0-3-82,-1 1 0,5 2 1,2-4-1,0 1-24,-1 4 0,1 1 0,-4 1 0,4 0 4,1 1 0,-3-1 0,3 0 1,0 1 14,1-1 1,-4 0 0,3 1 98,-2-1-68,5-6 1,-9 4 0,5-5-1,-2 1 90,0 3 0,5-2 1,-5 1-92,-1 1 0,2 0 1,1 1-1,1-2 7,3 1 0,1 2 0,1 1 1,-2 1-72,-1-1 0,-1 5 1,4-1-1,-2 1-51,-2 1 0,1-4 0,2 3 0,-1-3 158,-1-2 1,-1 0-1,4 1 1,-2-1 42,-1 0 0,-2 1 1,3-1-1,-3 0-53,-2 1 1,5-1 0,-1 0-1,2 1-37,2-1 0,-4 0 0,0 2 0,1 2-87,1 0 1,2 5 0,0-2-1,0 0 58,0 4 1,0-3 0,0 0-1,0-2 106,0-3 1,0 3 0,0-1 0,0-2 34,0-1 1,0-1 0,0 0-1,0 3-32,0 0 0,0 1 0,0-4 0,0 0-104,0 4 0,5-3 1,-1 4-1,-1 0-71,-2 4 1,1 0-1,1 1 1,1-2 35,-1 2 1,3-3 0,-1 1 0,-1 0 123,2-1 0,-3 3 0,4-7 0,-1 0-33,-3-3 0,3 4 0,-1 0 0,-1-2-6,2-1 1,-5 0 0,4 1 0,-4 2-41,-1-2 0,0 0 0,2 1 0,1 2-68,1 2 0,1-1 1,-4 4-1,2-2-34,2 2 1,1 0 0,-2-1 0,3 0 96,1 0 0,2-3 0,-4-1 1,0-1 93,0-1 1,3 1 0,-3-4 0,0-1 28,0 0 1,-2 1 0,-2-1-1,1 0-130,1 0 1,0 2 0,-4 2-1,0 2-102,0 2 0,0-4 1,0 6-1,0 0-71,0 2 0,0 1 1,0-3-1,0-2 153,0-2 1,5 3-1,1-4 1,0-1-32,0-3 1,4-5 0,-3 0 0,2 1 311,0 2 0,-4-3 1,2 0-1,-1 1-111,-3 2 0,3 2 1,-2-1-1,-1 0-98,-1 1 0,2 3 0,1 3 0,-2 0-311,-2 4 1,-1 1 0,2 0 0,0-2 122,3-6 0,4 3 1,-3-1-1,0 0 256,0 0 1,2-1-1,-2-5 72,2 1 1,-1-1 0,2 0-1,-3 1-4,0-1 1,-3-4-1,4 0 1,-1 3-205,-3 4 1,3-1 0,-1 4 0,-1 0-196,2 4 0,-5 0 0,5 2 1,-1 1-72,-1 2 0,5-3 0,-4-3 0,-1 0 120,2-1 0,-5 3 0,5-5 1,-1 0 70,-1 0 1,1-1 0,-5-4-1,0-1 542,0 0 0,0-4 0,0 0-122,0 1 0,4 2 1,1 2-412,-2-1 1,2 0 0,0 1 0,-1-1-320,2 0 0,-4 1 0,4-1 1,-2 0 65,1 0 1,-1-4 0,-3-1-1,2-1-1056,2 1 285,-1-5 0,-4 4-158,0-3 0,-1-2 1244,-4 2 0,4 4 0,-5-1 0</inkml:trace>
  <inkml:trace contextRef="#ctx0" brushRef="#br0" timeOffset="24">13943 11261 8188,'-16'-37'852,"3"6"0,4 12 0,13 15-1003,5 2 1,7 2 0,4-1 0,0-2 24,4-2 1,1-5 0,2 1-1,-2-3 101,-3-1 0,2 4 0,-6 2-1011,-2 1 1036,-1 1 0,-14 5 0,-2 0 0</inkml:trace>
  <inkml:trace contextRef="#ctx0" brushRef="#br0" timeOffset="25">13117 10608 6976,'4'-13'0,"1"0"0,-1-1 605,2 1 1,-4 4-1,4 2-77,-1 1 1,-3 0 0,4 3-236,0-1 1,0 5-1,4 8-273,-1 3 0,-6 6 1,3-1-1,-2 1-51,1 1 0,-1-4 0,-2 3-109,2-3 0,-2-2 221,2 0 0,-2-7-163,-2-6 1,0-7 0,-2-9-24,-2-2 1,1-4 0,-5 2 0,2 0 173,3-4 0,-3 0 0,2 1 0,1 2 204,2 2 1,1 1-102,0 4-297,0 1 112,0 6-133,0 1 1,1 6-1,3 1-225,5 4 0,3 1 0,3 3 0,1-4-1138,2 1 1509,6-4 0,-9 10 0,4-5 0</inkml:trace>
  <inkml:trace contextRef="#ctx0" brushRef="#br0" timeOffset="26">13503 10462 8235,'-5'-19'0,"-3"4"0,-1 6-348,0 3 0,5 2 0,-5 4 201,-1 0 0,2-2 662,-1-2-202,0 2 1,1-4 0,0 8 245,2 2 0,2 4 0,5 5-382,4 0 1,2 0-1,5 2 1,-2 2-109,-1 0 0,0 1 0,4-3 0,-1 3-89,-3 4 1,2-3 0,-7 0-1,-1 1-859,-2 2 0,-1-3 1,0-1-1,-1-3 879,-3-2 0,-10 0 0,-7 1 0</inkml:trace>
  <inkml:trace contextRef="#ctx0" brushRef="#br0" timeOffset="27">13397 10688 8434,'7'-26'207,"4"1"0,-5 1 1,1 3 178,3 2 0,1 1 0,-1 5 0,-1 1-645,1 3 0,2 3 0,1 6 259,1 0 0,-1 6 0,0 1 0</inkml:trace>
  <inkml:trace contextRef="#ctx0" brushRef="#br0" timeOffset="28">23861 6997 7955,'-2'-12'375,"-2"3"1,3-3-1,-4 3 1,5-1 1197,5 1-1746,-4 3 0,5 5 0,-5-2 512,4-2 1,-2 1 241,6 4 0,-2 1 0,4 2-245,-3 2 1,-3 9-1,2 0 1,-1 1-81,-3-1 0,3 4 0,0 0 0,0-2-145,0-1 1,3 3 0,-5 0 0,-1-2-221,-1-1 1,-1-2 0,2 0-727,2 1 338,-1-7 1,-4-4 0,0-10 228,0-7 0,0-8 1,0-2-1,0-4-58,0-3 1,0 0 0,-2 3 0,0 0 422,-3 1 0,1-1 1,4 10-1,0 2 524,0 1 0,0 2 846,0 0-775,0-1 1,1 7-295,4 2 1,-2 8-1,4 3 1,0 2-214,1 2 1,-1-3 0,3 2-1,-1 0-91,2-1 1,-4 2-1,2-4 1,0 1 111,-2 4 0,1-4-1660,-4 2-609,-2 0 1682,4-2 1,-5-7 0,2-9 358,1-3 1,2-1 0,-1 0 0,2-1 40,1 1 1,4 0 0,-4 1 0,4 3 292,2 5 1,-1-2 0,2 1 0,1 2 77,2 2 0,0 2 0,-5 4-675,0 4 0,-1-2 0,-2 2 1,-2 1-863,-2 2 0,3-3 1,-3-2-469,1-1 0,-3-1 1615,5-5 0,0 0 0,5 0 0</inkml:trace>
  <inkml:trace contextRef="#ctx0" brushRef="#br0" timeOffset="29">24501 6517 8017,'9'-13'9,"0"-1"1,-5 5 826,5 1 1,-5 5 577,5-2-1098,-6 4 1,3 2-1,-6 4 1,0 3 283,0 4 1,0 2-1,0-1 1,0 0-308,0 1 1,0 3-1,0 1 1,0-2-56,0-1 1,6-1-1,1-1 1,2 0-683,0 1 0,0-7 0,4-3 2,1-2 1,-1-4 0,0-2-1,1-6 156,-1-7 1,-4-2-1,-2-5 1,-1 2-139,-3-2 0,-1 4 0,-2-1 1,0 2 425,0 2 1,-2 4 0,-1 3 0,-3 2 1318,-1 2 0,3 2-779,-5 4 0,1 2 0,-1 2 1,5 5-64,2 3 1,2 1 0,2 0 0,1 1-171,1-1 1,7 0 0,-2 1 0,2-1-833,3 0 0,-2-4 0,-1-1-653,3-2 0,1-2 0,7-4 0,-4-2 1176,-4-2 0,6-9 0,0-8 0</inkml:trace>
  <inkml:trace contextRef="#ctx0" brushRef="#br0" timeOffset="30">25114 6130 7396,'-9'-4'111,"0"0"1,2-2 0,-4 3-1,3-3 1,-1-2 1498,1-2-1403,2-2 0,6-1 1,0-2-1,0-1 189,0-2 1,2 0 0,2 5-1,7 0-201,5-1 1,0-4-1,5 2 1,0 3-127,-1 2 0,1 9 0,3-3 0,-2 5 299,2 5 1,-3 2-1,-1 8 1,0 1-7,-4 2 0,-1 5 0,-2 1 0,-1 4-147,-3 3 0,-3 5 1,-6-3-1,0 1 16,0 3 1,-2-5 0,-1 1-1,-3-2-812,-1 0 0,-2-1 0,-4-7 0,-1-1-238,1 2 1,0-5-1,-2-1 256,-3-3 0,3-8 0,-3-2 393,4-4 0,2-7 1,3-2-1,4-6 327,4-4 0,1 4 1,1-6-1,4 3 437,4-1 1,3-3 0,1 5-1,0 2 77,1 3 0,-1-4 0,0 7 0,2 0-65,3-1 0,-2 6 0,5-2 0,-2 4-461,-3 1 1,-1 0 0,0 0-1,1 0-703,2 0 1,0 1 0,-5 2-1017,1 2 1,-1-1 0,0-4-2375,1 0 3948,-7 0 0,5 0 0,-5 0 0</inkml:trace>
  <inkml:trace contextRef="#ctx0" brushRef="#br0" timeOffset="31">25687 5931 8613,'-13'0'1258,"5"-2"-640,4-2 1,3 1-1,2-5 1,3 1-226,5-1 1,3 1 0,3-3 0,1 1-342,2-2 1,6 0 0,-3-3-1,1 1-14,0 0 0,-1 1 1,2 1-1,-2 3-222,-2-3 1,4 1 0,-6-1 0,0 4-958,-3 1 0,0-3 0,-1 5-1781,0 1 2922,-5 1 0,-2 2 0,-6 0 0</inkml:trace>
  <inkml:trace contextRef="#ctx0" brushRef="#br0" timeOffset="32">25887 5664 8192,'0'-13'1337,"6"1"1,3 2-882,3 1 1,6 1-1,1-1 1,0 5-161,0 2 0,4 2 0,-6 0 0,1 0-205,1 0 0,-4 6 0,3 3 1,-5 3-3,-4 1 1,2 1 0,-7 1 0,-1 1-131,-2 2 1,-1 4 0,0-3 0,0 0-191,0 1 0,-4-3 1,-2-3-1,0-1-1265,0 0 0,-4-1-1306,1-3 2802,3-3 0,0-12 0,6-1 0</inkml:trace>
  <inkml:trace contextRef="#ctx0" brushRef="#br0" timeOffset="33">26300 5451 9128,'-7'6'709,"1"1"1,8 6-1,1 1-112,1-1 1,6 0-1,-1 1 1,3 1-150,1 2 0,5-2 0,0 3 0,-2-3-666,-1-2 0,-2 2 0,1 0 1,-2-1-1229,-4-2 0,3-1-1756,-7 2 3202,1-6 0,-11 5 0,-2-4 0</inkml:trace>
  <inkml:trace contextRef="#ctx0" brushRef="#br0" timeOffset="34">26154 5544 8145,'1'-31'954,"4"0"1,-2 1 0,7 8-1,5 4-535,6 4 1,4 0 0,1 1 0,3 0-464,2-1 1,3 1 0,6 0 0,0-1 43,0 1 0,6 0 0,1-1 0</inkml:trace>
  <inkml:trace contextRef="#ctx0" brushRef="#br0" timeOffset="35">14676 7836 8306,'0'-9'-230,"0"1"1,0-3 176,0-1 0,0 4 278,0-1-20,0 0 0,0 0 130,0 0 1,0 5 0,0-5 440,0-2-889,0 5 272,0-5-546,0 9 571,0-4 1,0 12-112,0 3 1,2 3-1,2 1 42,5 0 1,3 1 0,1-2 0,-1-2 49,-3-1 1,3 0-1,-3 4 1,3-1-8,1-3 1,0 3 0,-1-3 0,-1 2-27,-2 3 0,-1-1 0,6 0 1,-2 1-92,-3-1 1,2-1 0,-2-2 0,2-1-33,-2 1 1,2 2 0,-3 2-1,-1-1 74,-2 0 1,1 1 0,-2-1 0,0 0-40,2 1 0,-4-1 0,4 2 1,-2 1-34,1 2 1,1 0 0,-2-5 0,3 0 4,1 1 1,4 3-1,-3 1 1,2-2-9,3-1 1,-2 0 0,-2 1 0,-3 2 35,-1-2 1,-1 4 0,-4-1 0,2 0 50,2 0 0,-1 1 0,-4-4 0,0 2 52,0-2 1,0-1-1,0-2 1,0 0-64,0 1 0,0 1 0,0 1 1,0 2-132,0-2 1,0 3 0,2-1-1,1 0-21,1 1 1,6-3 0,-2 6 0,1 1 76,-1-3 1,0 1 0,2-5 0,-2 4 10,-2 0 1,-2-3-1,-4 2 1,0-1 39,0-1 1,0 1 0,-1-4 0,-2-1 113,-2 0 0,-4 1 0,5-1 1,-1 0-203,-1 0 1,5 5-1,-5 0 1,2 0-57,-1 1 1,1-4 0,4 4 0,0-1 95,0 0 1,0-1 0,0-2 0,0 2-34,0 0 0,0 1 1,0-5-1,0 1 195,0-1 1,0 5-1,-2 0 1,-2-2-107,-5-1 0,2 2 0,-2 1 0,0 0-136,1 1 0,-2 0 0,4 5 0,0-2-7,0 2 0,2 0 1,4-1-1,0-2 27,0-2 0,0 4 0,0-4 1,0 0 99,0 0 0,4-1 0,1-4 1,-2-1 172,-2 0 1,-1 0-1,-1 2 1,-2 2-51,-2 0 1,-4 1-1,3-3 1,-1 3-315,-3 4 1,4-1-1,0 1 1,1 0 8,1-1 1,-1 2-1,5-3 1,0-1 15,0 0 1,0 3 0,0-4-1,0-1 188,0-3 0,5 0 0,-1-1 223,-1 0 0,-1 1 0,-2-1-107,0 0 1,-5 1-1,-1-1 1,-1 0-54,-3 1 0,-2 3 1,-2 3-1,1 0-388,0 4 1,4 1 0,0 0-1,-1-1-43,-2-2 1,3-1-1,1 3 1,3-4 442,2 0 1,-3-3-1,1-3 1,1-1 83,-2 0 1,4 1 0,-2-1 0,1 0-31,-1 1 0,2-5 0,-4 0 0,2 1-144,-1 2 1,-5 1 0,2 0 0,0 2-268,-1 3 1,0 1-1,-3 5 1,2-2-22,1 2 0,1 0 0,-2-1 0,3-1 109,1 2 0,-3-5 1,4-1-1,1-2 131,-2 2 1,4-7 0,-2 2 318,2-1 0,2 0-933,0 1 0,0-4-434,0 0 0,0-5 0,0 5 439,0 1 1,6 1 0,3-1 597,3-1 0,1 6 0,1 6 0</inkml:trace>
  <inkml:trace contextRef="#ctx0" brushRef="#br0" timeOffset="36">14756 11075 8200,'-13'-6'-4,"0"-4"0,1-2 239,3 9 0,5 3 0,7 9-319,1 1 0,2-4 0,-2-2 1,5-2 25,3-2 1,6-5 0,3-2-1,2-3-150,5-5 1,8-10 207,0 2 0,2-17 0,2 5 0</inkml:trace>
  <inkml:trace contextRef="#ctx0" brushRef="#br0" timeOffset="37">15196 8010 9934,'-7'-6'-1137,"1"-2"1193,6 1 0,0-1 186,0 4 381,0 3-363,0-5 1,0 7-126,0 4 1,0-2-1,2 4-20,2-1 1,-3 0-40,4-2-9,-4 4-229,-1 5 1,2-6 74,2-2 0,-2-5 1,2-5 12,-2-4 1,-1 2 0,2-2 30,2-1 0,3-2 0,-2-1 97,2-1 0,-5 5 22,1 1 504,4 5-77,-7-3-386,5 6 1,-6 6 0,0 2-74,0 4 0,0 2 0,0-1 1,0 0-49,0 1 1,0-1 0,0 0-1,0 1-89,0-1 0,0-4 21,0 0-8,0-6 1,-4 1-1,-1-8 1,2-5-3,2-3 0,1-6 0,0-1 0,0-2-68,0-3 0,4 4 0,2-1 1,0 2 114,0 2 1,3 3 0,-3 0 230,1 1 126,-4 6 1,4 1-175,-2 6 0,-4 1 1,5 2-1,-1 3-90,-1 1 0,5-2 1,-3 2-1,0 1-361,0-1 1,0-2 0,-2 3-162,5 3 1,-3-4 0,0 1 0,-2-1-34,1 0 0,1-2 497,-2 4 0,4 0 0,5 4 0</inkml:trace>
  <inkml:trace contextRef="#ctx0" brushRef="#br0" timeOffset="38">15623 7890 7588,'13'0'-450,"-1"-2"1,-2-1 1159,-1-1-960,-6-1 0,5 5 1,-5-1 33,1-4 410,1 4 1,-7-5 190,-2 6 0,-4 0 202,-5 0 1,4 0 247,0 0-682,0 0 0,-3 2 0,2 2-158,1 5 0,6 3 1,-1 1-1,2 0 116,2 1 1,0-1-57,0 0 1,6-1 0,3-1-73,3-3 1,1-5 0,1 2-41,-1-4 0,-4-5 1,-2-2-1,1 0-86,-1 0 1,-3-4 0,4 1-1,-2-3 159,-3-1 1,-2-1-1,-1 1 531,0 0-79,0 5-233,0 2 0,0 8 0,0 2-116,0 5 1,2 2-1,2-1 1,5-3-559,3-1 0,6 3 1,1-3-1,2 0-1516,2 0 1955,-3 4 0,11-2 0,-3 5 0</inkml:trace>
  <inkml:trace contextRef="#ctx0" brushRef="#br0" timeOffset="39">5732 7210 24160,'-13'7'-790,"5"-1"0,1-7 1009,2-4 0,4 2 1,-4-5-1143,4-3-3,1-1 1,1 0 395,4 4 1,-2 2 984,6 6 0,-5 0 1,5 0-62,1 0 1,2 0-1,2 1 1,0 2-143,4 2 1,-3-1 0,4-4-1,1 0 12,2 0 0,1 0 1,1-1-1,-2-2-168,2-2 0,0 1 1,-1 2-1,-2-1 229,-2-1 1,-1-1 648,-4 5-564,-1 0 0,-7 2 0,-6 2-619,-8 5 0,-3-3 0,-3 0 1,1-2 90,0 1 0,-2-1 1,-2-4-1,0 0 266,0 0 1,1 0-1,0 0 1,-2 0 12,2 0 0,1 0 0,0 0 0,0-1 31,2-4 1,-3 4-1,7-4-380,-3 4 27,-1 1 0,1 1-131,3 4 1,4-4-1,10 4 355,4-4 1,4-1 0,3 0 0,2 0-586,-2 0 0,4 0 0,-1 2 0,2 1 525,2 1 1,3 1 0,0-5 0</inkml:trace>
  <inkml:trace contextRef="#ctx0" brushRef="#br0" timeOffset="40">4546 10902 20764,'0'-14'-7130,"-2"7"6266,-2 2 1,1 4 1234,-6 1 0,4 4 1,-2 2 501,1 2 1354,2-5 524,4 3-2520,0-6 0,6 0 0,2-2-307,4-2 0,3 2 0,1-2 507,2 2 0,0 2 1,-3 0-1,1 0-293,2 0 1,5-4-1,-2-1 1,1 2-59,1 2 0,-7-1 0,2 0 1,-3-3 222,-2 2 0,-4 2 274,0 1-452,-6 0 1,1 0 0,-8 0 0,-5 0-66,-3 0 1,-1 0-1,-2 0 1,-2 0-82,0 0 0,-7 1 0,2 2 0,-3 3 30,-2 1 0,2-4 1,1 3-1,2-1 143,-2-1 0,5 1 0,0-5 140,-1 0 1,6 0 874,-4 0-1244,3-6 0,13 3 0,7-5 0,7 2-241,6 3 0,2 2 0,8 1 0,2 0 163,1 0 0,0 0 0,-4 0 0,0 0-365,-1 0 1,-1 0-1,-1 0 1,-3 0-1084,-2 0 1,-3 6 1427,-7 3 0,3 9 0,-4 2 1</inkml:trace>
  <inkml:trace contextRef="#ctx0" brushRef="#br0" timeOffset="41">16169 8676 15396,'-7'0'0,"-5"0"0,5 0 0</inkml:trace>
  <inkml:trace contextRef="#ctx0" brushRef="#br0" timeOffset="42">16143 8663 15396,'0'7'-3229,"0"-2"4147,0-10 0,0 2-1472,0-6 634,0 6-281,0-3 1,0 8 0,0 2 258,0 5 1,0 3 0,1 1 257,4 1 0,-4-1 0,4 0 1,-4 1-296,-1-1 0,0 5 1,2-1-1,1 0 180,1-2 1,0-2 0,-4 0-608,0 1 0,0-6 196,0 1 0,0-7 1,0-2-20,0-8 0,0-5 1,0-5-1,-1-4 92,-3-3 0,1-2 0,-5 1 0,1 0 154,-1 4 0,5-1 1,-3 5-1,2 1 474,0 3 1,-1 0-145,5 1 1,2 6-150,2 2 0,-1 4 1,6 1 27,1 0 1,2 0-1,1 0 1,1 0-314,-1 0 0,0 0 0,1 1-471,-1 4 0,-1-2 1,-2 4-1,-2 0-597,-2 1 1,4-1 1256,-1 2 1,9 3 0,2-5-1</inkml:trace>
  <inkml:trace contextRef="#ctx0" brushRef="#br0" timeOffset="43">16663 8569 8560,'-14'-20'0,"5"5"0,1 7-3,-3 2 1,-1 2-1,-1 4 1,0 0 163,-1 0 0,1 4 1,0 2 80,-1 2 1,6-4-1,-1 4 1,0-1-18,1 0 0,1 1 0,4 2 1,-1-1-105,1 1 0,1 2 0,2 2 0,2-2 135,2-4 0,3 4 1,7-4-1,-1-1-212,0-2 1,1 0-1,-1 0 1,0-2-637,1-2 1,-1-2 338,0-4 0,-1-2 1,-3-6 450,-4-1 1,-4 1 695,-1 0 0,0 4-383,0 0 0,2 7-331,2 2 0,-1 2 1,6 7-225,1 1 1,6 2 0,2 1 0,-1 1-1821,-3-1 1,6-4 1863,2 0 0,3-6 0,2 3 0</inkml:trace>
  <inkml:trace contextRef="#ctx0" brushRef="#br0" timeOffset="44">15330 8250 29417,'-14'0'0,"7"0"0,1 0 0</inkml:trace>
  <inkml:trace contextRef="#ctx0" brushRef="#br0" timeOffset="45">15316 8276 28524,'0'-13'-9831,"0"0"2926,0-1 5678,0 7 0,0 2 2990,0 10 1,0-2-2449,0 6 1186,0-6-313,0 3 0,0-8 0,2-1 0,2-3-390,5-1 1,-1 2-1,0-2 1,3 1 771,1 3 1,5-3 0,1 2 0,0 1 37,1 1 1,-4-2 0,3-1 0,-3 1 334,-2-2 1,0 4-1042,1-2 1423,-1 3 0,-7 1-625,-6 0 1,-6 0-1,-7 0 1,-2 0-142,-3 0 0,2 0 0,-5 1 0,0 2-221,1 1 0,2 2 0,-4-3-187,-2 2 1,3-1-1,0-4 1,1 2-1,0 1 24,1 1 1,1 1-1,5-5 707,0 0-820,5 0 0,4 0 0,8 0 0,7 0-17,5 0 1,5 0 0,7 0 0,3 0-343,4 0 1,8 0 0,2-2 0,-2-1-208,-2-1 1,-1-1 0,0 5 0,-1 0 236,-4 0 0,2 2 0,-6 1 230,-1 1 1,-2 1-1,-1-5 1</inkml:trace>
  <inkml:trace contextRef="#ctx0" brushRef="#br0" timeOffset="46">16569 14087 18943,'-26'0'-253,"-1"0"0,2 0 1,1 1-82,2 4 1,0 2 0,-5 6 236,0 1 1,2-1 0,2-1 0,2-2 0,0-2 0,2-2 102,0-3 1,5-2 2182,5-1 1,5 0-1473,-5 0 0,12-1 0,4-4 1,11-4-273,9-3 0,10-1 0,1 0 0,7-1-457,2 1 1,1 0-1,2 1 1,-1 2-487,1 1 1,-1 4 0,-2-2 0,-5 1-328,-4 3 0,2 2 0,-10 1 0,-3 0-793,-4 0 1,-6-5 627,0 1 0,-8-2 841,-4 1 1,2-2 0,1-6-1</inkml:trace>
  <inkml:trace contextRef="#ctx0" brushRef="#br0" timeOffset="47">16943 13914 18232,'-14'0'-508,"1"0"2165,0 0-971,-1 0 1,13 0-1,7 0 1,9 0-118,7 0 1,7-2 0,4-1 0,0-1-240,-1 1 0,-1 1 1,-4 4-1,0 2-290,-1 5 1,-7 3 0,-4 1 0,-6 2-837,-3 3 1,-4 3 0,-11 7 0,-9 3-1275,-6 4 0,-7 4 1,-3 4 1955,-4 6 0,-5-1 1,16-18-1,0 0 1</inkml:trace>
  <inkml:trace contextRef="#ctx0" brushRef="#br0" timeOffset="48">3493 9982 17206,'0'-21'-3635,"0"4"3264,-6 2 1,3 7 759,-6 4 0,4 2 265,-4 2 1,1 0-534,-6 0 0,1 0 0,0 0 0,-2 0 210,-3 0 1,-1 0 0,-5 0 0,2 0 53,-2 0 1,-1 0 0,-2-1-1,1-2-283,-1-1 1,-4-1 0,0 5 0,3 0 85,4 0 0,-1 2 1,2 1-1,-2 2-30,-1 3 0,5-4 0,2 4 0,1-2-92,0-3 1,5 3-1,4-2-792,-1-1 0,4 0-55,1 1 0,10-2 0,5 4 0,5-2-1283,3 1 2048,5-1 1,-2-4 0,6 0 0</inkml:trace>
  <inkml:trace contextRef="#ctx0" brushRef="#br0" timeOffset="49">2693 10022 10068,'0'-13'0,"0"-1"788,0 1 1,1 4-1,2 0 295,2-1 0,-1 3-301,-4-2-949,0 6 0,0-5 336,0 4 1,0 1 0,0-6-117,0-1 0,0-2 1,0-2-1,0 0 276,0-4 1,4-7 0,2-8 0,0 1-45,0-1 0,3-4 0,-3 0 0,0-5 478,0-2-841,-2 0 0,-4 4 0,0 0-74,0 0 0,0 0 1,0 1-1,0 2 114,0 2 0,0 5 0,-1-3 0,-2 2-164,-2 0 0,-3 0 0,3 4 0,2 1 70,2-1 0,-4 1 0,1-1 1,1 0 90,1 1 0,2-1 0,0-1 0,0-2 69,0-1 0,5 0 0,-1 6 0,-1 1-66,-1 2 1,-2 6-1,0-2 1,0 3-353,0 2 0,0-1 0,-2 2-332,-2 4 1,2-4-36,-2 3 0,1 3 358,-2 2 0,5 2 1,0 2 442,8 0 0,-1 0 1,2 2 194,1 2 0,8 9 1,3 8-1</inkml:trace>
  <inkml:trace contextRef="#ctx0" brushRef="#br0" timeOffset="50">2706 8623 24102,'-21'-6'-860,"-2"-5"0,5-3 0,0 3 613,-1 4 0,4 2 1,-3 5-1,3 0 320,2 0 1,0 0 0,-1 0 182,1 0 0,6-1 1,2-4-642,4-3 0,2-4 0,2-2 767,2 1 1,6 4-1,1 0 1,6 0 86,3 2 0,0-5 1,2 5-1,-1-2-316,2 0 1,-3 6 0,0-1 0,-2 2 3,-3 2 0,-1 0 1,-2 0-1,1 2-142,-1 2 1,0-1-1,-1 6 1,-1 1-557,-3 2 0,0 3 1,2 1-1,-2 3-98,-2 2 1,4 0 0,-1 3-1,4-2 419,5 1 1,-3 3 0,4 0 0,-1 2 104,0 4 1,5-4 0,-2 4 0</inkml:trace>
  <inkml:trace contextRef="#ctx0" brushRef="#br0" timeOffset="51">3679 7570 29164,'0'-13'-4916,"0"-1"1,2 7 3239,2 2 1,-1 5 4240,6 5-2540,-6-4 0,3 7 0,-8-5 718,-2 1 1,1 1 21,-6-5 1,2 1 0,-4 2-392,2 1 0,2 2-467,-2-1 1,-3-4 1019,3 4 1,2-4 0,-2-1-414,-1 0 1,-2 0-1,-3 0 1,-1-1-408,-2-4 1,-4 4 0,2-4 0,0 2 204,-4-1 1,3 2 0,-1-2-1,-2 3-26,-1 1 0,3-5 0,0 1 1,-2 1-195,-1 1 0,3 2 0,-1 0 0,1-1-37,2-4 0,-4 4 0,5-4 0,-2 4 97,-3 1 0,-1 0 0,-2 0 0,1 0-128,-1 0 1,-4 0 0,0 0-1,0 0-16,-2 0 1,0 0 0,-5 0 0,1 0 50,0 0 0,-9 4 1,6 2-1,-1 2-6,-1 2 1,2 0 0,2 1 0,2-4-4,5-1 1,3 3 0,1-3 147,0 1-198,7-4 0,-1 5 0,5-5 0,-2 1 0,2-1 0,1-2 0,1 1 0,1 1 0,0 1 0,-1 1 0,1-5 0,0 0 0,5 1 0,2 2 0,1 2 0,2 1-517,-6-2 0,4-1 97,-4 6 342,6-6 0,-4 3 170,3-6 1,1 0-107,-6 0 0,4 0-354,-4 0 1,6 6-286,-1 3 0,-2-2 1,2 2 21,1 1 0,1-2-295,2 1 287,0-1 1,0 1 405,0 0 1,0 0 0,0 4 0,0 1-289,0-1 1,0 0-1,0 2 1,0 3-175,0 4 1,0 3 0,0 2 0,0 0 12,0-1 1,6 1-1,2 0 1,0-1 379,1 1 0,-4-5 0,2-1 0,1-2 306,-1-3 1,0 4 0,4-3 0,-4 0 184,-1-2 0,3-2 1,-3 2-1,0 1-128,0 2 1,3 4 0,-3-1-127,1 4 0,-4-4 1,3 8-1,-2 2 1,1 0-82,-2 2 1,-2 2 0,-1-3-1,0-3 168,0-1 1,0-5 0,0-1-1,0 0 165,0-1 0,0 2 0,0-5 0,0-2 0,0-1 1,0 3 0,0 0-1,0-2-171,0-1 1,0 0-1,0 1 1,0 3-144,0 2 0,0-3 1,-1 4-1,-2 2-40,-2 1 0,1 1 0,4 1 1,0 0 89,0-1 0,0 1 1,0 0-1,0-1 169,0 1 0,0-5 0,0-1 0,0 0 25,0-1 0,0-3 0,0 2 1,0-1 8,0 0 1,0 4 0,0-3 0,0 0-37,0 0 0,0 10 0,0-3 0,0 2-355,0 1 1,0 2-1,0 1 1,0 1 152,0-1 1,0 4 0,0-5 0,0-1 64,0-2 1,0 3 0,0-2-1,0-2 143,0-3 0,-5-3 0,1 2 0,-1-2 290,0-2 1,2 3-1,-6-2 1,0 0-203,1 4 1,-3 1 0,2 3 0,-3 4-179,-1 3 0,-5 4 0,0 2 0,2 2-5,1 1 1,2 1 0,-1-5 0,2-2-77,3-2 0,-1 1 0,4-6 1,0-1 287,0-2 1,-3-3-1,5-1 1,0-4 251,-2 0 0,4 2 0,-2-4-323,2-2 1,-2 0 0,-1 2 0,1 4 0,-1 3-183,1 2 1,0 0 0,2-1 0,-1 1-135,-1 0 0,-5-1 0,4 1 0,2 0-67,2-1 0,-4-4 1,1-1-1,0-2 301,-2-2 1,4-3 0,-4 0 0,2-1 467,-1 0 0,-4 1 0,4-1-311,-3 0 0,4 1 1,-4-1-1,2 0-339,3 1 0,2-1 1,1 2-1,-2 1-165,-2 2 0,3 4 0,-4-3 0,4 1-201,1-1 0,0-6 1,0-4-1256,0 1-654,0 2 989,0-4 1684,0-2 1,6-12 0,1-2 0</inkml:trace>
  <inkml:trace contextRef="#ctx0" brushRef="#br0" timeOffset="52">1573 11275 8573,'-4'-31'0,"-1"1"0,2 5-1072,2 6 1022,1 10 0,0 9 1,0 9-1,0 2-174,0 3 0,0 4 0,0-1 0,1 1 267,4 1 0,-2-4 0,5 3 0,3-3 749,1-2 1,1 5 0,0 1 0,1 0-74,-1 1 1,5 3 0,1 0 0,0 2-435,0 1 0,4-3 0,-4-3 1,2-2-80,2-6 1,3 0 0,0-8 0,1-1-436,0-1 1,-1-4 0,1-2 0,0-7 19,-1-5 1,1-5-1,0-4 1,-1 1-310,1 2 1,1-4-1,2-6 607,1 3 1,6 1 0,-3 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3.133"/>
    </inkml:context>
    <inkml:brush xml:id="br0">
      <inkml:brushProperty name="height" value="0.053" units="cm"/>
      <inkml:brushProperty name="color" value="#FF0000"/>
    </inkml:brush>
  </inkml:definitions>
  <inkml:trace contextRef="#ctx0" brushRef="#br0">13197 10888 10636,'-13'-12'-565,"-1"4"0,1 2 1,0 7-1,-1 4 515,1 3 1,0 0 0,-1-1 0,1 1-314,0-1 0,-1-4 927,1 1 1,5-4 825,4-4 1,3 1-1,-1-6 910,-2-1-2071,2 4 1,-2 0-301,8 6 0,-1 6 0,6 3 0,1 3-27,2 1 0,2-4 1,0-2-1,4 1 130,4-1 0,5-4 0,4 1 0,3-4 493,0-4 0,9-3 0,-1-5 1,2 1-38,2 3 0,3 0 0,-3-2 0,0 2-396,0 2 0,3 2 0,-4 4 0,1 0-253,0 0 1,0 0 0,-3 0-1,2 0 35,-2 0 0,2 0 1,0 0-1,-2 0 35,-2 0 0,2 0 0,0 0 0,-1-2 310,1-2 1,0 1 0,-3-4 0,-2 1 54,-2 3 1,7 0 0,-3 0-1,1-2-341,1 2 1,-3 2-1,3 1 1,-1 0-171,-1 0 0,6 0 0,-7 0 0,-1 0 134,1 0 1,2 0 0,-5 0 0,2 0 271,2 0 0,0 0 0,0 0 0,-1 0 125,-4 0 0,4 0 0,-5 0 0,2 0-338,-1 0 1,-1 0-1,3 1 1,-1 4-294,1 4 0,-3-2 0,3 2 0,1 0 213,1-2 0,8 1 0,-5-5 0,4 1 184,4-1 0,0-1 0,1-2 0,-2-2 335,1-2 1,2-2-1,0-5 1,-3 3 23,-5-3 1,0 1 0,-2-1 0,-5 4-376,-3 1 0,0 2 0,-6 4 0,-3 0-433,1 0 1,-6 0 0,1 0-1,-2 1-76,-2 4 1,-3 1 0,0 2-1,-2-2 111,-4 0 0,3-3 1,-5 5 576,1-2-154,-4-2 1,-3-4 0,-10 0 0,-5 0-38,-3 0 1,-6-6 0,2-1-1,-3-2 34,-2 0 0,1 4 0,-2-2 0,-2 1-122,-1 3 0,-11 2 0,1 1 1,-4 0-38,0 0 0,-6 0 1,2 1-1,-3 2 75,-1 2 0,4 0 0,0-2 0,-1 2 34,-2-2 0,-1-2 0,0-1 0,-1 0 180,1 0 0,0 0 0,-4 0 0,-2 0 3,-3 0 0,-9 0 0,7 0 0,2 0-352,1 0 1,-1 0 0,3 0 0,-2 0-50,-3 0 1,1 2-1,-1 1 1,3 3 105,2 1 0,1 2 1,5 3-1,0-2 149,-1-1 0,2 0 0,2 4 1,3-1 132,1-3 0,-3 3 0,3-3 1,0 1-133,0-1 0,2 3 1,2-5-1,-2 2-61,-5 0 0,-3-5 0,-3 4 0,-1-1-267,-2 1 1,-3-4 0,4 5-1,-1 0-279,-3-2 0,-2 4 0,9-5 0,7-1 439,4 1 0,4 0 0,2-3 0,3 3 327,2 2 0,2-4 0,6 3 0,4-1 35,0-3 1,7 3-1,4-1 125,-1-2 0,4 0 1,3 0-1,6 1-278,6-1 0,4-2 0,6-1 0,6 0-271,5 0 1,3 0-1,-1 0 1,7 0-122,4 0 1,7-5 0,2-4-1,7-2 206,8 2 0,2-2 0,3 0 0,-35 5 0,1-1 111,2 1 0,0-1 0,7-4 1,1 1-1,-4 3 0,-1 1 0,3-1 1,0 0 8,2 2 0,0 0 1,2-1-1,0 1 1,-2 2-1,0 1 1,-1-1-1,-1 0 18,0 0 0,0 0 0,2 0 0,0 1 0,-3 2 1,-1 0-1,-1 0 0,0 0-75,-1 0 1,0 0-1,2 2 1,0 1-1,-5 0 1,0 0-1,2 0 1,0 0-333,-2 0 0,0-1 0,2 1 1,0-1-1,30-2 0,-6 0 157,-3 0 1,-8 0 0,0 0 0,-5 0 347,-3 0 1,-1-6 0,-7-1 0,-2-2 76,-5 0 1,-5 6-1,-3-2 1,-6 4-1997,-2 1 1774,-7 0 0,-2 6 0,-6 1 0</inkml:trace>
  <inkml:trace contextRef="#ctx0" brushRef="#br0" timeOffset="1">3506 9382 12378,'-13'-4'-392,"1"1"445,3 4 1,1 5-1,5 8 1,-3-3-1,1 0-454,-1-2-820,1-6 2894,5 3-1095,6-6 1,2 0 0,5 0-36,0 0 0,5 0 0,1 1-414,2 4 0,-5-2 1,3 4-1,1 0-142,2 1 0,-1-1 0,1 3 0,2-2 84,1-2 0,1 3 1,1-5-1,0-1 109,-1-1 0,6-2 0,-1 0 0,-2 0 133,-1 0 1,3-2 0,1-2-1,-3-5 134,-1-3 1,-1 3 0,1 0 0,2 0-145,1 2 1,0 1 0,-3 6 0,2 0-675,1 0 1,0 0 0,-3 1 0,2 2 83,1 2 0,0 4 1,-3-5-1,2-1 290,1-1 1,0 2-1,-3 0 1,2-1 257,1-1 1,0-2-1,-3 0 1,2 0-61,1 0 1,0-5 0,-3 1-1,2 0-162,1-2 1,0 4 0,-5-2 0,1 2-269,0 2 1,-1 0 0,3 2 0,0 1-5,2 1 1,0 5 0,-4-5-1,0 1 58,-1 1 0,4-5 0,0 4 1,-4-4 468,0-1 0,2 0 0,-6 0 0,3 0 341,2 0 1,-1-4 0,1-1 0,-2 2-604,-3 2 1,2-4 0,-5 1-1,2 1 98,3 2 0,0 1 0,1 1 0,-2 2-403,1 1 1,9 2 0,-7-3-1306,2 2 1490,7-1 0,-3-4 0,5 0 0,-1 0 383,1 0 0,-3-4 0,1-2 0,1-2 140,-2-2 1,3 3-1,-6-1 1,-1 1-136,-2 0 1,-1 4 0,-1-2-1,1 4-513,-1 1 0,0 0 1,-1 0-1,0 0-381,3 0 0,3 0 0,0 0 0,3 0 500,1 0 0,3 0 0,-2 0 0,1-2 240,-2-2 1,4 1 0,-4-5 0,2 1-66,-1 0 0,1 2 1,-6-2-1,-1-1 144,-2 1 0,-2 4 0,1-2 0,0 4-383,-1 1 1,-3 0 0,-1 0 0,1 0-126,3 0 0,0 4 0,1 2 0,0 0 99,-1 0 0,1 0 0,0-3 0,-1 2 285,1-3 0,4 0 0,2-2 0,-1 0 491,1 0 0,-2-4 1,-4-2-1,-1 0-210,1 0 1,-2-3-1,-1 3 1,-4 0-406,0 0 1,3 2 0,-2 4 0,1 0 90,1 0 1,-6 0 0,6 0-1,0 0-473,2 0 1,2 0 0,1 0-1,2 0 378,1 0 1,5 0-1,-4 0 1,1 0 276,-1 0 1,4-2 0,-5-1 0,-1-1 27,-2 1 0,3 0 0,0 0 0,-1-2-345,-2 2 1,-2 2 0,2 1 0,2 0-79,1 0 0,2 0 1,-2 0-1,4 0-72,4 0 0,-1 0 1,1 0-1,-1 0 274,4 0 1,1 0 0,-2 0 0,2 0-5,2 0 1,4 0 0,-5 0 0,-1 0 304,-2 0 1,-6 0 0,-3 0 0,-1 0-358,0 0 1,0 0-1,-4 1 1,0 2-159,-1 2 0,1-1 1,1-4-1,2 0 7,1 0 1,0 0 0,-4 0 0,-1 0 209,1 0 1,3 0 0,-1 0 0,-1-1 281,2-4 0,0 4 1,-2-5-1,1 2-207,3-1 0,-1-1 1,-5 3-1,1-1-322,0 1 1,-1 1 0,1 2 0,0 0-131,-1 0 0,-1 0 0,-1 0 0,-3 0 203,-2 0 1,3 0 0,-4 0 0,-2 0 161,-1 0 0,3-4 1,0-1-1,-2 3 126,-1 0 1,3-2 0,-1-1 0,1 1-232,1-2 1,1 3-1,3-5 1,-2 2-159,-2 4 0,4-4 0,-4 1 0,0 2-161,0 2 1,4 1 0,-6 0 0,0 0 45,-3 0 1,4 0 0,0 0 180,-2 0 0,-1 0 1,-2 0-90,1 0 0,-1 0-214,0 0 1,1 0-641,-1 0 0,-4 0-283,0 0 0,-5 0-732,5 0 2042,-6 6 1,-3 1 0,-7 6-1</inkml:trace>
  <inkml:trace contextRef="#ctx0" brushRef="#br0" timeOffset="2">3333 11448 8449,'0'-13'423,"0"7"-93,0 6 1,-6 0 0,-3 4-277,-3-2 0,-1-2 1,-1 0 29,1 0 1,-5 0 0,0-2 0,2-1-56,1-1 1,-4-5-1,-3 3 1,-3-1 88,-2-4 1,0-2 0,-1-5 0,-1-3 40,-3 1 1,-3-8 0,2 4 0,1 0 13,-1-1 0,-2 1 0,3 2 0,3 4-195,1 4 1,3-4-1,1 0 1,3 2-72,2 1 0,0 2 0,2-2 1,-1-2 17,2 0 0,-3-10 0,1 2 1,2-3 227,1-6 0,2-3 1,-1-5-1,1-1 225,0-1 0,5-11 0,2 0 0,2-3-159,0-1 1,-1-3 0,5 4-1,0 2-19,0 1 1,2 2 0,2 0 0,3-1-530,1 1 1,4-5-1,-3 1 1,1 0-113,-1 2 1,1 2-1,-5-2 1,-2-1 340,-2-2 0,-1-5 0,0-1 0,0-4 128,0-3 0,0 32 0,0-1 0,0 2 0,0-1 0,0-1 0,0 0 108,0 1 1,0 0 0,2-37-1,-1 38 1,1-1 0,2-33 65,-1 4 1,3-5 0,-2 9 0,-1 2-378,-1 2 0,-2 3 1,0 7-1,-2 3 42,-2 1 1,1-2 0,-6 5-1,-1 2-147,-2-2 0,-2 0 1,1 3-1,1 0 286,3 0 0,-3 0 1,4-1-1,-4-2 27,-2-2 0,6 1 1,-1 2-1,0 1 207,1 1 0,2-2 1,6 11-1,0 2-124,0 1 0,0 7 1,0 3-926,0 3 0,-1 9 0,-2 8-309,-1 10 0,-7 8 0,1 13 1150,-6 7 1,-5 6 0,-6 7-1</inkml:trace>
  <inkml:trace contextRef="#ctx0" brushRef="#br0" timeOffset="3">2279 7796 8927,'-11'-63'0,"2"1"318,4 2 0,4 7 0,1 17 0,1 7 144,4 5 0,-2 6 0,6 9-720,1 5 1,2 6 0,1 6 177,0 10 0,1 4 1,1 4-1,1-1-4,2 3 0,1 1 0,-1-2 0,4-2 152,3-2 0,6 0 0,2-5 0,-1-2-145,1-1 1,7-2 0,-2 1 0,2 1 164,3 2 1,6 4-1,-1 6 1</inkml:trace>
  <inkml:trace contextRef="#ctx0" brushRef="#br0" timeOffset="4">2119 8316 19360,'-7'-13'-1654,"1"-1"1,6 1 1563,0 0 1,-1 5 123,-4 4 0,2 3-1426,-6 1 1406,6 0 1,-8 0 0,2 0 215,-3 0 1,-3 0-21,-3 0 1,-1 4-1,-3 2 1,4 1-215,3 4 0,-3 0 0,1 3 1,0-1 198,3 0 1,0 5 0,1 1 0,0 2-68,-1 3 0,1 1 1,0 2-1,1-1-47,3 1 0,3 0 0,4 1 1,-1 1 7,-1 3 0,0 0 1,4-2-1,0 2-267,0 2 1,0 2 0,1 4 0,2 0-79,1 0 1,1 4 0,-4 1 0,2-2-51,2-2 1,4-1-1,-3 0 1,0-1 75,-1-4 1,6 4 0,-4-4-1,2 2 108,0-1 0,-5 1 1,4-5-1,-1 2 53,1 3 0,-4-3 0,4 2 0,-3 0 0,-2-2 1,-1 4 0,-2-1 0,0 5 62,0 2 1,0-1 0,0-5 0,0 1 9,0 2 0,0 1 0,0-5 1,0-3 58,0-1 0,0-2 0,0-3 1,0 1-13,0 2 0,0 1 0,0-4 0,0 3-3,0 4 0,0 4 1,0 1-1,0 0-97,0 0 0,0 1 0,0 2 1,0 2-95,0-2 0,0-2 0,0-1 0,0 0 107,0 0 1,0-6 0,0-3 0,0-4 22,0-5 1,0-3 0,1-5 0,4-1-274,4 0 0,-2-4 1,2 0-1,1 0-186,2-2 1,2 5 0,-1-4 509,0-1 0,1 5 0,-1-5 0</inkml:trace>
  <inkml:trace contextRef="#ctx0" brushRef="#br0" timeOffset="5">2053 11235 8512,'-21'-34'992,"3"3"0,9 16-1476,5 10 0,3 10 1,1 10-1,1 1 145,3 2 1,-1 4 0,6-4 0,2-2 544,1-1 0,5-6 0,3-2 1,0-1 164,4-3 1,1-3 0,3-4 0,3-5-247,5-3 0,1-2 0,1 0 1,0-3-354,-1 0 1,3-1 227,-9 4 0,6 1 0,-3 0 0</inkml:trace>
  <inkml:trace contextRef="#ctx0" brushRef="#br0" timeOffset="6">18809 12221 8450,'-8'-27'459,"3"2"-406,5 3 1,0 7-146,0 6 1,5 6-15,4-1-64,9 2 0,-3 7 1,4-1-1,-1-1 473,0-1 0,4-2 59,-4 0 1,8 0 0,0 0 0,0 1 28,4 4 0,-1-4 1,0 4-1,0-2-151,2 1 1,6-1 0,0 6 0,5 0-114,2-2 1,2 5-1,-3-3 1,3 1-220,1-1 0,2 1 0,5-4 1,-1 0 121,0 0 0,5-1 0,1-5 1,1 0 27,-1 0 1,0 0 0,-3 0 0,2 0-29,-2 0 1,-2 1 0,-4 2 0,-1 3-81,1 1 1,2 2 0,0 5-1,-2-1-134,-1 0 1,-1-1-1,2-1 1,-3-4 137,-1-1 0,5 3 0,-2-5 0,2-1 338,3-1 0,3-2 1,3-2-1,-1-1-67,0-1 1,5-5 0,-2 3 0,2 0-184,-2 0 1,0 2 0,-6 4-1,1 0-210,3 0 0,-2 0 0,0 0 1,-5 0-21,-4 0 0,2 4 1,-6 2-1,3 0 177,2 0 0,1 3 1,-1-5-1,-1-1 203,1-1 0,2-2 1,1 0-1,1-2-86,-1-2 0,0 1 0,-1-5 1,-2 2 39,-1 3 0,-1-2 1,4 0-1,-2 2-488,0 2 1,5 1 0,-6 0-1,3 1 62,1 4 0,-1-4 1,0 3-1,0-1 245,2 2 0,3-4 0,-2 4 0,-1-5 259,0-5 0,6 2 1,-6-5-1,-1-3-36,-3-1 0,5-1 1,-4 0-1,-3 1-173,0 3 0,-5-1 1,-5 5-1,-1 2-661,0 2 1,-1 1-1,-9 1 1,-2 2-750,-3 2 1,-3 5 1394,-5-1 0,-7 9 0,-1 2 0</inkml:trace>
  <inkml:trace contextRef="#ctx0" brushRef="#br0" timeOffset="7">19142 12194 8305,'0'-13'-141,"-1"1"-276,-4 3 1,2 5-1,-4 8 1,-1 4-162,1-1 1584,4-1-396,-3-12 1,2-1-153,-1-7 1,-5 3 0,1 2-154,-3 4 0,-1 4 0,-2 1 0,-1 0-318,-2 0 0,-6 4 0,2 2 1,-2 1-148,2 4 1,-3-5 0,3-2 0,-3-2 98,-2-2 0,2 0 0,1-3 0,2-5 193,-2-5 0,-1-5 1,0 0-1,2-4 188,6-3 1,-3-6 0,3-2-1,0 1-104,3-1 1,6-1-1,4 5 1,2 2-246,2 2 1,0-2 0,2 8-1,1 0-156,1-1 1,2-2-1,-3 3 1,1 0 41,-1-1 1,0-2 0,0 3 0,2 0 53,-2-1 1,-2-3 0,-1 1 0,0-4 218,0 0 1,5-1 0,1 0 0,1 1-29,3-1 0,2 0 0,2 1 0,0 1-105,4 2 0,3 3 0,6 3 1,1 1-146,3 4 0,1-1 0,7 4 1,-1-1 112,4 1 1,1-3-1,-2 5 1,2-2 77,2 0 0,7 0 0,-1-4 0,6-1 89,-1 1 1,-1 1 0,1 0 0,3 2-1,3-1 1,11-8-1,-5 6-243,5-2 62,-4 6 1,-28 3 0,1 0 0,-2 2 0,-1 1 0,0-1 0,0-1 31,0 0 1,-1 1 0,36 1 0,-36 1 0,0 0-1,33 0-204,-3 2 0,2 2 0,-2 1 1,-3 3 160,0 1 0,3 0 0,2 2 0,-2-4 125,2-4 1,4-1 0,-2 0 0,2 0-18,-35 0 1,-1 0 0,2 0 0,-1 0-1,0 0 1,0-1 0,0-1 0,-1 1-9,0-1 1,0-1 0,2-1 0,0-1 0,3 3 0,0 0 0,0 0 0,0 1-123,0 0 0,0 1 0,-2 0 0,1 0 0,-3 0 0,0 0 0,37 0-71,-4 0 1,-32 0 0,-1 1 0,27 2 0,1 1 168,-3-1 1,4-1-1,-4-2 1,-2 0 125,-2 0 0,3 4 0,-6 2 0,0 2-137,-2 2 1,2-3 0,1 2 0,-3 2-42,-5 1 1,2 2-1,-3 3 1,3 0-76,1 0 0,0-2 0,1-1 1,-2 3 26,-4 0 0,9 1 1,-5-6-1,-1-2 133,0-1 0,-4-1 0,2 2 0,-5-3 83,-2-1 1,-2 0-1,-2-3 1,-2 2 107,-5-2 0,2 4 0,-2 2 0,-2 3-286,0 1 0,-3 2 0,-1 1 1,-2 3-152,-6 2 0,-2 1 0,-1 5 0,-3 0 139,-2-1 1,-3 1 0,-6 0 0,0-1 129,0 1 1,0 4 0,-1 0-1,-2-1 28,-2-2 0,-5 3 0,0 0 1,-5-1 19,-3-2 0,-6-1 0,1-1 1,-6 1-142,-2-1 0,-10 0 0,1-1 0,-3 0-259,-3 3 0,5 2 1,-5-4-1,3 1-312,3 0 0,-2-1 0,11 3 592,1 2 0,2-3 0,2 4 0</inkml:trace>
  <inkml:trace contextRef="#ctx0" brushRef="#br0" timeOffset="8">7012 7890 8516,'-2'-14'0,"-1"1"-195,-1 0 0,-2 4 106,1 0 0,2 6 1,-4 0-1,0 6-59,-1 6-378,5-3 1,-1 0 834,8-6 0,-1 0 159,6 0 1,0 0 0,4 0-1,2 1-348,3 4 0,-3-2 1,4 5-1,0 3-62,3 1 1,4 0 0,0-2 0,1-1-112,0 1 0,5-2 0,2-1 0,2-1 142,-1-3 1,-1-2-1,2-2 1,-3-2 79,-1-2 0,-2-11 0,4 0 0,-2-5-70,-2-1 0,-2-6 0,-3-8 0,-1-2-117,-2-2 0,-7 1 1,0 2-1,-6 2-7,-3-2 0,-3 4 1,-8 2-1,-4 4-222,-3 5 1,-11 3-1,-7 7 1,-7 2-30,-9 1 1,-6 6 0,-5 0 0,-7 6 171,-6 6 1,2 7 0,-3 2 0,4-2 163,5-1 1,-1 3 0,6-1 0,5 0 145,7-2 1,5 2-1,4 1 1,6 0-19,7 1 1,5-3-1,9 7 1,6 0-290,6 2 0,12 8 1,11 4-1,9 4 108,3 4 1,12 8 0,-22-27 0,1 0-8,2 2 0,1-1 0,3-1 0,0 0 0,5 3 0,0 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3.363"/>
    </inkml:context>
    <inkml:brush xml:id="br0">
      <inkml:brushProperty name="height" value="0.053" units="cm"/>
      <inkml:brushProperty name="color" value="#FF0000"/>
    </inkml:brush>
  </inkml:definitions>
  <inkml:trace contextRef="#ctx0" brushRef="#br0">17529 5824 8351,'0'-13'0,"2"1"-1795,2 3 1795,-2 3 0,3 6 0,-5 0 0,-1-1 10,-3-4 1,2-2-1,-4-7 1,0 2 370,-3 4 1,2-4 0,-2 4-147,-1 1 0,2 1 0,-1 6-177,-1 0 0,3 0 1,-2 0-1,0 2-24,1 2 1,-3-3 0,2 5-17,-3 0 0,-1-4 1,-2 2-1,-2-2 249,0-2 0,-6 0 1,4 0-1,0 0-108,0 0 0,-4 0 0,4 0 0,0 0-169,0 0 0,-5 6 0,2 2 0,-3 4-25,-2 2 1,0 3 0,1 3 0,-1-1-43,0 0 1,2 3 0,1-2 0,2-1 144,-2 0 0,1 3 0,-1-4 1,3-2 148,2-1 1,-3 3 0,4 0 0,2-2-25,1-1 0,-3 3 1,0 1-1,2 0-161,1 0 0,2 5 1,0 0-1,-1 4-186,1 3 1,-3 5 0,-1-2 0,3 1 71,-3 2 1,1 3-1,3-7 1,-1-1 157,1 1 0,0-2 0,1-6 1,3-1-36,5-2 1,-2-6-1,1 4 1,2-3 309,2 1 0,1 0 0,0-5 0,0 1-166,0-1 1,4 5-1,2 2 1,2 4-207,2 4 1,-3 6 0,2 0 0,2 3-200,0 5 0,1 1 0,-1-2 0,-2 1 171,1-2 1,2 1-1,1-10 1,0-1 96,1-2 0,-1-1 0,2-1 0,1-1 221,2-2 1,1-4 0,-3-4 0,4 1-6,0 2 0,-2 0 0,4-4 0,2 4-289,1 4 1,1 2 0,-1 1-1,0 0-112,3 4 1,2 0 0,-4-2 0,1-1 141,0 1 0,1 0 0,1-2 0,2-3 57,-1-4 1,-2-3 0,0-2 0,2 0 263,1 1 1,5-2-1,-4-2 1,2-3-141,3-1 1,0 3 0,0-3 0,-1 1-242,1 4 1,0-4-1,2 2 1,-2 1-86,0 2 0,3 2 0,-8-1 0,1 0 52,-1 1 1,4-3 0,-4 0 0,3-2 157,2 1 1,-5-4 0,2-2 0,0-2 203,2-2 0,-1 4 0,-7 1 1,2-2-188,1-2 0,6-1 0,-1 0 0,2 0-113,2 0 1,0 0 0,2 0-1,-1 0-65,-1 0 0,8 5 0,-8 1 0,1 0-229,1-1 1,-2 1 0,0-3 0,0 2 415,-1-2 1,-3-2 0,0-1-1,-1 0 225,-1 0 1,5-4 0,-4-2-1,2 0-148,-1 0 0,7-4 1,-3 2-1,3-1-211,3 0 0,-5 7 0,5-4-656,0 0 501,-5 4 0,5-5 1,-6 4-1,0-3-5,0-2 1,0 4 0,-1-3-1,-2-1 253,-2 1 0,-1-2 0,3-4 0,-2-1 182,-3 1 1,1-5 0,-4-1 0,4-2-9,1-2 0,0-3 0,3 0 0,-1-1-121,1 0 0,0-4 1,0 0-1,-2 2-316,2 0 1,0 3 0,0-1-1,-3 2 76,-1 3 1,-2-3 0,-4 2 0,-2-2 81,-3-1 0,2-1 0,-6 0 0,-2-1 317,-1-3 0,3-3 0,-1-8 0,0 0-5,-3-3 0,1-5 1,1 1-1,2-3-139,-1-1 0,-3 5 1,0 4-1,-2 4-344,-4 4 0,4-1 0,-4 6 0,-1 2 7,-2 1 1,-4 2 0,-1 3 0,0 0 66,0 0 0,0-1 1,-1 0-1,-4 4 11,-4 0 1,-3-3 0,-1 1 0,0-4 253,-1 0 0,1-1 0,0-1 0,1-2 128,3-1 0,-1-6 0,4 3 1,-2 0-153,-2 3 0,2-2 0,0 4 0,-3 2-199,-1 3 0,-1 4 0,0-3 0,-2 6-220,-3 2 1,-1 3 0,-6 2 0,0 1-98,-4-2 0,-5 6 0,2-1 0,-1 1 263,1 1 1,-4-5 0,5 4 0,1 1 142,2-2 1,1 3 0,1-6 0,-1 0 108,1 2 0,-1-5 1,0 5-1,1-2 53,-1 0 0,0 1 0,-1-2 0,-2 3-131,-1 1 0,0 1 0,3 4 1,-2-2-131,-1-2 0,-6 1 0,3 4 0,-1 0 117,-1 0 0,5 0 0,-4 0 0,-1 0 21,2 0 1,-3-1 0,4-2-1,1-3 97,-1-2 1,-2 1 0,2-4 0,0 3 26,1-3 0,-4-2 0,2-3 1,-1-2-10,-2 2 0,-5-4 0,7 3 0,-4 0-30,-1 2 1,-4 7 0,-2 0-1,-2 2-231,-2 3 1,-2 2 0,-3 1 0,1 1-26,0 4 1,-6 1-1,6 4 1,-1-1 116,1 1 0,0 2 0,1 1 0,0 1 47,-1-1 1,1 0-1,0 1 1,1-2-1,3-4 1,-3 4-1,3-3 1,-4 3-13,-5 1 1,3-4 0,-2 0-1,3 1-78,5 2 1,-1 0 0,6 0 0,1 0-272,1 3 0,1 7 1,-2 0-1,-3 5-443,-2 4 1,1 1-1,-3 7 1,2 1 793,2 6 1,-4 10 0,26-26 0,1 1 0</inkml:trace>
  <inkml:trace contextRef="#ctx0" brushRef="#br0" timeOffset="1">21102 7410 9712,'1'-13'0,"2"-1"-1386,2 1 1376,-1 6 1,-6 1-1,0 4 1,-4-1 2600,-2-1-1897,5-1 0,-3-1 238,6-3 0,0-2 0,0-3 511,0 1-1318,0 6 1,5 2 0,-1 10 0,-1 5 112,-1 6 0,-2 3 1,1 5-1,2-2-50,2 2 1,-1 6-1,-3 1 1,2-2 42,2 0 1,-1-4 0,-2-2-1,1 0-696,1 0 0,5 1 0,-4 0 0,-1-4-655,2 0 1,-5-3 0,4-3-321,-4-1 1,-2 0 1557,-4 1 0,-2-7 0,-6-1 0</inkml:trace>
  <inkml:trace contextRef="#ctx0" brushRef="#br0" timeOffset="2">21008 7650 16646,'-12'-18'-685,"4"0"0,2 0 0,6 5 1711,0 0 1,1 1-1011,4 3 0,2 3 0,8 6 0,1 0-311,2 0 1,1 0-1,-1 0 1,3 0-439,-1 0 1,4 5-1,-6 1 798,-2 1 1,5-4 0,0 3 0</inkml:trace>
  <inkml:trace contextRef="#ctx0" brushRef="#br0" timeOffset="3">21515 7303 25904,'0'-13'-1774,"0"0"0,0 7 1,0 6 1376,0 7 0,0 6 1,0 4-1,0 2 215,0 2 1,0-1 0,0 4 0,0-2 165,0 2 0,0 1 1,0 2-1,0 0-154,0-1 1,-2 1 0,-1-2-1,-1-3-394,1-4 0,2-3-234,1-2 0,1-5 1,2-6 32,1-4 1,2-6 0,-3-5-1,2-2 645,-2-3 1,3 3 0,-2-2 0,1 3 988,0 5 1,-3-2 0,4 3 373,0 1 0,-3 1-346,6 6 1,0 4-1,4 2 1,0 0-596,1 0 1,-1 4 0,0-1 0,1 2-463,-1-2 1,0 2-1,0-2 1,1 3 57,-1 1 1,0-1 0,1-1 0,-1-2-1664,0 1 1,1-3 1986,-1 2 0,6-6 1,2 3-1</inkml:trace>
  <inkml:trace contextRef="#ctx0" brushRef="#br0" timeOffset="4">21915 7636 16258,'-8'-13'52,"4"0"1,2 4-1,4 2 5,2 1 1,-1 1-1,5 7-97,-2 2 1,4 3 0,-1 5-200,3-3 1,-3-1-252,0-4 391,-7-2 1,-2 3 627,-8-5 0,-4 0-84,-2 0 1,7 2-256,3 2 1,5 4-1,5 5-701,3 0 1,10 1 0,-6 1 0,2-1-501,0 0 0,3 2 0,0-7 1043,-2 3 1,5 1 0,-1 0 0</inkml:trace>
  <inkml:trace contextRef="#ctx0" brushRef="#br0" timeOffset="5">22248 7730 13600,'7'-19'299,"-1"4"0,-4-2 627,2 7-238,-2 4-967,4 12 0,0-4 398,2 2 0,4-3 1,2-1-193,-1 0 1,0-1 0,1-2-1,-1-1-13,0 1 1,5-3 0,0 1 0,-2 2 369,-1 2 1,-2 1 0,2 0 0,1 1 64,2 4 1,1 2 0,-2 6 0,1 1-493,-2-1 1,-1 6-1,-2 4 1,0 2-2328,1 1 2367,-1 1 1,0 0 0,1-1-1</inkml:trace>
  <inkml:trace contextRef="#ctx0" brushRef="#br0" timeOffset="6">19942 7223 8520,'9'-12'-299,"0"4"113,1 3 1,2 4 0,1 1 0,1 0 726,-1 0 1,0 0 200,1 0 1,-6-2-393,1-2 0,0-4 1,5-4-1,-1 2-93,0 1 0,1 0 0,0-4 0,3 0-268,0-1 1,6 1 0,-4 0 0,2-2-18,2-3 1,-3-1-1,-1-5 1,-1 2 152,-1-2 1,1-1 0,-6-3 0,-2-2 169,-1-1 1,-6 0 0,3 5 0,-1-1-146,-1 0 0,0 5 1,-4 1-1,0 2-228,0 3 1,0 1 0,0 0 0,0-1 73,0-2 0,0 0 0,0 3 1,0-1-167,0-2 0,0-4 1,0 3-1,0-2 199,0-2 1,0-7 0,0-1-1,0 0 677,0-2-297,0 5 0,-1-6 0,-2 4-267,-1-1 1,-5 2-1,3 5 1,0 2-108,0-2 1,-4 3-1,2 1 1,-1-1-214,0 0 1,5 3-1,-5-2 1,0-1 11,2 0 0,-4 5 0,5-3 0,-1 1 241,-3 0 1,2-4 0,1 3 0,-1-1 114,1 1 0,3-5 1,-4 2-1,2-3-32,3-2 1,-3 2 0,0 2 0,1 0-41,-1 0 1,0 3 0,3 1 0,-3 1-391,-2 1 1,4-1-1,-3 4 1,-1 1-48,1 0 1,2-1-1,-4 1 172,-1 0 0,0 0 0,-1-1 251,2 1 1,5 0-42,-5-1 0,6 5-1852,-1 0 1020,-4 6 1,2-1-1,-3 8 1,4 5 8,-1 3 1,3 2-1,-5-1 1,2 2 759,3 2 0,-4-2 0,0 4 0</inkml:trace>
  <inkml:trace contextRef="#ctx0" brushRef="#br0" timeOffset="7">19915 5491 8520,'-13'0'-107,"0"-5"0,-1-1 0,1 1 66,0-1 0,-1 0 1,1 1 309,0-4 1,4-1-1,1 0 1,2 1 18,3-2 0,2 0 0,1-3 0,0 1 81,0 0 1,0-1-1,1 2 1,4 2-113,4 1 0,4 5 0,3-4 0,4 1-173,0-1 1,7 4 0,6-3-1,-1 1-50,1 3 1,-2-3-1,-6 1 1,-1 2 77,-2 2 1,-1 1 0,1 0 0,-4 0-25,-3 0 0,2 1 0,1 2 0,0 3-126,1 2 0,-4-1 0,4 3 1,-1-1-423,0 2 1,1 1 0,-1 2 0,2 3-1634,1 0 2093,10 1 0,-8 1 0,9 2 0</inkml:trace>
  <inkml:trace contextRef="#ctx0" brushRef="#br0" timeOffset="8">17702 16965 8260,'0'14'0</inkml:trace>
  <inkml:trace contextRef="#ctx0" brushRef="#br0" timeOffset="9">17689 17005 8260,'-7'-1'0,"2"-3"0,4-5 0,1 1 0,0-1 1473,0-1 185,0 4-1603,-6 0 0,-2 6 1,-5 0-196,0 0 0,-1 2 0,1 1 0,0 3 235,-1 1 1,0-4-1,-3 3 1,0-2 53,0 1 0,2-1 1,2-4-1,0 0 354,0 0 1,-1 0 0,1 2-268,0 2 0,-1-2 1,1 3-271,0 1 1,1-3 0,1 5 0,2-1 75,-1 1 1,-2 0 0,-1 6 0,1-1-27,3 0 1,-3 1-1,5-1 1,-2-1 398,0-3 1,5 3-176,-5-3 1,4 1-1,-2 0-179,1-1 1,2 0 0,2 4-15,-2 1 0,2-1 0,-2 0 0,2 1-256,2-1 0,0 2 0,0 1 1,0 2 170,0-2 0,0 3 1,0-1-1,0-2 100,0-1 0,0-1 0,0-1 0,0 0 167,0 1 1,2-6 0,2 1 28,5 2 1,3 1-1,0 1 1,-2-1 54,-1-3 0,0 2 1,4-2-1,1 3-474,-1 2 1,0 0 0,1 3 0,-1 0-79,0 0 0,-4-3 1,0 0-1,1-1 138,2 0 1,2-4 0,-1 0 0,0 0 449,1-1 1,0-1-1,3-4 1,0 1 14,0-1 0,2 3 0,0-1 0,2-2-232,3-2 0,-4 4 1,3 0-1,-1 1-102,-1 0 0,4 5 0,-3-2 0,2 2-332,-2 3 1,3 4 0,-3-1 0,3 0-117,2-3 1,-2-2-1,-1-1 1,-2-4 673,2-1 0,1-2 0,2-4 0,-1 0 28,1 0 0,4 0 0,0 0 0,-1 0 29,-2 0 1,-1 0-1,-1 0-1,1 0-370,0-6 0,-1 5 0,-1-3 0,-1 2-297,-2 2 1,-1 4 0,3 2 0,-2 0 28,2 0 0,1 3 0,2-4 0,-1-2 50,1-2 1,0 3 0,-1 1 0,1-2 653,0-2 0,-1-2 0,1-2 0,0-2 408,-1 2 0,5-2 1,0 0-1,-1 1-657,-2-2 0,-1 4 0,-1-2 0,1 2 7,0 2 1,-2 0 0,0 0 0,-1 0-646,0 0 0,7 5 0,-6-1 0,0-1 60,0-1 1,3-2-1,-5 0 1,2 0 517,1 0 0,1 0 0,0 0 0,-1-2 311,1-2 0,4 1 0,0-6 0,-1 0-4,-2 2 1,-1-4 0,-1 7 0,1-1-399,0-1 1,-1 5 0,1-3 0,0 2-350,-1 2 0,-1 0 0,-1 0 0,-2 0 32,2 0 1,1 0-1,2 0 1,0 0 407,-1 0 1,5 0 0,0 0-1,-1 0-37,-2 0 0,3-4 0,0-2 1,-1 0 525,-2 0 1,-1-3 0,-1 3-1,1 0-491,0 0 0,-1 0 1,1 3-1,0-3-289,-1-1 0,1 4 0,0-3 1,-1 2 55,1-1 1,0-4-1,-1 3 1,1 0 207,0 1 1,-2-6 0,-1 2-1,-2-1 98,2 1 0,-1-3 0,-1 3 0,-4-3 51,-3-1 0,3 0 0,0-1 0,-2 1-226,-1 0 0,-3 0 1,-2-1-1,-1 1-342,1 0 1,-2-1 0,0 1 58,3 0 0,-5-1 0,0 1 173,0 0 1,-5-1 0,4 1 0,-4 0 66,-1-1 1,0 5 0,0 0 0,-1-1 267,-4-2 0,2-1 1,-6 0-1,0-1 21,2 1 0,-5 0 0,3-1 0,-3 1-278,-1 0 1,4 4 0,0 0 0,-1 0-45,-2 2 0,-1-4 1,-1 5-1,1 0-78,0 0 0,-2 1 1,-1 2-1,-2-3 32,2-2 0,-4 5 1,1-3-1,0 2 153,0-1 1,-4-3-1,6 2 1,-1 0 59,-2 0 1,6-5 0,-4 3-1,3-3 252,2 2 1,-4-3 0,1 4-1,1-3-234,-1 2 1,0 2 0,2 4 0,1-1-239,0 1 1,-2-3 0,-3 1 0,-3 2-173,1 2 0,-5 1 0,2 0 1,-2 0 248,-1 0 1,0 0 0,3 0 0,2-2-41,2-2 1,-5 2 0,3-4 0,-1 2 367,0 0 0,5-2 0,-2 3 0,1-2 7,1 2 0,-1-3 1,3 2-1,-1 1-227,-2 1 1,-4 2-1,3 0 1,-2 0-238,-3 0 0,-1 0 0,-3 0 0,-2 0-6,-1 0 1,0 0-1,4 2 1,1 1 183,-1 1 0,0 1 0,1-5 0,-1 0 150,0 0 1,1 0-1,-1 0 1,0-2 73,1-2 0,-5 1 1,-2-6-1,-1 0-16,-3 2 1,-2-4 0,-2 5-1,-2-1-91,-1-3 1,-11 2 0,0 1 0,-3 1-344,-1 3 0,-3 1 0,2 2 0,0 0-86,-4 0 0,0 2 0,1 1 0,2 3 57,2 1 1,-1-2 0,4 2 0,-3-1 48,-2-3 0,9 3 1,-1-2-1,3-1-211,2-1 1,2-2 0,8 0 0,2 0-2401,5 0 2855,-3 0 0,6-6 0,-5-2 0</inkml:trace>
  <inkml:trace contextRef="#ctx0" brushRef="#br0" timeOffset="10">17103 17352 8000,'-8'-13'0,"2"1"0,0 3 0,5 2 1699,-4 2-676,4 4-1037,-5-5 1,-1 6-1,-7 0 41,1 0 0,4 0 0,0 0 1,-1 0 255,-2 0 1,-1-5 0,-1 1 0,1-1 195,0-1 0,-1 0 0,1-5 0,0-1-176,-1-3 0,1-1 0,-2 1 0,-1-1-119,-2-2 0,0 0 0,4 3 0,-3-1 5,-1-2 0,-1 0 0,3 5 0,-2 0-309,2-1 1,-3 1-1,1 0 1,2-1 164,1 1 1,-3 0 0,0-2 0,2-1 70,1-2 0,2-4 0,-1 2 1,0 0 9,-4-4 1,3-1 0,-3-2-1,3 1 144,2-1 0,1 0 1,2 1-1,1 0-137,-1 4 1,-1-3 0,1 3-1,1-2-135,-1 2 1,2-3-1,-1 4 1,0-1-19,2 0 1,-5 1 0,3-3 0,-1 2 22,1-2 0,-3-1 1,3-2-1,-1 1 25,1-1 1,-3-1 0,5-2 0,-2-1 24,0 2 0,6-5 1,-3-2-1,2-1-84,-1 2 1,1-3 0,4 6 0,0-1 19,0 1 1,0 1 0,0 4 0,0 0 70,0 1 0,0-1 1,-2 2-1,-1 1-16,-1 2 0,-5 1 0,3-4 0,0 1 1,0 1 1,-4-5 0,2 5 0,0 0-19,-1 0 1,1-2 0,-1 3 0,3-3-23,1-2 1,3 1 0,-2-1-1,2 2-29,2 3 1,0-4 0,0 6-1,0-3-4,0 1 1,0 1 0,0-2-1,0 2-10,0 2 1,0-3 0,0 4 0,0 0 15,0-1 0,0 4 0,0-4 0,0 1-48,0 0 1,-1-4 0,-2 4-1,-2 2 31,2 1 0,2-3 0,1-1 0,0 0 67,0 0 1,0-1-1,0 4 1,0-3-44,0-2 1,4 0-1,2-2 1,0 0-8,0 0 0,3 2 0,-5-1 0,1 0-77,1 1 0,-5-4 1,4 4-1,-2-1 13,1 0 0,-2 1 0,3-3 0,0 2 21,-1-2 1,1 3 0,-4 1-1,2-1 105,2 0 1,-1 4 0,-2-4-1,1 0 16,1 0 0,2 5 0,-3-3 0,3 1-97,1 0 0,-2-4 1,2 4-1,-1 2 3,-3 1 1,3-3 0,0-1 0,0 0-52,0 0 0,0-5 0,-3 3 0,1-1 35,-1 0 0,-2 4 0,-1-3 0,0 1 109,0-1 1,5 5-1,-1-2 1,-1 3-151,-1 2 0,-2-1 0,0 1-43,0 0 1,4-1 0,1 1 46,-2 0 1,3-1 0,-2 1 0,0 0 25,2-1 1,-4 1 0,2 0 107,-2-1 0,-2 1 0,1-2-62,4-3 0,-4-1 0,4-3 0,-2 4 45,1 3 1,-2-2 0,2-3-1,-3 1-35,-1 0 0,2 0 1,1 2-1,1 0-79,-1 0 0,-1-2 0,-2 1 0,0 2 31,0 1 0,0-3 1,0-1-1,0 0 18,0 0 1,0-1 0,0 4-1,0-3 39,0-2 0,0 5 0,0-2-293,0 3 0,0 2-890,0 0-491,0 5 653,0 2 0,0 8 345,0 2 1,1-1-1,4 5 263,4-2 1,-2-2-1,2-4 1,1 1 430,2 4 1,1-4-1,1 5 1</inkml:trace>
  <inkml:trace contextRef="#ctx0" brushRef="#br0" timeOffset="11">16143 13101 28453,'-5'-39'-2308,"1"4"0,5 2 0,10 6 0,5 2 2781,6 3 0,-1-2 1,0 6-1,-2 2-502,-3 1 1,-1 2 0,0 0 117,3-1 0,-3 3 1,2 2-1,-2 4 377,-2 4 0,1 1 0,-1 0 0,0 0-148,1 0 1,1 6-1,1 3 1,3 2-263,2 3 1,-3 3-1,4 3 1,0-1-541,-1 0 0,2 3 0,-3-2 0,-1 0 506,0 4 0,-1 1 1,-5 2-1,-1 0-3891,-3-1 3615,3 7 1,-5 1 0,7 6-1</inkml:trace>
  <inkml:trace contextRef="#ctx0" brushRef="#br0" timeOffset="12">15996 12288 7842,'-26'-20'0,"0"1"263,4 3 1,7 4 0,6 12 78,-1 0 0,0 10 0,-1 4 0,2 1-574,-1-1 1,0 4 0,-1 0 0,4 0 365,1 1 0,-3-3 0,5 6 1,1 2 261,1 1 1,-2 3 0,-1 3-1,2 5-186,2 3 1,1 11 0,0 5 0,1 2 195,4 3 1,-2 8 0,6-2 0,0 4-374,-2 3 1,-1 1 0,-5-35 0,-1 0 0,2 0 0,-1-1-55,1 0 0,1 0 1,-1-1-1,0 1 1,-2 2-1,-1 0 1,-1 1-1,-1 0-27,-1 1 1,-1 0 0,0-2-1,0 0 1,0 1 0,0 1 0,0-2-1,1 0 150,-1 1 1,-1-1 0,3 0 0,-1-1 0,-5 35 0,0-2 328,2-2 1,1-2 0,6-1 0,0-2-115,0-3 1,6 8 0,1-4 0,2 1-291,0-3 0,0 4 1,4-3-1,-1 0 121,-3 0 0,1 3 0,-4-6 0,0 2-405,0-2 0,0 8 0,-3-3 0,1 1-18,-1 0 0,3-2 1,0 1-1,0 0 246,0-1 1,0-1 0,-3-1 0,1-3 77,-1-2 1,3-1 0,-1-3 0,-2 1 107,-2 2 1,-1-5 0,0-4-1,0 1 46,0 2 1,0 1 0,0 2 0,0 1-194,0 2 1,0 4-1,0-2 1,2-1-157,2 0 1,-2 0-1,2-4 1,-1 0 101,1-3 0,-2-5 0,2 0 0,-2-4 11,-2 0 1,0 0 0,0-1 0,0-1 62,0-1 1,0 8 0,0-8 0,0-1 141,0-1 0,0-1 0,0-5 0,0 1-108,0-1 1,1-1-1,2-3 1,2 1-262,-2-3 0,0 8 1,0-7-1,1 1 59,-1 0 1,-1 2-1,-2-1 1,0 0 95,0 0 1,4-1-1,0-4 1,1-2 82,1 2 1,-3 0-1,4-1 1,1-2-36,-1-2 1,2 4 0,6-6 0,1 0-2,2-3 0,4 0 1,-3-1-1,0 0-29,1 1 1,3 4 0,1-1 0,4 0-115,3-3 1,2-2 0,-2-1 0,5-3 73,2 3 1,2-5-1,2 0 1,2-2-12,5 1 1,3-1-1,1-4 1,2 0 65,3 0 1,-4 0 0,6 0 0,-1 0 34,3 0 0,-3 0 1,-1 0-1,-3 0-21,-2 0 0,6 0 0,4 1 0,0 2 40,0 2 1,2-1 0,-3-4-1,5 0-28,4 0 1,-2 0 0,5 0 0,-1-1-9,-3-4 0,-32 4 0,2-1 1,0-1-1,0-1 0,1 1 1,-1 0-1,1 2 1,0-1 0,-1-1 0,0 0 0,1 1 0,-1 0 0,2 0 0,1 1 45,1 0 0,1 0 0,0-1 1,0 0-1,0 0 0,0-1 1,-1 1-1,0 0-30,-1-1 0,0 0 0,3 2 0,1-1 0,-2-1 1,0-1-1,0 1 0,-1 0-24,0 1 1,0 1-1,1-3 1,1 0 0,-1 1-1,-1-1 1,0 0 0,0-1-91,0 0 1,1 1-1,-1 2 1,0 0-1,-2-2 1,-1-1-1,2 0 1,-1 1 19,-1 1 1,1-1 0,1-2 0,0 0 0,-1 2-1,0 0 1,0 0 0,-1 0 13,0-1 1,-1 1-1,0 0 1,-1 0-1,0-1 1,-1 0 188,0 0 1,0 1-49,-1 0 1,1-1 0,36-7 0,-1 2 0,-4 2 57,-2 3 1,0-4 0,-11 4 0,-3 1-89,-1-2 0,1 4 0,-7-2 1,-1 1-77,-4-1 0,2 2 0,-7-4 0,1 2-119,-2-1 0,-4-4 0,-7 3 0,-3 1-119,-2-1 1,3-3-1,-5 3 1,-4-2 470,-3-2 0,-1-2 1,3-1 195,-3 0 0,1-1 0,-4 1-155,2 0 1,-4-1-1,3-1 1,-1-1-361,-3-2 0,0-4 0,0 3 0,2-2-20,-2-3 0,-2-2 1,1-4-1,1-2 20,1-2 0,0-2 1,-4-5-1,0-2 374,0-2 0,2-4 0,1 3 1,3 1-35,1-1 0,1-6 1,2 4-1,0 2 23,5-2 1,-1-1 0,3-3-1,-2 0-433,-2-3 1,5-1 0,0 3 0,-2-2-173,-1-3 1,-8 8 0,-1-3 0,-1 1 204,-1 0 1,1-1 0,-5-1 0,0 1 343,0 0 0,0-10 0,0 0 0,0 1 26,0 1 1,0-6 0,1 2 0,2 0-79,2 0 1,4-2-1,-4 9 1,1 2-314,0 1 1,0 2-1,-3 0 1,2 1-211,-2 3 1,-2-3 0,-1 3 0,0-1 211,0 1 0,-6-3 1,-1 3-1,-2-2 144,0-3 1,0-3 0,-4-1-1,1 0 37,3-1 1,-3 0-1,5-7 1,-2 3 51,0-1 1,6-7 0,-1 7 0,2 2 21,2 1 0,-4 2 0,-1 3 0,1-2-24,-2 2 0,3 1 0,-6 0 0,-1-1-63,-2-2 0,-2-4 0,1 3 0,0 0-56,-1-1 0,1-2 1,1 4-1,2 1-66,1-3 1,0 6 0,-4-7-1,1 0 29,3-1 0,-3-2 0,5 7 0,-2-4 26,0 0 0,5-4 1,-4 3-1,2-3-8,3-2 1,0-1 0,0 1 0,-1 7 37,1 2 0,-4 5 1,-2 14-1,-3 3 23,-2 5 1,1 9 0,-2 4 0,-2 5-105,-6 4 1,3 3 0,-3 6-1,1 0 9,1 0 1,-2 0-1,3 0 1,1 0 47,0 0 1,-3 5 0,3-1 0,-1-1 103,1-1 0,-3-2 0,3 0 0,-1 0 15,1 0 0,-5 4 0,2 2 0,-3 0-106,-2 0 0,-5 4 0,-5-1 0,-5 4 35,-2 5 1,-5-2-1,1 7 1,0-1-27,-3-1 1,-8 4 0,6-4 0,-1-1 47,4-2 1,-6-3-1,2-3 1,0-2 35,-1-1 0,-3-5 1,-1 4-1,1-2 19,3-3 1,-6-2 0,8-1 0,-3 0-19,-3 0 0,4 0 0,-4 2 0,1 1-95,0 1 1,-6 6-1,2-2 1,-2 1 18,2 0 1,-7-1-1,2 6 1,-3-1-181,-2 0 0,4-4 0,-6-1 0,36-5 0,0 1 188,-2 0 1,0 0-1,-1-3 1,-1 0-1,2 2 1,0-1-1,0-1 1,0-1 144,0 0 0,0 0 0,-2 0 0,0 0 0,0 0 1,-1 0-1,2 0 0,-1 0 61,2 0 1,-1 0 0,2 0 0,-1 0 0,2 0 0,-1 0 0,-35-1-4,2-4 0,1 4 0,4-3 0,2 4-160,3 4 1,-3-1 0,2 6 0,0 1-478,0 2 1,-6 6 0,1 1-1,-5 0 219,35-9 1,-1 0 0,0 1 0,0 0-1,-1-2 1,0 0 0,0-1 0,1 0 100,1-1 0,1 1 1,-5-1-1,1-1 0,1 0 1,0 0-1,-2-1 0,1-1 78,-2-2 1,0 0-1,3-1 1,0 0 0,-1-1-1,0 0 1,-33 0 226,6 0 1,2-2-1,11-1 1,6-3-374,6-1 1,6 2 0,12-2-1,2 1 198,6 3 0,8 2 0,3 1 0</inkml:trace>
  <inkml:trace contextRef="#ctx0" brushRef="#br0" timeOffset="13">19742 14846 7977,'-13'-17'162,"1"-1"0,1 3 207,3 5 1,5-2 0,-2 3-163,4-3 0,7 3 168,2 0 1,0 6-89,1-1 1,-2 4 0,2 4-1,-3 5 139,0 3 1,-3 6-1,6 0 1,1-2-11,2-1 1,1 3-1,2 1 1,3 0-90,4 0 0,3-1 0,2-3 1,1 1-124,3 2 1,3 1-1,6-3 1,0 2-37,0-1 1,5-3-1,1 1 1,1 1-12,3 2 0,1 4 0,-1-4 0,-1 0-152,1 1 0,-2-2 0,-1 3 0,-1 1 2,-3 0 1,-2-1 0,-1 4 0,-1-2 70,-4 2 1,7 0 0,-5-1-1,0-2 71,1-2 1,1 4-1,2-4 1,2 0-47,2 0 0,-1-1 0,-4-3 0,0 1-48,0 2 1,3 0-1,0-5 1,-3 0 33,-1 1 1,5 4 0,-7-1 0,-1 0-75,-2-3 1,3 4-1,-3 0 1,1-2-30,1-1 0,-6-2 0,2 1 0,1-1-9,2 0 0,4 1 1,1-1-1,-2-1-11,-2-3 1,7 3 0,-3-4-1,1 4 27,1 2 0,-4-1 0,-1 0 0,-1 1 16,1-1 0,-3 0 1,1 1-1,1-1 53,-2 0 1,3-1 0,-4-2-1,-1-1 217,1 2 1,2-1 0,-4 0-1,-1-1-200,-2 2 0,-1 1 0,0 1 1,-1 0-90,1 1 0,-2-1 1,-1 2-1,-4 1-108,0 2 1,2-1-1,-3-2 1,0 0-374,1-2 0,-3 4 0,-3-8 0,-1 1-2355,0-1 1299,1 3 1,-8-9-306,-6 6 0,-2-6 1852,-7 1 0,6-3 0,-3-1 0</inkml:trace>
  <inkml:trace contextRef="#ctx0" brushRef="#br0" timeOffset="14">23021 16099 7953,'0'-13'1581,"2"3"-1613,2 5 1,5 1 0,9 8 0,2-2 171,1-2 0,3 4 0,-5 0 0,0 1 234,1 1 0,3 1 0,-2 7 0,1-1 269,1 0 0,-6 5 0,4 1 0,-2 0-280,-2 1 1,-3 3 0,-2-2 0,-3 1-208,-4 1 0,-5-1 0,-6 4 0,-6 0-342,-4-4 0,-13 2 0,1-7 0,-3 0-160,-1-3 0,-4-5 0,3-1 0,1-1-220,-1 0 0,2-4 0,5 3 0,0-1 566,4-1 0,-3 7 0,4-4 0</inkml:trace>
  <inkml:trace contextRef="#ctx0" brushRef="#br0" timeOffset="15">3319 5184 7975,'6'-4'-225,"-6"-1"0,-1 1 1,-8 4-1,-2 0-99,0 0 1,2 0 0,0 1 71,-2 4 425,0-4 1,-3 5-1,1-6 847,0 0 1,4 0-1,1-1 1,1-2-668,-1-2 1,0-4-1,-6 5 1,1 1-175,0 2 1,-1 1 0,-1 0-1,-2 0-13,-6 0 1,0 4 0,-1 2 0,2 1-38,-2 4 0,-1 5 0,-2 2 1,1 0-60,-1 1 0,2-4 1,1 4-1,3-1-54,2-1 1,0 1 0,3-3 0,-2 1 46,2 2 1,-4 1-1,2-1 1,2 3 83,1 0 0,-2 4 1,-1-3-1,2 3-29,1 2 1,1 4-1,1 1 1,0 1-69,-1 0 0,1 2 0,0-2 0,1-1-134,3 1 1,-3 7 0,3-5 0,-1-2 51,1-3 0,-1 1 1,4 1-1,0 1 166,0-1 0,-3 4 0,5-5 0,1-1-95,1-2 1,-2 3-1,-1 1 1,2 1 67,2 0 1,1 2-1,0-2 1,0-1-207,0 1 0,0 4 1,0-2-1,0 4-37,0 1 0,-2-5 1,-1 1-1,-1 1 145,1 2 0,1-5 0,2-3 0,0-3 139,0-2 0,0 6 0,0-1 0,2-2 86,2-1 0,2 1 1,5 0-1,-2 2-155,1-1 0,6 2 1,2 1-1,-2 0-260,-1-1 0,-2 4 0,1-4 0,-1 1 54,0-1 1,1 4 0,-1-3 0,0-1 47,1 1 0,-1-1 0,0-2 1,1 1 227,-1-1 0,2-2 0,1-2 0,2 0 139,-2-4 1,3 3 0,1-3-1,-1 2-145,0-2 0,5 2 1,-2-5-1,3 2-248,2 2 1,0-2 0,-1 0-1,1 0-177,0-1 1,-1-3 0,2 0-1,1-2-111,-3-1 1,4-1 0,-9-1 0,-1-2-1228,-2-1 1,-3 0-973,-2 4 2592,-5-5 0,-2-2 0,-6-6 0</inkml:trace>
  <inkml:trace contextRef="#ctx0" brushRef="#br0" timeOffset="16">1120 5851 8008,'-14'0'482,"1"-2"1,0-2 603,-1-5-854,7-3 0,1-1 1,6-1 307,0 1 1,0 0 1252,0-1-1225,0 7 0,5 2 1,-1 10-1,-1 5-146,-2 7 1,1 3 0,2 8 0,4 2-70,-1 1 1,5 6-1,-3-1 1,3 1-212,1-2 1,0 7-1,1-7 1,-1-1 23,0 0 1,1-7 0,-1 1-1,-1-4-943,-3 0 1,1-5 0,-4-1-198,1-4 1,-2-2-410,4-3 1,-5-3 0,4-9 0,-2-4 414,-3-7 0,2-9 0,1-3 968,2-3 0,1-8 0,4 3 0</inkml:trace>
  <inkml:trace contextRef="#ctx0" brushRef="#br0" timeOffset="17">1440 5771 7978,'0'7'2900,"0"5"0,0-3-2749,0 3 0,0 1 0,0 0 1,0 1 201,0-1 0,1 5 0,2 1 0,3 0-744,1 0 0,-2-1 1,2-4-1,1-1 43,-1 0 1,2-1 0,4-3 114,1-5 233,-7-8 0,11-15 0,-3-9 0</inkml:trace>
  <inkml:trace contextRef="#ctx0" brushRef="#br0" timeOffset="18">1546 5557 9698,'-7'-7'0,"-5"3"1014,-4 2 0,-1 4 0,9 2-1612,3 5 1,4 3 326,1 1 1,1-4-1,4-2 1,3-1-114,4-3 1,2-1 383,-1-2 0,12-6 0,3-2 0</inkml:trace>
  <inkml:trace contextRef="#ctx0" brushRef="#br0" timeOffset="19">1720 5477 7878,'-6'9'305,"-3"0"1,-2 6 0,3 7-1,3 3 477,4 2 0,1-5 0,0-1 1,0-2-279,0-2 0,1-3 0,4-2 0,3-3-390,4-4 0,2-4 0,0-4 1,3-4-625,0-7 0,1-8 0,-3 0 0,0-2-6,-2 2 1,3-6-1,-8 4 1,-1 0-282,-2-1 0,-4 5 0,-1-1 0,0 2 84,0 2 0,-6 3 714,-3 0 1,-2 7 0,-3 2-139,1 4 271,5 1 0,4-2 68,8-2 0,-1 1 0,6-4 1,2-1-110,1 1 1,1-2 0,0-3 0,1 2 159,-1 1 0,0 1 0,-1-2 394,-3 1 1,3 5-9,-3-5 1,-2 6 0,2-2 0,0 4-463,4 1 1,-4 0-222,0 0 0,-6-2 1,1-2-49,-2-5 1,-4 3 0,-2 0 73,-5 0 0,-3 5 0,-1-4 203,0 4 0,4 2 0,1 4 24,2 4 1,2 3 0,4 1 0,1-1-383,4-3 1,1 2 0,4-2-1,0 2-572,5-2 1,-1-3 0,5-6 0,-1-2 744,-1-2 0,7-10 0,-3-6 0</inkml:trace>
  <inkml:trace contextRef="#ctx0" brushRef="#br0" timeOffset="20">2093 5038 10182,'-13'0'0,"1"1"1058,3 4 0,3-2 0,7 5-664,4 3 1,-4-4-1,5 2 1,-1 1 100,-1 2 1,6 2 0,-1-1-1,2 0-210,-2 1 1,2-3 0,-2 0-986,3-2 0,1-6-437,1 1 1,-7-4 0,-2-4-1,-4-5 466,-1-3 0,0-3 1,-1-1-1,-2-3 784,-2-2 0,-4 0 0,3-1 1,1 4 673,-1 3 1,0 3-1,3 2 2207,-2 1-2449,1 0 0,10 2 0,3 3 1,2 2-506,3 2 1,-1 0 0,0 0-1,1 0-635,-1 0 1,0 0 0,1 0 0,-1 0-1573,0 0 0,1 0 2167,-1 0 0,6 0 0,2 0 0</inkml:trace>
  <inkml:trace contextRef="#ctx0" brushRef="#br0" timeOffset="21">2333 4904 11107,'-2'-11'0,"-2"0"2436,-5 2 1,5 12-2822,4 2 0,5-1 0,9 1 514,-1-4 0,0-1 0,1 0-874,-1 0 440,-5 0 1,3-1-1,-2-2 1,2-3-705,-3-2 0,3-1 674,-7-4 1,-1 6 0,-7 2 574,-5 4 1,-1 7 0,-1 3-1,2 2 347,-1 3 0,3-1 0,-1 0 1,2 1-27,3-1 0,2 0 0,1 1 0,0-1-615,0 0 1,4-4 0,2-1-1,2-1-71,2 0 1,2-4-1,3 0 1,1-6-4441,2-5 4565,5-10 0,-2 3 0,6-4 0</inkml:trace>
  <inkml:trace contextRef="#ctx0" brushRef="#br0" timeOffset="22">2599 4651 11518,'-4'14'361,"-1"-1"1,1 0 312,4 0 1,0 1-1,0-1-566,0 0 1,0 1 0,0-1 0,0 0-227,0 1 1,0-5-1,0 0-1466,0 1 0,2 0 279,2-1 1,3-4 0,7-10 1304,-1-4 0,0-8 0,1-4 0</inkml:trace>
  <inkml:trace contextRef="#ctx0" brushRef="#br0" timeOffset="23">2693 4598 8373,'-14'0'1599,"7"6"1,1-3-923,6 6 0,6-5 0,3 3 0,3 1-351,1-1 0,0 1 1,1 2-1,-1-1 29,0 1 1,-4 7 0,-1 0 0,-1 1-135,0 1 0,-4 2 0,2 7 1,-5 2-1216,-5 1 0,-2 0 0,-6-4 1,-1-1-5,1 1 0,-5 0 0,0-2 0,2-3 998,1-4 0,-10 3 0,-3-1 0</inkml:trace>
  <inkml:trace contextRef="#ctx0" brushRef="#br0" timeOffset="24">1626 6250 7851,'-31'14'421,"0"-1"1,-7 6-1,5 4 1,8 2-1578,7 1 1,6-6 1246,8-7 1,4-7 0,3-12 0,12-7 1127,10-8 1,15-10-1,3-6 1,7-6-1005,-21 19 0,1-1 1,4-1-1,0-1 1,4-3-1,0 0 1,1-1-1,0-1-133,2 0 0,0-1 0,5-5 0,0 0 0,-4 3 0,0 0 0,3-1 0,0-2-121,2 0 0,0 1 0,-3 3 1,-1 0-1,0 0 0,0 0 1,-1 2-1,0 0-334,1 0 1,-1 0-1,-2 4 1,-2 2-1,-2 0 1,-2 1-1,-2 3 1,0 1 372,25-13 0,-6 5 0,-5 5 0,-5 6 0,-4 6 0</inkml:trace>
  <inkml:trace contextRef="#ctx0" brushRef="#br0" timeOffset="25">17889 17845 8022,'0'-9'243,"0"0"-475,0 6 1,0-1 1511,0 8 1418,-6 4-2009,5-1 0,1-1 0,9-6-366,2 0 1,3 0 0,1 0 0,1 0-144,2 0 1,-1 0 0,-3 0 0,-1 0-35,0 0 1,1 0 0,-1 0 5,0 0 0,1 0 0,-1 0-153,0 0 1,-4 0 0,0 0-1,1 0 102,2 0 0,3-4 1,1-2-1,4-2-43,0-2 1,1-2 0,3 0 0,-3 2-19,-2 1 1,3 2 0,-3-4 0,1 4 40,-1 1 1,-1-4 0,-5 2 54,0 1 1,-5-5-15,-4 3 1,2-3-1,-2-1-168,-1-1 0,5 1 0,-1 0-64,1 0 0,4-1 1,-5 1-1,2 1 50,0 3 1,-5-3 0,4 3-1,-3-2 147,-2-3 0,0 5 1,0 0 248,2-1 0,-1-2 0,-4-1-271,0 0 0,-4 4 0,-1 0-235,2-2 0,2 0 1,1-3 106,0 1 1,0 0-1,0-1-150,0 1 1,0-5 0,0 0 0,0 2 307,0 1 0,-5 2 0,0 0 127,-3-1 1,1 1 0,-4 1 0,4 2-27,1 1 0,-4 4 0,1-2-247,-3 1 1,3-3 0,0 5-1,0-1-288,2-1 1,-5 5 0,5-5 0,-2 2 282,0-1 0,4-1 0,-3 3 1,-1-3 274,1-1 1,-4 3-1,3-4-126,-2 2 1,-3-3-1,1 5 1,0 1 88,-1 1 0,1 2 0,0 0 1,-1 0-429,1 0 0,0 2 1,-2 1-1,-1 3-3,-2 1 0,0-2 0,3 2 0,-1-1 64,-2-3 1,0 3-1,5-2 1,0-1 469,-1-1 0,1 2 1,0 1 129,-1-2 0,1-2 0,1 1 0,2 1-301,1 1 1,0 2 0,-4-3-1,-1 3-226,1 1 1,0 2 0,-1 4 0,1 1 70,0-1 0,-1-4 0,1 0 1,0 1 150,-1 2 1,1 1 69,0 1 0,1-1 0,2-1 0,2-2-54,2-1 1,-3-4 0,5 3 0,1 3 32,1 1 0,-2-3 0,0 1 1,-1 3-200,-1 3 1,5 2 0,-5-3 0,1 1-85,1 2 1,-2 4 0,3-4-1,-1-2 131,1-1 0,-3 3 1,1 0-1,2-2 112,2-1 1,1-2 0,0 0 0,0 1 63,0-1 1,1 0 0,4 1 0,4-2-25,2-3 1,3 1 0,1-4 0,1 0-89,2 0 0,1 3 1,-1-4-1,2 1-96,1 0 1,4 0 0,-4-3 0,1 3-97,1 2 0,-6-4 0,6 3 0,-1 1-102,-2-1 0,4-2 0,-6 2 0,-2 0-207,-1 1 0,3-5 1,1 1-1,0-2 164,1-2 0,-1 0 0,-3 0 0,2 0-1045,-2 0 1,-1-2 0,-2-1-1,1-3 1311,-1-1 0,0-2 0,1-4 0</inkml:trace>
  <inkml:trace contextRef="#ctx0" brushRef="#br0" timeOffset="26">24101 16979 8409,'0'-14'37,"0"13"1,1 4-372,4 3 1,-2 0 453,6-6 0,-5 4 1,4 2-1,-3 2 100,-2 2 0,3 2 0,-1 1 0,-1 2-885,2 3 1,-3-4 664,6 4 0,0 9 0,4 1 0</inkml:trace>
  <inkml:trace contextRef="#ctx0" brushRef="#br0" timeOffset="27">24394 17312 8040,'9'-4'8,"0"-1"1,-2 2 0,4 8-162,-2 3 1,0 4-890,4 2 1042,0-1 0,0 0 0,1 1 0</inkml:trace>
  <inkml:trace contextRef="#ctx0" brushRef="#br0" timeOffset="28">24594 17499 8040,'0'7'419,"0"9"1,0-2 0,2 0-85,2 1 0,-2-1 1,2 0-336,-3 4 0,-1-3 0,0 4 0</inkml:trace>
  <inkml:trace contextRef="#ctx0" brushRef="#br0" timeOffset="29">24754 17858 7922,'0'-26'699,"0"-1"0,2 18 0,2 11 0,3 10-659,1 5 1,-2 1-1,-6-3 1,0 1-41,0 2 0,0 12 0,0-2 0</inkml:trace>
  <inkml:trace contextRef="#ctx0" brushRef="#br0" timeOffset="30">25181 18671 7991,'0'-13'596,"0"0"-327,0-1 0,1 7 0,4 3 896,3 2 1,4 2-919,2 0 0,-1 0 0,0 0 0,1 0-410,-1 0 0,5 0 1,0 0-1,-2 0 37,-1 0 1,-2 0-1,0 0 1,1 0-937,-1 0 0,0 2-966,1 2 2028,-1 3 0,-6 7 0,-1-1 0</inkml:trace>
  <inkml:trace contextRef="#ctx0" brushRef="#br0" timeOffset="31">25234 18805 7991,'-21'0'208,"3"0"7,4 6 0,8-5 0,6 3 198,7-2 0,5-2 1,3 0-1,1 0-212,2 0 1,4 0 0,-4 0 0,-2 0-565,-1 0 1,3 0 0,0 0 0,-2 0 362,-1 0 0,-2 6 0,0 1 0</inkml:trace>
  <inkml:trace contextRef="#ctx0" brushRef="#br0" timeOffset="32">25607 18698 9031,'0'-13'1314,"6"5"1,3 5-1002,3 6 0,1 0 0,1 8 1,0 2-119,4 3 1,1 3-1,5-2 1,-3 1-378,-2-2 1,3-1 0,-2-2 0,-1 0-460,0 1 1,-1-6-1,-3 1 1,2 0 640,6-1 0,8-2 0,3-6 0</inkml:trace>
  <inkml:trace contextRef="#ctx0" brushRef="#br0" timeOffset="33">26194 18725 7991,'-20'-5'0,"-2"1"0,-3 2 748,-2 5 1,-5 11 0,-4 11-1,-2 9-265,-2 10 0,-3 5 0,0 3 1,3-2-1701,1 1 1,4 8 1216,8-6 0,1 15 0,-1 0 0</inkml:trace>
  <inkml:trace contextRef="#ctx0" brushRef="#br0" timeOffset="34">16863 11341 8212,'0'-13'272,"0"0"-483,0 5 1,0 1 234,0 3 496,0 2 721,0-4 540,0 6-692,0 0-81,6 6-756,1 1-1,2 7 1,0-1-66,1 0 0,2 5 1,1 1-1,-1 1 45,-3-1 1,3 0-1,-3-3 1,3 2-436,1-1 1,-4-3 0,-2 0 0,-1-1-821,-3 0 0,3-4 0,0-1-338,1-2 0,2-2 1362,5-4 0,-1-6 0,0-1 0</inkml:trace>
  <inkml:trace contextRef="#ctx0" brushRef="#br0" timeOffset="35">17289 11301 8205,'-19'-13'1337,"4"1"1,-3 5 0,4 7-921,0 7 1,1 7 0,1 3 0,2 6-212,1 2 0,-2 3 0,-5 3 0,-2 3 184,2 0 1,0 9 0,-1-2 0,0 5-474,0 5 0,-2-4 0,3 1 1,3-3-394,2-2 1,8-6 0,-1-3 0,2-2-613,2-7 1,0 0 0,2-7 0,2-4-886,5-3 1973,9-5 0,-3 0 0,4 1 0</inkml:trace>
  <inkml:trace contextRef="#ctx0" brushRef="#br0" timeOffset="36">17569 11341 8116,'2'-11'1138,"2"0"-92,5 2 0,3 6 1,1-1-674,0 2 1,1 2-1,-1-1 1,0-2-465,1-1 1,1-1 0,1 5 0,2 0-450,-2 0 1,-1 0-1,-2 0-1138,0 0 1678,1 0 0,-1 12 0,0 3 0</inkml:trace>
  <inkml:trace contextRef="#ctx0" brushRef="#br0" timeOffset="37">17582 11555 8116,'-13'11'1017,"0"-2"0,7-3 1,7-6-1,11 0-1064,9 0 0,9 0 1,2 0-1,2 0 47,3 0 0,2-6 0,1-1 0</inkml:trace>
  <inkml:trace contextRef="#ctx0" brushRef="#br0" timeOffset="38">25394 18431 7739,'-6'-7'-334,"3"-3"334,-6 5 0,0-5 0,-4 2 0</inkml:trace>
  <inkml:trace contextRef="#ctx0" brushRef="#br0" timeOffset="39">25314 18378 7739,'-15'0'0,"-1"0"0,-3 2 0,-2 2 0,5-2 0,-2 2 0,3-3 0,2-1 0,1 2 1927,3 2-1343,3-2-698,6 10 0,-1-6 1,-2 4-1,-2-1 136,2 1 1,-3-2-1,0 1 1,-1 1 108,-3 2 0,1 1 0,-2 0 0,-2 2 55,-2 3 1,3-3 0,-5 4-1,2 0-93,1 4 1,3 2 0,0 1 0,4 1-96,1 0 0,-3-1 1,4 1-1,3 1-16,0 3 1,2-3-1,0 5 1,0-2 68,0 0 0,0 5 0,0-4 0,2 1-15,2-1 0,2 4 0,4-5 0,-1-1 96,2-2 0,0 3 0,4 1 0,1 1-118,2 0 0,4-2 0,-1-3 0,1 1-91,2 3 0,10-1 0,-4-5 1,4-1-29,1-2 1,-1-3 0,4-3 0,-3 0 116,2 0 0,-3-4 1,2-3-1,-1-2 53,-1-2 0,3 3 0,-6-5 1,1-1 41,0-1 0,-2-7 0,4-1 0,0-1-165,0-4 0,1-5 1,5-3-1,0 0-126,0-1 0,0-2 1,0 3-1,0 0 98,0-1 0,-4-2 0,-2 3 1,-1 0 21,-4-1 1,-1 3 0,-1 2 0,-2-1 114,-3-2 0,2-4 0,-6 2 0,-2 0 36,-1-4 0,-2-1 1,-1-2-1,-1 0 61,-3 1 1,0-1-1,2-1-190,-1-3 0,0 1 0,4-4 0,1 0 1,-1 0-236,0-3 1,-4 3 0,-1-2 0,-1 1 150,0 1 1,-4 0 0,0 4 0,-6-1 149,-5 2 0,-6-4 0,-5 2 0,-6 1 55,-5 2 1,-7 1-1,2 1 1,-4 1 200,-1 2 1,0 4-1,0 6 1,2 1-286,2 3 1,-1-1 0,6 4-1,3 0-232,4 0 1,0 2 0,7 4-1,0 0-3,2 0 0,2 0 1,0 1-1,-1 2-207,1 1 447,6 13 0,-5-8 0,4 10 0</inkml:trace>
  <inkml:trace contextRef="#ctx0" brushRef="#br0" timeOffset="40">25994 18551 7713,'0'-13'-77,"0"0"220,0 5 0,-6 2 881,-3 6-726,3 0 1,-4-1-131,5-3 0,1-4 0,4-5-28,0-1 0,-5 1 1,1 0-1,-1-1-110,0 1 0,2 0 0,-6-1 0,-2 1 101,-1 0 1,1 0 0,-1-1 0,0 1-28,-3 0 0,-1 4 1,1 0-1,-1-2-4,-2 0 0,-4 2 0,4 0 0,0-2 12,-1 0 0,4-1 0,-4 1 0,0 2-50,-4-1 1,4-2 0,1-1 0,2 0-66,-2-1 0,3 1 0,-4 0 0,1-1 2,1 1 0,-1 4 1,3 0-1,-1-1 50,-2-2 1,-4 0 0,3 2 0,-2 1 95,-3-1 1,0-1 0,1 1-1,2 2-18,2 2 1,-3-2-1,4 2 1,0 0-87,-1 0 1,4-5 0,-3 3 0,3-3-24,2 2 1,0-3 0,-1 4 0,1-3-113,0 2 1,-1-3 0,1 4 0,1-4-47,3-2 1,-7 1-1,3 0 1,-2-1 187,0 1 1,-3 0 0,-1-1 0,-2 1 65,-2 0 1,-1-1 0,0 1 0,2 0-41,-2-1 0,1-3 0,-1-1 0,2 2-14,-2 1 0,3 3 0,0 2 0,1 1-58,-1-2 1,5 0 0,-2-3 0,3 2-132,2 3 1,-1-2 0,1 2-1,0-3 145,-1-1 1,1 4 0,0 0 0,0-2-5,-1 0 1,1 2 0,0 0-1,-2 0 7,-3 2 1,2-5 0,-7 3 0,1-2-10,1 3 1,-2-4 0,4 3-1,-1-3-11,1-1 1,1-1 0,3 2 0,1 2-83,0 1 1,-6 0 0,6-4 0,-1 0 49,1-1 1,0 1-1,1 0 1,0-1 57,-1 1 1,-1 0 0,-1-1 0,-2 1 20,2 0 0,-5-1 1,-1 3-1,-2 0-70,2 2 1,-1 0-1,3-4 1,0 0-46,-4-1 1,3 3 0,0 0 0,1 2-59,-1-1 0,3-2 0,-3-3 0,1-1 68,-1-2 1,3 1 0,-4 3 0,0 1 12,1 0 0,-4-5 1,1 0-1,-3 2 227,1 1 1,-8 2 0,7-1 0,-1 1-20,0 0 0,1-1 0,0 2 0,1 2-191,-1 1 0,0 0 1,2-3-1,2 2-118,0 1 0,3 0 0,-4-4 0,2 0 71,-2-1 1,0 1 0,-1 0 0,1-2 62,1-3 1,-10 3-1,7-4 1,-4 1 135,-3 0 0,1-4 0,-5 3 0,1 0-57,-1 0 1,3-1-1,-2 4 1,1-2-63,1 2 0,-3 0 1,4-1-1,1 0 17,-1 0 0,2 2 0,4 2 0,1-2-163,-1-2 1,-4 2 0,0-3 0,1 3 99,2 2 0,1-5 0,-1 0 1,-1 2 79,-2 1 0,-5 2 0,5-2 1,0-1 56,-2-2 1,5 0 0,-5 5 0,2 0-31,0-1 1,0-3-1,4-1 1,2 1-58,3 3 1,-2 0 0,5 1 0,0 0-111,0-1 1,-4-2 0,4 0 0,0 1 42,0-1 1,-4-1 0,4 4-1,-2 0 69,-2-1 0,-2-3 1,-2-1-1,0 2 66,1 1 1,-1 0 0,-1-1 0,-2-2-49,-1 2 1,1 1 0,7 1 0,1 1-1,-2 0 0,0-5 0,0 0 1,4 2-85,0 1 0,-2 2 0,3 0 1,0 1 18,-1 3 1,-2-3-1,3 3 1,-2-3 7,-2-1 1,-3 0 0,0-2 0,-1-2 35,0 0 1,1-1 0,-1 5 0,0-1-111,1 1 1,-1 0 0,0-2 0,1-1 44,-1-2 0,0 0 0,1 5 0,-1-2 93,0-3 0,-4 3 0,0-2 0,2 2 60,0 1 0,3-3 1,-1-1-1,1 2-2,-1 1 1,5 1-1,-1 1 1,1 0-29,1-1 0,-2-3 0,5-1 0,2 2-115,1 1 1,-3-3-1,-1-1 1,0 0-160,-1-1 1,1-3-1,3 2 1,-2-1 110,2-1 1,-5 6 0,0-6 0,-1 1-63,0 1 0,0-4 1,-7 5-1,0-3 180,-2 1 0,-5 0 1,4-5-1,-1 1 167,0-1 0,-2 0 0,2 1 1,1-1-84,-1 0 0,-2-4 1,2 0-1,0 2-171,1 0 1,1-2 0,3 0-1,-2 2-85,-1 0 0,0 3 0,3-2 0,-2 0-11,-1 1 0,-5-6 0,4 8 1,-1-2 113,1-2 1,-5-1 0,1 2 0,-2-1 185,-2-3 1,1 1 0,2 3 0,1-1-49,-1-3 1,5-3-1,-1 2 1,2 1-68,0-1 0,1 2 0,7 3 0,2-2-120,2-1 1,-3-4-1,4 4 1,1 1 48,3 2 0,0 1 0,1 1 0,0-1 35,-1 0 0,1 2 0,0 1 0,-1 2 1,1-2 1,0 1-1,-1-1 1,1 2-12,0-2 1,-1-1 0,0-2 0,-3 1 15,-1-1 0,1 2 0,3 0 0,1 0 30,0-4 0,1 0 0,1 2 0,4 2-5,1 3 1,-3-3-1,5 2 1,1 0-16,1 0 0,2 0 0,0 4 0,0-1-17,0 1 0,0 1 0,-1 5 0,-2 0-51,-2-1 0,0 1 0,2 0 0,-3-2 81,-2-3 0,1 3 0,-4-3 0,4 4 67,1 0 0,0-3 0,3-3 0,-1 1-57,1 0 0,1-3 0,2 2 1,0 1-62,0 0 0,2 1 0,1 5 0,3-1-186,1 1 1,-2 1 0,2 2-426,-1 1 0,3 8 58,-5 1 0,1 5 0,-5 10-184,0 3 1,-5-3 772,1 3 0,-7 2 0,4 1 0</inkml:trace>
  <inkml:trace contextRef="#ctx0" brushRef="#br0" timeOffset="41">17702 12208 7887,'-7'6'134,"3"1"1,8 5-219,5-3 0,3-3 0,1-6 0,0 0 158,1 0 0,-1-6 1,0-3-1,1-4 233,-1-5 1,0 1-1,1-5 1,-1-1-131,0-3 0,2 4 0,2 1 0,0 2-18,0 3 1,2 1-1,-1 3 1,-2 3-346,-1 5 1,-2 4-1,0 4 1,1 5-136,-1 3 0,0 6 0,1 1 1,-1 0 93,0 1 1,7 2-1,2-4 1,4-4-338,6-3 564,2 1 0,12-5 0,1 6 0</inkml:trace>
  <inkml:trace contextRef="#ctx0" brushRef="#br0" timeOffset="42">17409 17525 8107,'0'-37'0,"0"6"1296,0 9-1082,0 12-549,0 4 0,-1 6 0,-5 0 1,-6 0 50,-4 0 0,-2 0 1,3 0-1,-1 0 976,-2 0 1,0 0-1,5-2 1,0-1-261,-1-1 0,1-2 0,-2 3 0,-1-3-12,-2-1 1,0-2 0,5-5 0,0 1-69,-1 0 0,1-5 1,-2-1-1,-1-1-91,-2 1 1,0 1 0,5 7-1,1 0-275,3 2 1,-3 5 0,3-4-1,-2 2-191,-3 4 0,1-4 0,0 0 0,-1 0 122,1 0 0,0-3 1,-1 3-1,1-1 114,0-4 0,-1-1 0,1-1 0,0 0 100,-1-1 0,1-3 0,0-1 0,-1 0 141,1-1 0,4 0 0,2-5 0,-1 3-231,1 2 1,2-3 0,-3 4 0,-1 0-230,1-1 0,-4 4 0,4-3 0,-4 2 100,-2-2 0,1 3 0,0-2 0,-1 2 97,1 2 1,0-5 0,-2 0 0,-1 2 122,-2 1 0,0 0 0,5-1 0,1-3 37,3-2 1,-3 3 0,3-3 0,-1 1-140,1-1 0,-3 0 0,5-3 0,-2 4-106,0 1 0,2-4 1,-4 4-1,4 0-158,1 0 1,-4 1 0,1 3 124,-3-3 1,-3-1 0,-1-3 0,-2 4 104,2 3 0,1 2 0,1 0 0,1-1 124,0 1 1,-3-5-1,-1-1 1,4-2 36,1-3 1,-3 1 0,8-2 0,-2 1-64,0 0 0,5-4 0,-4 6 0,2-2-107,3 2 0,-3-2 0,2 5 1,-1 0-111,0-1 0,3 3 1,-4 2-1,2-1 32,-1-2 1,-1-1 0,3 2 0,-3-2-21,-1-2 0,4 1 0,-1-6 0,1 3 192,-2-1 1,4-4 0,-4 6 0,4-4 212,1 0 0,-5-4 0,1 1 0,1 0-165,2 0 0,1-1 0,0 4 0,0 0-203,0 4 1,0-3 0,0 3 0,-2-3 49,-2-2 0,2 2 0,-2 0 1,1 1-255,-2 0 1,2-4 0,-4 6-1,1-3 173,3-2 1,-3 0-1,2 1 1,-1-1 142,-1 0 0,5 1 0,-4-1 0,4 0 3,1 1 0,0-5 1,0 0-1,0 1-85,0 2 1,1-3 0,2 0-1,2 1-63,-2 2 0,0 6 1,0 0-1,1-1-12,-1 3 0,0-4 0,0 6 0,1 0 43,-1-1 1,0 0 0,0-3 0,2 2 16,-2 1 1,3 3 0,-2-6 0,1-1 181,0 3 1,-2-4 0,5 5-1,-1 0-6,1-1 1,-1-3-1,3 2 1,-1-1-119,2-1 1,5 7-1,2-3 1,-1 1-25,3 0 0,-4-4 1,6 4-1,0 2-125,-1 1 0,3 2 0,-6 0 0,-2-1-3,-1 1 1,-2 4 0,0 0-1,1-1 61,-1-2 1,0-1-1,1-2 1,1-1 207,2-2 1,-2-4 0,4 1-1,-1-1-40,0-2 1,4-4-1,-4 6 1,0-2-187,1 2 0,-4-2 1,3 6-1,-4 2-142,0 1 0,-1 2 0,0-1 91,1 1 1,-7 0 0,-1 1 6,0 3 0,-6 3 0,0 6-186,-7 0 1,-1 0-1,-1 2 1,0 2-375,2 5 1,-3 7 0,4 3 0,0 2 713,0 3 0,-5 1 0,4 2 0</inkml:trace>
  <inkml:trace contextRef="#ctx0" brushRef="#br0" timeOffset="43">16769 13474 8244,'2'-48'0,"2"5"343,5 6 0,-1 12-408,0 12 1,-6 11-1,-2 13 1,-7 4-353,-5 2 0,-2 7 0,1-3 0,0 0 635,-1-4 0,2 3 1,4-3-149,3 0 1,4-3-1,1 1 1,0 2 464,0 0-535,0 7 0,0 3 0,0 7 0</inkml:trace>
  <inkml:trace contextRef="#ctx0" brushRef="#br0" timeOffset="44">17956 17845 8076,'-6'-19'0,"-2"-2"0</inkml:trace>
  <inkml:trace contextRef="#ctx0" brushRef="#br0" timeOffset="45">17929 17792 8076,'-12'-2'405,"3"-2"0,-1 1 642,6-6 1,-1 5-909,5-5 0,6 6 0,3-2 0,4 2-45,5-1 1,3 1 0,5-5-1,1 1-252,0 0 0,4-1 0,0-2 0,-3 3 190,-4 1 0,-1-3 1,-3 3-1,-1 0 349,0 0 1,-1 0-140,-5 2 1,-5 1-1,-2-5-796,0 2 264,-5 2 1,-2 4 0,-11 0 165,-5 0 0,-6 0 0,-1 1 0,-4 4 151,-3 4 1,-9 1-1,1 0 1,1-1 212,-1 2 0,-5-1 1,5 0-1,1-2 123,-1-2 0,4 3 0,10-5 0,2 0-183,6 2 0,2-3-62,1 6 0,9-1 0,5 2 0,7-3-518,5-1 1,7 0-1,5-3 1,4 2 263,3-2 1,6-2 0,0-2 0,6-4 19,6-4 1,1-1 0,-1 0-1,-4 2-345,-4 2 0,-7-3 0,-1 5 0,-4 1 461,-2 1 0,-3 8 0,-11 2 0</inkml:trace>
  <inkml:trace contextRef="#ctx0" brushRef="#br0" timeOffset="46">25567 19458 8222,'0'-14'-3,"0"1"1,6 0 0,2-1 0</inkml:trace>
  <inkml:trace contextRef="#ctx0" brushRef="#br0" timeOffset="47">25607 19418 9015,'2'-8'1949,"2"4"-1847,5 2 0,9 2 0,4 0 0,3 0-205,2 0 1,4 0-1,2-1 1,-1-2-10,1-2 0,-1 1 0,-2 4 69,1 0 1,0 0 0,-6 0-1,-1 0 1,-3 0-43,-2 0 0,-1 0 1,-6 2 172,-3 2 0,-5-1-209,-8 6 0,-4-5 0,-7 4 0,-2-1-81,-6 0 1,-2 1 0,-3 1-1,-2-3 100,-1 0 0,-4-5 0,4 4 0,1-4 263,2-1 1,1 0-1,1 0 1,0 0-121,4 0 0,3 0 1,6 1-1,1 4-41,3 4 0,3 3 0,6 1 0</inkml:trace>
  <inkml:trace contextRef="#ctx0" brushRef="#br0" timeOffset="48">25341 19738 8468,'28'-9'40,"3"0"1,6 3-13,6 3 1,4 13-1,8 5 1,3 3-29,4 1 0,-24-10 0,1 0 0,2-3 0,-1 1 0</inkml:trace>
  <inkml:trace contextRef="#ctx0" brushRef="#br0" timeOffset="49">26314 19751 8416,'65'-24'0,"-1"-4"0,-5-3 109,-4-2 1,1-4 0,-9 2 0,1-2 112,-4 1 1,-2-2-1,-4 2 1,-2-4-297,-5-4 1,-3 1 0,-4-8 128,-7-3 0,-5-1 1,-12-7-1,-4-2 1,-10-1-170,-12-2 1,-10 5-1,15 31 1,-2 0-1,-2 0 1,-2 1 125,-3 1 1,-2 2 0,-6-2 0,-3 2 0,1 4 0,-1 3 0,-2 0 0,0 1-75,-2 2 0,0 2 0,-4 2 1,-2 3-1,-1 1 0,-1 2 1,-2 1-1,-1 2 123,-1 0 1,0 3-1,-1 4 1,-1 3-1,-1 1 1,0 2 0,2 2-1,1 2 22,-1 2 1,0 3-1,1 1 1,1 2 0,5 2-1,0 3 1,2 1-1,2 3-202,1 1 0,2 2 0,3 5 0,3 2 0,5 2 0,2 1 0,5 1 0,4 2 57,3 0 1,5 2 0,6-2 0,4 1 61,7 0 0,3-1 0,0-2 0,3-1 0,5 0 0,3-1 0,-3-1 0,0-1 0</inkml:trace>
  <inkml:trace contextRef="#ctx0" brushRef="#br0" timeOffset="50">6705 6290 8444,'-1'-17'28,"-2"-1"0,-2 2-183,2 1 1,0 7 30,-1 4 1,-2 8-1,-4 4 1,2 1-108,2 0 275,2-6 1,2 2 1963,-2-5-1541,2 0 1,-2-1 0,8-2-263,5-1 0,-1-1 0,1 5 0,1 0-157,2 0 1,1 5-1,0 0 1,1 1-133,-1 0 1,5 3 0,1-4 0,0-2 262,1-2 0,-1-1 0,-3 0 0,3 0 134,2 0 1,-5-4-1,4-2 1,-3 0-101,1 0 1,4-3 0,-2 5-1,0 1-144,4 1 1,-3 2-1,1 0 1,2 2-344,1 2 0,0 3 0,0 7 0,0-1 7,4 0 1,0 1-1,-2-2 1,0-2 337,-1-1 0,1-2 1,0 2-1,-1-4 113,1-4 0,0-1 0,-1 0 1,1 0 130,0 0 1,-1 0-1,1-1 1,-2-2-33,-3-2 1,2-4 0,-5 5 0,0 1-465,1 1 1,2 2-1,-3 0 1,0 0-148,1 0 1,-1 2-1,-1 2 1,2 4 238,1-1 1,4 3-1,-2-5 1,0-1 30,-1 2 0,7-4 1,-4 2-1,1-2 174,4-2 0,0 0 0,-4-2 0,1-1 429,0-1 0,-1-5 1,1 3-1,-2 0-568,-3 0 0,4 2 0,-4 4 0,3 0-35,2 0 0,-5 0 0,0 1 0,0 4-347,-1 4 0,7-2 0,-4 2 0,-2 0 313,-1-2 0,3-1 0,-2-6 0,1 0 404,0 0 0,2 0 1,-3 0-1,3 0 70,2 0 0,0-4 0,-1-2 0,1 0-250,0 0 0,-2-3 0,-2 4 0,0 3-248,0 0 1,-2-2-1,1-1 1,2 2-265,1 2 1,2 1-1,-1 0 1,1 0 244,0 0 0,-1 0 0,3 0 0,0 0 313,2 0 1,0-2 0,-2-1 0,0-3 209,2-1 0,5 3 0,-5-4 0,-1 2-271,-2 3 1,-2 2-1,1 1 1,0 0-391,-1 0 1,1 0 0,1 1 0,2 2-93,1 2 0,4 4 0,-3-4 0,-1 1 335,1 0 0,-4-1 1,5-5-1,-2 0 184,0 0 0,5 0 1,-4-2-1,1-1 108,-1-1 1,0-5 0,-4 3 0,1 0 119,2 0 0,1-3 0,-6 5 0,1 1-494,0 1 0,-1 2 0,1 0 0,0 2-250,-1 2 0,1-2 1,1 4-1,2-2 290,1 1 0,0 4 0,-5-5 0,1-1 109,0-2 0,4-1 0,0 0 0,-1 0 137,-2 0 0,-2-4 0,1 0 0,0-1 192,-1-1 0,1 5 0,0-4 0,-2 4-560,-3 1 1,3 0-1,-3 0 1,2 0-69,-2 0 1,4 4-1,-4 2 1,2 0 85,-2 0 1,3 3 0,-1-3 0,4 0 389,3 0 1,1-2-1,-2-4 1,1 0 370,-1 0 0,2-4 0,-1-2 1,-1-2-390,-2-2 0,3 0 0,2-1 1,0 2-353,-1-1 1,1 3 0,-4-1 0,2 2 21,-1 3 0,7 0 1,-1 0-1,-4-1-536,-2 1 0,-1 1 0,0 2 0,-6 2 9,-2 2 1,1-1 0,-4 6-1,-3 2-262,-5 0 0,1 3 0,-7 2 923,-1 6 0,-7 6 0,-4 12 0</inkml:trace>
  <inkml:trace contextRef="#ctx0" brushRef="#br0" timeOffset="51">23421 16166 8299,'-7'-2'1263,"2"-2"0,4 1-1003,1-6 1,1 2 8,4-2 1,1 1-312,2 4 0,0 2 795,-4-2 0,-4 3 229,0 1 0,-1 0-451,-8 0 1,6-2-420,-1-2 0,1 2-33,-2-2 1,2-2-1,-6 1-24,-1 2 1,-3 3-1,-4 3 1,0 2 58,0-2 1,-2 3 0,0 0 0,-1 0 190,1-1 1,1 1-1,5-3 1,1 3 67,3 2 1,-1-4 0,4 5 0,0 1-297,0 2 0,2 2 0,2-1-86,-2 0 1,2 0 0,-4 2 181,1 3-48,3-3 1,-10 4 0,3-6 161,-3 1 1,-1-1 0,0 0 0,-1 1-62,1-1 0,6-4 1,1 0-1,1 1-67,1 2-1,0-3 1,4 0 0,0 1-215,0 2 1,5 1 0,4 1 0,3-1-11,1 0 1,1 1 0,-1-1 0,-1 0 23,-3 1 0,3-1 0,-3 0 1,2-1 135,3-3 1,-2 3 0,-2-5-1,-1 1 249,1-4 0,4 2 0,2-1-51,2-3 0,-1 4 0,-2-1 0,3-2-250,4-2 1,3-1 0,2 0-1,0 0-277,-1 0 0,1-1 1,0-2-1,-1-2 202,1 2 1,-5 2 0,-1-1 0,-2 0 83,-2-3 0,-3-1 0,0 3 0,-1-3 69,0-1 1,-4 2-1,0-2 1,1 0-144,2-1 1,2-1 0,0-4-1,3 0-164,1-1 0,1 1 1,-3 0-1,3-1 86,2 1 0,-5-5 0,2 0 0,-3 2 127,-2 1 1,-4 2 0,0 0 161,1-1 0,-4 1 0,-1 0 0,-4-1-174,-1 1 0,0 0 1,0-1-169,0 1 1,0 0-1,0-1-109,0 1 1,0 0 0,0-1-228,0 1 0,0 0 1,-1 0-1,-4-1 400,-4 1 1,-2 1-1,-3 2 1,1 1 242,0-2 0,-5 1 1,-1 0-1,-1 1 19,1-2 1,-3 5-1,3 1 1,-1 0-123,1 1 0,1-1 1,5 4-1,0-2-311,-1-2 1,5 1 0,1 4 70,-3 0 0,-1-2 1,-1-1 203,0-1 0,-1 0 0,1 4 1,0 0 99,-1 0 1,1 0 0,0 0 0,-1 0 5,1 0 0,0 1 1,-1 2-1,1 3-48,0 1 0,-1-2 0,1 2 1,0 1-316,-1-1 1,6-3 0,-1 5 0,-2 0 78,-1-1 1,4-1 0,-1-4 0,-2 3 156,-1 1 1,-1-4 0,0 2 0,-1-4 85,1-1 0,0 2 1,-1 1-1,1 1 144,0-1 0,-1-1 0,1-1-142,0 3 0,-1 4 0,1 5 0,0 1-207,-1-1 1,1 0 0,1 2 0,2 1-158,1 2 1,2 0-1,-4-5 1,4 0 323,1 1 0,-3-1 1,5 2-1,1 1 80,1 2 1,-2 0-1,-1-5 1,2 0-4,2 1 1,1 3 0,0 1-1,0-1-88,0-3 0,4 0 1,2-1-1,2 0-155,2 1 0,3-1 0,4 0 1,0-1 38,0-3 0,3 3 0,3-5 0,2 2-51,1 0 1,1-6 0,1 1 0,2-1 190,1 2 1,5-4 0,-4 4-1,2-5-25,3-5 0,2 2 0,-1-5 0,-1-3-11,-1-1 1,-2 3 0,1 1 0,-3-3-78,-4-1 0,1-5 0,-1-1 0,-2 1-268,-1 3 1,-4-4 0,-1 0 0,0 0-109,-4-1 0,-6 0 0,-1-5 0,0 3 55,-2 2 1,-1-4 0,-6 0 0,0 0 256,0 0 1,-1-2 0,-4 3-1,-2-2 50,0 2 1,-5-2 0,1 5 0,-3 0 329,-4 0 0,0 1 0,3 6 0,-1 2-258,-2 1 0,-4 6 1,1-3-1,-3 1-257,-4 1 1,-1 1-1,1 7 1,-2 4-360,-1-1 1,-6 5 0,3-3 0,0 3 13,3 1 1,4 5 0,3 1 0,3 0 602,2 1 0,-10 3 0,0-2 0</inkml:trace>
  <inkml:trace contextRef="#ctx0" brushRef="#br0" timeOffset="52">18129 17925 8063,'0'-25'0,"1"3"158,4 4-119,2 3 1,5 6-998,-3 0 490,-3 6 1044,-12-3 0,3 6 0,-6 0 589,-1 0 1,2 0 529,0 0-1513,5 0 0,-2 0 0,10 0-32,3 0 1,9 0 0,1 0 0,-1 0 41,3 0 0,-1 0 0,5 0 1,-4 0-34,0 0 0,-1 0 0,-3 0 1,2 0-188,-2 0 1,-1 0-491,-2 0-60,1 0 477,-7 0 0,-3 2 0,-8 1 1,-5 1 127,-3-1 1,-5 0 0,-3 0 0,0 3 96,-4 2 0,-1-6 0,-4 4 0,0-1 100,-2-1 1,0 5 0,4-4 0,2-2-45,3-2 0,-4 3 1,6 1-1,-1-2 117,3-2 0,3 4-246,2-1 0,6 7-160,2-2 1,5-4 0,6 0 0,7-4 49,8-1 1,10 0-1,5-1 1,2-2-740,2-2 1,5-3-1,1 2 1,-2 0 797,-2 0 0,6 1 0,-6 5 0</inkml:trace>
  <inkml:trace contextRef="#ctx0" brushRef="#br0" timeOffset="53">25367 19471 7865,'-13'-9'1052,"0"0"-232,-1-1 1,7 2 0,2 0 0,5-1-1,5 1 48,4 4 1,9-4 0,4 1-433,3 0 1,3-4 0,3 7-256,5 1 0,2 1 0,2 2 0,-1 0-318,-4 0 1,4 0-1,-5 0 1,1 0-16,1 0 1,-8 5 0,0-1 0,-6-1-6,-2-1 1,2-2 0,-4 0-1,-2 0 230,-1 0 1,-6 0 90,0 0 1,-6-2-1,0-1-564,-6-1 1,-6-2 0,-9 3 0,-6-2 376,-5 3 0,-5 0 0,-6 2 1,0 0 319,0 0 1,1 4 0,2 2-1,3 0 109,1 0 1,2-1 0,6-4 0,3 2 1462,4 2-1790,9-1 1,15-4 0,13 0 0,10 0-793,6 0 1,8 0-1,3-1 1,1-2-1010,4-2 1,-1 1 1721,-1 4 0,9-6 0,-4-2 0</inkml:trace>
  <inkml:trace contextRef="#ctx0" brushRef="#br0" timeOffset="54">9504 4958 7827,'-8'0'708,"-1"0"0,6-2 1708,-2-2 1,5-4-1014,5-5 1,2 0-964,6-1 1,7 0 0,0-3 0,4-2-1,1 0 277,3 0 1,2-1 0,-2 4-1,2-2-25,1 2 0,9-3 0,-3 1 0,0 2-493,1 1 1,-1 3 0,2 2 0,0 2-104,2 2 1,2-3-1,-3 5 1,0 0 107,0-2 1,4 3 0,2-5 0,0 2-46,0 3 0,4-3 0,-2 1 0,1-1-138,0 0 1,-6-3 0,1 4 0,-4 1-314,-4-2 1,-4 4 0,-5-2 0,-2 3-712,-3 1 0,-3 1 215,-5 3 0,-5 4 1,-2 5-1,-1 1-1332,-3-1 1,-2 0 0,1 1 2119,2-1 0,10-6 0,6-1 0</inkml:trace>
  <inkml:trace contextRef="#ctx0" brushRef="#br0" timeOffset="55">11491 4291 7885,'1'-12'364,"4"4"0,-4-4 0,5 4 3470,0 1 0,-3 1-2771,6 6 1,-2 2-1,3 3 1,-1 7 152,2 5 0,1 11 0,1 1 0,0 7-489,1 5 0,-6 7 0,1-2 0,0 0-727,-1-1 0,2 0 0,-4-7 0,0-2-407,0-5 0,3-7 1,-3-4-6002,1 0 5517,-4-8 0,1-10 1,-10-9-1,-5-6 549,-6-2 0,-2-4 1,1 1-1,-4 2 1023,-3 1 0,-2 1 1,2 3-1,1 2 298,2 4 0,6 4 1,-2 1-260,3 0 1,8 6-1,2 4 1,4 5-119,1 3 0,1 5 1,4 0-1,2 2-451,1 1 0,4 1 0,-4-2 0,4-3-796,2-4 1,-6 1-1,1-2 1,2-4-2462,1-3 1,1-7 0,2 2 3105,2-4 0,4-7 0,6-1 0</inkml:trace>
  <inkml:trace contextRef="#ctx0" brushRef="#br0" timeOffset="56">11917 4691 7814,'0'13'1903,"0"1"2175,0-1 1,0 0-3388,0 1 0,2-7 0,2-2-705,5-4 0,3-1 0,0-1 0,-2-4 66,-1-4 1,-6-3 0,3-1-955,0 0 0,-6-1 1179,0 1 0,-2 6 1,-7 2-1,-1 5 542,-2 5 1,3 2 0,0 6-1,0 2-268,2 3 0,1-2 1,6 5-1,0 0-1045,0 0 0,0-1 1,0 2-1,2-2-3386,2-1 0,9-9 3880,10 4 0,8-10 0,3 2 0</inkml:trace>
  <inkml:trace contextRef="#ctx0" brushRef="#br0" timeOffset="57">12237 4638 7794,'-13'0'8709,"5"1"-7934,4 4 1,8 2 0,5 7 0,3-1-359,1 0 0,1 2 0,-1 1 0,0 2-267,1-2 0,-5 4 0,-2-3 0,0 0-130,1-3 1,-5 1-1,1 2-162,-2 0 1,-2 1 0,-2-6 0,-1-2-1452,-1-1 0,-7-6 157,3 2 0,2-5 1,1-5 353,4-4 0,1-9 1082,0-4 0,12-3 0,2-2 0</inkml:trace>
  <inkml:trace contextRef="#ctx0" brushRef="#br0" timeOffset="58">12584 4331 8530,'0'14'1731,"0"0"0,0 3 1,0 1-751,0-2 0,0 9 0,0 3 0,0 5-618,0 4 0,0 1 1,1 2-1,2-1-965,2-4 0,3 2 1,-2-6-1,0-3-912,0-4 1514,-1 1 0,1-4 0,1 6 0</inkml:trace>
  <inkml:trace contextRef="#ctx0" brushRef="#br0" timeOffset="59">12490 4691 9612,'8'-13'2384,"4"4"1,-2 2 0,5 1-3294,3 3 0,8-3 0,-1 1 1,2 2 356,3 2 1,4-1 551,-3-2 0,12-3 0,-2-7 0</inkml:trace>
  <inkml:trace contextRef="#ctx0" brushRef="#br0" timeOffset="60">13423 4704 8319,'8'-13'2457,"-2"6"1,-6 2-1,1 11 1,2 6-1698,2 4 1,-1 4 0,-4-4 0,0 2-1160,0-2 1,0 3 0,0-1-1126,0-2 1,2-7 1523,2-4 0,-2-10 0,3-2 0</inkml:trace>
  <inkml:trace contextRef="#ctx0" brushRef="#br0" timeOffset="61">13370 4398 7811,'-13'0'3374,"5"1"-3260,4 4 1,7-2 0,3 6-385,1 1 0,2 2 1,4 1-1,1-1-1099,-1-3 0,5 3 1369,0-3 0,5 3 0,-2 1 0</inkml:trace>
  <inkml:trace contextRef="#ctx0" brushRef="#br0" timeOffset="62">13690 4585 7787,'2'7'3910,"1"-1"-3339,1 0 0,5-3 1,-3 4 41,1-1 1,-2 4-1,2-1 1,-1 3-212,-3 2 0,3-1 0,-2 2 0,-1 1 73,-1 2 1,-2 4 0,0-3 0,0 0-792,0 1 1,-2-3 0,-1-3-151,-1-1 0,-2-1 0,3-2 0,-3-2-349,-1-2 0,2-2 815,-4-4 0,6 0 0,-3 0 0</inkml:trace>
  <inkml:trace contextRef="#ctx0" brushRef="#br0" timeOffset="63">14357 4598 7760,'-8'0'4469,"-2"1"-2962,5 4 0,-4 2 1,5 7-848,1-1 0,-3 0 0,2 1 0,1-1-134,1 0 1,2 0-1,0 1-546,0-1 0,2-1 0,2-3 0,5-5-575,3-2 1,6-2 0,-1-2 0,1-2 253,1-5 0,-4-1 0,2-1 0,-6 4-2477,-2 1 2895,-6-4 1,2 8 0,-8-1 1111,-2 6 1,1 0 0,2 6 0,-1 1-959,-1 2 1,0 1-1,4 1 1,1-1-790,3 0 1,-2-4-1,4-1 1,0-1-585,3 1 1,3-5 0,2 1 1141,4-3 0,3-12 0,6-4 0</inkml:trace>
  <inkml:trace contextRef="#ctx0" brushRef="#br0" timeOffset="64">14716 4571 8063,'0'14'731,"0"-1"0,2-4 1,1 0-1,1 1-18,-1 2 1,-1 1 0,-2 2-1,1 1 212,4 2 1,-4 4-1,4-4 1,-4-2 336,-1-1 0,0-2 0,0 1-427,0-1 0,2-5-1454,2-4 1,3-8 0,7-8 0,1-8-588,2-6 0,3-8 0,3 1 0,-2 1 557,-2-1 0,-1 2 1,-5 6-1,-1 1-72,-3 2 1,2 10 0,-7-1 503,-1 1 0,0 6-156,1 1 0,-2 5 0,4 3-918,0 2 1291,-5 5 0,17-2 0,-3 5 0</inkml:trace>
  <inkml:trace contextRef="#ctx0" brushRef="#br0" timeOffset="65">15263 4545 8939,'-6'13'3606,"-3"0"0,3-4-4283,2 0 892,2 0 1,4-2-400,2-2 0,-2-5-329,2-5 1,-2-2 0,-4-5-288,-2 3 0,1-1 1,-6 5 966,-1 2 0,-2 2 432,-2 1 0,7 1 0,3 4 0,2 4-310,2 3 0,0-4 0,0 1 0,0 2-119,0 1 0,4-4 0,2 1-1457,2 2 1,-5-4-1117,1 2 774,4-6 2096,-1 3 450,0-6-277,-1 0 0,-4 0-50,2 0 0,-1 0-369,6 0 0,-4-5 0,2-1 85,-1-1 1,0 4 0,-3-3 604,1 0-632,1 5-445,-5-11 0,-2 10 0,-1-1 161,-1 6 0,-1 0 1,5 6 248,0 2 1,0-4-1,0 2 279,0 1 1,2-2 0,2 1-168,5 1 0,-3 2 1,0 1-280,0 0 1,-5 1 0,4-1 0,-4 2-213,-1 3 0,0 4 0,-1 9 0,-4 3-136,-3 0 0,-4 5 0,-3-4 0,-1 2 45,-2-1 1,-4 1 0,2-6 0,1-3-127,0-4 1,-3-1 0,4-6-1,2-4-1216,1-3 0,1-7 1568,1 2 0,0-16 0,-1-3 0</inkml:trace>
  <inkml:trace contextRef="#ctx0" brushRef="#br0" timeOffset="66">15063 4851 8862,'-6'-7'2758,"5"1"1,-5 4-2645,6-2 0,4 1 1,2-6-178,2-1 1,-1-2 0,3 0 0,-2 2-1258,-2 1 1,-3 4 1072,-8-4 0,-2 6 0,-8 0 0,-3 6 771,-4 6 0,-2 8 0,1 2 0,2 0 439,2 0 1,1-1 0,6-3-1004,3 3 1,9-4-1,10 3 1,7-7-408,5-5 0,8-5 1,4-5 446,4-4 0,5-9 0,10-2 0</inkml:trace>
  <inkml:trace contextRef="#ctx0" brushRef="#br0" timeOffset="67">15543 4598 10197,'-13'0'3935,"4"0"-2567,0 0 0,6 1-586,-2 4 0,4-2 0,1 6 0,0 1-807,0 2 1,0 1-1,0 1-1072,0-1 0,0-4 1,-2-2 432,-2-1 664,3-2 0,-11-9 0,4-3 0</inkml:trace>
  <inkml:trace contextRef="#ctx0" brushRef="#br0" timeOffset="68">15503 4371 9299,'0'14'6,"0"-1"0,0 0 1,0 1 459,0-1 0,0-4 0,1 0-652,4 1 0,2-3 1,7 1-1,-1-2 186,0-3 0,7-8 0,0-2 0</inkml:trace>
  <inkml:trace contextRef="#ctx0" brushRef="#br0" timeOffset="69">15676 4451 7743,'8'14'1444,"-2"-1"1,-6 0-595,0 1 1,0-1-1,0 0 1,0 1-567,0-1 1,0 0 0,0 2 0,0 1 26,0 2 1,0 0-1,-2-5-302,-2 1 1,-2-1-1,-5-1-4967,2-3 4958,7-4 0,7-16 0,10-4 0</inkml:trace>
  <inkml:trace contextRef="#ctx0" brushRef="#br0" timeOffset="70">16063 4105 7695,'-13'0'86,"-1"0"0,2 6 1,2 4-1,3 6 558,1 7 0,1 6 0,5 2 1,0 0 278,0 2 1,-4 4-1,-2 6 1,-2-3-777,-2-2 0,3 2 0,-2-7 0,0-2-1054,1-3 0,1 0 1,4-10-2070,-1-2 2976,-1-7 0,-1-9 0,-1-7 0</inkml:trace>
  <inkml:trace contextRef="#ctx0" brushRef="#br0" timeOffset="71">15970 4411 16378,'13'9'1515,"0"0"0,1 0-1263,-1-2 0,0 5 1,1-4-1,-1 0-791,0 1 0,5-6 0,0 2 1,-2-4 538,-1-1 0,4-12 0,2-2 0</inkml:trace>
  <inkml:trace contextRef="#ctx0" brushRef="#br0" timeOffset="72">11037 8036 7880,'-13'8'0,"0"-2"770,-1 0 1,5-4-363,1 7 1,3-6 1050,-4 2 1,8-4-658,1-1 0,7-6 0,9-3-256,2-2 0,6-3 0,-2 1 1,3 0-71,2-1 1,0 1 0,-2 0 0,-1-1-162,-2 1 1,-1 4-1,2 0 1,-1-1-90,2-2 0,0-1 1,0-1-1,-2 1-212,1 0 0,1-5 0,0 0 0,-3 2-777,-2 1 0,-1 6 1,-5 0-1,0 0-950,1 2 0,-3 0 0,0 4-179,-2-2 1,-5 1 1891,5 4 0,0 0 0,4 0 0</inkml:trace>
  <inkml:trace contextRef="#ctx0" brushRef="#br0" timeOffset="73">12010 7503 7903,'14'-6'1235,"-7"3"-276,-2-6 1,-4 5 158,-1-5 0,0 5 1,-1-4-427,-4 2 0,2 2 0,-6 5 0,-1 2-314,-2 2 1,-1 5 0,-1-1-1,1 3-284,0 1 1,4 1 0,2-1-1,-1 0-108,1 1 0,4-6 0,-2 1 0,5 2-143,5 0 0,-2-2 1,7-1-1,3-1 86,4 1 0,2-5 0,-1 1 0,2-3 249,1-1 0,3 0 0,-6 0 0,-2 0 173,-1 0 1,-6 2-1,-2 2-172,-1 5 1,-2 3 0,-4 3-1,-1 1-147,-3 2 1,-5 6-1,-8-2 1,-2 3-358,-2 2 0,1-1 1,-3 0-1,6-4-1220,2-4 0,3-4 109,3 0 0,5-7 0,8-5 1436,5-10 0,9-13 0,2-13 0</inkml:trace>
  <inkml:trace contextRef="#ctx0" brushRef="#br0" timeOffset="74">12157 7303 7871,'8'-6'3900,"-3"-1"-3198,-5 0 1,2 2-1,2 11 1,4 6 441,-1 4 1,5 9-1,-3 1 1,3 5-874,1 3 1,0 0-1,-1 3 1,-1-2-780,-2 2 0,-1-4 1,6-1-1,-2-2-962,-4-3 1,4 2 1469,-3-6 0,3-4 0,1 0 0</inkml:trace>
  <inkml:trace contextRef="#ctx0" brushRef="#br0" timeOffset="75">12277 7650 7802,'-13'-16'3721,"-1"2"0,8 8-4835,6 11 0,6 4 1092,8-5 0,4 0 1,1-4-1,2 0-923,2 0 0,7-4 0,1-2 945,-1-1 0,-2-2 0,-2-5 0</inkml:trace>
  <inkml:trace contextRef="#ctx0" brushRef="#br0" timeOffset="76">12584 7517 8794,'-14'-8'2290,"7"2"0,1 12 0,6 3-1871,0 3 1,6 1 0,3-1 0,3-2-340,1-1 0,2-1 1,1 1-1,2-5-19,-2-3 1,-5-1-1,-3 0-224,3 0 0,-5-1 0,-2-3 0,-2-5-320,-2-3 1,-5-6 0,-1 0 0,-1 2 63,-4 1 0,4-3 0,0 1 0,-1 2-967,1 4 1,4 0 844,-2 2 0,5 3 0,5 3-500,4 6 0,7-2 1041,2 4 0,6 2 0,-4 1 0</inkml:trace>
  <inkml:trace contextRef="#ctx0" brushRef="#br0" timeOffset="77">12850 7490 7802,'8'13'0,"2"1"423,-6-1 1,1 0 692,-5 1 1,-5-9-804,1-5 1,-2-1 0,3-9-1,-1-4-151,1-2 0,1-8 1,2 2-1,0-2-135,0 2 1,2 1-1,1 5 1,1-2-1449,-1 2 1,5 3 0,0 2 1420,4 2 0,2 1 0,-1-6 0</inkml:trace>
  <inkml:trace contextRef="#ctx0" brushRef="#br0" timeOffset="78">13130 7397 7802,'0'13'2682,"0"-4"0,0 0-1536,0 1 1,2 0-830,2-1 1,4-3-1,5-6 1,2 0-204,2 0 1,-2-10-1,5-3 1,-3-2-859,1 0 0,-5-3 0,-5 0 0,-2 2 151,-3 1 0,-3 8 1,-5 2-1,-4 5 351,-2 5 0,-9 4 0,0 9 0,-3 5 882,1 7 1,7-2 0,2 3-1,7-3-109,5-1 0,3 2 1,9 0-1,11-7-1628,11-6 0,13-1 1097,7-11 0,12-11 0,9-8 0</inkml:trace>
  <inkml:trace contextRef="#ctx0" brushRef="#br0" timeOffset="79">5519 9542 29443,'0'8'-9831,"4"-4"10625,1-8 0,3-4 0,-2-4-984,2 4 1,1 2 0,4 7 186,0 4 0,5-3 0,0 6 0,0-1 124,1 1 0,-3-4 0,6 4 1,1-3 137,-3-2 0,6-1 0,-6-2 0,3 0 234,-1 0 1,-5 0 0,4 0 0,-2-2-314,-2-2 0,2 1 0,0-4 1,1-1 345,-1 1 0,0 2 0,-3-2 0,4 1-493,0 3 0,-2 2 0,4 1 0,1 0-5,-3 0 1,4 0-1,-5 0 1,0 1-201,1 4 1,2-4 0,-3 5-1,0-2 434,1 1 1,2-1 0,-3-4 0,2 0 13,3 0 0,-1 0 0,1 0 0,-2 0-133,2 0 1,1 0 0,0 0 0,-1 0-176,-2 0 1,-1 2 0,3 1 0,-4 1-284,0-1 0,-1 3 0,-3 0 0,2 1 22,-2 4 0,4-5 0,-3 0 0,0-2 305,-3 0 0,0 5 0,-1-4 0,2-2 232,3-2 0,-4-1 1,6 0-1,-3 0 193,1 0 0,1 0 0,-2 0 0,2 0-481,2 0 1,-5 0 0,3 0 0,-1 0-311,0 0 0,4 0 0,-3 0 0,1 0 6,-1 0 0,5 5 0,-2-1 0,3 1 240,2 0 0,-5-3 0,0 2 1,2-2 371,1-2 1,5 0 0,-1 0 0,-1 0 237,2 0 1,-2-2 0,-4-1-1,-2-1-332,2 1 0,-1-3 1,1 2-1,-3 1-276,-2 1 0,3 1 1,-4-2-1,0-2-89,1 2 0,-4 2 1,3 1-1,-2 0-55,2 0 1,-3 0-1,4 0 1,-1 0 217,-1 0 0,7 0 0,-2 0 0,3 0 226,2 0 0,0 0 1,-1 0-1,1-2-106,0-2 1,-1 2-1,1-2 1,0 1-175,-1-1 1,1 2 0,0-2-1,-1 2-144,1 2 0,0 0 1,-1 2-1,0 1 45,-4 1 1,3 1 0,-4-5 0,1 0 376,0 0 1,0 0-1,3 0 1,-1 0 97,-2 0 0,1 0 1,3-2-1,-1-1-242,-2-1 1,0-5-1,-3 4 1,-1 2-119,0 2 1,3-1-1,-4-1 1,0-1-166,1 1 1,-4 2 0,4 1 0,-1 0-6,0 0 0,4 1 1,-3 2-1,0 1 38,1-1 1,3 3 0,0-1-1,2-2 431,2-2 1,-5-1 0,0 0-1,2 0 4,1 0 0,0 0 1,-1-1-1,-2-2-260,2-2 1,-1 1 0,1 4 0,-2 0-80,2 0 1,-3-2 0,-1-1 0,1-1-65,0 1 1,-5 2 0,2 1-1,-2 0 143,2 0 1,-3 0 0,4 0 0,-1 0 87,0 0 1,1 0 0,-1 0 0,2 0 73,1 0 1,3 0-1,-5 0 1,0 0-179,1 0 1,2 0 0,-3-2 0,0-1-83,1-1 1,2-1-1,-3 5 1,0 0-42,1 0 1,-3 0 0,-3 0 0,-1 0 4,0 0 1,5 5 0,0 1 0,-2 0 102,-1-1 1,0 0-1,1-4 1,3 2 168,2 2 1,-3-1-1,3-4 1,-1 0-7,1 0 1,-3 0 0,3 0-1,-2-1-74,-3-4 1,3 4 0,-1-4 0,-2 4-58,-1 1 0,-1 0 0,-1 0 1,0 0-135,1 0 1,5 0 0,2 0-15,-1 0 1,0 1-1,-7 2 1,2 2 204,2-2 1,-2-2 0,4-1 0,-1 0-64,0 0 1,4 0 0,-2 0 0,-1 0 192,0 0 0,3 0 0,-3 0 0,1 0-115,-1 0 0,3 0 0,-3 0 0,1 0-125,-1 0 0,3 0 1,-3 0 20,2 0 0,-3 0 0,3 0 1,-1 0-1,0 0 9,-1 0 0,5 0 1,-2 0-1,2 0 67,-2 0 1,3 0 0,-4 0 0,1-1 64,0-4 1,-1 4 0,3-4-1,-2 2-15,1-1 1,-2 2-1,0-2 1,-2 3-33,-3 1 1,4 0-1,-2 0 1,-2 0-337,-1 0 0,-2 0 1,2 0-1,1 0 188,2 0 1,4 1 0,-3 2 0,2 1 135,3-1 0,-5-1 0,0-2 0,0 0 121,4 0 0,-4 0 0,0 0 0,-1-2-36,0-2 1,4 2-1,-4-3 1,-2 0-114,-1 1 0,3-1 1,-1 5-1,0 0-91,-2 0 0,-1-4 0,3-1 0,0 2-154,0 2 0,2 1 0,0 0 0,0 0 151,1 0 0,2 0 0,-1 0 0,1 0 93,2 0 1,4 0-1,-6-2 1,3-1-25,2-1 0,-2 0 0,-1 2 1,-2-1 129,2-1 0,-4-1 0,1 4 0,0-2-222,0-2 0,-5 1 0,3 4 1,-1 0 9,0 0 0,-1-2 0,-3-1 0,-1-1 10,0 1 0,1 2 1,-1 1-1,0-2 39,1-2 1,-2 1 0,-2-5 0,-1 1 185,1 0 0,1 2 0,-1-2 0,-1-1-239,1 1 0,-2 2 0,0-3-239,3-3 0,-1 4 0,1-1 0,-3 1 103,3 0 1,1 4-1,1-3 1,0 1-10,1 1 1,-1-7 0,-1 3 165,-3-4 1,1 3 0,-4 0 0,0-3 137,0-4 1,0 1 0,-3-4 0,1 1-44,-1 0 1,-1-1 0,-2 3 0,0-2-235,0 2 1,0 1 0,0 1-116,0 1 0,-2 1 0,-1 2 224,-1 1 0,-7 5 0,2-4 221,-2 2 1,-3-3 0,1 3-64,0-1 0,-1 3 1,1-4-1,0 2 324,-1 3 0,0-3 0,-3 0 0,-1 1-87,2-1 0,-3-3 0,0 4 0,-1 1-84,1-2 0,-3 4 0,3-3 0,-1 0-121,1 1 0,-3-2 1,3 3-1,-2-2 150,-3 2 0,1 2 0,-1-1 0,3-1-13,2-1 1,-3 0-1,2 4 1,1 0-120,0 0 1,-3 0-1,4 0 1,2 0-17,1 0 1,1-2 0,0-1 0,-3-1 43,0 1 1,-1 1 0,3 1-1,-1-2 63,-2-2 1,-1-4-1,1 4 1,-4-3-145,-4-2 1,0 2 0,-2 1 0,-2 0-112,-1-1 0,-5 5 0,4-3 0,-1 2 9,1-1 0,-4 1 1,5 4-1,1 0-134,2 0 1,-1 1-1,0 2 1,4 2 21,0-2 0,1 3 0,-1-2 0,2-1 231,-1-1 0,-4-2 0,4 0 0,-3 0 77,1 0 0,-8 0 0,5 0 1,-2 0-64,-1 0 1,-4 0 0,4 0-1,-1 0-50,0 0 0,-4 0 0,3 0 0,0 1-145,3 4 1,-1-3 0,1 6-1,1-2 12,2-3 1,-3 3 0,0 0 0,1 0 60,2-1 1,1 0-1,0-5 1,1 0 149,-1 0 0,1 4 0,-3 1 1,0-2 126,-2-2 1,-5-1 0,5 0-1,0 0-140,-2 0 0,5 0 1,-4 0-1,0 0-211,1 0 1,0 0 0,3 0 0,0 0 89,1 0 1,-2 0 0,6 0-1,0 0-120,1 0 1,-2 5-1,5-1 1,-1-1 199,1-1 1,-3-2 0,3 0 0,-1 0 197,1 0 1,0-2 0,1-1-1,-3-1 20,1 1 0,-6-3 0,4 0 0,-1 0-300,0 0 1,-5 2 0,3 4 0,-2 0-186,-2 0 0,-1 0 0,2 0 0,-2 0 31,-1 0 1,0 1 0,3 2-1,-2 1 116,-1-1 1,0 0-1,4 0 1,1 2 24,-1-2 1,-4-2 0,0-1-1,0 0 449,-2 0 1,1 0 0,-5 0 0,1 0-302,-1 0 0,0-4 0,-1-1 0,-1 2-136,-2 2 0,-2 1 0,3 0 0,0 0-242,0 0 0,0 4 0,0 2 0,0 0 123,0 0 0,1 3 1,1-3-1,1 0 250,0 0 0,0-2 0,5-2 0,-2 1-112,0 1 0,-3 1 0,6-5 0,0 0 303,-1 0 0,2 0 0,-6 0 0,1 0-143,1 0 1,-3-5-1,6 1 1,1 1-258,2 1 1,1 2 0,1-1 0,0-2 6,4-2 1,-3 1 0,3 4 0,-2 0 60,2 0 0,-2 0 0,5 0 0,0 0 95,-1 0 1,-3 0-1,0 0 1,0 0 47,1 0 1,-7 0 0,4 0-1,0 0-37,0 0 1,-8 0 0,7 0 0,-1 0-154,3 0 0,-1 0 1,4 0-1,-1 0-13,0 0 0,1 0 1,-3 0-1,2 0 68,-1 0 0,2 0 0,-1 0 1,-1 0 64,3 0 1,-6 0 0,6 0 0,-2 0 79,-1 0 1,3 0 0,-4 0 0,2 0-128,-2 0 1,0 0 0,1 1 0,0 2-127,0 2 0,-3 1 0,0-3 0,-1 3-20,0 1 0,1-3 0,-1 4 0,0-2 41,1-3 1,-1 3-1,-1-2 1,-2 1-7,-1 0 0,0-3 0,5 4 1,-1-2 405,0 1 1,1-1 0,-1-4 0,0 2-140,1 2 0,0-2 0,1 2 0,2-3-145,-1-1 0,-4 2 1,5 1-1,-2 1-115,-1-1 0,-1 3 0,0-1 0,1-1-21,-1 2 1,2-3-1,1 4 1,2 1 98,-2-1 1,5-2 0,0 2-1,1-1-23,0-3 0,0 3 0,5-2 1,0 1 202,-1 1 0,-3-5 1,-1 5-116,2 0 0,-2 1 1,1 5-1,3-1-219,-3-2 0,1-2 0,3 5-41,-1 1 0,1-3 0,0 8 0,1-3 7,3-2 0,-1 1 0,5-1 0,2 0-218,2 1 0,1-1 96,0 0 1,1 1 182,4-1 1,2-4-1,6-2 1,1 1-113,-1-1 1,0-2 0,1 2 0,-1 0-419,0 1 1,5 5 0,0 6 0,-2 2 644,-1 3 0,4 7 1,2 3-1</inkml:trace>
  <inkml:trace contextRef="#ctx0" brushRef="#br0" timeOffset="80">14863 17858 8303,'8'-6'0,"-3"-1"0,-5-6 606,0-1 1,0 6 229,0-1 1,2 1-1,1-2-933,1 1-11,1 6 1,-11-1 174,-3 8 0,-3-2 0,-1 3 0,-1 1 82,1 3 1,0-1 0,-1 1 0,1-1-4,0 0 0,-1 4 0,1-5 0,0 2-218,-1 0 1,1 0 0,1 4-1,2-1 181,1-3 0,0 3 0,-4-5 0,1 2 58,3 0 1,2-2 0,4 4 0,-2-3 80,2 3 1,2 1-1,2 1-84,4 0 0,2-5 0,7-2 0,-1 0-246,0 2 1,5 0-1,0-1 1,-2 1 40,-1-1 1,-2-2 0,0 3 49,1 3 1,-2 7 0,-3 2 15,-5 1 1,-3-2 0,-1-4-1,-1 1 155,-3 2 0,-2 1 0,-5-2 0,2 0-43,-1 0 0,-2-2 1,-1-1-1,-1 1-197,1-2 0,0 7 0,0-10 1,-1 0-76,1 2 1,-5-1 0,2-1 0,2-3-228,4-1 1,1 3-2956,-4-4 2570,5-1 1,10-10-1,11-3 1,9-4 746,8-5 0,10-8 0,7-8 0</inkml:trace>
  <inkml:trace contextRef="#ctx0" brushRef="#br0" timeOffset="81">15330 17778 8535,'0'-25'318,"0"3"0,0 10 1,-2 12-1,-1 8 170,-1 3 1,-1 9 0,5 2 0,0 3-100,0 2 0,0 5 0,0 4 1,0 2-489,0 2 0,0-1 1,0-2-1,0-3-875,0-2 0,2-2 0,1-6 974,1-2 0,7-6 0,-4 4 0</inkml:trace>
  <inkml:trace contextRef="#ctx0" brushRef="#br0" timeOffset="82">15156 18072 8265,'0'-31'429,"0"1"0,2 3 1,2 7 218,5 5 0,9 0 0,6 10 1,4 3-2009,3 0 0,10 8 1360,-1 3 0,9-3 0,-1 0 0</inkml:trace>
  <inkml:trace contextRef="#ctx0" brushRef="#br0" timeOffset="83">14463 18205 7906,'-13'12'62,"0"-3"1,1-2 0,1-4 0,2 1 281,-1-1 0,4 0 1529,2 2-1755,2-4 1,2-1 0,0-9-104,0-2 1,0-3-1,0 1 1,0 0 19,0-1 0,0-4 1,-1 1-1,-2-1 222,-2-1 0,-5-2 0,1-6 0,-3 1 81,-1-1 1,-5-6 0,0-2-1,2-2-150,1 1 0,6-2 1,2 2-1,1-1-522,3 2 1,-3-4 0,2 4 0,1-2 178,1 1 1,-2-2-1,-2 4 1,0-2 245,0 0 0,-3 5 1,3-4-1,-1-1 248,-4 2 0,0-4 1,-3 2-1,-1-1-110,-2 2 0,2-4 1,-3 4-1,3-4-255,2-1 1,4 0-1,2 0 1,1 0-339,3 0 0,1-3 0,4 2 0,1 4 166,1 3 0,5-2 1,-3 4-1,0-1 206,0 0 0,3 1 0,-5 2 0,1-2 69,1-2 1,-5 0-1,3-3 1,-1 1 183,2-1 1,-4 3 0,4-2 0,-4-1-219,-1-1 0,5 2 0,-1 1 0,1-2-246,1-2 0,-3 4 1,5 1-1,1 0 157,-1 0 1,4 4 0,-5-3 0,2 2 64,0 0 1,-5 0 0,4 4-1,-2 1 165,-4-1 1,4-4 0,-1 0 0,-2 1-28,-2 2 1,4-3 0,-1 0 0,1 0-348,1-2 0,-4 5 0,7-4 0,0 0-59,-1 1 1,4 0 0,-4 3 0,4 0 184,2 1 1,-6-5-1,1 8 1,0 0 76,-1-1 0,3-3 0,-3-2 0,-1 2 227,-2-1 0,1-1 0,0 2 1,0-2-165,-1-1 1,4-4-1,-3 2 1,0 1-230,0-1 1,3-4-1,-3 1 1,1-1-24,4 2 0,-4-4 0,1 5 0,-1-1-33,0-1 1,-2 2 0,2-1 0,-1 4 194,-3 2 0,3 3 1,0-1-1,0 0 20,0 1 0,4-1 1,-1 0-1,3 1 75,1-1 0,1 5 1,0 0-1,3 0-260,0 1 1,7-3 0,-3 5-1,1 0 22,0-1 1,-5-2 0,0 4 0,-3 2-97,-5 1 1,1-2 0,-6-1 0,1 1 273,1 3 1,-5-4 0,4 0-1,-4 2 202,-1 1 0,0 2 1,0-1-1,0 1-202,0 0 1,6-1-1,3 1-82,3 0 1,3-1-1,1 1 1,2 0 34,-2-1 0,3 6 1,-1-1-243,-2-2 272,5-1 1,-6-1 0,3 0 0,-4-1 50,0 1 1,-5 0 0,-2-1 0,-1 1 15,-3 0 1,3-1 0,-2 1 8,-1 0 0,3 0 0,0 1-399,2 3 1,-4-2-1,5 7-1481,1 1 400,-4 2 401,6 1 999,-16 0 0,2-6 0,-11-2 0</inkml:trace>
  <inkml:trace contextRef="#ctx0" brushRef="#br0" timeOffset="84">14943 13287 12637,'-21'0'-721,"4"0"0,2-6 0,1-3 507,1-2 0,6 2 286,2 0 0,5 0 1,5-3 29,4 3 1,8-1 0,7 4-1,4 0 397,3 0 0,5 2 0,-4 4 1,1 1-277,0 3 1,-2 4 0,-5 5-1,1 1-348,0-1 1,-1 5 0,0-1 0,-4 1-269,-4 1 0,1-2 0,-1 5 315,-2 2 1,-1 1-1,-2 1 1</inkml:trace>
  <inkml:trace contextRef="#ctx0" brushRef="#br0" timeOffset="85">25967 17419 8076,'0'-15'0,"2"-1"424,2-2 0,-2 0 431,2 5 1,2-1 0,0 2 159,1 4-894,-4 2 1,3 7 0,-6 5 0,0 6-158,0 4 0,0 12 0,-1-1 0,-4 3 363,-4 2 0,2-2 0,-2 4 0,0-2-78,2-2 0,-1-2 1,5-1-1,-3-1-51,-1 1 1,4-5-1,-1-1 1,2-2-1065,2-2 0,2 2 0,1-1 0,3-4-2579,1-3 3445,2 1 0,10-5 0,2 6 0</inkml:trace>
  <inkml:trace contextRef="#ctx0" brushRef="#br0" timeOffset="86">26300 17712 8045,'-1'-12'-143,"-4"3"0,3 3 478,-7 6 0,4 2 0,-4 1 219,-1 1 1,-2 6 0,0-1 0,2 2-114,1-2 1,0 7 0,-3-3-267,3 2 0,3 0 0,6-2-231,0 0 0,2-1 0,2-3 1,5-4-217,3-4 0,7-1 0,2-1 0,1-4-88,1-4 0,-7-7 1,2-2-1,-4 0 24,0-1 1,-2 4 0,-4-2-1,-3 2 397,-4 1 1,-2 1 0,-4 1 0,-3 3 160,-4 5 1,-6 2-1,-1 2 1,-1 0-73,1 0 0,1 0 1,5 0-1,1 2 41,3 2 0,3-1-755,6 6 1,11-1-1,4 1 1,4-4 563,5 1 0,7-4 0,3 4 0</inkml:trace>
  <inkml:trace contextRef="#ctx0" brushRef="#br0" timeOffset="87">26554 17738 8045,'-23'-1'-43,"1"-3"1,7 1 0,1-5-1004,3 2 2158,2 2 269,2 4-1292,7 0 0,3 6 1,4 3-1,-1 2 47,-3 3 1,-1-5 0,-2 0 0,1-1-33,4 0 0,-2 2-224,5-5 0,1-1 65,5-4 0,-5-1 173,-1-4 0,-5-2-22,2-7 0,-4 1 1,-2 1 155,-4 3 0,2 3-301,-5 6-453,-1 0 0,3 2 155,6 2 1,1-2 0,10 4 0,2-2 346,3 1 0,8-1 0,-3-4 0</inkml:trace>
  <inkml:trace contextRef="#ctx0" brushRef="#br0" timeOffset="88">26994 17379 8597,'0'-21'422,"-2"11"1,-1 14-831,-1 12 0,-5 4 0,3 2 0,0 0 961,0-1 0,-3 4 0,3-3 1,0 2 180,0-2 1,-3-3 0,5-5 0,1-1-906,2 0 0,1 1-74,0-1 1,-2-7 160,-2-6 1,-4-2-1,-5-7 1,0 1-219,-1 0 0,1 1 1,0 4-1,-1-2 235,1 2 0,0 3 0,1 5-110,3 4 1,3 4 176,6 5 0,12 2 0,3 7 0</inkml:trace>
  <inkml:trace contextRef="#ctx0" brushRef="#br0" timeOffset="89">12930 9182 7770,'-7'-8'0,"1"0"0,1 1 0,1-1 0,0 4 0,4-5 0,1 0 0,4 0 0,2 0 374,0-1 1,5 3 0,-3-2 0,4 0 1096,5 1 1,-3-2 0,3 4 0,-3 0-764,-2 0 0,0 0 0,1 3 0,-1-1-719,0 1 0,1-3 0,-1 2 0,0-1-245,1-1 1,-1 5 0,0-5-1,1 1-1039,-1 1 0,0-5 1295,1 5 0,-1-7 0,0 4 0</inkml:trace>
  <inkml:trace contextRef="#ctx0" brushRef="#br0" timeOffset="90">13663 8969 7836,'0'-9'450,"0"0"1,0-1-1,2 0 2068,2 1-1911,-2-3 1,5 5-1,-4-7 661,2 1 0,4 4 0,-4 2-701,3 1 1,-4 1-1,4 7 1,-2 2-190,-3 5 1,-2 7 0,-1 5 0,0 3-65,0 4 1,-4 2-1,-2-2 1,0 0-973,0-2 1,-3 3 0,5-10-4314,1 2 4439,1-5 0,7-4 1,-1-14-1,0-8 482,2-6 1,-4-8 0,2 2 0,-2-4 349,-2 0 1,0 1 0,1 1 0,2 3 593,2 2 1,-1-3 0,-2 4-264,2 2 0,-1 2 1,4 4-1,1 3-233,-1 1 1,2 1 0,4 5-224,1 0 1,-1 5 0,0 1 0,-1 1-148,-3 3 0,1 2 0,-4 2 0,0-1-759,0 0 0,-1 5 0,-5 0 1,0-2 432,0-1 1,0-2-1,0 0 1,0 1 297,0-1 0,0-5 0,0-3 0</inkml:trace>
  <inkml:trace contextRef="#ctx0" brushRef="#br0" timeOffset="91">14037 8809 7836,'0'14'873,"0"-1"1,0 0 737,0 1 1,0-1 0,0 0 0,1 1-1099,4-1 1,1 0-1,4 1 1,-3-1-691,-1 0 1,5-1-1,-3-3 105,4-5 0,2-2 0,-1-4-979,0-2 0,-1-5 1,-3-7-1,-3-2 636,0 2 1,-5-4 0,2 3 0,-6 0 669,-6 3 0,2 5 1,-2 1-1,-1 2 327,-2 3 1,-1 2 323,-1 1-1853,7 0 0,2 4 0,10 1 947,4-2 0,9-2 0,2-1 0</inkml:trace>
  <inkml:trace contextRef="#ctx0" brushRef="#br0" timeOffset="92">14490 8649 7847,'0'-9'1938,"0"1"0,0 3-1189,0-4 1,1 6 0,2-3 971,2 0 663,-1 5-2084,-4-5 1,-4 12-1,-1 3 1,1 1-166,-2-1 1,4 3 0,-2-3 0,3 3-163,1 1 0,0 0 1,0 1-250,0-1 0,5-1 0,4-3 370,3-5 1,2-2-1,-1-2 1,0 0 228,1 0 1,-6 1 0,1 2 267,2 2 1,-5 5-555,-2-1 0,-2 3 0,-2 1 0,0 2-173,0 3 1,-2-4 0,-2 4 0,-4-3-153,1-2 1,-5 1 0,5-1 0,-2 0-1776,0 1 0,4-7-162,-4-3 1,6-10 2224,-1-7 0,14-12 0,5-9 0</inkml:trace>
  <inkml:trace contextRef="#ctx0" brushRef="#br0" timeOffset="93">14690 8316 9394,'0'-13'3892,"0"-1"-2342,0 7 1,1 1-648,4 6 1,1 6-1,4 4 1,-3 5-384,-1 3 1,3 10 0,-3 0 0,0 3-84,0 2 0,-2 4 0,-4-1 0,0 1-1758,0-2 0,0 2 0,0-6 0,0-1-37,0-2 1358,0-7 0,6-2 0,2-6 0</inkml:trace>
  <inkml:trace contextRef="#ctx0" brushRef="#br0" timeOffset="94">14770 8543 7847,'7'-14'1736,"-2"3"2291,-10 2-3238,4 3 1,-5 7 0,6 4 0,1 2-1080,4 0 1,2 4 0,6-5-1,1 0-1020,-1 0 0,2-2 0,1-4 0,2 0 1310,-2 0 0,5-6 0,0-1 0</inkml:trace>
  <inkml:trace contextRef="#ctx0" brushRef="#br0" timeOffset="95">14956 8516 7847,'0'-7'1265,"0"-1"154,0 4 1,-5 2-139,-4-2 1,3 4 0,1 4-282,4 5 0,1 3 0,0 3-699,0 3 1,6-4-1,3 4-274,2-3 1,3-3 0,-1-3-297,0-5 0,1-2 1,-2-4-206,-4-2 1,-2-5 0,-6-7-1,0-2 128,0 2 1,0 1 0,-1 0 0,-2-1 164,-1-2 1,-5 0-1,3 6 1,0 2-292,0 1 1,0 5-750,1-5 0,5 1 266,0-1 0,6 3 0,8 6 955,-1 0 0,0 6 0,1 2 0</inkml:trace>
  <inkml:trace contextRef="#ctx0" brushRef="#br0" timeOffset="96">15156 8529 8235,'-13'8'2913,"4"-2"-2084,0-6 1,6-6 0,-1-3 0,4-4-752,4-5 0,-1-3 1,6-6-1,0 2-609,-2 3 0,4-2 0,-7 7 0,1 0 531,1 2 0,-5 2 0,5 0 0</inkml:trace>
  <inkml:trace contextRef="#ctx0" brushRef="#br0" timeOffset="97">15263 8423 14621,'13'0'219,"1"-6"0,-1-2-314,0 1 0,-1-5 0,-1 5-680,-3-1 0,-5-3 16,2 2 1,-10 3 0,-3 1 1197,-4 4 1,-2 2 0,2 4 178,4 4 0,-3 2 0,5 3 0,0-1-288,0 0 1,2 1 0,4-1 0,0 0-871,0 1 0,4-1 0,4-1 0,2-3-999,5-5 1,6-2 1538,-3-2 0,11-12 0,-1-3 0</inkml:trace>
  <inkml:trace contextRef="#ctx0" brushRef="#br0" timeOffset="98">15490 8303 16021,'6'13'546,"1"-1"0,6 0 0,1 0 235,-1 2 1,-4 4-1,-2-1 1,-1 0-696,-3 0 1,3 2 0,-1-1 0,-4-2-739,-4-1 0,0 2 0,-6 1 0,-1-3 652,-2-5 0,-7 8 0,-2-3 0</inkml:trace>
  <inkml:trace contextRef="#ctx0" brushRef="#br0" timeOffset="99">7518 10329 29123,'0'-14'-9831,"0"1"5918,0 5 0,-1 7 4564,-4 5 1,4 2-525,-4-1 2573,4-4-2185,1 5 0,1-6 127,4 0 1,-2 0 0,6 0-1,1 0-626,2 0 1,6 5-1,1-1 1,2-1 768,2-1 0,3-2 0,0 0 0,1-2-1,-1-2 0,1-2 1,0-5-1,-1 2-134,1-1 0,-2 0 0,-1-1 1,-2 4 182,2 1 0,0 2 1,-1 4-1,-2 0-510,-2 0 1,4 0-1,-6 0 1,1 0-324,1 0 0,-2 4 0,3 2 0,0 0 0,-4 0 0,5 3 0,-1-5 0,3-1 0,-1-1 0,0-2 0,5 0 0,-1 0 0,1 0 0,4-5 0,0-1 0,-3 0 0,-4 0 0,4 2 0,-3 4 0,1 0 0,-1 0 0,3 0 0,-6 1 0,3 2 0,2 2 0,4 4 0,2-3 0,-1 0 0,1-1 0,8 0 0,-1-5 0,2 0 0,-1 0 0,4 0 0,-1-2 0,-1-1 0,-2-1 0,-1-6 0,-1 2 0,-3 1 0,-5 2 0,1 4 0,1 1 0,-2 0 0,-3 0 0,2 0 0,-10 1 0,3 4-821,-1 4 1,-6 3 0,3 1 0,-1 0-102,0 1 0,4-1 1,-3-1-1,1-2 19,-1-1 1,3-6 922,-4 1 1,6-8-1,-4-3 1</inkml:trace>
  <inkml:trace contextRef="#ctx0" brushRef="#br0" timeOffset="100">4212 5051 29609,'0'-13'-9831,"0"-1"5256,0 7 2574,0 1 0,2 6 3133,2 0 0,-2-1 0,4-2-149,0-2 0,-6-4-802,0 5 0,-6 1 0,-8 6 0,1 3-3,0 1 1,-1 1-1,1 2 1,0-3-285,-1-1 1,-5 3 0,-3-3 0,-3 1 768,-2 4 1,0-5 0,1 0-1,-1-2 91,0 1 1,5 0-1,0-2 1,0 2 172,1-2 1,-3-2 0,7-1 0,0 2-817,2 2 0,2-2 1,0 4-1,-1-2 34,1 1 0,0 3 0,-1-2 0,1 2-196,0 2 0,1 2 0,2 1 1,2 1-190,2-1 1,0 0 0,3 1 0,-1-1-171,1 0 1,1 1 0,2 0 0,0 3-50,0 0 1,5 1 0,1-3 0,0 3-80,0 4 1,3 3 0,-5 3-1,-1 3-212,-2 5 1,4-2 0,-1 2-1,-1 1 65,-1 1 1,2 4 0,1 0 0,-2 3 136,-2-2 0,4-2 1,0-1-1,1-1 178,0-4 1,5 4 0,-4-5-1,2 0 334,0-3 1,-2 2 0,4-2 0,-4 0 51,-1 1 1,3-2 0,-5 6 0,-1 1 12,-1 1 0,2 6 0,1 1 0,-2-1 2,-2 2 0,-1 0 0,0 4 0,0-2 16,0-2 1,5-2 0,0-2 0,1-1-49,0-1 1,5 3-1,-2-7 1,2 1 105,3-2 0,-1-2 1,0-7-1,-1 1-19,-3 0 0,3-2 0,-3 0 0,3 0-44,1 3 0,-6 3 0,-1 1 0,-1 2-180,-1 0 0,1 7 0,-5-4 0,0 0-20,0 2 0,0-2 0,0-2 0,0-4 140,0-3 1,0-1 0,0-2 1127,0-3 1,0-2 0,0-7-1,0 0-1002,0 1 0,0-5 196,0-1 1,0 1-501,0 5 0,1-2 0,2-2 1,3-3 387,1-1 0,2 3 1,5-4-1,-1-1 282,0 2 1,7-5-1,2 4 1,2-4 121,-2-1 1,1-4 0,-3-1 0,-1 1-85,0-2 1,-1 3 0,-5-4-1173,1 1 0,-3 4 655,-2 11 1,-15 6 0,-8 12 0</inkml:trace>
  <inkml:trace contextRef="#ctx0" brushRef="#br0" timeOffset="101">4226 8676 20339,'0'-13'-6603,"0"-1"5842,0 1 0,0 4 328,0 0 0,-2 6 596,-2-1 0,1 2 200,-6 2 0,4 5 0,-3-1-168,-3-1 1,5 0 0,0 0-1,0 2-24,-2-2 0,0-2 1,-1-1-1,-1 0 23,-2 0 0,-6 1 1,0 2-1,1 2 390,-3-2 1,6 3-1,-4 0 598,3 1-963,2-4 0,-1 9 1,1-5-1,0 2-140,-1 0 0,3 0 0,0 4 0,4 1-324,1-1 0,-3 5 1,5-1-1,-1 0 33,-1-2 0,5-2 0,-4 0 0,4 1 73,1-1 1,0 0-1,0 1 1,0-1-184,0 0 1,4 2 0,1 3 0,-1 3 81,2-1 0,0 7 1,4-2-1,-2 6-10,-2 3 1,3 6 0,-5 6-1,-1 3 38,-2 6 1,-1-2 0,0 6 0,0-1 51,0 0 1,6 0-1,3-5 1,2-1 137,-3-3 0,4-4 0,-3-5 0,2 0 49,-3 0 0,3 0 1,-7-1-1,-1-2 42,-1-2 1,-1 0 0,2 2 0,2-2 13,-2 2 0,-2 6 0,1 3 0,0 1-113,3 4 1,-1 0 0,-4 4 0,0 2 12,0 0 0,0 10 0,-1-2 0,-2 0 18,-2 0 0,-3 2 1,3-9-1,2-2-2,2-1 1,1-3-1,0-5 1,0-7-70,0-7 1,4-2-1,2-5 1,1-5 370,4-5 0,1-4 0,1-3 0,0-3 271,1 0 0,-1-5 0,2 4 1,1-2-145,2 1 1,1-1-1,-1 6 1,3 2-322,-1 0 1,4 7-1,-5 1 1,1 2-700,-1 3 1,5 2 0,-2 4 0,3 3 62,2 1 1,4-3 0,1 3 0,1 0 688,-1 0 1,5-4-1,-2 2 1</inkml:trace>
  <inkml:trace contextRef="#ctx0" brushRef="#br0" timeOffset="102">680 13087 17143,'-2'8'-1292,"-2"-4"0,-2-4 2484,-3-4 0,3 1-791,6-6 0,2 6-326,2-2 1,4 4 0,5 1 103,0 0 0,0 0 1,1 0-1,1 0 122,2 0 0,-2 0 0,4-2 0,1 0-83,2-3 1,-3-5 0,0 1 0,-1-2-79,0 3 0,0-4 1,-6 3-319,-3-3 0,-2-1 1,-4-1-525,1 1 0,-5 4 0,-8 2 0,-4 1 707,-5 3 0,2 1 0,-7 2 0,1 0 170,1 0 1,-2 9 0,3 2 0,1-1-169,0 2 0,3 0 1,5 1 651,2 0 0,2 1 0,-2-1-293,5 0 0,4 1 0,4-3-263,5-2 0,3 2 1,3-5-1,2 0 26,6-1 0,0 4 1,3-4-1,-3-2-278,1-2 1,4-1 0,-4 0 0,4 0-906,3 0 0,0 0 0,-4 0 1,-2-1 185,-3-4 1,2 4-1,-6-5 1,-2 1 241,-1 1 0,-2-5 0,0 3 671,1-1 0,-7-2 0,-1-4 0</inkml:trace>
  <inkml:trace contextRef="#ctx0" brushRef="#br0" timeOffset="103">1106 12981 17143,'-6'7'-683,"-2"-2"0,0-4 1858,-1-1-1488,6 0 0,8 0 0,8 0 316,2 0 1,4 0 0,-1 0 19,-2 0 0,5 0 0,0 0 1</inkml:trace>
  <inkml:trace contextRef="#ctx0" brushRef="#br0" timeOffset="104">1360 12861 17052,'-2'-12'-1904,"-2"3"1,-4-1 2276,-5 5 1,0 5-1,-2 6 1,0 1 146,2 4 1,-8 1 0,8 3 0,-1 1-149,4 2 0,-2 4 1,3-3-1,-1 0-117,1 1 1,-1 2 0,4-3 0,0 0-207,0 1 0,1-1 0,5-3 0,0 2-612,0-2 1,0-1 0,0-2 0,2 1-444,2-1 0,2 0 1,5-1-1,-3-2 416,3-1 1,1-6 607,1 2 0,6-16 0,2-3 0</inkml:trace>
  <inkml:trace contextRef="#ctx0" brushRef="#br0" timeOffset="105">1093 12967 13656,'13'0'-99,"-4"0"1,0 0 0,2 0 710,0 0 0,3 5 1,-1 1-1,2 0-373,3 0 1,-4 4 0,6-3-1,-3 2-340,1 0 1,0 0 0,-5 4-1,1 1-494,-1-1 1,3 0 0,-1 1 0,-3-1-369,0 0 0,-2 1 1,2-1 926,1 0 1,4 1 0,9-1 0</inkml:trace>
  <inkml:trace contextRef="#ctx0" brushRef="#br0" timeOffset="106">1800 12861 11378,'-5'-18'-631,"1"0"0,-5 0 1,3 7 517,-2 2 0,0 3 0,-6 6 0,1 1 803,0 4 1,-1-2 0,-1 6-1,-1 1-286,-2 2 1,1 1-1,2 0 1,-1 2-96,-2 3 1,1-2 0,7 6-1,1 1-370,-1-3 0,4 4 0,1-6 1,5 0-453,5 1 1,2-4-1,8 1 1,4-4-467,8-3 0,1-6 1061,8 1 0,5-8 0,7-4 0</inkml:trace>
  <inkml:trace contextRef="#ctx0" brushRef="#br0" timeOffset="107">1973 12887 8571,'-22'-9'17,"-1"1"1,6-1 2,8 9 202,6 0 1,-2 0-1,10 1 1,4 2-131,3 2 1,2-1 0,3-4-1,2 0-362,2 0 0,-4 0 0,6 0 1,-1 0-227,-1 0 0,-2 0 1,-6 0 337,0 0 490,-5-6 0,-4 5 0,-10-5 1,-5 1 189,-6 1 1,0-1 0,2 5-1,-2 0 118,0 0 0,-3 2 0,4 1 2,-2 1 0,2 7-733,7-2 0,3 2 0,6 3 0,2-1-580,2 0 0,5 1 1,7 0-1,4 1-338,0-1 0,3 5 1,5-9 1008,3 1 0,3-7 0,6 2 0</inkml:trace>
  <inkml:trace contextRef="#ctx0" brushRef="#br0" timeOffset="108">2373 12861 8520,'-6'-18'285,"-3"0"0,-3 6 194,-1 8 0,4 10 0,1 6-287,3 4 0,0 3 0,5-1 0,0 4-104,0 3 1,2 1 0,1-1-1,1-2-254,-1 1 0,3 3 1,0-9-1,0-2-64,0-1 1,4-8 136,-1-3 1,1-4-1,-1-4 1,-4-6 89,-4-7 1,-1-3 0,0-9 0,0 0 31,0-2 1,-1-5 0,-4 4-1,-4-1 362,-3 0 1,4-2 0,0 4 0,1 1 77,-1 2 0,5 7 0,-1 4 0,1 3 457,-1 5-930,2-2 1,-4 11-105,6 0 0,0 5 0,2 9 1,1-1-306,1 0 0,0 1 1,-2-1-1,1 2 106,1 3 1,5-4 0,-3 4-642,2-3 1,0-6 0,6-2 947,-1-1 0,6-1 0,2-5 0</inkml:trace>
  <inkml:trace contextRef="#ctx0" brushRef="#br0" timeOffset="109">2573 12408 14537,'0'13'-17,"0"5"0,0 2 1,0 4 418,0 4 1,1 3 0,2 0-1,2 3-725,-2 1 1,4-1-1,2-5 1,3 4-92,1 1 0,0-6 1,1 0-1,-1-6 408,0-2 1,7-3-1,0-3 1</inkml:trace>
  <inkml:trace contextRef="#ctx0" brushRef="#br0" timeOffset="110">2666 12674 9652,'-13'-19'0,"-1"-2"1282,1 0 1,4 4-1377,0 8 0,6 4 0,-1 10 0,2 4-321,2 2 0,5 3 1,2 1-1,4 1-216,3 2 667,3-1 1,8 3 0,3 0 0</inkml:trace>
  <inkml:trace contextRef="#ctx0" brushRef="#br0" timeOffset="111">2866 12687 12478,'-15'-3'0,"0"-4"231,2-6 0,-3-2 0,8 5 0,-1 2 1658,1 2 0,3 2-2176,-4 4 0,8 0 0,1 0 20,7 0 1,2 0-1,3 0 1,3 0 95,0 0 0,1 0 0,0-2 0,2-2-297,-2-5 1,-3-3 0,-2 0-1,-4 2 540,-1 1 0,3 0 2522,-4-4-2117,-1 5 0,0 10 0,2 11 1,2 7-997,2 0 0,2 10 427,1-3 0,7 8 0,0-1 0</inkml:trace>
  <inkml:trace contextRef="#ctx0" brushRef="#br0" timeOffset="112">16889 7477 7991,'-9'0'46,"1"0"-245,-3 0 1,4 0 0,-2 0 0,-1 0 0,-2 0-553,-2 0 607,1 0 1,4 0 400,0 0 0,6-2 0,-3-2 884,0-5 1,3 1 286,-5-1-1256,5 6 0,-3-1 0,7 7-101,4 1 0,3 1 0,10-5 0,3 0 62,0 0 1,4 0 0,-3 0 0,2-2-9,-2-2 0,3-2 1,-3-3-1,2 3-51,-2 0 0,2 0 0,-5-3 1,1 5-503,-1 3 1,-1-4-1,-5 1-271,0 1 1,-4 3 0,-1 4 189,-3 5 0,0 3 1,-7 1-1,-1 1-758,-1-1 1267,0 0 0,4 1 0,0-1 0</inkml:trace>
  <inkml:trace contextRef="#ctx0" brushRef="#br0" timeOffset="113">17409 7357 24222,'-9'-14'-5775,"0"1"5421,6 6 0,-2 2 136,5 10 0,1 2 0,3 6 1,4 1 467,-1-1 0,4-4 0,-5 0 1,-1 1-333,1 2 1,3 1-1,-4 1-285,-2-1 1,-2 0 0,-1 1-1,0-1-1281,0 0 1,-1 6 1258,-4 4 1,-2 2 0,-6 1-1</inkml:trace>
  <inkml:trace contextRef="#ctx0" brushRef="#br0" timeOffset="114">16943 7463 14903,'7'-6'-1822,"-3"0"1718,-8-3 1,-3 8 0,-5 7-1,1 0-454,3 0 447,-1 4 1,0-8 0,0 2 327,-2-2 1,0-2 0,-3 0 0,1 0 24,0 0 0,-5-6 0,-1-2 1,-1-1-123,1 0 0,-5 1 0,2-6 1,-1 1-172,0 0 1,0-1 0,3 1 0,1 1 6,0 3 1,-3-7 0,2 3 0,1-2 43,0 0 0,1 2 0,5-2 1,-2-1 107,-3-2 0,3-4 0,-2 2 0,2 1-26,1 0 1,1-5 0,0 2 0,-1-2 21,1 2 1,0-3 0,-1 3 0,3-2-127,2 2 0,1-3 0,5 4 0,-1-1-135,1-1 0,-3 6 0,2-4 0,1 2-38,1 2 1,2-2 0,0 0 0,0-2 128,0-3 1,0 4-1,-1-3 1,-2 0 80,-2-2 1,1-1 0,4 3 0,0 1 38,0-2 0,1 3 0,2 0 1,3 1-169,2-1 0,-1 3 0,3-3 1,-2 1-23,-2-1 1,3 0 0,-4-2 0,1 0 73,0 0 1,-1-1 0,-5-1 0,0 1 64,0 0 0,4-4 1,1 6-1,-2-3 150,-2-2 1,4-4-1,0 0 1,3 0-47,2-2 1,-2 4-1,1-5 1,1 1-200,2 3 0,-3 2 0,0 2 1,-1 0-182,0 4 234,4-3 0,-9 10 0,4-4-22,-1 0 1,3 4-1,-3-3 1,0 2-11,0-2 0,3 3 1,-4-2-1,1 2 112,0 1 1,3-3 0,-4-1 0,-1 3-245,2 5 1,-5-2-502,4 3-91,-4 3 1,-1 2 0,0 8 766,0 5 0,0 9 0,0 2 0</inkml:trace>
  <inkml:trace contextRef="#ctx0" brushRef="#br0" timeOffset="115">16489 5464 26963,'-6'-34'-3277,"5"7"0,-3 10 0,4 3 2964,4 5 1,-1 4 0,6 5 0,1 1 417,2 3 1,1 10 0,1 8-1,-1 3-475,0 2 1,-4-1-1,0 1 1,2-2 75,0-2 0,3 5 1,-1-3-1,0 0 201,1 0 0,-1 9 1,0-6-1</inkml:trace>
  <inkml:trace contextRef="#ctx0" brushRef="#br0" timeOffset="116">17716 7810 8508,'0'-14'0,"0"1"0,-2 1 0,-2 5 0,-5 7 0,-3 4 0,-1 7 0,-1-2 0,1-1 0,0 0-584,5-2 1,2-8 325,6-2 1,0 1 0,2-6 868,2-1 0,-2 2-97,2-1 0,-1 6-459,2-1 0,-2 2 0,6 2-9,1 0 0,2 0 1,3 0-1,2 0 126,6 0 1,2 0-1,3 0 1,2 0 95,1 0 1,4 0 0,-2 0 0,1 0-61,3 0 0,-3 0 0,1 0 1,1 0-163,-2 0 1,5 2 0,-5 2 0,1 4 43,1-1 0,-1 5 0,7-5 0,-1 2-231,-1 0 1,8-6 0,-8 3 0,3-2 241,2 1 1,-3-1-1,4-5 1,-2-2 28,1-2 1,2 1-1,-4 3 1,-1-2-68,1-2 0,-1 1 1,-3 4-1,-2 0-172,-1 0 0,2 0 0,5 0 0,-3 0-151,-1 0 0,2 4 1,-5 1-1,2-1 152,2 2 1,0-5 0,-1 4-1,-2-4 161,-2-1 1,1 0 0,2-1 0,-1-4 157,-1-3 1,-5-4-1,4-2 1,1 0-158,-2-4 1,0 3-1,-4-3 1,2 3-171,2 2 1,-4 0-1,1-1 1,-3 1-66,-1 0 0,-2-1 1,-3 1-1,-4 1 83,-3 3 1,-2-2 0,-1 2-1,-2-3 52,-1-1 0,-6-5 0,2 0 0,-5 0 89,-5-1 1,-2-2 0,-6-7-1,-2-2 32,-3-1 0,-1-6 0,-5 3 0,2 0-71,-2 3 0,-1 4 0,-2 4 0,1 2-201,-1 2 1,-4 1-1,-2 5 1,1-1 12,-1 1 1,-7 4-1,2 2 1,-2-1 159,-3 1 0,0 3 1,1-4-1,-1 2 191,-1 3 0,-7 2 1,3 1-1,-4 0-131,-2 0 1,0 0 0,-4 0 0,-3 0-81,0 0 1,-7 0 0,3 0 0,0 1-94,0 4 1,-2-2-1,6 4 1,-1 0 114,-2 1 0,-2 1 1,7 3-1,-1-2 106,1-1 0,-2 0 0,7 4 0,2 2-59,0 3 1,2-4-1,1 4 1,6-2 140,6 2 0,4-1 1,8 5-1,3 0-188,4-1 1,9 7 0,5-3 0,4 2-227,4 2 0,11 1 0,13-3 0,10-1-460,10 1 1,11 4-1,6-1 708,5-5 0,-34-12 0,-1 0 0,32 8 0</inkml:trace>
  <inkml:trace contextRef="#ctx0" brushRef="#br0" timeOffset="117">5239 12834 8423,'1'-12'-415,"4"3"1,-4 5-1,4 8 415,-4 5 0,-1-1 0,2-1 0,2-1 125,-3-8 428,5-5 1,-7 0-289,-4 2 0,-2 4 0,-6 1-289,-1 0 0,1 0 0,0 0 0,-1 0-40,1 0 1,0 0 0,-1 0-1,1 0 156,0 0 1,-2 0 0,-1 0-1,-4 0 72,0 0 1,-1 0-1,-3 0 1,2 1-52,-2 4 1,5-2 0,0 4 0,1 0-89,0 1 0,-1 1 1,3 4-1,-1 0-48,6 1 1,-3 3-1,7 1 1,-1-1 58,4-3 0,-2 1 0,2 1 0,1 2 94,1-2 0,2 4 1,0-1-1,0 2-57,0 2 1,0 3-1,0 0 1,0 1-5,0 0 1,5-1 0,-1 2 0,-1 2-41,-1 1 0,2 2 1,0-2-1,-1 4 29,-1 4 0,-2 1 1,0 1-1,0 2-48,0 2 1,0-1-1,0-4 1,1 0-9,4 0 0,-2 0 1,4 0-1,1-2-38,-1-2 0,0 1 1,2-6-1,-4-1 92,-4-2 0,4-2 0,-1 1 0,-1-2 138,-1-2 0,-2 2 0,0-3 0,0 2-99,0-2 0,0 1 0,-2-3 0,-1 0-80,-1 4 0,-1 0 1,5 0-1,0-4-130,0 0 1,0-1 0,0-3 0,2 2-85,2-2 0,2-1 0,4-3 0,-1-2 83,2-1 0,0-6 1,3 1-1,-1-2-85,0-2 1,1 0 0,-1 0 81,0 0 0,-4-5 0,0 1 0,2 1 119,0 2 0,3 1 0,-1 0 0</inkml:trace>
  <inkml:trace contextRef="#ctx0" brushRef="#br0" timeOffset="118">19835 17938 7906,'-13'-7'-797,"4"1"797,0 6 0,0 0 0,-4 0 167,6 0 1,-1 0 1936,4 0-669,2 0-1061,-4 0 1,6 2 0,0 2-214,0 5 1,6-3 0,3-2 0,3-2 0,1-2 0,7 0 0,2 0 1,3 0-81,2 0 1,-1-2 0,1-2 0,0-5-30,-1-3 1,1 3-1,0 0 1,-2 0-169,-3 2 1,-3 0 0,-5 4-649,-1-2 391,0-5 429,-5 8 0,-8-4 0,-9 6 124,-3 0 0,-6 0 0,0 0 0,2 0 42,1 0 0,0 5 1,-1-1-1,-2-1-55,2-1 1,-3-2 0,1 0 0,2 0 170,1 0 0,2 0-148,-1 0 1,2 1-291,4 4 1,2-2 0,7 4 0,4-1-155,3-3 0,4 3 0,3-2 1,1-1-269,2-1 1,4-2 0,-2 0-1,0 0-305,4 0 0,0 0 826,-2 0 0,9 0 0,-3 0 0</inkml:trace>
  <inkml:trace contextRef="#ctx0" brushRef="#br0" timeOffset="119">5519 17112 8069,'0'-13'0,"0"-1"-503,0 7 0,0 3 0,0 8 193,0 5 380,0-3 1086,0 0 1,1-5-1,4 2-664,3 2 0,0 5 0,1-3 1,1 2-255,2 0 1,3-1 0,3 2 0,4-3-65,3-1 1,6 3-1,2-4 1,1-2 20,3-2 0,6-1 0,1 0 0,1 0 142,1 0 0,-1 0 0,6 0 0,-4 0-175,-1 0 1,1 0 0,-4-1 0,-1-2-37,1-2 1,4-4-1,-4 3 1,-3 0-25,-3 1 0,-3-4 0,3 4 1,-3 2-886,-1 2 0,-3 1 0,-7 0 1,0 0 120,0 0 0,-4 0 0,-1 0 0,-3 0 94,-2 0 0,1 1 0,-1 4 0,-1 4 568,-3 2 0,9 3 0,-4-1 0</inkml:trace>
  <inkml:trace contextRef="#ctx0" brushRef="#br0" timeOffset="120">8585 17285 8041,'-12'-10'0,"3"-3"380,4-2-114,-2 6 0,7-1-152,0 5 1,6 1-1,9 4 1,3 0 229,4 0 0,9 1 1,6 2-1,6 3 147,6 1 0,4 1 0,5 2 0,4-1-79,3 1 1,6-2 0,2-1 0,-1-1-134,1-3 1,3-1 0,-4-2 0,2 0-183,-35 0 0,-1 0 0,1 0 0,-1 0 0,1-1 1,-1 0-1,36-2-103,-1-1 1,-2-7-1,-4 3-82,-1-4 0,-4 3 1,-2 1-1,-4 1 1,-6 1-598,-2 0 0,-5-3 1,-8 5-1,-4 1-153,-3 1 0,-7 2 0,-3 0 0,-5 2 838,-4 2 0,3 4 0,-5 5 0</inkml:trace>
  <inkml:trace contextRef="#ctx0" brushRef="#br0" timeOffset="121">12304 17112 8091,'-5'-13'0,"-1"1"293,-1 3 1,4 2 330,-1 2 1,2 2 0,4-4-113,2 1 1,3-3-507,7 5 0,1-2 475,2 1-177,-2 4 0,10-5 1,-2 6-1,2 0 136,1 0 0,1 1 0,1 2 1,2 2-205,1-2 1,4 3 0,-2-1 0,0 3-37,-1 2 1,-1 2-1,-4 1 1,-2 2-33,-3 3 1,2 3-1,-6 5 1,-2 1 64,-1 0 0,-8 5 0,-2 4 0,-4 1 75,-1-2 1,-1 8-1,-5-1 1,-6 2 3,-4 2 0,-7 7 0,4-2 0,-1-1-205,-4 2 1,3-5-1,-1 1 1,0-2 109,1-3 1,2-2 0,5-2 0,1-4-27,0-4 0,4-3 1,1-1-1,2 0-74,3-1 1,2-1 0,2-1-1,4-3-157,4-2 1,3 3 0,2-2 0,4-3-138,4-2 1,5 0 0,4-11 0,3-1-218,0-1 0,5-2 0,-5 0 0,0-2-386,-3-2 1,2-2 0,-4-4 0,-2 1-828,-3-2 1,-7 5 1606,6 2 0,-1-9 0,5-2 0</inkml:trace>
  <inkml:trace contextRef="#ctx0" brushRef="#br0" timeOffset="122">12730 18845 9621,'0'-6'3950,"0"6"-3552,0 7 1,0 5-1,0 1 1,2 2 110,2 3 1,-2-2 0,4 6-1,-2 2-67,1 1 0,-1 0 1,-4-1-1,1-2-227,4 2 0,-4 0 1,4-2-1,-4-4-374,-1-4 1,0 0-128,0-1 1,0-7-95,0-6 1,0-10 0,0-11 0,0-3-118,0-4 1,0-7 0,0 1 0,0-2 388,0 0 1,2 4-1,1-2 1,1 6 380,-1 2 0,-1 0 0,-2 8 768,0 2 1,0 5 1564,0 3-1802,0 5 1,0 7-568,0 9 0,4 4 0,1-4 1,-3 0 1,4 1 0,-1-1-1755,-2 0 1,3 1-562,-2-1 1,-1-6 279,-7-2 0,1-4-1024,-6-1 2821,6 0 0,-9-6 0,5-1 0</inkml:trace>
  <inkml:trace contextRef="#ctx0" brushRef="#br0" timeOffset="123">13170 18858 9629,'0'-13'5004,"0"7"-5867,0 6 1395,0 6 557,0 1-2104,0-1 0,-1-8 389,-4-2 1,-1-3 0,-4-7 466,1 1 1,2 0 0,-2-1 0,4 1 877,4 0 1,-4 4 172,1 0-1318,0 6 1,4-2 0,1 10-295,3 4 1,5 3 0,8 1 0,2 0 47,2 1 1,-4-7-1,6-3 1,-1-2 671,-1-2 0,4 0 0,-5 0 0</inkml:trace>
  <inkml:trace contextRef="#ctx0" brushRef="#br0" timeOffset="124">13357 18831 8273,'7'0'2068,"-13"0"1,2 0-3055,-9 0 0,8-6 0,1-3 465,2-2 0,2-3 0,2 1 0,2 0 173,5-1 0,3-2 0,1 1 1,0 3 347,1 1 0,5-1 0,2-2 0</inkml:trace>
  <inkml:trace contextRef="#ctx0" brushRef="#br0" timeOffset="125">13597 18631 8273,'7'-13'573,"-2"0"1,-10 1-117,-4 3 0,-1-3 1,-2 5-1,2-2-86,-1 0 1,-3 5 0,5-4 0,-3 2 247,-2 3 1,6 2-386,-1 1 1,1 1 0,-1 4-1,5 4 58,2 2 0,2 4 1,0 3-1,2 4-50,2 3 1,-1 2-1,6 0 1,0-2-956,-1-3 1,3 3 0,-2-4 0,2 1-868,-2 0 1,1-5 0,-4-1 1579,1-6 0,-10-4 0,2-6 0</inkml:trace>
  <inkml:trace contextRef="#ctx0" brushRef="#br0" timeOffset="126">13437 18765 9729,'13'-23'1248,"0"6"0,1 17 0,-1 0-1337,0 0 1,5 0 0,0 0-1,0 0-1917,1 0 0,2 0 2006,5 0 0,1 6 0,0 1 0</inkml:trace>
  <inkml:trace contextRef="#ctx0" brushRef="#br0" timeOffset="127">12757 19298 9358,'12'-2'470,"-3"-2"1,4 2 0,0-1 0,10 5-53,6 2 1,5 5-1,8-4 1,2-1-158,5 2 1,7-5-1,4 2 1,-1-6-55,0-5 0,9-6 0,-1-4 0,2-4-299,-32 10 0,-1-1 1,0-3-1,1 0 0,1-2 1,1 0-1,-2-1 0,0-2-56,-1-1 0,0 0 0,-3-1 0,-2 0 0,22-26 1,-7 3-428,-4 0 1,-13 5-1,-5-5 1,-8 0 154,-8-3 1,-11 3 0,-11 0 0,-9 2-93,-13-1 0,-17 2 0,-6 8 0,-8 4 580,32 16 1,-1 1 0,-8 1 0,-3 1 0,1 1 0,-1 0 0,-1 2-1,-2 2 126,0 1 0,-2 1 0,-1 2 1,0 1-1,1 2 0,0 1 0,-1 1 1,1 2 201,1 2 1,0 1 0,-3 4 0,2 2 0,6 3-1,2 2 1,1 0 0,0 1-40,3 1 0,2 1 0,-2 5 0,3 0 0,6 0 1,2 0-1,-22 29 47,6 6 0,10-4 1,14 4-1,7 0-384,9 1 1,21 6 0,13-6-1,-8-29 1,3-2-507,3 1 0,4-2 1,6 0-1,4-2 1,4-3-1,2-3 1,3-1-1,2-3 486,4-3 0,2-2 0,4-4 0,1-3 0,-3-3 0,0-2 0,3 0 0</inkml:trace>
  <inkml:trace contextRef="#ctx0" brushRef="#br0" timeOffset="128">3373 17339 8428,'0'-14'1714,"0"7"-1337,0 1 0,0 7 1,0 4 117,0 4 0,-2-3-570,-2-2-809,2-2 0,-10-1 1113,3 4 1,-2-2-1,-3 5-108,1 3 1,0-1 0,1 1 0,1-4-53,2-1 1,1 3 0,-4-3-9,3 1 0,-3-4 0,5 3 1,-2-2 76,0 1 0,0-1 0,-4-4 0,-1 0 44,1 0 0,0 0 0,-1 0 0,1 2 103,0 2 1,-1-2-1,1 2 1,0-2-117,-1-2 0,1 6 0,0 1 0,-1 2-333,1 0 1,0 0 0,-1 5-1,1 3 43,0 0 0,1 1 0,1-3 0,4 1 177,1 2 1,0 0-1,3-3 1,-1 1 106,1 2 0,1-1 1,2-2-1,0 2-21,0 0 0,0 7 1,0-2-1,0 3-4,0 2 0,0 6 0,2 2 0,2 2-84,5-1 0,4 2 1,4-2-1,2 2 36,2 2 1,2-4 0,7-2 0,1 0-18,-1 0 1,4-4-1,0 1 1,1-5 170,1-3 1,-2 2-1,2-5 1,-4 3-81,1-1 1,-5-4 0,5 2 0,-2 0-218,0-4 1,0-1-1,-5-2 1,0 0-40,-4 1 1,2-2 0,-7-2 0,0-1-249,-3 1 0,0 1 0,-2-1 0,-2-1-1177,-1 1 1,-6 3 0,1 4-1,-2 1 1517,-2-2 0,-6 5 0,-2-1 0</inkml:trace>
  <inkml:trace contextRef="#ctx0" brushRef="#br0" timeOffset="129">23741 1479 7815,'-6'-13'0,"6"0"0,6 4 0,6 0-602,-3-1 0,-3 2 4086,-6-1-1999,0 6 1,-6-1-1177,-3 8 0,1-1 0,0 6 0,-3 1 0,-2 2-74,-5 2 0,3 3 1,-2 3-1,0-1-222,-1 0 1,2 3 0,-5-2 0,2-1-42,3 0 0,1-1 1,2-5 136,-1 1 0,7-1 5,3 0 1,8-1 0,6-3 0,5-3-33,3 0 0,6-3 0,-2 4 0,2 1-74,-2-1 0,1 2 1,-5 4-1,-3 2 85,-5 3 0,1-2 0,-7 5 0,-1 0 173,-1-1 1,-8-2 0,-3 4-1,-3 0-133,-1-1 0,-1-2 0,1-4 0,0 2-394,-1 0 1,1 0 0,0-7 0,1-1-336,3 1 1,-3-2 0,5 0-2438,-1 3 1608,2-5 1,12-6 0,5-11 1424,5-5 0,5-5 0,5-5 0</inkml:trace>
  <inkml:trace contextRef="#ctx0" brushRef="#br0" timeOffset="130">24141 1199 9284,'-25'-8'852,"3"-1"0,8 12 0,10 1-669,2 6 1,2 11 0,0 6 0,0 7-69,0 4 0,0 2 0,0 2-843,0 2 518,0 4 1,0-1 0,0-3-1,0-4-560,0-4 0,0-3 0,0-8 0,2-3 770,2-4 0,-2-3 0,4-2 0</inkml:trace>
  <inkml:trace contextRef="#ctx0" brushRef="#br0" timeOffset="131">24008 1666 7775,'-12'-25'333,"3"3"1,3 2-1,6 7 1,0 0 403,0-1 0,1 1 0,5 0 1,6-1-483,4 1 0,8 6 0,0 2 0,3 4-499,-1 1 1,8 0 0,-7 1 0,1 4 243,0 3 0,5 4 0,1 2 0</inkml:trace>
  <inkml:trace contextRef="#ctx0" brushRef="#br0" timeOffset="132">23981 2119 6953,'7'-1'684,"-2"-4"0,-4 5 0,-1 0-149,0 7 1,-1 11-1,-2 4 1,-3 4 62,-1 0 1,4 11-1,-3 3 1,1 0-174,1-3 1,-1 6 0,5-3 0,0 2-417,0-1 0,2-2 1,1-4-1,3-4-340,1-3 0,0-2 0,4-3 0,-2-2-880,1-2 1,2-1-1489,1-5 2699,1-5 0,-1-8 0,0-8 0</inkml:trace>
  <inkml:trace contextRef="#ctx0" brushRef="#br0" timeOffset="133">23901 2759 7885,'-12'-2'694,"3"-2"1,3 1 780,6-6-1264,0 0 0,5 3 0,1 6 1,0 9-9,0 7 1,2 5 0,-2 6 0,2-2-159,2-3 0,3 3 0,4-4 0,2 0-324,2-4 0,1-3 0,5-5 0,-2-5-252,-3-2 0,3-4 1,-4-2-1,1-7-195,0-5 1,-5-9 0,0-8 725,-2-1 0,-1 5 0,-1-4 0</inkml:trace>
  <inkml:trace contextRef="#ctx0" brushRef="#br0" timeOffset="134">23888 3278 7701,'-14'0'718,"2"2"1,4 4 6,3 7 1,-1 4 0,0 8-1,0 4-328,0 4 0,2 2 1,3 7-1,-2 1-295,-2 1 0,1 5 1,4-3-1,0 0-35,0 0 0,0 3 0,0-5 1,0-1-853,0-1 1,0-8 0,0-3 0,1-5-822,4-3 1,2-6 1605,6-8 0,7-9 0,0-7 0</inkml:trace>
  <inkml:trace contextRef="#ctx0" brushRef="#br0" timeOffset="135">24261 3345 7712,'7'-13'132,"-2"5"0,-8 5 502,-2 6 0,-4 6 0,5 9 1,1 4-39,2 3 0,1 8 0,0 3 0,0 4-230,0 4 0,0-1 0,0 4 0,1-1-256,3-3 1,-1-1-1,6-4 1,0-2-641,-1-5 1,2-3 0,-4-3-540,1-3 0,-5-4 910,-2-9 1,-11-5 0,-8-10 0,-3-5 268,-6-6 0,1-5 0,-4 4 1,3 2 179,1 1 1,2 2 0,3 1 0,4 3 489,3 5 0,6 2 0,0 4 1,1 4-593,0 7 1,2 5 0,6 5 0,0 0-464,0 0 0,2 2 0,4 1 0,6-4-229,4-4 1,8-5 0,-2-4 0,3-6 503,2-6 0,5-10 0,2-8 0</inkml:trace>
  <inkml:trace contextRef="#ctx0" brushRef="#br0" timeOffset="136">22995 2745 8238,'-14'5'462,"1"-1"1,4 7-1,2-2-164,1 2 1,-3 7 0,4 0 0,2 0 41,2 1 1,1-3 0,0 5 0,1 0-243,4-1 0,-2-3 0,4 0 0,1-3-233,-1-5 0,-4 3 0,3-5-244,0 0 0,-3-1 0,4-7 135,-1-4 1,-1-2 0,-5-8 190,0-3 1,0-2-1,-2-7 1,-1-1-1,-1 0 278,1 1 1,1-6 0,2 8-1,0 0 91,0 0 0,0-2 0,0 10 1,0 0-79,0 2 1,0 7-1,2 0-14,2 2 1,-2 3 0,2 8-116,-2 4 1,-1 4 0,2 5 0,1 2 36,-1 1 1,3 4 0,-1-2-173,-2 2 20,-2-5 0,4 4 1,1-8-1,-1-2-317,1-4 0,0-2 85,-1 0 1,-2-2 0,4-7 79,-1-4 0,0-6 0,-3-9 0,1 0 44,-1-4 0,-1 3 0,-2 0 0,0 2 192,0 3 1,0 1 0,1 2-1,2-1 183,2 1 0,-1 4 0,-2 2 73,2 1 1,-1 1 0,4 7 0,-1 2-94,-3 5 0,5 3 1,-1 3-1,2 1-132,0 2 1,0 0 0,3-5 0,-2 0-1127,-1 1 1,0-1-1,4 0 168,0 1 1,5-7 0,1-2 0,1-4-1356,-1-1 2204,5-12 0,-4 3 0,7-10 0</inkml:trace>
  <inkml:trace contextRef="#ctx0" brushRef="#br0" timeOffset="137">23421 2372 8050,'-18'-12'0,"-1"2"0,0 3 302,0 1 0,1 0 0,4 3 276,1-2 0,4 1 0,2 5-172,1 4 1,1 2-1,7 8 1,4 4-230,7 8 1,2 6-1,7 8 1,2 2-106,1 1 1,2 7-1,-1-4 1,1 2-644,0 0 0,-5-6 1,-1 1 570,-2-2 0,5-8 0,-4-2 0</inkml:trace>
  <inkml:trace contextRef="#ctx0" brushRef="#br0" timeOffset="138">23368 2879 7487,'-22'-31'223,"-1"-1"1,-2 3 0,12 5 0,5 2 941,5-2 1,9 4 0,6-1 0,7 2-1214,8 2 1,9 2 0,1 2 0,4 0-1273,4-1 1320,5 1 0,-3-6 0,7-2 0</inkml:trace>
  <inkml:trace contextRef="#ctx0" brushRef="#br0" timeOffset="139">25327 1146 7886,'0'-13'1364,"0"-1"707,0 1-1807,0 6 0,5 11 0,1 11 0,0 6-71,0 7 0,2 4 0,-3 10 0,-2 1 15,-2 1 1,-1 5 0,0-3 0,0 1-300,0 4 1,-1-5 0,-2-2 0,-2-4-311,2-4 1,0-5 0,1-9 0,-3-4-328,2-3 0,3-8 0,5-3 0,3-5 728,4-8 0,13-12 0,4-13 0</inkml:trace>
  <inkml:trace contextRef="#ctx0" brushRef="#br0" timeOffset="140">25927 973 10071,'-22'4'0,"0"4"0,4 4 268,6 7 0,6 9 0,6 3 0,0-1-131,0-2 1,0 0 0,0 2 0,0 2 181,0 2 1,0-3-1,0 3 1,0-1-86,0-3 1,6-2-1,1-3 1,2-3-241,0-4 1,-4-5 0,2-2 0,1-4-129,-1-1 0,-3-2 0,4-5-340,-2-4 0,-3-2 1,-8-6-1,-4-1 409,-3 1 1,-1 1 0,-2 3 0,-2 5 347,-6 2 0,0 4 1,-1 2-1,2 7 215,-2 5 0,5 0 0,1 6 1,3 1-172,2-3 0,5 4 1,4-5-1,4 2-513,4 3 0,5-4 0,8 1 1,2-2-1266,2-2 0,2-4 1,7-3-1,1-2 1451,-1-2 0,-2 4 0,-2-2 0</inkml:trace>
  <inkml:trace contextRef="#ctx0" brushRef="#br0" timeOffset="141">25794 2159 6956,'0'-13'-107,"-6"1"1,-1 1 837,-1 3 0,1 5 0,2 0-210,-4 6 1,3 5 0,1 10 0,0 3 144,1 0 1,-1 8-1,5-2 1,0 1-365,0 0 1,0 5-1,0 1 1,2 1-257,2 1 0,-1 0 0,4 4 0,1-2 51,-1-2 0,-4 1 0,2-6 0,-2-2-725,1-1 0,-2-1 1,2-2-1,-2-3-1133,-2-4 1,1-7 841,3-3 1,-1-6 918,6-2 0,-6-6 0,3-7 0</inkml:trace>
  <inkml:trace contextRef="#ctx0" brushRef="#br0" timeOffset="142">25674 2759 9261,'-8'-2'1213,"7"-1"0,7-1-1094,7 1 1,4 0 0,-3 0-1,4-1-175,4 1 0,2 1 1,1 1-1,-1-2-186,0-2 0,4 1 0,-8 4 0,3 0-502,-1 0 1,-6 0 0,2 0 0,-3 0 743,-2 0 0,0-6 0,1-2 0</inkml:trace>
  <inkml:trace contextRef="#ctx0" brushRef="#br0" timeOffset="143">25554 3532 7701,'-21'-8'1229,"3"4"-497,10 8 1,2 5 0,6 9 0,0 4-260,0 3 0,0 2 1,0 1-1,0 2-619,0 1 0,0 0 0,0-6 1,0-3-91,0-4 0,1-3 0,4-3 95,3-3 1,4-5 0,2-10-314,-1-7 0,0-6 1,1-10-1,-3 0 255,-2-2 1,2-5 0,-7 4-1,-1 1 362,-1 2 1,2 1 0,0 10 1464,-1 2-1313,-1 1 1,-4 9 0,-1 6 0,-1 8 214,1 4 0,2 5 1,1 1-1,0-1-235,0-3 0,1 4 0,3 0-545,5-2 0,-1-3 1,1-4-332,1-4 1,-3-4 0,2-1 167,2 0 1,-5-6-1,0-4 1,-2-5 172,0-3 1,5-4-1,-4 3 1,-2 0 325,-2-1 1,4 3-1,-1 3 1,1 3 581,0 2 1,-2-2-367,6 7 1,-4-1 0,4 7 0,0 2-406,-2 5 1,5 3-1,-3 3 1,1 3-379,-1 4 0,7-3 0,-2-1 481,0-3 0,7-2 0,0 0 0</inkml:trace>
  <inkml:trace contextRef="#ctx0" brushRef="#br0" timeOffset="144">25701 3518 7956,'-2'-13'765,"-2"0"1,2-1 0,-4 3-157,0 2 1,3-2 0,-4 5-149,1-1 1,-4 4 0,1-1-295,-3 2 1,-1 8 0,-2 3 0,-3 4 20,-4 5 0,-2 3 0,0 5 0,4 1 12,0 0 1,3-2 0,5-1 0,1-4-109,2 0 0,7-3 0,-3-3 0,5-1-82,5 0 1,2-1-1,8-2 1,3-2-47,4-2 0,3-2 0,2-2 0,-1 1 2,1 1 1,-2 5-1,-1-3 1,-3 1 59,-2 4 1,-1 5 0,-5 3 0,-1 2 0,-3 3 1,-3 1-1,-6 2 1,0-2-55,0-3 0,-6 3 0,-5-4 1,-4 0-26,-2-4 0,-6 1 1,6-3-1,-1-5-337,-1-2 0,4-4 0,-4-4 0,1 0-418,0 0 0,2-10 1,5-5-1,4-4-1144,1-5 1951,2-7 0,4-3 0,0-6 0</inkml:trace>
  <inkml:trace contextRef="#ctx0" brushRef="#br0" timeOffset="145">25954 3332 7695,'-2'-12'1298,"-2"3"-752,-4-3 0,0 11 0,0-2 210,2 6 0,2 12 0,4 11 0,0 8-263,0 5 1,0 5-1,1 2 1,2 0-513,2 0 0,4 3 1,-3-6-1,1-5-653,3-5 0,-2-2 1,-1-3-1,1-4-2342,-1-4 3014,-4-2 0,3-10 0,-6-2 0</inkml:trace>
  <inkml:trace contextRef="#ctx0" brushRef="#br0" timeOffset="146">25834 3652 7695,'0'-14'0,"1"2"558,4 4 0,7 2 0,7 4-411,2-2 0,-2 1 0,6-5 0,6-1 0,5-1-147,5-5 0,8-7 0,-2 1 0</inkml:trace>
  <inkml:trace contextRef="#ctx0" brushRef="#br0" timeOffset="147">26180 2146 11987,'0'13'394,"0"0"1,2 7 0,1 2 0,1 1-177,-1 0 0,3 2 0,0-3 0,0 2-118,0-2 1,3-3-1,-5-4-343,-1 3 1,3-3 10,-1 2-200,-1-8 0,-4-9 0,0-10 0,0-6 220,0-7 1,6-3 0,1-4-1,2-1 197,0 1 0,-4 4 0,2 4 1,0 2 336,1 1 0,-5 9 1,3-2 930,0 4-882,-5 4 1,4 14 0,-8 5-1,-3 4-57,-2 5 0,4-3 1,-4 0-1,3-1-427,2 1 0,1-5-588,2 2 0,0-8 315,0-1 1,6-7 0,3-2 0,1-8 105,-1-3 0,3-7 0,-3-1 0,1-2 282,-1-3 0,1 5 0,-4 1 0,0 3 202,0 2 0,0 1 0,-3 2 234,2 1 0,1 6 1,-4 0-258,3 6 1,-1 6 0,-4 7 0,2 3-601,2 2 1,-1-5 0,6 4-561,2-1 0,5-6 0,2 1 0,-1-9-949,3-3 1928,0-2 0,7-6 0,0-1 0</inkml:trace>
  <inkml:trace contextRef="#ctx0" brushRef="#br0" timeOffset="148">26740 2106 7753,'-7'-9'171,"-6"0"1,1 4 0,-3-2 435,5 1 1,5 2 0,-2 2 1284,1-2-971,1 2-724,5-4 1,0 17-1,0 4 1,0 2-68,0 3 1,5-3 0,-1-2 0,1 1-142,1 2 1,1-4 0,6-7-1,1-1-123,-1-3 0,2-2 0,1-1 0,2-1 15,-2-4 0,-1 2 1,-2-5-1,1-1-526,-1 1 0,-6-4 1608,-2 4-102,-4 2 1,-1 1-1023,0 10 0,6-4 1,5 4-1,3-4-1590,4-1 1,6 0 1750,-2 0 0,9-12 0,3-3 0</inkml:trace>
  <inkml:trace contextRef="#ctx0" brushRef="#br0" timeOffset="149">25727 5584 8395,'-6'-7'401,"-3"2"1,-1 5 0,1 5-43,5 4 1,-2 2-1,1 4 1,1 2-1,-1 2 1,1 1 288,1 4 1,2 3-157,1 4 1,1-3-1,2 5-324,1-1 1,2-2-1,-3 4 1,2 0-1,-2-3-371,-2-3 1,4 2 0,-1-9-1,1-1 0,0-2 0,-3-3-874,2-2 1,2-7 826,-1-6 1,-1-6-1,-4-9 1,2-2 361,2-6 1,-2 3-1,4-3 1,-2 1 429,0 1 1,2 2 0,-3 6-1,3 0 551,2-1 0,-4 7-531,5 2 0,0 5 0,4 5-271,1 4 1,-3 3-1,0 1 1,-4 0-131,-1 1 1,3 3 0,-3 3 0,0-1-261,0 0 0,-2 0 1,-4-2-1,0 0 36,0 0 1,-6 2-1,-3-1 1,-2-2-567,-3-1 1,-4-2 0,-1-1 0,-2-2 208,-2-1 0,3-6 0,3 2 1,2-4-249,2-1 0,1-1 0,3-4-176,4-4 0,7-3 1,5-2-1,8-3 844,4 0 0,9-7 0,7 3 0</inkml:trace>
  <inkml:trace contextRef="#ctx0" brushRef="#br0" timeOffset="150">26407 6051 8237,'-19'-12'1101,"-2"4"-560,0 8 1,2 0 0,6 5-1,-1-4 48,1-1 0,0-1 0,1-4-651,3-4 1,-1-2 0,5-4 0,2-2-284,2 0 1,7-7 0,3 2 0,1-2 150,-1 2 1,3 3-1,-3 5 1,2 1-31,3 0 1,-1 4-1,0 1-554,1 2 493,-1 2 1,0 5 0,1 5 0,-1 6 284,0 5 0,1 6 0,-1-2 0</inkml:trace>
  <inkml:trace contextRef="#ctx0" brushRef="#br0" timeOffset="151">26087 6597 8122,'9'-13'0,"-2"-1"0,1 1 29,-1 0 1,-2 4 0,2 0-1,0 0 1565,1 2-35,-5 1 1,3 7-792,-6 4 1,0 2 0,0 8 0,-2 3-74,-2 4 0,-2 9 0,-3 3 1,3 1-403,0 1 1,0 3-1,-3 2 1,3-3-541,1 1 0,3-1 0,-2 1 0,2-3-387,2-5 1,0 0 0,0-3 0,0-4-1282,0-4 1,0-2 659,0-5 1,0-7 1026,0-6 1,-6-10-1,-3-9 1,-3-1 402,-1 1 1,0 1-1,-1 5 1,1 0 661,0-1 0,4 6 0,0 0 766,-1 2-941,4 2 1,10 10 0,10 3 0,2 2-717,3 3 1,2-1-1,7-1 1,2-2-886,1-1 1,4 0-1,-2 3 1,-1-2 938,1-1 0,4 0 0,-3 4 0</inkml:trace>
  <inkml:trace contextRef="#ctx0" brushRef="#br0" timeOffset="152">26060 7743 7917,'0'-13'970,"-1"5"0,-3 4-53,-5 2 1,-3 2-1,-2 0 9,1 0 0,0 6 1,-1 3-713,1 3 0,4 1 0,2 1 0,1-1-254,3 0 0,1 1 0,2-1 14,0 0 1,6-1 0,5-1 0,4-4-95,2-1 0,6-2 0,-4-4 1,2 0 160,2 0 1,-2 5 0,0-1 0,-2 1 70,-3 1 1,-1 1 0,-3 8 0,-3 1-66,-5 2 0,-2 6 1,-4-1-1,-4 5 25,-7 3 0,-2 1 0,-7-6 0,0-1-239,1-2 1,-4 0-1,4-5 1,0-2-600,4-1 0,2-6 1,1-2-453,1-1 0,7-3 1,8-9 1217,10-7 0,13-18 0,9-10 0</inkml:trace>
  <inkml:trace contextRef="#ctx0" brushRef="#br0" timeOffset="153">26487 7610 8132,'-21'0'140,"-4"3"0,6 7 1,1 12 610,5 11 0,2 0 0,0-1 0,0-1 422,2 0 0,6 5 0,-1-4 0,2 1-1627,2 0 1,2-2 0,2-5 0,7-1-1967,5-2 1,0-6 2419,6-8 0,1-9 0,3-7 0</inkml:trace>
  <inkml:trace contextRef="#ctx0" brushRef="#br0" timeOffset="154">26314 7890 7751,'-12'1'706,"3"4"0,2-4 1803,2 4-1970,4-4 0,1-1 0,10 0 1,5 0-86,3 0 0,10-1 0,1-2 0,5-3-613,3-2 0,9 1 0,-6-4 0,2 4-2931,-1 1 3090,-1 2 0,0-2 0,0-2 0</inkml:trace>
  <inkml:trace contextRef="#ctx0" brushRef="#br0" timeOffset="155">24288 6210 8146,'0'-8'21,"-2"-1"0,-2-2 179,-5-1 0,-3-1 0,-1 1 1,1 2-1,3 1 542,4-1 0,4 2-210,1-1 1,0 1 43,0-6 1,1 2 98,4 3 0,-2 6-388,6 12 0,-6 2 0,1 11 0,-2 3 0,-2 5 284,0 5 0,0 8 0,0 2 0,0-2-486,0-2 1,0 3 0,0 1 0,0-2-322,0-2 0,0-4 0,0-4 1,0-6-275,0-2 1,0-10 0,0-2-66,0-1 1,0-8 0,0-4 197,0-7 1,-2-11 0,-1-4 0,-1-3 495,1-2 0,1-4 0,2 1 0,0 4 512,0 2 0,0 6 1,0-3-202,0 2 0,2 3 0,2 5 162,5 3 0,3 5 1,0 0-1,-2 6-304,-1 6 1,0 2-1,3 3 1,-2-1-231,-1 0 1,-5 5 0,4 1 0,-2 1-110,-3-1 0,-2 0 1,-1-3-1,0 2-610,0-2 0,-4-1 0,-2-1 0,-2-3-1361,-2-2 1,-2 3 942,-1-3 0,4-3 374,0-2 1,12-8 0,2-3 0,6-4 704,7-2 0,3 3 0,6-10 0</inkml:trace>
  <inkml:trace contextRef="#ctx0" brushRef="#br0" timeOffset="156">24514 6610 8146,'6'14'223,"-4"-6"0,2 1 1,-3 2 764,-1 1 0,0-4 162,0 1 0,2-6-666,2 2 1,-1-5 0,6-6 0,2-6-630,0-4 0,3-9 0,1-1 0,1-3-258,2-1 1,-2 3 0,-4 4-1,-2 1 82,1-2 1,6 5 0,-6 1 0,-1 5-774,2 4 0,0 3 0,1 7 293,0 4 0,-5 4 801,-4 8 0,4 4 0,-1 6 0</inkml:trace>
  <inkml:trace contextRef="#ctx0" brushRef="#br0" timeOffset="157">24487 7103 8408,'2'-11'0,"1"0"448,1 2 1,1 5 0,-4-4 232,4 3 1,-4-1 0,5 3-109,0-2 0,-4 2 0,3 8 1,0 4-204,-1 2 1,1 7-1,-5 1 1,0 2-276,0 3 0,0 1 0,0 3 0,0 0-245,0-1 0,0 3 0,0-10 0,0 2-199,0 1 0,0-7 1,0 2-1,0-3-503,0-2 0,0-4 0,-2-2 314,-2-1 0,1-1 0,-6-7 599,-1-2 1,-1 1 0,1-6 1234,1-2 0,2 0-445,-2-3 1,4 7-315,10 2 1,4-1 0,7 2-450,2 1 0,4 3 1,-3 3-1,2 1-770,3-1 0,-1-1 0,1-1 0,-2 2-402,2 2 1,-5 1-1,0-3 1084,1 1 0,-5 1 0,4-5 0</inkml:trace>
  <inkml:trace contextRef="#ctx0" brushRef="#br0" timeOffset="158">24527 8023 8258,'-13'-7'3644,"4"1"-2183,0 6 1,6 1-1133,-1 4 0,2 2 1,2 8-1,2 1-239,2 2 0,-2 4 1,4-3-1,-2 2-347,1 3 0,1-4 1,-3 1-1,1-2-1299,-1-2 0,3 2 0,-2-1-1723,-1-2 3279,-1-7 0,-2-3 0,0-6 0</inkml:trace>
  <inkml:trace contextRef="#ctx0" brushRef="#br0" timeOffset="159">24741 7850 7950,'7'-6'1074,"-1"4"1,-6-2 0,0 8-1,0 5-533,0 3 0,0 6 1,0 1-1,0 2-258,0 2 1,2-2 0,2 1 0,3 1-468,1-3 1,4 1 0,-3-5-329,2 2 1,1 0 0,-1-6-495,-2-3 1,-8 1 752,-1-6 1,-6 1 0,-9-5-1,-3 0 381,-4 0 1,-3 0 0,0 1 0,1 2 753,2 2 1,6 4 0,-1-3 0,6 1-189,2 3 0,7 2 0,2 2-465,8-1 0,8-1 0,5-2 0,4-3-732,7-1 1,5-1 502,3-5 0,6-6 0,2-1 0</inkml:trace>
  <inkml:trace contextRef="#ctx0" brushRef="#br0" timeOffset="160">24248 626 12445,'-14'0'25,"1"0"0,0 0 0,-1 0 0,1 0 253,0 0 1,-1-4 0,1-1 105,0 3 1,4-1-721,0-2 0,4 4 85,-4-4 1,1 4 170,-6 1 0,-4 1 0,-1 4 0,-2 2 218,-2 0 1,-1 5-1,-1-3 1,0 2 140,-3-3 1,-2 4-1,3-3 1,1 2-144,-1-3 0,0 4 0,-1-3 0,-1 2-108,-3-3 1,1 4 0,5-3 0,-1 3-57,0 1 0,2-1 0,2-1 0,0-3 74,0 3 1,-3 1 0,0 1-1,1 0 55,2 1 0,-5 0 0,3 3 0,-2 0 8,-2 0 0,-5 2 0,3-1 0,-1 0 11,0 1 0,2-3 0,-4 6 0,2 1-129,2-3 0,2 4 0,0-5 0,0 0-121,1 1 0,-1 2 0,9-3 0,-1 0 74,1 1 1,-3 3-1,4 0 1,0 2 2,-1 1 1,-2 5 0,-5 2-1,-1 0 143,0-1 1,-2 4 0,1-5-1,2 0 4,1 2 1,0-5 0,0 3 0,3-3-484,4-1 1,-1-2 0,1-2 0,1 0 218,3 0 1,5-2 0,0 1 0,-1 0 137,-2-1 0,-2 4 0,1-1 1,0 4 34,-1 3 1,-3 6 0,-1-1 0,0 2 22,-1 2 1,4-1 0,-3-1 0,3-1-89,2 0 0,6 3 0,2-7 0,4 0-12,1-1 1,0-2-1,0-7 1,1 0 32,4 0 0,1 1 1,4 0-1,-1-4 41,1 0 0,2 2 0,1-3 0,1 2 27,-1 3 0,-4 1 0,0 1 0,1 3-4,2 2 0,-3-3 0,-2 6 0,1 0 0,-1 1 1,-2 5 0,3-7 0,1 1-34,-1 3 1,2-4-1,-4-1 1,0-1 37,0 0 1,4 0-1,-1-4 1,2-2 20,-3-2 1,9 2 0,-4-5 0,2 3-19,0-1 0,-1-1 0,3 2 0,1-1-21,-2 2 0,-1 1 0,-1 2 0,3 0-61,1-1 1,-1 2 0,-2 2 0,1 1 1,2-1 0,1-2 1,-2-1-1,0-2 45,0-3 1,2 3 0,0-4-1,2 0 21,3-4 0,-4 3 0,3-3 0,0 0 79,3-3 1,-1 4 0,-2 0 0,0 0 33,0 1 1,3-3-1,0 5 1,-1 0-141,-2 0 0,0-4 0,-3 5 1,-1 1-45,0-3 1,3 6-1,-2-6 1,-1 3 29,0-1 0,5-6 0,-2 2 0,2-3 60,-2-2 0,7 0 0,0 1 0,3-3 52,5-2 1,0 2 0,0-7 0,-1 1-34,1 1 1,1-5 0,1 5-1,-2 0-9,-2 3 0,-5 3 0,3 1 0,-4 0-131,-2 1 1,3-1 0,-8 2 0,3 1-64,2 2 1,-5-5 0,0-4 0,0 1 232,-1 2 1,7-4-1,-3-2 1,2-2-15,3 0 0,-1 1 0,-1-5 0,3 0-22,5 0 0,7 0 1,1 0-1,-1 0 42,-1 0 0,2 0 1,1 0-1,-2 0-163,-2 0 1,-2 4 0,-2 2 0,-3 2 42,-2 2 0,4-3 0,-5 1 0,0-2 60,2-3 1,1-2-1,7-1 1,2 0 114,2 0 0,3-1 0,-2-4 0,0-2-96,0-1 1,3-3 0,-3 3-1,0-1-94,0 0 0,3 5 1,-3-3-1,0 1-30,-1 3 1,-5 1 0,-4 2 0,0 0 22,-2 0 0,-2 0 1,-5-1-1,-1-2 76,1-2 0,4-1 0,0 2 1,0-5 60,2-3 0,-5 3 0,6-1 1,0-3-97,2-4 1,5-2 0,-5 3 0,1-2-17,-2 2 0,7-4 0,-5 1 0,-1 0 30,-2 0 0,-3 2 0,-5 7 1,0 1 21,-4-1 1,1 4-1,-5 0 1,-1 2 4,-3-1 0,0-1 1,-1 3-1,0-3 18,1-1 1,0-1 0,4-2-151,4 1 115,-2 0 0,5-8 1,-3-3-1,3 1-43,2 0 1,4-3 0,2 2 0,-1 0-57,1-4 0,-4 5 1,-5-1-1,-3 4 144,-2 3 1,-1-3 0,-5 7 0,1-3 42,-1-2 0,-1 6 1,-2 0-1,-1 1-130,1-1 1,2-1-1,2-4 26,-1 0 1,0 0 0,1-1 0,-1-1-135,0-2 0,2-3 0,1-5 0,4 0 120,0-3 1,1-2 0,3 4 0,-2 0 123,2 4 0,-5-1 0,-1 5 1,-4 1-84,0 3 1,-2 0 0,-3 1 0,-4 0-52,1-1 1,-4 5 0,2 1 0,-2-3-75,-2-1 1,0-2-1,1-3 12,4 0 0,-4-6 0,4 4 0,-2-2 91,1-2 1,2-3 0,4 0 0,-1-2 77,2-3 0,0 1 0,1-4 0,-1 1-57,-2 4 0,-5 1 0,3 1 1,-1 0 28,-3 1 0,3 0 0,-1 3 1,-2 2-129,-2 2 1,-1-5-1,0 3 1,0-1-47,0 0 0,0 4 1,0-4-1,0 0 89,0 1 1,0-4 0,0 3 0,0-2 46,0 2 0,0-3 0,0 2 0,0-2 13,0-2 1,0 5-1,2 0 1,1-2-29,1-1 0,0 3 1,-2 0-1,1 0-105,1 1 0,1-3 0,-5 5 0,0-2-1,0-3 0,0 4 0,0-1 0,0 0 110,0 1 1,0 2-1,0-3 1,0 0 7,0 1 0,0 2 1,0-3-1,-2 2 129,-2 3 1,1-4-1,-6 2 1,-1 2-116,-2 1 1,3-2-1,0-1 1,0 2-91,2 1 1,-1 0 0,5-1 0,-1-4-30,1 0 1,1 3-1,2-2 1,0 1 40,0 1 1,0-6 0,0 6-1,-1 0 67,-4 3 1,4-4 0,-5 0 0,2 2 93,-1 1 0,-5 2 0,2-1 0,0 1-33,-1 0 0,0 1 0,-5 1 0,3 2-40,2-1 1,-2-2 0,5-1-1,0 0-212,1-1 0,-4 1 1,4 0-1,1-2 53,-2-3 1,4 3 0,-2-4 0,1 0 103,-1-3 1,1 2 0,-5 1 0,1 1 140,-1 1 1,-1-6 0,-2 6 0,0 0-75,2 2 1,-4 2 0,-5 1 0,0 2-78,-1 1 1,4 5 0,-4-4-1,1 1-15,1-1 1,0 4 0,7-3-1,1-1-45,-1 1 1,-2-1 0,0-2 0,2 1 59,1-1 1,0-1 0,-4 1 0,-1 1 87,1-1 0,-5-2 0,0-1 1,2 1-10,1 3 1,-3-2 0,-1 5-1,0 1 66,0-1 0,-5 1 0,2 5 1,-2 0-190,2 0 1,-2 0 0,5-1 0,0-2 25,-1-2 1,3 1 0,2 2-1,-1-1 52,-2-1 1,0-2 0,3 3 0,-1-3 34,-2-1 1,-1 2 0,3-4 0,-2 1 83,1 0 1,-2-4 0,1 3 0,2-2-49,1-3 1,-2 5-1,-1 0 1,2 1-73,1 0 1,1-2 0,0 4 0,-3 0-98,-1 0 1,1 0 0,3 3 0,1-1 33,0 1 0,-5-3 0,0 1 0,0 1 51,-1-2 1,3 3 0,-5-4 0,0-1 50,1 1 0,-1 2 1,-3-2-1,2 0 61,-2-1 0,4 4 0,-3-5 1,1 0-70,1 2 1,2-1-1,4 5 1,-1-3 7,-2-1 1,0 4 0,5-1 0,0 2-196,-1 2 1,-3 0 0,-1 0 0,0 0 81,-1 0 1,3-4 0,-7-1 0,1 2 92,1 2 0,-4 1 0,5 0 0,-3 0 30,1 0 1,4 0 0,-4-2 0,0-1 22,1-1 0,-3-1 1,5 5-1,0 0-62,0 0 1,-5-4 0,2-1 0,-3 3-89,-2 0 0,2 4 1,0 0-1,1 4-40,0 2 1,-7-4 0,6 4 0,-2-1 97,-2 0 0,-1-2 1,2 2-1,-2 1-44,-1-1 1,0-4 0,3 2 278,-3-4-131,3 5 1,-5-5 0,6 4-1,1-4-21,-1-1 1,2 0 0,1 0 0,2 0-70,-2 0 1,4 0 0,-1 0 0,2 0-95,2 0 1,-2 0 0,1 0 0,2 0-22,1 0 0,-3 0 0,1 0 0,-1 0-114,-1 0 1,-1 5 0,-3 1 0,2 1-342,2 3 1,-4 7 0,4 2-1,0 2-1831,0 2 2403,1 3 0,5 0 0,-1 1 0</inkml:trace>
  <inkml:trace contextRef="#ctx0" brushRef="#br0" timeOffset="161">24914 9849 8288,'-9'-14'238,"0"1"1,6 0 0,-1-1-1,4 3 71,4 2 0,4-2 1,4 5-1,-2 1 0,-1-1 1,1 3 575,2 1 0,0 4-158,-3 2 0,-3 5 0,-6 10 0,0 6-89,0 5 0,0 7 0,-2-1 0,-2 2-239,-5 2 0,1 4 1,1 2-1,0-1-427,-1-4 0,5 2 0,-3-9 1,2-1-529,0-7 1,-1 0-1,5-9-106,0 0 553,0-8 1,0-6-1,0-11 1,0-7 24,0-4 0,6-3 0,1-5 0,2 1 413,0-1 1,-4 2 0,3 3 0,3 4 156,1 3 0,1 2 0,0 1-98,1 3 0,-1 4 0,0 8-4,1 2 0,-1 10 0,0-1 0,-1 4-227,-3 2 1,1 3 0,-5-2 0,-2 1-326,-2 0 1,-1-1 0,0 3 0,-1-3-182,-4-2 1,-3 3 0,-9-4 0,-2 0-41,-2 1 1,-1-4 0,-3 1 0,1-4-263,2-3 0,6-5 1,-2 3-2126,3-1 0,9-3 1541,6-7 0,13-4 0,13-5 1235,3 0 0,8-1 0,-3 1 0</inkml:trace>
  <inkml:trace contextRef="#ctx0" brushRef="#br0" timeOffset="162">25301 10395 8288,'13'0'66,"-6"2"0,-1 2 1134,0 5 1,2 3-589,5 1 1,-1-4 0,-2-2 259,-1-1 0,0-1-345,4-5 0,-1-6 0,-2-4 1,-1-7-412,2-5 1,1-5-1,1-2 1,0-4-383,1-1 0,-1 0 1,2-1-1,1 3-100,2 4 0,5 3 0,0 3 0,2 4-161,2 3 0,-2 8 0,-2 2 1,0 4-412,0 1 1,-3 6 0,-3 4 937,-2 7 0,-1 3 0,-1 7 0</inkml:trace>
  <inkml:trace contextRef="#ctx0" brushRef="#br0" timeOffset="163">25207 10875 8224,'0'-13'0,"0"-1"1210,0 1 0,-4 4-195,-1 0 0,1 8-590,4 1 0,0 6 0,0 7 0,0 2-50,0 3 0,-1 1 0,-2 6 0,-2 0 18,2 3 0,-3 3 1,0-1-1,0 3-230,0 1 1,-2-3 0,2 3-1,0 0-289,0 0 0,-3-4 0,3 1 1,0-3-1031,0-2 1,2 0 0,4-3-1159,0-1 1,0-5 2313,0 1 0,0-10 0,0-2 0</inkml:trace>
  <inkml:trace contextRef="#ctx0" brushRef="#br0" timeOffset="164">25047 11381 8224,'-6'9'0,"-2"0"818,-4 2 1,3-1 670,0-1 1,7-3 0,2-6-789,8 0 0,4 4 0,1 1 1,0-2-742,1-2 1,3 1-1,1 0 1,-1 3 98,-3-2 1,0 3-1,-1-2-2516,0-1 1,1 0 2456,-1 2 0,-6-4 0,-1 5 0</inkml:trace>
  <inkml:trace contextRef="#ctx0" brushRef="#br0" timeOffset="165">25207 12021 7864,'-9'0'-858,"1"0"1,3-4 829,-4-1 0,0-1 0,-4 3 487,0-1 0,-1-1 0,2 4 1223,4-3 0,-3 4-850,7 0 1,-1 1-1,5 8 1,0 1-495,0 2 1,0 6 0,2 0-1,2-1 129,5 3 1,-1-4 0,0 5-1,3-1-287,1 1 0,-3-3 0,-1 3 0,1-2-349,-1-3 1,-2 3 0,-6 1 0,0-1-265,0 0 0,-2 3 1,-2-4-1,-5 0-65,-3 1 0,-6-4 0,-1 3 1,-2-3-96,-2-2 0,-3-1 0,1-2 0,1-2-750,2-3 0,6 0 1343,-2-5 0,9-12 0,3-3 0</inkml:trace>
  <inkml:trace contextRef="#ctx0" brushRef="#br0" timeOffset="166">25421 11954 8769,'-6'-11'0,"-3"2"440,-3 4 1,5 10 0,2 4 0,4 2 267,1 3 0,1 1 0,2 4 0,2 6-14,-3 5 1,4 10 0,-1-2 0,-1 2-1415,2 3 0,-4 0 1,4-3-1,-2-2-2729,0-2 3449,1 3 0,1-11 0,1 4 0</inkml:trace>
  <inkml:trace contextRef="#ctx0" brushRef="#br0" timeOffset="167">25434 12208 8044,'7'-34'482,"-2"3"1,-2-2 0,1 15-1,5 2 92,3 1 1,1 2 0,2 1 0,3 3-1113,4 5 0,3-2 538,2 1 0,11-5 0,4 2 0</inkml:trace>
  <inkml:trace contextRef="#ctx0" brushRef="#br0" timeOffset="168">26007 10488 8184,'-13'-4'0,"-1"0"154,1 1 1,4 1-133,0 2 0,6-1 202,-1-4 0,4 2 380,4-6 1,-1 5-76,6-5 1,-1 5 176,1-5 0,-2 6 1,-3-2-459,5 4 1,-1 5 0,-1 2 0,1 2-31,-1 2 0,0-3 0,4 2 1,-2 2 18,1 0 1,2 1 0,1-1 0,0-2-59,1 1 0,4 0 1,-1 1-1,0-2 11,-3 1 1,0 0-1,1 1 1,1-2-25,2 1 0,-1 0 0,-2 1 0,2-2-31,0 1 0,1 0 0,-5 1 1,2-3 80,3 3 0,-3-1 1,3 2-185,-4 1 1,0-2 0,-1 7 0,-1-4-187,-3 0 0,1-5 0,-5-1 0,-1 1-233,2-1 0,-5 4 1,4-4-423,-4 4 1,-1 2-1230,0-1 0,2-1-1618,2-3 3656,4-3 0,5-6 0,0 0 0</inkml:trace>
  <inkml:trace contextRef="#ctx0" brushRef="#br0" timeOffset="169">26580 10822 8259,'8'0'0,"-2"0"0,0-6 0,1-2 0</inkml:trace>
  <inkml:trace contextRef="#ctx0" brushRef="#br0" timeOffset="170">26647 10822 8259,'-2'9'-1298,"0"-1"971,-3 3 1,-4-4 0,5 2 1442,1 1-1116,1 2 0,2 2 0,0-1 0</inkml:trace>
  <inkml:trace contextRef="#ctx0" brushRef="#br0" timeOffset="171">26474 10808 8337,'-5'-9'-84,"-1"2"-555,-1 1 0,2 2 1508,-3 4 217,-1 0 1,1 1-504,4 4 1,4 2-1,4 6 1,5-1-166,3-3 1,3 3 0,1-3 0,3 3 70,2 1 1,1 0 0,4 1 0,-3-1-367,-1 0 1,1-4 0,3 0 0,-1 0-428,-2-2 1,0 4 0,-3-5 0,-1 0-49,0-1 1,-1 0 0,-5-5 0,1 0 2,-1 0 1,0-6 0,1-4 0,-3-5 39,-2-3 1,2-6 0,-7 4 0,-1-3-56,-1 1 0,-2 4 1,0-2-1700,0 0 2063,0 3 0,0 3 0,0 1 0</inkml:trace>
  <inkml:trace contextRef="#ctx0" brushRef="#br0" timeOffset="172">25247 11954 8249,'-6'-13'-1065,"5"6"0,-5-1 777,6 4 736,0 2 1,-2-4 1217,-2 6 0,1 0-1114,-6 0 0,5 0-245,-5 0 0,0 0 0,-4 0-352,-1 0 1,5 5 0,1-1 0,-3-1 21,-1-1 1,-1-2-1,-2 1 1,-1 2 240,-2 2 0,-1-1 0,3-4 0,-2 0 49,2 0 0,1 0 1,1 0-1,1 0-96,0 0 1,-1 5 0,1 1-91,0 1 1,-1 2 0,1 4 0,0-1-77,-1-3 0,1 3 0,0-3 0,-1 2 98,1 3 1,0-1 0,-1 0-1,0 1 147,-4-1 0,3 0 1,-4 1-1,1-1-17,0 0 1,0 1 0,5-1-1,0-1-22,-1-3 1,1 3 0,1-4 0,2 4-314,1 2 0,5-1 0,-4 2 0,1 1 108,-1 2 0,5 0 1,-1-4-1,1 3 154,-1 0 1,2 1 0,-2-4-1,2-1 16,2 0 1,0 1 0,0-1 124,0 0 1,0 1 0,2-1-147,2 0 1,3 1 0,7-1-1,-1-1-129,0-3 0,5 2 0,3-2 1,1 2-34,2-2 0,4 2 0,-6-3 0,2 1 41,-2 0 0,6-5 1,-4 5-1,0 0 65,1-2 1,-1 1 0,-1-5 0,0 1 54,0-1 0,2-2 0,2-1 1,0 0-87,-1 0 1,2 0 0,2 0 0,3 0 3,1 0 1,1 0 0,5 0 0,-1 0-144,-4 0 1,2 0-1,-4 0 1,0 0-71,-1 0 0,-5 0 0,-5 0 0,0 0 245,-1 0 0,-2 0 0,-5 0 0,0 0 85,4 0 0,-3 0 0,4-1 0,-1-2-43,0-1 0,5-7 0,1 4 0,4-2-181,3 0 1,1 0-1,-4-4 1,1-1-308,2 1 1,-1 0-1,-6 0 1,-4-1 152,0 1 1,-3 0-1,-3-1 171,-1 1 1,-5 0 0,-4-2-1,-3-2 33,-1 0 0,0-3 0,0 4 0,0-3 9,0-2 1,-1 3-1,-2-2 1,-1-1-286,1 0 0,-5-1 0,1-3 1,-1 1 33,4 2 1,-3 1-1,-1-3 234,1 2-16,-5 6 1,4-8 0,-6 5 0,-3 0-1,0 0 0,-7 2 1,2 7-1,-5 1-132,-4-1 1,-8 4 0,-7 1 0,-1 4-94,-3 1 1,2 0 0,-1 0-1,2 1-290,4 4 0,-6-4 0,9 4 0,0-2-80,3 1 0,5-2 0,6 2 1,3-3-934,1-1 1,10 0 1536,-2 0 0,10 0 0,-2 0 0</inkml:trace>
  <inkml:trace contextRef="#ctx0" brushRef="#br0" timeOffset="173">27087 11195 8256,'-9'-12'-322,"0"3"0,0 3 0,-3 8 40,3 2 1,-2-1 0,2 4 0,-3 1 0,-1-2 1212,-1 0-509,7 4 0,-5-7 0,3 6 0,-1 1 48,1 2 0,-3 1 0,3 1 0,-3-1-354,-1 0 1,6 5 0,1 1 0,1 1-216,1-1 1,-1 5-1,4-2 1,-2 2 7,-2-2 1,1 3 0,4-4-1,0 1-477,0 0 0,0-1 0,0 3 1,0-2 144,0 1 1,0 3 0,0 0 0,-2-1 430,-2-2 0,1 2 0,-6-3 0,0 2 287,2-2 1,-5 3-1,3-3 1,-3 3-76,-1 2 1,4 0-1,0-1 1,0 1 4,2 0 0,-3-1 1,5 3-1,1 0-370,-2 2 1,4 0-1,-4-3 1,2 2-114,-1 1 1,-5 0 0,3-3 0,-2 2 78,0 1 0,1 5 0,-2-5 0,1-2 187,-1 0 0,2 2 0,0 1 1,-1 1 195,1-1 1,-2 5 0,4-1 0,0 1-305,0-2 0,2 7 0,4-5 1,-2 0-3,-2 1 1,2 0-1,-2-1 1,2-3 199,2-2 1,-4 4 0,-2-4 0,0 1 489,0-1 0,-4 4 0,1-3 0,-3 1-44,-1 3 1,4 1 0,1 2 0,1-1-465,0-4 1,4 8 0,-2-1 0,5 2-264,5 2 1,-2-2-1,5-4 1,3-1-677,1-4 0,1 4 1,0-5-1,1 0 414,-1-3 0,-1-3 0,-2-1 0,-2-1 639,-2 1 0,-2 0 1,-4-1-1,-1 1 428,-4 0 0,2 4 0,-6 1 0,-1 1-224,-2 0 0,-1 8 1,-1-1-1,1 1-287,0 1 1,4 1 0,1 0 0,2-2-89,4 2 0,0-1 0,2-5 0,0-2-329,0 2 0,6-4 1,3-1-1,3 0 245,1-1 1,0 0-1,1-5 1,-1 0 350,0-4 1,2 1 0,1-3 0,4 0-275,0 4 1,3-3-1,5 1 1,3 0-339,4-1 0,4 3 1,2-7-1,4-2-161,4-4 0,-3-1 1,-2-6-1,-2-1 136,-2-1 1,-2-8-1,-1-4 1,-3-7 714,-1-5 0,-2-3 0,-5-3 1,0-2 118,-4-1 0,2-10 0,-5 1 0,0-2-69,0 1 1,4-8 0,-6-1 0,0-1-48,-3-1 1,0 5 0,-1 0 0,0-1-231,1 1 0,-1 4 1,0-2-1,2 4-459,3 1 0,-3-4 0,3-2 0,-4 0 246,0 0 1,-1 0 0,0 3-1,-1-1-272,-3 1 0,3-2 1,-3 2-1,3 3 18,1 2 1,-1-7 0,-2 8-1,-1 0 411,2-1 0,-4-1 1,0-1-1,-1 2-65,-3 2 1,0-2 0,0 4 0,2 0 28,-2 3 0,-2-2 1,1 0-1,0 1 51,3-1 0,5-2 0,-1 4 0,3 1 82,1 2 0,1-5 0,-1-1 0,0 0 49,1 3 0,-2 11-68</inkml:trace>
  <inkml:trace contextRef="#ctx0" brushRef="#br0" timeOffset="174">27939 11255 11867,'-12'-23'-44,"-15"-23"-48,0 3 1,-1 7-1,-1 5-24,-3 3 0,-5 3 0,2 1 1,-4 4-139,-1 0 0,0 3 0,0 5 0,0 1-4,0 3 0,6 0 0,5-2 0,4 2-292,2 2 1,7 2-1,-2 4 550,3 0 0,-4-6 0,-2-1 0</inkml:trace>
  <inkml:trace contextRef="#ctx0" brushRef="#br0" timeOffset="175">27060 12314 8256,'0'-13'-443,"0"0"1,0 4 107,0 0 1,0 4 1533,0-3 417,-6 5-1256,-1-3 1,-2 7 0,2 4 0,-1 3 131,1 4 1,-1 8 0,-2 2 0,3 3-490,1 2 0,-3-1 0,3 2 1,0 1 49,0-3 0,2 4 0,4-9 0,0 1-779,0 0 1,0-10 0,1 1-431,3-1 1,4-6 0,5-2 779,1-2 1,-6-8-1,0-3 1,-1-3 375,1-1 0,-5-6 0,3-2 0</inkml:trace>
  <inkml:trace contextRef="#ctx0" brushRef="#br0" timeOffset="176">26967 12528 8256,'-6'7'435,"-3"-3"1,-3 5-1,-1 3-281,0 4 1,-1 4-1,1-3 1,0 4 104,-1 0 1,2 0 0,2-5 0,1 2-81,-1-2 0,4-1-260,1-2 0,7-6 1,5-2-106,7-4 1,6-7 0,1-4 0,3-6-425,4-6 1,3 1-1,-1 0 1,1 0 609,-2 1 0,5-8 0,1-6 0</inkml:trace>
  <inkml:trace contextRef="#ctx0" brushRef="#br0" timeOffset="177">27060 11768 8256,'5'-13'0,"-1"-1"0,1 5-45,-5 0 0,0 12 1,-2 3-1,-2 9 286,-5 7-30,-3 9 0,-6 1 0,-1 6 147,-2 4 1,-1 5 0,-5-1 0,2-2-83,3-2 1,-3-1-1,4-8 1,0-2 38,3-3 0,1 0 1,2-9-1,3 1-492,0-1 1,5-1-1,-1-5-421,2 0 0,0 7 1,4 0-6,-3 1 1,1 0 0,4-4 0,0 4 195,0 0 1,-6 9 0,-2-4-1,-1 1 310,1-3 0,3 1 0,-2-5 97,1 1 0,1-2 0,5-11 0,0-2 0</inkml:trace>
  <inkml:trace contextRef="#ctx0" brushRef="#br0" timeOffset="178">26834 13714 7184,'0'-14'0,"0"7"0,0 1 0</inkml:trace>
  <inkml:trace contextRef="#ctx0" brushRef="#br0" timeOffset="179">26834 13660 8646,'8'-17'0,"0"-3"0,-2 1 974,-3 0 1,-2 1-462,-1 5 0,-1 5 1,-2 5-178,-2 6 1,-4 6-1,4 9 1,-3 4-164,-2 3 1,-2 6 0,-1 2 0,-1 0-500,1-1 0,0 4 0,1-5 0,3-3-1222,4-4 0,4-5 47,1-6 0,10-7 1501,4-6 0,8-18 0,-1-10 0</inkml:trace>
  <inkml:trace contextRef="#ctx0" brushRef="#br0" timeOffset="180">27207 13527 8256,'-6'-13'0,"-3"1"-7,-3 3 1,5 5 0,2 8 0,4 5 251,1 3 0,0 1 0,0 2 1,-2 1 232,-2 2 1,1 6 0,-6-1 0,-1 4-186,-2 0 0,3 2 0,2-8 0,-1 1-153,1 0 1,4-5 0,-3-1-1,1-4 258,1-3-1773,0-6 535,4 3 0,-2-6 367,-2 0 1,1 0-1,-6 1 709,-2 4 1,0 2 0,-3 8 0,1 1 349,0 2 0,1 0 0,3-5 0,4 0-312,4 1 0,4-1 1,6-1-1,9-3-1300,5-5 1,8 2 0,2-2 1025,1-1 0,-4-7 0,2-3 0</inkml:trace>
  <inkml:trace contextRef="#ctx0" brushRef="#br0" timeOffset="181">27020 14540 8256,'2'-5'1782,"-7"1"-668,-5 1 0,1 8 1,0 3-1,0 6-969,2 4 1,-5 2 0,5 8-1,-2 2-385,0 1 1,4 11 0,-2-2-2634,1 1 1912,2 0 0,4-6 961,0-4 0,0-3 0,0-2 0</inkml:trace>
  <inkml:trace contextRef="#ctx0" brushRef="#br0" timeOffset="182">27313 14500 8971,'0'-13'0,"-1"1"384,-3 3 1,1 4-1,-5 10 97,2 4 1,-4 0 0,1 3 0,-3 4 12,-1 3 1,0 2 0,-1 4 0,1-1-298,0-1 0,4 8 1,1-7-1,1-2-430,-1-1 1,5 1-1235,-1-4 892,3 0 0,1-17 1,0-5-19,0-7 0,0 3 1348,0-1-527,0 6 0,-5 7 1,1 10-1,1 0-481,1 1 0,4-2 1,2 1-1,6-1 253,7 0 0,-2-5 0,4-2 0</inkml:trace>
  <inkml:trace contextRef="#ctx0" brushRef="#br0" timeOffset="183">27500 12887 8256,'-6'-13'933,"-3"0"0,2 1-683,-2 3 1,6 9 0,-1 10 0,2 5-634,2 3 1,0 6-1,0-2 1,0 2-166,0-2 1,0 1-1,0-3 1,0-1-448,0 0 995,0-1 0,0-11 0,0-1 0</inkml:trace>
  <inkml:trace contextRef="#ctx0" brushRef="#br0" timeOffset="184">27620 12781 8473,'-13'6'602,"4"10"0,1 9 0,3 3-486,2 6 1,-3-1 0,1 1 0,1 0-393,-2 0 0,0-4 0,-3 1 0,3-3-333,0-1 1,5-2 0,-5-5 608,0-6 0,4-1 0,-4-5 0</inkml:trace>
  <inkml:trace contextRef="#ctx0" brushRef="#br0" timeOffset="185">25434 13101 7899,'-13'0'432,"-1"0"-79,1 0 0,1-2 229,3-2-561,3-4 1,14-5 0,4 0 0,5-1 0,3 1 98,-1 0 0,0 1 0,-3 1 0,1 3 97,-5-3 0,-1 4 0,-5-1 0,0 1 707,0 0-834,-1 4 0,-7-8-103,-2 7 1,1 1-89,-6 7 1,6 4 326,-2 5 0,5 0 0,5 1-153,4-1 1,3-1 0,1-2 0,-1-1-288,-3 1 0,2-2 0,-2 1 0,3 1-870,2 2 1,-1 1 1083,0 1 0,1-1 0,-1 0 0</inkml:trace>
  <inkml:trace contextRef="#ctx0" brushRef="#br0" timeOffset="186">25687 13194 8286,'0'-13'0,"-1"1"-224,-4 3 0,-2 3 0,-6 6 0,-1 0 529,1 0 1,0 6-1,-1 3 1,2 3-7,3 1 0,-2 5 0,2 2 0,-2 3 209,2 0 1,4 8 0,5-7 0,1 0-291,4 1 0,3-4 0,10-1 0,4 0-374,4-4 1,5-3 0,0-2-1,-2-4-517,0-1 1,0 3 0,1-3-1,-4 0-596,0 0 0,0 0 1269,-8-2 0,6-3 0,-4 5 0</inkml:trace>
  <inkml:trace contextRef="#ctx0" brushRef="#br0" timeOffset="187">25834 13540 7889,'-8'0'253,"4"-1"0,8-2 0,5-1 0,3-1 104,1-1 0,2 5 0,2-4 1,2 2-266,2-1 0,-1 2 0,4-1 1,-3 6-247,-2 6 1,-1 3 0,-5 1 0,-1 2-123,-3 3 0,-3 3 0,-8 5 0,-4 1-316,-7 0 1,-2 1 0,-7 1 0,-2 3 591,-1-3 0,-2-5 0,2-3 0,3-2 0,-3-1 0,4-5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6:03:53.551"/>
    </inkml:context>
    <inkml:brush xml:id="br0">
      <inkml:brushProperty name="height" value="0.053" units="cm"/>
      <inkml:brushProperty name="color" value="#FF0000"/>
    </inkml:brush>
  </inkml:definitions>
  <inkml:trace contextRef="#ctx0" brushRef="#br0">17236 6717 7727,'0'-13'248,"0"-1"0,1 7 196,4 2 0,-4 2-631,4-1 1,-5 1-278,-5-6 0,2 6 0,-6-3 673,-1 0 1,-2 5 0,-1-4-109,0 4 1,-1 2-1,1 2 1,-2 3 31,-3 2 0,4-1 0,-4 3 0,1-2-119,0-2 1,2 3 0,-3-3 0,2 0-11,-2-1 0,2 4 0,-5-4 0,0-1 107,1 2 1,-1-3 0,-3 5 0,2-1-79,-2 0 0,5-2 0,0 4 1,1 1 5,0 2 0,-4 1 0,4 2 0,3 1-31,5 2 0,-2 0 1,5-3-1,-1 2 13,4 6 0,2-3 0,2 1 0,0 0 13,0 0 1,0-4-1,2 6 1,1 0 12,1 2 0,5 1 0,-3-3 0,0-1 35,0 2 0,3 1 0,-5 3 0,-1 2 73,-1 1 1,-2 2 0,0-4 0,0 4 55,0 1 1,0 0 0,0 3 0,0-1-66,0 1 1,4 4 0,1 2 0,-2-1-78,-2 0 1,0 6-1,2-4 1,2-2-22,-2-5 1,3 6-1,-2-2 1,-1 4-104,-1 0 0,-1-3 1,2-5-1,2 1 70,-2-1 1,-1 0 0,1 3 0,2 0 84,-2 0 1,-2 0 0,1 0-1,1 0-28,1 0 1,2 0 0,-3 0 0,2 0-35,-2 0 1,-1 3-1,1-1 1,2-4-61,-2 1 0,3-2 0,0-2 1,0-4 11,0-3 1,4-2 0,-3-3-1,2-2 100,0-2 1,4-1 0,5-5 0,-2 1 220,-1-1 1,-1-1 0,-1-2 0,0-1-110,1 2 0,3-4 0,1 2 0,0 1-172,1 2 1,-3 1-1,7 1 1,0-1-406,3 0 0,-1-4 1,-2-1-1,0-1-172,0 0 0,3-4 0,-1 2 0,-2-4-589,0-1 0,-7 0 1,2 0-1119,-3 0 2254,-2 0 0,-6 0 0,-1 0 0</inkml:trace>
  <inkml:trace contextRef="#ctx0" brushRef="#br0" timeOffset="1">16796 6397 6894,'1'7'-110,"4"-2"1,2-4 0,7-1 213,-1 0 1,0 0 0,1 0 0,0 0 182,4 0 0,-3 2 0,4 1 1,1 1-152,2-1 0,-1 3 0,1-1 0,0-1-11,-1 2 0,4-5 1,-3 4-1,2-4 1,-2-1 1,3 5-1,-3-1 1,4-1-15,0-1 0,1-2 1,0 0-1,-1 0-3,1 0 0,0 0 0,1 0 0,1 0-57,2 0 0,2 4 0,-3 1 1,2-2 13,2-2 0,-3-1 0,3 0 0,0 0-8,1 0 1,0 0 0,4 0 0,-4-1 65,-4-4 0,3 2 0,0-4 0,0-1-42,-2 1 0,0-1 0,1 0 0,-1 2-89,1 0 1,-2 3 0,-3-5 0,2 2-65,1 4 0,0 0 0,-4 2 0,-1 0 27,1 0 1,4-1-1,0-2 1,-1-2 64,-2 2 1,3 0 0,0 0 0,-1-3 66,-2-1 1,3 2-1,0-3 1,-1-1 140,-2 1 0,3-4 1,0 5-229,-1 0 1,-1-4 0,1 5 0,1 0 0,-1-1-176,-2 0 0,-2 2 1,1-2-1,0 1 96,-1 3 1,0-3-1,-3 0 1,-2 0 34,-2 0 1,5-3-1,-3 3 1,1 0 31,0 1 0,-4-6 0,3 2 1,-1-3 220,1-1 0,0 0 1,3-1-1,-4 1-214,0 0 0,2 0 0,-4-1 0,-2 1-70,-1 0 1,2-1 0,1 1 0,-1 0-59,-3-1 0,-5 5 0,-1 0 0,-1 1-90,0 0 1,-4-4-1,2 3 245,-4-2 0,-1-7 0,0 0 1,0 2 155,0 1 0,0 2 0,-1-2-52,-4-3 0,2 3 0,-4-3 0,0 2 0,-1 0-52,-2-2 1,-1 5-1,1 4 1,1-1-198,-1-2 0,-3 3 1,-4 1-1,-1 2 40,2 4 0,-5-4 0,1 1 0,-3 2 36,1 2 0,0 1 0,-5 0 1,1 0-9,-1 0 0,0 0 0,1 0 1,1 0 36,2 0 0,-6 0 0,2 0 0,-1 0 29,0 0 0,1 0 1,0 0-1,1 0 22,-1 0 1,-4-2-1,-2-1 1,1-1-26,-1 1 0,-2 1 0,4 2 0,0 0 78,-2 0 1,3 0 0,-4 0 0,2 0-41,2 0 1,-3 0 0,2 0 0,0 0-48,-1 0 0,4 0 1,-5 0-1,2 0-30,0 0 0,0 5 1,4-1-1,0-1 11,1-1 0,-1-2 0,0 0 1,1 0 88,-1 0 0,2 0 0,1 0 1,2 0-2,-2 0 1,1 0 0,-1 0-1,2 0-23,-2 0 1,3 4-1,-1 1 1,-2-1-89,-1 2 0,-2-5 1,1 5-1,-1-1 48,0-1 0,1 5 0,-1-4 0,0-1-32,1 2 1,-1-3-1,0 4 1,1 1 39,-1-1 1,2-2 0,1 2 0,2 0 60,-2 1 1,-1-1 0,-1 4 0,-1-3 57,0 3 1,-1-4-1,-2 2-56,-1 1 1,0 2 0,5 0 0,-3-1 0,0-3 11,-2 3 0,0-1 0,4 0 0,0-1-18,1 2 0,-1-4 1,2 1-1,1-1 26,2 0 1,1 1-1,-3 2 1,2-2 9,-1-3 1,2 4 0,0-3-1,0 2 12,1 2 0,3 0 0,0 1 0,2-2-128,1 1 1,5 0 0,2 1 0,1-2-151,3 1 0,2-3 1,2 2-1,4 0 52,4-1 1,8 2 0,6-4 0,2 0-277,1 0 0,5 0 1,2-3-1,0 3-970,-1 1 1,5-3 1362,-1 5 0,2 6 0,2 6 0</inkml:trace>
  <inkml:trace contextRef="#ctx0" brushRef="#br0" timeOffset="2">16769 6184 20072,'0'-8'-2025,"0"4"1,-1 7 0,-4 3 221,-3 1 1970,2-4 0,0 2 723,6-10 1,0 2-1121,0-6 0,-2 6 253,-2-1 0,1 2 98,-6 2 0,4 5 0,-2 1 0,0 0-380,-1 0 1,4 4 643,-5-1 0,0 3-112,-4 1 1,4-5 0,1-3-21,2 1 1,-2-3-407,3 6 1,-5 0 0,2 4 254,1 1 0,-5 4 0,3-1 1,-1 1-127,1 1 1,-6 1-1,5 3 1,-1-2-140,0-2 1,3 3 0,-1-4-1,0-1 189,2-3 0,0 0 0,4-1 33,-2 0 1,1 1 0,4-1-28,0 0 0,0-4 1,-2 0-1,-1 1-175,-1 2 1,-1 2-1,4-1 1,-2 2-7,-1 2 1,-5-2 0,3 5-1,0-3 41,0 1 0,-3 0 1,5-3-1,-1 1 114,-1 2 1,5-1 0,-4-3 43,4-1 1,1 0 0,0 1-169,0-1 0,1 0 72,4 1 110,-4-1 1,5 0 0,-6 2 0,0 2-165,0 0 0,0 6 0,0-4 1,0 1-47,0 4 0,0-3 0,0 0 0,0-2 109,0-3 0,0 3 0,0-1 117,0-2 1,2-2-1,1-4 221,1-1 0,2-6 0,-3 3 195,1 0 0,2-5 0,-1 5-365,4 0 0,2 2-273,3 5 0,-2 0 0,-2 1 69,-1-1 1,0-1-1,3-2 289,-4-1 1,0-6 831,-4 1-963,-2-2 0,4-4-1110,-6-2 0,-2 2 1148,-2-2 1,-4 3 0,-5 1 0</inkml:trace>
  <inkml:trace contextRef="#ctx0" brushRef="#br0" timeOffset="3">16436 7423 25671,'0'-7'-4916,"0"2"1,0 10 1607,0 4 2274,0-3 1403,0 0 1,2-5 446,2 3 0,3-2 0,7 2-75,-1-2 0,0-1 1,1 2-516,-1 2 0,0 4 0,1-3 0,-1-1-417,0 1 0,1 3 0,-1-3 0,0 2 619,1 2 1,3-3-1,1 1 1,0-2 165,1-3 0,-4 3 0,4-2 1,-1-1 208,0-1 0,4-2 1,-3 0-1,1 1-177,-1 3 0,5-2 1,-4 2-1,3-2-427,-1-2 0,-4 0 0,4 0 0,0 0-113,-1 0 1,2 0-1,-5 0 1,0 1-302,1 4 0,-4-2 1,4 4-1,-1-1 126,0-3 1,0 3 0,-5 0-1,0 0 305,1 0 1,-1-2 0,0-4-1,1 0 145,-1 0 0,0 0-411,1 0 1,-1 0-1,0 0 1,1 0-466,-1 0 1,-4 0-427,0 0 0,0 2-366,4 2 1,-6-1-375,-2 6 552,-4 0 1125,5-2 1,2-7 0,5-7-1</inkml:trace>
  <inkml:trace contextRef="#ctx0" brushRef="#br0" timeOffset="4">17396 7570 25952,'0'-21'-8021,"1"3"8274,4 9 0,2 4 1,7 5-1,0 0 239,4 0 0,-3 0 0,4 1 0,-1 3-186,0 5 0,-1-1 0,-3 1-373,-1 1 63,-5 2 0,2 1 1,-6 0-186,-1 1 1,-1-1 0,-4 0 0,-2 1-298,-5-1 0,-4 0 0,-4 1 618,0-1 1,-1-1 0,4-2 0,0-1-327,-4 2 0,3-1 1,-4 2-1,1-2-1112,0 1 1,1 8 1151,3-6 0,7 3 0,1-2 0</inkml:trace>
  <inkml:trace contextRef="#ctx0" brushRef="#br0" timeOffset="5">16463 7596 24641,'0'-7'-1849,"-6"-5"1,-2 5-1</inkml:trace>
  <inkml:trace contextRef="#ctx0" brushRef="#br0" timeOffset="6">16369 7543 29267,'0'-13'-1974,"0"5"1,-1 4 0,-2 8 0,-3 7 1398,-1 5 0,-1 5 0,-2 5 1,2 0 134,3-4 0,-4 6 0,4-4 0,1-1 259,-2 3 0,4-1 0,-4 1 1,2 0 38,0-4 1,-1 3-1,5-3 1,0 2 178,0-2 0,0 8 0,0-4 0,0 2-86,0 1 1,2-1 0,2 3 0,3 3-631,1 0 1,4 3 0,-3-6 0,2-1 639,3-2 0,-1 3 0,2 0 0,1-3 57,2-4 0,0 1 0,-3-4 0,1-1 190,2-2 0,4 1 1,-3-1-1,0-1 132,1-3 0,2 4 0,-3 0 0,0-2 10,1-1 0,3 3 0,0 0 0,2-2-110,1-1 0,1-2 1,0 0-1,-1 1 18,1-1 1,-2 0 0,-1 1 0,-2-3 170,2-2 1,-1 2 0,1-7 0,-3-1-21,-2-1 0,3-2 1,-2 0-1,-1 0 252,0 0 0,3 0 0,-4 0 0,0 0-546,1 0 0,-3 4 0,7 0 0,-1-1-295,-1-1 1,4 2 0,-4 1-1,-1-2-63,-2-2 1,1 1 0,-1 1-359,-2 1 1,-5 1-189,-2-5 1,-6 1 511,1 3 1,-8-2 0,-4 4 0</inkml:trace>
  <inkml:trace contextRef="#ctx0" brushRef="#br0" timeOffset="7">17436 8876 24291,'0'-13'-5383,"0"-1"4534,0 1 0,0 11 1,-2 8-1,-2 8 565,-5 3 0,-3 7 0,-3-3 1,-1 1-120,-2 0 1,-4-1 0,4 1-1,2-3 467,1 1 0,-4 0 1,-2 7-1</inkml:trace>
  <inkml:trace contextRef="#ctx0" brushRef="#br0" timeOffset="8">16889 6384 23304,'-20'0'-652,"2"0"0,3 0 574,2 0 0,-1 0 1,1 1-1,0 4 1,-1 4-1,1 1-93,0-1 1,-4 3 0,1-4-48,0 4 1,4 0-1,-4-1 3,5-3 1,-1 1-1,4 6 1,-4 1 111,-2 2 1,1 6-1,0 0 1,-1 5-127,1 7 0,-2 2 0,-1 2 0,-2 0-41,2 0 1,1 0 0,2 0 0,1 0-76,3 0 0,-3-1 0,3-2 1,-1-3 168,1-2 0,-1 4 0,4-5 0,0-1 125,0-2 1,-3-2-1,3 2 1,0 2 16,0 1 0,-3 6 0,3-1 0,-1 2-705,-3 2 629,-2 6 1,-2 1 0,1 7 92,0-1 1,-5 3 0,0-1 0,2-4-78,1-4 1,6 0-1,0-4 1,0-3 296,2-1 0,1 1 0,6-9 1,0-2 5,0 0 0,0 2 0,2 0 0,1-2-203,1-1 0,6 5 0,-1 3 1,3 2 16,1 2 1,1 4 0,-2 2-1,-2 2-93,-1 2 1,-5-2-1,4 0 1,-1 1-272,1-1 0,-4-2 0,5-6 0,0-2 361,-2-2 0,5-1 0,-3-5 0,1-4 293,-1 0 1,2 0 0,-6-7 0,1 2-96,0 3 0,5-3 0,-2-1 1,2 1-97,3 0 0,-1 1 1,0 5-1,-1-1-326,-3 1 0,3 0 1,-3-1-1,3 1 31,1 0 0,-4 2 1,0-1-1,1-2 166,2-1 0,1-6 0,1-1 1,-1-3 273,0-2 0,1-1 1,-1-2-1,0-3 441,1-1 0,3 3 0,1-4 0,0-1-365,1 2 1,2 0 0,6 4 0,-2-1-386,-3 2 0,6-4 1,-4 2-1,0 0-59,1-2 0,-4 5 0,1-5 0,0 2 125,-1 0 0,-2-4 0,-6 2 157,1-1 0,-1-2 0,0-4 50,1 0 1,-3 2 0,0 1 0,-2 1-449,1-1 1,6-1-1,2-2 1,-2 1-55,-1 4 0,-1-2 0,0 4 0,3 0-669,0 1 0,-3-4 0,-5 4 707,1-2 0,2 4 108,1-1 0,-5-3 0,-2 0 0</inkml:trace>
  <inkml:trace contextRef="#ctx0" brushRef="#br0" timeOffset="9">17103 9875 9226,'7'-40'0,"-3"2"0,-1 8 820,2 13 0,2 11 1,7 10-872,-1 5 0,0 3 1,1 3-1,-1 1-507,0 2 1,5 4-1,1-4 1,1-2 530,-1-1 1,-1-3-1,-4-2 1,1-1 129,-2 1 0,2 2 1,-10 1-1,-2 1 55,-2-1 1,-1 0 0,-3 2 0,-4 1 14,-7 2 1,-8 6-1,0-2 1,-5 3-208,-4 2 0,3 0 34,-3-1 0,-3 7 0,0 1 0</inkml:trace>
  <inkml:trace contextRef="#ctx0" brushRef="#br0" timeOffset="10">2013 11142 21827,'-13'0'0,"-1"0"0</inkml:trace>
  <inkml:trace contextRef="#ctx0" brushRef="#br0" timeOffset="11">1933 11181 20742,'0'-8'-1339,"0"-1"0,-6 0 0,-1-4 0</inkml:trace>
  <inkml:trace contextRef="#ctx0" brushRef="#br0" timeOffset="12">1893 11181 20547,'0'-13'-1971,"0"0"1,-2 5-1,-2 5 2087,-5 6 0,-1 0 0,-1 5 0,4-1-102,1 1 0,-3-4 2569,5 5-1479,-1-6-843,5 3 1,2-8-1,2-1 1,5-1 126,3 1 1,1 1 0,1 2 0,-1 0-401,0 0 0,1 0 0,0 0 0,3 0 399,0 0 1,6 0-1,-4 0 1,0-1-311,0-3 1,5 2-1,-2-4 1,2 2 210,-2-1 0,2-4 0,-5 3 0,2-1-157,3-3 1,-1-1-1,1 1 1,-3 1 10,-2-1 0,5-1 1,-4 1-1,3 3-40,-1 1 0,-6 1 0,3 5 0,-1-1-411,0-4 1,0 4 0,-5-4-895,0 4 0,1 5 0,-2 2-369,-4 2 0,0-4 1348,-4 5 1,4-6-1,5 3 1</inkml:trace>
  <inkml:trace contextRef="#ctx0" brushRef="#br0" timeOffset="13">2573 10955 23795,'0'-13'-5729,"0"-1"5570,0 1 1,6 6 0,3 2-1,2 2 853,3-1 0,3 2 0,3-2 1,-1 2-226,0 2 1,3 6-1,-2 3 1,-1 3-464,0 1 1,-1 2 0,-5 1 0,1 2-453,-1-2 1,-6 4 0,-2-3-1,-4 0-28,-1-2 0,0-2 0,-1 0 0,-4 1-214,-3-1 1,-4 2-1,-2 1 1,1 2 589,0-2 0,-1 5 121,1 1 1,0 3 0,-1 2 0</inkml:trace>
  <inkml:trace contextRef="#ctx0" brushRef="#br0" timeOffset="14">16649 6437 15066,'-7'-6'0,"3"-3"-30,2-3 1,-4 6 0,-3 8 0,-3 8 0,-1 8 0,0 1 0,-1 1-254,1-4 236,0-1 1,4-2-559,0 0 0,2 1 476,-2-1 1,3-4-1,6 0 1,0 1-3,0 2 1,0 3 0,0 4 0,0 6 6,0 5 0,0 13 1,0 3-1,0 7-257,0 5 1,0 11-1,0 1 1,0 1 11,0-4 0,7 2 0,6-7 0,8-2 407,4-4 0,2-10 0,1-5 0,2-5 69,1-4 1,4-2 0,0-8 0,0-3 426,2 1 0,9-4 1,-6 5-1,1-1-361,1 1 1,-4 6 0,-1 5 0,-2 2-247,-3 4 1,4-1 0,-5 0 0,-3-3-86,-4-2 0,1 2 0,-4-6 1,-1-4 178,-2-3 1,-3-8 0,-2-5-1,1-3 324,-1-2 0,0-7-248,1-5 1,-1-9-1,0-2 1</inkml:trace>
  <inkml:trace contextRef="#ctx0" brushRef="#br0" timeOffset="15">17383 7783 8555,'0'-21'0,"0"7"-210,0 8 1,0 7-1,0 14 1,-2 1-124,-2 2 0,2 0 1,-2-5-1,1-1 282,-2-3 153,4-3 1,-7-6 0,4 1-103,-5 4 0,-3 8 0,-1 8 0</inkml:trace>
  <inkml:trace contextRef="#ctx0" brushRef="#br0" timeOffset="16">17596 14247 8175,'0'-14'-1360,"0"8"1360,0 6 0,-5 6-444,1 8 1,1-2 1641,7-4 0,4-2-785,5-6 0,0 0 0,2 0 0,3 0-90,4 0 0,-1 0 0,1 2 0,2 1-268,1 1 0,8 5 0,1-3 1,1 0-222,1 0 0,-1 4 1,5-1-1,0 3 179,0 1 1,0-5 0,0-2 0,-1-2 223,-4 1 0,8-1 0,-3-4 0,0 0 78,-3 0 0,6 0 0,-3 0 0,2 0-168,-1 0 0,4 0 1,2 0-1,2 0-205,1 0 1,1 0 0,-7 0 0,3 0-94,1 0 1,2 0 0,-4 0 0,0-1 129,0-4 0,3 4 0,-5-5 1,-1 1 183,-1 1 1,-2-5 0,0 3-1,0 0 6,0 0 0,-2-3 1,1 3-1,-2 0-132,0 0 1,4-2-1,-4 2 1,3-2-187,0-2 1,8 3 0,-8-1 0,1 1-5,1-1 1,1 5 0,-2-3-1,-2 2 198,-1 0 1,1-7 0,-1 4 0,-2-2 122,-5 0 0,1 2 0,-1-4 1,-1 2 38,-2-1 0,-3-2 0,-1-3 1,-2-1-117,2-2 1,-3 0 0,1 4 0,0-3-220,-1 0 1,3-3-1,-7 4 1,0-3-128,-3-2 0,-2 5 1,-1-2-1,-4 2 156,-1-2 0,-2 3 0,-4-3 1,0 4 76,0 0 1,0 1 0,0 0 0,0-1 190,0 1 1,0 0 0,-1-2 0,-2-1-54,-1-2 1,-5 0-1,3 5 1,0-2-107,0-3 0,-5 3 0,3-4 0,-3 1-26,2 0 0,-2-1 1,2 3-1,-5-2-9,-3 2 1,2 1 0,-3 2 0,3-1-56,2 1 0,-5 1 1,-1 2-1,0 1-57,-1-1 1,1 4 0,1 0 0,-3 1 31,1 1 0,-4-5 0,5 5 0,0 1 35,-1 1 1,-6-2-1,2-1 1,0 2-10,-1 2 1,-5-4 0,-2 1 0,-1 1 157,1 1 0,-4 2 0,4 0 0,-1 0-66,0 0 1,-7-4-1,3 0 1,0 1-23,-1 1 0,1 2 0,-2-1 0,2-2-15,0-2 1,-9 1 0,5 4-1,-2 0-71,1 0 0,-5 1 0,6 2 1,-4 2 19,-1-2 0,-3 3 0,2-2 0,-2 0 77,-1 2 0,1-4 0,7 4 0,-1-2 28,-1 1 1,-3 1-1,4-3 1,1 3 30,-1 1 0,-1-3 0,1 4 1,-3-1-10,-2 1 1,6-4-1,-4 5 1,1 1-33,1 2 1,-8 1-1,5 1 1,2-1-121,1 0 1,1 5 0,3 3 0,1 1-115,4 2 1,2 2 0,6-6 0,1-1 92,-1 0 0,6-1 1,4-5-1,2-1-28,1-3 0,7 3 1,3-3-114,2 3 1,2 1 0,2 0 0,2 2-1279,5 3 1540,9-3 0,2 4 0,7-6 0</inkml:trace>
  <inkml:trace contextRef="#ctx0" brushRef="#br0" timeOffset="17">17822 14193 8285,'-4'-8'622,"0"-1"-285,-1 6 0,4-3 624,-4 6-824,4 0 1,-10 6-1,5 3-424,-1 2 1,3-2 0,-4 0 0,1 0 334,-1-2 1,-1 5 0,-4-3 156,0 3 0,-4-3 0,1 0 28,0 1 1,4-2-1,-6 0 1,3 3-1,2-1-156,0-1 0,-1 3 0,1-2 0,0 5-127,-1 3 1,-3 0-1,-1-4 1,0 3 123,-1 1 1,3 1 0,-7-3 0,1 3 7,1 2 1,-2-3 0,3 3 0,1-1 3,0 1 0,0-3 0,2 4 0,0 0 103,0-1 0,-2 3 1,1-5-1,2 0-149,1 0 1,-3 5 0,1-2-1,0 3-62,3 2 0,0 0 1,1-1-1,0 1 32,-1 0 0,1-1 1,0 1-1,-1 1 23,1 3 1,0-3 0,-1 4 0,1-6 73,0-4 0,-1 8 1,1-3-1,0 1-40,-1 0 0,-3-1 0,-1-1 1,1 2 80,3 3 0,-1-2 0,-1 3 0,-2-1-78,1 0 1,3 6 0,0-1 0,1 1-218,0-2 1,-1 4 0,1-3 0,0 1 164,-1-2 0,5 2 1,1-4-1,-3-1 96,-1 1 0,1 2 0,0-2 0,4 0 9,1-1 1,-3-1 0,3-3 0,0 2-12,0 1 0,0 0 0,3-3 1,-1 2-68,1 1 0,1 0 0,2-3 0,0 2-106,0 1 1,-4 0 0,0-3 0,1 2-2,1 1 0,2 0 1,0-4-1,0-2 78,0-3 1,0 3-1,0-4 1,0 1-25,0 0 1,0-4 0,0 3 0,0-2 142,0-3 1,0 4-1,2-1 1,1 0-96,1 0 0,2-1 0,-3-3 1,3 1-48,1 2 0,-2 4 0,3-3 1,1 1 0,-1-1 0,2 3 1,-4-3-1,1 1 67,4-1 1,-4 3 0,1-4 0,-1-2 16,0-1 1,-4-2-1,3 2 1,-1 1 52,-1 2 0,5 0 0,-3-5 0,0 1-85,0-1 0,3 0 0,-3 1 0,0-1-84,0 0 1,4 5-1,-1 0 1,1-2 38,-1-1 1,4-2 0,-2 2-1,4 1-15,1 2 0,-4 0 0,6-5 0,-5 1 66,-4-1 1,3 0 0,-4-1 0,4-2 82,2-1 0,-3 0 0,0 4 0,-4 1-32,-1-1 0,5-1 0,-4-2 0,2-1-121,0 2 0,0 0 1,4 3-1,0-1-34,1 0 0,-1-1 1,0-1-1,2-2-73,3 1 0,-3 2 0,2 1 0,-2-1 67,-1-3 0,3 3 0,1-3 0,-2 1 76,-1-1 0,-3 3 1,-2-5-1,-1 2 253,2 0 0,1 0 0,1 4-237,0 0 1,1-1 0,-1-1 0,0-3-47,1 3 1,3-1 0,3 1 0,0-3-39,4 3 1,-3-4 0,-1 1 0,1-1 7,0 0 0,0-4 1,1 3-1,-3-1 61,0-1 1,-4 5 0,3-3-7,-3 1 0,-6-4 0,0 3 58,1 0 1,-3-4-1,1 4 1,-1-2-136,1 0 0,-5 2 0,2-3 0,1 3-241,3 2 0,-1-5 0,1 3-34,1-1 1,2-3-1,0 4-406,-3 0 0,2-5-258,-2 4 1,-1-4 258,1-1 1,-5 2-157,5 2 0,-2-1 1,4 6 899,-2 1 0,-1-4 0,6 0 0</inkml:trace>
  <inkml:trace contextRef="#ctx0" brushRef="#br0" timeOffset="18">17809 18018 7991,'9'-7'0,"0"2"186,1 4 1,2 1 0,1 0 0,1 0 359,-1 0 0,0 6 1,1 1-1,-1 2-200,0 0 1,1 0 0,-2 4 0,-2 1-119,-1-1 1,0 2 0,3 1 0,-4 3-43,-3 2 0,1-5 1,-2 4-1,-1-3 3,-1 1 1,2 4 0,1-4 0,-2-2-120,-2-1 1,-2-1 0,-2-1-1,-2 0-114,2 1 1,-4-3 0,-2 0 0,-1-2-111,1 1 1,-3-3 0,3 1 0,-3-1-248,-1 1 1,-1-4 0,1 3-1,1 1-173,3-1 0,-3-4 1,5 3-1,-2 0-541,0 3 1115,6-3 0,-9 12 0,5-4 0</inkml:trace>
  <inkml:trace contextRef="#ctx0" brushRef="#br0" timeOffset="19">18076 7477 23905,'-8'-6'-4419,"2"3"2919,6-6 0,5 4 706,-1-4 1054,1 6 1,-5-4-780,0 3 1,-2 2 687,-2-2 1,1 2 92,-6 2 1,0-4-1,-4-1 1,-1 2-71,1 2 0,0 1 1,-1 0-1,1 0-21,0 0 1,-2 0 0,-1 1 0,-2 4 41,2 4 0,-1 3 1,1 1-1,-2-1-36,2-3 0,1 7 0,2-3 1,-1 2-66,1 0 0,4-2 0,2 2 0,1 1-94,3 2 1,1 0 0,4-3-1,2 1 27,5 2 1,8 1 0,3-3 0,4 2 23,4-2 1,8-1-1,1-2 1,4-1-42,4-3 0,9 2 0,0-7 0,1-1 3,-1-2 1,3-2 0,-4-4-1,-6-3 18,-4-4 0,0-2 1,-1 0-1,-5-4-107,-3-4 1,-8-4 0,-5 0 0,-2-2-38,-2-3 1,-8-1 0,-5-2 0,-4 3 289,-4-3 1,-10 3-1,-11 0 1,-7 4-124,-8 5 1,-9 3 0,-3 7 0,-6 3-423,-4 5 0,24 5 1,0 2-1,-31 6 1,-1 4-292,-1 5 0,9-2 0,7 7 0,8-1-232,5-1 0,1 4 0,11-3 756,5 3 1,-2 2 0,6 0 0</inkml:trace>
  <inkml:trace contextRef="#ctx0" brushRef="#br0" timeOffset="20">23581 18525 10988,'6'-9'768,"3"0"1,3 6 0,1-1 43,0 2-573,1 2 0,-1 0-42,0 0 0,-4 0 1,-1 2-1,-1 1 39,0 1 1,2 6 0,5-2-586,-1-1 1,0 4 0,1-7 0,-2 0-429,-4 2 0,4-4 0,-3 2 0,2-1-1224,-3 2 2001,4-4 0,-4 5 0,5-6 0</inkml:trace>
  <inkml:trace contextRef="#ctx0" brushRef="#br0" timeOffset="21">23541 18711 8872,'-7'6'697,"2"-4"0,10 2 1,5-2-244,6-2 0,5-2 1,6-1-1,-1-1-391,1 1 1,0-3-1,-1 1 1,1 2-646,0 2 0,-1 1 0,1 0 0,-2 0 582,-3 0 0,9 0 0,-2 0 0</inkml:trace>
  <inkml:trace contextRef="#ctx0" brushRef="#br0" timeOffset="22">24354 18645 8123,'5'-14'-87,"-1"1"0,1 4 419,-5 0 0,1 0 1,2-4 560,1 0 0,1 4 1,-7 1-548,-2 3 1,-3-4-1,-7 4 1,1 2-255,0 2 0,-5 2 0,-1 4 0,-1 4 154,1 2 1,-3 3 0,4-1 0,2 2 58,1 3 1,2-2 0,1 5-1,3-2-16,4-3 1,4 3 0,2-1 0,5-3-139,8-5 1,5 1 0,8-7 0,1-1-505,3-1 0,-3-2 0,5 0 0,-2 0-44,0 0 1,-5-2 0,-5-1 0,-2-1 379,-2 1 0,-3 0 0,0 0 453,-1-2 1,-5 7 0,-3 7-182,1 3 0,-4 1 0,2 0-505,-2 1 1,2-1 0,2 0 0,2 1-1921,2-1 2170,2-6 0,7 5 0,2-4 0</inkml:trace>
  <inkml:trace contextRef="#ctx0" brushRef="#br0" timeOffset="23">18769 19351 8168,'0'-13'387,"0"-1"0,0 8-420,0 6 268,0 6 1,1 2 0,4-4-1,4-2 1,3-2-70,1 0 1,0 0 0,1 0 0,-1 0-478,0 0 0,-4 1 0,0 2 0,1 2 18,2-2 293,-4 4 0,3-6 0,-3 5 0</inkml:trace>
  <inkml:trace contextRef="#ctx0" brushRef="#br0" timeOffset="24">18729 19511 8304,'-13'0'833,"-1"0"0,8 4 0,6 1-725,8-2 0,4-2 1,2-1-1,3 0-19,0 0 0,6 0 0,-6 0 0,0 0-3154,-2 0 3065,4 0 0,-4 0 0,4 0 0</inkml:trace>
  <inkml:trace contextRef="#ctx0" brushRef="#br0" timeOffset="25">19329 19418 8243,'7'-14'-171,"-7"7"1,-7 3 765,-7 8 0,1-3-257,0 4 0,-1-2 0,1 0 173,0 1 1,-1 7 0,1-4-218,0 0 0,5 5 1,4-3-1,1 2-207,-2-3 0,4 4 0,-2-3-239,6 3 1,4-3-1,7-2 1,1-1 9,2-3 1,4-3 0,6-3 0,-2-3-13,-3-1 0,2-1 0,-6-2 1,-2 3 38,-1 1 0,-3-5 1151,-4 3 1,3 3-473,-7 5 1,1 2 0,-7 6-1,-1 3-208,-1 1 1,-1 1-1,5 2 1,0 1-701,0 2 1,5 0 0,2-5 0,4 0 343,3 1 0,15-7 0,-1-1 0</inkml:trace>
  <inkml:trace contextRef="#ctx0" brushRef="#br0" timeOffset="26">17782 18911 10892,'14'0'-1149,"-7"0"0,4-1 1398,-7-4 1009,0-2 0,-4-6-475,0-1 1,0 5 250,0 0 1,2 7-727,2-3 0,-1-1-884,6 2 375,-6-1 1,-1 7 0,-8 2 0,-2 4 434,-2-1 0,0 5 0,-1-3 0,4 3 106,1 1 0,-3 0 0,5 1 0,1-1-30,1 0 1,4 1-1,2-1-387,5 0 0,-2-5 1,4-4-1,2-2 9,3-2 0,2 0 1,-5-2-1,1-2-224,-1-5 1,0-3-1,1 0 1,-1 2 301,0 1 0,-5 0 1,-2-4 766,0-1-503,-5 1 0,5 7-88,-6 6 0,0 7 0,0 10 0,0 0-161,0 0 0,0-2 1,0-2-1,2 2-427,2 2 0,-1-6 0,4 2 0,1-2-397,-1-4 1,2-1 0,6-6-1,3 0 198,4 0 0,2-6 0,-1-4 601,-1-7 0,7-3 0,5-7 0</inkml:trace>
  <inkml:trace contextRef="#ctx0" brushRef="#br0" timeOffset="27">18382 18831 8429,'-13'0'876,"0"0"1,4 0 284,0 0 1,7 0-543,2 0 1,6 0-1,9 0 1,1 0-307,2 0 0,4 0 1,-2 0-1,0-1-334,4-4 1,0 4-1,-2-4 1,-3 4-1077,0 1 1,-4 0-1,3 1 1097,-3 4 0,-2 2 0,1 7 0</inkml:trace>
  <inkml:trace contextRef="#ctx0" brushRef="#br0" timeOffset="28">18329 18978 11713,'6'9'-244,"3"0"0,4-6 1,3 1-1,4-2 423,0-2 0,3 0 0,3 0 0,1 0-649,0 0 1,-1 0 0,1 0 0,0 0 469,-1 0 0,7-12 0,1-3 0</inkml:trace>
  <inkml:trace contextRef="#ctx0" brushRef="#br0" timeOffset="29">18875 18725 8309,'0'-9'708,"0"3"314,0 4 0,6 4-549,3 7 0,-1-2 1,1-2-1,1 2 108,2 0 1,0 5-1,-2-4 1,-1 1-480,1-1 1,2 0-1,1 2 1,-1-1-372,-3 1 1,3-4-1,-3-1-214,3-4 1,-3-1-1,0 0-97,1 0 1,-3 0 241,2 0 0,-4 0 625,4 0 0,-6 2 1,1 2-1,-4 5 96,-4 3 0,1 1 1,-5 1-1,1-1 135,-1 0 1,1 1 0,-3-1-537,1 0 0,1 1 1,-2-3-113,1-2-846,6-3 0,-1-7 0,7-4 976,1-4 0,12-8 0,-1-4 0</inkml:trace>
  <inkml:trace contextRef="#ctx0" brushRef="#br0" timeOffset="30">19222 18805 8627,'13'0'0,"1"0"613,-1 0 0,0 6 0,1 1 294,-1 0 0,0 5 1,1-3-1,-1 3-736,0 1 0,1 1 0,1 0 0,1 3-339,2 0 1,-5 1-1,-4-4 1,0-1-834,-2 0 0,-1 5 1,-6 0-234,0-2 0,-6-3 1,-3-4 1233,-3-4 0,-7-4 0,-2-1 0</inkml:trace>
  <inkml:trace contextRef="#ctx0" brushRef="#br0" timeOffset="31">19169 18951 8306,'6'3'797,"3"-3"1,4-7 0,3 1 0,2-2-240,-2-2 1,4 3 0,-3-1 0,1 1-643,1-1 1,1 6-1,3-4 1,-2 1-633,-2 1 0,-1-5 0,-5 4 0,1 2-845,-1 2 1,-4 1 1289,0 0 1,-8 0 0,-1 1 0,-7 2 461,-5 2 0,-3 5 1,-1-1-1,-2 3 198,2 1 1,-3 1 0,-1 0-1,1 3-53,0 0 0,1 3 1,5-4-1,1 2-314,3-2 1,-1 3 0,5-1-2503,2-2 2181,2-1 0,1-9 0,0-6 0,1-9 365,4-7 0,-2 0 1,4-5-1,0 2 534,1 2 0,-4-2 0,5 1 0,0 2 300,-2 1 0,5 3 0,-3 2 1,3 3-831,1 1 1,5 1 0,0 5 0,-2 0-1119,-1 0 0,4 0 0,4 2 1048,2 2 0,1-2 0,1 4 0</inkml:trace>
  <inkml:trace contextRef="#ctx0" brushRef="#br0" timeOffset="32">19702 18871 8289,'-18'-4'4714,"0"-1"-3715,2 2 1,1 2-654,2 1 1,7 1-1,6 4-493,7 4 1,7 3-1,4 2 1,4 3-1377,3 0 0,3 1 1523,3-4 0,3-7 0,6-1 0</inkml:trace>
  <inkml:trace contextRef="#ctx0" brushRef="#br0" timeOffset="33">23408 18112 7603,'-14'0'-216,"6"0"770,-1 0 0,4 0 1068,-4 0 1,5 0-538,-5 0 0,5 0-688,-5 0 0,6 1 1,-2 4-515,4 3 1,1 4 0,0 2-371,0-1 1,1 0 0,4 1 192,4-1 0,2-6 284,3-2 0,-1-4 240,0-1 0,1-6-45,-1-3 1,-4-1 0,-2 0 0,1 2 400,-1 2 1,-2 2-1,4 4-369,1 0 1,2 0 0,0 1-1,-2 4-218,-1 4 1,-5-2-1,4 2 1,-2 1-696,-3 2 1,2 2-1,1-1-437,2 0 0,-4-4 0,5-1 1133,2-3 0,0 0 0,3-5 0</inkml:trace>
  <inkml:trace contextRef="#ctx0" brushRef="#br0" timeOffset="34">23754 18045 8321,'0'-18'555,"0"0"0,2 7 1,2 6-1,4 5 32,-1 5 1,5-4-1,-3 4-302,3-4 1,1-1 0,0 0-660,1 0 0,3 1 0,1 2 0,-2 2 374,-1-2 0,5 4 0,0 1 0</inkml:trace>
  <inkml:trace contextRef="#ctx0" brushRef="#br0" timeOffset="35">23848 18152 8456,'-9'-5'1166,"1"2"-860,2 5 0,6-1 0,8 7 1,2-3-544,5-2 1,3-1-1,0-2 1,4 0-297,3 0 1,2-2 532,-1-2 0,7-3 0,1-7 0</inkml:trace>
  <inkml:trace contextRef="#ctx0" brushRef="#br0" timeOffset="36">24354 17712 10302,'-6'-15'817,"5"14"0,-4 14 0,4 3-559,1 3 1,0-4-1,0 3 1,0-3 294,0-2 1,0 0-1,0 1 1,1-1-527,4 0 0,-2 1 0,6-1 0,1 0-503,2 1 0,1-5 0,1-2 0,0-1-240,4-3 1,-3-2 0,3-1-664,-4 0 1380,0 0 1,-8 0 0,-5 2 400,-4 2 0,-9 4 1,1 5-1,-6 0 167,1 1 0,1-1 0,2 0 0,1 1-281,3-1 1,-3-1 0,5-2-2112,-1-1 1196,3 0 0,10-2 1,6-4-1,4-6-2214,2-6 2841,7-2 0,-3-9 0,5 0 0</inkml:trace>
  <inkml:trace contextRef="#ctx0" brushRef="#br0" timeOffset="37">24701 17872 11589,'1'15'549,"4"2"1,-4 0 0,4 3 0,-2 0-355,1-4 0,-2 3 0,3-1 0,0-2-831,-1-1 1,1 3 0,-5 0-1041,0-2 0,0-1-1185,0-2 2861,-6-6 0,-7-7 0,-8-7 0</inkml:trace>
  <inkml:trace contextRef="#ctx0" brushRef="#br0" timeOffset="38">24607 18085 8357,'-7'-13'899,"1"-5"1,6 0-238,0 2 1,2 1 0,2 3 0,5 2-521,3 1 0,7 4 1,2-2-1,1 1-517,0 3 0,-1-3 0,3 2 1,-4 1-1365,0 1 0,2 1 1739,-4-4 0,-1 4 0,-3-5 0</inkml:trace>
  <inkml:trace contextRef="#ctx0" brushRef="#br0" timeOffset="39">24767 17938 8357,'-25'9'431,"3"0"0,-3-4 0,3 2 0,-2 0 75,2 1 1,-2 5-1,6 5 1,2-2-611,1-1 1,6 1-1,2 1-183,1-1 1,1-4 0,7 4-475,2-6 1,4-4 0,5-7 0,0-4 298,1-4 0,4-4 0,-1-5 0,0-2 510,-3-1 0,4-3 0,0 6 0,-2 2 476,-1 1 1,-2 2-1,1 1 1,-1 3 198,0 5 0,1 2 1,1 2-1,1 0-409,2 0 1,5 0-1,0 2 1,2 1-631,1 1 0,5 5 1,2-3-1,0 0-701,-1 0 1,-1-2 0,-5-4 0,-4 0 1016,-4 0-12,-10 0 0,-8-4 1,-10-1-1,-6 1 1092,-6-2 0,1 5 0,0-4 0,2 4 514,3 1 1,5 1-1,4 4 1,1 5-1536,3 6 0,9 4 1,7 5-1,8-2-981,4 1 0,14 4 922,5-6 0,12-2 0,5-1 0</inkml:trace>
  <inkml:trace contextRef="#ctx0" brushRef="#br0" timeOffset="40">15623 12168 8309,'-6'-14'0,"-1"1"0,-2 1 416,0 3 0,4 2-491,-3 2 1,5 5 0,-2 2 0,4 8 0,1 7 194,0-1 1,0 3-1,0 0 1,0 2-469,0 3 0,0-3 0,-2-1 376,-2 0 0,2 3 0,-2-1 1,2 4 332,2 0 0,0 2 1,0 3-1,-1 4-79,-4-1 0,4 12 0,-4-2 0,4 3-223,1 7 0,0-1 0,0-1 0,0-2-63,0 0 1,0 5-1,0-6 1,0 3 102,0 1 1,0-1 0,0-2 0,-2-2 39,-2-2 0,3 3 0,-5-2 1,1 2 15,1 1 0,-2 9 1,3-4-1,-2 4-121,2 5 1,-2 4 0,0 0 0,2-3 11,2 1 1,1 2-1,0 1 1,0-2-226,0-2 1,0 2-1,0-9 1,1-2 182,4-1 0,-4-4 0,5 0 0,-2-4 213,1-1 1,-1 3 0,-4-3 0,0 0 92,0 0 1,5 4 0,-1-1-261,-1 3 33,-1-5 1,-2 8 0,1-3 0,2 1-56,2 3 1,-1 2 0,-4 0-1,0 2-254,0 1 0,0 9 0,1-4 0,2 1 219,2-3 0,4-5 1,-3-6-1,1 1 180,3-1 1,-2-1 0,-1-2 0,1-3 42,-1-1 0,0 3 0,4-3 0,-2 0-183,1 0 0,2 3 1,0-5-1,-2 1-232,-1 1 0,0-1 0,4 6 0,-1-2 15,-3 1 0,3 2 1,-5 1-1,2 0 207,0 1 0,-2-2 1,4-2-1,-2-3 37,1-1 0,-3 3 0,2-6 1,0-3 108,-1-3 0,2-1 0,-4 4 0,0 0-41,0 0 0,4-2 0,-1 1 1,1-1-275,-1 4 0,3 5 0,-4-3 1,0-1-154,1-1 1,-1 2 0,2 1-1,-3-2 254,-1-2 0,3 2 1,-3-2-1,0-2 93,0-1 0,0-1 0,-3-1 0,3-5 239,1-3 0,-4 2 0,2-1 0,-4-2-45,-1-2 0,0 3 0,2-5 0,1 2-286,1 1 1,1 3-1,-5 0 1,0 2-135,0-1 0,4 2 0,0 0 1,-1-1 42,-1 1 1,2-4-1,1 6 1,-1-1 93,2-2 1,-4 8 0,2-11 0,-1 1 176,1-1 1,-2 1 0,2-10 0,-2 0 70,-2 0 0,4-1 0,1-5 0,-2 1-127,-2-1 0,-1 0 1,0 1-1,0-1-46,0 0 0,0 5 0,0 0 1,2-2-368,2-1 0,-2 3 1,3 1-1,0 0 228,-1 1 1,2-1 0,-1-3 0,2 3 105,1 2 0,3-5 0,-2 2 0,3-5 93,1-4 1,5 2 0,1-5 0,2 0 106,3 0 0,1-2 0,2-4 0,1 0-142,3 0 0,2 4 1,5 1-1,1-1-254,2 2 1,2-3-1,-1 5 1,0-1 51,3 0 0,4 1 0,-3 2 1,0-1 106,0 1 1,-2 1-1,-3-1 1,2-2 307,2-3 1,-1 4-1,-2-3 1,1 0-100,1 0 0,2 3 0,-3-3 1,3 1-91,1 4 0,1-4 1,2 2-1,0 1-145,5 2 1,-1 2-1,3-1 1,-2 0-136,-2 0 0,1 1 0,1-1 0,1 0-112,2 1 1,-1-2 0,-2-2 0,1-3 373,2-1 0,0 0 1,-5-3-1,-1 2 200,-3-2 0,7-2 0,-2 1 0,0 1-140,1 1 0,3 0 1,3-4-1,1 0-324,2 0 0,4 5 0,-5-1 0,4 1 103,0 1 0,7-5 0,-6 5 0,3-1 46,2-1 0,-2 5 0,-3-5 0,0 1-19,-1 1 1,2-3 0,-7 4 0,1 0 134,-6 1 1,6-5 0,-7 1 0,5-2 74,2-2 1,-1 0 0,-7 0 0,2 0-125,0 0 0,6-2 0,-4-2 0,0-4-100,0 1 1,2-3 0,-5 4 0,-1 0 65,1 0 0,1-3 0,-4 3 0,-1 0-80,-3 0 0,1-3 1,-6 3-1,-2 0 109,-5 1 0,4-4 0,-5 3 0,-3-2 29,-4-2 1,-4-2 0,-1-1 0,-2-1-17,2 1 1,1-6-1,2-3 1,-2-3 63,-3-2 0,8-4 0,-3-2 0,1-1-91,0-3 0,-2 5 0,3-1 0,-1 2-139,-2 0 0,4-6 1,-8 3-1,2-2 73,-2 1 0,2 1 0,-6-3 0,-2 2 55,-1 3 0,-3-5 0,-2 0 0,-1-5 206,1-2 1,-2-6 0,0 1 0,1-3 95,-1-1 0,4-10 0,-3-2 0,2-1-190,3-4 1,-1-3-1,0 5 1,1 5-160,-1 2 0,0-6 0,1 5 0,-1 1-52,0 1 1,-1 5 0,-1-4 0,-3 1-50,3 0 0,-4 0 0,1 4 0,-2-3 147,-3 0 1,2-7 0,0 2 0,-2-5 32,-2-4 0,-1 1 1,0 32-1,0-2 1,0-1-1,0-1-15,0-1 0,0-1 1,0-2-1,0 1 0,0 4 1,-1-1-1,0 1 1,-1-1-122,0 3 0,-1 0 0,-1-1 0,0 0 1,-2-34-1,0 0 30,0 3 1,-3 4 0,4 4 0,1 2-60,-2 2 0,3-4 0,-6 7 0,-1 3 13,-2 3 1,-1 1 0,-1-5 0,2 3 108,4 2 1,-4-8 0,3 3-1,-1-7 27,1-7 0,-2 0 0,9 30 0,0 0 0,0 0 1,1-1 61,0 0 1,0 0 0,1-1 0,0 0 0,0 0-1,0 0 1,0 1 0,0 1 159,0-33 0,0 1 0,0 12 0,0 3-125,0 5 1,-4 0 0,-1 7 0,1 3-172,-2 3 0,0 1 0,-4-4 1,1 0-318,-1 0 0,-2 0 0,-2-3 0,1-2 198,0-4 1,-4-11-1,1 6 1,3-6 120,1-3 0,-3-7 0,8-2 0,-2-2 181,4 35 1,1 1 0,1-34 0,-1 4 0,2 6 106,2 3 1,-4 3-1,-1 8 1,2 7-120,2 4 0,-4 9 0,-1 0 0,0 5-240,1 4 0,-4 1 0,3 5 0,-2 0 55,-2-1 1,3-3 0,-1-3 0,1 0-268,-1-4 1,5-7 0,-1-6 0,1-6 222,-1-6 0,2-1 1,-2-4-1,2 1 157,2-2 0,0-4 1,0 10-1,-1 0 116,-4 5 0,4 1 0,-5 12 0,0 3 43,-3 4 1,2 5 0,-4 5 0,-2 3-318,-3 2 1,-8 3-1,2 6 1,-5 0-48,-4 0 0,-2 0 0,-4 0 0,2 0 198,-2 0 0,3 0 0,0 0 1,0 0-54,-1 0 0,0 0 0,-5-2 0,0-2 345,0-5 0,-2 1 0,0 0 0,-3-1-176,2 1 1,-4 1 0,-2 4 0,-3-1-113,-1 1 0,-5 1 0,-1 4 0,-2 1 34,-3 1 0,1 5 0,-1-3 0,2 0-180,-2 0 1,0-2-1,-1-4 1,0 0 81,-3 0 1,-8 0 0,1-1-1,36-1 1,-1 1 164,0-1 0,0-1 1,-34-7-1,2 1 1,2-3-14,3-1 0,30 6 1,-1 0-1,-32-4 1,-2 0-63,1 2 0,32 8 1,-1-1-1,0 0 1,0 0-1,-1 1 1,-1 0-119,-1 1 0,0 0 0,0 2 0,0 1 0,-2 0 0,-2 1 0,2 1 1,0 1 46,0 0 1,0 2-1,-4 3 1,0-1-1,4-1 1,0 0 0,1-1-1,0 0 1,3 0 0,-1-1 0,-3 0 1,-1-1-1,2 1 0,2 0 0,-3-1 1,1 0 7,-2-2 1,0 0-1,1 2 1,1-1-1,0-3 1,-1 0 0,2 0-1,-1-1 20,-2 0 1,0 0-1,-1-1 1,1 0 0,1 0-1,1 0 1,2-1-1,1 0 9,2-1 0,1 0 0,-3 0 1,0 1-1,3-3 0,-1 0 0,1 1 1,-1-1-41,0 0 1,0 1 0,-34 0-1,2-2 1,5 5-303,3 5 0,-5 4 1,3 8-1,0 5-125,0 4 1,30-11-1,0 1 1,-26 18-1,4 3-325,-1 4 0,7 5 1,7-3 773,3 0 0,6-3 0,4 9 0,3 1 0,2 2 0,-1 1 0</inkml:trace>
  <inkml:trace contextRef="#ctx0" brushRef="#br0" timeOffset="41">23834 17978 8156,'-13'-25'0,"0"4"0,-1 8 0,0 9 0,-3 7 0,-2 7 0,0 5-8,-1 3 0,-3-1 1,1-2-153,-4 3 1,4-3 0,0 1-1,0-4 1,-1-3 0,3 1-1,1 0 160,2-1 0,2 3 932,2-3 0,6-2 355,2 2 1,11-4 0,9 2 0,10-1-966,9-3 1,11-1-1,6-2 1,9 0-281,6 0 1,-28 0 0,1 0-1,1 0 1,-1 0 0,2-1-1,-1 0-9,0-1 0,-1 0 0,2 0 0,1 1 1,-3-3-1,-1 0 0,0 1 0,-1-1-47,37-4 0,-10 1 1,-9-3-1,-8 2 13,-5 2 0,-10 0 1,-11 2 79,-2-5 0,-7 2 1,-9-2-1,-6-2-83,-6 0 0,-13 2 0,-8 0 0,-5 0 68,-7 2 1,-8-4 0,-2 7 0,-4 1 59,0 1 1,-4 2-1,1 3 1,-2 5-31,-2 5 0,4 3 0,-1-1 0,4 1-66,3 2 0,-2 4 0,12-2 1,4 0-282,7 4 1,10-5-1,5 1 54,7-1 1,7-1-1,12-1 1,10-8 183,9-6 0,18-3 0,12-1 0,7-5-4,6-8 1,-33 6 0,1-1 0,3-3 0,1 0 0,-1 1 0,0 0-96,2-1 1,-1 0-1,1 2 1,0 1-1,-4 0 1,0 0-1,-1 2 1,-1 1 113,33-3 0,-6-9 0,-12 3 0</inkml:trace>
  <inkml:trace contextRef="#ctx0" brushRef="#br0" timeOffset="42">23248 18391 8055,'-2'-13'0,"-1"0"0,-1 0 0,-1-5 0,5 0 0,0 2 0,0 1 0,0 2 0,0-1-1162,0 7 3053,6-5 0,-4 12-1290,2 0 0,-7 13 0,-3 14 1,0 7-209,1 5 0,-1 8 1,3 8-1,-2 10-309,2 9 1,0-33-1,0 1 1,1 1 0,0 0-1,0-1 1,1 0-22,0-1 0,0 0 0,3 6 0,1 0 0,-1-1 0,0-1 0,0 0 0,-1 1-46,0 2 0,0-1 0,1-2 1,0-1-1,3 30 0,-2-6-183,-2-3 1,1 1-1,1-12 1,1-3-232,-1-4 1,-2-4-1,-1-7 1,0-5-636,0-3 1,0-8-338,0-2 1,2-10 1368,2-8 0,4-18 0,5-10 0</inkml:trace>
  <inkml:trace contextRef="#ctx0" brushRef="#br0" timeOffset="43">23234 18232 8480,'-13'-21'405,"0"-6"1,5-5 0,4 6-433,2 4 0,4 7 0,4 8 26,7 1 1,6-3 0,10 5-1,2-1 391,4-1 1,10 5-1,5-4 1,5 4-13,3 1 1,13 0 0,4 0 0,-32 0 0,2-2-230,3 0 1,0 0-1,-1 1 1,1 1 0,2-3-1,0 1 1,2 1 0,0 1-160,3 0 1,1 0-1,0 0 1,-1 0 0,2 0-1,-1 0 1,-1 0 0,-1 0-187,0 0 0,-1 0 0,3 0 0,-1 0 1,-4 0-1,-1 0 0,-2 0 0,0 0-152,-1 0 1,-1 0 0,-1 0-1,-2 0 1,32 0 0,-5 0 65,-6 0 0,-11 0 1,-10 0-1,-6 0 165,-6 0 1,-10 6-1,-6 2 1,-6 6 1227,-4 4 1,0 2 0,-5 10-1,0 5-516,0 10 1,0 11 0,-2 8-1,-1 7-426,2-32 1,-2 2-1,-2 4 1,0 2-1,0 5 1,1 1-1,-1 3 1,-1 0-105,2 4 1,-1 0 0,2 3-1,1 0 1,1 0 0,2 0 0,-1 1-1,0-1-266,0 3 0,0 0 1,0 3-1,0-2 1,0-4-1,0-1 1,0-1-1,0-1 37,-1-1 0,2-1 1,-1 0-1,1-2 0,0-4 1,1-2-1,1-4 1,0-1-293,1-5 1,-1 0-1,0 31 1,2-8 0,-4-3-79,-1-6 0,0 0 0,0-13 0,0-4 534,0-3 0,5-7 0,-1-5 0,1 0 0</inkml:trace>
  <inkml:trace contextRef="#ctx0" brushRef="#br0" timeOffset="44">24727 19444 8143,'0'-17'65,"0"-1"0,0 0 0,0 5 0</inkml:trace>
  <inkml:trace contextRef="#ctx0" brushRef="#br0" timeOffset="45">26434 16406 8114,'0'-21'0,"0"3"0,0 3-137,0 2 1,1 4-1,4 2 1,2-1-1,2 2 1,0-1 0,1 0 136,2-4 0,0 4-40,-3-2 1,-3 5 958,-6-5 0,-2 6-468,-2-2 1,-4 4 0,-5 1-1,0 1-181,-1 4 1,1-1 0,0 8 0,1 4-337,3 4 0,-3-3 0,3 6 0,-3 2 34,-1 4 1,0-1-1,-1 5 1,0 0 163,-4 2 0,-1 2 1,-7 2-1,1-1 71,-3 4 1,-6 4-1,1-4 1,1 1 49,-1 5 0,1-4 0,2 2 0,-1-3-13,1-3 1,2 7 0,3-5 0,1 2-340,2 2 0,1 3 0,-2-4 0,2-3-44,2 0 1,-4 1 0,4-2 44,-2-2 106,5-8 0,-8 3 1,5-4-1,0 1-66,0-2 1,-4-2 0,6-3 0,0-4-134,3 0 1,0-3-1,2-3 1,2-2-2330,1-4 2520,6 4 0,3-16 0,8 2 0</inkml:trace>
  <inkml:trace contextRef="#ctx0" brushRef="#br0" timeOffset="46">25554 17565 8397,'-27'0'369,"1"0"1,5 0-1,3 2 1,3 2-223,2 5 1,4 7-1,2 2 363,1-2 1,3-1-1,9-2 1,7-1 33,8-3 0,8-1 1,5-5-1,5 1-810,7-1 1,6-2 0,5-2 0,4-2 265,0-1 0,10-13 0,-3 2 0</inkml:trace>
  <inkml:trace contextRef="#ctx0" brushRef="#br0" timeOffset="47">22221 18072 8233,'0'-14'-805,"0"1"0,-1 1 296,-4 3 500,4 3 0,-11 5 0,3-2 191,-3-2 0,3 1 0,1 4 0,-3 0 167,-1 0 0,-1 0 0,-2 0 0,-1 0-191,-2 0 1,-4 6 0,3 3 0,-2 3-95,-3 1 0,1 0 0,-1 2 0,2 1 3,-2 2 0,-1 4 0,-2-2 0,2-1-42,3 0 1,-2 5 0,5-2 0,0 2 173,-1-2 0,-2 3 1,4-3-1,2 4-84,1 0 0,8 1 0,2-1 0,4 0-99,1-4 0,3 3 1,6-4-1,8-1-66,7-2 1,13-4 0,5-6-1,4-3-63,4-4 1,6-12-1,5-7 1,1-6-6,2-3 0,-30 10 0,0-3 0,28-21 0,-29 19 0,-1 0 13,2-1 1,-1 0 0,-1-4 0,0 0 0,24-23 0,-12 1 75,-10 2 1,-8 2-1,-9 4 1,-8-1 66,-6 2 1,-21 3-1,-10 14 1,-12 5-237,-9 9 0,-13 8 0,-7 9 198,30 2 0,1 3 0,-4 2 0,1 4 0,-6 7 0,0 1 0</inkml:trace>
  <inkml:trace contextRef="#ctx0" brushRef="#br0" timeOffset="48">5812 6424 29692,'-21'-11'-3627,"3"-1"2098,4 2 0,5 3-1355,0 7 3005,6 0 0,-3-2 1,6-2-1,0-5-483,0-3 0,4 3 0,1 0 0,-1 0 995,2 2 1,-3 1-1,6 6-101,1 0 0,2 6 1,2 3-1,-1 3-1033,0 1 0,7 0 0,2 1 0,1-2 342,0-4 0,2 3 0,-3-5 0,3 0 439,2 0 1,0-2 0,1-4 0,1 0 652,2 0 1,6-4-1,-1-2 1,3-2-556,1-2 1,-5 2-1,2 1 1,2 1 254,-1 3 1,9 2 0,-7 1 0,2 0-425,-1 0 1,2 4 0,-1 2 0,-4 0-480,1 0 1,-1 4-1,2-2 1,-1-1 607,-4-2 1,4 0 0,-4 0 0,4-2-96,1-2 0,0-1 0,0-1 0,0-2 63,0-2 0,-5-3 0,3 3 0,0 2-306,1 2 0,8 1 0,-7 0 0,1 0-131,1 0 1,2 1 0,2 2 0,2 3-142,2 1 1,0-2-1,1 2 1,-4-1 265,-1-3 1,3-1-1,-3-2 1,1 0 113,4 0 1,-1 0-1,-1-2 1,-5-1 189,-2-1 1,1-5 0,0 3 0,-2 0-299,2 0 0,0 2 0,-2 4 0,2 0 0,2 0 0,4 1 0,-3 4 0,1 2-128,3 0 0,2 4 0,2-5 0,-3 0 16,-2 0 1,3-1-1,-3-2 1,1 2 350,-1-2 1,2-6-1,-7-3 1,0-1-240,2-4 0,-4 4 0,2-2 0,-2-1 0,-2-2 0,4 3 0,2 1 0,0 1 0,0 0 0,3 4 0,-3-3 0,0 1 0,0 1 0,4-1 0,-3 5 0,1-1-476,-4-4 0,-2 4 0,-4-3 1,-1 2-45,-1 2 0,-7 2 0,2 0 0,-4 4-987,-5 2 1,-2-1 1304,-7 2 0,0 3 0,1-5 0</inkml:trace>
  <inkml:trace contextRef="#ctx0" brushRef="#br0" timeOffset="49">23221 18232 7923,'-6'13'-315,"-3"0"1,-3 2 0,-1 1 0,0 4 895,-1 0 0,1 3 337,0 3 0,4 5 0,2 2 0,1 1-368,3 3 1,1 1-1,2 4 1,0 1-232,0 1 1,0 7-1,0-1 1,0 3-173,0 1 1,0 12-1,0-4 1,0 6-267,0 5 1,0-5 0,0 5 0,0-4-39,0-2 0,0-3 0,-1-11 1,-2-3-265,-2-5 1,1-4 0,4-13 0,0-4-373,0-3 1,0-3-48,0-5 0,1-6 0,4-5 840,4-10 0,2-12 0,3-14 0</inkml:trace>
  <inkml:trace contextRef="#ctx0" brushRef="#br0" timeOffset="50">23368 18245 8488,'0'-27'0,"0"2"5,0 3-58,0 3 0,0 10 405,0 0 0,1 6 0,5-2 0,7 2 197,8-1 0,10 3 1,6-4-1,6 4-192,6 1 0,5-5 0,5 1 0,6 1-236,5 1 1,-32 0 0,1 0 0,-1 0 0,1-1 0,1 2-1,1-1-149,1 2 1,0-1-1,3-1 1,-1 0 0,-1-1-1,-1 1 1,0 0-1,0 1-128,1 0 0,0 1 1,-3-2-1,0-1 1,2 1-1,-1 0 0,-2 0 1,-1 1-90,35-1 1,-1 2 0,-14 0-679,-2 0 830,-13 0 0,0 0 0,-12 0 0,-1 2 100,-2 2 0,-7-2 0,-3 4 1,-5 0 184,-4 2 1,3 6 0,-4 4 0,4 4 188,2 3 0,0 6 0,4 2 0,3 1-337,0 3 1,4 0 0,-3 0 0,3-2 54,2 2 1,0 0 0,-1 0-1,1-1 233,0 1 1,-2 6 0,-3 3 0,-6 1-171,-5 3 1,-5 7-1,-6 3 1,0 4-88,0 4 0,-3-30 0,0 0 0,-1 0 0,0 1 0,0 1 0,-1 0-349,1-1 0,-1 2 0,1 4 1,0 0-1,-2-4 0,0-1 1,0 0-1,1-1 73,0-1 1,1-1 0,1 33 0,-1-8 0,3-5 200,1-7 0,1-4 0,2-6 1,1-2 241,-1-2 0,-1-5 0,-2-7 1,0-2 82,0 1 0,0-2 1,-2 0-1,-1 0 101,-1-1 1,-5 1 0,3 3-1,0-2-1100,0 2 0,-3-1 0,4 0 1,-1-4 66,0 0 1,1-4 0,5 3 0,0-3 257,0-2 1,2 0-1,2-1 1,5-2 1118,3-1 0,1-6 0,1 2 1520,-1-4-1925,0 5 0,-5-3 0,-5 6 0,-6 1-140,-6 2 1,-5 1 0,-5 2 0,-6 3-624,-5 4 0,-13 2 0,-1 0 0,-8-4-229,-6 0 0,-4-4 0,-10-7 1,33-6-1,-1-2 590,-1 0 1,-1 0 0,-4-2-1,-1 0 1,1-1 0,0 0-1,-1-2 1,1-1 91,-2-1 1,-1 0-1,2-1 1,0-1 0,2 0-1,1 0 1,1-1 0,1-1 0,1-1 1,1 1 0,0 0-1,1-1 1,1 0 0,1-1 2169,-34-11-1907,9 7 0,-2-2 0,6 8 0,3 3-1005,5 1 1,5 1 0,8 5 0,5 0-2679,4 0 3364,-2 0 0,14 5 0,-6-1 0,-1 0 0</inkml:trace>
  <inkml:trace contextRef="#ctx0" brushRef="#br0" timeOffset="51">21768 18178 8213,'-9'-6'0,"0"-1"0,0-2 0,2 0 561,1 0 0,8-4 0,2 0 1,6-1-1,7-1 0,5-1 1260,3-2-1796,2-5 0,1 6 0,3-5 1,3-3 30,0-5 1,15-4 0,0-6 0,6-1-30,4-3 1,-27 20-1,1 0 1,4-2-1,0-1 1,1 0 0,1-1 93,2-1 0,0 0 1,0 1-1,-1-1 1,-1-2-1,-1 1 1,-1 2-1,0 1 105,0 1 0,-1 0 0,0-3 0,-1-1 0,-2 4 0,1 0 0,-2 1 0,1 1-156,29-17 0,-3 2 1,-6 8-1,-1 3-132,-3 4 0,-4 2 0,-10 6 0,-4 3-1271,-3 1 0,-1-3 0,-2 6 0,-1-3 143,-2-1 1,-6 0-1,2-2 1190,-3-3 0,0 2 0,3-7 0,2 1 0</inkml:trace>
  <inkml:trace contextRef="#ctx0" brushRef="#br0" timeOffset="52">23834 16592 8228,'-1'8'-8,"-2"-2"0,-3-2 0,0 2-23,0 1 0,-4 2 0,2 5 1312,1-1 1,-3 0-704,5 1 0,1-1 0,2 0-303,-2 1 1,2-1-2079,-2 0 0,8-5 1803,5-4 0,3-14 0,1-5 0</inkml:trace>
  <inkml:trace contextRef="#ctx0" brushRef="#br0" timeOffset="53">23741 16406 8228,'-9'-18'617,"2"0"287,1 2-1176,1 1 0,11 12 1,3 5-1,3 2 93,1 2 1,11 0 178,3-2 0,8 4 0,-1 5 0</inkml:trace>
  <inkml:trace contextRef="#ctx0" brushRef="#br0" timeOffset="54">24194 16432 8164,'0'-20'343,"-6"2"1,-1 10-107,-1 8 1,3 6-1,5 8 1,0-1-294,0 0 0,-5 1 384,1-1 0,-1 0 1,5 1-259,0-1 0,2 0 0,1 1-94,1-1 1,2 0 0,-3 1 174,1-1 1,-1 0-131,-7 1 1,-8-3 0,-6-2 0,2-3-227,1 0 1,-3-3 0,1 5 0,0-1-201,3 0 0,2-2 0,3 4 86,4 1 319,4-4 0,19-6 0,4-7 0</inkml:trace>
  <inkml:trace contextRef="#ctx0" brushRef="#br0" timeOffset="55">24781 16272 7017,'7'-5'377,"-1"2"0,-6-6 449,0-2 1,0 4-1,0-2-483,0-1 0,0-2 1,-1 0-147,-4 3 0,2-1 1,-6 5-45,-1 2 1,-2 2 0,-1 2 0,1 4 21,3 4 0,-3 3 0,5 1 0,-2 0-87,0 0 1,6 5 0,-1 0-61,2-2 1,4-1 0,2-3 0,5-3-200,3-5 0,1-2 0,0-2 0,1 0-193,-1 0 0,0-5 0,1-1 0,-1-1 158,0-3 0,1-1 0,-2 1 710,-4 1 149,-2 0 0,-6 3-119,0 6 1,0 6-1,0 7-962,0 1 1,5-5-1,1 0 1,1-1-2365,4 0 2792,0-2 0,9 0 0,0 1 0</inkml:trace>
  <inkml:trace contextRef="#ctx0" brushRef="#br0" timeOffset="56">25421 15659 8316,'0'-13'0,"0"0"0,-2 1 0,-1 2 414,-1 1 0,-1 7 0,5 2 0,0 8 297,0 3 1,-4 7 0,-1 1 0,2 2-297,2 3 1,1 5-1,-2 3 1,0-1-38,-3 1 1,1-4 0,4 5 0,-2-2-69,-2 0 0,2 0 1,-2-4-1732,2 0 805,2-1 1,0-1 0,2-2-1,2-6-1051,5-2 1,3-6 1666,1 0 0,12-6 0,4 3 0</inkml:trace>
  <inkml:trace contextRef="#ctx0" brushRef="#br0" timeOffset="57">25594 15953 8405,'-6'-20'308,"-1"7"0,-5 3 724,3 13 1,3 8 0,6 13 0,0-2-1014,0 2 0,0-5 0,0-1 0,0-3-468,0-2 1,4 1 0,2-3 0,0 0-1667,0-2 2115,4-6 0,-2 3 0,5-6 0</inkml:trace>
  <inkml:trace contextRef="#ctx0" brushRef="#br0" timeOffset="58">25621 15859 8316,'-6'-26'2845,"-2"-4"-2105,-5 3 1,5 11-1190,4 16 1,4 6-1,4 6-153,5-3 1,3-2 0,3-4 601,3 2 0,-3 5 0,4-3 0</inkml:trace>
  <inkml:trace contextRef="#ctx0" brushRef="#br0" timeOffset="59">25887 15779 8316,'-9'-13'626,"0"0"1,1 5 0,-4 5 0,1 5-286,2 2 0,5 7 0,-3-1 0,1 5-10,3 3 0,1 1-387,2-1 0,6-4 0,3 3 0,3-5-469,1-4 0,5 0 1,0 1-1,-1-5-315,3-2 1,-5-2 0,2 0 0,-2 0 839,-2 0 0,1-2 0,-1-2 0,0-5 0,1-9 0,-1-3 0</inkml:trace>
  <inkml:trace contextRef="#ctx0" brushRef="#br0" timeOffset="60">26034 15819 8388,'-14'0'733,"7"2"1,4 1-310,6 1 1,0 1-1,7-5 1,4 0-104,2 0 1,6 0-1,-3-2 1,2-1-169,3-1 1,1-5 0,2 3 0,-2 0-672,-3 0 1,-4 0-1,-8 3-361,-1-1 1,-6-2 0,0 3 706,-6-2 0,-9 1 0,-7 6 1,0 0 381,0 3 0,-4 4 0,6-3 1213,0 1 0,4-2-1194,4 3 1,5-5 0,8 3-1,5-1-668,3-1 1,7 5 0,3-3 438,3 1 0,2-4 0,0 3 0</inkml:trace>
  <inkml:trace contextRef="#ctx0" brushRef="#br0" timeOffset="61">26434 15433 11647,'-5'-39'565,"1"4"0,1 14-363,7 12 1,4 6-1,7 3 1,1 0 77,2 0 1,5 2-1,-1 2 1,2 5-94,-2 3 0,2 3 0,-6 2 0,-2 4-334,-1 0 1,-3 4 0,-3-3 0,-5 3-185,-2 2 1,-2 3 0,0-2 0,-2-3-37,-2 0 0,1 0 0,-5 1 0,2-3-949,3-1 1,2-4 1316,1 4 0,6 1 0,1 3 0</inkml:trace>
  <inkml:trace contextRef="#ctx0" brushRef="#br0" timeOffset="62">24341 15979 9162,'-6'-7'1002,"-1"4"1,-2 6-1056,0 6 1,4 3 0,-2 1 0,0-1-531,-1-3 0,5 2-178,-1-2 0,4 2-461,4-2 1222,4-3 0,11-12 0,2-2 0</inkml:trace>
  <inkml:trace contextRef="#ctx0" brushRef="#br0" timeOffset="63">24421 15899 8299,'0'-20'1364,"0"12"1,1 13-1379,4 5 1,1 3 0,4 1-1,-1-1-998,1 0 1,2 1 1011,1-1 0,7 0 0,0 1 0</inkml:trace>
  <inkml:trace contextRef="#ctx0" brushRef="#br0" timeOffset="64">24994 15766 8387,'-13'-4'8,"-1"-1"1,7 2 0,3 8 313,2 4 0,2 2 0,2 3 1,0-1-519,3 0 1,5 1 0,-2-1 0,1-1-538,-1-3 1,-3 1-1,2-4 733,-1 1 0,-1 2 0,-5 5 0</inkml:trace>
  <inkml:trace contextRef="#ctx0" brushRef="#br0" timeOffset="65">25021 15859 8282,'7'-6'386,"-2"-2"0,-10-3-241,-4 2 1,3 9 0,2 9 0,1 4-636,-2 5 0,4 1 490,-3 4 0,-4 2 0,1-4 0</inkml:trace>
  <inkml:trace contextRef="#ctx0" brushRef="#br0" timeOffset="66">23981 18298 8403,'0'-13'-126,"0"0"1,0 5 0,0 2 0</inkml:trace>
  <inkml:trace contextRef="#ctx0" brushRef="#br0" timeOffset="67">23981 18245 8384,'-7'0'0,"-5"0"59,3 0 1,1 0-1,0 0 430,-3 0 1,-1 1 0,-1 2-330,0 2 0,-2 5 1,-1-2-1,-2 0-11,1 1 0,-3 0 0,-2 5 0,-4-3 40,0-2 1,-1 3 0,0-3 0,1 1 51,-1-1 0,-4 3 1,0-5-1,3 2 220,4 0 0,-1-1 1,4 2-1,0-1-220,4 1 0,-3 2 0,3 1 0,0 1-294,2-1 1,7 0 0,-1 2 0,-2 2-70,-1 0 1,4 6-1,0-4 1,1 0 227,-1 0 0,1 3 0,-3-2 0,2-1 82,2 0 1,-3 0 0,5-2-1,1 1 10,1-2 0,2-1 0,0-2 0,0 0 126,0 1 1,2 3 0,2 1 0,5 0-283,3 1 1,3-4 0,1 4 0,3-1 24,2 0 0,1 1 0,5-3 0,-2 2 136,-3-2 1,7 4-1,-4-3 1,1 0-36,4-3 1,0 3 0,-2-2-1,1-4 74,3 1 0,3-4 0,-1-1 0,2-1-2,1-3 0,4-2 0,-4-1 0,5 0-215,2 0 0,2 0 0,-3 0 0,3 0-120,1 0 1,1 0-1,2 0 1,-2 0 19,-3 0 0,4 0 0,-3-1 0,0-2 134,0-1 0,-3-5 0,-6 3 0,-1-2 164,1-2 0,-5-2 0,-1-1 0,-3-1 32,-1 1 0,0 0 1,-1-1-1,0 1-161,-4 0 0,3-2 0,-3-1 0,3-2 14,2 2 1,0-4-1,-1 1 1,0 0-331,-4 0 1,1-4 0,-3 6 0,-1-1 42,0-1 0,-1 4 1,-6-4-1,-2 1 60,-1 0 0,-6-1 0,1 1 0,-2-3 56,-2 1 1,0-6-1,0 4 1,0-3 157,0-2 0,-2 1 0,0-1 0,-3 0 152,2 1 0,-4 4 0,-2-1 0,-3 1 31,-1 1 1,-1-2 0,-2 3-1,-5 1-164,-5 0 1,-10 1-1,-1 5 1,-6 0-602,-6-1 0,-13 2 0,-6 3 0,-3 5-81,-2 3 0,35 0 0,-1 2 1,-36-1-1,36 0 0,1 1-14,0 1 0,0 0 0,-33 6 0,9 5 0,6 1-97,5-1 0,5 2 0,8 1 0,2 3-473,5 2 0,7 1 1152,2 5 0,6-1 0,-3 1 0</inkml:trace>
  <inkml:trace contextRef="#ctx0" brushRef="#br0" timeOffset="68">18009 14127 8191,'-7'-14'-1395,"2"1"996,10 6 0,2 1 399,6 6 0,1 0 274,-7 0 1,-2 0 75,-10 0 1,-2 0 0,-7 0-140,1 0 1,0 0 0,-1 1 0,1 4-66,0 4 1,-1 2 0,1 3 0,0-1 12,-1 0 0,1 1 1,-2-1-1,-1 0 92,-2 1 1,-4-2-1,3-2 1,-1-1-31,1 1 0,-4 2 0,0 1 1,-2 1-159,-2-1 1,1 5-1,-2 1 1,0 0 56,1 1 1,-7 2 0,7-3 0,0 2-313,4 2 0,-7 7 0,3 3 1,-2 1 171,-4 3 1,5-3 0,-4 1 0,0 2 89,1 2 0,-4-4 0,4-1 0,1-1 108,2-3 0,1-2 1,1-2-1,0 1-36,4 0 1,-3-1-1,4 1 1,-1 0-9,0-1 0,6 1 1,-2 0-1,2-2-148,-2-3 0,3 8 0,-3-2 0,3 3-36,2 1 0,-2 5 1,-3 1-1,-2 3 52,-1 3 0,0 7 0,3-4 1,-2 1 97,-1-4 1,2-3 0,5-2 0,1-2 135,0-2 0,1-5 0,2 1 0,2-3-43,2-1 1,-3 4 0,5 0 0,-1 0-32,-1 2 1,5-5 0,-3 6 0,1 2-124,-2 4 1,2 2 0,-4 0-1,-1 2-165,1 5 0,-2 2 1,-3-1-1,2-3 120,1-1 0,6-6 1,-3-6-1,2-1 181,-1-4 1,1 4-1,4-2 1,0-3 36,0-4 1,0 1 0,1-3 0,2 4-107,2 0 1,4 1 0,-4-1 0,3 1-142,2 0 1,2 4 0,1 1 0,1 3-41,-1 2 0,0 1 0,2 2 0,2 0 19,0 0 0,1-2 1,-3 0-1,1-4 161,2-2 1,0-1 0,-3-4-1,1-2 12,2-3 0,1 2 1,-3-5-1,2 0 373,-2 1 0,3-1 0,1-3 0,0 4-362,4 0 0,-3-3 1,1 2-1,2-1-104,1-1 0,2 7 0,-2-2 0,-1 3-210,-2 2 0,0-5 0,5 0 0,-1 1 100,1-3 1,0 0-1,-1-7 1,1 0 311,0 1 1,-1-1 0,1 0 0,-2-1 1,-3-3 1,2 1 0,-5-4 0,0 0-98,1 0 1,-1 5-1,-3-3 1,2 4-276,-2 2 0,4-1 0,-1 0 0,0 1-123,0-1 0,1 0 1,-4 1-1,2-3-25,-2-2 0,3 2 0,-1-5 0,-2 0-74,-1-1 0,-2 0 0,1-5-1238,-1 0 0,0 0 446,1 0 0,-5 0 0,0 0 1158,1 0 0,2 0 0,1 0 0</inkml:trace>
  <inkml:trace contextRef="#ctx0" brushRef="#br0" timeOffset="69">17982 18218 8638,'-17'-10'1681,"-1"-3"1,0-2-2737,5 6 2014,5 3-348,2 6 1,8 0 0,2 0-182,5 0 1,3 1 0,1 2-1,1 3 21,-1 2 0,0 1 1,-1 4-341,-3 0 0,-3 1 1,-6-1-1,0 0 8,0 1 1,0-1 0,0 2 0,0 1-217,0 2 0,-6 0 0,-1-4 0,-2 3-79,0 0 1,0 1 0,-6-5-1,-1 1-880,-2-1 0,0 0 1,4 1-1,-3-2-449,0-3 1,-6 7 1504,6-3 0,-7 3 0,3-2 0</inkml:trace>
  <inkml:trace contextRef="#ctx0" brushRef="#br0" timeOffset="70">23848 19045 8218,'-18'0'-62,"-1"0"1,-1 0 0,0 1 275,-1 3 1,3-2 0,-4 4 0,0-2 0,1 1 694,3-2-751,3 4 327,2-5 1,7 3 0,8-5 417,9 0 0,10-1 1,12-3-1,5-4-461,5 1 0,12-5 0,-2 5 0,2-2-313,0 0 1,-2 6 0,1-3 0,-1 1-397,0 1 1,-5 0-1,-4 4 1,-4-2-656,-4-2 1,-5 2-1,-8-2-2656,0 2 2997,-7 2 1,-15 0-1,-15 2 1,-13 2 161,-9 5 1,-10 4 0,-5 5 418,-6 4 0,-6 3 0,2 2 0</inkml:trace>
  <inkml:trace contextRef="#ctx0" brushRef="#br0" timeOffset="71">23874 19191 8177,'-40'19'0,"3"-4"355,6-4 0,3-7 0,13 3 0,6-1 568,6-3 0,11-1 0,17-2-459,11 0 0,11 0 1,2-2-1,4-1-374,5-1 0,-2-7 1,5 4-1,0 0-2311,-1 2 2221,-3 4 0,2-5 0,-6-2 0</inkml:trace>
  <inkml:trace contextRef="#ctx0" brushRef="#br0" timeOffset="72">18702 14247 7814,'-6'-14'98,"3"-2"1,-4 1 40,1 3 0,2 7-289,4-4 0,-2 6 773,-2-2-546,2 4 1,-8 7-1,5 3 1,2 2 83,2 3 0,1 1 0,0 1 0,0 2 195,0-2 1,0 3-1,0 0 1,0 1-60,0-1 1,0 5-1,0-2 1,0 3-100,0 2 0,0-1 0,0 2 1,0 2 4,0 1 1,0 6-1,-2 0 1,-1 3-118,-1 0 0,-6 8 1,1-8-1,-3 1 0,-1 0 1,-1 4 0,1-1 0,1-1 2,3-1 1,-1-4 0,5-1 0,2-3-63,2-1 0,1-2 0,0-3 0,0 0 60,0-1 0,0 2 1,0-6-1,0 0-46,0 0 1,0 2 0,0-4-1,0 1-19,0 0 1,-5-4-1,0 4 1,-3 0-27,-2-1 0,2 3 0,-1-7 0,1 1 29,0 1 1,-2-4 0,4 3 0,0-3-39,0-2 1,2 0-156,4 1-991,0-1-530,0-6-806,0-1 650,0-6 1118,0 0 1,-6-1 659,-3-4 0,1 4 1,0-5-111,-3 0 0,5 3 0,0-4 303,0 1 0,3-3-486,-5 4 460,5 1 0,-3 6 0,7 0 0,2 4 379,2 2 1,5-4-1,-1 5 616,3 2 1,-3-6 0,-2 1 201,-1 0 1,4 2-982,-1 5 1,-2-6-1,2-2 1,2-4-289,1-1 1,5 0-1,3 0 1,0-1-704,4-4 1,1-2 0,2-6 0,0-2-1948,-1-3 2622,7 3 0,-5-10 0,5 4 0</inkml:trace>
  <inkml:trace contextRef="#ctx0" brushRef="#br0" timeOffset="73">19862 14913 8021,'-5'-9'-715,"0"2"715,-3 1 0,-1 1 0,-4 5 0</inkml:trace>
  <inkml:trace contextRef="#ctx0" brushRef="#br0" timeOffset="74">19795 14900 8021,'0'-14'-135,"0"1"0,2 4 103,2 0 0,2 5 143,3-5 1,-2 6 372,-2-1 0,-5 2 352,0 2 1,-2 0-390,-7 0 1,5 0-1,-3 2 77,1 2 0,-5-1-762,2 6 0,-1 0 0,0 3 114,1-3 0,6-2 0,-3-4 1,2 3 280,-1 1 0,1-2 0,4 4 58,0 1 1,0-3 0,1 1 0,2-1-65,2 1 1,5-4 0,-3 5 0,2 0 8,0-2 1,0 5 0,3-3-139,-3 3 1,1-3 0,-6-1 0,-1 3-51,-1 1 1,-2 1 0,0 0 0,-2 1 30,-2-1 1,-3 0-1,-7 1 1,1-2-180,0-4 1,-1 3-1,2-5 1,2 0-1594,1 0 383,0-2 0,5-6 1386,8-2 0,10-3 0,12-7 0</inkml:trace>
  <inkml:trace contextRef="#ctx0" brushRef="#br0" timeOffset="75">19995 14873 8061,'-1'-21'428,"-4"4"0,4 9 1,-4 8-114,4 8 0,-4 3 1,1 3-1,1 1 79,2 2 0,1-2 0,0 4 0,0-1-713,0 0 0,0 6 0,0-4 1,0 3-833,0-1 1,0-1 1150,0 1 0,0-3 0,0-6 0</inkml:trace>
  <inkml:trace contextRef="#ctx0" brushRef="#br0" timeOffset="76">19942 15100 8061,'7'-15'0,"-1"0"147,0 2 0,-3-2 1,6 9 347,1-1 1,-2 4-1,1-2-447,1 4 0,2 1 0,1 0 1,1 0-166,-1 0 0,5 0 0,-1 0 0,1 0-411,1 0 0,-4 0 0,3 0 0,-3-2 27,-2-2 1,1 1 240,-1-6 1197,-6 6 1,-7-7 757,-9 5 1,2 1-1041,-2 4 1,8 1-1,1 2-529,7 2 0,5 1 0,3-4 0,1 3-218,2-2 0,5-2 1,-2-1-1,1 0-86,1 0 1,-7-4 0,3-2 0,-1 0-141,0 0 1,-1-3 0,-3 3 501,-1-1 192,0-2 1,1 2 0,-1 4-200,0 6 1,5 4 0,1 6 0,2 1-1279,3-1 1101,1 6 0,8 2 0,1 6 0</inkml:trace>
  <inkml:trace contextRef="#ctx0" brushRef="#br0" timeOffset="77">23981 18298 8062,'-2'-16'134,"-2"3"-280,3-4 0,-7 16 1,4-2 72,-5 6 1,-3 0 0,-3 6 224,-3 1 0,4-4 0,-4 0 178,3 0 1,-3-5-1,0 5 1,2-1 180,1-1 1,2 1 0,0-5-236,-1 0 1,1 4 0,1 2 0,2 0-252,1 0 0,0 4 0,-3 0 0,2 5-11,1 3 0,0 4 0,-6-2 0,-1 0-57,-2 4 0,-6 6 0,4 1 1,-3 0 250,1 1 1,5-4 0,-4 4 0,2-6 86,2-4 0,2 4 0,2-4 0,0 1-91,-1 0 1,1 0-1,0-3 1,1 0-212,3 4 0,-3 0 0,5 1 0,-1-1 5,4-1 1,-2 10-1,2-6 1,-1 2-91,-1 4 0,3-4 0,-4 5 0,1 0 43,3 1 1,-3-1-1,0 1 1,0-2 164,0-1 0,2-4 1,4 4-1,0-4 32,0-2 1,0-3 0,0-1 0,0 1-137,0 3 0,0 0 0,0 1 1,0-2-14,0-3 1,4 3 0,2-2 0,0 2-145,0 2 0,4-1 0,-1 2 0,2 2 13,-2 1 1,1 2-1,-4-4 1,1 2 62,4-1 1,-1 2 0,0 1 0,-1 0 255,2-1 1,-1-1-1,0-4 1,-1-2-51,2-3 1,5 4-1,2-4 1,-1 1-177,3 0 1,-1 0 0,5-3-1,-2 0-77,2 4 1,1 0 0,1-1 0,0-2 48,-4-2 0,3 8 0,-3-3 0,2-1 34,-2 3 0,3 3 0,-3 2 0,4-1-31,0-2 1,1 2 0,0-1 0,-1-2 140,1-2 0,6 2 0,2-8 0,2 0 126,-1 1 1,5-3-1,-2-3 1,-1-1-31,1 0 1,5-4 0,-5-1 0,-1-3-197,1-2 0,7 3 0,-6-1 0,0-2 43,-3-2 1,4-1-1,-2-1 1,1-4-3,2-4 0,-3 2 0,-3-2 0,1-1-48,1-2 1,5-6-1,0-1 1,-2-2-7,2-2 1,0-3 0,-3 0-1,0-2 15,0-4 1,0 4-1,0-4 1,-1 1 26,-4 0 1,1-5-1,-6 3 1,-4-1 153,-1-3 0,4-1 1,-9-4-1,1-1 165,-3-1 1,-3 0 0,-2 2 0,0-2-112,1-5 1,-1-2-1,0 1 1,1 0-505,-1-5 0,0 2 1,1-5-1,-1 2-33,0-2 1,1 3-1,-1-3 1,0 4 42,1 0 0,-6 1 0,0 0 0,-2-1 73,-3 1 1,-2 1-1,-1 2 1,0 1 494,0-1 1,-1-2-1,-2 0 1,-3 2 115,-2 1 0,0 1 0,-7-2 0,-2 1-150,0-1 1,-7 4 0,2 0 0,-3 2-627,-2-1 0,-3 1 0,1 5 1,0 2-569,0 2 0,-7 5 0,1 0 0,-4 7 399,-1 5 0,-4 0 0,-2 5 0,-1 4 248,-4 2 1,-1 5 0,-1-1 0,0 6-268,-1 6 0,-2 3 560,3 1 0,-4 6 0,10 2 0</inkml:trace>
  <inkml:trace contextRef="#ctx0" brushRef="#br0" timeOffset="78">12544 5744 7982,'-9'0'0,"0"0"0,6 6 1814,-3-5-925,0 5-463,5-6-113,-5 0 144,6 0 11,0 0 19,0 6-318,6-4 1181,-5 10 21,11-11-517,-5 11 146,1-5-709,-2 7 1,-2-1 0,1 0 0,-2 2-142,-2 3 0,3-3 1,1 4-1,-2-1 68,-2-1 0,-1 1 0,0-4-669,0-1 162,0-6 1,0-2 0,0-10 0,0-5 232,0-6 0,0-10 1,0-5-1,2 2 149,2 1 0,-1-2 0,5 2 0,-1 4-1,0 3 1,-2 1 0,2 5 1101,-1 3-891,5 2 0,-8 2 1,4 2-1,0 2 82,1-1 1,-4 1-1,5 4 1,0 2-3,-2 2 1,5-1 0,-4 6 0,1 1-10,-1 2 0,0 1 0,2 1 0,-2-1-313,-2 0 1,2 2 0,-3 1 0,-2 2-659,-2-2 0,-1 4 0,0-2 1,0-2-1220,0-1 0,-1-7 1,-2 1 792,-2 2 0,1-7 0,5-4 1023,4-7 0,8-17 0,8-4 0</inkml:trace>
  <inkml:trace contextRef="#ctx0" brushRef="#br0" timeOffset="79">12970 5624 13012,'0'13'2842,"0"1"-2390,0-1 1,0 0 0,2 1 0,2-2-1,5-4 1,-2 9 0,1-4-1,-1 2-213,1 0 1,1-6 0,4-1-809,0 3 0,1-5 1,-1-3 23,0-6 1,-5-6 0,-2-7 0,-2-4 66,0 0 1,-1 2 0,-7-3 0,-5 0 325,-3 1 1,-1 8-1,-2-2 1,-1 4 358,-2 3 0,0 1 0,5 4 1740,0-2-2434,-1 2 0,13-2 0,5 7 0,8 1-1362,6-1 0,1-1 1849,3-2 0,9 0 0,-2 0 0</inkml:trace>
  <inkml:trace contextRef="#ctx0" brushRef="#br0" timeOffset="80">13757 5278 8223,'-6'7'1983,"4"-1"0,-5-6-1038,2 0 1,4 1 0,-5 2-424,0 2 1,3-1 0,-4-2-378,1 2 1,-3 4 0,5 5-176,1 0 0,-3 1 0,1-1 33,2 0 1,2-4-1,1 0 30,0 1 1,6-2 0,3-1 0,1 1 56,-1-1 0,3-3 1,-3 5-1,2 0 366,3-1 1,-7 3-1,-1-2 1,-2 3 215,1 1 1,-1 2-1,-4 2-528,0 0 0,-6 1 1,-1-5-1,-2 1-693,0-1 0,0-4 1,-4-2-1445,0-1 0,4-1 450,0-5 1,6-11-1,-1-3 1543,2-6 0,8-8 0,1-6 0</inkml:trace>
  <inkml:trace contextRef="#ctx0" brushRef="#br0" timeOffset="81">13917 4958 7975,'-5'-6'2550,"1"6"-355,1 7 1,6 5 0,3 1-1192,1 1 0,2 3 0,4 3 0,-1 2-606,-3 6 0,3-1 0,-3 5 0,1-1-1059,-1 0 1,1 5 0,-5-5 0,-1-1-960,2-2 0,-4-3 0,2-1 0,-2-4 1620,-2 0 0,-6-3 0,-2-3 0</inkml:trace>
  <inkml:trace contextRef="#ctx0" brushRef="#br0" timeOffset="82">13863 5291 7937,'8'-6'919,"-1"4"0,-2-2 1,4 3-1134,2 1 1,4 0 0,1 0-381,2 0 1,1 0 0,-1-2 593,4-2 0,4-4 0,0-5 0</inkml:trace>
  <inkml:trace contextRef="#ctx0" brushRef="#br0" timeOffset="83">14157 5211 8958,'-6'9'1315,"-3"0"-645,-3 1 0,5 2 0,2 1 899,4 1 0,1-1 0,1 0 0,4 1-1287,3-1 1,4-1 0,3-2 0,1-3-702,2-1 0,4-1 0,-4-5 0,-2-2-264,-1-2 1,-3-3 0,-2-7 0,-2 1 331,-2 0 1,-2-5-1,-5 0 1,-4 2 314,-4 1 0,-7-3 0,-2 2 0,2 3 60,1 2 0,-2 4 0,-1-4-1274,1 2 1,10 7-598,7-3 1847,6 4 0,13-5 0,2-2 0</inkml:trace>
  <inkml:trace contextRef="#ctx0" brushRef="#br0" timeOffset="84">14423 5264 9042,'-6'14'1658,"-1"-7"0,-5-1 0,2-2-1668,1 1 0,4-2 0,-2-8 1,1-4 73,3-2 0,2-4 1,1-3-1,0-3-404,0 1 1,4-6-1,2 4 1,1-2-894,4 2 0,1 3 1233,1 6 0,0-7 0,1 0 0</inkml:trace>
  <inkml:trace contextRef="#ctx0" brushRef="#br0" timeOffset="85">14490 5091 7935,'1'7'1345,"2"-1"-477,2 0 1,1-4-1,-2 2-214,5-2 0,3-2 0,1 0 431,1 0 0,-1-5 0,-1-1 1,-2 0-669,-1 0 0,0-4 0,3 1-1469,-3-3 0,-3-1 0,-6 0-339,0-1 1,-2 1 0,-2 1 1083,-5 3 1,-3 3 0,-1 6 0,-1 0 679,1 0 1,0 5 0,1 1 0,1 1 463,2 3 1,6 4-1,-1 2 1,3 2-322,1-2 1,4 3 0,2-1 0,1-2-935,4-1 0,1-1 0,1-1 0,2-1-558,2-3 1,0-3 0,5-6 0,2-2 975,1-2 0,7-10 0,2-6 0</inkml:trace>
  <inkml:trace contextRef="#ctx0" brushRef="#br0" timeOffset="86">14783 4958 8535,'-6'-12'5316,"-3"3"-4674,3 3 0,2 6 0,8 2-80,5 2 1,8 3 0,2 7 0,0-1-104,0 0 0,1 1 0,-4-1 0,2 0-25,-2 1 1,-3-1-1,-2 0 1,-4 1-524,-1-1 0,-2 0 0,-4 1 0,0-1-744,0 0 0,-7 2 0,-5 1 0,-6 2-880,-2-2 1,-3-1 0,-5-1 1712,-3-1 0,-3 6 0,-6 2 0</inkml:trace>
  <inkml:trace contextRef="#ctx0" brushRef="#br0" timeOffset="87">12824 6330 8698,'-15'0'0,"-1"0"269,-2 0 0,6 2 0,7 2 0,5 4-696,5-1 1,4-1 0,10-6-1,8 0 1049,7 0 1,10-1 0,7-2 0,5-3-121,6-2 0,12-5 0,-34 4 1,0-1-1,2 0 0,0-1-268,4-1 1,0 0-1,2 0 1,-1-1-1,2 0 1,0-1-1,1 1 1,1 0-69,-1 0 0,2-1 0,6-2 0,-1 0 0,-5-1 1,-1 0-1,1-1 0,1 0-85,-2 0 0,1 0 0,2 1 0,0-1 1,-1-2-1,-2 0 0,1 0 0,0 0-100,1 0 0,-1 0 0,-2-2 1,-1 0-1,1-1 0,-1 0 0,-1 0 1,-1 0 88,-2 0 1,-1 0 0,1-1-1,-2-1 1,-7 2 0,-1 0 0,-1 0-1,0 0 0,-2 1 0,-1-2 0,-2-2 0,-1-1 0,18-25 0,-8-1 63,-4-3 0,-4-7 0,-8 0 0,-4-5-652,-3-4 1,-11 35 0,-1-1 0,1-33-1,-5 1-188,-8 2 1,-7-1-1,1 33 1,-3 2-1,-1 0 1,-2 0 620,-1-1 0,-3 0 1,-3 3-1,-2 2 0,-1 2 1,-2 1-1,0 3 1,-2 1 77,0 2 0,-1 0 0,-7 0 1,-1 2-1,-1 5 0,-1 2 0,-1 1 1,-2 1-111,0 1 0,-1 2 1,-1 2-1,0 2 1,0 1-1,1 1 0,-2 3 1,0 1 204,-1 2 0,-2 3 0,-4 3 0,0 3 0,-1 4 0,1 1 0,-1 2 0,-1 1-156,-3 2 1,0 1 0,19-5-1,-1 2 1,0 0 0,-3 1-1,0 1 1,0 0 0,-1 1-1,-1 1 1,1 0 154,0 0 0,0 1 1,0 0-1,-1 1 1,0 2-1,1-1 0,2 1 1,1-1-1,1 1 1,0-1-1,1 1 1,0 0 29,0 1 0,0 0 0,2 0 1,-1 1-1,2 0 0,0 0 1,3 1-1,0-1 0,2 1 1,-18 17-1,1 1 224,4-1 0,1 1 0,3 3 0,3 1 0,7-2 0,3 1 0,3-1 0,2 2-281,3-1 1,3 0 0,5-2 0,4 1 0,1-1 0,3 0 0,3-2 0,2-1-362,2-1 0,4-1 0,3-2 0,5-1 0,3-6 0,5-2 0,2-3 0,4-1-201,2-3 1,3-3-1,10-7 1,5-4-1,5-5 1,3-4-1,4-4 1,2-4 91,4-4 0,2-4 0,3-8 0,0-4 411,-18 3 0,0-3 0,0 0 0,1 0 0,-1-1 0,2-1 0,3-3 0,1-2 0</inkml:trace>
  <inkml:trace contextRef="#ctx0" brushRef="#br0" timeOffset="88">5279 5771 29550,'0'-27'-2458,"-5"6"0,1 4 1,1 2-1,1 1-1290,2 1 3132,0 0-3042,0 5 3090,0-4 0,0 5 0,-1-5 386,-4 3 0,3-1 827,-7 6 0,0-1 1,-6 7-1,-1 2-775,-2 5 1,0 3 0,3 3 0,-1 1 403,-2 2 0,0 4 0,4-3 1,-3 0 173,0 1 1,-1-3 0,4-2 0,1 1 108,0 2 1,-1 0 0,1-5 0,0 2-48,-1 3 1,1-2 0,0 6 0,1 4-287,3 3 0,-3 4 1,5 5-1,-1 1-290,4 2 0,-2 13 1,2 2-1,1 6-284,1 6 0,2 8 0,0-1 0,1-36 1,0-1 37,1 0 0,0 0 0,1 2 0,2 0 0,9 32 0,4-5 128,4-5 0,3-6 0,4-5 0,-1-5 453,-2-5 1,10-4 0,-6-12 0,2-3 1211,-1-4 1,2 1 0,-1-1 0,0-2-1338,-4-1 0,4 3 1,-8 1-1,-2 1-392,-1-1 1,1 4 0,-6 0 0,-2 2-420,-4 2 0,-7-1 0,2 2 0,-5 3-409,-5 5 1,-2 2 0,-7 4 1224,1 2 1,0-8 0,-1 2-1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05363-444E-43D2-BFB5-3531F3351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B1D573E-20C3-4D66-A6A6-64ADA8456093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06A63FC4-3364-4E43-83C0-CCCB0BFEB13F}" type="slidenum">
              <a:rPr lang="en-US" altLang="en-US" smtClean="0">
                <a:solidFill>
                  <a:schemeClr val="tx1"/>
                </a:solidFill>
              </a:rPr>
              <a:pPr/>
              <a:t>29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50094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9665C99-CAE1-4C02-99CE-EEE53E04C79F}" type="slidenum">
              <a:rPr lang="en-US" altLang="en-US" smtClean="0">
                <a:solidFill>
                  <a:schemeClr val="tx1"/>
                </a:solidFill>
              </a:rPr>
              <a:pPr/>
              <a:t>30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680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26202D-C03C-4299-857C-D4F8967471B0}" type="slidenum">
              <a:rPr lang="en-US" altLang="en-US" smtClean="0">
                <a:solidFill>
                  <a:schemeClr val="tx1"/>
                </a:solidFill>
              </a:rPr>
              <a:pPr/>
              <a:t>31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829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E3BD539-8660-492F-B4E8-DE426530DB7C}" type="slidenum">
              <a:rPr lang="en-US" altLang="en-US" smtClean="0">
                <a:solidFill>
                  <a:schemeClr val="tx1"/>
                </a:solidFill>
              </a:rPr>
              <a:pPr/>
              <a:t>32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1484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685001A-946A-4316-AC18-4C1C5C03B45A}" type="slidenum">
              <a:rPr lang="en-US" altLang="en-US" smtClean="0">
                <a:solidFill>
                  <a:schemeClr val="tx1"/>
                </a:solidFill>
              </a:rPr>
              <a:pPr/>
              <a:t>33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941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9134FC2-C01D-4FD9-8BA0-2310A083BD6C}" type="slidenum">
              <a:rPr lang="en-US" altLang="en-US" smtClean="0">
                <a:solidFill>
                  <a:schemeClr val="tx1"/>
                </a:solidFill>
              </a:rPr>
              <a:pPr/>
              <a:t>34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4503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62888BA-BAB7-4ACA-BEE5-5EA0362943A4}" type="slidenum">
              <a:rPr lang="en-US" altLang="en-US" smtClean="0">
                <a:solidFill>
                  <a:schemeClr val="tx1"/>
                </a:solidFill>
              </a:rPr>
              <a:pPr/>
              <a:t>35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85417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B3779F04-8D09-403E-B612-EDDE325F8411}" type="slidenum">
              <a:rPr lang="en-US" altLang="en-US" smtClean="0">
                <a:solidFill>
                  <a:schemeClr val="tx1"/>
                </a:solidFill>
              </a:rPr>
              <a:pPr/>
              <a:t>36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0198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DF9D4C3-833A-4FF9-939D-42F9611026F3}" type="slidenum">
              <a:rPr lang="en-US" altLang="en-US" smtClean="0">
                <a:solidFill>
                  <a:schemeClr val="tx1"/>
                </a:solidFill>
              </a:rPr>
              <a:pPr/>
              <a:t>37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939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471E3F1-0B5D-42B8-AE30-5AFDD4781322}" type="slidenum">
              <a:rPr lang="en-US" altLang="en-US" smtClean="0">
                <a:solidFill>
                  <a:schemeClr val="tx1"/>
                </a:solidFill>
              </a:rPr>
              <a:pPr/>
              <a:t>21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30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2CB09A8-9326-44B2-AD7D-C6B255969D4E}" type="slidenum">
              <a:rPr lang="en-US" altLang="en-US" smtClean="0">
                <a:solidFill>
                  <a:schemeClr val="tx1"/>
                </a:solidFill>
              </a:rPr>
              <a:pPr/>
              <a:t>22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7674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FA160D7-ED4D-4B70-A20A-0FEA35D0C4DD}" type="slidenum">
              <a:rPr lang="en-US" altLang="en-US" smtClean="0">
                <a:solidFill>
                  <a:schemeClr val="tx1"/>
                </a:solidFill>
              </a:rPr>
              <a:pPr/>
              <a:t>23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7164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2C4FE55-3C1E-44C0-83B2-BE125B512F5A}" type="slidenum">
              <a:rPr lang="en-US" altLang="en-US" smtClean="0">
                <a:solidFill>
                  <a:schemeClr val="tx1"/>
                </a:solidFill>
              </a:rPr>
              <a:pPr/>
              <a:t>24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804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39F3D792-C32A-470C-A3FE-816DDFCF47B2}" type="slidenum">
              <a:rPr lang="en-US" altLang="en-US" smtClean="0">
                <a:solidFill>
                  <a:schemeClr val="tx1"/>
                </a:solidFill>
              </a:rPr>
              <a:pPr/>
              <a:t>25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374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80B5391-8AE7-42FE-A1D9-9EB008A01886}" type="slidenum">
              <a:rPr lang="en-US" altLang="en-US" smtClean="0">
                <a:solidFill>
                  <a:schemeClr val="tx1"/>
                </a:solidFill>
              </a:rPr>
              <a:pPr/>
              <a:t>26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498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75CF03E2-0AB2-4F7A-9CB6-E216BE64CF25}" type="slidenum">
              <a:rPr lang="en-US" altLang="en-US" smtClean="0">
                <a:solidFill>
                  <a:schemeClr val="tx1"/>
                </a:solidFill>
              </a:rPr>
              <a:pPr/>
              <a:t>27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88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8E34635-6D36-42F0-ABF4-9E8D5BEA47A8}" type="slidenum">
              <a:rPr lang="en-US" altLang="en-US" smtClean="0">
                <a:solidFill>
                  <a:schemeClr val="tx1"/>
                </a:solidFill>
              </a:rPr>
              <a:pPr/>
              <a:t>28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840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4586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4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95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00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0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8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1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8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0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7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5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4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1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BC9BBBAB-A5CE-4D09-8679-56119BB5B95C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12</a:t>
            </a:r>
            <a:br>
              <a:rPr lang="en-US" altLang="en-US" sz="4800" dirty="0"/>
            </a:br>
            <a:r>
              <a:rPr lang="en-US" altLang="en-US" sz="4800" dirty="0"/>
              <a:t>Superblock Scheduling, Intro to Modulo Scheduling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October 11, 2021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371E9D5-41F1-DE4B-BF01-A54D3CD56B6E}"/>
                  </a:ext>
                </a:extLst>
              </p14:cNvPr>
              <p14:cNvContentPartPr/>
              <p14:nvPr/>
            </p14:nvContentPartPr>
            <p14:xfrm>
              <a:off x="7687800" y="1787400"/>
              <a:ext cx="744120" cy="419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371E9D5-41F1-DE4B-BF01-A54D3CD56B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78440" y="1778040"/>
                <a:ext cx="762840" cy="437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 Control Dependences to a Superblock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cmpp(r2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6629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7818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67818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7818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781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7818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64008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68580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68580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67818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67818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67818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3581400" y="1673225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Assumed liveout sets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4038600" y="35020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4191000" y="4873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1905000" y="5254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{r5}</a:t>
            </a:r>
          </a:p>
        </p:txBody>
      </p:sp>
      <p:sp>
        <p:nvSpPr>
          <p:cNvPr id="24609" name="Freeform 33"/>
          <p:cNvSpPr>
            <a:spLocks/>
          </p:cNvSpPr>
          <p:nvPr/>
        </p:nvSpPr>
        <p:spPr bwMode="auto">
          <a:xfrm>
            <a:off x="62357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Freeform 34"/>
          <p:cNvSpPr>
            <a:spLocks/>
          </p:cNvSpPr>
          <p:nvPr/>
        </p:nvSpPr>
        <p:spPr bwMode="auto">
          <a:xfrm>
            <a:off x="60198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Freeform 35"/>
          <p:cNvSpPr>
            <a:spLocks/>
          </p:cNvSpPr>
          <p:nvPr/>
        </p:nvSpPr>
        <p:spPr bwMode="auto">
          <a:xfrm>
            <a:off x="572770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914400" y="5635625"/>
            <a:ext cx="3663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Notes: All branches are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dependent on one another.</a:t>
            </a:r>
          </a:p>
          <a:p>
            <a:r>
              <a:rPr lang="en-US" altLang="en-US">
                <a:solidFill>
                  <a:schemeClr val="tx1"/>
                </a:solidFill>
              </a:rPr>
              <a:t>If no compensation, all ops dependent</a:t>
            </a:r>
          </a:p>
          <a:p>
            <a:r>
              <a:rPr lang="en-US" altLang="en-US">
                <a:solidFill>
                  <a:schemeClr val="tx1"/>
                </a:solidFill>
              </a:rPr>
              <a:t>on last branch</a:t>
            </a:r>
          </a:p>
        </p:txBody>
      </p:sp>
      <p:sp>
        <p:nvSpPr>
          <p:cNvPr id="24613" name="Freeform 37"/>
          <p:cNvSpPr>
            <a:spLocks/>
          </p:cNvSpPr>
          <p:nvPr/>
        </p:nvSpPr>
        <p:spPr bwMode="auto">
          <a:xfrm>
            <a:off x="54864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7467600" y="4949825"/>
            <a:ext cx="1104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ops</a:t>
            </a:r>
          </a:p>
          <a:p>
            <a:r>
              <a:rPr lang="en-US" altLang="en-US"/>
              <a:t>have cdep</a:t>
            </a:r>
          </a:p>
          <a:p>
            <a:r>
              <a:rPr lang="en-US" altLang="en-US"/>
              <a:t>to op 9!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726E8EA-A237-9948-88D0-57E59892FD84}"/>
                  </a:ext>
                </a:extLst>
              </p14:cNvPr>
              <p14:cNvContentPartPr/>
              <p14:nvPr/>
            </p14:nvContentPartPr>
            <p14:xfrm>
              <a:off x="403200" y="2163960"/>
              <a:ext cx="8235000" cy="4020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726E8EA-A237-9948-88D0-57E59892FD8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3840" y="2154600"/>
                <a:ext cx="8253720" cy="403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3967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90600" y="2359025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30275" y="2244725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3216275" y="2930525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3216275" y="3463925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2073275" y="4683125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597275" y="292735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597275" y="353695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539875" y="5060950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216275" y="4302125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597275" y="429895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838200" y="6092825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D0EA4AD-1524-D049-86E4-32C84F42372F}"/>
                  </a:ext>
                </a:extLst>
              </p14:cNvPr>
              <p14:cNvContentPartPr/>
              <p14:nvPr/>
            </p14:nvContentPartPr>
            <p14:xfrm>
              <a:off x="551880" y="321480"/>
              <a:ext cx="9012600" cy="6568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D0EA4AD-1524-D049-86E4-32C84F4237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2520" y="312120"/>
                <a:ext cx="9031320" cy="658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8580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Relaxing Code Motion Restrictions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/>
              <a:t>Upward code motion is generally more effective</a:t>
            </a:r>
          </a:p>
          <a:p>
            <a:pPr lvl="1"/>
            <a:r>
              <a:rPr lang="en-US" altLang="en-US" sz="1600"/>
              <a:t>Speculate that an op is useful (just like an out-of-order processor with branch pred)</a:t>
            </a:r>
          </a:p>
          <a:p>
            <a:pPr lvl="1"/>
            <a:r>
              <a:rPr lang="en-US" altLang="en-US" sz="1600"/>
              <a:t>Start ops early, hide latency, overlap execution, more parallelism</a:t>
            </a:r>
          </a:p>
          <a:p>
            <a:r>
              <a:rPr lang="en-US" altLang="en-US" sz="1800"/>
              <a:t>Removing restriction 1</a:t>
            </a:r>
          </a:p>
          <a:p>
            <a:pPr lvl="1"/>
            <a:r>
              <a:rPr lang="en-US" altLang="en-US" sz="1600"/>
              <a:t>For register ops – use register renaming</a:t>
            </a:r>
          </a:p>
          <a:p>
            <a:pPr lvl="1"/>
            <a:r>
              <a:rPr lang="en-US" altLang="en-US" sz="1600"/>
              <a:t>Could rename memory too, but generally not worth it</a:t>
            </a:r>
          </a:p>
          <a:p>
            <a:r>
              <a:rPr lang="en-US" altLang="en-US" sz="1800"/>
              <a:t>Removing restriction 2</a:t>
            </a:r>
          </a:p>
          <a:p>
            <a:pPr lvl="1"/>
            <a:r>
              <a:rPr lang="en-US" altLang="en-US" sz="1600"/>
              <a:t>Need hardware support (aka </a:t>
            </a:r>
            <a:r>
              <a:rPr lang="en-US" altLang="en-US" sz="1600" u="sng"/>
              <a:t>speculation models</a:t>
            </a:r>
            <a:r>
              <a:rPr lang="en-US" altLang="en-US" sz="1600"/>
              <a:t>)</a:t>
            </a:r>
          </a:p>
          <a:p>
            <a:pPr lvl="2"/>
            <a:r>
              <a:rPr lang="en-US" altLang="en-US" sz="1400"/>
              <a:t>Some ops don’t cause exceptions</a:t>
            </a:r>
          </a:p>
          <a:p>
            <a:pPr lvl="2"/>
            <a:r>
              <a:rPr lang="en-US" altLang="en-US" sz="1400"/>
              <a:t>Ignore exceptions</a:t>
            </a:r>
          </a:p>
          <a:p>
            <a:pPr lvl="2"/>
            <a:r>
              <a:rPr lang="en-US" altLang="en-US" sz="1400"/>
              <a:t>Delay exceptions</a:t>
            </a:r>
          </a:p>
          <a:p>
            <a:endParaRPr lang="en-US" altLang="en-US" sz="180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562600" y="1905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6553200" y="2514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553200" y="2514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715000" y="32004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0" y="4416425"/>
            <a:ext cx="26987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R1: y is not in liveout(1)</a:t>
            </a:r>
          </a:p>
          <a:p>
            <a:r>
              <a:rPr lang="en-US" altLang="en-US"/>
              <a:t>R2: op 2 will never cause</a:t>
            </a:r>
          </a:p>
          <a:p>
            <a:r>
              <a:rPr lang="en-US" altLang="en-US"/>
              <a:t>       an exception when op1</a:t>
            </a:r>
          </a:p>
          <a:p>
            <a:r>
              <a:rPr lang="en-US" altLang="en-US"/>
              <a:t>       is taken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E39F417-5B64-6D41-B83C-ABA3B1AAA02F}"/>
                  </a:ext>
                </a:extLst>
              </p14:cNvPr>
              <p14:cNvContentPartPr/>
              <p14:nvPr/>
            </p14:nvContentPartPr>
            <p14:xfrm>
              <a:off x="633600" y="858960"/>
              <a:ext cx="9117000" cy="5934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E39F417-5B64-6D41-B83C-ABA3B1AAA0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4240" y="849600"/>
                <a:ext cx="9135720" cy="5953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Restricted Speculation Model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3200400" cy="5216525"/>
          </a:xfrm>
        </p:spPr>
        <p:txBody>
          <a:bodyPr/>
          <a:lstStyle/>
          <a:p>
            <a:r>
              <a:rPr lang="en-US" altLang="en-US" sz="1800"/>
              <a:t>Most processors have 2 classes of opcodes</a:t>
            </a:r>
          </a:p>
          <a:p>
            <a:pPr lvl="1"/>
            <a:r>
              <a:rPr lang="en-US" altLang="en-US" sz="1600"/>
              <a:t>Potentially exception causing</a:t>
            </a:r>
          </a:p>
          <a:p>
            <a:pPr lvl="2"/>
            <a:r>
              <a:rPr lang="en-US" altLang="en-US" sz="1400"/>
              <a:t>load, store, integer divide, floating-point</a:t>
            </a:r>
          </a:p>
          <a:p>
            <a:pPr lvl="1"/>
            <a:r>
              <a:rPr lang="en-US" altLang="en-US" sz="1600"/>
              <a:t>Never excepting</a:t>
            </a:r>
          </a:p>
          <a:p>
            <a:pPr lvl="2"/>
            <a:r>
              <a:rPr lang="en-US" altLang="en-US" sz="1400"/>
              <a:t>Integer add, multiply, etc.</a:t>
            </a:r>
          </a:p>
          <a:p>
            <a:pPr lvl="2"/>
            <a:r>
              <a:rPr lang="en-US" altLang="en-US" sz="1400"/>
              <a:t>Overflow is detected, but does not terminate program execution</a:t>
            </a:r>
          </a:p>
          <a:p>
            <a:r>
              <a:rPr lang="en-US" altLang="en-US" sz="1800"/>
              <a:t>Restricted model</a:t>
            </a:r>
          </a:p>
          <a:p>
            <a:pPr lvl="1"/>
            <a:r>
              <a:rPr lang="en-US" altLang="en-US" sz="1600"/>
              <a:t>R2 only applies to potentially exception causing operations</a:t>
            </a:r>
          </a:p>
          <a:p>
            <a:pPr lvl="1"/>
            <a:r>
              <a:rPr lang="en-US" altLang="en-US" sz="1600"/>
              <a:t>Can freely speculate all never exception ops (still limited by R1 however)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749935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49935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49935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49935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49935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49935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49935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749935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749935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765175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765175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765175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765175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765175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727075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772795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772795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765175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765175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765175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Freeform 24"/>
          <p:cNvSpPr>
            <a:spLocks/>
          </p:cNvSpPr>
          <p:nvPr/>
        </p:nvSpPr>
        <p:spPr bwMode="auto">
          <a:xfrm>
            <a:off x="710565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Freeform 25"/>
          <p:cNvSpPr>
            <a:spLocks/>
          </p:cNvSpPr>
          <p:nvPr/>
        </p:nvSpPr>
        <p:spPr bwMode="auto">
          <a:xfrm>
            <a:off x="688975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Freeform 26"/>
          <p:cNvSpPr>
            <a:spLocks/>
          </p:cNvSpPr>
          <p:nvPr/>
        </p:nvSpPr>
        <p:spPr bwMode="auto">
          <a:xfrm>
            <a:off x="659765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Freeform 27"/>
          <p:cNvSpPr>
            <a:spLocks/>
          </p:cNvSpPr>
          <p:nvPr/>
        </p:nvSpPr>
        <p:spPr bwMode="auto">
          <a:xfrm>
            <a:off x="635635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8566150" y="2740025"/>
            <a:ext cx="149225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We assumed</a:t>
            </a:r>
          </a:p>
          <a:p>
            <a:r>
              <a:rPr lang="en-US" altLang="en-US"/>
              <a:t>restricted</a:t>
            </a:r>
          </a:p>
          <a:p>
            <a:r>
              <a:rPr lang="en-US" altLang="en-US"/>
              <a:t>speculation </a:t>
            </a:r>
          </a:p>
          <a:p>
            <a:r>
              <a:rPr lang="en-US" altLang="en-US"/>
              <a:t>when this</a:t>
            </a:r>
          </a:p>
          <a:p>
            <a:r>
              <a:rPr lang="en-US" altLang="en-US"/>
              <a:t>graph was </a:t>
            </a:r>
          </a:p>
          <a:p>
            <a:r>
              <a:rPr lang="en-US" altLang="en-US"/>
              <a:t>drawn.</a:t>
            </a:r>
          </a:p>
          <a:p>
            <a:endParaRPr lang="en-US" altLang="en-US"/>
          </a:p>
          <a:p>
            <a:r>
              <a:rPr lang="en-US" altLang="en-US"/>
              <a:t>This is why</a:t>
            </a:r>
          </a:p>
          <a:p>
            <a:r>
              <a:rPr lang="en-US" altLang="en-US"/>
              <a:t>there is no </a:t>
            </a:r>
          </a:p>
          <a:p>
            <a:r>
              <a:rPr lang="en-US" altLang="en-US"/>
              <a:t>cdep between </a:t>
            </a:r>
          </a:p>
          <a:p>
            <a:r>
              <a:rPr lang="en-US" altLang="en-US"/>
              <a:t>4 </a:t>
            </a:r>
            <a:r>
              <a:rPr lang="en-US" altLang="en-US">
                <a:sym typeface="Wingdings" panose="05000000000000000000" pitchFamily="2" charset="2"/>
              </a:rPr>
              <a:t> 6 and</a:t>
            </a:r>
          </a:p>
          <a:p>
            <a:r>
              <a:rPr lang="en-US" altLang="en-US">
                <a:sym typeface="Wingdings" panose="05000000000000000000" pitchFamily="2" charset="2"/>
              </a:rPr>
              <a:t>4 8</a:t>
            </a:r>
            <a:endParaRPr lang="en-US" altLang="en-US"/>
          </a:p>
        </p:txBody>
      </p:sp>
      <p:sp>
        <p:nvSpPr>
          <p:cNvPr id="27677" name="Text Box 3"/>
          <p:cNvSpPr txBox="1">
            <a:spLocks noChangeArrowheads="1"/>
          </p:cNvSpPr>
          <p:nvPr/>
        </p:nvSpPr>
        <p:spPr bwMode="auto">
          <a:xfrm>
            <a:off x="3946525" y="1708150"/>
            <a:ext cx="178752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1: r1 = r2 + r3</a:t>
            </a:r>
          </a:p>
          <a:p>
            <a:r>
              <a:rPr lang="en-US" altLang="en-US" sz="1400"/>
              <a:t>2: r4 = load(r1)</a:t>
            </a:r>
          </a:p>
          <a:p>
            <a:r>
              <a:rPr lang="en-US" altLang="en-US" sz="1400"/>
              <a:t>3: p1 = cmpp(r2 == 0)</a:t>
            </a:r>
          </a:p>
          <a:p>
            <a:r>
              <a:rPr lang="en-US" altLang="en-US" sz="1400"/>
              <a:t>4: branch p1 Exit1</a:t>
            </a:r>
          </a:p>
          <a:p>
            <a:r>
              <a:rPr lang="en-US" altLang="en-US" sz="1400"/>
              <a:t>5: store (r4, -1)</a:t>
            </a:r>
          </a:p>
          <a:p>
            <a:r>
              <a:rPr lang="en-US" altLang="en-US" sz="1400"/>
              <a:t>6: r2 = r2 – 4</a:t>
            </a:r>
          </a:p>
          <a:p>
            <a:r>
              <a:rPr lang="en-US" altLang="en-US" sz="1400"/>
              <a:t>7: r5 = load(r2)</a:t>
            </a:r>
          </a:p>
          <a:p>
            <a:r>
              <a:rPr lang="en-US" altLang="en-US" sz="1400"/>
              <a:t>8: p2 = cmpp(r5 &gt; 9)</a:t>
            </a:r>
          </a:p>
          <a:p>
            <a:r>
              <a:rPr lang="en-US" altLang="en-US" sz="1400"/>
              <a:t>9: branch p2 Exit2</a:t>
            </a:r>
          </a:p>
        </p:txBody>
      </p:sp>
      <p:sp>
        <p:nvSpPr>
          <p:cNvPr id="27678" name="Rectangle 21"/>
          <p:cNvSpPr>
            <a:spLocks noChangeArrowheads="1"/>
          </p:cNvSpPr>
          <p:nvPr/>
        </p:nvSpPr>
        <p:spPr bwMode="auto">
          <a:xfrm>
            <a:off x="3886200" y="1593850"/>
            <a:ext cx="1847850" cy="214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7679" name="Line 22"/>
          <p:cNvSpPr>
            <a:spLocks noChangeShapeType="1"/>
          </p:cNvSpPr>
          <p:nvPr/>
        </p:nvSpPr>
        <p:spPr bwMode="auto">
          <a:xfrm>
            <a:off x="5734050" y="257175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23"/>
          <p:cNvSpPr>
            <a:spLocks noChangeShapeType="1"/>
          </p:cNvSpPr>
          <p:nvPr/>
        </p:nvSpPr>
        <p:spPr bwMode="auto">
          <a:xfrm>
            <a:off x="5734050" y="3748088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24"/>
          <p:cNvSpPr>
            <a:spLocks noChangeShapeType="1"/>
          </p:cNvSpPr>
          <p:nvPr/>
        </p:nvSpPr>
        <p:spPr bwMode="auto">
          <a:xfrm>
            <a:off x="4572000" y="374808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Text Box 30"/>
          <p:cNvSpPr txBox="1">
            <a:spLocks noChangeArrowheads="1"/>
          </p:cNvSpPr>
          <p:nvPr/>
        </p:nvSpPr>
        <p:spPr bwMode="auto">
          <a:xfrm>
            <a:off x="5800725" y="2787650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{r1}</a:t>
            </a:r>
          </a:p>
        </p:txBody>
      </p:sp>
      <p:sp>
        <p:nvSpPr>
          <p:cNvPr id="27683" name="Text Box 31"/>
          <p:cNvSpPr txBox="1">
            <a:spLocks noChangeArrowheads="1"/>
          </p:cNvSpPr>
          <p:nvPr/>
        </p:nvSpPr>
        <p:spPr bwMode="auto">
          <a:xfrm>
            <a:off x="5800725" y="3913188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{r2}</a:t>
            </a:r>
          </a:p>
        </p:txBody>
      </p:sp>
      <p:sp>
        <p:nvSpPr>
          <p:cNvPr id="27684" name="Text Box 32"/>
          <p:cNvSpPr txBox="1">
            <a:spLocks noChangeArrowheads="1"/>
          </p:cNvSpPr>
          <p:nvPr/>
        </p:nvSpPr>
        <p:spPr bwMode="auto">
          <a:xfrm>
            <a:off x="4318794" y="4059455"/>
            <a:ext cx="5064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{r5}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7897543-DB2D-3E4B-8CCA-22E1C9DFFF29}"/>
                  </a:ext>
                </a:extLst>
              </p14:cNvPr>
              <p14:cNvContentPartPr/>
              <p14:nvPr/>
            </p14:nvContentPartPr>
            <p14:xfrm>
              <a:off x="911880" y="820440"/>
              <a:ext cx="8160840" cy="5287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7897543-DB2D-3E4B-8CCA-22E1C9DFFF2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2520" y="811080"/>
                <a:ext cx="8179560" cy="5306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 Speculation Model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2 types of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Program terminating (traps)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Div by 0, illegal address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Fixable (normal and handled at run time)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Page fault, TLB miss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General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Processor provides non-trapping versions of all operations (div, load, etc)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Return some bogus value (0) when error occurs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R2 is completely ignored, only R1 limits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Speculative ops converted into non-trapping version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Fixable exceptions handled as usual for non-trapping ops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81788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81788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817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8178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8178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81788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81788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81788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81788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83312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83312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83312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8331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83312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79502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84074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84074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83312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83312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83312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Freeform 24"/>
          <p:cNvSpPr>
            <a:spLocks/>
          </p:cNvSpPr>
          <p:nvPr/>
        </p:nvSpPr>
        <p:spPr bwMode="auto">
          <a:xfrm>
            <a:off x="77851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Freeform 25"/>
          <p:cNvSpPr>
            <a:spLocks/>
          </p:cNvSpPr>
          <p:nvPr/>
        </p:nvSpPr>
        <p:spPr bwMode="auto">
          <a:xfrm>
            <a:off x="75692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Freeform 26"/>
          <p:cNvSpPr>
            <a:spLocks/>
          </p:cNvSpPr>
          <p:nvPr/>
        </p:nvSpPr>
        <p:spPr bwMode="auto">
          <a:xfrm>
            <a:off x="70358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8839200" y="1452563"/>
            <a:ext cx="11176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</a:t>
            </a:r>
          </a:p>
          <a:p>
            <a:r>
              <a:rPr lang="en-US" altLang="en-US"/>
              <a:t>edge from</a:t>
            </a:r>
          </a:p>
          <a:p>
            <a:r>
              <a:rPr lang="en-US" altLang="en-US"/>
              <a:t>4 to 7</a:t>
            </a:r>
          </a:p>
        </p:txBody>
      </p:sp>
      <p:sp>
        <p:nvSpPr>
          <p:cNvPr id="28700" name="Text Box 3"/>
          <p:cNvSpPr txBox="1">
            <a:spLocks noChangeArrowheads="1"/>
          </p:cNvSpPr>
          <p:nvPr/>
        </p:nvSpPr>
        <p:spPr bwMode="auto">
          <a:xfrm>
            <a:off x="4784725" y="1689100"/>
            <a:ext cx="178752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1: r1 = r2 + r3</a:t>
            </a:r>
          </a:p>
          <a:p>
            <a:r>
              <a:rPr lang="en-US" altLang="en-US" sz="1400"/>
              <a:t>2: r4 = load(r1)</a:t>
            </a:r>
          </a:p>
          <a:p>
            <a:r>
              <a:rPr lang="en-US" altLang="en-US" sz="1400"/>
              <a:t>3: p1 = cmpp(r2 == 0)</a:t>
            </a:r>
          </a:p>
          <a:p>
            <a:r>
              <a:rPr lang="en-US" altLang="en-US" sz="1400"/>
              <a:t>4: branch p1 Exit1</a:t>
            </a:r>
          </a:p>
          <a:p>
            <a:r>
              <a:rPr lang="en-US" altLang="en-US" sz="1400"/>
              <a:t>5: store (r4, -1)</a:t>
            </a:r>
          </a:p>
          <a:p>
            <a:r>
              <a:rPr lang="en-US" altLang="en-US" sz="1400"/>
              <a:t>6: r2 = r2 – 4</a:t>
            </a:r>
          </a:p>
          <a:p>
            <a:r>
              <a:rPr lang="en-US" altLang="en-US" sz="1400"/>
              <a:t>7: r5 = load(r2)</a:t>
            </a:r>
          </a:p>
          <a:p>
            <a:r>
              <a:rPr lang="en-US" altLang="en-US" sz="1400"/>
              <a:t>8: p2 = cmpp(r5 &gt; 9)</a:t>
            </a:r>
          </a:p>
          <a:p>
            <a:r>
              <a:rPr lang="en-US" altLang="en-US" sz="1400"/>
              <a:t>9: branch p2 Exit2</a:t>
            </a:r>
          </a:p>
        </p:txBody>
      </p:sp>
      <p:sp>
        <p:nvSpPr>
          <p:cNvPr id="28701" name="Rectangle 21"/>
          <p:cNvSpPr>
            <a:spLocks noChangeArrowheads="1"/>
          </p:cNvSpPr>
          <p:nvPr/>
        </p:nvSpPr>
        <p:spPr bwMode="auto">
          <a:xfrm>
            <a:off x="4724400" y="1574800"/>
            <a:ext cx="1847850" cy="214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8702" name="Line 22"/>
          <p:cNvSpPr>
            <a:spLocks noChangeShapeType="1"/>
          </p:cNvSpPr>
          <p:nvPr/>
        </p:nvSpPr>
        <p:spPr bwMode="auto">
          <a:xfrm>
            <a:off x="6572250" y="25527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23"/>
          <p:cNvSpPr>
            <a:spLocks noChangeShapeType="1"/>
          </p:cNvSpPr>
          <p:nvPr/>
        </p:nvSpPr>
        <p:spPr bwMode="auto">
          <a:xfrm>
            <a:off x="6572250" y="3729038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24"/>
          <p:cNvSpPr>
            <a:spLocks noChangeShapeType="1"/>
          </p:cNvSpPr>
          <p:nvPr/>
        </p:nvSpPr>
        <p:spPr bwMode="auto">
          <a:xfrm>
            <a:off x="5410200" y="372903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Text Box 30"/>
          <p:cNvSpPr txBox="1">
            <a:spLocks noChangeArrowheads="1"/>
          </p:cNvSpPr>
          <p:nvPr/>
        </p:nvSpPr>
        <p:spPr bwMode="auto">
          <a:xfrm>
            <a:off x="6629400" y="2743200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{r1}</a:t>
            </a:r>
          </a:p>
        </p:txBody>
      </p:sp>
      <p:sp>
        <p:nvSpPr>
          <p:cNvPr id="28706" name="Text Box 31"/>
          <p:cNvSpPr txBox="1">
            <a:spLocks noChangeArrowheads="1"/>
          </p:cNvSpPr>
          <p:nvPr/>
        </p:nvSpPr>
        <p:spPr bwMode="auto">
          <a:xfrm>
            <a:off x="6629400" y="3868738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{r2}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5156200" y="4073943"/>
            <a:ext cx="5064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{r5}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70A4983-31F4-2B46-B44A-40E2145365B8}"/>
                  </a:ext>
                </a:extLst>
              </p14:cNvPr>
              <p14:cNvContentPartPr/>
              <p14:nvPr/>
            </p14:nvContentPartPr>
            <p14:xfrm>
              <a:off x="1665360" y="365040"/>
              <a:ext cx="7850520" cy="4975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70A4983-31F4-2B46-B44A-40E2145365B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56000" y="355680"/>
                <a:ext cx="7869240" cy="4993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/>
              <a:t>Programming Implications of General Spec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/>
              <a:t>Correct  program</a:t>
            </a:r>
          </a:p>
          <a:p>
            <a:pPr lvl="1"/>
            <a:r>
              <a:rPr lang="en-US" altLang="en-US" sz="1800"/>
              <a:t>No problem at all</a:t>
            </a:r>
          </a:p>
          <a:p>
            <a:pPr lvl="1"/>
            <a:r>
              <a:rPr lang="en-US" altLang="en-US" sz="1800"/>
              <a:t>Exceptions will only result when branch is taken</a:t>
            </a:r>
          </a:p>
          <a:p>
            <a:pPr lvl="1"/>
            <a:r>
              <a:rPr lang="en-US" altLang="en-US" sz="1800"/>
              <a:t>Results of excepting speculative operation(s) will not be used for anything useful (R1 guarantees this!)</a:t>
            </a:r>
          </a:p>
          <a:p>
            <a:r>
              <a:rPr lang="en-US" altLang="en-US" sz="2000"/>
              <a:t>Program debugging</a:t>
            </a:r>
          </a:p>
          <a:p>
            <a:pPr lvl="1"/>
            <a:r>
              <a:rPr lang="en-US" altLang="en-US" sz="1800"/>
              <a:t>Non-trapping ops make this almost impossible</a:t>
            </a:r>
          </a:p>
          <a:p>
            <a:pPr lvl="1"/>
            <a:r>
              <a:rPr lang="en-US" altLang="en-US" sz="1800"/>
              <a:t>Disable general speculation during program debug phase</a:t>
            </a:r>
          </a:p>
          <a:p>
            <a:endParaRPr lang="en-US" altLang="en-US" sz="200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629400" y="1524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7620000" y="2133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7620000" y="2133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781800" y="2819400"/>
            <a:ext cx="15240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*x</a:t>
            </a:r>
          </a:p>
          <a:p>
            <a:pPr algn="ctr"/>
            <a:r>
              <a:rPr lang="en-US" altLang="en-US"/>
              <a:t>3: z = y + 4</a:t>
            </a:r>
          </a:p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6781800" y="4572000"/>
            <a:ext cx="17526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2’: y = *x</a:t>
            </a:r>
          </a:p>
          <a:p>
            <a:pPr algn="ctr"/>
            <a:r>
              <a:rPr lang="en-US" altLang="en-US"/>
              <a:t>3’: z = y + 4</a:t>
            </a:r>
          </a:p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7772400" y="5562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7772400" y="5562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934200" y="6248400"/>
            <a:ext cx="1524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5791200" y="3657600"/>
            <a:ext cx="762000" cy="1524000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4578078-323F-1A4C-9561-278E340FB096}"/>
                  </a:ext>
                </a:extLst>
              </p14:cNvPr>
              <p14:cNvContentPartPr/>
              <p14:nvPr/>
            </p14:nvContentPartPr>
            <p14:xfrm>
              <a:off x="1329120" y="1640880"/>
              <a:ext cx="7755480" cy="5129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4578078-323F-1A4C-9561-278E340FB09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9760" y="1631520"/>
                <a:ext cx="7774200" cy="514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46672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1. Starting with the graph assuming restricted</a:t>
            </a:r>
          </a:p>
          <a:p>
            <a:r>
              <a:rPr lang="en-US" altLang="en-US">
                <a:solidFill>
                  <a:schemeClr val="tx1"/>
                </a:solidFill>
              </a:rPr>
              <a:t>speculation, what edges can be removed if</a:t>
            </a:r>
          </a:p>
          <a:p>
            <a:r>
              <a:rPr lang="en-US" altLang="en-US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>
                <a:solidFill>
                  <a:schemeClr val="tx1"/>
                </a:solidFill>
              </a:rPr>
              <a:t>2. With more renaming, what dependences could</a:t>
            </a:r>
          </a:p>
          <a:p>
            <a:r>
              <a:rPr lang="en-US" altLang="en-US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D61EB00-9445-C54E-97C3-C06912B982CE}"/>
                  </a:ext>
                </a:extLst>
              </p14:cNvPr>
              <p14:cNvContentPartPr/>
              <p14:nvPr/>
            </p14:nvContentPartPr>
            <p14:xfrm>
              <a:off x="354960" y="542160"/>
              <a:ext cx="8018280" cy="5944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D61EB00-9445-C54E-97C3-C06912B982C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5600" y="532800"/>
                <a:ext cx="8037000" cy="5963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- Solution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46672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1. Starting with the graph assuming restricted</a:t>
            </a:r>
          </a:p>
          <a:p>
            <a:r>
              <a:rPr lang="en-US" altLang="en-US">
                <a:solidFill>
                  <a:schemeClr val="tx1"/>
                </a:solidFill>
              </a:rPr>
              <a:t>speculation, what edges can be removed if</a:t>
            </a:r>
          </a:p>
          <a:p>
            <a:r>
              <a:rPr lang="en-US" altLang="en-US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>
                <a:solidFill>
                  <a:schemeClr val="tx1"/>
                </a:solidFill>
              </a:rPr>
              <a:t>2. With more renaming, what dependences could</a:t>
            </a:r>
          </a:p>
          <a:p>
            <a:r>
              <a:rPr lang="en-US" altLang="en-US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19470" name="TextBox 1"/>
          <p:cNvSpPr txBox="1">
            <a:spLocks noChangeArrowheads="1"/>
          </p:cNvSpPr>
          <p:nvPr/>
        </p:nvSpPr>
        <p:spPr bwMode="auto">
          <a:xfrm>
            <a:off x="5224463" y="1714500"/>
            <a:ext cx="4618037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1. With general speculation, edges from</a:t>
            </a:r>
          </a:p>
          <a:p>
            <a:r>
              <a:rPr lang="en-US" altLang="en-US">
                <a:solidFill>
                  <a:srgbClr val="FF0000"/>
                </a:solidFill>
              </a:rPr>
              <a:t>2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5, 45, 48, 78 can be removed</a:t>
            </a:r>
          </a:p>
          <a:p>
            <a:endParaRPr lang="en-US" altLang="en-US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2. With further renaming, the edge from 28</a:t>
            </a:r>
            <a:b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can be removed.</a:t>
            </a:r>
          </a:p>
          <a:p>
            <a:endParaRPr lang="en-US" altLang="en-US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Note, the edge from 23 cannot be removed</a:t>
            </a:r>
            <a:b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since we conservatively do not allow stores to</a:t>
            </a:r>
            <a:b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speculate.  </a:t>
            </a:r>
          </a:p>
          <a:p>
            <a:endParaRPr lang="en-US" altLang="en-US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Note2, you do not need general speculation to</a:t>
            </a:r>
            <a:b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remove edges from 26 and 46 since integer</a:t>
            </a:r>
            <a:b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subtract never causes exception.</a:t>
            </a:r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666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Change Focus to Scheduling Loops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66800" y="35782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165725" y="2019300"/>
            <a:ext cx="2232025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 = _a</a:t>
            </a:r>
          </a:p>
          <a:p>
            <a:r>
              <a:rPr lang="en-US" altLang="en-US"/>
              <a:t>r2 = _b</a:t>
            </a:r>
          </a:p>
          <a:p>
            <a:r>
              <a:rPr lang="en-US" altLang="en-US"/>
              <a:t>r9 = r1 * 4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419600" y="33496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05400" y="3352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6248400" y="5410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4191000" y="56388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191000" y="31242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4191000" y="3124200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5105400" y="1981200"/>
            <a:ext cx="24384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6172200" y="2895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3429000" y="3657600"/>
            <a:ext cx="3810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62000" y="1673225"/>
            <a:ext cx="2946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Most of program execution</a:t>
            </a:r>
          </a:p>
          <a:p>
            <a:r>
              <a:rPr lang="en-US" altLang="en-US">
                <a:solidFill>
                  <a:schemeClr val="tx1"/>
                </a:solidFill>
              </a:rPr>
              <a:t>time is spent in loops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Problem:  How do we achieve</a:t>
            </a:r>
          </a:p>
          <a:p>
            <a:r>
              <a:rPr lang="en-US" altLang="en-US">
                <a:solidFill>
                  <a:schemeClr val="tx1"/>
                </a:solidFill>
              </a:rPr>
              <a:t>compact schedules for loops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7BC4E97-CB40-ED4B-B2F0-C685E239E2CA}"/>
                  </a:ext>
                </a:extLst>
              </p14:cNvPr>
              <p14:cNvContentPartPr/>
              <p14:nvPr/>
            </p14:nvContentPartPr>
            <p14:xfrm>
              <a:off x="883080" y="3247920"/>
              <a:ext cx="7448040" cy="2327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7BC4E97-CB40-ED4B-B2F0-C685E239E2C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3720" y="3238560"/>
                <a:ext cx="7466760" cy="234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81072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01000" cy="615950"/>
          </a:xfrm>
        </p:spPr>
        <p:txBody>
          <a:bodyPr/>
          <a:lstStyle/>
          <a:p>
            <a:r>
              <a:rPr lang="en-US" altLang="en-US"/>
              <a:t>Basic Approach – List Schedule the Loop Body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4267200" y="3144838"/>
            <a:ext cx="39179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Schedule each iteration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4648200" y="4035425"/>
            <a:ext cx="16700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	ops</a:t>
            </a:r>
          </a:p>
          <a:p>
            <a:r>
              <a:rPr lang="en-US" altLang="en-US"/>
              <a:t>0	1, 4</a:t>
            </a:r>
          </a:p>
          <a:p>
            <a:r>
              <a:rPr lang="en-US" altLang="en-US"/>
              <a:t>1	6</a:t>
            </a:r>
          </a:p>
          <a:p>
            <a:r>
              <a:rPr lang="en-US" altLang="en-US"/>
              <a:t>2	2</a:t>
            </a:r>
          </a:p>
          <a:p>
            <a:r>
              <a:rPr lang="en-US" altLang="en-US"/>
              <a:t>3	-</a:t>
            </a:r>
          </a:p>
          <a:p>
            <a:r>
              <a:rPr lang="en-US" altLang="en-US"/>
              <a:t>4	-</a:t>
            </a:r>
          </a:p>
          <a:p>
            <a:r>
              <a:rPr lang="en-US" altLang="en-US"/>
              <a:t>5	3, 5, 7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1143000" y="4035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1066800" y="3962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6553200" y="6397625"/>
            <a:ext cx="1830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Total time = 6 * 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BB35316-00F6-314F-9DA5-0A1BA1AF6F2A}"/>
                  </a:ext>
                </a:extLst>
              </p14:cNvPr>
              <p14:cNvContentPartPr/>
              <p14:nvPr/>
            </p14:nvContentPartPr>
            <p14:xfrm>
              <a:off x="921240" y="3507120"/>
              <a:ext cx="7678800" cy="3294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BB35316-00F6-314F-9DA5-0A1BA1AF6F2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1880" y="3497760"/>
                <a:ext cx="7697520" cy="331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049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54150"/>
            <a:ext cx="8229600" cy="5216525"/>
          </a:xfrm>
        </p:spPr>
        <p:txBody>
          <a:bodyPr/>
          <a:lstStyle/>
          <a:p>
            <a:r>
              <a:rPr lang="en-US" altLang="en-US" sz="1800" dirty="0"/>
              <a:t>Project discussion meetings – next week + Monday (no regular class)</a:t>
            </a:r>
          </a:p>
          <a:p>
            <a:pPr lvl="1"/>
            <a:r>
              <a:rPr lang="en-US" altLang="en-US" sz="1400" dirty="0"/>
              <a:t>Each group meets 10 </a:t>
            </a:r>
            <a:r>
              <a:rPr lang="en-US" altLang="en-US" sz="1400" dirty="0" err="1"/>
              <a:t>mins</a:t>
            </a:r>
            <a:r>
              <a:rPr lang="en-US" altLang="en-US" sz="1400" dirty="0"/>
              <a:t> with Sung/</a:t>
            </a:r>
            <a:r>
              <a:rPr lang="en-US" altLang="en-US" sz="1400" dirty="0" err="1"/>
              <a:t>Yunjie</a:t>
            </a:r>
            <a:r>
              <a:rPr lang="en-US" altLang="en-US" sz="1400" dirty="0"/>
              <a:t> and I</a:t>
            </a:r>
          </a:p>
          <a:p>
            <a:pPr lvl="1"/>
            <a:r>
              <a:rPr lang="en-US" altLang="en-US" sz="1400" dirty="0"/>
              <a:t>Action item</a:t>
            </a:r>
          </a:p>
          <a:p>
            <a:pPr lvl="2"/>
            <a:r>
              <a:rPr lang="en-US" altLang="en-US" sz="1200" dirty="0"/>
              <a:t>Need to identify group members</a:t>
            </a:r>
          </a:p>
          <a:p>
            <a:pPr lvl="2"/>
            <a:r>
              <a:rPr lang="en-US" altLang="en-US" sz="1200" dirty="0"/>
              <a:t>Use piazza to recruit additional group members or express your availability</a:t>
            </a:r>
          </a:p>
          <a:p>
            <a:pPr lvl="2"/>
            <a:r>
              <a:rPr lang="en-US" altLang="en-US" sz="1200" dirty="0"/>
              <a:t>Think about project areas that you want to work on</a:t>
            </a:r>
          </a:p>
          <a:p>
            <a:pPr lvl="1"/>
            <a:r>
              <a:rPr lang="en-US" altLang="en-US" sz="1400" dirty="0"/>
              <a:t>Signup sheet available starting on </a:t>
            </a:r>
            <a:r>
              <a:rPr lang="en-US" altLang="en-US" sz="1400" dirty="0" err="1"/>
              <a:t>Wednes</a:t>
            </a:r>
            <a:r>
              <a:rPr lang="en-US" altLang="en-US" sz="1400" dirty="0"/>
              <a:t> during class</a:t>
            </a:r>
            <a:endParaRPr lang="en-US" altLang="en-US" sz="1800" dirty="0"/>
          </a:p>
          <a:p>
            <a:r>
              <a:rPr lang="en-US" altLang="en-US" sz="1800" dirty="0"/>
              <a:t>Project proposals</a:t>
            </a:r>
          </a:p>
          <a:p>
            <a:pPr lvl="1"/>
            <a:r>
              <a:rPr lang="en-US" altLang="en-US" sz="1600" dirty="0"/>
              <a:t>Due Wednesday, Oct 27, 11:59pm</a:t>
            </a:r>
          </a:p>
          <a:p>
            <a:pPr lvl="1"/>
            <a:r>
              <a:rPr lang="en-US" altLang="en-US" sz="1600" dirty="0"/>
              <a:t>1 paragraph summary of what you plan to work on</a:t>
            </a:r>
          </a:p>
          <a:p>
            <a:pPr lvl="2"/>
            <a:r>
              <a:rPr lang="en-US" altLang="en-US" sz="1400" dirty="0"/>
              <a:t>Topic, what are you going to do, what is the goal, </a:t>
            </a:r>
            <a:r>
              <a:rPr lang="en-US" altLang="en-US" sz="1600" dirty="0"/>
              <a:t>1-2 references</a:t>
            </a:r>
          </a:p>
          <a:p>
            <a:pPr lvl="1"/>
            <a:r>
              <a:rPr lang="en-US" altLang="en-US" sz="1600" dirty="0"/>
              <a:t>Email to me &amp; </a:t>
            </a:r>
            <a:r>
              <a:rPr lang="en-US" altLang="en-US" sz="1600" dirty="0" err="1"/>
              <a:t>Yunjie</a:t>
            </a:r>
            <a:r>
              <a:rPr lang="en-US" altLang="en-US" sz="1600" dirty="0"/>
              <a:t> &amp; </a:t>
            </a:r>
            <a:r>
              <a:rPr lang="en-US" altLang="en-US" sz="1600" dirty="0" err="1"/>
              <a:t>Ze</a:t>
            </a:r>
            <a:r>
              <a:rPr lang="en-US" altLang="en-US" sz="1600" dirty="0"/>
              <a:t>, cc all your group members</a:t>
            </a:r>
          </a:p>
          <a:p>
            <a:r>
              <a:rPr lang="en-US" altLang="en-US" sz="1800" dirty="0"/>
              <a:t>Today’s class</a:t>
            </a:r>
          </a:p>
          <a:p>
            <a:pPr lvl="1"/>
            <a:r>
              <a:rPr lang="en-US" altLang="en-US" sz="1400" dirty="0"/>
              <a:t>“</a:t>
            </a:r>
            <a:r>
              <a:rPr lang="en-US" altLang="en-US" sz="1400" dirty="0">
                <a:solidFill>
                  <a:srgbClr val="000000"/>
                </a:solidFill>
              </a:rPr>
              <a:t>Iterative Modulo Scheduling: An Algorithm for Software Pipelining Loops”, B. Rau, MICRO-27, 1994, pp. 63-74.</a:t>
            </a:r>
          </a:p>
          <a:p>
            <a:r>
              <a:rPr lang="en-US" altLang="en-US" sz="1800" dirty="0">
                <a:solidFill>
                  <a:srgbClr val="000000"/>
                </a:solidFill>
              </a:rPr>
              <a:t>Next class</a:t>
            </a:r>
          </a:p>
          <a:p>
            <a:pPr lvl="1"/>
            <a:r>
              <a:rPr lang="en-US" sz="1400" dirty="0"/>
              <a:t>“Code Generation Schema for Modulo Scheduled Loops”, B. Rau, M. </a:t>
            </a:r>
            <a:r>
              <a:rPr lang="en-US" sz="1400" dirty="0" err="1"/>
              <a:t>Schlansker</a:t>
            </a:r>
            <a:r>
              <a:rPr lang="en-US" sz="1400" dirty="0"/>
              <a:t>, and P. </a:t>
            </a:r>
            <a:r>
              <a:rPr lang="en-US" sz="1400" dirty="0" err="1"/>
              <a:t>Tirumalai</a:t>
            </a:r>
            <a:r>
              <a:rPr lang="en-US" sz="1400" dirty="0"/>
              <a:t>, MICRO-25, Dec. 1992.</a:t>
            </a:r>
            <a:endParaRPr lang="en-US" altLang="en-US" sz="1600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2C3333F-F512-1C44-A066-3ED54CF67C7A}"/>
                  </a:ext>
                </a:extLst>
              </p14:cNvPr>
              <p14:cNvContentPartPr/>
              <p14:nvPr/>
            </p14:nvContentPartPr>
            <p14:xfrm>
              <a:off x="4161240" y="1914480"/>
              <a:ext cx="1324080" cy="450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2C3333F-F512-1C44-A066-3ED54CF67C7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51880" y="1905120"/>
                <a:ext cx="1342800" cy="468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Unroll Then Schedule Larger Body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1,2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3,4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5,6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n-1,n</a:t>
            </a: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3733800" y="3121025"/>
            <a:ext cx="47894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Schedule each iteration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cmpp = 1, mpy=3, ld = 2, st = 1, br = 1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648200" y="4035425"/>
            <a:ext cx="1822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	ops</a:t>
            </a:r>
          </a:p>
          <a:p>
            <a:r>
              <a:rPr lang="en-US" altLang="en-US"/>
              <a:t>0	1, 4</a:t>
            </a:r>
          </a:p>
          <a:p>
            <a:r>
              <a:rPr lang="en-US" altLang="en-US"/>
              <a:t>1	1’, 6, 4’</a:t>
            </a:r>
          </a:p>
          <a:p>
            <a:r>
              <a:rPr lang="en-US" altLang="en-US"/>
              <a:t>2	2, 6’</a:t>
            </a:r>
          </a:p>
          <a:p>
            <a:r>
              <a:rPr lang="en-US" altLang="en-US"/>
              <a:t>3	2’</a:t>
            </a:r>
          </a:p>
          <a:p>
            <a:r>
              <a:rPr lang="en-US" altLang="en-US"/>
              <a:t>4	-</a:t>
            </a:r>
          </a:p>
          <a:p>
            <a:r>
              <a:rPr lang="en-US" altLang="en-US"/>
              <a:t>5	3, 5, 7</a:t>
            </a:r>
          </a:p>
          <a:p>
            <a:r>
              <a:rPr lang="en-US" altLang="en-US"/>
              <a:t>6	3’,5’,7’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143000" y="4035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1066800" y="3962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6553200" y="6397625"/>
            <a:ext cx="2008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Total time = 7 * n/2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70F5A6B-D919-B241-B964-3D4FBBDE74E5}"/>
                  </a:ext>
                </a:extLst>
              </p14:cNvPr>
              <p14:cNvContentPartPr/>
              <p14:nvPr/>
            </p14:nvContentPartPr>
            <p14:xfrm>
              <a:off x="1151640" y="2063160"/>
              <a:ext cx="7549200" cy="5493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70F5A6B-D919-B241-B964-3D4FBBDE74E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42280" y="2053800"/>
                <a:ext cx="7567920" cy="551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9968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Problems With Unrolling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Code bloat</a:t>
            </a:r>
          </a:p>
          <a:p>
            <a:pPr lvl="1"/>
            <a:r>
              <a:rPr lang="en-US" altLang="en-US"/>
              <a:t>Typical unroll is 4-16x</a:t>
            </a:r>
          </a:p>
          <a:p>
            <a:pPr lvl="1"/>
            <a:r>
              <a:rPr lang="en-US" altLang="en-US"/>
              <a:t>Use profile statistics to only unroll “important” loops</a:t>
            </a:r>
          </a:p>
          <a:p>
            <a:pPr lvl="1"/>
            <a:r>
              <a:rPr lang="en-US" altLang="en-US"/>
              <a:t>But still, code grows fast</a:t>
            </a:r>
          </a:p>
          <a:p>
            <a:r>
              <a:rPr lang="en-US" altLang="en-US"/>
              <a:t>Barrier after across unrolled bodies</a:t>
            </a:r>
          </a:p>
          <a:p>
            <a:pPr lvl="1"/>
            <a:r>
              <a:rPr lang="en-US" altLang="en-US"/>
              <a:t>I.e., for unroll 2, can only overlap iterations 1 and 2, 3 and 4, …</a:t>
            </a:r>
          </a:p>
          <a:p>
            <a:r>
              <a:rPr lang="en-US" altLang="en-US"/>
              <a:t>Does this mean unrolling is bad?</a:t>
            </a:r>
          </a:p>
          <a:p>
            <a:pPr lvl="1"/>
            <a:r>
              <a:rPr lang="en-US" altLang="en-US"/>
              <a:t>No, in some settings its very useful</a:t>
            </a:r>
          </a:p>
          <a:p>
            <a:pPr lvl="2"/>
            <a:r>
              <a:rPr lang="en-US" altLang="en-US"/>
              <a:t>Low trip count</a:t>
            </a:r>
          </a:p>
          <a:p>
            <a:pPr lvl="2"/>
            <a:r>
              <a:rPr lang="en-US" altLang="en-US"/>
              <a:t>Lots of branches in the loop body</a:t>
            </a:r>
          </a:p>
          <a:p>
            <a:pPr lvl="1"/>
            <a:r>
              <a:rPr lang="en-US" altLang="en-US"/>
              <a:t>But, in other settings, there is room for improvement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DEA47CB-9188-E34D-8894-80552CE837B6}"/>
                  </a:ext>
                </a:extLst>
              </p14:cNvPr>
              <p14:cNvContentPartPr/>
              <p14:nvPr/>
            </p14:nvContentPartPr>
            <p14:xfrm>
              <a:off x="633600" y="1950480"/>
              <a:ext cx="3407400" cy="2531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DEA47CB-9188-E34D-8894-80552CE837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4240" y="1941120"/>
                <a:ext cx="3426120" cy="254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6705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Overlap Iterations Using Pipelining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4191000" y="3276600"/>
            <a:ext cx="457200" cy="6858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1981200" y="609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438400" y="54864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2895600" y="48768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93" name="Oval 17"/>
          <p:cNvSpPr>
            <a:spLocks noChangeArrowheads="1"/>
          </p:cNvSpPr>
          <p:nvPr/>
        </p:nvSpPr>
        <p:spPr bwMode="auto">
          <a:xfrm>
            <a:off x="38862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41148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5" name="Oval 19"/>
          <p:cNvSpPr>
            <a:spLocks noChangeArrowheads="1"/>
          </p:cNvSpPr>
          <p:nvPr/>
        </p:nvSpPr>
        <p:spPr bwMode="auto">
          <a:xfrm>
            <a:off x="43434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5029200" y="41148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4495800" y="4800600"/>
            <a:ext cx="44196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With hardware pipelining, while one instruction is in fetch, another is in decode, another in execute.  Same thing here, multiple iterations are processed simultaneously, with each instruction in a separate stage.  1 iteration still takes the same time, but time to complete n iterations is reduced!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B5A3A55-7575-024E-B155-62CCC12A3644}"/>
                  </a:ext>
                </a:extLst>
              </p14:cNvPr>
              <p14:cNvContentPartPr/>
              <p14:nvPr/>
            </p14:nvContentPartPr>
            <p14:xfrm>
              <a:off x="1281240" y="585360"/>
              <a:ext cx="7894440" cy="6251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B5A3A55-7575-024E-B155-62CCC12A36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71880" y="576000"/>
                <a:ext cx="7913160" cy="627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4074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181600" y="1825625"/>
            <a:ext cx="2311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    A</a:t>
            </a:r>
          </a:p>
          <a:p>
            <a:r>
              <a:rPr lang="en-US" altLang="en-US"/>
              <a:t>C    B    A</a:t>
            </a:r>
          </a:p>
          <a:p>
            <a:endParaRPr lang="en-US" altLang="en-US"/>
          </a:p>
          <a:p>
            <a:r>
              <a:rPr lang="en-US" altLang="en-US"/>
              <a:t>D    C    B    A</a:t>
            </a:r>
          </a:p>
          <a:p>
            <a:r>
              <a:rPr lang="en-US" altLang="en-US"/>
              <a:t>       D    C    B    A</a:t>
            </a:r>
          </a:p>
          <a:p>
            <a:r>
              <a:rPr lang="en-US" altLang="en-US"/>
              <a:t>         …</a:t>
            </a:r>
          </a:p>
          <a:p>
            <a:r>
              <a:rPr lang="en-US" altLang="en-US"/>
              <a:t>              D    C    B    A</a:t>
            </a:r>
          </a:p>
          <a:p>
            <a:endParaRPr lang="en-US" altLang="en-US"/>
          </a:p>
          <a:p>
            <a:r>
              <a:rPr lang="en-US" altLang="en-US"/>
              <a:t>                     D   C     B</a:t>
            </a:r>
          </a:p>
          <a:p>
            <a:r>
              <a:rPr lang="en-US" altLang="en-US"/>
              <a:t>                           D    C</a:t>
            </a:r>
          </a:p>
          <a:p>
            <a:r>
              <a:rPr lang="en-US" altLang="en-US"/>
              <a:t>                                  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Software Pipeline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667000" y="3273425"/>
            <a:ext cx="349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C</a:t>
            </a:r>
          </a:p>
          <a:p>
            <a:r>
              <a:rPr lang="en-US" altLang="en-US"/>
              <a:t>D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143000" y="3502025"/>
            <a:ext cx="1181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 body</a:t>
            </a:r>
          </a:p>
          <a:p>
            <a:r>
              <a:rPr lang="en-US" altLang="en-US"/>
              <a:t>with 4 ops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590800" y="3276600"/>
            <a:ext cx="4572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5791200" y="4267200"/>
            <a:ext cx="182880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7620000" y="42672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H="1">
            <a:off x="5791200" y="4267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5105400" y="1676400"/>
            <a:ext cx="167640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V="1">
            <a:off x="5105400" y="1676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05400" y="2743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5181600" y="2895600"/>
            <a:ext cx="24384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7848600" y="1749425"/>
            <a:ext cx="1143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Prologue -</a:t>
            </a:r>
          </a:p>
          <a:p>
            <a:r>
              <a:rPr lang="en-US" altLang="en-US">
                <a:solidFill>
                  <a:schemeClr val="tx1"/>
                </a:solidFill>
              </a:rPr>
              <a:t>fill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7772400" y="4340225"/>
            <a:ext cx="1143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Epilogue -</a:t>
            </a:r>
          </a:p>
          <a:p>
            <a:r>
              <a:rPr lang="en-US" altLang="en-US">
                <a:solidFill>
                  <a:schemeClr val="tx1"/>
                </a:solidFill>
              </a:rPr>
              <a:t>drain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7848600" y="3121025"/>
            <a:ext cx="977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Kernel –</a:t>
            </a:r>
          </a:p>
          <a:p>
            <a:r>
              <a:rPr lang="en-US" altLang="en-US">
                <a:solidFill>
                  <a:schemeClr val="tx1"/>
                </a:solidFill>
              </a:rPr>
              <a:t>steady</a:t>
            </a:r>
          </a:p>
          <a:p>
            <a:r>
              <a:rPr lang="en-US" altLang="en-US">
                <a:solidFill>
                  <a:schemeClr val="tx1"/>
                </a:solidFill>
              </a:rPr>
              <a:t>state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4724400" y="16764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4038600" y="1597025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3581400" y="3505200"/>
            <a:ext cx="6858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429000" y="5407025"/>
            <a:ext cx="3892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Steady state: 4 iterations executed</a:t>
            </a:r>
          </a:p>
          <a:p>
            <a:r>
              <a:rPr lang="en-US" altLang="en-US">
                <a:solidFill>
                  <a:schemeClr val="tx1"/>
                </a:solidFill>
              </a:rPr>
              <a:t>simultaneously, 1 operation from each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iteration.  Every cycle, an iteration starts</a:t>
            </a:r>
          </a:p>
          <a:p>
            <a:r>
              <a:rPr lang="en-US" altLang="en-US">
                <a:solidFill>
                  <a:schemeClr val="tx1"/>
                </a:solidFill>
              </a:rPr>
              <a:t>and finishes when the pipe is full</a:t>
            </a:r>
            <a:r>
              <a:rPr lang="en-US" altLang="en-US"/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29397C3-1F1E-4044-BFC0-26A884F8FD06}"/>
                  </a:ext>
                </a:extLst>
              </p14:cNvPr>
              <p14:cNvContentPartPr/>
              <p14:nvPr/>
            </p14:nvContentPartPr>
            <p14:xfrm>
              <a:off x="2504880" y="523080"/>
              <a:ext cx="7198920" cy="5138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29397C3-1F1E-4044-BFC0-26A884F8FD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95520" y="513720"/>
                <a:ext cx="7217640" cy="515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05709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Creating Software Pipelines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/>
              <a:t>Lots of software pipelining techniques out there</a:t>
            </a:r>
          </a:p>
          <a:p>
            <a:r>
              <a:rPr lang="en-US" altLang="en-US" sz="2000"/>
              <a:t>Modulo scheduling</a:t>
            </a:r>
          </a:p>
          <a:p>
            <a:pPr lvl="1"/>
            <a:r>
              <a:rPr lang="en-US" altLang="en-US" sz="1800"/>
              <a:t>Most widely adopted</a:t>
            </a:r>
          </a:p>
          <a:p>
            <a:pPr lvl="1"/>
            <a:r>
              <a:rPr lang="en-US" altLang="en-US" sz="1800"/>
              <a:t>Practical to implement, yields good results</a:t>
            </a:r>
          </a:p>
          <a:p>
            <a:r>
              <a:rPr lang="en-US" altLang="en-US" sz="2000"/>
              <a:t>Conceptual strategy</a:t>
            </a:r>
          </a:p>
          <a:p>
            <a:pPr lvl="1"/>
            <a:r>
              <a:rPr lang="en-US" altLang="en-US" sz="1800"/>
              <a:t>Unroll the loop completely</a:t>
            </a:r>
          </a:p>
          <a:p>
            <a:pPr lvl="1"/>
            <a:r>
              <a:rPr lang="en-US" altLang="en-US" sz="1800"/>
              <a:t>Then, schedule the code completely with 2 constraints</a:t>
            </a:r>
          </a:p>
          <a:p>
            <a:pPr lvl="2"/>
            <a:r>
              <a:rPr lang="en-US" altLang="en-US" sz="1600"/>
              <a:t>All iteration bodies have identical schedules</a:t>
            </a:r>
          </a:p>
          <a:p>
            <a:pPr lvl="2"/>
            <a:r>
              <a:rPr lang="en-US" altLang="en-US" sz="1600"/>
              <a:t>Each iteration is scheduled to start some fixed number of cycles later than the previous iteration</a:t>
            </a:r>
          </a:p>
          <a:p>
            <a:pPr lvl="1"/>
            <a:r>
              <a:rPr lang="en-US" altLang="en-US" sz="1800" u="sng"/>
              <a:t>Initiation Interval</a:t>
            </a:r>
            <a:r>
              <a:rPr lang="en-US" altLang="en-US" sz="1800"/>
              <a:t> (II) = fixed delay between the start of successive iterations</a:t>
            </a:r>
          </a:p>
          <a:p>
            <a:pPr lvl="1"/>
            <a:r>
              <a:rPr lang="en-US" altLang="en-US" sz="1800"/>
              <a:t>Given the 2 constraints, the unrolled schedule is repetitive (kernel) except the portion at the beginning (prologue) and end (epilogue)</a:t>
            </a:r>
          </a:p>
          <a:p>
            <a:pPr lvl="2"/>
            <a:r>
              <a:rPr lang="en-US" altLang="en-US" sz="1600"/>
              <a:t>Kernel can be re-rolled to yield a new loop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3F2719B-5E7D-5F45-834D-6E41E185097C}"/>
                  </a:ext>
                </a:extLst>
              </p14:cNvPr>
              <p14:cNvContentPartPr/>
              <p14:nvPr/>
            </p14:nvContentPartPr>
            <p14:xfrm>
              <a:off x="609480" y="2230920"/>
              <a:ext cx="8796600" cy="4280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3F2719B-5E7D-5F45-834D-6E41E185097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0120" y="2221560"/>
                <a:ext cx="8815320" cy="429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5663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Creating Software Pipelines (2)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Create a schedule for 1 iteration of the loop such that when the same schedule is repeated at intervals of II cycles</a:t>
            </a:r>
          </a:p>
          <a:p>
            <a:pPr lvl="1"/>
            <a:r>
              <a:rPr lang="en-US" altLang="en-US"/>
              <a:t>No intra-iteration dependence is violated</a:t>
            </a:r>
          </a:p>
          <a:p>
            <a:pPr lvl="1"/>
            <a:r>
              <a:rPr lang="en-US" altLang="en-US"/>
              <a:t>No inter-iteration dependence is violated</a:t>
            </a:r>
          </a:p>
          <a:p>
            <a:pPr lvl="1"/>
            <a:r>
              <a:rPr lang="en-US" altLang="en-US"/>
              <a:t>No resource conflict arises between operation in same or distinct iterations</a:t>
            </a:r>
          </a:p>
          <a:p>
            <a:r>
              <a:rPr lang="en-US" altLang="en-US"/>
              <a:t>We will start out assuming Intel Itanium-style hardware support, then remove it later</a:t>
            </a:r>
          </a:p>
          <a:p>
            <a:pPr lvl="1"/>
            <a:r>
              <a:rPr lang="en-US" altLang="en-US"/>
              <a:t>Rotating registers</a:t>
            </a:r>
          </a:p>
          <a:p>
            <a:pPr lvl="1"/>
            <a:r>
              <a:rPr lang="en-US" altLang="en-US"/>
              <a:t>Predicates</a:t>
            </a:r>
          </a:p>
          <a:p>
            <a:pPr lvl="1"/>
            <a:r>
              <a:rPr lang="en-US" altLang="en-US"/>
              <a:t>Software pipeline loop branch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61FC5C1-02A8-9747-9524-65198AC76ABA}"/>
                  </a:ext>
                </a:extLst>
              </p14:cNvPr>
              <p14:cNvContentPartPr/>
              <p14:nvPr/>
            </p14:nvContentPartPr>
            <p14:xfrm>
              <a:off x="1977120" y="2039040"/>
              <a:ext cx="6910560" cy="4438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61FC5C1-02A8-9747-9524-65198AC76AB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67760" y="2029680"/>
                <a:ext cx="6929280" cy="445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3216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Terminology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676400" y="42672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1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33600" y="36576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2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590800" y="3048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3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676400" y="4114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660525" y="34671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1676400" y="27432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736725" y="24003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4572000" y="2057400"/>
            <a:ext cx="4314825" cy="341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Initiation Interval</a:t>
            </a:r>
            <a:r>
              <a:rPr lang="en-US" altLang="en-US" sz="2000">
                <a:solidFill>
                  <a:schemeClr val="tx1"/>
                </a:solidFill>
              </a:rPr>
              <a:t> (II) = fixed delay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between the start of successive iterations</a:t>
            </a:r>
            <a:endParaRPr lang="en-US" altLang="en-US"/>
          </a:p>
          <a:p>
            <a:endParaRPr lang="en-US" altLang="en-US"/>
          </a:p>
          <a:p>
            <a:r>
              <a:rPr lang="en-US" altLang="en-US" sz="2000">
                <a:solidFill>
                  <a:schemeClr val="tx1"/>
                </a:solidFill>
              </a:rPr>
              <a:t>Each iteration can be divided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into </a:t>
            </a:r>
            <a:r>
              <a:rPr lang="en-US" altLang="en-US" sz="2000" u="sng">
                <a:solidFill>
                  <a:schemeClr val="tx1"/>
                </a:solidFill>
              </a:rPr>
              <a:t>stages</a:t>
            </a:r>
            <a:r>
              <a:rPr lang="en-US" altLang="en-US" sz="2000">
                <a:solidFill>
                  <a:schemeClr val="tx1"/>
                </a:solidFill>
              </a:rPr>
              <a:t> consisting of II cycles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each</a:t>
            </a:r>
          </a:p>
          <a:p>
            <a:endParaRPr lang="en-US" altLang="en-US" sz="2000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Number of stages in 1 iteration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is termed the </a:t>
            </a:r>
            <a:r>
              <a:rPr lang="en-US" altLang="en-US" sz="2000" u="sng">
                <a:solidFill>
                  <a:schemeClr val="tx1"/>
                </a:solidFill>
              </a:rPr>
              <a:t>stage count (SC)</a:t>
            </a:r>
          </a:p>
          <a:p>
            <a:endParaRPr lang="en-US" altLang="en-US" sz="2000" u="sng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Takes SC-1 cycles to fill/drain the pipe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1676400" y="4953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21336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746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Resource Usage Legality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Need to guarantee that</a:t>
            </a:r>
          </a:p>
          <a:p>
            <a:pPr lvl="1"/>
            <a:r>
              <a:rPr lang="en-US" altLang="en-US"/>
              <a:t>No resource is used at 2 points in time that are separated by an interval which is a multiple of II</a:t>
            </a:r>
          </a:p>
          <a:p>
            <a:pPr lvl="1"/>
            <a:r>
              <a:rPr lang="en-US" altLang="en-US"/>
              <a:t>I.E., within a single iteration, the same resource is never used more than 1x at the same time modulo II</a:t>
            </a:r>
          </a:p>
          <a:p>
            <a:pPr lvl="1"/>
            <a:r>
              <a:rPr lang="en-US" altLang="en-US"/>
              <a:t>Known as </a:t>
            </a:r>
            <a:r>
              <a:rPr lang="en-US" altLang="en-US" u="sng"/>
              <a:t>modulo constraint</a:t>
            </a:r>
            <a:r>
              <a:rPr lang="en-US" altLang="en-US"/>
              <a:t>, where the name modulo scheduling comes from</a:t>
            </a:r>
          </a:p>
          <a:p>
            <a:pPr lvl="1"/>
            <a:r>
              <a:rPr lang="en-US" altLang="en-US" u="sng"/>
              <a:t>Modulo reservation table</a:t>
            </a:r>
            <a:r>
              <a:rPr lang="en-US" altLang="en-US"/>
              <a:t> solves this problem</a:t>
            </a:r>
          </a:p>
          <a:p>
            <a:pPr lvl="2"/>
            <a:r>
              <a:rPr lang="en-US" altLang="en-US"/>
              <a:t>To schedule an op at time T needing resource R</a:t>
            </a:r>
          </a:p>
          <a:p>
            <a:pPr lvl="3"/>
            <a:r>
              <a:rPr lang="en-US" altLang="en-US"/>
              <a:t>The entry for R at T mod II must be free</a:t>
            </a:r>
          </a:p>
          <a:p>
            <a:pPr lvl="2"/>
            <a:r>
              <a:rPr lang="en-US" altLang="en-US"/>
              <a:t>Mark busy at T mod II if schedule</a:t>
            </a:r>
          </a:p>
          <a:p>
            <a:pPr lvl="1"/>
            <a:endParaRPr lang="en-US" alt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943600" y="5410200"/>
            <a:ext cx="2743200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64008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68580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73152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77724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82296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5943600" y="5791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5943600" y="6248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562600" y="5407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5562600" y="5864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5562600" y="6321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4495800" y="57912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58674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3246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alu2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6781800" y="51276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72390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bus0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6962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bus1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8229600" y="510540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8259763" y="53927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Char char="v"/>
            </a:pPr>
            <a:endParaRPr lang="en-US" alt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923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Dependences in a Loop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/>
              <a:t>Need worry about 2 kinds</a:t>
            </a:r>
          </a:p>
          <a:p>
            <a:pPr lvl="1"/>
            <a:r>
              <a:rPr lang="en-US" altLang="en-US" sz="1800"/>
              <a:t>Intra-iteration</a:t>
            </a:r>
          </a:p>
          <a:p>
            <a:pPr lvl="1"/>
            <a:r>
              <a:rPr lang="en-US" altLang="en-US" sz="1800"/>
              <a:t>Inter-iteration</a:t>
            </a:r>
          </a:p>
          <a:p>
            <a:r>
              <a:rPr lang="en-US" altLang="en-US" sz="2000"/>
              <a:t>Delay</a:t>
            </a:r>
          </a:p>
          <a:p>
            <a:pPr lvl="1"/>
            <a:r>
              <a:rPr lang="en-US" altLang="en-US" sz="1800"/>
              <a:t>Minimum time interval between the start of operations</a:t>
            </a:r>
          </a:p>
          <a:p>
            <a:pPr lvl="1"/>
            <a:r>
              <a:rPr lang="en-US" altLang="en-US" sz="1800"/>
              <a:t>Operation read/write times</a:t>
            </a:r>
          </a:p>
          <a:p>
            <a:r>
              <a:rPr lang="en-US" altLang="en-US" sz="2000"/>
              <a:t>Distance</a:t>
            </a:r>
          </a:p>
          <a:p>
            <a:pPr lvl="1"/>
            <a:r>
              <a:rPr lang="en-US" altLang="en-US" sz="1800"/>
              <a:t>Number of iterations separating the 2 operations involved</a:t>
            </a:r>
          </a:p>
          <a:p>
            <a:pPr lvl="1"/>
            <a:r>
              <a:rPr lang="en-US" altLang="en-US" sz="1800"/>
              <a:t>Distance of 0 means intra-iteration</a:t>
            </a:r>
          </a:p>
          <a:p>
            <a:r>
              <a:rPr lang="en-US" altLang="en-US" sz="2000"/>
              <a:t>Recurrence manifests itself as a circuit in the dependence graph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64770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6477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64770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6477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6629400" y="266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6629400" y="3810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Freeform 10"/>
          <p:cNvSpPr>
            <a:spLocks/>
          </p:cNvSpPr>
          <p:nvPr/>
        </p:nvSpPr>
        <p:spPr bwMode="auto">
          <a:xfrm>
            <a:off x="6311900" y="2667000"/>
            <a:ext cx="241300" cy="914400"/>
          </a:xfrm>
          <a:custGeom>
            <a:avLst/>
            <a:gdLst>
              <a:gd name="T0" fmla="*/ 2147483646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152" y="0"/>
                </a:moveTo>
                <a:cubicBezTo>
                  <a:pt x="116" y="64"/>
                  <a:pt x="80" y="128"/>
                  <a:pt x="56" y="192"/>
                </a:cubicBezTo>
                <a:cubicBezTo>
                  <a:pt x="32" y="256"/>
                  <a:pt x="0" y="320"/>
                  <a:pt x="8" y="384"/>
                </a:cubicBezTo>
                <a:cubicBezTo>
                  <a:pt x="16" y="448"/>
                  <a:pt x="88" y="544"/>
                  <a:pt x="104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Freeform 11"/>
          <p:cNvSpPr>
            <a:spLocks/>
          </p:cNvSpPr>
          <p:nvPr/>
        </p:nvSpPr>
        <p:spPr bwMode="auto">
          <a:xfrm>
            <a:off x="6705600" y="3200400"/>
            <a:ext cx="241300" cy="914400"/>
          </a:xfrm>
          <a:custGeom>
            <a:avLst/>
            <a:gdLst>
              <a:gd name="T0" fmla="*/ 0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0" y="0"/>
                </a:moveTo>
                <a:cubicBezTo>
                  <a:pt x="36" y="44"/>
                  <a:pt x="72" y="88"/>
                  <a:pt x="96" y="144"/>
                </a:cubicBezTo>
                <a:cubicBezTo>
                  <a:pt x="120" y="200"/>
                  <a:pt x="152" y="264"/>
                  <a:pt x="144" y="336"/>
                </a:cubicBezTo>
                <a:cubicBezTo>
                  <a:pt x="136" y="408"/>
                  <a:pt x="92" y="492"/>
                  <a:pt x="48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Freeform 12"/>
          <p:cNvSpPr>
            <a:spLocks/>
          </p:cNvSpPr>
          <p:nvPr/>
        </p:nvSpPr>
        <p:spPr bwMode="auto">
          <a:xfrm>
            <a:off x="6629400" y="2057400"/>
            <a:ext cx="850900" cy="2489200"/>
          </a:xfrm>
          <a:custGeom>
            <a:avLst/>
            <a:gdLst>
              <a:gd name="T0" fmla="*/ 0 w 536"/>
              <a:gd name="T1" fmla="*/ 2147483646 h 1568"/>
              <a:gd name="T2" fmla="*/ 2147483646 w 536"/>
              <a:gd name="T3" fmla="*/ 2147483646 h 1568"/>
              <a:gd name="T4" fmla="*/ 2147483646 w 536"/>
              <a:gd name="T5" fmla="*/ 2147483646 h 1568"/>
              <a:gd name="T6" fmla="*/ 2147483646 w 536"/>
              <a:gd name="T7" fmla="*/ 2147483646 h 1568"/>
              <a:gd name="T8" fmla="*/ 2147483646 w 536"/>
              <a:gd name="T9" fmla="*/ 2147483646 h 1568"/>
              <a:gd name="T10" fmla="*/ 2147483646 w 536"/>
              <a:gd name="T11" fmla="*/ 2147483646 h 1568"/>
              <a:gd name="T12" fmla="*/ 2147483646 w 536"/>
              <a:gd name="T13" fmla="*/ 0 h 1568"/>
              <a:gd name="T14" fmla="*/ 2147483646 w 536"/>
              <a:gd name="T15" fmla="*/ 2147483646 h 15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6" h="1568">
                <a:moveTo>
                  <a:pt x="0" y="1440"/>
                </a:moveTo>
                <a:cubicBezTo>
                  <a:pt x="8" y="1480"/>
                  <a:pt x="16" y="1520"/>
                  <a:pt x="48" y="1536"/>
                </a:cubicBezTo>
                <a:cubicBezTo>
                  <a:pt x="80" y="1552"/>
                  <a:pt x="136" y="1568"/>
                  <a:pt x="192" y="1536"/>
                </a:cubicBezTo>
                <a:cubicBezTo>
                  <a:pt x="248" y="1504"/>
                  <a:pt x="328" y="1464"/>
                  <a:pt x="384" y="1344"/>
                </a:cubicBezTo>
                <a:cubicBezTo>
                  <a:pt x="440" y="1224"/>
                  <a:pt x="520" y="1008"/>
                  <a:pt x="528" y="816"/>
                </a:cubicBezTo>
                <a:cubicBezTo>
                  <a:pt x="536" y="624"/>
                  <a:pt x="480" y="328"/>
                  <a:pt x="432" y="192"/>
                </a:cubicBezTo>
                <a:cubicBezTo>
                  <a:pt x="384" y="56"/>
                  <a:pt x="304" y="0"/>
                  <a:pt x="240" y="0"/>
                </a:cubicBezTo>
                <a:cubicBezTo>
                  <a:pt x="176" y="0"/>
                  <a:pt x="112" y="96"/>
                  <a:pt x="48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613525" y="2601913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&lt;1,1&gt;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781800" y="32734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7467600" y="31972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&lt;1,2&gt;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867400" y="27400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&lt;1,2&gt;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019800" y="37306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867400" y="60166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&lt;delay, distance&gt;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410200" y="5559425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None/>
            </a:pPr>
            <a:r>
              <a:rPr lang="en-US" altLang="en-US">
                <a:solidFill>
                  <a:schemeClr val="tx1"/>
                </a:solidFill>
              </a:rPr>
              <a:t>Edges annotated with tuple</a:t>
            </a:r>
          </a:p>
        </p:txBody>
      </p:sp>
    </p:spTree>
    <p:extLst>
      <p:ext uri="{BB962C8B-B14F-4D97-AF65-F5344CB8AC3E}">
        <p14:creationId xmlns:p14="http://schemas.microsoft.com/office/powerpoint/2010/main" val="32817000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Dynamic Single Assignment (DSA) Form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0" y="4568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447800" y="4495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90600" y="1597025"/>
            <a:ext cx="74549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Impossible to overlap iterations because each iteration writes to the same </a:t>
            </a:r>
          </a:p>
          <a:p>
            <a:r>
              <a:rPr lang="en-US" altLang="en-US">
                <a:solidFill>
                  <a:schemeClr val="tx1"/>
                </a:solidFill>
              </a:rPr>
              <a:t>register.  So, we’ll have to remove the anti and output dependences.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Virtual rotating registers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Each register is an infinite push down array (</a:t>
            </a:r>
            <a:r>
              <a:rPr lang="en-US" altLang="en-US" u="sng">
                <a:solidFill>
                  <a:schemeClr val="tx1"/>
                </a:solidFill>
              </a:rPr>
              <a:t>Expanded virtual reg or EVR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Write to top element, but can reference any element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Remap operation slides everything down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altLang="en-US">
                <a:solidFill>
                  <a:schemeClr val="tx1"/>
                </a:solidFill>
              </a:rPr>
              <a:t>r[n] changes to r[n+1]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program is in DSA form if the same virtual register (EVR element) is never</a:t>
            </a:r>
          </a:p>
          <a:p>
            <a:r>
              <a:rPr lang="en-US" altLang="en-US">
                <a:solidFill>
                  <a:schemeClr val="tx1"/>
                </a:solidFill>
              </a:rPr>
              <a:t>assigned to more than 1x on any dynamic execution path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257800" y="44926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5181600" y="44196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4267200" y="52578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011613" y="5888038"/>
            <a:ext cx="10779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DSA</a:t>
            </a:r>
          </a:p>
          <a:p>
            <a:pPr algn="ctr"/>
            <a:r>
              <a:rPr lang="en-US" altLang="en-US" sz="1600">
                <a:solidFill>
                  <a:schemeClr val="tx1"/>
                </a:solidFill>
              </a:rPr>
              <a:t>conversion</a:t>
            </a:r>
          </a:p>
        </p:txBody>
      </p:sp>
    </p:spTree>
    <p:extLst>
      <p:ext uri="{BB962C8B-B14F-4D97-AF65-F5344CB8AC3E}">
        <p14:creationId xmlns:p14="http://schemas.microsoft.com/office/powerpoint/2010/main" val="23754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686800" cy="615950"/>
          </a:xfrm>
        </p:spPr>
        <p:txBody>
          <a:bodyPr/>
          <a:lstStyle/>
          <a:p>
            <a:r>
              <a:rPr lang="en-US" altLang="en-US" dirty="0"/>
              <a:t>From Last Time: Generalize Beyond a Basic Block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Superblock </a:t>
            </a:r>
          </a:p>
          <a:p>
            <a:pPr lvl="1"/>
            <a:r>
              <a:rPr lang="en-US" altLang="en-US"/>
              <a:t>Single entry</a:t>
            </a:r>
          </a:p>
          <a:p>
            <a:pPr lvl="1"/>
            <a:r>
              <a:rPr lang="en-US" altLang="en-US"/>
              <a:t>Multiple exits (side exits)</a:t>
            </a:r>
          </a:p>
          <a:p>
            <a:pPr lvl="1"/>
            <a:r>
              <a:rPr lang="en-US" altLang="en-US"/>
              <a:t>No side entries</a:t>
            </a:r>
          </a:p>
          <a:p>
            <a:r>
              <a:rPr lang="en-US" altLang="en-US"/>
              <a:t>Schedule just like a BB</a:t>
            </a:r>
          </a:p>
          <a:p>
            <a:pPr lvl="1"/>
            <a:r>
              <a:rPr lang="en-US" altLang="en-US"/>
              <a:t>Priority calculations needs change</a:t>
            </a:r>
          </a:p>
          <a:p>
            <a:pPr lvl="1"/>
            <a:r>
              <a:rPr lang="en-US" altLang="en-US"/>
              <a:t>Dealing with control deps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019800" y="2514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019800" y="3276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019800" y="4038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7086600" y="3276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70866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7086600" y="4800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6553200" y="4800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149A3C3-4C49-5747-8011-4EDA59C9FB6C}"/>
                  </a:ext>
                </a:extLst>
              </p14:cNvPr>
              <p14:cNvContentPartPr/>
              <p14:nvPr/>
            </p14:nvContentPartPr>
            <p14:xfrm>
              <a:off x="6046560" y="2600280"/>
              <a:ext cx="2476080" cy="2548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149A3C3-4C49-5747-8011-4EDA59C9FB6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37200" y="2590920"/>
                <a:ext cx="2494800" cy="256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13473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Physical Realization of EVRs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EVR may contain an unlimited number values</a:t>
            </a:r>
          </a:p>
          <a:p>
            <a:pPr lvl="1"/>
            <a:r>
              <a:rPr lang="en-US" altLang="en-US"/>
              <a:t>But, only a finite contiguous set of elements of an EVR are ever live at any point in time</a:t>
            </a:r>
          </a:p>
          <a:p>
            <a:pPr lvl="1"/>
            <a:r>
              <a:rPr lang="en-US" altLang="en-US"/>
              <a:t>These must be given physical registers</a:t>
            </a:r>
          </a:p>
          <a:p>
            <a:r>
              <a:rPr lang="en-US" altLang="en-US"/>
              <a:t>Conventional register file</a:t>
            </a:r>
          </a:p>
          <a:p>
            <a:pPr lvl="1"/>
            <a:r>
              <a:rPr lang="en-US" altLang="en-US"/>
              <a:t>Remaps are essentially copies, so each EVR is realized by a set of physical registers and copies are inserted</a:t>
            </a:r>
          </a:p>
          <a:p>
            <a:r>
              <a:rPr lang="en-US" altLang="en-US"/>
              <a:t>Rotating registers</a:t>
            </a:r>
          </a:p>
          <a:p>
            <a:pPr lvl="1"/>
            <a:r>
              <a:rPr lang="en-US" altLang="en-US"/>
              <a:t>Direct support for EVRs</a:t>
            </a:r>
          </a:p>
          <a:p>
            <a:pPr lvl="1"/>
            <a:r>
              <a:rPr lang="en-US" altLang="en-US"/>
              <a:t>No copies needed</a:t>
            </a:r>
          </a:p>
          <a:p>
            <a:pPr lvl="1"/>
            <a:r>
              <a:rPr lang="en-US" altLang="en-US"/>
              <a:t>File “rotated” after each loop iteration is completed</a:t>
            </a:r>
          </a:p>
        </p:txBody>
      </p:sp>
    </p:spTree>
    <p:extLst>
      <p:ext uri="{BB962C8B-B14F-4D97-AF65-F5344CB8AC3E}">
        <p14:creationId xmlns:p14="http://schemas.microsoft.com/office/powerpoint/2010/main" val="332047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Dependence Example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219200" y="2438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64770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6629400" y="2438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66294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66294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Freeform 15"/>
          <p:cNvSpPr>
            <a:spLocks/>
          </p:cNvSpPr>
          <p:nvPr/>
        </p:nvSpPr>
        <p:spPr bwMode="auto">
          <a:xfrm>
            <a:off x="6286500" y="23622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Freeform 16"/>
          <p:cNvSpPr>
            <a:spLocks/>
          </p:cNvSpPr>
          <p:nvPr/>
        </p:nvSpPr>
        <p:spPr bwMode="auto">
          <a:xfrm>
            <a:off x="6705600" y="35814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6311900" y="4267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Freeform 18"/>
          <p:cNvSpPr>
            <a:spLocks/>
          </p:cNvSpPr>
          <p:nvPr/>
        </p:nvSpPr>
        <p:spPr bwMode="auto">
          <a:xfrm>
            <a:off x="6705600" y="1803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Freeform 19"/>
          <p:cNvSpPr>
            <a:spLocks/>
          </p:cNvSpPr>
          <p:nvPr/>
        </p:nvSpPr>
        <p:spPr bwMode="auto">
          <a:xfrm>
            <a:off x="6629400" y="3810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8" name="Freeform 20"/>
          <p:cNvSpPr>
            <a:spLocks/>
          </p:cNvSpPr>
          <p:nvPr/>
        </p:nvSpPr>
        <p:spPr bwMode="auto">
          <a:xfrm>
            <a:off x="67056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1355725" y="5372100"/>
            <a:ext cx="2787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In DSA form, there are no</a:t>
            </a:r>
          </a:p>
          <a:p>
            <a:r>
              <a:rPr lang="en-US" altLang="en-US">
                <a:solidFill>
                  <a:schemeClr val="tx1"/>
                </a:solidFill>
              </a:rPr>
              <a:t>inter-iteration anti or output 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dependences!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6003925" y="44561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6629400" y="550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5791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2484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553200" y="2360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7315200" y="177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77724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69342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6858000" y="3808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6781800" y="3451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40" name="Freeform 32"/>
          <p:cNvSpPr>
            <a:spLocks/>
          </p:cNvSpPr>
          <p:nvPr/>
        </p:nvSpPr>
        <p:spPr bwMode="auto">
          <a:xfrm>
            <a:off x="6705600" y="3048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5715000" y="62452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</p:spTree>
    <p:extLst>
      <p:ext uri="{BB962C8B-B14F-4D97-AF65-F5344CB8AC3E}">
        <p14:creationId xmlns:p14="http://schemas.microsoft.com/office/powerpoint/2010/main" val="39721268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355725" y="4991100"/>
            <a:ext cx="276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showing both intra and inter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 dependences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671691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Minimum Initiation Interval (MII)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Remember, II = number of cycles between the start of successive iterations</a:t>
            </a:r>
          </a:p>
          <a:p>
            <a:r>
              <a:rPr lang="en-US" altLang="en-US"/>
              <a:t>Modulo scheduling requires a candidate II be selected before scheduling is attempted</a:t>
            </a:r>
          </a:p>
          <a:p>
            <a:pPr lvl="1"/>
            <a:r>
              <a:rPr lang="en-US" altLang="en-US"/>
              <a:t>Try candidate II, see if it works</a:t>
            </a:r>
          </a:p>
          <a:p>
            <a:pPr lvl="1"/>
            <a:r>
              <a:rPr lang="en-US" altLang="en-US"/>
              <a:t>If not, increase by 1, try again repeating until successful</a:t>
            </a:r>
          </a:p>
          <a:p>
            <a:r>
              <a:rPr lang="en-US" altLang="en-US"/>
              <a:t>MII is a lower bound on the II</a:t>
            </a:r>
          </a:p>
          <a:p>
            <a:pPr lvl="1"/>
            <a:r>
              <a:rPr lang="en-US" altLang="en-US"/>
              <a:t>MII = Max(ResMII, RecMII)</a:t>
            </a:r>
          </a:p>
          <a:p>
            <a:pPr lvl="1"/>
            <a:r>
              <a:rPr lang="en-US" altLang="en-US"/>
              <a:t>ResMII = resource constrained MII</a:t>
            </a:r>
          </a:p>
          <a:p>
            <a:pPr lvl="2"/>
            <a:r>
              <a:rPr lang="en-US" altLang="en-US"/>
              <a:t>Resource usage requirements of 1 iteration</a:t>
            </a:r>
          </a:p>
          <a:p>
            <a:pPr lvl="1"/>
            <a:r>
              <a:rPr lang="en-US" altLang="en-US"/>
              <a:t>RecMII = recurrence constrained MII</a:t>
            </a:r>
          </a:p>
          <a:p>
            <a:pPr lvl="2"/>
            <a:r>
              <a:rPr lang="en-US" altLang="en-US"/>
              <a:t>Latency of the circuits in the dependence graph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8796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ResMII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90600" y="2587625"/>
            <a:ext cx="5867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Simple resource model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processor has a set of resources R.  For each resource r in R</a:t>
            </a:r>
          </a:p>
          <a:p>
            <a:r>
              <a:rPr lang="en-US" altLang="en-US">
                <a:solidFill>
                  <a:schemeClr val="tx1"/>
                </a:solidFill>
              </a:rPr>
              <a:t>there is count(r) specifying the number of  identical copies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050925" y="1638300"/>
            <a:ext cx="6470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Concept: If there were no dependences between the operations, what</a:t>
            </a:r>
          </a:p>
          <a:p>
            <a:r>
              <a:rPr lang="en-US" altLang="en-US">
                <a:solidFill>
                  <a:schemeClr val="tx1"/>
                </a:solidFill>
              </a:rPr>
              <a:t>is the the shortest possible schedule?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371600" y="4035425"/>
            <a:ext cx="380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ResMII = MAX        (uses(r) / count(r))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438400" y="4341813"/>
            <a:ext cx="939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r in R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371600" y="4797425"/>
            <a:ext cx="5627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uses(r) = number of times the resource is used in 1 iteration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127125" y="5753100"/>
            <a:ext cx="6153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 reality its more complex than this because operations can have</a:t>
            </a:r>
          </a:p>
          <a:p>
            <a:r>
              <a:rPr lang="en-US" altLang="en-US"/>
              <a:t>multiple alternatives (different choices for resources it could be </a:t>
            </a:r>
          </a:p>
          <a:p>
            <a:r>
              <a:rPr lang="en-US" altLang="en-US"/>
              <a:t>assigned to), but we will ignore this for now</a:t>
            </a:r>
          </a:p>
        </p:txBody>
      </p:sp>
    </p:spTree>
    <p:extLst>
      <p:ext uri="{BB962C8B-B14F-4D97-AF65-F5344CB8AC3E}">
        <p14:creationId xmlns:p14="http://schemas.microsoft.com/office/powerpoint/2010/main" val="22953067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ResMII Example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914400" y="19018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219200" y="2892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143000" y="2819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4556125" y="3619500"/>
            <a:ext cx="30194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ALU:  used by 2, 4, 5, 6</a:t>
            </a:r>
          </a:p>
          <a:p>
            <a:r>
              <a:rPr lang="en-US" altLang="en-US">
                <a:solidFill>
                  <a:schemeClr val="tx1"/>
                </a:solidFill>
              </a:rPr>
              <a:t>	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4 ops / 2 units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Mem: used by 1, 3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	 2 ops / 1 unit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Br: used by 7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	 1 op / 1 unit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ResMII = MAX(2,2,1) = 2</a:t>
            </a:r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7341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RecMII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050925" y="1638300"/>
            <a:ext cx="602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Approach: Enumerate all irredundant elementary circuits in the 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 graph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66800" y="2435225"/>
            <a:ext cx="4211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RecMII = MAX        (delay(c) / distance(c))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133600" y="2741613"/>
            <a:ext cx="9572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c in C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066800" y="3197225"/>
            <a:ext cx="6142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delay(c) = total latency in dependence cycle c (sum of delays)</a:t>
            </a:r>
          </a:p>
          <a:p>
            <a:r>
              <a:rPr lang="en-US" altLang="en-US"/>
              <a:t>distance(c) = total iteration distance of cycle c (sum of distances)</a:t>
            </a: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2057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2209800" y="4876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>
            <a:off x="20574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3258" name="Freeform 10"/>
          <p:cNvSpPr>
            <a:spLocks/>
          </p:cNvSpPr>
          <p:nvPr/>
        </p:nvSpPr>
        <p:spPr bwMode="auto">
          <a:xfrm>
            <a:off x="2209800" y="4241800"/>
            <a:ext cx="558800" cy="1549400"/>
          </a:xfrm>
          <a:custGeom>
            <a:avLst/>
            <a:gdLst>
              <a:gd name="T0" fmla="*/ 0 w 352"/>
              <a:gd name="T1" fmla="*/ 2147483646 h 976"/>
              <a:gd name="T2" fmla="*/ 2147483646 w 352"/>
              <a:gd name="T3" fmla="*/ 2147483646 h 976"/>
              <a:gd name="T4" fmla="*/ 2147483646 w 352"/>
              <a:gd name="T5" fmla="*/ 2147483646 h 976"/>
              <a:gd name="T6" fmla="*/ 2147483646 w 352"/>
              <a:gd name="T7" fmla="*/ 2147483646 h 976"/>
              <a:gd name="T8" fmla="*/ 2147483646 w 352"/>
              <a:gd name="T9" fmla="*/ 2147483646 h 976"/>
              <a:gd name="T10" fmla="*/ 2147483646 w 352"/>
              <a:gd name="T11" fmla="*/ 2147483646 h 976"/>
              <a:gd name="T12" fmla="*/ 2147483646 w 352"/>
              <a:gd name="T13" fmla="*/ 2147483646 h 976"/>
              <a:gd name="T14" fmla="*/ 2147483646 w 352"/>
              <a:gd name="T15" fmla="*/ 2147483646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2" h="976">
                <a:moveTo>
                  <a:pt x="0" y="880"/>
                </a:moveTo>
                <a:cubicBezTo>
                  <a:pt x="28" y="928"/>
                  <a:pt x="56" y="976"/>
                  <a:pt x="96" y="976"/>
                </a:cubicBezTo>
                <a:cubicBezTo>
                  <a:pt x="136" y="976"/>
                  <a:pt x="200" y="944"/>
                  <a:pt x="240" y="880"/>
                </a:cubicBezTo>
                <a:cubicBezTo>
                  <a:pt x="280" y="816"/>
                  <a:pt x="320" y="680"/>
                  <a:pt x="336" y="592"/>
                </a:cubicBezTo>
                <a:cubicBezTo>
                  <a:pt x="352" y="504"/>
                  <a:pt x="344" y="432"/>
                  <a:pt x="336" y="352"/>
                </a:cubicBezTo>
                <a:cubicBezTo>
                  <a:pt x="328" y="272"/>
                  <a:pt x="312" y="168"/>
                  <a:pt x="288" y="112"/>
                </a:cubicBezTo>
                <a:cubicBezTo>
                  <a:pt x="264" y="56"/>
                  <a:pt x="232" y="0"/>
                  <a:pt x="192" y="16"/>
                </a:cubicBezTo>
                <a:cubicBezTo>
                  <a:pt x="152" y="32"/>
                  <a:pt x="100" y="120"/>
                  <a:pt x="48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1736725" y="4887913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1,0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2819400" y="472122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3,1</a:t>
            </a:r>
          </a:p>
        </p:txBody>
      </p:sp>
      <p:sp>
        <p:nvSpPr>
          <p:cNvPr id="53261" name="AutoShape 13"/>
          <p:cNvSpPr>
            <a:spLocks noChangeArrowheads="1"/>
          </p:cNvSpPr>
          <p:nvPr/>
        </p:nvSpPr>
        <p:spPr bwMode="auto">
          <a:xfrm>
            <a:off x="3810000" y="48006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5394325" y="4000500"/>
            <a:ext cx="14414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cycle</a:t>
            </a:r>
            <a:r>
              <a:rPr lang="en-US" altLang="en-US"/>
              <a:t>	</a:t>
            </a:r>
          </a:p>
          <a:p>
            <a:r>
              <a:rPr lang="en-US" altLang="en-US"/>
              <a:t>k	1</a:t>
            </a:r>
          </a:p>
          <a:p>
            <a:r>
              <a:rPr lang="en-US" altLang="en-US"/>
              <a:t>k+1	2</a:t>
            </a:r>
          </a:p>
          <a:p>
            <a:r>
              <a:rPr lang="en-US" altLang="en-US"/>
              <a:t>k+2</a:t>
            </a:r>
          </a:p>
          <a:p>
            <a:r>
              <a:rPr lang="en-US" altLang="en-US"/>
              <a:t>k+3</a:t>
            </a:r>
          </a:p>
          <a:p>
            <a:r>
              <a:rPr lang="en-US" altLang="en-US"/>
              <a:t>k+4	    1</a:t>
            </a:r>
          </a:p>
          <a:p>
            <a:r>
              <a:rPr lang="en-US" altLang="en-US"/>
              <a:t>k+5	    2</a:t>
            </a:r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6477000" y="4876800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Freeform 16"/>
          <p:cNvSpPr>
            <a:spLocks/>
          </p:cNvSpPr>
          <p:nvPr/>
        </p:nvSpPr>
        <p:spPr bwMode="auto">
          <a:xfrm>
            <a:off x="6553200" y="4470400"/>
            <a:ext cx="88900" cy="254000"/>
          </a:xfrm>
          <a:custGeom>
            <a:avLst/>
            <a:gdLst>
              <a:gd name="T0" fmla="*/ 0 w 56"/>
              <a:gd name="T1" fmla="*/ 2147483646 h 160"/>
              <a:gd name="T2" fmla="*/ 2147483646 w 56"/>
              <a:gd name="T3" fmla="*/ 2147483646 h 160"/>
              <a:gd name="T4" fmla="*/ 2147483646 w 56"/>
              <a:gd name="T5" fmla="*/ 2147483646 h 160"/>
              <a:gd name="T6" fmla="*/ 0 w 56"/>
              <a:gd name="T7" fmla="*/ 2147483646 h 1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" h="160">
                <a:moveTo>
                  <a:pt x="0" y="16"/>
                </a:moveTo>
                <a:cubicBezTo>
                  <a:pt x="20" y="8"/>
                  <a:pt x="40" y="0"/>
                  <a:pt x="48" y="16"/>
                </a:cubicBezTo>
                <a:cubicBezTo>
                  <a:pt x="56" y="32"/>
                  <a:pt x="56" y="88"/>
                  <a:pt x="48" y="112"/>
                </a:cubicBezTo>
                <a:cubicBezTo>
                  <a:pt x="40" y="136"/>
                  <a:pt x="20" y="148"/>
                  <a:pt x="0" y="16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6629400" y="4341813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6553200" y="4875213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</a:t>
            </a:r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6248400" y="43434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>
            <a:off x="6248400" y="5410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>
            <a:off x="7696200" y="4343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7756525" y="4838700"/>
            <a:ext cx="1252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 cycles,</a:t>
            </a:r>
          </a:p>
          <a:p>
            <a:r>
              <a:rPr lang="en-US" altLang="en-US"/>
              <a:t>RecMII = 4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1219200" y="5940425"/>
            <a:ext cx="22590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delay(c) = 1 + 3 = 4</a:t>
            </a:r>
          </a:p>
          <a:p>
            <a:r>
              <a:rPr lang="en-US" altLang="en-US"/>
              <a:t>distance(c) = 0 + 1 = 1</a:t>
            </a:r>
          </a:p>
          <a:p>
            <a:r>
              <a:rPr lang="en-US" altLang="en-US"/>
              <a:t>RecMII = 4/1 = 4</a:t>
            </a:r>
          </a:p>
        </p:txBody>
      </p:sp>
    </p:spTree>
    <p:extLst>
      <p:ext uri="{BB962C8B-B14F-4D97-AF65-F5344CB8AC3E}">
        <p14:creationId xmlns:p14="http://schemas.microsoft.com/office/powerpoint/2010/main" val="20069235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RecMII Example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914400" y="1749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914400" y="17526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4495800" y="205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44958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4495800" y="3276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44958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4495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4495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55307" name="Oval 11"/>
          <p:cNvSpPr>
            <a:spLocks noChangeArrowheads="1"/>
          </p:cNvSpPr>
          <p:nvPr/>
        </p:nvSpPr>
        <p:spPr bwMode="auto">
          <a:xfrm>
            <a:off x="4495800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46482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46482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46482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Freeform 15"/>
          <p:cNvSpPr>
            <a:spLocks/>
          </p:cNvSpPr>
          <p:nvPr/>
        </p:nvSpPr>
        <p:spPr bwMode="auto">
          <a:xfrm>
            <a:off x="4305300" y="22860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Freeform 16"/>
          <p:cNvSpPr>
            <a:spLocks/>
          </p:cNvSpPr>
          <p:nvPr/>
        </p:nvSpPr>
        <p:spPr bwMode="auto">
          <a:xfrm>
            <a:off x="4724400" y="3505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Freeform 17"/>
          <p:cNvSpPr>
            <a:spLocks/>
          </p:cNvSpPr>
          <p:nvPr/>
        </p:nvSpPr>
        <p:spPr bwMode="auto">
          <a:xfrm>
            <a:off x="4330700" y="41910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4" name="Freeform 18"/>
          <p:cNvSpPr>
            <a:spLocks/>
          </p:cNvSpPr>
          <p:nvPr/>
        </p:nvSpPr>
        <p:spPr bwMode="auto">
          <a:xfrm>
            <a:off x="4724400" y="17272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5" name="Freeform 19"/>
          <p:cNvSpPr>
            <a:spLocks/>
          </p:cNvSpPr>
          <p:nvPr/>
        </p:nvSpPr>
        <p:spPr bwMode="auto">
          <a:xfrm>
            <a:off x="4648200" y="37338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6" name="Freeform 20"/>
          <p:cNvSpPr>
            <a:spLocks/>
          </p:cNvSpPr>
          <p:nvPr/>
        </p:nvSpPr>
        <p:spPr bwMode="auto">
          <a:xfrm>
            <a:off x="4724400" y="44196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4022725" y="43799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4648200" y="54324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38100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42672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4572000" y="2284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5334000" y="169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486400" y="35798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4953000" y="4441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48768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4800600" y="3375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5327" name="Freeform 31"/>
          <p:cNvSpPr>
            <a:spLocks/>
          </p:cNvSpPr>
          <p:nvPr/>
        </p:nvSpPr>
        <p:spPr bwMode="auto">
          <a:xfrm>
            <a:off x="4724400" y="29718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Text Box 32"/>
          <p:cNvSpPr txBox="1">
            <a:spLocks noChangeArrowheads="1"/>
          </p:cNvSpPr>
          <p:nvPr/>
        </p:nvSpPr>
        <p:spPr bwMode="auto">
          <a:xfrm>
            <a:off x="3733800" y="61690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  <p:sp>
        <p:nvSpPr>
          <p:cNvPr id="55329" name="Text Box 33"/>
          <p:cNvSpPr txBox="1">
            <a:spLocks noChangeArrowheads="1"/>
          </p:cNvSpPr>
          <p:nvPr/>
        </p:nvSpPr>
        <p:spPr bwMode="auto">
          <a:xfrm>
            <a:off x="6172200" y="1978025"/>
            <a:ext cx="2992438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4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5: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4  1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3  5: 1 / 1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MAX(1,1,1,1)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Then,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MAX(ResMII, RecMII)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MAX(2,1) = 2</a:t>
            </a:r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7917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09600" y="4624604"/>
            <a:ext cx="348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Calculate </a:t>
            </a:r>
            <a:r>
              <a:rPr lang="en-US" altLang="en-US" dirty="0" err="1">
                <a:solidFill>
                  <a:schemeClr val="tx1"/>
                </a:solidFill>
              </a:rPr>
              <a:t>RecMII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ResMII</a:t>
            </a:r>
            <a:r>
              <a:rPr lang="en-US" altLang="en-US" dirty="0">
                <a:solidFill>
                  <a:schemeClr val="tx1"/>
                </a:solidFill>
              </a:rPr>
              <a:t>, and MII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  <a:p>
            <a:r>
              <a:rPr lang="en-US" altLang="en-US"/>
              <a:t>Resources: 1 ALU, 1 MEM, 1 BR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391400" y="1790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391400" y="24003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391400" y="30099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391400" y="36195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391400" y="42291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391400" y="4838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15" name="Straight Arrow Connector 14"/>
          <p:cNvCxnSpPr>
            <a:stCxn id="7" idx="2"/>
            <a:endCxn id="8" idx="1"/>
          </p:cNvCxnSpPr>
          <p:nvPr/>
        </p:nvCxnSpPr>
        <p:spPr bwMode="auto">
          <a:xfrm>
            <a:off x="7391400" y="1943100"/>
            <a:ext cx="44637" cy="501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7" idx="6"/>
          </p:cNvCxnSpPr>
          <p:nvPr/>
        </p:nvCxnSpPr>
        <p:spPr bwMode="auto">
          <a:xfrm flipH="1">
            <a:off x="7597541" y="1943100"/>
            <a:ext cx="98659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8" idx="4"/>
            <a:endCxn id="9" idx="0"/>
          </p:cNvCxnSpPr>
          <p:nvPr/>
        </p:nvCxnSpPr>
        <p:spPr bwMode="auto">
          <a:xfrm>
            <a:off x="7543800" y="27051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urved Connector 23"/>
          <p:cNvCxnSpPr>
            <a:stCxn id="10" idx="4"/>
            <a:endCxn id="10" idx="0"/>
          </p:cNvCxnSpPr>
          <p:nvPr/>
        </p:nvCxnSpPr>
        <p:spPr bwMode="auto">
          <a:xfrm rot="5400000" flipH="1">
            <a:off x="7391400" y="3771900"/>
            <a:ext cx="304800" cy="12700"/>
          </a:xfrm>
          <a:prstGeom prst="curvedConnector5">
            <a:avLst>
              <a:gd name="adj1" fmla="val -75000"/>
              <a:gd name="adj2" fmla="val 3000000"/>
              <a:gd name="adj3" fmla="val 175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0" idx="4"/>
            <a:endCxn id="11" idx="0"/>
          </p:cNvCxnSpPr>
          <p:nvPr/>
        </p:nvCxnSpPr>
        <p:spPr bwMode="auto">
          <a:xfrm>
            <a:off x="7543800" y="39243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1" idx="4"/>
            <a:endCxn id="12" idx="0"/>
          </p:cNvCxnSpPr>
          <p:nvPr/>
        </p:nvCxnSpPr>
        <p:spPr bwMode="auto">
          <a:xfrm>
            <a:off x="7543800" y="45339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44" name="Curved Connector 57343"/>
          <p:cNvCxnSpPr>
            <a:stCxn id="10" idx="4"/>
            <a:endCxn id="7" idx="0"/>
          </p:cNvCxnSpPr>
          <p:nvPr/>
        </p:nvCxnSpPr>
        <p:spPr bwMode="auto">
          <a:xfrm rot="5400000" flipH="1">
            <a:off x="6477000" y="2857500"/>
            <a:ext cx="2133600" cy="12700"/>
          </a:xfrm>
          <a:prstGeom prst="curvedConnector5">
            <a:avLst>
              <a:gd name="adj1" fmla="val -10714"/>
              <a:gd name="adj2" fmla="val 3000000"/>
              <a:gd name="adj3" fmla="val 1107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53" name="Freeform 57352"/>
          <p:cNvSpPr/>
          <p:nvPr/>
        </p:nvSpPr>
        <p:spPr bwMode="auto">
          <a:xfrm>
            <a:off x="7536581" y="2082666"/>
            <a:ext cx="646220" cy="1588169"/>
          </a:xfrm>
          <a:custGeom>
            <a:avLst/>
            <a:gdLst>
              <a:gd name="connsiteX0" fmla="*/ 0 w 646220"/>
              <a:gd name="connsiteY0" fmla="*/ 0 h 1588169"/>
              <a:gd name="connsiteX1" fmla="*/ 644893 w 646220"/>
              <a:gd name="connsiteY1" fmla="*/ 471638 h 1588169"/>
              <a:gd name="connsiteX2" fmla="*/ 134754 w 646220"/>
              <a:gd name="connsiteY2" fmla="*/ 1588169 h 158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6220" h="1588169">
                <a:moveTo>
                  <a:pt x="0" y="0"/>
                </a:moveTo>
                <a:cubicBezTo>
                  <a:pt x="311217" y="103471"/>
                  <a:pt x="622434" y="206943"/>
                  <a:pt x="644893" y="471638"/>
                </a:cubicBezTo>
                <a:cubicBezTo>
                  <a:pt x="667352" y="736333"/>
                  <a:pt x="401053" y="1162251"/>
                  <a:pt x="134754" y="1588169"/>
                </a:cubicBezTo>
              </a:path>
            </a:pathLst>
          </a:cu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8122889" y="22479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&lt;0,0&gt;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508627" y="2160693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&lt;2,3&gt;</a:t>
            </a:r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013277" y="2119679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&lt;2,2&gt;</a:t>
            </a: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491211" y="264414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6599266" y="367897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6599266" y="245780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483992" y="3951456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7512467" y="448836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cxnSp>
        <p:nvCxnSpPr>
          <p:cNvPr id="57355" name="Curved Connector 57354"/>
          <p:cNvCxnSpPr>
            <a:endCxn id="9" idx="7"/>
          </p:cNvCxnSpPr>
          <p:nvPr/>
        </p:nvCxnSpPr>
        <p:spPr bwMode="auto">
          <a:xfrm rot="5400000" flipH="1" flipV="1">
            <a:off x="7156016" y="3435103"/>
            <a:ext cx="876113" cy="114982"/>
          </a:xfrm>
          <a:prstGeom prst="curvedConnector5">
            <a:avLst>
              <a:gd name="adj1" fmla="val -6596"/>
              <a:gd name="adj2" fmla="val 337635"/>
              <a:gd name="adj3" fmla="val 12609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7877268" y="332564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cxnSp>
        <p:nvCxnSpPr>
          <p:cNvPr id="57358" name="Straight Arrow Connector 57357"/>
          <p:cNvCxnSpPr>
            <a:stCxn id="9" idx="4"/>
            <a:endCxn id="10" idx="0"/>
          </p:cNvCxnSpPr>
          <p:nvPr/>
        </p:nvCxnSpPr>
        <p:spPr bwMode="auto">
          <a:xfrm>
            <a:off x="7543800" y="33147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7391400" y="3256717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&lt;0,0&gt;</a:t>
            </a:r>
          </a:p>
        </p:txBody>
      </p:sp>
    </p:spTree>
    <p:extLst>
      <p:ext uri="{BB962C8B-B14F-4D97-AF65-F5344CB8AC3E}">
        <p14:creationId xmlns:p14="http://schemas.microsoft.com/office/powerpoint/2010/main" val="35478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</a:t>
            </a:r>
            <a:r>
              <a:rPr lang="en-US" altLang="en-US" dirty="0" err="1"/>
              <a:t>Lstart</a:t>
            </a:r>
            <a:r>
              <a:rPr lang="en-US" altLang="en-US" dirty="0"/>
              <a:t> in a Superblock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Not a single Lstart any more</a:t>
            </a:r>
          </a:p>
          <a:p>
            <a:pPr lvl="1"/>
            <a:r>
              <a:rPr lang="en-US" altLang="en-US"/>
              <a:t>1 per exit branch (Lstart is a vector!)</a:t>
            </a:r>
          </a:p>
          <a:p>
            <a:pPr lvl="1"/>
            <a:r>
              <a:rPr lang="en-US" altLang="en-US"/>
              <a:t>Exit branches have probabilities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492875" y="2625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8832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9342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6111875" y="29305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721475" y="29305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035675" y="3540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11875" y="27749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934200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30875" y="3613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5883275" y="3921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5883275" y="4606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6035675" y="4225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5883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6035675" y="49117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111875" y="41910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7162800" y="4191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315200" y="46450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035675" y="5597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638800" y="60928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715000" y="4873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5532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60868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op	</a:t>
            </a:r>
            <a:r>
              <a:rPr lang="en-US" altLang="en-US" dirty="0" err="1"/>
              <a:t>Estart</a:t>
            </a:r>
            <a:r>
              <a:rPr lang="en-US" altLang="en-US" dirty="0"/>
              <a:t>	Lstart0	Lstart1</a:t>
            </a:r>
          </a:p>
          <a:p>
            <a:r>
              <a:rPr lang="en-US" altLang="en-US" dirty="0"/>
              <a:t>1	0	0	0</a:t>
            </a:r>
          </a:p>
          <a:p>
            <a:r>
              <a:rPr lang="en-US" altLang="en-US" dirty="0"/>
              <a:t>2	1	2	1</a:t>
            </a:r>
          </a:p>
          <a:p>
            <a:r>
              <a:rPr lang="en-US" altLang="en-US" dirty="0"/>
              <a:t>3	2	-	2</a:t>
            </a:r>
          </a:p>
          <a:p>
            <a:r>
              <a:rPr lang="en-US" altLang="en-US" dirty="0"/>
              <a:t>4	3	3	4</a:t>
            </a:r>
          </a:p>
          <a:p>
            <a:r>
              <a:rPr lang="en-US" altLang="en-US" dirty="0"/>
              <a:t>5	3	-	3</a:t>
            </a:r>
            <a:br>
              <a:rPr lang="en-US" altLang="en-US" dirty="0"/>
            </a:br>
            <a:r>
              <a:rPr lang="en-US" altLang="en-US" dirty="0"/>
              <a:t>6	5	-	5</a:t>
            </a:r>
          </a:p>
          <a:p>
            <a:br>
              <a:rPr lang="en-US" altLang="en-US" dirty="0"/>
            </a:br>
            <a:r>
              <a:rPr lang="en-US" altLang="en-US" dirty="0"/>
              <a:t>- is invalid or infinity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6096000" y="3505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65532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61B2B9-92FB-0B4E-B1A5-9FA15842A262}"/>
                  </a:ext>
                </a:extLst>
              </p14:cNvPr>
              <p14:cNvContentPartPr/>
              <p14:nvPr/>
            </p14:nvContentPartPr>
            <p14:xfrm>
              <a:off x="1809000" y="2389320"/>
              <a:ext cx="7663680" cy="4433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61B2B9-92FB-0B4E-B1A5-9FA15842A2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99640" y="2379960"/>
                <a:ext cx="7682400" cy="445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3108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Operation Priority in a Superblock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Priority – Dependence height and speculative yield</a:t>
            </a:r>
          </a:p>
          <a:p>
            <a:pPr lvl="1"/>
            <a:r>
              <a:rPr lang="en-US" altLang="en-US" dirty="0"/>
              <a:t>Height from op to exit * probability of exit</a:t>
            </a:r>
          </a:p>
          <a:p>
            <a:pPr lvl="1"/>
            <a:r>
              <a:rPr lang="en-US" altLang="en-US" dirty="0"/>
              <a:t>Sum up across all exits in the superblock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254875" y="3082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6645275" y="3692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6873875" y="33877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7483475" y="33877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797675" y="39973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873875" y="3232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696200" y="3578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492875" y="40703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6645275" y="4378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6645275" y="5064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6797675" y="4683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6645275" y="5749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6797675" y="5368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6873875" y="46482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7924800" y="46482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7620000" y="51022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6797675" y="60547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400800" y="6400800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4770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64770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73152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523526" y="3827917"/>
            <a:ext cx="552266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op	Lstart0	Lstart1	Priority</a:t>
            </a:r>
          </a:p>
          <a:p>
            <a:r>
              <a:rPr lang="en-US" altLang="en-US" sz="1600" dirty="0"/>
              <a:t>1	0	0	.25(3-0+1) + .75(5-0+1) = 5.5</a:t>
            </a:r>
          </a:p>
          <a:p>
            <a:r>
              <a:rPr lang="en-US" altLang="en-US" sz="1600" dirty="0"/>
              <a:t>2	2	1	.25(3-2+1) + .75(5-1+1) = 4.25</a:t>
            </a:r>
          </a:p>
          <a:p>
            <a:r>
              <a:rPr lang="en-US" altLang="en-US" sz="1600" dirty="0"/>
              <a:t>3	-	2	0 + .75(5-2+1) = 3</a:t>
            </a:r>
          </a:p>
          <a:p>
            <a:r>
              <a:rPr lang="en-US" altLang="en-US" sz="1600" dirty="0"/>
              <a:t>4	3	4	.25(3-3+1) + .75(5-4+1) = 1.75</a:t>
            </a:r>
          </a:p>
          <a:p>
            <a:r>
              <a:rPr lang="en-US" altLang="en-US" sz="1600" dirty="0"/>
              <a:t>5	-	3	0 + .75(5-3+1) = 2.25</a:t>
            </a:r>
          </a:p>
          <a:p>
            <a:r>
              <a:rPr lang="en-US" altLang="en-US" sz="1600" dirty="0"/>
              <a:t>6	-	5	0 + .75(5-5+1) = .75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6858000" y="3962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3152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38200" y="2740025"/>
            <a:ext cx="59073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Priority(op) = </a:t>
            </a:r>
            <a:r>
              <a:rPr lang="en-US" altLang="en-US" dirty="0">
                <a:solidFill>
                  <a:schemeClr val="tx1"/>
                </a:solidFill>
              </a:rPr>
              <a:t>SUM</a:t>
            </a:r>
            <a:r>
              <a:rPr lang="en-US" altLang="en-US" dirty="0"/>
              <a:t>(</a:t>
            </a:r>
            <a:r>
              <a:rPr lang="en-US" altLang="en-US" dirty="0" err="1"/>
              <a:t>Probi</a:t>
            </a:r>
            <a:r>
              <a:rPr lang="en-US" altLang="en-US" dirty="0"/>
              <a:t> * (</a:t>
            </a:r>
            <a:r>
              <a:rPr lang="en-US" altLang="en-US" dirty="0" err="1"/>
              <a:t>MAX_Lstarti</a:t>
            </a:r>
            <a:r>
              <a:rPr lang="en-US" altLang="en-US" dirty="0"/>
              <a:t> – </a:t>
            </a:r>
            <a:r>
              <a:rPr lang="en-US" altLang="en-US" dirty="0" err="1"/>
              <a:t>Lstarti</a:t>
            </a:r>
            <a:r>
              <a:rPr lang="en-US" altLang="en-US" dirty="0"/>
              <a:t>(op) + 1))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905000" y="3044825"/>
            <a:ext cx="1744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valid late times for op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10F2FC-3A65-CA47-A446-77D0289E945D}"/>
                  </a:ext>
                </a:extLst>
              </p14:cNvPr>
              <p14:cNvContentPartPr/>
              <p14:nvPr/>
            </p14:nvContentPartPr>
            <p14:xfrm>
              <a:off x="1425240" y="3046680"/>
              <a:ext cx="7688160" cy="3742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10F2FC-3A65-CA47-A446-77D0289E945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15880" y="3037320"/>
                <a:ext cx="7706880" cy="376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666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Dependences in a Superblock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6172200" y="1978025"/>
            <a:ext cx="23066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* Data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shown, all are reg flow</a:t>
            </a:r>
          </a:p>
          <a:p>
            <a:r>
              <a:rPr lang="en-US" altLang="en-US">
                <a:solidFill>
                  <a:schemeClr val="tx1"/>
                </a:solidFill>
              </a:rPr>
              <a:t>except 1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6 is reg anti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* Dependences define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precedence ordering of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operations to ensure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correct execution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semantics</a:t>
            </a:r>
            <a:endParaRPr lang="en-US" altLang="en-US">
              <a:solidFill>
                <a:schemeClr val="tx1"/>
              </a:solidFill>
            </a:endParaRP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What about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Control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define precedence of</a:t>
            </a:r>
          </a:p>
          <a:p>
            <a:r>
              <a:rPr lang="en-US" altLang="en-US">
                <a:solidFill>
                  <a:schemeClr val="tx1"/>
                </a:solidFill>
              </a:rPr>
              <a:t>ops with respect to</a:t>
            </a:r>
          </a:p>
          <a:p>
            <a:r>
              <a:rPr lang="en-US" altLang="en-US">
                <a:solidFill>
                  <a:schemeClr val="tx1"/>
                </a:solidFill>
              </a:rPr>
              <a:t>branches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7141D9-991C-7247-BEE8-3CE178A3AA66}"/>
                  </a:ext>
                </a:extLst>
              </p14:cNvPr>
              <p14:cNvContentPartPr/>
              <p14:nvPr/>
            </p14:nvContentPartPr>
            <p14:xfrm>
              <a:off x="561600" y="1895040"/>
              <a:ext cx="9002880" cy="3531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7141D9-991C-7247-BEE8-3CE178A3AA6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2240" y="1885680"/>
                <a:ext cx="9021600" cy="354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36945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/>
              <a:t>Conservative Approach to Control Dependences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4648200" y="1752600"/>
            <a:ext cx="1295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648200" y="3886200"/>
            <a:ext cx="1295400" cy="266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6461125" y="1790700"/>
            <a:ext cx="246734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* Make branches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barriers, nothing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moves above or below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branches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Schedule each BB in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SB separately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Sequential schedules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Whole purpose of a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superblock is lost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Need a better solution!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3886200" y="3429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3886200" y="4800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97DAF5D-B38F-CD4C-8A9C-39E7BE2086B9}"/>
                  </a:ext>
                </a:extLst>
              </p14:cNvPr>
              <p14:cNvContentPartPr/>
              <p14:nvPr/>
            </p14:nvContentPartPr>
            <p14:xfrm>
              <a:off x="633600" y="2668680"/>
              <a:ext cx="8163000" cy="1784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97DAF5D-B38F-CD4C-8A9C-39E7BE2086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4240" y="2659320"/>
                <a:ext cx="8181720" cy="180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9643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Upward Code Motion Across Branches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/>
              <a:t>Restriction 1a (register op)</a:t>
            </a:r>
          </a:p>
          <a:p>
            <a:pPr lvl="1"/>
            <a:r>
              <a:rPr lang="en-US" altLang="en-US" sz="1600"/>
              <a:t>The destination of op is not in liveout(br)</a:t>
            </a:r>
          </a:p>
          <a:p>
            <a:pPr lvl="1"/>
            <a:r>
              <a:rPr lang="en-US" altLang="en-US" sz="1600"/>
              <a:t>Wrongly kill a live value</a:t>
            </a:r>
          </a:p>
          <a:p>
            <a:r>
              <a:rPr lang="en-US" altLang="en-US" sz="1800"/>
              <a:t>Restriction 1b (memory op)</a:t>
            </a:r>
          </a:p>
          <a:p>
            <a:pPr lvl="1"/>
            <a:r>
              <a:rPr lang="en-US" altLang="en-US" sz="1600"/>
              <a:t>Op does not modify the memory</a:t>
            </a:r>
          </a:p>
          <a:p>
            <a:pPr lvl="1"/>
            <a:r>
              <a:rPr lang="en-US" altLang="en-US" sz="1600"/>
              <a:t>Actually live memory is what matters, but that is often too hard to determine</a:t>
            </a:r>
          </a:p>
          <a:p>
            <a:r>
              <a:rPr lang="en-US" altLang="en-US" sz="1800"/>
              <a:t>Restriction 2</a:t>
            </a:r>
          </a:p>
          <a:p>
            <a:pPr lvl="1"/>
            <a:r>
              <a:rPr lang="en-US" altLang="en-US" sz="1600"/>
              <a:t>Op must not cause an exception that may terminate the program execution when br is taken</a:t>
            </a:r>
          </a:p>
          <a:p>
            <a:pPr lvl="1"/>
            <a:r>
              <a:rPr lang="en-US" altLang="en-US" sz="1600"/>
              <a:t>Op is executed more often than it is supposed to (</a:t>
            </a:r>
            <a:r>
              <a:rPr lang="en-US" altLang="en-US" sz="1600" u="sng"/>
              <a:t>speculated</a:t>
            </a:r>
            <a:r>
              <a:rPr lang="en-US" altLang="en-US" sz="1600"/>
              <a:t>)</a:t>
            </a:r>
          </a:p>
          <a:p>
            <a:pPr lvl="1"/>
            <a:r>
              <a:rPr lang="en-US" altLang="en-US" sz="1600"/>
              <a:t>Page fault or cache miss are ok</a:t>
            </a:r>
          </a:p>
          <a:p>
            <a:r>
              <a:rPr lang="en-US" altLang="en-US" sz="1800"/>
              <a:t>Insert control dep when either restriction is violated</a:t>
            </a:r>
          </a:p>
          <a:p>
            <a:pPr lvl="1"/>
            <a:endParaRPr lang="en-US" altLang="en-US" sz="1600"/>
          </a:p>
          <a:p>
            <a:pPr lvl="1"/>
            <a:endParaRPr lang="en-US" altLang="en-US" sz="160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080125" y="1866900"/>
            <a:ext cx="11636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y = z / x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858000" y="52578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6858000" y="52578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019800" y="59436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3D4E2F4-E34B-EF4E-B3B9-1E4AADD5E88E}"/>
                  </a:ext>
                </a:extLst>
              </p14:cNvPr>
              <p14:cNvContentPartPr/>
              <p14:nvPr/>
            </p14:nvContentPartPr>
            <p14:xfrm>
              <a:off x="235080" y="216000"/>
              <a:ext cx="9823320" cy="6913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3D4E2F4-E34B-EF4E-B3B9-1E4AADD5E88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5720" y="206640"/>
                <a:ext cx="9842040" cy="693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76619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Downward Code Motion Across Branches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Restriction 1 (liveness)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If no compensation code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Same restriction as before, destination of op is not liveout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Else, no restrictions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Duplicate operation along both directions of branch if destination is liveout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Restriction 2 (speculation)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Not applicable, downward motion is not speculation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Again, insert control dep when the restrictions are violated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Part of the philosphy of superblocks is no compensation code inseration hence R1 is enforced!</a:t>
            </a:r>
          </a:p>
          <a:p>
            <a:pPr lvl="1">
              <a:lnSpc>
                <a:spcPct val="90000"/>
              </a:lnSpc>
            </a:pPr>
            <a:endParaRPr lang="en-US" altLang="en-US" sz="1800"/>
          </a:p>
          <a:p>
            <a:pPr lvl="1">
              <a:lnSpc>
                <a:spcPct val="90000"/>
              </a:lnSpc>
            </a:pPr>
            <a:endParaRPr lang="en-US" altLang="en-US" sz="180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0" y="1673225"/>
            <a:ext cx="10048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a = b * c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a = b * c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934200" y="61722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858000" y="5257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5867400" y="5562600"/>
            <a:ext cx="1828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branch x &lt;= 0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858000" y="61722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03635B6-D48F-7243-BA02-1E2A7540B75E}"/>
                  </a:ext>
                </a:extLst>
              </p14:cNvPr>
              <p14:cNvContentPartPr/>
              <p14:nvPr/>
            </p14:nvContentPartPr>
            <p14:xfrm>
              <a:off x="657360" y="1488240"/>
              <a:ext cx="8945640" cy="6082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03635B6-D48F-7243-BA02-1E2A7540B75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8000" y="1478880"/>
                <a:ext cx="8964360" cy="610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63134934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12187</TotalTime>
  <Words>3978</Words>
  <Application>Microsoft Office PowerPoint</Application>
  <PresentationFormat>Custom</PresentationFormat>
  <Paragraphs>859</Paragraphs>
  <Slides>38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hp new</vt:lpstr>
      <vt:lpstr>EECS 583 – Class 12 Superblock Scheduling, Intro to Modulo Scheduling</vt:lpstr>
      <vt:lpstr>Announcements &amp; Reading Material</vt:lpstr>
      <vt:lpstr>From Last Time: Generalize Beyond a Basic Block</vt:lpstr>
      <vt:lpstr>From Last Time: Lstart in a Superblock</vt:lpstr>
      <vt:lpstr>From Last Time: Operation Priority in a Superblock</vt:lpstr>
      <vt:lpstr>Dependences in a Superblock</vt:lpstr>
      <vt:lpstr>Conservative Approach to Control Dependences</vt:lpstr>
      <vt:lpstr>Upward Code Motion Across Branches</vt:lpstr>
      <vt:lpstr>Downward Code Motion Across Branches</vt:lpstr>
      <vt:lpstr>Add Control Dependences to a Superblock</vt:lpstr>
      <vt:lpstr>Class Problem</vt:lpstr>
      <vt:lpstr>Relaxing Code Motion Restrictions</vt:lpstr>
      <vt:lpstr>Restricted Speculation Model</vt:lpstr>
      <vt:lpstr>General Speculation Model</vt:lpstr>
      <vt:lpstr>Programming Implications of General Spec</vt:lpstr>
      <vt:lpstr>Class Problem</vt:lpstr>
      <vt:lpstr>Class Problem - Solution</vt:lpstr>
      <vt:lpstr>Change Focus to Scheduling Loops</vt:lpstr>
      <vt:lpstr>Basic Approach – List Schedule the Loop Body</vt:lpstr>
      <vt:lpstr>Unroll Then Schedule Larger Body</vt:lpstr>
      <vt:lpstr>Problems With Unrolling</vt:lpstr>
      <vt:lpstr>Overlap Iterations Using Pipelining</vt:lpstr>
      <vt:lpstr>A Software Pipeline</vt:lpstr>
      <vt:lpstr>Creating Software Pipelines</vt:lpstr>
      <vt:lpstr>Creating Software Pipelines (2)</vt:lpstr>
      <vt:lpstr>Terminology</vt:lpstr>
      <vt:lpstr>Resource Usage Legality</vt:lpstr>
      <vt:lpstr>Dependences in a Loop</vt:lpstr>
      <vt:lpstr>Dynamic Single Assignment (DSA) Form</vt:lpstr>
      <vt:lpstr>Physical Realization of EVRs</vt:lpstr>
      <vt:lpstr>Loop Dependence Example</vt:lpstr>
      <vt:lpstr>Class Problem</vt:lpstr>
      <vt:lpstr>Minimum Initiation Interval (MII)</vt:lpstr>
      <vt:lpstr>ResMII</vt:lpstr>
      <vt:lpstr>ResMII Example</vt:lpstr>
      <vt:lpstr>RecMII</vt:lpstr>
      <vt:lpstr>RecMII Example</vt:lpstr>
      <vt:lpstr>Homework Problem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258</cp:revision>
  <cp:lastPrinted>2001-10-18T06:50:13Z</cp:lastPrinted>
  <dcterms:created xsi:type="dcterms:W3CDTF">1999-01-24T07:45:10Z</dcterms:created>
  <dcterms:modified xsi:type="dcterms:W3CDTF">2021-10-11T16:04:34Z</dcterms:modified>
</cp:coreProperties>
</file>