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08" r:id="rId3"/>
    <p:sldId id="554" r:id="rId4"/>
    <p:sldId id="555" r:id="rId5"/>
    <p:sldId id="595" r:id="rId6"/>
    <p:sldId id="596" r:id="rId7"/>
    <p:sldId id="597" r:id="rId8"/>
    <p:sldId id="573" r:id="rId9"/>
    <p:sldId id="574" r:id="rId10"/>
    <p:sldId id="575" r:id="rId11"/>
    <p:sldId id="610" r:id="rId12"/>
    <p:sldId id="576" r:id="rId13"/>
    <p:sldId id="577" r:id="rId14"/>
    <p:sldId id="578" r:id="rId15"/>
    <p:sldId id="579" r:id="rId16"/>
    <p:sldId id="580" r:id="rId17"/>
    <p:sldId id="581" r:id="rId18"/>
    <p:sldId id="609" r:id="rId19"/>
    <p:sldId id="582" r:id="rId20"/>
    <p:sldId id="583" r:id="rId21"/>
    <p:sldId id="584" r:id="rId22"/>
    <p:sldId id="585" r:id="rId23"/>
    <p:sldId id="586" r:id="rId24"/>
    <p:sldId id="600" r:id="rId25"/>
    <p:sldId id="601" r:id="rId26"/>
    <p:sldId id="602" r:id="rId27"/>
    <p:sldId id="603" r:id="rId28"/>
    <p:sldId id="604" r:id="rId29"/>
    <p:sldId id="605" r:id="rId30"/>
    <p:sldId id="606" r:id="rId31"/>
    <p:sldId id="607" r:id="rId32"/>
    <p:sldId id="608" r:id="rId33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CBCB"/>
    <a:srgbClr val="00FFFF"/>
    <a:srgbClr val="CCECFF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2" y="258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5.xml"/><Relationship Id="rId1" Type="http://schemas.openxmlformats.org/officeDocument/2006/relationships/slide" Target="slides/slide24.xml"/><Relationship Id="rId6" Type="http://schemas.openxmlformats.org/officeDocument/2006/relationships/slide" Target="slides/slide31.xml"/><Relationship Id="rId5" Type="http://schemas.openxmlformats.org/officeDocument/2006/relationships/slide" Target="slides/slide30.xml"/><Relationship Id="rId4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BB4B6D7-E076-4388-B412-212100DEB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8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20502 8503 7604,'-17'-18'571,"-5"0"1,2 0 0,8 7 0,9 0 0,7 4-648,4 1 0,-4 1 0,3 7 0,-1 4 0,-3 10 0,-1 14 0,-2 16 0,0 13 0,0 12 0,0-33 0,0 1 0,0 1 0,0 1 260,-1 2 0,2-1 0,2-1 0,1-1 1,2 3-1,2-1 0,2-1 0,2-1 1,2 0-1,1-1 0,3-2 0,1 0 0,1-4 1,2-1-1,25 23 0,2-11 0,4-7 1,1-7-193,2-7 1,0-9-1,-1-10 1,3-4 0,4-7-1,3-11 1,3-15-1,-33 12 1,0-4-1,1-2 1,-1-3-1,1-7 1,-1-2-1,0-4 1,-2-1-1,2-4 1,-2 0-1,1-3 1,-1-1-1,-3 3 1,-1 1-1,-2 1 1,-2 2-148,-2 2 1,-1 1 0,-4 8-1,-1 0 1,11-22 420,-8 13 1,-6 16-149,-14 14 0,-8 26 0,-16 26 0,-6 22 0,12-21 0,-1 4 1,-1 5-1,0 1 105,0 6 1,0 1-1,1 1 1,3 1-1,4-6 1,1-1 0,3-2-1,0-1 1,2-3-1,2-2 1,2-4 0,2-1-1,9 31 264,13-10 0,20-11-631,11-9 0,12-12 1,3-11-1,-29-12 1,-1-2-1,2-2 0,0-3-168,2-3 0,-1-2 0,3-4 0,0-3 97,-2-3 0,0-2 1,2-4-1,0-2 1,-3-2-1,-1-1 1,-1-1-1,-1-2-40,0 0 1,-2-1-1,-3 0 1,-1 0 0,-2 1-1,-2 0 1,-1 2-1,-1 2 1,23-24 0,-6 8-1,-6 8-485,-6 8 1,-1 8-1,0 10-164,1 5 1,7 10 903,2 7 0,2 6 0,7 8 0,-1-1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8118 7290 8444,'0'-13'93,"0"-1"1,2 1-1,1 0 6,1-1 1,0 5 0,-4 4 0,0 3 0,-1 6 0,-2 4 0,-3-1 59,-1-1 1,2 3 0,-2-3 0,-1 0 0,1 0 0,-2-2 519,2 2 1,-1-4-772,4 2 2,2 4 0,-4-5 1,8 4-1,2-1 134,5-3 0,-1 0 0,1 0 0,2 1 0,4 1 1,3-1-1,-2 0 103,-1-1 1,3 0 0,0 0-1,-2 2 1,-1-1 0,-2 1-573,0-1 251,1 1 1,-1-5 63,0 0 0,-5-2 0,-4-2 178,-2-5 1,-8 3-1,-3 1 1,-3 4 0,-3 1-1,-1 0 1,-3 0 0,-1 0-162,1 0 0,-3 1 1,3 2-1,-1 3 0,0 0 1,0 2-92,1-1 1,1-4 0,5 1 0,0-1 541,-1 2 0,8-4 14,6 4 0,8-8 1,8-2-553,2 2 1,1 2 0,-1 2 0,4 2-798,3 2 0,2 4 977,0-5 0,5 12 0,2-1 0</inkml:trace>
  <inkml:trace contextRef="#ctx0" brushRef="#br0">8198 7010 7726,'-21'0'0,"5"-1"0,6-4 0,5-4 0,4-4 561,1-5 1,6-3 0,4-5 0,5-1 0,3-1-1,-1-3 1,3-5 0,2-4 0,5-4 0,4-5-1,6-3 1,6-1-369,5 0 0,3-1 0,-2 3 0,-5 3 1,-2 7-1,-2 5 0,-2 5 0,-2 4 1,-7 5-1827,-5 3 0,0 6 511,-7 4 1,1 6 0,-4-2-1500,-1 4 2621,-6 1 0,-1 6 0,-6 1 0</inkml:trace>
  <inkml:trace contextRef="#ctx0" brushRef="#br0">9318 5651 7748,'-14'-14'1017,"7"7"1,3 7-156,8 9 1,-1 3 0,6 3 0,0 2 0,0 4-377,0 0 0,-2 4 0,3-3 0,-2 2 0,-1-2 0,-1-3 0,1-1-1042,1 0 0,-4-2 0,5-7 0,2-5 0,0-2 0,3-5-1253,-1-6 0,0-1 1698,1-12 1,-7 4 0,-1-4-1,-1-2 1,-1-1 288,-1-2 0,-2 5 0,-1 1 1,0 2-1,-1 3 0,-2 1 2684,-1 1 1,-1 8-1911,5 6 1,0 8-653,0 10 1,0-2 0,0 5 0,0-1-1,2 0-196,2-1 1,-1-1 0,4-5 0,1-1 0,-1-3 0,4-5-798,0-2 0,4-2 0,1-3 0,4-5 1,-1-7-1,0-4 0,-2-4-1050,-3-3 0,-2 0 1836,-3-1 0,-3 5 1,-6 0-1,0-1 0,0 3 333,0 2 1,0 8-1,-1 2 129,-4 2 1,4 3-1,-2 8 1,4 5-1,5 5 1,1 4-1120,4 2 0,-4 1 0,2 3 1,1-1-1,4-3 564,4-2 0,-4-1 0,6-5 0</inkml:trace>
  <inkml:trace contextRef="#ctx0" brushRef="#br0">9918 5624 8516,'-6'-13'1994,"6"5"0,0 4-2058,7 2 1,1 2-1,0-1 1,4-2 0,5-3-1,3 0 1,3-1 0,-3-1 68,-1-2 1,-1 0-1,-4-1 1,-3 2-120,-2-1 1,-13 4-1,-9 3 1,-4 6-1,-1 6 1,1 3 566,0 1 1,3 5-1,2 0 1,3-2 0,4-1-1,5-2-555,5 0 1,4-1-1,9-3 1,4-4-1,4-4 102,6-1 0,8-6 0,7-1 0</inkml:trace>
  <inkml:trace contextRef="#ctx0" brushRef="#br0">10384 5451 7747,'-19'0'2295,"4"0"1,-3 0-224,4 0 0,5 0-1286,0 0 1,7 6-1,2 3-878,8 2 1,4 1 0,1-3 0,2-3 0,1-1 0,2-1 0,-2-1-1303,-1-2 0,-2-6 1,-1-4-1,-3-3 1124,-5-2 0,-2 1 0,-2 0 0,0-1 0,-2 1 1,-2 1 4652,-5 3-3757,3-2 0,2 9 1,8-2-1,6 2 1,5 2-1,5 0-447,0 0 0,1-1-224,1-4 1,2 4 0,-6-5-1,-1 0 1,1-1-263,0-1 0,0-2 0,-5 4 0,-1-2 0,-2-2 0,-1-2 0,3-3 307,4-2 0,-1-4 0,4-6 0</inkml:trace>
  <inkml:trace contextRef="#ctx0" brushRef="#br0">5532 6744 8791,'-7'0'2906,"1"0"-2808,6 0 1,1 0 270,4 0 0,3-2 336,10-2 1,0-5-520,9-9 0,-2 0 0,12-7 0,3-3 0,3 0-855,0 0 626,-2 1-263,-7 0-1002,5 7 0,-10-4 405,7 6 1,-11 0-514,2 5 1416,-9 0 0,1-1 0,-6 1 0</inkml:trace>
  <inkml:trace contextRef="#ctx0" brushRef="#br0">6558 6330 7839,'0'14'182,"0"1"0,0 1 408,0 2 1,0-1 0,2-6-475,2-7 0,-2-11 1,2-15-1,-1-5 1,0-3-1,2-2 1,-1-4-1,1-4 0,-1-4 1,0-2-98,2 0 1,-4-3 0,4 5 0,-2 2 0,2 5 0,0 8 47,0 5 0,4 2 0,-2 7 1,1 4 545,0 4 0,-2 10-206,2 10 0,1 2 0,-4 7 0,2 2 1,2 1-17,2 2 1,1 1-1,0 2 1,2 1 0,1-2-1,2 0-514,-1-3 0,-3-1 0,0-2 0,1-4 0,-1-1 0,3-2 1,-3-3-2175,3-2 1,-2-7 2296,-7 5 0,4-6 0,-4 3 0</inkml:trace>
  <inkml:trace contextRef="#ctx0" brushRef="#br0">6745 6184 10417,'-13'-5'379,"-1"1"0,8-1 0,6 5 26,8 0 1,4 0-1,3-1 1,1-3-489,2-5 0,5-3 0,0-2 1,2 0 42,1-4 1,5 2 0,2-7 39,1 0 0,-4-2 0,2-2 0</inkml:trace>
  <inkml:trace contextRef="#ctx0" brushRef="#br0">7185 5731 7800,'-13'0'1652,"-1"0"0,7 6 0,2 2 0,4 4-1133,1 2 0,0 0 0,0 4 0,0 3-297,0 0 0,0 4 1,1-4-1,2 1 0,2-1 1,-1-2-1,2-3 0,3-3-951,3-4 1,1 2-1,2-7 1,3-1-1,4-1 1,2-4 0,1-2-1,-1-5 729,-1-3 0,11-7 0,-5-2 0</inkml:trace>
  <inkml:trace contextRef="#ctx0" brushRef="#br0">7532 5691 7995,'7'-6'2260,"-3"-3"-967,-2-3 0,-1 5-766,4 2 1,2 10 0,7 4-239,-1 2 1,-4 3 0,1 1-1,3 1 1,4 2 0,-1-2 0,-1-1-270,-2-2 1,2 5 0,1-2-421,2-4 0,0 0 0,-5-8 0,0-1 110,1-1 0,-2-4 0,-2-4 1,-1-7-1,1-8 0,1-5 0,-2-6 261,-5-3 1,2 1 0,-2-2-1,-1 1 1,-3 1 0,-4 3-1,-4 4-214,1 5 1,-5-2 0,5 6 0,-2 2 242,0 1 0,6 2 0,-3 0 0</inkml:trace>
  <inkml:trace contextRef="#ctx0" brushRef="#br0">16143 4598 7838,'-14'7'-1,"4"2"1,6-9-1,8-7 234,6-8 1,4 0 0,1-4-1,1 0 1,2-4 0,-1-2 971,3-1 0,-4-1 0,6-1 0,2-3 0,3-5 80,4-2 0,3-8 1,6-3-1,3-6 1,3-3-876,-22 30 1,0-1 0,6-7 0,0 1 0,-4 4-1,1 1-435,0-1 0,1 0 1,0-1-1,0 1 0,-1 4 1,1 0-1,0 0 1,-1 0-1,22-20-350,-6 4 1,0 6-1,-8 4 1,2 7-1,-1 2 1,-7 3-825,-5 4 1,0 6-1,-7 4-913,0 1 0,-7 1 1,-1 5 2111,1 0 0,2 0 0,2 0 0</inkml:trace>
  <inkml:trace contextRef="#ctx0" brushRef="#br0">17702 2905 13985,'14'0'0,"-2"2"1188,-3 2 0,7 5 0,-3 9 0,2 4-553,0 3 1,-3 8 0,-2 4 0,-3 4 0,1 4 0,-2-2 0,0-2-1,-3-2-593,-2-4 0,-5 1 0,-2-8 1,0-4-1,-2-4 0,1-5-692,-3-5 0,-2-4 1,0-7-1,3-5 1,3-7-1,2-10 1,-1-5 225,2-3 1,2-10 0,1-1 0,-2-2 0,-1-4 0,-1 3 0,1-1 1038,1 3 0,-2 6 1,0 4-1,1 4 1,3 5-1,3 3 1389,1 5 0,6 7-1723,-1 4 1,3 0 0,3 0 0,1 2-930,2 2 1,4 1 0,-3 0-1,2 0 1,3 0 0,1 0 0,3 0 647,3 0 0,-3 0 0,5 0 0</inkml:trace>
  <inkml:trace contextRef="#ctx0" brushRef="#br0">18156 2879 7777,'-14'0'1292,"1"0"1,6 7 0,4 3 0,6 4 0,5-4 0,4-2-571,2-6 0,0 4 1,3-1-1,2-2 1,2-3-1,2-3 79,3-2 1,0-5-521,1 1-1258,-6-3 1,-2-1 0,-7 0-1,-3-1 562,-5 1 0,-4 0 0,-4 1 1,-7 1-1,-5 4 0,-5 1 0,-2 5 733,-4 4 0,3 6 0,-5 7 0,3 3 0,6 2 0,0 2 1,4 3 464,1 0 1,8 1-1,2 1 1,4 0-1,2 0 1,4-2-3002,4-1 1,13-6 1287,5-1 1,8-9 929,1-5 0,8-2 0,4-2 0</inkml:trace>
  <inkml:trace contextRef="#ctx0" brushRef="#br0">18569 2812 8614,'-15'-18'0,"-1"0"2349,-2 2 1,8 7-1,10 5-2073,7 2 0,5 2 0,3 2 0,2 2 0,6 5 0,2 3 0,2 3 0,-2 3 2463,-3 4-2626,3 3 1,-10-3 0,3 0 0,-5 2 0,-4 1-1,-5 2 1,-4 0-107,-4-1 1,-3-1 0,-8-1 0,-3-3 0,-4 0-1,-2-4-1174,2-2 0,-2 0 0,6-11 0,5-4-1883,7-7 1,11-5 3049,17-14 0,6-4 0,12-10 0</inkml:trace>
  <inkml:trace contextRef="#ctx0" brushRef="#br0">18929 2759 7751,'-6'-14'808,"-4"3"0,-5 2 1,-3 4-1,2 4 1,1 2-1,2 4 23,-1 4 0,2 4 1,3 3-1,5 3 1,4 2-1,4 1 0,7 1 1465,5-1 0,6-4 1,9 1-2478,5-4 0,2-1 0,1-9 0,-2-2-342,-1-2 1,-7-7 0,1-3-1,-8-4 1,-7-3 0,-6-3-1,-3-2-483,-3-3 1,-9 3 0,-8 1-1,-5-1 1,-3 2 0,1 0-1,2 2 1,3 2 719,1 2 1,7 0-1,4-1 1,4 3 0,4 0-1,8 4 1,7-1 285,8 1 0,9 4 0,-2-3 0</inkml:trace>
  <inkml:trace contextRef="#ctx0" brushRef="#br0">19369 2585 8485,'-14'14'0,"1"-1"1591,0 0 1,5 1 0,4-1 0,2 0-1141,2 1 1,0-1-1,2-1 1,2-2-1,7-2 1,3-2 0,6-3-1,0-2-290,4-1 1,1-6 0,1-3-1,-3-3 1,-2-1 0,-2 0-1,-1-2-1422,1-3 0,-8 3 0,2-4-624,-1 0 0,-5 4 0,1-3 1885,-2 3 0,4-4 0,-3-1 0</inkml:trace>
  <inkml:trace contextRef="#ctx0" brushRef="#br0">19755 2399 7751,'14'0'418,"-1"0"0,0 0 256,1 0 1,-6-5 0,0 0 0,-4-1 0,-5 0-180,-7 3 1,-3 1-1,-3 2 1,1 2-1,1 2 1,2 5 0,2 3-362,2 1 1,2 1-1,4-1 1,0 0 0,0 2-1,1 1-295,4 2 1,-2-2 0,6-5 0,1-4 0,2 1 0,1-3 0,1 1-114,-1-3 1,0-6 0,1-3-1,-3-1 1,-2-5 0,-4-3 0,-4-2 325,-1 0 1,0 1 0,-1 0 0,-4-2 1418,-4 2 0,4 8 1,0 8-1,5 8-1270,5 4 1,3 2 0,10 3 0,4 0 0,5 0 0,4-2 0,5-2-202,2 0 0,8-5 0,2-3 0</inkml:trace>
  <inkml:trace contextRef="#ctx0" brushRef="#br0">20555 2172 9628,'-6'-7'5868,"-1"1"-5362,-7 6 1,6 0 0,0 1 0,2 5 0,3 8 0,2 5 0,1 3 713,0 0 1,7 1-1214,7 3 1,0-1 0,9-2 0,0-6 0,4-2 0,3-3-541,1-3 1,4-3-1,-4-8 1,-1-2 0,-2-6-1,-3-7 1,-3-5-527,-4-3 1,-4-2-1,-6-1 1,-5-1 0,-6-3-1,-5 3 929,-4 1 1,-2 2 0,3 3 0,0 1 0,4-1 0,1 3 0,3 2-569,1 3 1,10 2 697,5-1 0,12 1 0,9 0 0</inkml:trace>
  <inkml:trace contextRef="#ctx0" brushRef="#br0">21302 1866 8530,'-14'-8'0,"1"4"1264,0 2 1,-1-2 0,2-2 0,2 0 2496,1 0-3616,6 2 0,-3 10 1,8 3-1,2 2 0,5 3 4,3-1 1,1 5 0,1 1 0,-3 0 0,0 1 0,-4-4 0,1 0-19,-1 2 1,-4-3 0,1 3 0,-2-4 0,-2 0-725,0-1 0,-2 0 1,-2-1-388,-5-3 1,3-4-1,3-8 1,6-3 979,6-2 0,9-1 0,3-4 0</inkml:trace>
  <inkml:trace contextRef="#ctx0" brushRef="#br0">21781 1799 8795,'0'-13'3236,"0"4"-2381,0 0 1,0 0 396,0-4 1,-5 5-961,-4 4 0,-6 4 0,-1 4 0,2 7 0,1 4 60,3 2 1,1 6 0,0-4-564,4 2 1,4-4 0,1 4 0,0-2-177,0-2 1,6 0 0,3-2 0,4-3-1,3-2 1,2-2 0,0-4-203,1-2 0,-4-2 1,1-2-1,-5-2 1,-6-4-1,0 0 571,-1-1 0,-1 4 585,-7-4 1,-4 2-1,-5-2 599,0 5 1,2 2-2067,7 2 1,11 0 0,16 0 0,3 0 0,4 0 899,1 0 0,6-6 0,-3-1 0</inkml:trace>
  <inkml:trace contextRef="#ctx0" brushRef="#br0">22115 1759 9192,'0'-6'1165,"0"6"1,0 8-731,0 4 1,4 1 0,2 2-1,1 1 1,2 3 0,0 0-1,-1 2 1,-2-2 260,-3 1 0,-2-1 0,-1-3 1,0 2-1,0-2-2016,0-1 1,2-9-1,2-5 443,5-3 0,4-13 0,3 1 1,2 0-1,-1-1 0,-3 1 0,0 0 757,-1-4 0,-1 3 1,-2-3-1,-2 3 0,-1 2 1,-1 0-1,1 1 991,1 3 1,-4-3-1,5 3 1,1-1 0,2 0-1,2 1 1,-1-2 1271,0 0 1,1-3-1803,-1 1 0,5 0 0,0-1 0,-1 1 1,0 0 123,-4-1 0,3 1-1262,-7 0 0,-3-1 1,-2 1 522,-2 0 1,-8 5-1,-3 4 1,-3 2-1,-1 5 1,0 6 440,-1 9 1,1 1 0,1 3-371,3 2 1,3 6 0,6 2-1,3 1-1961,6-1 1,4 4 2163,10-5 0,8 6 0,-3-3 0</inkml:trace>
  <inkml:trace contextRef="#ctx0" brushRef="#br0">23061 1413 8879,'8'-21'2292,"-1"3"1,-3 9-1713,5 5 0,3 2 1,1 2-1,-1 2 0,-1 1 1,-4 4-1,1 4-78,-1 3 1,-4 3 0,1-4 0,-2 0 0,-2 1 0,1-1-1,2 0 1,2 1-883,-2-1 1,-2-4-618,-1 0 0,2-8 1,2-1-1,5-7 0,3-5 1,1-3-1,0-1 1094,1-2 0,-1-4 1,-1 4-1,-2 0 1,-1 1-1,0-1 1004,-1 2 1,-1 7 0,-3 4 0,4 5 2684,-1 5-3587,5 2 1,-6 6 0,4-1 0,-1-1-562,2-3 1,0-5 320,3 2 1,-5-4 0,0-1-1,-1-1-253,0-4 0,2-2 1,-4-6-1,0-1 1,1 1-1,1 0-378,2-1 1,-2 6 0,1 0 877,1 2 1,2 2-1,3 4 1,1 0-377,2 0 1,1 0 0,-1 0 0,2 1-1,4 2 1,0 2 169,-1-2 0,6 4 0,-9 0 0</inkml:trace>
  <inkml:trace contextRef="#ctx0" brushRef="#br0">23914 1159 10634,'-13'-13'2365,"0"0"-2324,5 5 1,4 2-1,7 8 1290,1 2 0,5 5 0,-3 8 0,0 0-1427,0 0 1,0-1 0,-3 0 0,3 2-1,0-2 1,1-2 0,0-4-2846,4-1 0,-4-5 0,2 4 2941,1-2 0,2-8 0,2-5 0</inkml:trace>
  <inkml:trace contextRef="#ctx0" brushRef="#br0">24048 1253 7812,'14'-19'-184,"3"-4"0,2-2 0,0-2 0,0 1 274,-2-1 0,2 2 1,0 3-1,1 4 1,0 3-1,0 2 0,-1 1 1,-3 3-1,-1 5 1,-2 2 2177,1 2 1,-6 0 0,0 2-1908,-2 2 1,3 4 0,-5 5 0,-1 0 0,-1 2 148,-2 3 0,-2-3-671,-2 2 0,1-2 0,-6-2 0,0 1 0,0-2 0,0-3-285,-1-5 1,2-3-7,-1-1 0,6-1 1,-1-5 376,3-7 1,11-2 0,5-7 0,4-2 0,5-1 0,1-2-1,3 1 1,0-1 886,-1 0 1,1 8-1,-10 4 1,-2 6-1,-1 3-700,-2 3 0,-5 12 1,-4 6-1,-4 4 0,-4 5 1,-7 1-1,-5 2-1854,-6 0 1,-4 4 649,0 0 0,2-5 0,-1-3 1092,-3 0 0,-8 2 0,2 2 0</inkml:trace>
  <inkml:trace contextRef="#ctx0" brushRef="#br0">14157 14473 7745,'-14'-26'79,"1"8"0,7 9 1,6 9-1,7 1 1,5 2-1,0 3 0,-1 0 1,-4 2-1,0-2-79,1 0 0,1 4 0,4-3 0</inkml:trace>
  <inkml:trace contextRef="#ctx0" brushRef="#br0">14223 14607 8497,'0'-14'1290,"0"10"0,2 8 0,1 5-521,1 0 0,2 0 0,-3 4-980,1 1 0,5 3 1,-4 3-1,-1-1-2048,2 0 1,-4 3 2258,2-4 0,-2 6 0,-2-4 0</inkml:trace>
  <inkml:trace contextRef="#ctx0" brushRef="#br0">14277 14993 9406,'0'-13'2074,"1"5"0,4 4 0,2 4-2260,0 4 1,4 8 0,-5 7 185,1 2 0,-4 1 0,3 5 0</inkml:trace>
  <inkml:trace contextRef="#ctx0" brushRef="#br0">14450 15233 12285,'7'1'1003,"-2"4"1,-4 4-751,-1 3 1,5 5-1,-1 3 1,-1-1 0,-3 3-1,-3 0 1,-4 3 54,-5-1 1,1 0-1,-6 1-505,2-3 0,-3-3 0,-1-4 0,0 0 0,-2 0-224,0-3 1,3-3 0,-4 0 0,0-5 0,0-3 0,1-1 0,2 0 11,2 0 0,7-5 0,3-4 0,1-3 0,3-2 0,1 1 470,2 0 1,2 1-1,2 2 1,5 2 0,4 2 260,5 3 0,1 2 0,5 2 1,-2 4-1,2 4 0,1 1 1,3 0 103,4-1 0,-3-1 0,7 2 0,-1-3 0,1-1 0,-1-3 495,2-1 0,-4-2 0,-2 0-1094,-3 0 0,-3-5 1,-1-2-1,-3-3 76,-2-5 1,-3-6 0,-7 2 0,-4-2 0,-4-3 0,-1-1 0,0-1-286,0-1 0,-7 0 0,-7 2 1,-6 1-1,-6 4 0,0 2 0,-1 6 299,1 6 1,-4 5 0,0 2-1,4 4 1,-1 6 82,3 10 0,1 1 0,-4 11 0</inkml:trace>
  <inkml:trace contextRef="#ctx0" brushRef="#br0">17089 6344 8253,'0'-9'0,"2"1"0,2 3 0,-2 0 0,4 5 0</inkml:trace>
  <inkml:trace contextRef="#ctx0" brushRef="#br0">17076 6330 8253,'-9'0'0,"0"0"0,0-1 0,2-4 0,1-2 681,0 0-242,5-5 1,-11 12 0,1-2-259,-5 5 0,4 6 0,-4-3 0,0 0 0,1 0 192,0-3 1,6 3 0,2 0 0,1 1-268,3 4 0,1 0 0,4 3 0,1-1 1,3 2-49,1 3 0,-4-4 1,1 4-1,-2-3 1,-2-2-1,0 1 144,0-1 1,0 0 0,0 1 0,1 0 0,2 3-1,2 1 1,-2-1-128,-2 3 0,4 0 1,1 5-1,0-1 0,1-2 1,-1 2-1,0 1-27,-3 2 1,-2 0 0,-1-1 0,0-1-1,0 1 1,0-3 0,0 2 151,0-1 0,0 0 0,0 2 1,0 1-1,0 0 0,0 1 1,0 1 48,0 3-205,0 5 1,0-8 0,2 7 0,1 1 0,3 1-310,1 2 0,-4-4 1,3-1-1,0 1 0,1-1 1,2 1-1,-1 1-223,-3 1 547,6-3 0,-10-3 1,5-5-1,-1-1 1,-1 1-1,-1 0 111,-1-1 0,-2 1 0,-2 0 0,-1 1 0,-1 3 0,-1 4 0,1 5 319,-1 5-579,1-4 1,-1 11 0,1-2-1,1 5 1,2 3 0,1-2 0,0-1-101,0-2 1,0 1 0,1-2-1,2-2 1,1-4 0,-1-2 0,-1-4 401,-2-1 1,0 2 0,-2-7-1,-1 2 1,-2-1 0,-1 1-1,-2-1-140,1 1 0,4 1 0,-3 6 0,2 1 0,-1 1 0,2 1 0,2 2-332,1 4 0,0 6 1,0 1-1,0 1 1,0-1-1,0-3 0,1-1 145,4-2 1,-4-4-1,3-2 1,-2-1-1,-2-3 1,0-3 114,0-4 269,0-4 0,-2-1 0,0 2 0,-4 0 0,0 1 0,-2-2-208,1 1 0,2 8 0,-2-1 0,1 2 0,3-1 0,0-1 0,0 2-853,-1 2 738,-1-3 1,5 5-1,-1-4 1,-2-1-1,-2 2 1,2-1 221,2 1 1,-3 0 0,-1-3 0,1-2 0,-1-1 0,1-1 0,-1 1 1327,-1 1-1357,5 2 1,-5-4 0,6-1 0,0 2 0,0 3 0,0 3-613,0 2 1,1-1 0,2-4 54,2 0 1,-1 0 0,-2 0 0,1-2 304,1-2 0,1 2 0,-5-2 0,0 1 0,0 0 0,-2-3 0,-1-1 505,-1-4 0,-2-1 1,3-1-1,-2 0 1,2-2-1,2-1 1,1-2 285,0 2-623,0 1 0,0 3 1,0 1-1,0 3 1,1-3-1,2-1-410,2-1 0,1 4 0,-3 0 0,1-1 1,-1-2-1,-1-1 0,-2-1 329,0 1 0,0 0 0,-2-2 0,-1-2 1,-3 0-1,0 0 1358,0 2-1209,2 2 1,4 0-1,0 1 1,0 2 0,0 2-1,0 2-193,0 3 0,0 3 0,0 3 0,0 2 0,0-1 0,0 0-174,0 1 0,0 4 1,0-3-1,0 1 0,0 3 1,0 1-1,0-2 448,0-5-43,0-3 0,-4-1 1,-1 0-1,2 0 1,2-1-1,1-2-35,0-2 1,-5 1-1,1 4 1,1 0-1,1 1 1,2 2-1,0 3-316,0 2 0,-1-4 0,-2 3 0,-2-1 1,2-3-1,2-3-405,1-4 524,0 2 1,0-10 0,0 4 0,0-4-1,0-3 1,0-3-277,0-4 0,1-3 0,2-2 0,3-1-3449,2-3 3796,-5-3 0,9-6 0,-5 0 0</inkml:trace>
  <inkml:trace contextRef="#ctx0" brushRef="#br0">14197 7530 8374,'-8'-11'-346,"4"7"0,2 1 1,1 10 949,-4-1 1,5-1 0,0-4-1,8 2 1,4 2 0,1-2-340,0-2 0,2-1 0,3 0 0,4 0 0,3 0 0,3 0-265,4 0 0,-3 0 0,7 0 0,1 0 0,1 0 0,2 0 0,2 0 0,1 0 222,1 0 0,6-4 0,-1-1 0,2 1 0,-2-1 0,-4 1-253,1 1 0,-3 2 0,6 1 0,2 0 1,0 0-1,1 0 0,2 1-103,3 3 0,-2-2 0,13 2 0,-1-1 0,-5 0 1,0 2-1,-2-2 109,-1-2 1,-1-1 0,-4 0-1,1 0 1,1 0 0,-1 0 0,2-1 376,-3-4 0,6 4 0,-3-5 0,1 1 1,-2 1-1,-1 1-197,-3 2-275,4 1 1,-2 0 0,2 0 0,-4 0 0,1 0 0,0 0 0,4 0 0,-3 0 217,1 0 1,3 0 0,0 0 0,0 0-1,-1 0 1,0 0 0,-3-2 200,1-2 1,-4 2 0,6-4-1,-2 2 1,-2-1 0,2 2 0,2 2-101,0 1 0,1 0 0,-5 0 0,1 0 0,1 1 0,1 2-558,2 2 0,-1 5 1,-3-2-1,-1 0 0,0 1 1,-1 0-1,-1 0-2671,-3 0 2776,-5-6 0,2 3 0,-8-6 1,-3 0-1,0 0 0,-1 0-77,-1 0 0,-1 0 1,-4-2-1,-2-1 1,-1-3 330,-2-1 0,0 4 0,5-3 0</inkml:trace>
  <inkml:trace contextRef="#ctx0" brushRef="#br0">14010 8303 8265,'-7'0'270,"2"-2"1,11-1-1,6-3 1,6-1-1,2-2 1,4 0-1,3 0 1,4-1 910,4-2 1,8 0-1035,2 3 1,5-1 0,1 6-1,3 1 1,6 1-68,0 2 0,0 0 0,3 0 1,4 0-1,-2 0 0,3 2 1,-1 1-83,2 1 0,6 1 0,-4-5 1,0 0-1,1 0 0,2 0 1,-35 0-1,-1 0 46,2 0 1,0 0 0,1 0 0,0 0 0,3 0 0,1 0 8,-3 0 1,0 0 0,1 0 0,0 0-1,0 0 1,0 0 0,0 0 0,0 0 0,0 0-1,0 0-73,-2-1 1,1 2 0,0 0 0,0 2 0,-2 0 0,0 0 0,-2 0 0,0 1 0,36 5 0,0 0-111,0 0 0,0-2 0,-6 4 0,2-4 1,-1-1-1,4-3 0,-1-2 291,-1-1 0,-2 0 1,-1 0-1,0 0 0,1 0 1,0 0 48,0 0 1,4-1 0,-4-2-1,-2-1 1,0 1 0,-5 1 0,-1 2-288,-5 0 0,0 2 0,-1 1 0,0 1 0,-3-1 0,-1-2-126,1-1 1,-1 2-1,-1 1 371,0 1 1,4 1 0,-8-5 0,0 0-68,-1 0 1,4 0 0,-3 0 0,0 0-1,2 0 1,-3 0 0,1 0-536,-3 0 0,-6 1 0,-3 2 1,-1 2-1,-5-1 0,-3 1 1,-4-1-1511,-2-1 0,-2 0 1944,-9 1 0,-8 4 0,-7 5 0</inkml:trace>
  <inkml:trace contextRef="#ctx0" brushRef="#br0">14130 9102 8118,'-6'-13'-167,"-1"6"0,-5 4 1,1 4-462,3 4 1,3 4 978,-4-5 1,12 0 0,3-4-1,7 0 1,7 0 0,2 0-1,6 0 1,5-1 794,1-3 0,9 1-904,-3-6 0,11 6 0,0-2 0,1 4 0,4 1-184,5 0 1,4 0-1,1 0 1,1 0 0,0 1-1,1 2 1,0 2-98,-1-2 1,-29-1-1,1 2 1,30 1-1,2 1 1,-33-2-1,0-2 1,0 0-1,0-1 97,37 1 0,-32-2 0,0 0 0,-1 0 1,0 0-1,1 0 0,0 0 0,2 0 0,1 0 1,-3-1-1,1 0 0,1 0 0,0-1 40,1 0 0,0 0 0,-2-1 0,0 1 0,3 2 0,2-1 0,-1 0 0,0-1 0,0 0 0,-1 0 0,0 0 0,-1 1 0,-1 0 1,-1 0-102,-2 1 1,1 0-1,-2 0 1,0 0 0,1 0-1,-1 0 1,1 0 0,-1 0-1,0 0 1,-2 0-1,37 0-288,-4 0 0,-33 0 0,-1 0 377,38 0 1,-36 0 0,0 0 0,2 0 0,0 0 0,1 0 0,0 0 0,1 0 0,0 0 32,0 0 0,1 0 0,-3 0 1,0 0-1,5 0 0,-1 0 0,-2 0 1,-2 0-1,-2 0 0,0 0 0,-1 0 1,-1 0-1,35 0-54,-5 0 0,4 0 0,-9 0 1,-4 0-1,-4 0 0,-6 0-278,-5 0 0,-4 2 0,-3 1 1,-3 1-1,-1-1 0,-4-2-306,-1-1 0,-5 5 1,-3-1-1,0-1 1,-4-1-1,-3-1 519,-4 4 0,-3-4 0,-6 5 0</inkml:trace>
  <inkml:trace contextRef="#ctx0" brushRef="#br0">14197 9982 8205,'13'4'0,"0"1"259,1-2 1,0 3 0,4-2-1,4-1 1,4-3 0,2-3-1,3-3 1,6-1 0,6-3-1,4-1 1,2 1 0,1 2 0,5 1-1,6 1 1,6 0-69,4 3 0,-2 2 0,5 1 1,-1 0-1,0 0 0,2 0 1,-35 0-1,0 0 0,1 0 1,1 0-107,1 0 1,0 0 0,-2 0 0,-1 0-1,4 0 1,0 0 0,-1 0 0,1 0-1,2 0 1,0 0 0,1 0 0,1 0 20,2 0 0,0 0 0,1 0 0,1 0 0,0 0 0,1 0 0,-1 0 0,1 0 1,0 0-1,1 0 0,-1 0 0,0 0-186,1-1 0,0 2 1,-2 1-1,0 0 1,3 1-1,1 0 1,-1 0-1,0 0 0,-1 1 1,0-1-1,0 0 1,0 0-1,-2 0 1,0 0-25,-2-1 0,0-1 1,1 1-1,-1-1 1,0 1-1,-1-1 0,3 1 1,0 1-1,-1-2 1,0 1-1,0-2 0,-1 1 1,-3-1-1,-1 0-16,-2 0 1,-2 0 0,0 0-1,-1 0 1,29 0 0,-7 0 0,-8 2-1,-10 0-766,-8 3 1,-6 5 885,-9-1 0,0 0 0,-8 4 0,-4 4 0</inkml:trace>
  <inkml:trace contextRef="#ctx0" brushRef="#br0">20302 2972 8158,'-14'-4'-3,"1"-1"0,1 5 0,3 6 0,5 7 0,3 2 0,1 0 685,0-2 1,1 2 0,2 3 0,3 4 0,1 5 0,4 2 0,2 4 0,3-1 0,4 3 0,-1-3 0,0 1 0,-3-4 0,-1-2-39,-2-5 1,1 2 0,-1-8-1553,0-4 0,-4 0 0,0-8 473,2-1 0,-5-3 0,-1-4 0,0-7 0,1-5 0,0-6 513,0-3 1,4 0 0,-3 1 0,2 2 0,0-1 0,2 3 1678,0 2 1,-2 5-954,0 4 0,-4-2 1,4 7-1,-1 2-403,0 5 0,-1 9 1,-4 6-1,2 1 1,-2 2-1,-2 3 1,-1-1-1,0 1-309,0-3 1,-4 3-1,-1-7 1,2 0-1,2-3 1,1 0-1566,0-1 0,1-6 0,4-2 1,4-4-1,2-1 0,4-1 1473,3-4 0,3-8 0,5-8 0</inkml:trace>
  <inkml:trace contextRef="#ctx0" brushRef="#br0">20888 3265 12072,'-9'6'2253,"2"3"1,1 3-1845,3 1 0,2-4 1,1 0-1,0 1 0,3 2 1,4 0-1,8-2 1,3-2-193,1-2 0,8-2 1,-4-4-1,-1 0 0,-1-1 1,-4-4-1,-3-2 0,-2-2-1261,-3 0 1,-3 0-1,-6-4 1,0-1-1,0 1-791,0 0 0,-2 1 0,0 2 12,-3 1 1823,1 6 0,4-9 0,0 5 0</inkml:trace>
  <inkml:trace contextRef="#ctx0" brushRef="#br0">21368 3079 8010,'-13'0'3108,"0"0"-1688,-1 0 1,1 0-1,1 1 1,5 3-916,7 5 1,6-1-1,7 1 1,0 1-1,1 2 1,-1 1-1,0 1 1,2-1-432,3 0 0,-3 1 0,1 0 0,-4 1 0,-5 0 1,-1-3-626,-3 0 1,-1-1-1,-4 1 1,-2-1-1,-7-4 1,-4 1 0,-4-3-1,0 1-695,0-3 1,1-1 0,5-4-1,1-2 1,3-6 1245,4-7 0,4-4 0,1-5 0</inkml:trace>
  <inkml:trace contextRef="#ctx0" brushRef="#br0">21582 3039 9737,'-2'13'0,"-1"0"0,-3 1 0,0-1 0,0 0 0,3 1 969,2-1 0,7-4 0,4-2 0,5 1 0,4-3 0,2 1 0,3-3 0,1-1-2982,1-2 1,6 0 0,-1-2 2012,-2-2 0,5-9 0,0-8 0</inkml:trace>
  <inkml:trace contextRef="#ctx0" brushRef="#br0">21915 3079 13265,'-8'5'0,"4"4"0,2 5 0,2 3 0,0 7 0,0 6 0,0 7 0,0 4 0,0 5 1342,0 2 1,0-4 0,0 2 0,0-3 0,0-5 0,0-1 0,0-4-2042,0-6 0,0-7 1,0-6-1,2-3 1,1-3-1,3-10 77,1-9 0,-4-10 0,3-9 0,-1-2 1,-1-4-1,0-2 0,1-4 0,-1 1 1,-1-2-1,-1 3 618,-2 3 1,4 0 0,2 7-1,2 3 1,2 5 0,2 3-1,3 1-1876,2-1 1880,-2 4 0,16-4 0,-3 6 0</inkml:trace>
  <inkml:trace contextRef="#ctx0" brushRef="#br0">22408 2652 9121,'7'-13'1738,"1"7"0,-4 6 0,4 7-1578,-1 5 0,5 3 1,-3 3-1,3 4 1,1 3-1,2 2 1,1-1 713,2 1 0,6-5 1,-4-3-1,2-2 1,1-7-1,0-2 1,3-5-1503,0-2 1,1-8 0,0-7 0,-2-6 0,-3-7 0,-4-4-1,-3-5-883,-2-2 1,-1 1 0,-3 0 1150,-5 0 1,-2 1 0,-2 9 0,0 1 42,0-1 0,0 6 1,1 4-1,2 2 317,1 2 0,13-1 0,-2 1 0</inkml:trace>
  <inkml:trace contextRef="#ctx0" brushRef="#br0">23314 2266 11133,'-13'0'786,"0"0"1,4-5 0,0 1-621,-1 1 1,4 3 532,1 4 0,5 4 0,5 6 0,4 3 0,2 2 0,3 0-468,-1 0 0,5 5 1,0-2-1,-1 4 1,1 0-1,-2-1-277,-4-2 1,0 0-1,-7-3 1,-2-1 0,-2 0-1,-2-3 1,-4-1-1452,-4-2 0,-9-1 1130,-4-3 0,-3 2 0,0-7 0,3-1 0,4-2-521,3-1 1,8-5 0,4-6-1,7-5 888,10-6 0,17-15 0,10-5 0</inkml:trace>
  <inkml:trace contextRef="#ctx0" brushRef="#br0">23861 1866 7852,'-6'-14'2313,"-6"-2"0,-6 3-1508,2 5 1,7 7 0,5 7-1,2 7 1,4 9 0,1 8-196,1 6 0,11 2 0,-2 4 0,2 0 1,0 4-1,-2 2 0,1 1 0,-3-2-1470,-2-3 1,2-2 0,-5-2 0,0-2 0,0-1-1,-4-4-2711,0-5 0,-4-4 3571,-2-11 0,-9 0 0,-8 1 0</inkml:trace>
  <inkml:trace contextRef="#ctx0" brushRef="#br0">23794 2292 7841,'0'-25'0,"0"3"1221,0 4 1,2 3-1,2 2 1,5 1 0,3 2-615,1 1 1,2 6 0,1-2 0,4 4 0,-1 1 0,2 0 0,-1 0-1223,4 0 0,1 0 0,3 0 0,2 0 0,1 0 0,-3 0 615,-4 0 0,1 0 0,-4 0 0</inkml:trace>
  <inkml:trace contextRef="#ctx0" brushRef="#br0">24208 2266 7840,'1'7'6554,"2"-5"-4212,1-10-2007,7-1 1,-2-12-1,7 5 1,2-3 0,0-2-1,-1-2-1064,1-3 0,0 0 1,-5-1-1,1 2 0,-1 3 1,-1 4-1,-2 3-4376,-1 2 5105,0-1 0,4 7 0,1 1 0</inkml:trace>
  <inkml:trace contextRef="#ctx0" brushRef="#br0">24501 2079 7833,'0'9'0,"-2"-2"0,-1 1 0,-1-1 1802,1 3 0,1-2 1474,2 1 1,2-6 0,2 1-2879,5-2 0,-1-2 0,1-2 0,1-2 0,2-5-786,1-3 1,-1-1-1,-3-1 1,-3 1 0,-2 0-488,1-1 1,-2 3 0,-8 2 0,-4 4 0,-3 5-1,-1 6 1269,0 7 0,-1 1 0,3 5 0,0-1 0,4 1 1,1 0-116,3 1 0,3 2 0,6-3 0,6 0 0,6 1 0,1-4 0,3-3-2359,3-4 1,-1-3 1091,7-6 1,-1 0 987,1 0 0,3-12 0,6-3 0</inkml:trace>
  <inkml:trace contextRef="#ctx0" brushRef="#br0">24847 2052 7817,'8'-6'3589,"-1"5"0,-2-3-3430,4 2 1,4 2 0,3 0 0,3 0 0,2 0 0,1 0 0,1 0 0,-1 0 400,2 0 1,-5 0 0,-1 0 0,-4-1 0,-2-4 0,-3-4 0,-6-3-928,-6-1 1,-10 1 0,-9 2-100,-4 1 0,-2 6 0,-1-1 0,-3 2 1,4 2 636,5 0 1,-1 6-1,8 3 1,2 4 0,5 5-1,4 4 198,2 3 0,7 2 0,5 1 0,4 2 1,6 1-1,7-1-4767,3-2 4398,8-8 0,-9 6 0,5-6 0</inkml:trace>
  <inkml:trace contextRef="#ctx0" brushRef="#br0">20702 7543 15431,'0'-13'-4080,"-2"1"4283,-2 3 0,-4 3 1,-5 5-1,0-2 1,-1-2-1,1 1 1,1-2 2674,3-3-2750,3 3 1,12 0-1,3 8 1,3 2-209,1 5 1,1 3 0,1 1-1,1 1 1,2-1 0,-1 0 77,3 1 0,0-1 0,9-1 152,2-3 0,6 1 1,10-6-1,9-1-14,8-1 0,3-2 0,-29-1 0,2 0 0,2 0 0,1-2 0,1-1 1,2-1-1,4-1 0,2-1 0,3-1 0,0-1 94,2 0 0,1 1 0,9-2 1,1 2-1,-2 0 0,0 1 0,2 0 1,0-1-1,3 1 0,0-1 0,1 3 1,0 0-1,-22 2 0,1 0 1,-1 0-1,1 1 0,0 0 0,0 0-160,-1 0 1,0 0-1,1 0 1,4 1 0,1-1-1,-1 1 1,18 1-1,-1 0 1,0 0 0,1 1-1,-2 1 1,0-1 0,-3 2-1,-1 0-56,-3 1 0,1 0 0,4-1 0,-1 1 0,-4 1 0,-2 0 0,1-1 0,-1 0 0,0 0 0,-1-1 0,-4 0 0,0 0 0,0 0 0,0 0 45,-1-1 0,-1-1 0,-2 1 0,-1-1 0,2 0 0,0 1 0,-2 0 1,-2 0-1,0 0 0,-2-1 0,-2 0 0,0 0-276,-3-1 0,0 0 0,-3 0 0,0 0 0,34 0 147,-7 0 0,-4 1 0,-9 2 1,-7 2-533,-4-2 1,-13 3 0,-7 0 0,-5 1-1,-9 3 1,-8 2-6482,-11 1 7083,-14 1 0,-7 2 0,-9-3 0,-3-2 0</inkml:trace>
  <inkml:trace contextRef="#ctx0" brushRef="#br0">20675 8463 8509,'-12'-34'816,"5"3"924,-7 8-1226,7 10-444,7 7 0,2 6 0,2 0 0,6 0 0,7 0 1,8-1 125,9-4 1,4 4-1,16-4 1,6 4-1,9 2 1,-30 1 0,2-1-1,2 2 1,2 0-1,6 0 1,1 0-59,3 0 1,1 0 0,2 0 0,1 0 0,7-1 0,3-1 0,2 1 0,1 0 0,1 0 0,1-1-1,-23 0 1,0 0 0,1 0 0,-1 0 0,1 0 0,0 0 258,3 1 0,-1-1 1,2 1-1460,2-1 1,0 1 0,1-1 974,-1-1 1,0 0 0,0 0 87,4 0 0,0 0 1,-1 0-1,-3 0 1,-2 0-1,1 0 1,1 0-1,1 0 1,0 0-1,1 0 1,0-1-1,1 1-51,-1-2 0,0 1 0,-1-1 0,-3 1 0,0 1 1,-1-2-1,0-1 0,0 0 0,0-1 0,-3 0 1,0-1-1,-1 1 0,24-5 0,0 0 0,-2-1 0,0 1-17,-1-1 0,-3 0 0,-6 1 1,-3 0-1,-4 3 0,-2-1 0,-5 1 1,-1 0-1,-2 1 0,-1 0 0,-2 1 1,0 1-1,-3-1 0,-2 2-490,29-1 0,-17 1 0,-8 2 0,-8 0 0,-6 0 0,-9 2 557,-7 2 0,-6 2 0,-6 3 0,0-3 0</inkml:trace>
  <inkml:trace contextRef="#ctx0" brushRef="#br0">20608 9169 8483,'-19'-18'107,"-3"1"1,3 0 0,1 7 625,3 1 0,3 8-369,3 1 0,5 4 0,10 6 0,9-2 0,11-2 0,14-3 0,14-2 601,11-1 0,-28 0 1,3 0-883,6 0 0,1 0 1,4 0-1,2 0 0,8 0 1,2 0-1,3 0 0,2-1 1,3-1-1,3-1-113,-22 1 1,2-1 0,0-1 0,2 1 0,2-1-1,-1-1 1,2 1 0,1 0 0,-1-1 0,0 1 0,0 0-1,1 0 1,1 1 0,0-1 0,1 1 0,0 0 0,0 1-1,0 0 7,3 0 0,-1 0 0,1 0 0,0-1 0,0 0 0,1 0 0,-1 1 0,1 0 0,0 0-94,-1-1 0,0 1 0,0-1 0,-1 2 1,0 0-1,-1 0 0,1 0 0,1-1 1,-1 1-1,0 0 0,-1 1 0,1-1 37,-1 2 0,1-1 0,-1-1 0,-4 0 0,0 0 0,0-1 0,1 1 1,0-1-1,-1 1 0,1 0 0,-2 0 0,1 0 0,-4 0 0,0 0 0,1 0 1,-1 0-1,1 0 0,0 0 39,-2-1 1,0 1 0,-1-1-1,19-1 1,-1 0 0,0 1-1,0 0 1,-4-1 0,-1-1 0,-5-1-1,0 1 1,-2 0 0,-1 0-1,-5 1 1,-1-1-148,-3 0 0,-1 0 0,-3 3 1,-2-1-1,28-3 0,-12 0 0,-11 1 1,-14 1-2709,-9 1 2896,-12 2 0,-7 0 0</inkml:trace>
  <inkml:trace contextRef="#ctx0" brushRef="#br0">20555 9995 8337,'-13'-4'0,"-1"-1"-2,1 3 1,0 0-1,-1 2 1,1 0 407,0 0 0,4 0 0,10 0 960,17 0 0,15 0-1175,16 0 0,13 0 0,-23-1 1,2 1-1,4-2 0,2 1 0,2-2 1,2 0-1,6-1 0,0 0-93,5-1 0,1 0 1,3 2-1,3 0 1,-17 1-1,2 0 0,0 0 1,0 0-1,2 1 1,-1 0-1,3-1 0,0 1 1,1-1-1,3 1 1,1 0-1,0 0-212,2 1 0,0-1 1,-1 1-1,1 0 1,-1 0-1,0 0 1,0 0-1,0 0 1,0 0-1,1 0 0,0 0 1,-1 0-1,0-1 1,0 1-1,0-1 1,1 0-1,1 1 1,0-2-1,-2 1 1,0-1-1,0-1 67,1 1 0,-1-1 1,1 1-1,0 0 1,0-1-1,-1 1 0,-4-2 1,-2 0-1,0 0 1,-2 0-1,-1 1 1,0-1-1,0 0 0,-1 0 1,-1-1-1,20-1 1,-1-1 44,-3-1 1,0-1 0,-2 1 0,0 0 0,-4 1 0,-3-1 0,-3 1-1,-1 0 1,-4-1 0,0 1 0,-7 1 0,-2 1-482,-2 2 1,-2-1 0,27-5 0,-15 3 0,-9 0 0,-11 0 482,-7 3 0,-11 2 0,-7 1 0</inkml:trace>
  <inkml:trace contextRef="#ctx0" brushRef="#br0">20475 10742 8267,'-12'-33'380,"3"6"0,12 8 0,17 10 1,15 5-253,16 2 0,12 8 0,-26-1 1,2 1-1,2 1 0,2 0 1,6 3-1,1 0 0,5 0 1,1-1-1,6 1 0,1-1-49,5 0 0,2-1 0,-1-3 0,2 0 1,-15-2-1,2 0 0,0 0-225,4 0 0,0 1 0,1-1 0,2 0 0,1-2 0,0 1 1,2 0-1,2-1 0,-1 1 0,2-2 0,1 0 0,0 0 0,-15-1 1,1 0-1,0 0 0,0-1 232,2 0 1,0 0-1,1 0 1,-1-1 0,0 0-1,-1 0 1,1 0-1,1 0-143,6 0 1,1 0 0,1 0 0,-2-1 0,-2 0 0,-1 0-1,-1 0 1,2 0 0,2-1 0,0 1 0,1-1 0,-1-1-1,1 1 1,-1-2 0,1 1 0,-1-1 0,-1 1 0,-1-1-1,1 1 1,-1-1 103,0-1 1,0 1-1,0 0 1,-1-1 0,-1 1-1,0-1 1,-1 1-1,-1-1 1,-4 1 0,-1 0-1,0 0 1,0 0-1,17-2 1,-1-1 0,-1 1-1,-2 0 1,-1 1-1,-2 0 1,-5 1 0,-1 2-1,-2-1-180,-1 2 0,-2-1 1,-1 2-1,16 2 1,-2-1-1,-4 0 1,-2 0-1,-7 1 0,-2 0 1,-5 1-1,-1 0 1,-6 1-1,-2 0 1,26 3 132,-15 5 0,-8 5 0,-7 3 0,-2 4 0</inkml:trace>
  <inkml:trace contextRef="#ctx0" brushRef="#br0">16050 16046 8214,'-2'7'527,"-1"-4"480,-1-6-197,-7-4 1,8-6-1,-4-1 7,1 1 1,0 6-431,2 2 1,1 4 0,-6 2-173,-2 4 0,1-3 0,0 7 0,1 0 0,-2 0 0,0 0 12,-3 1 0,5 2 0,0 3 0,1 1 0,-1 4 0,0 0-35,-2 4 1,5-3 0,2 1-1,1 2 1,0-1 0,-1 1-1,2-3 60,5-2 0,2 0 0,8-4 0,6-2 0,5-5 0,4-5 0,2-3-113,1 0 1,6-2 0,-2-4 0,4-5 0,-1-6 0,-2-1 0,-4-1 0,-2-2-792,-3 1 1,1-5 0,-12 1 0,-2-4 0,-6-3 0,-3 1 388,-7 2 1,-5-3 0,-11 0 0,-6 3 0,-5 2 0,-7 6-1,-2 2 927,-2 6-619,0 5 0,1 7 1,4 0-1,5 1 1,5 5-1,4 6-1465,2 4 0,7 12 1420,8-1 0,2 3 0,2-4 0</inkml:trace>
  <inkml:trace contextRef="#ctx0" brushRef="#br0">15983 17072 8127,'-13'-4'0,"-1"-1"0,1 2 0,0 2 454,-1 1 1,1 0 707,0 0 0,7 0 0,6-2 1,7-2-305,5-5 0,0 2 0,-2-1 0,-3 1 0,1 1 0,-1 0 209,4 3 0,-4 1 1,2 1 59,1-3 1,4 2-634,3-2 1,3 2-1,2 2 1,-4 0-1,-4 2-204,0 2 1,-2-1 0,-2 4 0,-1 1 0,0-1-200,-2 4 0,4-4 0,-5 2 0,-1 1 0,1 2-91,-3 1 0,-1 1 0,-2-1 0,-2 0 0,-1 1 0,-3-1 0,-1 0 0,3 1 0,-4-1 0,2 0 0,3 1 0,2-1 0,1 0 0,0 1 0,0-1 0,1-1 0,2-2 0,2-1 0,1-6 0,-2 2 0,5-4 0,3-1 0,1 0 0,0 0 0,1 0 0,-1 0 0,0 0 0,1 0-1405,-1 0 1,2 0 0,1 0-1,2 0 1,-2 0 0,-1 1-1,-2 2 981,1 2 1,-1 5 0,0-2-1</inkml:trace>
  <inkml:trace contextRef="#ctx0" brushRef="#br0">16476 17325 9675,'9'-13'1380,"0"0"1,0-1 0,4 2-797,0 4 0,-4 2 0,0 6 1,2 0-1,0 1 0,1 4 0,-3 3 240,-4 4 1,-4 6 0,-1 1 0,0 2 0,0 3 0,-1 1 0,-4 2 0,-2-1-1444,-1 1 0,-2-5 0,4 0 0,0 1 0,0-3 1,3-2 618,2-3 0,1 4 0,0 2 0</inkml:trace>
  <inkml:trace contextRef="#ctx0" brushRef="#br0">17103 17085 8060,'0'-13'2286,"-5"4"2350,1 0-3777,-1 6 0,5-1 1,0 8-1,0 5 1,0 3-1,0 1 1,0 1-1,0 1-472,0 2 1,0 0-1,-1 5 1,-4 2-1,-2 1 1,-2 1-2755,0 1 0,2 0 1318,-2-1 0,-2 1 1,7 0-1,0-1 0,-1-1 1049,1-2 0,-1-4 0,5-6 0</inkml:trace>
  <inkml:trace contextRef="#ctx0" brushRef="#br0">17383 17365 8810,'-8'6'3179,"2"2"1,5 3-2626,-4-2 0,4 3 1,-4-3-1,4 3 0,2 1 1,2 1-1,2-1-940,-2 0 0,-2 1 0,1-1 0,1 0 386,1 1 0,1-7 0,-5-1 0</inkml:trace>
  <inkml:trace contextRef="#ctx0" brushRef="#br0">17676 17032 8140,'-2'-13'1647,"-2"-1"1,2 6-170,-2-1 1,4 6 0,4-2 0,5 4-835,3 1 1,3 0 0,3 1 0,4 2 0,3 3-1,2 0 1,-1 1 0,1-1 0,0 2-491,-1-1 0,0-2 0,-3 2 0,-2 0 0,-2 1 0,-2 1-646,-3-2 0,-2 5 0,-3-3 1,-4 3-1,-4 1 466,-1 0 0,-6 1 0,-3-1 0,-3 2 0,-1 1 0,-2 3 0,-1 1 430,-2-1 0,0 5 0,5-2 0,0 2 0,-1 1 0,3-2-1411,2 1 1,-6 9 0,4-5 0,1 3 0,-2 1 0,0-2-6547,-1-2 7553,6-1 0,-5 0 0,4-1 0</inkml:trace>
  <inkml:trace contextRef="#ctx0" brushRef="#br0">15903 17565 7871,'-8'-13'0,"6"-3"237,10 2 1,1 4 0,9 11 0,-2 4 0,2 2 0,3 2 0,1 0 0,2 1 0,1 4 0,3 2 0,-1 2 0,-1-2-1,-2-3 241,1-4 1,-1 2-1,-2-5-783,-4 1 0,-3-4 0,-2 1 0,0-2 305,1-2 0,-1-6 0,0-2 0</inkml:trace>
  <inkml:trace contextRef="#ctx0" brushRef="#br0">17716 6983 8339,'-14'-7'764,"1"3"1,4 2 0,2 1 0,1-4 0,4-2 0,5-1 789,6 4 0,-1 2 0,1 2-1132,1 0 1,2 2 0,0 2 0,-2 4 0,-3 2 155,-1 3 0,3-2 0,-3 7 0,0-2 0,1 0 0,1 3 0,2 1-127,2-1 1,-2 3-1,2-3 1,3 1-1,1-1 1,2-3-422,0-1 1,6-3 0,-2-2 0,3-2 0,2-1-1,-1-1-536,1 0 0,-6 0 1,-3-3-1,-4 1 0,0-1 1,-2 0-968,-4 2 1,-2-2 0,-6 5-1,-1 1 1,-4 0-645,-3 0 0,0-5 0,-1 4 2117,-1-2 0,-2-2 0,-1-4 0</inkml:trace>
  <inkml:trace contextRef="#ctx0" brushRef="#br0">17769 7330 7886,'-18'7'0,"-1"-1"0,0-1 1452,0-1 0,1 1-1011,4-5 1,7-2 0,4-1 0,6-3 0,7-1 0,5-4 0,4 0 245,2-3 0,-3 1 0,4-2 0,2-1 0,1-2 0,2 0 0,-2 1-249,-3-1 0,-1 0 0,-5 5 0,2-1 0,0 1 0,-1 0-590,1-1 1,2 3-1,-4 0 1,2 2-1,-2 0 1,-1 2-1,-2 1-4655,0 0 4807,1 5 0,5-11 0,2 4 0</inkml:trace>
  <inkml:trace contextRef="#ctx0" brushRef="#br0">22541 6877 8056,'-9'0'0,"1"0"1593,-3 0 1,5 1 2917,2 4-3586,2 2 1,2 6-645,0 1 1,6-7 0,3-2 0,4-4-1,5-1 1,6 0-148,6 0 1,-1 0-1,7 0 1,-1 0 0,1 0-1,-4 0 1,-2 0-225,-5 0 0,-3 0-111,1 0 1,-4 0-1,-7 2 1,-3 2 63,-5 5 0,-13 3 343,-4 1 1,-9 2 0,-2 3 0,-6 2-1,-4 1 167,0-3 0,0 3 0,6-1 1,0 3-1,4-3 0,3 1 1,7-2 23,3 1 1,5 2 0,6-4 0,2-1 0,4 1-1,7 0 1,8-3-11,4-5 0,3 0-337,3-5 0,2 1 0,2-3 1,-4 1-1,-4-1-202,-5-1 1,2-2-1,-6 0 1,-2 0 0,-1 0-1498,-2 0 0,-1-2 1,-2-1-5492,-1-1 7140,-6-7 0,9 4 0,-4-6 0</inkml:trace>
  <inkml:trace contextRef="#ctx0" brushRef="#br0">15863 17552 8167,'-5'-9'1813,"1"0"-1580,0 6 0,4-4 0,1 4 0,3-2 1,5 1-1,5-2 0,3-1 0,6-4 1,3-1-1,5-2 0,5-3 0,4-2 1,1-2 183,-1 1 1,9-7 0,-6 2-410,3-5 0,0 3 0,-7 5 1,-4 0-1,-4 1 0,-4 4-233,-5 2 1,-4 1-1,-8 3 1,-2 0 0,-2 2 86,-3-1 1,-8 3 364,-4-2 1,-3 6 0,-1-3-1,-2 1 1,-1 1-119,-2 1 1,-4 1-94,4 2 451,0 0 1,4 5-1,-3 1 1,-2 1-251,-2 4 0,4 2 0,-6 3 0,-2 3 0,-3 2 0,-3 3 0,1 1-535,2 2 1,1-1 0,1 1 0,1 0 0,2-1 0,6 1-3481,2 0 3798,2-1 0,5 1 0,2 0 0</inkml:trace>
  <inkml:trace contextRef="#ctx0" brushRef="#br0">15956 6943 7946,'-12'-8'1081,"3"-1"-475,4 6 0,6-3 0,3 7 2707,5 4-2727,-3 2 1,5 6 0,-5 2 0,1 3 0,3 3 0,1 1 658,-2 0 1,5 5-870,-5 4 1,11 2 0,-7-4 0,2 2-261,-1-1 1,0-1-1,-1 1 1,-1 0 0,-2-4-1,-1-2 1,2-2-205,0-1 1,-2-2-1,0-5-882,2-1 1,-4-4 0,2-2 0,1-1-1129,2-3 1,1-3 0,-1-4 2097,-3-5 0,3-9 0,-5-3 0</inkml:trace>
  <inkml:trace contextRef="#ctx0" brushRef="#br0">16023 7370 7946,'-27'0'0,"-5"1"0,-1 2 2350,3 2 1,5 4-1688,12-5 1,8 1 0,11-7 0,15-4-1,12-6 1,7-5 0,3-3-95,1 1 0,2-5 0,-3 4 0,1-3 0,-1 1 0,-3-1-683,-4-3 1,-4 1-1,-5 1-690,0 2 1,-7 4 0,-2-2-1,-1-1 1,-1 2 803,2 0 0,-1 1 0,-3 4 0</inkml:trace>
  <inkml:trace contextRef="#ctx0" brushRef="#br0">23354 7370 12929,'9'12'554,"-1"-2"1,-1-2-1,-1-1 1,0 0-1,-3 4 1,-2 1-1,-1 1 278,0 0 1,0 1-765,0-1 0,-6-4 0,-2 0 1,-4 1-1,-2 0 0,1 1-1408,0-2 0,4-2 1,0 3-1404,-1-1 2743,4-6 0,6-3 0,7-7 0</inkml:trace>
  <inkml:trace contextRef="#ctx0" brushRef="#br0">23954 6930 6912,'5'-13'0,"-1"-1"-131,-1 1 0,0 6 1535,2 2 0,-2 4 0,4 2 1,-1 4-1,-3 5 0,-2 6 1,-1 7-263,0 2 0,-1 6 1,-5 1-1,-6 3 1,-6 2-1,-1 0 0,0 0 1,1-2-1176,-1 2 0,4-4 0,-3-1 1,3-2-1,3-2 0,4-4-4178,3-4 1,4 3 4210,1-6 0,6-5 0,1-6 0</inkml:trace>
  <inkml:trace contextRef="#ctx0" brushRef="#br0">17183 17019 8035,'0'-14'0,"0"1"0,1 0 3,3-1 565,-2 1 1,5 1-1,-5 5 1,-2 8-1,-6 10 1,-4 8 0,-4 3-244,1 2 0,-6 10 1,-4-3-1,-2 5 0,-1 2 1,0-1-1,1 2 0,2-2-493,-1 1 0,-4-4 0,7 0 0,-1-1 1,1-2-1,2-1-1077,2-4 1,4-2 0,4-11 0,6-1-425,6-3 1669,5-15 0,11-9 0,2-11 0</inkml:trace>
  <inkml:trace contextRef="#ctx0" brushRef="#br0">16889 17112 9996,'-13'0'201,"0"0"0,5 6 1,5 4-1,6 5 180,6 3 0,4 6 1,5-4-1,4 4 0,4 1 1,2 3-1,1 2 0,4 1 328,1 0-709,2 6 0,4-9 0,0 5 0</inkml:trace>
  <inkml:trace contextRef="#ctx0" brushRef="#br0">15756 16486 8106,'-6'-14'178,"-3"1"1,-2 1 0,-1 2-1,3 1 1,4-1 85,4-2 0,13-6 1,7-1-1,11-2 1,10-3-1,7-1 1,8-3-1,6 0 1,5-2-1,-31 16 1,0-1-1,1-2 1,0 1-1,1 0 1,0-1-1,1 1 1,0 0-1,-1 0 1,-1 1-1,32-15-1041,-8 5 1,0 0 776,-7 7 0,-3-6 0,-10 4 0</inkml:trace>
  <inkml:trace contextRef="#ctx0" brushRef="#br0">18862 15993 7945,'0'-14'670,"0"1"0,2 7 1,1 6-1,3 7 1,1 7-1,2 2 1,0 3-1,-2 2 1,-1 1-1,-3 0 1,0 1-443,1 0 0,-2 1 0,2 0 0,-2-2 0,-1 0 0,2 0 0,2 1 1,-2-1-897,-2-1 0,-2-1 0,-2-3 0,-3 0 0,-2 1 0,-1 0 1,1 0-1553,-1-2 1,1-1 1666,-1-2 0,-1 0 553,6 1 0,-7-7 0,4-1 0</inkml:trace>
  <inkml:trace contextRef="#ctx0" brushRef="#br0">18262 15593 8494,'-12'3'0,"2"4"288,1 6 1,5 14 0,-4 1 0,2 5-1,3 5 1,2 5 0,1 6 0,1 4 0,4 7-1,4 5 1,3 7 0,-6-33 0,1 1-1,0 2 1,-1 2 0,0 1 0,0 0 0,0 3-1,-1 0 1,-1 1 0,0 0 0,1 1 0,-1 1 937,0-2 1,0 1-1,2-1 1,0 1-1142,-2 3 1,0 1-1,2-2 1,0-1-1,0 1 1,0-1-143,-1-2 0,-1 1 0,2 3 1,0-1-1,-2-5 0,1-1 1,0 0-1,2 0 0,-1-1 1,1-1-1,-1-3 0,0-1 1,-1 0-1,-1 0-254,-2-1 1,0-1 0,0 29 0,-2-2 0,0-6 0,-2-5-111,-2-4 0,-8-7 1,-7 3-1,-1-3 0,0-2 1,0-4-82,1-3 0,-3-3 502,4-4 0,0 0 0,5-1 0</inkml:trace>
  <inkml:trace contextRef="#ctx0" brushRef="#br0">18676 17179 9190,'-6'-14'0,"-2"1"406,1 0 1,1 4 0,9 0 0,4 0 0,8 0-1,4 2 1,6-1 0,5 2-269,6 1 0,2-4 0,2 3 0,0 0 0,0 0 0,0 3 0,-1 1 0,-2 2-229,-2 0 0,-10 0 1,2 0-1,-5 2 1,-4 2-1,-6 5 0,-5 3 61,-4 1 0,-1 7 345,-2 2 0,-8 0 0,-4 3 0,-5 3 0,-4 1-18,-3-1 0,4-3 0,-3-1 0,1-2 0,0 0 1,1 0-336,2 0 1,1-5-1,5 0 1,1 0 0,2-1-1,2 2-3692,2-2 3730,2 5 0,4 0 0,0 5 0</inkml:trace>
  <inkml:trace contextRef="#ctx0" brushRef="#br0">18102 7930 22167,'14'-14'-1143,"-1"2"0,-1 2 0,-2 3 0,-1 1 718,1 3 1,2-3-1,0 0 1,-4 0-1,-8 0 1,-8 3 1526,-4 2 0,3 1-899,1 0 1,3 0 0,-2 1 0,-1 4-1,1 2-46,-3 0 1,2 4 0,-1-5 0,-1 1 0,-2 2 0,-1 0 72,-1 0 0,1-2 0,-2 4 1,-1-3-1,-3 3 0,-1 1 103,1 1 0,-3 0 1,3 2-1,-2 1 0,-3 4 1,-1-1 89,-2 0 0,1 3 0,1-2-296,2 0 1,0-3 0,5 2 0,2-1 37,1-1 0,1 1 0,3-4-1391,2-1 1,4-6-257,10-2 0,-2-10 0,6-4 1,-1-2-1,0-4-3272,-4-3 4598,4-3 0,-1-11 1,6-2-1</inkml:trace>
  <inkml:trace contextRef="#ctx0" brushRef="#br0">17649 7970 14340,'-9'-14'0,"3"2"648,5 4 0,-1 2 1,11 7-1,2 4 0,0 3 1,4 6-1,2 2 0,2 2 1,0 0-340,0 1 1,-1-4-1,-3 4 1,1-1-1,2-1 1,-3 0-1,-3-2 1,-3-2-1361,1 0 0,-3 1 0,1-1 951,-2 0 1,4 6 0,-3 2 0</inkml:trace>
  <inkml:trace contextRef="#ctx0" brushRef="#br0">22781 7943 19150,'-6'-7'-1091,"-3"2"1,-2 4 1852,-3 1 0,8 0 0,6 0 0,8 1 0,4 2-477,1 2 1,0-1 0,2-3 0,1 2 0,2 2 0,0-1-242,1 2 1,0-4-1,5 2 1,-3-2 0,0-1-1,-2 2-156,0 2 1,-1-1 0,-3-4 0,1 0 0,2 0 147,-2 0 0,-1 0 1,-2 0 334,0 0 0,1 1-146,-1 4 1,-5-2 0,-4 6 0,-3 1 23,-1 2 1,-4 1 0,-2 2-1,-1 1 1,-4 2 0,-1-2 0,-2 1 1,-4 0 0,2-2 0,-5 5 0,2-3 0,1 1 0,0-2 1,0-1-1,2-1-607,1-1 1,6-4 0,2 0 0,-1 1-1,1 0 1,-2 1 0,0-2-514,0 1 0,5-3 0,-5 1 0,0-1 0,0-1 0,0 1-177,-1 1 1,-2-1 0,0 4 0,2-4-1947,1-1 2706,6-2 0,3 2 0,8 2 0</inkml:trace>
  <inkml:trace contextRef="#ctx0" brushRef="#br0">18849 17259 8001,'0'-20'0,"0"-2"0,0-6 0,0 1 0,0 7 0,0 2 280,0 0 1,1 3 0,4-4 0,4 1 0,2 2-1,3 3 1,-1 2 0,0 2 0,1 1 0,-1 0 0,-1 4 50,-3 5 1,-3 1 0,-6 7 0,-2 1 0,-2 3 0,-5 5 0,-4 3 2171,-5-1-2336,3 6 1,-10-6 0,3 7-1,-3 0 1,-1-1 0,3 0-236,0-4 1,7 1-1,0-3 1,4-1-1,5 0-115,1-3 1,1-1-1,7-3 1,2-3 0,5-5-1,3-2 1,3-4 0,1-2-268,2-5 1,5-4 0,-2-5 0,1-4-1,1-3 1,-1-1 360,-1 4 0,-2-3 0,-6 4 0,0-1 0,-1 1 0,-3 2 401,-4 3 0,1 6 0,-3 2 1,-5 4-1,-7 5 0,-7 7 44,-6 3 0,1 9 1,-1 0-1,-2 3 0,0-1 1,1 3-573,0 5 1,12-7 0,-3 4 0,4-2 0,2-1 0,4 0 0,4-2 215,4 1 0,10 3 0,7 0 0</inkml:trace>
  <inkml:trace contextRef="#ctx0" brushRef="#br0">7052 5451 10305,'-9'-6'-64,"0"-3"1,4-1-1,-3 1 1,-1 6-1,1 6 226,4 6 0,4-3 0,4-2 0,5-3 1394,3-1-1482,1 0 0,1 0 1,-1 0-1,0 2 0,1 1-92,-1 1 0,0 5 0,2-4 0,1-1 0,4 1 0,-1-1 95,0-1 1,5-2-1,-3-1 1,1 0 0,0 0-1,0 0 112,-1 0 0,4 0 1,-4 0-1,1 0 1,0 0-1,1 0 1,-1-1-20,0-3 0,-6 2 0,4-2 1,-3 2-1,1 2 0,-2 0 1,1 0-1,-1 0-364,2 0 0,1 0 0,-3 2 0,4 1 0,-1 1 0,2-1 0,-2-2 310,0-1 0,3 0 1,-1 0-1,1 0 1,3-1-1,-1-2 16,1-1 1,0-1-1,2 4 1,-2-2 0,-1-2-1,-3 2 1,-1 2-160,1 1 0,-5 0 0,4 0 0,-2 0 0,-1 0 1,1 0-623,1 0 0,-4 0 1,4 0 666,1 0 1,-4 0 0,5 0 0,-1 0 0,1 0-5,3 0 0,1-2 267,2-2 1,1 1-1,1-4 1,3-1-130,-3 1 0,-1-1 0,-1-1 0,0 4 0,-2 0 0,-2-1 0,-2 0-378,-2 0 0,4 2 0,-6 2 1,1-1-1,0-1-21,0 1 0,0-3 1,-5 2-1,0-1 0,1-1 249,-1-3 1,-4 2-1,-2-2 1,1-1-1,-2-2 212,-1-1 1,0-1-378,-5 1 1,4 0 0,1-1-30,-2 1 0,-2 4 1,-1 0-1,-1 0 1,-4 0-1,-4 0 1,-2-1 1,-3 3-1,1-1 1,0 1 0,-1 1-1,1-1 221,0-1 0,-5 4 0,0-5 0,2 0 0,1 0 0,3 0 0,2 0 191,1 2 1,0-5-1,-4 5 1,-1-2 0,1 0-1,0 0-188,-1 2 0,1-1 0,-2 5 0,-1-1 0,-3 1 1,-2 0-435,-3-2 0,0 4 430,2-3 0,-3 2 1,3 2-1,-2 0 0,0 0 3,2 0 1,4 0 0,-4 0 0,0 0-1,1 0 1,2 0 232,0 0 1,4 0 0,-3-1-204,3-4 1,-2 4 0,-1-4-1,2 4-76,1 1 1,1 0 0,0-2-1,-3-1 1,-2-1 0,0 1-10,0 1 1,-5 2 0,2 0-1,-4 0 1,1 0 0,2 0-1,0 0 30,0 0 1,-3 0-1,0 0 1,-1 0 0,2 0-1,1-1 1,2-2 70,-2-2 0,-1 1 1,0 4-1,1 0 0,2 0 1,0-1-1,0-2-93,-1-2 0,6 1 0,-4 4 0,0 0 0,2 0 0,-2 1 0,2 2-129,0 2 0,-4-1 0,6-2 1,0 0-1,1 3-12,-2-2 1,-1-2 0,-3-1 0,4 0 261,3 0 1,2 0-1,0 0 1,-1 0 0,1 0-1,0 0 16,-1 0 0,1 2-135,0 2 0,-2-1 1,-1 5-1,-2-1-41,1 0 0,-2 1 0,1 2 0,1-2 1,-1-1-1,0-1 0,2 1 31,1 1 1,2-4 0,-1 4 0,1-2 0,0-2 0,-1 0 121,1 1 0,4 4 0,0-3-72,-1 1 1,2-2 0,1 3 0,0 1-53,-1-1 0,4 4 1,-5-4-1,0 4 1,0 0-1,2-2 0,1-1-73,3 2 0,1 1 0,2 1 1,0 0-1,2-1 31,2-3 1,4 3 0,7-5-1,1 2 1,2-1 0,-2-3-30,-1-2 1,-2 3 0,0-1-1,1-1 1,-1 1 0,2 1-1,1-1-181,2 1 0,6 3 1,-4-3-1,3 2 1,-1 1-1,1-1-253,3 1 1,0 0 0,1 6 0,0 1 532,-1 2 1,7 6 0,1-4-1</inkml:trace>
  <inkml:trace contextRef="#ctx0" brushRef="#br0">19822 15899 8202,'7'-13'0,"-1"0"55,0-1 1,-4 5 0,2 1 0,-2-3 0,-2-1 0,1-1 0,2 0 0,3-1 0,0 1 0,1-2 0,-1-1 0,2-2 0,-2 0 3209,-1-1-3018,6 4-83,-4-4 0,7 6 0,-1 1 1,0 3-1,1 5 0,-3 5 188,-2 8 1,-3 6 0,-6 13 0,-1 3 0,-2 6 0,-3 6 0,0 7 389,0 7 0,-4 0 0,1 7 0,-2 3 0,1 1 0,3 4 41,1 1 1,3-33 0,1 0-755,2 0 1,0 0 0,-2-2-1,0 1 1,-1 3 0,1 0-1,1 0 1,-1 1 0,1-2 0,1 1-1,0-3 1,1 0 534,4 35-869,-4-3 0,7-1 0,-4-2 0,4-4 0,0-4 0,0-5-255,-2-5 1,3 1-1,-5-7 1,1-2-1,-1-5 1,0-5 0,-1-1-183,-1 0 1,-7-1 0,0-6 0,-1-4 0,-2 0-1,2-4-1451,0-1 583,2-8 1,5-1 1609,4-6 0,8-18 0,8-4 0</inkml:trace>
  <inkml:trace contextRef="#ctx0" brushRef="#br0">20675 15766 8053,'-13'-21'2373,"-1"8"-2013,1 9 0,6 1 0,4 0-169,6-2 1,4 1 0,6 4 185,1 0 1,-1 0 0,2 0-1,1 1 1,2 2 337,-2 2 1,5 5-508,1-1 1,-1 1 0,0 1 0,-2-3 0,-3 4-52,-1 5 1,-2-3 0,1 6 0,-2-3 0,-4 3-1,-3-1-265,-4 0 1,-1 3-1,0-2 130,0 0 0,-6-3 0,-4 2 0,-5-1 110,-3-1 1,-1 1 0,3-4 0,-2-3 0,2 0 168,1-2 0,3 0 0,2 2 0,2 0 0,2-2 1,5 1 119,4 2 0,6-3-138,9 0 0,-1-2 0,9 3 1,3-2-1,2-2-7,2-3 0,2 3 0,-2-2 1,0-1-1,1-2 0,-2-1-588,1 0 1,-4 0 0,-5 0 0,-3 0 0,-2 0 0,-3 0-5202,-1 0 3234,-1 0 1,-7 2 2278,-3 2 0,4 4 0,-1 5 0</inkml:trace>
  <inkml:trace contextRef="#ctx0" brushRef="#br0">5465 6824 8940,'-7'-2'1253,"3"-2"1,2 1 0,4-6 871,2-2-1728,3 5 0,7 1 1,-1 6-1,-1 3 0,-3 5 1155,-5 3 1,-1 7-1034,2 4 1,-4 2 0,4 1 0,-4 1-1,-1-2 7,0-2 1,6-4 0,4-7 0,7-6 0,5-11 0,4-13-381,6-10 0,5-16 1,6-11-1,0-4 1,-20 26-1,1 1 0,0-2 1,1 1-214,-1 0 0,1-1 0,0 0 1,0 2-1,18-22 0,-5 7 0,-5 4 1,-5 5-1,-1 1-630,0 1 0,-7 11 0,-2 0 1,-3 4-1,-2 5 0,1 1-2539,-1 1 1,0 7 3235,1 3 0,-1-4 0,0 1 0</inkml:trace>
  <inkml:trace contextRef="#ctx0" brushRef="#br0">7945 7023 7745,'0'-13'0,"0"0"267,0-1 1,0 1-1,0 0 1,0-1 0,1 3-1,2 0 1,3 4 345,2 1 1,-4-3 0,5 5-1,1 1 1,2 3 0,1 4 4344,1 5-4607,-1 9 1,-4 4 0,-2 8 0,1 2 0,-2 2 0,0 3-132,-3 2 1,-2-5 0,1-2-1,1-2 1,2-2 0,1-4 0,2-5-200,-1-7 0,2 0 0,6-9 0,3-6 0,4-9 0,5-12 0,4-10-54,4-10 1,4-7-1,2-5 1,1-3 0,-1-3-1,-2 2-374,-1 4 1,1 0-1,1 0 1,0 2 0,0 1-1,0 4 1,0 2 406,0 4 0,0 1 0,0 2 0</inkml:trace>
  <inkml:trace contextRef="#ctx0" brushRef="#br0">10611 13554 7885,'7'-18'0,"-2"0"0,-2 2 599,1 1 1,-2 9 0,2 6 0,-3 8 0,-1 3-1,0 3 1,0-1 0,0 2 0,0 1 1215,0 2 1,6 0 0,2-5-1357,-1 0 0,5-5 1,-3-4-1,3-2-197,1-2 0,6-2 0,5-2 1,4-7-1,5-5 0,1-8 1,4-5-24,5-7 1,-4 2-1,4-1 1,0-2-1,-3 0 1,-2 1-367,-2 5 0,-7 1 0,3 2 0,-4 0 0,-2 3 0,-1 1 0,-1 2-1159,-2 0 0,-1 1 1032,1-1 0,4-2 254,-4 6 0,9-11 0,3 1 0</inkml:trace>
  <inkml:trace contextRef="#ctx0" brushRef="#br0">20475 17019 8027,'-13'0'0,"-1"0"0,1 0 0,0 0 464,-1 0 0,1 0 1,1-2-1,5-1 0,7-3 1,7-1-1,5-3 1,1-1-74,1 2 0,-1-1 1,0 6-1,1-1 1,-1 1-1,0-1 1,1 2-1,1 2 88,2 1 0,-2 0-390,3 0 0,1 0 0,0 0 0,1 0 0,-1 1 27,-3 4 1,-5-4-1,-4 5 1,-1 0 0,-3 3 158,-2 3 0,-1-3-151,0 0 1,-1-5 0,-4 5 0,-3 0 23,-4-2 0,3 4 0,0-7 1,0 0-101,2 2 1,1-3 0,6 6-1,0 2 1,1 0 52,4 3 1,-2-2 0,6-2 0,1-1 0,0 1-1,1 2 171,-2 1 0,-1 1 0,4-1 0,-1-1 1,-4-2-1,-1-1-97,-3 2 0,-2 0 1,-2 3-1,-4-1 1,-3-1-1,-6-2-134,-4-1 0,-1-1 0,-4 0 0,0-2 0,1-1 0,0-1-78,0-1 0,5-1 0,-2-2 0,1 0 0,1 0-931,0 0 1,2 0 0,2 0 0,0 1-1403,-1 4 0,1 3 0,1 10 2370,3 4 0,-2-2 0,3-1 0</inkml:trace>
  <inkml:trace contextRef="#ctx0" brushRef="#br0">21035 17405 8259,'-6'-7'0,"3"-5"0,-4 3 0,1-3 896,3-1 0,1 0 0,4 1 1,1 1-1,3 4 0,1 1 1,2 5-98,-2 4 0,-1 4 1,-7 6-1,-4 2 1,-2 1-1,-2 2 1,2-2-1,-1 1-611,1 1 1,4 1 0,-3 3 0,2-3-1,-1-1 1,2 1-884,2 2 1,2-5 0,4 1 0,3-7 0,4-6 0,3-2 694,3-2 0,3-12 0,5-3 0</inkml:trace>
  <inkml:trace contextRef="#ctx0" brushRef="#br0">21315 17059 9952,'-2'-18'1920,"-2"0"0,3 5-1238,-4 4 0,2 8 0,0 1 0,-1 7-339,1 5 1,1 3-1,2 1 1,0 2-1,0-2 1,0-1-1,0-2-360,0 0 1,2 1 0,1-1 0,3-1 0,0-2-1,1-2 1,-1-1-440,0 0 0,4-4 0,-1 2 163,3-4 0,-3-1 1,0 0-1,1 0-292,2 0 1,3-6 0,1-2 0,3-3 0,1-1 0,-1 2 584,-3 0 0,11-11 0,1 6 0</inkml:trace>
  <inkml:trace contextRef="#ctx0" brushRef="#br0">21622 16912 8088,'-9'-4'1248,"0"-1"1,4 1-1,-2 5-408,1 4 1,2 2 0,4 8-1,-2 4 1,-1 8 0,-3 7 0,-1 6-1,-2 4 51,1 5 0,-3 3 0,3 1 0,-1-1 1,2 0-1,1-2-1977,3 1 0,2 2-7,1-9 1,0 4 1092,0-8 0,5 9 0,3-8 0</inkml:trace>
  <inkml:trace contextRef="#ctx0" brushRef="#br0">22181 15433 8337,'-13'0'491,"1"-2"0,2-1 1,4-1-1,4 1 0,8 3 1698,5 4-1900,-4 4 0,1 5 1,-6 2-1,4 3 1,0 5-1,0 6 102,-3 2 1,-1 10 0,-1 2 0,2 4 0,2 7 0,-2 1-170,-2 5 0,-1 4 1,2 6-1,0 1 1,1-34-1,0 1 1,1 0-1,0 0 0,1 2 1,0 0-108,1 0 1,0 0 0,-1 1-1,0 1 1,0-2 0,1 1 0,0 1-1,0 0 1,-1 0 0,0 1-94,1 0 0,0 1 0,-2-1 1,-1 0-1,1-3 0,0-1 1,-1-2-1,1 1 0,-1 0 0,0 0 1,3 31-1,-2-1-125,2-4 0,-3-5 0,5 2 0,-2-2 0,-3-3 0,-2-1 0,-1-3-383,0-3 1,0 1 0,0-4 0,-1 0 0,-2 0-1,-2-3 1,1-2-1073,-2-1 1,4 0 0,-2-1 544,2-4 1,2-2 0,0-8 1012,0-3 0,12 3 0,3-4 0</inkml:trace>
  <inkml:trace contextRef="#ctx0" brushRef="#br0">17463 8676 8229,'-8'-9'197,"4"0"1,4 6 0,4 0 0,5 5-1,3 4 1,1 1 0,0 2 0,1 0-1,-1 0 1,0 1 0,1 2 152,-1 1 1,-4-4 0,-2 0 0,1 0 0,-2 0 0,1 0 0,-1 1-1,2 2 1,-3 1 167,1 1 1,5-1-1,-2 0-531,2 1 0,3-1 0,-1 0 1,0 1-184,1-1 1,4 0-1,-1 1 1,0-1-1,-3 0 1,0-1-925,-1-3 1,-4-2 0,0-2-1,1 4 0,-5-3 1120,-5-2 0,-12 3 0,-9 1 0</inkml:trace>
  <inkml:trace contextRef="#ctx0" brushRef="#br0">17449 9022 11622,'-16'-1'0,"3"-5"0,5-6 0,5-4 0,6 0 399,6 1 1,1 6-1,11 2 1,1-1-1,1 2 1,3-1-1,1 1 1,4-1-1,2 1-400,4 0 0,0-3 0,0 3 0,-3-2 0,0-2 1,-2-2-1,1-1-2499,-3 0 2233,-8-1 1,2 1-1,-7 0 1,0-1-1,-3 1 267,0 0 0,5-1 0,2 1 0</inkml:trace>
  <inkml:trace contextRef="#ctx0" brushRef="#br0">22501 8676 7610,'0'-7'1178,"0"-1"-282,0 4 1,8 2 0,5-2-1,6 2-441,2 2 1,3 0-366,-7 0 1,3 0-1,-2 0 1,2 0 0,2 0-239,1 0 1,-7 2 0,2 1-1,-3 1 1,-4 1 0,0-1 117,-2 1 0,-6 5 1,0-3-1,-6 2 1,-6-1-1,-5-1 1,-2 0-14,-2 4 1,-5-4 0,0 2 0,0 0 0,-1-2-1,3-1 1,2-1 15,3-1 0,1 5 1,2-5-1,-1-1 157,1-1 0,6-1 1,4 2-1,6 3 1,7 0 0,6 0 1,1 5 0,5-3-1,1 4 1,3 0 0,0-2 0,-1-1-32,-2 2 1,0 1 0,-3 1 0,-1-1 0,-1-2-1,-5-3-146,-3-1 1,-8 3-1,-2-4 1,-8-2-1,-3-2-647,-3-1 694,1 0 1,-6 0 0,-2 0-1,-1 0 1,1 0 0,2 2-44,2 2 0,-2-2 0,0 4 0,0-2 0,-1 2 0,4 0 0,1 1-1322,2 1 865,-6-5 1,4 4-1,-3-4 1,3 1 498,2-1 0,0 5 0,-1-1 0</inkml:trace>
  <inkml:trace contextRef="#ctx0" brushRef="#br0">20808 16899 7965,'5'-13'212,"1"-1"0,1 1 1,4 0 131,0-1 0,4-1 0,1-1 0,2-2 0,-3 2 0,-3 3-58,-3 4 0,-9 10 0,-3 13 0,-11 8 0,-5 7 1,-4 7-1,-4 4 0,-4 4 79,-5 5 1,2-1 0,-1-1 0,-1 0 0,1-1 0,-1 2-453,-1-1 0,3-7 0,0 3 1,1 0-1,4-3 0,0-2 0,6-3 87,5-3 0,-6 5 0,9-3 0</inkml:trace>
  <inkml:trace contextRef="#ctx0" brushRef="#br0">15836 8636 8339,'14'-13'104,"-6"1"0,3 3 1,2 4-1,3 4 399,1 1 1,-7 0-194,-1 0 1,-8-1 323,-1-4 1,-5 4 0,-9-2 0,1 6 0,1 5-390,3 4 0,-3 6 0,3 0 1,-1 0-1,0 1 0,1 2-90,-2-1 1,0 4-1,-3-5 1,-1 2-1,-1 3 1,-2-1-1,1 1-346,-3-2 1,10-5-1,-5 2 1,2-1 0,-1-1-1,3 0-722,-1-2 1,4-2-1,-1-1 1,1-2 0,-1-3 912,0-1 0,0-1 0,-4-5 0</inkml:trace>
  <inkml:trace contextRef="#ctx0" brushRef="#br0">15543 8769 9690,'0'-22'0,"0"-2"0,0 2 540,0 1 0,0 8 0,1 6 0,4 1 0,4 3 0,3 3-78,1 4 0,6 8 0,3 6 1,5 0-1,3 2 0,2 6 1,2 5-569,3 3 0,-4-3 0,0 3-959,-1-2 1,-4 4 0,3-3 0,-4-1 1064,-5 1 0,9 4 0,-2-3 0</inkml:trace>
  <inkml:trace contextRef="#ctx0" brushRef="#br0">23221 8929 11336,'9'-1'-1946,"0"-4"3231,0-2 0,4-5 1,0 3-536,1 5 0,-5 2 1,-2 4-576,-1 2 0,-2-1 1,-4 6-1,0 1 1,-1 2-181,-3 2 1,-4-1 0,-5 0-1,-2 1 1,-1-1-856,-2 0 0,0-1 209,5-3 0,-1 3 0,1-3-840,0 2 1,7 1-1,6-3 1483,7-4 1,5-4-1,1-1 1</inkml:trace>
  <inkml:trace contextRef="#ctx0" brushRef="#br0">23834 8703 8930,'-9'-12'579,"1"3"0,5 2 0,-3 4-70,0-2 1,4 2 0,-2 8-224,2 3 0,2 6 0,0 2 0,0 2 0,-1-2 1,-2-1-1,-2-2-58,2 1 1,-2-1 0,-1 0 0,0 1 0,0-1-324,3 0 0,3-1 0,4-3 0,7-5-503,5-2 0,5-2 0,5-2 0,1-2 1,1-5-1,2-3 0,1-1-755,-2 0 0,4-1 0,-2-1 1353,-1-2 0,-2 2 0,-1-4 0</inkml:trace>
  <inkml:trace contextRef="#ctx0" brushRef="#br0">24221 8676 8887,'4'-13'0,"1"-1"0,-2 1 1959,-2 0-1544,-1-1 1,-1 7 0,-2 4 0,-5 7-1,-2 10 1,-6 6 0,-5 7-159,-7 4 1,1 2 0,-4 5 0,3 1 0,1 2 0,1 2 0,0 2 0,4-1 0,4 0-1,4 2-257,0 3 0,1 3 0,0 1 0</inkml:trace>
  <inkml:trace contextRef="#ctx0" brushRef="#br0">20982 17619 8029,'-8'-6'0,"-2"3"0,4-6 0,0-2 40,0 0 0,2-3 0,5-1 581,4-2 0,3 2 0,10-4 0,7-1 1,8-2-1,10-3 0,6 0-167,6 3 0,1-4 1,0 4-1,3-2 1,7 1-1,-1 2 1,1 0-1,-3 1-668,-3-4 1,-5 0 0,-9 1 0,-6 0-1,-4 0 1,-5-3-1188,-5 0 1,-8-5 0,-2-2 1400,-5-1 0,-5-7 0,-6-7 0</inkml:trace>
  <inkml:trace contextRef="#ctx0" brushRef="#br0">22901 15713 8055,'-13'-6'444,"0"4"1,-1-2 0,1 2 0,0 2 0,1 2 0,1 1 0,2 1 5702,-1-1-5271,4-1 0,3-2 0,11 0 1,6 0-516,6 0 0,2-5 1,5 1-1,-1 1 1,1 1-1,0 2-218,-1 0 1,1 0-1,0 0 1,-2 0 0,-3 0-184,-4 0 0,-5 6 0,-4 3 0,-6 3 0,-6 1-165,-6 1 0,-7-1 429,-2 0 0,0 1 0,5-1 1,0-1-1,-1-2 571,1-1 1,5-4-501,4 3 0,-2-3 0,2 4 1,2 0-270,5-2 0,6 5 0,7-5 1,4 4-1,0-1 0,4 2 0,1-2-93,2 2 1,-2 4 0,-3 2 0,-4-2 0,-5 1 0,-4-1 558,-4 2 0,-5 0 1,-6-5-389,-8 0 1,-2-1-1,-9-2 1,-5-2-105,-2-2 0,1-2 0,-3-4 0,-1 0 0,3 0 0,1 0 0,6 0 0,-1 0 0,9 0-4979,0 0 3316,8 0 1,14 6 1662,8 3 0,9 9 0,-1 3 0</inkml:trace>
  <inkml:trace contextRef="#ctx0" brushRef="#br0">6332 8663 7880,'-14'-6'0,"1"4"0,0-2 0,1 1 0,2 0 265,1-2 0,4 1 0,-2 3 0,2-4 0,5-4 1,5-1-1,1-1 530,0 3 1,4 0 0,-1-1 0,3 5 0,0 4-1,-2 4 1,-1 7 0,1 5-170,2 6 1,-3 3 0,0 2 0,1 0 0,1-1-1,1-1 1,-1-1-371,4-2 0,3-11 0,0-2 0,5-8 0,6-7 0,3-10-414,2-14 0,8-13 0,-18 13 0,1-2 0,1-3 0,-1-2 0,2-3 1,0 0-1,-1-2 0,1 1-354,0 1 0,-1 1 0,0-2 1,-1 1-1,-2 4 0,0 1 1,15-29-1,-4 6 0,-6 8 1,-2 5-1010,-4 10 1521,-6 5 0,9 10 0,-4 0 0</inkml:trace>
  <inkml:trace contextRef="#ctx0" brushRef="#br0">8345 8529 8304,'-2'-13'302,"-2"0"0,1 5 127,-6 4 1,0 2-1,-4 2 1,1 2 0,1 2-1,3 7 1,-1 3 0,0 6 331,0 0 1,6 3 0,-1 5-1,2 1 1,2 3 0,0-3 0,2-2-1,2-5-442,5-4 1,9 0 0,5-5 0,7-6-1,7-5 1,4-8-233,4-7 0,13-17 1,-1-13-1,-27 19 1,0-1-1,2-3 1,-1 0-1,-1-1 1,0 0-1,-1-1 1,1-1-429,-1 1 0,-2 0 0,19-22 0,3-1 0,-5 1 0,-1 0 0,3-1 341,2-1 0,-5 7 0,2 1 0</inkml:trace>
  <inkml:trace contextRef="#ctx0" brushRef="#br0">22968 17125 8001,'0'-13'0,"-5"0"47,1-1 0,-5 6 0,3 0 1184,-1 2-1137,4-4 0,-5 8 0,4-2 0,-5 4 1160,-3 4 1,3-2-767,0 2 1,1-4-625,-6-4 258,1 2 1,0-4-1,-1 6-109,1 0 0,0 2 0,-1 2 0,2 5 0,2 3 0,1 1 0,0 2 0,0 3 210,0 4 0,2 3 0,-2 2 1,5 0-1,2-2 0,5-1 0,5-2-152,5 1 0,11-3 1,1-3-1,6-2 0,2-3 1,1-3-274,0-5 0,1-2 0,4-2 0,-2 0 0,-3-2 0,-2-2 0,-2-5-74,-2-3 1,-7-5-1,-5-1 1,-4 0 0,-5-1-1,-1-3-729,-3-4 960,-1 0 0,-10-1 0,-3 0 0,-7 1 0,-1-1 1,-2 2 47,0 3 0,-1-1 0,-5 7 0,2 3 0,1 0 0,4 4 135,0 1 1,-2 4 0,4 4-1,2 0 1,3 1 0,4 4-720,4 4 1,4 2-1214,1 3 1794,0 5 0,6 2 0,1 5 0</inkml:trace>
  <inkml:trace contextRef="#ctx0" brushRef="#br0">23168 16899 8143,'-22'-6'66,"-1"-3"1,7 3 0,-2 2 0,3 2 130,2 2 0,0 0 1,1 2-1,2 1 0,1 4 1,0 3-1,0 7 0,0 2 425,-1 5 1,-4 11 0,-3 5 0,-6 3 0,-2 4 0,0 4 0,1 4 44,2 1 0,0-3-560,-5 9 0,5-5 1,1 0-386,2-2 0,-5 4 1,4 2-1</inkml:trace>
  <inkml:trace contextRef="#ctx0" brushRef="#br0">23901 15686 8111,'-6'-13'0,"0"-1"0,-4 1 0,2 0 202,2-1 1,2 6-1,4-1 1,1 0-1,4 0 1,5 1-1,5 3 1,3 0 0,0 1-1,-1-1 529,1 2 1,0 2 0,-5 2-305,1 4 1,-1 4-1,-1 8 1,-3 6-210,-5 2 0,-2 9 1,-2 7-1,0 11 1,-2 9-1,-2 5-121,-5 6 1,-9-1-1,7-33 1,0 2-1,-1 1 1,0 1 0,0 0-1,0 0 1,1 2-1,0 0 1,0-2 0,0 0-8,1-1 0,-1 0 0,-1 4 1,1 0-1,1-4 0,2-1 1,-1-1-1,1-1 0,-6 35 0,2-9 292,3-4-626,3-2 1,7-11 0,4-4 0,4-6-1,3-5 1,2-4 0,3-3-786,1-3 0,5-3 0,-1-5 0,2-2 0,0-4 1029,-2-3 0,0 2 0,5 1 0</inkml:trace>
  <inkml:trace contextRef="#ctx0" brushRef="#br0">24661 15646 8060,'-14'-7'0,"1"2"0,0 4 0,-1 1 0,1 1 344,0 4 1,-1 2 0,1 8 0,0 1 0,-1 2 0,1 0 0,1-1 1016,3 1 1,3 2-1,6-3-1072,0 5 1,0 2 0,2 0-1,2-3 1,7-1 50,5 1 0,0-5 0,8 2-888,4-3 1,0-2-1,6-1 1,0-3-14,1-5 1,-4-2-1,3-2 1,-2 0-1,-2 0 561,-2 0 0,5-12 0,1-3 0</inkml:trace>
  <inkml:trace contextRef="#ctx0" brushRef="#br0">25061 15686 12073,'-2'-19'0,"-2"-2"0,-5 2 0,-3 6 0,-3 10 0,-3 10 0,-4 14 0,-3 11 0,-2 13 4427,1 5-4202,-1 3 1,0 12 0,14-29 0,0 1-1,-1 3 1,1 0 0,0 2 0,1 0 0,1 0-1,1-1-225,3 0 0,1 0 0,-1 2 0,1 0 0,2 0 0,0 1 0</inkml:trace>
  <inkml:trace contextRef="#ctx0" brushRef="#br0">15636 9569 7979,'0'-13'-122,"0"-1"0,0 5 0,2 2 0,-1 1 0,-1 3 0,-6 2-557,-4 1 1,-8 0 1166,0 0 1,1 0-1,3 0 1,1 0-1,0 0 247,-1 0 0,5 0 1,1 0-1,-1 1 0,0 4-497,0 3 0,4 9 1,-2 0-1,1 1 1,2 1-1,-1 2 1,1 1-346,1 1 1,1-1 96,2 5 1,0-1 0,3-1 0,5-1 0,6-3 5,6-2 0,3-1 0,7-5 1,3-1-1,2-2 0,4-2-29,-1-2 1,10-2 0,-7-4-1,2 0 1,0 0 0,-4-1 0,-1-4-170,1-4 0,-4-4 187,1-5 0,-7-7 0,1-6 0,-6-2 1,-7-2 136,-2-5 0,-3-3 1,-3 3-1,-6 1 1,-6 2-1,-6 3-72,-3 2 1,-6 5 0,1 6-1,0 4 1,4 3 0,3 5-1095,1 3 1,7 3-1676,2 8 2719,6 2 0,19 7 0,3-1 0</inkml:trace>
  <inkml:trace contextRef="#ctx0" brushRef="#br0">17902 9529 7956,'-8'-19'2835,"0"4"-2664,2 4 1,0 9 0,3-4 0,-3 1-1,-1 1-238,-3 1 1,2 1 0,-1 2 108,-1 0 1,-6 2-1,-4 2 1,0 5-1,-3 3 1,1 3 222,0 3 0,6-2 0,-2 6 1,3 2-1,3 1 0,3 2-64,5-1 1,2 1 0,4 0 0,2-2 0,5-2 0,5-2-377,3-2 0,4-1 1,6-5-1,-1-1 0,0-3 1,-3-4-95,0-4 0,-6-2 0,4-5 0,-2-6 0,-2-7 0,-4-5 1,-4-4 57,-5 0 1,-2-6 0,-2-2-1,-2-1 1,-2 1 0,-5 4-1,-4 1-1206,-5 0 1417,3 0 0,-16 4 0,3 0 0</inkml:trace>
  <inkml:trace contextRef="#ctx0" brushRef="#br0">15863 7823 7955,'1'-7'-53,"4"2"1,-4 2 0,4-1 631,-4-5 1,-1 2-265,0-2 0,-1 6 0,-4 0 0,-4 6-82,-2 6-216,-9 2 1,5 7 0,-4 1 0,1 2 0,1 3 0,0 1 36,3 2 0,2-2 1,3-1-1,4-2 1,5 1-1,6 1 1,8 0 68,6-2 1,7-6 0,3 2-1,4-3 1,3-3 0,4-2-1,1-2-123,-1-3 0,-2 0 1,-4-5-1,-4 0 1,-4-2-1,-5-2-140,-4-5 1,-3-4 0,-3-5 0,-3-6 0,-6-4 0,-8-3 0,-7 0 0,-6 0-38,-2 0 0,-7-3 0,-4 6 0,1 2 0,4 3 0,2 2 177,2 3 0,0 3 0,-5 2 0</inkml:trace>
  <inkml:trace contextRef="#ctx0" brushRef="#br0">15903 9502 21522,'4'-13'-1391,"1"0"0,5 1 1,-1 3-1,3 3 1018,1 0 1,1 3-1,-1-4 1,0-1-1,1 2 1,-3-1 689,-2 0 0,-4 4 0,-10-2 1,-4 4-1,-2 1 0,-3 0 1,1 0-1,-2 1 192,-3 4 1,2-2-1,-5 4 1,1-1-1,0-2 1,0 1-207,-1-1 1,-1 2-1,-5-3 1,0 2-1,2-3 1,1 1 0,2 0-201,-2 2 0,4-1 0,-1-2 0,2 1 0,2 1 0,3-1-754,0-1 1,1 2 0,0 2 0,-1 1 424,1 4 1,0-5-1,-1 0 1</inkml:trace>
  <inkml:trace contextRef="#ctx0" brushRef="#br0">13743 10715 8205,'-13'0'528,"6"2"1,5 0 0,10 3 4,9-2 0,7-2 0,3-1-81,-1 0 1,5 0 0,2 0 0,1 0-8,3 0 1,-3-4 0,2-1-372,1 3 1,1-4-1,2 1 1,2 2 75,2 2 1,-2-4 0,2 1 0,1 1 0,0 0 0,6 0-1,-1-2 2,2 3 0,0 0 0,1 2 1,-1 0-1,-2 0 0,-2 0-105,-2 0 1,4 0 0,-1 2 0,1 0 0,1 3 0,-4-1 0,0 1-103,1-1 0,-4 5 1,4-3-1,-1 0 1,-1 1-1,0-1 1,-3 2 34,-2-1 1,4-4 0,-1 2 0,-1-3-1,-1 1 1,-2 2 82,0-2 1,0-2 0,0-1 0,0 0 0,1 0 0,2 0-1,3 0 171,1 0 0,-2 0 0,4 0 1,1 0-1,0 0 0,2 0-151,1 0 1,-7 5 0,6 1 0,-3 1 0,-3 3 0,1 1-1,-2-1-586,-4-1 0,1-1 403,-11 0 0,4 3 1,-2-5-1,0 0 0,-1 1 108,-2 0 1,2-4 0,1 3 0,1-1 0,3-1 0,0-1-1,0-1 125,-1-2 1,-1 0-1,5 0 1,-1 0-1,-2 0 1,-2 0 543,2 0 0,0 0-513,-1 0 0,1 0 0,-4 0 1,1 0-1,3 0-2,1 0 0,-1 0 0,0 0 0,2 0 0,-2 0 0,1 0 0,1 0-147,1 0 0,0 4 0,0 1 0,0-3 0,1 0 0,1-2-89,-2 0 1,7 0 0,-7 0 0,1 0 0,2 0 0,0-2 0,3 0 178,2-3 0,-5-1 0,1 3 0,-2-1 0,-2-1 0,0 1 267,0-1 0,-6 1 0,-3 4-229,-3 0 0,1 0 0,0 0 0,-6 0-576,-2 0 0,1 0 0,-4 0 0,-2 0 0,-1 0 0,-2 0 0,2 0-510,3 0 1,-6 0-1,4 0 1,0 0 0,-1 0-1281,0 0 847,-2 0 0,-7 0 1376,-6 0 0,-11-12 0,-10-3 0</inkml:trace>
  <inkml:trace contextRef="#ctx0" brushRef="#br0">24461 17245 8118,'-13'-4'0,"-1"-1"0,1 1 0,0 4 0,-1 0 154,1 0 0,4 0 611,0 0 0,5 0 1,-2 0-1,4 2 1,8 2-45,5 5 1,0-2-1,0 2 1,-2 1-1,0 2 1,-1 2-404,1-1 1,0 0-128,5 1 1,-6-1-1,1 2 1,2 1-1,0 3 150,3 2 1,-2 0-1,-3 2 1,-5 0-1,-3 0 1,-1 3-190,0 0 0,-1 1 0,-3 0 0,-5-2 1,-3-2-1,-2-2 0,0-2-679,-4-2 0,8-4 1,-4-3-1,2-2 0,1-2 1,-3-3-1783,1-2 0,1-2 1,3-4 2308,5-4 0,-4-8 0,1-4 0</inkml:trace>
  <inkml:trace contextRef="#ctx0" brushRef="#br0">24474 17379 11149,'0'-18'0,"2"2"1482,2 4 1,8 4 0,7 8-1,3 0 1,7 0-1351,5 0 1,9 0 0,2 0-1,1 2 1,0 1 0,-3 3-1,-1 0-132,-2 0 0,0 4 0,0-3 0</inkml:trace>
  <inkml:trace contextRef="#ctx0" brushRef="#br0">24901 17832 8066,'-2'-15'0,"-2"6"0,-5 8 474,-3 5 0,0 3 0,2 7 1,2 1-1,3 1 0,0 2 1,1-2-1,-1-1 0,2-2 1,2 2-1,1 1 0,0 2 1,0-2-440,0-1 1,0-2-1,1 1 1,4-1-36,4 0 0,2-5 0,3-2 0</inkml:trace>
  <inkml:trace contextRef="#ctx0" brushRef="#br0">25194 17605 8257,'-6'-13'664,"-1"1"286,-7 3 1,7 2-470,2 2 0,10-1 0,4-3 0,3 5 0,1 3-150,0 1 1,2 1 0,1 2 0,4 3 0,0 1 0,3 5 0,-1 3 0,-1 4-27,-2 2 0,-1 1 0,-7 5 0,0-1 1,-4 1-1,-1 1-413,-3 3 0,-7-1 0,-5 4-170,-3-1 1,-10 2 0,-3-2 0,-2-2-291,-3-3 1,1 0 0,2-10-1,0-2 1,2-1 0,3-3-1,4-3 135,3-5 0,3-4 0,4-4 0,3-7 0,4-5 0,4-6 126,6-3 0,1-8 601,12-2 0,0 0 0,6 0 1,2-1-1,1 2 114,-1 3 1,2 3 0,0 1-1,-4 1 1,-3-1 0,-4 2-1,-2 3 0,-1 1 1,-5 5-1,-1-2 1,-3 2-1,-5 1-347,-2 2 1,-4-1-27,-2 1 1,-10 0-1,-9-1 1,-6 2 0,-2 4-339,2 3 0,-4 4 0,4 1 1,2 0-1,5 1 0,2 4-1421,4 3 1724,7 4 0,3 2 0,6-1 0</inkml:trace>
  <inkml:trace contextRef="#ctx0" brushRef="#br0">23808 17019 8049,'-6'-14'0,"6"1"0,6 0 0,7-1 0</inkml:trace>
  <inkml:trace contextRef="#ctx0" brushRef="#br0">23874 16939 8078,'6'0'1218,"-6"0"1,-6-5 699,-7 1-1756,6-1 1,1 11 0,6 3 0,0 5 0,0 3 0,0 7 315,0 6 1,0 4-268,0 6 0,-2 6 0,-1 3 0,-3 2 1,0 3-1,-1-1 0,1 0 0,0 2 1,3 0-196,2-2 1,1 8-1,0-8 1,0 0 0,0 1-1,0-4 1,0 2-259,0-2-14,0-5 1,0 1 0,0-6-1,0-2 1,0-1 0,1-3-638,4-1 0,-2-4 0,5-5 0,3-3 893,1-2 0,13-1 0,3-5 0</inkml:trace>
  <inkml:trace contextRef="#ctx0" brushRef="#br0">25727 15486 7901,'-6'-7'711,"6"2"0,5 10 0,5 4-418,-1 2 0,-2 3 1,4-1-1,-2 0-82,1 1 1,2 4 0,1 1 0,1 0-1,-1 2 1,0 0 0,-1 2 552,-3 2 0,3 4 1,-5 0-407,1 2 1,-1 5-1,-4-4 1,3 2-50,1 3 1,-4 6-1,2 3-66,-4 2 0,-1 6 0,0 7 1,-1 3-1,-2 0-42,-2-1 1,-4 8 0,3-6 0,1 2 0,-3 6 0,2-1-138,0 1 1,3-33-1,0 0 1,0 29-1,-1 5 1,2 2-1,5-2-301,6-4 1,3 1-1,1-11 1,2 1-1,2-2 1,0-2 10,0-4 1,-3 8 0,0-8 0,-2 3-1,-3 2 1,-5 0 0,-3-1 247,-1 3 1,0-6 57,0 4 0,-5-3 1,-4-3-1,-3-2 1,-2-1-195,1 1 1,0-4 0,-1-1 0,1-4-1,0-1 1,-1-1-46,1-4 1,0-2 0,0-7 0,-1 1 0,1-2-1,0-1 1,-1-3-339,1-2 0,0-3-643,-1-7-2150,7 3 3290,1-11 0,18-1 0,3-7 0</inkml:trace>
  <inkml:trace contextRef="#ctx0" brushRef="#br0">17676 10395 8586,'-2'-12'364,"-2"3"0,-4 8 0,-3 7 1,0 1-1,4 4 0,2 1 1,7 1-1,7-1 877,7-3 1,0 2 0,7-3 0,0 1-371,2 0 0,2-1 0,0 6 1,-2-1-437,-3 0 1,2 7 0,-5 2 0,0 2 0,1 1-1,-4-2-427,-1 1 0,-6 9 0,-2-7 1,-1 3-1,-2-1 0,1-3 1,-1-1-956,-1-2 0,-1-4 0,-2 2 1,0 0-1,-2-6-107,-2-3 0,-4-5 0,-5-6 1054,0 0 0,-1-12 0,1-3 0</inkml:trace>
  <inkml:trace contextRef="#ctx0" brushRef="#br0">17742 10742 8587,'-22'-18'0,"1"0"0,2 2 1,3 1 1,7 2 692,5-1 1,14 3 0,9 2 0,9 3 0,8 1 0,4-1 548,4-1 1,4 3-1,7-4 1,-1 1 0,1 1-1,-3-2 1,-2 2-736,-2 1 1,-2-4 0,-8 3-509,-2-2 0,2-1 0,-4-4 0</inkml:trace>
  <inkml:trace contextRef="#ctx0" brushRef="#br0">22501 10422 26188,'14'-16'-1349,"-1"2"0,0 4 0,1 1 1,-1 0 1568,0-1 0,1 2 0,-1-1 0,0 1 0,-1-1 0,-2 1 0,-4 2-93,-4 3 1,-5 2 0,-10 2 0,-1 2 213,1 2 0,0 5 0,-1-2 0,1 0-120,0 1 1,4-1 0,0 2 0,0-1-1,0 0 1,2 0-102,1 0 0,-3 0 0,4 4 0,2 0 0,2 0 0,1 1-44,0-1 1,6 0 0,1 1-1,2-1 1,0 0 0,1 1-166,2-1 1,6 0 0,0 1 0,-2-1 0,-3 0 0,-2 1 0,-4-1 0,1 0-72,-1 1 1,-4-5 0,1-1 0,-2 3-1,-4-1-244,-2-1 0,-3 1 0,-7-4 0,1 0 0,0 0 0,-1-3 0,1-1-1033,0-2 0,-1 0 0,1 0 0,0-2 0,-1-1 1397,1-1 0,0-7 0,-1 4 0</inkml:trace>
  <inkml:trace contextRef="#ctx0" brushRef="#br0">22461 10542 14549,'14'-18'25,"-1"0"1,5-1 0,1 3 0,2-1-1,2 4 1,3 3 0,0 1 1929,1 1 1,0-2-1552,-1 6 0,1-1 0,0 5 1,-2 0-1,-2 0-652,0 0 0,-6 0 0,4 0 487,-2 0-232,-1 6 1,1 2-1,2 5 1</inkml:trace>
  <inkml:trace contextRef="#ctx0" brushRef="#br0">24807 17232 8294,'0'-13'6,"0"-1"0,2 1 0,2 0 0,5-1 0,2 1 555,-3 0 0,4 4 0,-3 0-228,3-1 1,0 2-1,-2 1 1,-2-1-1,-4 4 1,-5 2-1,-8 8 113,-8 5 1,-5 11-1,-9 6 1,-6 9 0,-6 5-1,-7 5 1,-5 3-371,26-23 1,0 0 0,-2 1 0,0 1 0,1 1 0,-1 0 0,0-1 0,0 1 0,-1 0 0,-1 1 0,2-2 0,0 1-715,0-1 1,1 1 0,4 0 0,2 1-1,-16 24 1,9-5 0,8-3 0,10-5 637,7-5 0,16-5 0,5-5 0</inkml:trace>
  <inkml:trace contextRef="#ctx0" brushRef="#br0">15996 10262 28493,'5'-16'-2032,"1"4"1,1 3-1,3 1 1,2 0 4273,2 0 0,-1-2-2033,0 5 1,0-3-1,1 2 1,-1 0-1,-1-2 918,-3 1 0,-5 4-724,-8-2 0,-4 14 0,-6 5 1,-4 2-75,-4 3 0,-3 6 1,-2 8-1,-1 1 1,-3 5-1,-5 2-183,-2 3 1,-2 5-1,1-3 1,2 0-1,3 0 1,1-3 0,4-3-3071,1-5 2306,7-2 1,2-8 0,5-1 0,2-3 0,2-2-3169,1-3 2365,6-7 0,2-5 0,7-9 0,1-9 1152,3-6 0,2-12 0,2-2 0</inkml:trace>
  <inkml:trace contextRef="#ctx0" brushRef="#br0">15623 10542 20771,'0'-14'506,"0"1"1,6 6-1,3 2 1,3 5 0,1 5-1,2 4 1,3 4-1,2 2-22,1-2 0,4 8 0,-4-8 1,1 2-1,0 0 0,2 0 0,1 1-359,2 2 0,-5-1-1302,0-3 0,-1 3 0,3 1 0,-2 0 0,0-2 1147,-1-2 0,10 8 0,-3-7 0</inkml:trace>
  <inkml:trace contextRef="#ctx0" brushRef="#br0">23194 10622 14871,'2'-11'-289,"2"7"1,-2 5 470,2 13 0,-2-1 0,-2 0 0,0 2 0,0 1 0,0 4 0,0 0 0,0 4 0,-2 0 0,-1 0 70,-1-2 0,-5-4 0,3 2-1655,-1 0 0,2-3 0,-2-3-849,1-1 2201,1 0 1,5-5-1,0-2 1</inkml:trace>
  <inkml:trace contextRef="#ctx0" brushRef="#br0">23728 10369 25293,'0'-18'-2012,"0"0"0,-2 2 1,-2 7-1,-5 4 2103,-3 4 0,-1 1 0,1 1 0,1 2 0,4 3 13,1 2 0,2 1 0,4 4 1,0 0-1,0 1 0,1-3 665,4-2 0,1 3-406,2-3 1,4 3-1,-3 1 1,3 2 0,1 1-55,1 2 0,-2 0 0,-2-3 0,-3 1 0,1 2 0,-2-2 1,0-1-537,-3-2 0,-2 0 1,-2-1-1,-4-1 0,-4-4 1,-3 0-1,-1-1-304,0 0 1,-5-1 0,0-5-1,2 0 1,1 0 0,2 0 114,-1 0 0,3-2 1,2-2 0,3 1 0,6-6 0,1 0 1,5 0 652,7 0 1,7 2-1,6-3 1,2 1 0,2-2-1,3-1 33,1-1 1,-3 0 0,3-1 0,-1 1-1,-4 0 1,-1-1 0,-1 1 74,0 0 1,-7-5-1,-2 0 1,-3 2 0,-3 1-1,-3 2-554,-5 0 0,-2-2 1,-5-2-1,-5 0 0,-7 0 1,-4 3-1,-6 0 369,-5 1 0,1 4-347,-7 0 1,1 6 0,-4-1-1,1 2 1,1 2-1035,0 0 1,1 5 1272,9-1 1,1 7 0,-1-4 0</inkml:trace>
  <inkml:trace contextRef="#ctx0" brushRef="#br0">25367 17552 11694,'14'-6'-170,"-1"-1"0,0-5 0,1 1 0,-1 2 0,0-1 357,1-2 1,-1 0-248,0 4 0,1-4 0,-1 3 0,0-2 0,1 1 0,-1 1 0,0-1 0,-1-2 0,-2-1 0,-2-1 0,-2 1 427,-3 0 1,-3 1 0,-6 3 0,-8 6 0,-6 6 204,-5 6 1,-8 13-1,-6 8 1,-6 5-1,-7 8 1,-2 3-297,0 4 1,5 2 0,21-25 0,1-1 0,-20 28 0,5 1 0,8 1-977,4 2 1,11-2 0,6-4-1,7-2 605,4 0 1,14 5-1,3-7 1</inkml:trace>
  <inkml:trace contextRef="#ctx0" brushRef="#br0">13863 11581 8265,'-9'-7'-500,"1"2"569,-3 4 1,4 1 0,-1 1 0,1 2 0,0 2-1,-2-1 1,0 1 0,4-1 1198,8-1 1,8-3 0,18-4-915,7-5 0,7 3 0,15 0 0,7 2-266,9-1 0,-37 1 1,1-1-1,7 3 1,1 0-1,2 0 1,1 1-1,2 0 1,-1 0-1,4 1 1,0-1-160,3-1 1,0-1 43,-2 3 0,0-1 0,12-2 0,1 0 1,-3 3-1,0 0 0,2-1 0,1 1 1,1-2-1,0 1 0,-3-2 0,-1 0 64,-1-1 0,0 0 0,3 3 1,1-1-1,-6-1 0,0 0 1,0 1-1,0 0 0,2 0 0,0-1 1,-3 2-1,-1-1 0,2 2 1,1-1-73,0 1 0,0 0 0,-3 0 0,1 0 0,4 0 0,0 0 0,-2 0 0,-1 0 0,-3 0 0,-1 0 0,-1 1 0,0-1 0,-3 2 0,0-1-54,-2 1 0,0 1 0,-3 1 1,-1 1-1,-3-2 0,-1 0 1,-2 0-1,-1 0 0,-2 0 1,-1 0-1,32 0-155,-6-2 1,-13 3 0,-11 1 0,-9-2-452,-7-2 0,-13-5 695,-16-1 0,-17 10 0,4-1 0</inkml:trace>
  <inkml:trace contextRef="#ctx0" brushRef="#br0">20422 11581 8239,'-28'0'0,"-2"0"0,12 0 0,2 0 672,1 0 0,9 0-516,6 0 0,14 0 1,17 0-1,15 0 1,19 0-1,-26 0 0,2 0 1,7 0-1,1-1 1,6 0-1,2-1 0,7-1 1,2 0-1,4 0 1,2 0-1,-19 1 1,0-1-1,1 1 65,3-1 0,0 1 1,1-1-1,-2 0 1,1 1-1,0-2 1,8 0-1,1 0 0,0-1-161,-1 1 1,0-1 0,1 1 0,5-1 0,1 1 0,-1-1-1,0 1 1,-1-1 0,0 1 0,0 0 0,0-1 0,0 1-163,3-1 0,-1 1 0,1-1 0,-2 1 1,-1 0-1,1 1 0,1-1 0,0 0 1,0 1-1,-2 0 0,-1 1 0,1 0 1,-1 0-1,0 0 0,0 0 0,-4 1 1,0 0-1,-1 0-66,-1 0 0,0 0 0,-1 1 0,-1 1 0,-1 1 0,0 0 0,-3 0 0,-1 1 0,0-1 1,-3 1-1,-1 0 0,0 0 0,-1 1 0,-1 0 0,0 0 0,19 1 0,0 0 0,-3 1 1,-1 0-1,-5-1 0,-3 1-467,-3-2 0,-1 0 0,-1 2 0,-2-1 0,-8-2 1,-2 0-1,31 3 635,-8 0 0,-9 2 0,-5-3 0,0-1 0</inkml:trace>
  <inkml:trace contextRef="#ctx0" brushRef="#br0">26527 15713 8221,'0'-9'0,"-1"1"439,-4 3 1,4-6-1,-4 2 1,4-3 0,1-1-1,1 1 1894,4 3-1988,-4 3 1,-5 17-186,-10 2 1,-1 5-1,5-2 1,3 2-1,1-2 1,3 1-1,1-1-8,2 2 1,2-1 0,2-3 0,4 0 0,2 3 0,0 1 0,2-1-57,-1 3 1,-2-4-102,-1 6 0,3-4 1,-7 3-1,-1-1 1,-1 0-308,-2-1 1,-2-1-1,-1-5 1,-1 0-1024,1 1 0,1-9 0,2-5 1335,0-7 0,0-17 0,0-4 0</inkml:trace>
  <inkml:trace contextRef="#ctx0" brushRef="#br0">26394 15659 8221,'7'-40'0,"5"3"337,4 6 1,12 2-1,2 9 1,6 3 0,7 0-1,4 7 1,8 1-1,2 3 617,0 0 0,11 2 1,-6 5-1,3 5-954,-1 8 0,1-1 0,-4 6 0</inkml:trace>
  <inkml:trace contextRef="#ctx0" brushRef="#br0">8518 10582 7717,'0'-14'0,"1"7"290,4 3 0,1 10 0,3 5 1,-5 6-1,-2-1 0,-2 0 1,1 1-1,2 0 0,3 0 1,1-4-1,4-3 0,2-2 408,5-2 0,-2-2 1,8-4-524,4 0 1,0-1 0,8-5-1,1-8 1,4-8-5,8-8 1,-3-1 0,10-7 0,1-4 0,-3-1-1,1-2-98,-2-4 1,1 1-1,-2 1 1,-2 1-1,-3 5 1,-1 2 0,-1 4-712,1-2 0,-5-1 0,4 3 0,-5 4 1,-5 3-1877,-4 1 2514,3 0 0,-6 7 0,5 0 0</inkml:trace>
  <inkml:trace contextRef="#ctx0" brushRef="#br0">6652 14593 7688,'-14'-6'34,"1"0"1,0-2 0,1 2 0,2 1 486,1 1 1,7-5-1,2 6 1,8 4-1,3 8 1,4 6-1,2 4 917,0 2 1,1 3-1368,-5 7 1,1-2-1,-1 5 1,0-1-1,-1-2 67,-3 2 0,2-5 0,-6 1 0,1-3 0,0-6-154,-3 0 0,3-3 0,0-5 1,1-3-1,4-4 0,1-7 1,3-8 17,2-12 1,6-11 0,8-13 0,4-7 0,4-7 0,-19 29-1,1-1 1,0 0 0,1 0 115,0 0 1,1 0-1,1-1 1,2 0 0,21-25-1,2 2 1,0 1-1,0 5-338,-2 5 0,4 1 1,-7 8-1,-2 1 1,-4 1-1,-4 6 220,-1 2 0,4-2 0,-3 8 0</inkml:trace>
  <inkml:trace contextRef="#ctx0" brushRef="#br0">26434 17232 8561,'7'-13'0,"3"-1"70,-5 1 1,4 0 0,-5-1-1,-1 1 1,-1 0 95,-2-1 1,-2 7 0,-1 1 311,-1 0 0,-2 5 0,3-5 81,-2 0 0,-5 6 0,3 0-363,-1 7 1,1 10-1,4 2 1,-2 2-1,3 2 1,2 2-1,2 4 1,4 0-32,2 2 0,5 0 1,6-4-1,1-2 1,0-3-1,1-4-256,3-3 0,1-8 0,2-2 0,-1-4 1,1-1-1,0-1 0,-1-5-148,1-7 1,0-2-1,-2-7 1,-3-4 0,-4-2-1,-5-4-231,-4-2 1,-3 2-1,-6-3 1,0-1 0,-2 1-1,-2 1 344,-5 1 0,-4 4 0,-4 6 0,-3 6 0,-2 2 0,-4 3 684,3 3 1,-1 3 0,-1 6-481,3 0 1,-2 6 0,5 4-1,-1 7-561,1 5 1,7 3 0,8 3 482,2 3 0,-4 3 0,-1 6 0</inkml:trace>
  <inkml:trace contextRef="#ctx0" brushRef="#br0">26287 17658 16840,'-7'-25'-344,"-4"3"1,7-8 0,1 7-1,1 5 660,2 3 0,2 2 0,2-3-440,5-7 0,13 1 1,7-10-1,6-2 0,10-5 1,6-4 221,4 0 0,0 3 0,-2 5-837,1 4 0,-5 4 0,-4 3 783,-3 2 0,1 6 0,-9-4 0</inkml:trace>
  <inkml:trace contextRef="#ctx0" brushRef="#br0">14690 19444 19207,'7'-6'-1082,"-2"-2"1,-4 0 0,-2 1 1744,-4 1 1,2 3 0,-6 7-1,-1 7 1,-2 3 0,-1 4 0,0 0-36,-1 1 0,1 2 1,0 6-1,-1-1 0,2 1 1,2 0-666,1-1 1,5-1 0,-4-1 0,2-2 0,3 1 0,2-3-1475,1-2 0,0 1 1,1-1 1467,4-2 0,2-1 0,7-2 0</inkml:trace>
  <inkml:trace contextRef="#ctx0" brushRef="#br0">14397 19524 13822,'0'-19'-336,"0"4"0,0-3 0,1 5 0,3 3 0,5 1 0,5 0 4488,3 2-3789,-2-5 0,12 4 1,-2-3-1,5 0 0,1 4 1,0-1-636,0 1 0,5 4 1,-5-1-1,-2 2 0,-1 2 1,-1 0-1,0 2 218,-1 2 1,1 3-1,0 7 1</inkml:trace>
  <inkml:trace contextRef="#ctx0" brushRef="#br0">14983 19644 20626,'0'-1'-512,"-4"2"-18,-1 13 1,1-1 0,4 0-1,1-1 1,2-2 0,3-1 576,2 2 0,0 1 0,6 1 0</inkml:trace>
  <inkml:trace contextRef="#ctx0" brushRef="#br0">15063 19591 14632,'-13'-12'0,"-1"3"4415,1 5-4351,6 2 1,7 2 0,10 0 0,5 2 0,4 1-1,3 1-19,6-1 1,5-1-1,7-2 1</inkml:trace>
  <inkml:trace contextRef="#ctx0" brushRef="#br0">15383 19538 14740,'-13'0'856,"-1"0"1,5 4 0,2 2 0,1 1-670,3 4 0,2 1 0,1 1 1,1 0-1,4 1 0,3-1 0,4 0 1,2 1-1,-1-1-260,0 0 1,1-4 0,-1-1 0,0-3 0,1-2 0,-1-1 0,0-2-894,1 0 1,-5 0 0,-2-2 0,-1-2-1,-2-5 1,1-3 0,-1-1 1069,-1 0 1,3-1 0,-1 1-1,-3 0 1124,0-1 0,-2 8 1,1 5-1,2 5 0,2 4 1,-2 2-716,-2 2 1,4 1-1,-1 1 1,1-1 0,1 0-683,2 1 1,4-3 0,2-2 0,-1-4 0,0-4-1,1-1-993,-1 0 1,-4 0 0,-2-1-1,1-4 1,-2-4 0,-1-2-1,-2-3 984,-1 1 563,-2 0 0,4-1 0,1 1 0,-2 0 831,-2-1 0,-1 8 0,0 6-1091,0 8 1,2-1-1,1 4 1,3 2 0,1 3-1,3 0-3072,2-1 2049,-4-7 0,8 3 0,-3-3 1,2 1-1,0-2 0,-2-1 952,1-3 0,5-1 0,2-2 1</inkml:trace>
  <inkml:trace contextRef="#ctx0" brushRef="#br0">15903 19724 11361,'7'-6'0,"-1"-1"0,-1-2 528,-1 0 1,5 5 0,-3-4-16,1 2 0,4-3 0,5 5 0,2 1 0,0 3 0,1 3 750,3 1 0,2 2 0,1-3-920,2 2 0,-8-1 0,6-4 0,-4 0 0,-5 0-288,-1 0 1,-9 0 0,-6-1 0,-9-4-1,-6-2 1,-4-2 0,0 2 0,-2 1-681,0 3 1,3 1 0,-2 2-1,0 2 1,4 2 0,1 7-1,2 5 1,1 6-758,3 3 1335,-3 2 1,5 5-1,-6 2 1</inkml:trace>
  <inkml:trace contextRef="#ctx0" brushRef="#br0">14583 20404 8511,'14'-6'1877,"-6"0"-1078,1-3 1,-4 9 0,2 9 0,-1 3 0,-1 1-1,-1 2 1,0 3-66,-1 4 1,-1 3 0,-2 2-777,0-1 1,4 0-1,1-3 1,-1 0 0,1-1-140,-1-1 1,2-2 0,-2-7-1278,5-4 0,-1-2 924,1-6 1,-5-6 0,3-4-1,1-6 1,-1-8 0,4-4 524,0-3 0,3-11 0,1 2 0,1 0 0,2 2 1,-1 4-1,1 1 1171,0 4 0,0 7-811,-5 4 0,0 3 1,1 3 1173,-1 3-1434,0 3 0,-5 12 0,-5 2 0,-6 0 0,-5 1 0,0 0-73,-1-1 0,4 2 0,-2-4 0,1 1 159,3 4 0,1-4 0,4 1 0,2-3 1,5 0 457,3 1 1,1-3 0,2 4-517,3-1 0,-3 4 0,4-1 1,-1 3-6,0 2 1,-1 3-1,-3 3 1,-1 0-1,0 4 1,1 0-1,-1-1-1116,0 0 0,1-1 0,-1 3 1,0-1 1001,1-2 0,-1-6 0,0 3 0</inkml:trace>
  <inkml:trace contextRef="#ctx0" brushRef="#br0">15370 20577 9526,'0'-13'0,"0"-1"613,0 1 0,1 4 0,4 2 1,3 1-1,4 3 0,2 2 829,-1 1 1,0 0-1206,1 0 0,-1 0 0,0 0-324,1 0 37,-7 0 1,-3-2 0,-9-1-1,-9-1 1,-5 1 0,-3 1 160,0 2 1,1 0 0,-3 0-1,3 0 1,2 2 0,3 2-1,1 4 129,2-1 0,5 5 0,4-3 0,2 2 0,4 4 0,2 2 0,7 0-1157,5 0 0,0-3 1,6 0-1,4-1 1,2 0 916,3 1 0,6-1 0,-3 0 0</inkml:trace>
  <inkml:trace contextRef="#ctx0" brushRef="#br0">15650 20590 8511,'0'-19'4238,"0"9"-3227,0-3 0,3 8 0,4 1-745,6 2 1,4 4-1,-3 1 1,3 1-1,2 0 223,2 2 1,-5-4-1038,2 2 0,1-2 0,-1-2 1,-2 0-222,-1 0 0,-8-2 0,-4-1 1,-6-3-1,-6 1 638,-2-1 1,-3 1-1,1 5 1,0 0 958,-1 0 1,7 2-1,4 2-481,6 5 1,9 1 0,7 1 0,0-4-1,2 1 1,0-3 0,2 1-791,3-3 1,0-1-1,-1-2 1,-1 0 0,-3 0-1,-2 0-1259,-3 0 0,-2-6 1366,-5-3 1,-4-3 0,-6 0 870,-3 3 1,-4 3-1,-7 6 1,-1 0-1,-3 2 1,0 2 0,-2 7 293,0 5 0,5 0 0,-2 5 1,5 1-1,2 1 0,4 2-147,1-2 0,2 1-1136,4 3 0,1-5 1,2 0 453,1 2 0,13-5 0,-2 0 0</inkml:trace>
  <inkml:trace contextRef="#ctx0" brushRef="#br0">17436 19338 8845,'4'-9'0,"2"1"270,2 3 0,-4-6 0,5 2 1,1-1-1,1 0 0,-1 1 0,-3-2 1,1-1-1,-2-1 0,1 0 1498,1-1 1,-5 6-1530,1-1 0,-4 6 0,-6 0 1,-6 6 81,-4 6 0,-8 13 0,2 6 0,-5 5 0,-1 4 0,0 1-35,3 2 1,7 3-1,0 0 1,5-2-1,4 2 1,5-1-1,4-1-320,4-1 1,5-6 0,9-3 0,4-2 0,3-4 0,2-3 0,0-6-1070,-1-5 0,1-6 0,-2-5 0,-3 0 0,-5-1 691,-7-3 1,-4-8 0,-8-6 0,-2 2 0,-6 1 0,-5 2 442,-3-1 0,-4 5 0,4 2 0,0 2 0,0 7 0,1 5 0,0 8-780,3 7 749,6 1 0,2 21 0,6-3 0</inkml:trace>
  <inkml:trace contextRef="#ctx0" brushRef="#br0">17476 11821 8286,'-9'-13'-11,"0"0"1,12 5 0,1 2 7,7 0 0,10 3 181,5-6 1,13 5-1,10-3 1,5-1-1,6 2 1,6-1-1,4 1 1,-32 2-1,1 1 1,0-1-1,0 2 1,3-2-1,-1 2 1,0 0-1,0 1 1,0-1-1,1 1 1,-2-1-1,0 1 1,-1-1-1,0-1 1,32 0-249,-4 2 1,-11 7-1,-13 1 70,-6 1 0,-4-8 0,-6-8 0</inkml:trace>
  <inkml:trace contextRef="#ctx0" brushRef="#br0">16023 11128 8244,'-8'-12'46,"-2"3"0,6-8 1,-1 2 216,-1 2 1,3 5 0,-6 4-1,-1 2 1,-3 2 0,-4 2-1,-2 2 1,-2 5 0,-1 4 0,1 4-1,4 2 259,2 2 1,3 2 0,3 8-673,5 5 0,2-2 1,5 2-1,6-2 104,9-5 1,10 7 0,6-11 0,3 0-1,6-4 1,1-5-52,2-4 1,-1-8-1,-5 1 1,-2-5-1,-2-8 1,-5-6-1,-4-10-186,-5-4 0,-9-5 0,-8-10 0,-7-1 0,-7 1 0,-9 1 0,-7 2 70,-6 1 1,-1 4 0,-4 6 0,6 5 0,7 6 0,5 5-127,3 4 1,11 5 338,8 8 0,15 4 0,15 5 0</inkml:trace>
  <inkml:trace contextRef="#ctx0" brushRef="#br0">17876 11275 8578,'0'-27'585,"0"0"1,6 7-1,3 2 1,2 3-516,3 2 0,-2 4 1,-4 3-68,-3 5 1,-14 4 0,-6 11-32,-4 4 1,-3 7-1,-5 9 1,0 3-1,2 5-441,3-1 1,4 1 43,9-2 221,3 0 1,8-6 0,4-2 0,6-2 168,4-3 0,8-4 0,-2-11 1,2-3-1,-1-6 0,-2-6 1,-2-9 92,-2-9 0,-4-4 0,-3-13 0,-2-5 0,-2-3 0,-5-4 0,-4-2 0,-6 3-77,-9 0 0,2 8 1,-6 1 18,-2 7 0,-7 5 0,-3 1 0</inkml:trace>
  <inkml:trace contextRef="#ctx0" brushRef="#br0">14023 12261 8458,'-6'-21'-8,"0"2"0,-4 6 0,1-1-95,-1 1 0,2 6 0,0 2 0,-3 4 0,-1 1 0,-1 0 0,0 0 0,-1 0 0,3 1 0,2 4 372,4 4 1,10-2-1,4 2 1,4 1 305,5 2 1,2 0-1,8-2 1,5-1-441,7 1 0,6-2 0,9 1 1,3 0-1,4 0 0,4-2-101,5-1 1,-1 3 0,-32-6-1,0 0 1,0 0 0,1 0 0,0 0-1,2 0 1,1-2 0,0 0-86,2 0 0,1 0 1,1-1-1,0 0 1,1 0-1,1 0 1,0 0-1,0 0 1,2 0-1,1 0 1,0 0-1,1 0 1,2 0-1,0 0 63,0 0 0,0 0 1,1-2-1,-1 0 0,-2-1 1,1 0-1,-1 0 0,1 0 1,-1 0-1,1 0 0,1 0 1,0 1-1,0 0 1,-1 0 24,-1 0 0,0-1 1,-1 1-1,0 0 0,-3 2 1,0 0-1,-1-1 0,-1 0 1,2 0-1,-1 0 0,-1-2 1,0 1-1,0 0 1,0 1 5,-3 0 1,0 1 0,-1 0 0,0 0-1,-1 0 1,0 0 0,0 0 0,0 0-1,0 0 1,0 0 0,0 0 0,1 0-78,-1 0 0,-1 0 1,0 0-1,0 0 1,0 0-1,0 0 0,2 0 1,1 0-1,-2 0 1,1 0-1,0 0 1,0 0-1,-1 0 0,0 0 52,-1 0 1,1 0 0,0 0 0,1 0-1,-1-1 1,-1 0 0,0-1 0,-1 0-1,0-2 1,-1 0 0,35-3-205,-7 2 1,-2 0-1,-9 0 1,-5 1 0,-4-1-1,-8 1 1,-6-1-1222,-9-1 0,-3 5 1407,-7-4 0,0 4 0,0 1 0</inkml:trace>
  <inkml:trace contextRef="#ctx0" brushRef="#br0">20435 12208 8132,'-13'0'-32,"-1"0"0,1 0 1,0 0-1,1 1 1,2 2 304,1 2 0,6 0 88,-2 0 1,5-4-1,6 4 1,8-4-1,9-1-187,11 0 0,11 0 0,17-1 0,12-2 0,-33 1 0,2-1 0,7 2 0,1-1 0,6 2 0,2-1-117,7 1 1,2 0 0,-18 0 0,1 0-1,1 0 1,1 0 0,1 0 0,0 0 0,1 0-1,1 0 1,-1 0 0,2 0 0,1 0-1,-1 0 1,0 0 0,0 0 0,-1 0-253,2 0 0,0 0 0,1 0 0,4 0 0,0 0 0,-1 0 0,-2 0 0,-1-1 0,0 1 53,2-2 1,0 0 0,-1 1-1,-2 0 1,-1 1 0,0 0-1,4-2 1,0 1 0,1-1-1,0 1 1,0 1 0,0 0 113,-1 0 0,0 0 1,0 0-1,-2 0 1,0 0-1,0 0 1,0 0-1,0 0 1,0 0-1,-2 0 0,0 0 1,-1 0-1,-2 0 1,0 0-1,-1 0 1,0 0-1,0 0 1,0 0-1,22 0 0,-1 0 56,-4 0 1,0 0 0,-2 0 0,0 0 0,-4 0 0,-1 0 0,-2 0 0,0 0 0,-2 0 0,-1 0 0,-5 0 0,-1 0-270,-3 0 0,0 0 0,-7 0 0,-1 0 0,25 1 0,-8 2 0,-9 2 0,-9-1 0,-8 0-600,-3 1 0,-9 4 0,-2-5 841,-3-1 0,-8 5 0,-1-1 0</inkml:trace>
  <inkml:trace contextRef="#ctx0" brushRef="#br0">17276 20590 8361,'6'-19'0,"-3"6"0,4-2 0,1 6 0,-2 2 210,-1-1 0,6 4 1,-4-5-1,2 0 0,0 0 1,1 2-1,1-1 1,-1 3 150,-1-1 0,-8 1 0,-1 5 0,-7 2 0,-6 2 0,-4 5 0,0 4 574,0 5 0,-2 0-693,1 9 1,1-4-1,3 10 1,2-1-48,3 4 1,4 1-1,5 0 1,1-2 0,5 1-1,7-2 1,8-3-151,4-3 1,6-7-1,3-3 1,3-5-1,3-4 1,-1-5-140,-2-2 1,-3-2 0,0-2 0,-6-2 0,-6-5 0,-4-3 0,-6-3-292,-6-2 1,-5 0 0,-2-5 0,-3-1-1,-5-1 1,-5 0 0,-3 3 200,-6 2 0,-2 3 1,-2 7-1,2 5 0,2 4 1,2 3-35,2 1 1,-2 11-1,6 0 1,5 2-1,2 4 218,5 0 0,8 1 0,2 5 0</inkml:trace>
  <inkml:trace contextRef="#ctx0" brushRef="#br0">16036 11888 8425,'19'-19'0,"-2"-1"0,3-2 0,1 3 0,0 0 240,3-4 0,1-2 0,1-1 0,1 0 0,0 3 0,-1 2 0,0 2 0,-4 2 0,-4 4 0,-5 6 0,-4 7 0,-8 9 0,-7 8 305,-7 10 0,-14 4 0,-1 8 0,-4 1 0,-5 5 0,0 4 0,0 2 0,3-4 0,1 0-345,3 1 0,4-1 0,2 2 0,3-4 0,3-4 0,5-1-2025,3 0 0,7-2 849,-2-2 0,4-3 0,1-8 0,0-3-1616,0-4 2592,0-9 0,-6-15 0,-1-9 0</inkml:trace>
  <inkml:trace contextRef="#ctx0" brushRef="#br0">15943 12074 8974,'1'-32'0,"4"-1"0,5 2 897,6 5 0,1 12 0,6 2 1,4 5-1,4 7 0,3 6-520,3 7 1,2 5-1,2 0 1,2 4-1,2 5 1,-2 4 313,-2 4 0,-1 4 0,0 1-691,0 0 0,0 0 0,0 0 0</inkml:trace>
  <inkml:trace contextRef="#ctx0" brushRef="#br0">22568 11688 16850,'6'-13'-1680,"1"-1"0</inkml:trace>
  <inkml:trace contextRef="#ctx0" brushRef="#br0">22635 11661 13670,'13'0'-521,"-1"-1"1,-2-2 0,-2-3 267,-3-2 0,6 4 0,-2-5 0,3-1 3430,1-2-2431,-6 5 0,-2 7 0,-10 10-415,-4 6 0,-7 3 1,-2 5-106,2-2 1,-5 2 0,1 6 0,-1 1 0,2 0-109,-1 1 0,7-2 0,-2 6 1,6 1-1,3 0 0,3 0-410,2-2 1,7-1 0,4 2-1,7-5 1,5-3 0,1-3-1,3-1 1,-1-5 0,4-3-1,3-5 124,0-4 0,-2-2 0,-7-7 0,0-4 1,-1-7-1,-1-6 0,-5-5-189,-6-3 0,1 2 0,-7-9 0,-2 2 0,-5 2 0,-8 2 0,-5 3 589,-6 2 1,-2 10 0,0 9 0,2 2-1,0 5 1,1 4 0,3 10 1042,4 6 0,6 9-841,4 12-479,2 3 1,8 7-1,2-1 1</inkml:trace>
  <inkml:trace contextRef="#ctx0" brushRef="#br0">17729 20604 8462,'6'-33'-65,"-4"15"1,2 1 0,-4 5 307,-4 4 0,1-2 0,-8 6 0,-2 1 0,-6 4 0,-5 8 1,-7 10-1,-6 9 0,-9 9 0,-5 6 0,-3 5 0,-1 1 1,0-2 881,3-1 0,6-2 0,0-4-1439,5 0 1,4-1-1,12-2 1,3-3-584,4-2 1,9 4 896,4-5 0,10-6 0,2-5 0</inkml:trace>
  <inkml:trace contextRef="#ctx0" brushRef="#br0">8371 12874 8462,'-13'-12'0,"0"3"0,-1 6 0,2 6 0,2 5 663,1-1 1,6 5-1,-1-3 1,2 3-1,2 1 1,3 0-1,5 1 1,7-1-1,4-1 1,6-2-1,3-2-284,3-2 0,6-2 0,0-5 1,6-5-1,8-8 0,5-8 1,8-9-1,-30 12 0,0-2-507,1-2 0,1-1 0,2-5 0,-1 0 0,-1-2 0,-1 0 0,0-2 0,-1 0 1,-1 0-1,-1 0 0,-2 0 0,-1 1-267,-1 1 0,-1-1 0,1-1 0,-1-2 0,-5 3 1,0 1-1,19-30 0,-4 5 0,-5 10 0,-4 7-1368,-2 8 1,-5 10 1762,-3 8 0,3-6 0,-1 4 0</inkml:trace>
  <inkml:trace contextRef="#ctx0" brushRef="#br0">18382 19204 8267,'0'-26'76,"-1"1"1,-2 1-1,-2 3 1,2 2-1,2 3 363,1 1 0,1 6 0,4 2 0,4 1 0,3 3 0,1 1 0,0 4 0,1 5 0,-1 9 1,0 12-1,-1 10 0,-3 10 0,-5 12-101,-2 11 1,-2 3 0,0-35 0,0 2 0,0 0 0,0 1 0,-1 0-1,0 2 1,0 0 0,-1 0 0,0 4 0,0 1 172,1 1 0,-1 2-480,-2 1 1,1 0-1,2 0 1,0 0-1,-2-1 1,0-1 0,1-1-1,0-1 1,-1 0-1,0-1-246,-1-2 1,0-1 0,3-2-1,0-1 1,-2 0 0,1-1-1,1-2 1,1 0 0,-2 34-1,-1-2 1,-1-4 0,1-1-673,1-2 0,2-12 0,0-3 0,0-8 0,0-7 0,0-6 1,2-6-58,2-2 0,4-8 0,5-8 0,2-4 944,3-4 0,-1-1 0,1-8 0,-6-4 0</inkml:trace>
  <inkml:trace contextRef="#ctx0" brushRef="#br0">19089 19138 8968,'-14'-12'0,"1"3"1170,0 5 1,1 4-836,3 4 1,3 3-1,8 5 1,4-1-1,7-2 1,8-1-1,4 1 55,1 0 1,7-6-1,1 2 1,2-4 0,-1-1-1,2 0 1,0 0 0,0 0 330,-1 0 0,-7-1-908,3-4 1,-6 4-1,-2-4 1,-3 4-1,-2 1-77,-3 0 0,-2 1 0,-4 4 0,-3 5 0,-1 5 0,-3 4 786,-1 2 0,-10 3 0,-4 5 0,-5 4 0,-4-1 0,-1 1 111,1-3 1,-4 2 0,4-1 0,-1-3 0,1-2 0,3-6 0,5 1-832,3 0 0,5 1 0,-2 5 0,1-1 1,3 1-1,3 1-6950,4 3 7148,-2-3 0,10 11 0,-5-5 0</inkml:trace>
  <inkml:trace contextRef="#ctx0" brushRef="#br0">19515 20471 8306,'0'-9'1202,"0"0"2925,0 6-3143,0-3 0,-4 0 1,-2-1-655,-1-1 0,-1-4 0,-2 5 0,1-2 0,-1 2-298,-2 1 0,-6 0 0,0 3 1,2-2-1,0 2 0,-1 3-102,-1 5 0,1-2 0,3 6 0,1 3 0,0 2 0,1 6 0,3-1 462,5 0 0,2 5 1,2-2-1,2 3 1,2 0-1,6-2-48,7-6 0,-1-2 0,6-3 0,2-2 0,1-2 1,2-2-1,-1-5-481,1-4 0,-5-4 1,-1-7-1,-2 1 0,-2-2 1,-3-1-1,-2-2 0,-3 2 453,-4 1 0,-4 2 1,-2 2 413,-4 7 0,-1 7 0,-4 15 0,1 5 0,-1 6 0,-1 3 0,1 2-587,1 3 0,1-3 0,-2 0 0,3 0 0,-1-1 0,2 0 1,0-4-144,4-1 0,0-5 0,1-1 0,-2 0 0,-3-1 0,0-2-35,0 0 0,-3-4 0,3 4 0,-1-1 1,-4 0-1,1-2 0,-1 0-1295,3 2 1,-1-3 0,-5 3 0,1-3 0,1-2 0,3 0 0,3 0-1156,0 1 1607,5-7 1,-5 5 0,8-5 877,2 1 0,-3-14 0,5-9 0</inkml:trace>
  <inkml:trace contextRef="#ctx0" brushRef="#br0">14183 12861 8027,'-9'-5'0,"2"-1"0,0-1 1153,-1-3-452,5 4 0,-6-5 0,9 7-361,6 1 1,9 1-1,6 4 1,3 1-1,5 1 1,4-1-1,5 0-116,5 2 1,9-2 0,10 4-1,9-1 1,3-2 0,-33-1 0,1 0-148,2 2 1,1-1 0,2 0 0,1 0 0,3 0 0,0 0 0,0 1 0,-1 1 0,1 0-1,0 0 1,2 0 0,1 1 0,0-1 0,1 0-64,2-2 0,-1 1 0,-3 1 0,1 0 0,0-2 0,1-1 0,-1 1 0,0-1 0,2 0 1,-1-1-1,2-1 0,-1-1 46,0 0 1,-1 0-1,-1 0 1,0 0 0,0 0-1,0 0 1,2 0-1,-1 0 1,2 0 0,0-1-1,1 0 1,0-1-1,0 0 1,-1-1 0,1 2-1,0-1-28,-1 1 1,0 1 0,2 0 0,-1 1-1,-3 1 1,0-1 0,-2 2 0,-1 0-1,-2 1 1,-1 0 0,-3 0 0,0 1-1,-3-1 1,0 1-299,-3-1 0,0 0 0,31 5 0,-2 3 0,-5-1 0,-8-4 0,-5-1 0,-7-3 7,-2-2 0,-8-1 0,-2 0 0,-2-1 1,-2-4-1,-3-2 0,-1-2-451,-3 0 588,4 0 1,-10 0 121,2 1 0,4 5 0,0-3 0</inkml:trace>
  <inkml:trace contextRef="#ctx0" brushRef="#br0">20568 12994 8027,'-22'0'136,"0"0"1,6 0 0,-2 0 0,3 0 0,3 1 0,3 4 186,5 4 1,10 1 0,10 1 0,15-4 0,18 0 0,16-1-143,-26-3 1,1 0 0,6 2 0,3-1 0,5-1 0,1-1 0,4-1 0,1 0 0,6 0 0,1 0 0,2-1 0,1 0 0,5 0 0,1 0-85,-22 0 0,1 0 1,-1 0-1,-2 0 1,-1 0-1,2 0 0,5 0 1,2 0-1,-1 0 1,3 0-1,-1 0 0,0 0 1,-1 0-1,0-1 1,1 0-1,1 1 0,0-1 1,0 0-1,-2-1 1,0 0-1,0 1-143,-1 0 0,1 0 1,0 0-1,4-1 0,2 0 1,-2 0-1,-6 1 1,-1-1-1,0 1 0,0 0 1,-1 0-1,1 0 1,-1 0-1,-1 1 0,0-1 1,-3 1-1,0 0 0,-1 0-23,24 1 0,-1-2 0,1-1 0,-1 0 0,-7-1 1,-2 0-1,0 0 0,-1 0 0,0-1 0,-1 1 1,-4 0-1,-2 0 0,-2-1 0,-1 0-103,-4 0 0,-2 1 1,-4 1-1,-2 1 0,-2-1 1,-1-1-1,29 2 0,-11 1 1,-8 0-1,-9 0-819,-7 0 0,-5 0 1,-3 1-1,-3 4 991,-4 4 0,-3 3 0,-2 1 0</inkml:trace>
  <inkml:trace contextRef="#ctx0" brushRef="#br0">16303 12461 8506,'7'7'326,"4"-7"1,-6-7 371,3-1 0,-4-2 0,4 7-188,-2 5 1,-3 2 0,-6 6 0,-3-1 0,-2 2 0,-4 1 0,-2 2 75,-4 4 1,-1-2 0,1 7 0,-4 0-1,-4 2 1,0 2-322,-1 0 0,0 1 0,2 2 0,2 2 0,2 1 0,2-1 0,2-4-550,3-4 0,0 0 0,2-5 0,2 0 0,3 1-1405,1-4 1,1-9-1,7-7 1,1-7-1039,1-5 0,1-3 2728,-5-3 0,5-2 0,3-7 0</inkml:trace>
  <inkml:trace contextRef="#ctx0" brushRef="#br0">16010 12701 8969,'0'-14'0,"1"1"949,3 0 0,4 5 0,5 4 1,1 2-557,-1 2 0,2 2 0,1 2 0,3 5 0,0 5 0,2 3 0,-2 7 0,1 4 0,-4 5-138,-1 1 0,3-3 0,-1 3 1,0 0-1,-3-1 0,0-1 1,1-2-1,1-2-10086,2-1 9789,-1-7 1,-3-6 0,-1-8 0</inkml:trace>
  <inkml:trace contextRef="#ctx0" brushRef="#br0">22741 12621 8521,'12'-6'-19,"-2"-2"0,-2 0 0,-1 0 566,1 2 0,-4-4 0,5 1 0,1-3 0,2 0 0,0 2 0,-2 3-390,-1 1 0,-7 0 0,-2 3 0,-8-2 0,-3 2 0,-3 2 0,-1 1-26,-2 0 1,0 1-1,-5 2 1,-2 3-1,-1 2 196,-1 2 1,3 2 0,3 1 0,0 2 0,4 1 0,1 2 0,3-2-84,4-1 1,2 3 0,6 0 0,1-2 0,4-1-1,5-2-716,6 0 380,-1-5 1,10 2 0,-3-5 0,4-2 0,0-2 0,1-1-386,0 0 1,-1-4 0,-1-2-1,-2-2 1,-4-2 0,-3-2-1,-1-1 426,-3-1 1,-3 1 0,0 0-1,-5-1 1,-2 1 0,-2 0 484,0-1 1,-2 7 0,-2 4 0,-4 6-1,-1 7 323,0 7 0,1-1 0,-6 6 0,-1 3 0,-1 4 0,-2 2 0,1 0-165,-3 1 1,5-2 0,-4 4 0,1-1-1,1-2 1,0 0-682,3 0 0,0 0 0,1-4 0,0-1 0,-1-1 0,2-2-885,4-6 1,-4 3-1,3-3 1,-3 0-1,-1-2-1335,-1-2 0,5-6 1,2-1-1177,1 0 3485,2-4 0,4 4 0</inkml:trace>
  <inkml:trace contextRef="#ctx0" brushRef="#br0">20355 18898 8349,'8'-18'-10,"-3"3"1,-5-11-1,2 8 0,2 8 1502,-2 4-1224,4 6 0,-5 6 0,2 4 0,2 6 0,-2 8 0,-2 6 1,-1 7-1,0 5 0,0 10 203,0 9 1,-1 3-1,-1-27 1,-1 1-1,0 1 1,-1-1-1,-1 1 1,1 1-1,0 1 1,-1 2-1,0 2 1,0 2-281,-1 4 0,0 0 1,-1 2-1,0-1 1,1 0-1,-1 0 0,0 0 1,1 1-1,-1-1 1,0 0-1,1-1 1,1 0-293,0-3 0,1 0 1,-2 1-1,1-2 1,2-4-1,0-1 0,1-1 1,-1-1-1,0-1 1,0-1-1,-2 32 0,1-5-355,-1-3 1,1-7 0,4-2 0,0-5 0,0-5 0,0-3-1,0-6-195,0-5 0,0-8 1,1-5-1,2-4 0,5-5 1,2-4-731,5-8 1,7-10 1380,0-16 0,9-9 0,3-8 0</inkml:trace>
  <inkml:trace contextRef="#ctx0" brushRef="#br0">21115 19005 8471,'-7'-14'876,"-4"5"1,5 2-772,-1 1 0,2 2 0,-3 2 1,-3-1-1,-1-1 107,-1 1 1,4 1 67,0 2 0,6 6 0,-1 3 0,2 3 81,2 1 1,0 2 0,0 1 0,0 4-1,2 2 1,2 4 0,5 4-33,3 0 0,6 4 0,1 1 0,0 2 0,1 0 0,-6-1-266,-3 1 0,-1 0 1,-4 0-1,0-2 1,0 1-1,-5-2-289,-4-3 0,-4 2 1,-6-4-1,-2-2 1,-1-5-1,-4-3-70,0-2 1,-1-4 0,-3-4 0,2-5 0,0-2 0,-1-2 0,3-2 234,0-2 0,3-5 1,5-9-1,3-5 0,5-6 1,4-3-1,5-2 457,9-3 0,5-3 0,9-3 0,2 0 0,4 1 0,1 4-195,2 1 0,5-7 0,-7 6 0,1 3 0,-2 1 0,-6 4-177,-3 2 0,2 1-224,-9 1 0,-6 1 1,-8 1-1,-2 3 1,-5 2-25,-6 3 1,-3 1-1,-12 2 1,-2-1 0,-1 2-1,-4 4 218,-2 3 0,-1 4 0,-1 1-19,3 0 1,4 6 0,3 4 24,3 6 0,3 5 0,5 6 0</inkml:trace>
  <inkml:trace contextRef="#ctx0" brushRef="#br0">20848 20537 8153,'8'-13'0,"-2"-5"0,-6 0 1738,0 2 0,4 6-1157,1 1 1,1 1-1,-4 1 1,3 7 0,-2 7-1,-3 5 1,-3 3 0,-2 3-1,1 4 1,0 2 1262,-1-2 1,-4 3-1917,5-3 0,-7 3 1,4 1-1,0-3 0,2-2 1,4 0-1,1-2-986,0 0 1,0-1-1,0-5 1,0 1 0,1-2-1786,4-4 1,2 3 2842,6-7 0,7 7 0,0-4 0</inkml:trace>
  <inkml:trace contextRef="#ctx0" brushRef="#br0">21128 20604 8153,'8'-18'0,"-4"0"1538,-2 2 0,-4 7 1,-1 6-1,-1 6-1051,1 6 0,1 9 1,2 4-1,0 5 1,2 2-1,4 4 1,6-1-1,5 1 1,4-3-1,6-2 1,4-3-169,4-3 0,5 2-1286,-9-6 0,9-2 1,-4-7-1,-5-3 1,-4-2 380,-5 1 0,-7-7 0,-2-7 693,-7-3 1,-4-7-1,-5-3 1,-6-3 0,-8-2 129,-2 0 0,-10 1 11,2-1 1,-3-3 0,4 2-1,0 3 1,3 1-1580,0 4 1,7 2 1330,-2 9 0,4-3 0,0 5 0</inkml:trace>
  <inkml:trace contextRef="#ctx0" brushRef="#br0">14223 13727 8081,'0'-27'43,"5"7"0,1 3-165,1 7 1,-5 4 0,-2 6 0,-8 0-1,-2-1 1,-1-2 0,3-2 0,-3 2 0,-1 2 789,-1 1 1,7-2-1,6-1 1,9-1-1,9 1-257,8 1 1,8-2 0,12-2 0,6 0 0,7-1-1,7-1-295,6-2 0,-32 4 1,2 0-1,1-1 0,1 1 1,1-1-1,0 0 1,4 0-1,0 0 0,1-1 1,1 1-1,2-1 0,0-1-4,1 1 0,1 0 1,2 2-1,1 0 0,3-2 1,1-1-1,0 1 0,-1 1 1,-1 1-1,0 0-155,-2 1 1,1 1 0,7-2-1,0 0 1,-7 2 0,-1 1 0,0-1-1,1 0 1,1 2 0,0 0-1,-2 1 1,1 0 0,0 1 0,0 0-54,-3 0 1,-1 0-1,-1 3 1,-1 0 0,-2 1-1,0 1 1,-1 1-1,-2 2 1,-3-1 0,-1 2-1,-1 0 1,0 1 0,-4 0-1,-1-1-396,33 11 0,-3 2 1,-10-3-1,-3-1 0,-4-2 1,-3-4-1,-4 0 308,-5 0 1,-1-5 0,-7-1 0,-1-2 0,-2 1 0,-1-2 0,-2-2-345,-3-1 0,-1-1 528,-3-4 0,-5 8 0,0-3 0,-5 3 0</inkml:trace>
  <inkml:trace contextRef="#ctx0" brushRef="#br0">20715 13860 8227,'-12'-20'-79,"3"2"1,9 9 0,9 4 0,3 5 0,3 3 0,4 3 0,8 2 0,8 1 0,10-2 221,8-3 1,9-1 193,-25 0 1,2-1 0,4-1 0,1-1 0,7 3 0,2 0 0,3 0 0,0 0-1,5 1 1,0 0-212,2-1 1,1 1 0,-14-1 0,1 1 0,-1-1 0,1 0 0,-1-2 0,0 1 0,3 0-1,1 0 1,-1 0 0,2 0 0,0 0 0,0 0 0,-1 0 0,1-1 0,-1 1 0,0-1 0,-1 1-1,1-1-128,0 0 0,0 1 1,0-1-1,-1 1 1,1 0-1,0-1 0,3-1 1,0 0-1,-1 0 1,0 0-1,0 0 0,0 0 1,-1 0-1,0 0 1,-1 0-1,0 0 0,-1 0 1,0 0-1,-1 0 1,-1 0-1,0 0-200,24 0 1,-2 0 0,-2 0 0,-1 0 0,-7 0-1,-2 0 1,-4 0 0,-1 0 0,-4 0 0,-2 0-1,-3 0 1,-2 0 0,-2 0 0,-2 0-359,33 0 1,-8 4 0,-17 2-1,-7 2 1,-4 1 0,-9-1-1520,-5 1 2079,-5 0 0,-3 2 0,-2 2 0,-4 3 0</inkml:trace>
  <inkml:trace contextRef="#ctx0" brushRef="#br0">16089 13221 14051,'14'0'0,"-2"-2"-77,-3-2 1,2 1 0,-2-6-1,2-2 1,-1 1 0,-3 0 0,-1 1-1,-1-2 1,-1 0-80,1-3 0,1 5 0,-3 0 1,3 1-1,1 0 1120,3 4 1,-2-2 0,1 1-359,1 2 1,-4 8-1,-3 5 1,-6 5-1,-6 4 1,-3 2 0,-3 3 104,-2 1 0,-4 3 1,-6 2-1,-1 1 1,-2-2-1,-1-1-713,2-1 1,5 0 0,2-1 0,0 1-1,1-2 1,3-1 0,5-3-748,4-2 0,3-6 0,7-5 1,4-2-1,4-5 582,3-4 1,1-16 0,0-9 0</inkml:trace>
  <inkml:trace contextRef="#ctx0" brushRef="#br0">15943 13247 13548,'13'-7'1966,"5"2"0,1 10 0,0 4-1542,1 3 0,2 7 1,-3 2-1,2 1 0,3 0 1,1 2-1,3 1 0,2 0 1,1 0-1,-2 0-424,-1 3 0,-1 2 0,0-3 0</inkml:trace>
  <inkml:trace contextRef="#ctx0" brushRef="#br0">22221 13554 8242,'14'-12'110,"-1"3"1,0-1-1,2 4 1,1-2-1,4-2 1,-1-2-1,0-1 1,-1-1-1,0 1 1,0 0 662,-2-1 0,-1 1 1,-2 0-1,0-1 381,1 1 0,-8 7 1,-8 8-1,-8 8-484,-7 6 0,-5 12 0,1 1 0,-1 3 1,-4 5-1,0 2-280,1 1 1,-1 0-1,8 0-975,2 0 1,2 0-1,5-2 1,5-2-228,2-5 1,2-3 0,0-1 0,2-2 0,2-3 0,5-6 0,3-5 811,1-7 0,7-2 0,0-2 0</inkml:trace>
  <inkml:trace contextRef="#ctx0" brushRef="#br0">22675 13620 8232,'20'-20'152,"0"-4"0,-7 6 0,0 3 0,-1 4 0,-2 2 0,-1 0 1591,2 1 1,-5 4 0,-3 10 0,-6 6-1236,-6 4 0,-3 8 0,-1-2 0,1 3 0,1 2 0,2-1 0,1 2-46,0 4 1,4-4 0,7 3-678,1-3-1,11-1 1,0-2 0,3-3-122,1-4 1,4-9-1,0-5 1,2-2-1,2-4 1,-1-2-1,-1-7-488,-2-5 1,-10-6 0,-9-8 0,-2-2-1,-4-1 1,-4-1 0,-7 1 943,-8 1 0,1 1 0,-3 4 1,1 2-1,1 3 0,4 5 142,2 7 1,2 4-262,-1 6 0,1 6 0,0 1 0</inkml:trace>
  <inkml:trace contextRef="#ctx0" brushRef="#br0">19955 20550 8236,'8'-26'0,"-1"-1"0,-4 2 0,0 4 0,-5 8 340,-5 7 1,-11 5 0,-5 3 0,-7 7 0,-9 9-1,-6 6 1,-9 4 0,-2 2 0,-3 4 0,-2 3 0,-1 4-1,0 1 1,-1-1 0,4-1 0,3 0 1920,1 0-2209,17-6 1,-11 3-1,18-4 1,1-1-1007,2 1 1,7 2 231,3-4 0,9 1 0,5-6 0,4-1 722,4-2 0,10-10 0,6-7 0</inkml:trace>
  <inkml:trace contextRef="#ctx0" brushRef="#br0">21701 20351 8236,'12'-6'538,"-3"-3"1,-3 13-1,-9 7 1,-6 6-112,-8 7 0,-9 7 1,-8 5-1,-9 4 1,-10 4-1,24-20 1,-1-1-1,-2 3 0,-1-1 1,-1 1-1,-1 0 1,-1 1-1,0 0 1,0 1-1,-1-1-795,1 1 1,0-1-1,3 0 1,1-1 0,2 1-1,0 0 1,2-1 0,0 1-1,-25 26-1509,5 1 0,10-3 1535,2-2 1,7-9 0,-4-7-1</inkml:trace>
  <inkml:trace contextRef="#ctx0" brushRef="#br0">9518 14780 7766,'-2'-18'0,"-2"0"0,-5 2 0,-3 3 406,-1 4 1,-1-2-1,1 7 1,0 1 0,-1 2 500,1 1 0,4 5 1,2 4-1,1 3-495,3 2 0,6 5 1,4 3-1,4 2 1,5-1-1,2 0 0,2 0 1,1 2 1086,3 2-1309,7 0-164,-3-7 1,11 4-1,-2-8 1,4-4-1,5-6 1,1-4-129,4-2 0,5-12 0,3-7 0,2-10 0,-28 11 0,-1-2 0,2-2 0,0-2 0,3-3 0,-1-2 0,0-1 0,1-1-173,-1 0 1,0-2 0,-3 0 0,-1 0 0,-3 4 0,-1 0 0,22-26 0,-7 5 0,-6 5-439,-6 4 0,-3 7 1,-3 4-1,-2 7 713,-6 5 0,4 9 0,0 3 0</inkml:trace>
  <inkml:trace contextRef="#ctx0" brushRef="#br0">8571 16099 7647,'-19'0'1369,"0"0"-464,-3 0 1,8 2 0,10 2 0,4 5-1,4 4 528,5 5 0,-1 0-1309,0 9 1,3-2-1,5 9 1,2 0 0,0-2-1,-1 1-280,1-3 0,1-2 3,-1-2 0,0-5 1,7-3-1,5-3 1,2-3-57,5-4 0,3-3 1,5-11-1,5-9 1,6-10-1,7-11 126,-31 16 1,1-3 0,5-2 0,1-3-1,3-4 1,0-1 0,4-2 0,0-1 0,5-3-1,0-1 1,1 1 0,0-2 82,0 0 0,1 0 0,7-4 0,0 1 0,-2 0 0,0 0 0</inkml:trace>
  <inkml:trace contextRef="#ctx0" brushRef="#br0">9131 17019 8111,'-13'0'0,"-1"1"0,3 5 0,2 8 0,4 5 0,5 1 0,5-2 2222,4-3-2233,8-2 1,10-5-1,9-4 1,5-2-1,5-4 1,7-2 0,4-7-1,3-5 1,-2-8-1,-2-5 1,-4-7-1,-1-5 1,-5-7 0,-4-5-465,-3-2 0,-14-2 1,-3-3-1,-7-3 1,-6-1-1,-7 0 1,-10 4-1,-13 2 976,-11 3 0,-7 18 1,-13 9-1,-5 10 0,-4 14 1,-6 13 89,-1 17 1,7 10 0,29-11-1,-1 2 1,2 1 0,0 1-1,2 1 1,0 0 0,1 2-1,2 1-540,1 1 1,2 0 0,-14 25 0,22-23 0,2 1 0,-6 32 0,10-4 0,12 2-1,13-5-704,15-1 0,-6-31 0,2-2 653,1-1 0,2-1 0,4-2 0,1-1 0,2 0 0,0 0 0</inkml:trace>
  <inkml:trace contextRef="#ctx0" brushRef="#br0">8985 17672 11631,'-14'3'0,"2"4"454,3 7 0,-2 6 0,2-1 1,-3 2-480,-1 3 1,4 6 0,0 2 0,0 1 0,1-1 0,4-2 0,3-1 0,1 0-1824,0-3 0,1 4 1848,3-8 0,4-3 0,5 1 0</inkml:trace>
  <inkml:trace contextRef="#ctx0" brushRef="#br0">8918 17978 11502,'-5'-25'0,"1"3"2098,1 4-2061,2 9 0,6 3 0,6 8 0,5 1 0,6 3 0,5 1 1,4 2-1,6 0-37,6 0 0,4-6 0,7 3 0</inkml:trace>
  <inkml:trace contextRef="#ctx0" brushRef="#br0">9638 17778 8015,'-20'-10'0,"-3"-2"0,-4 2 908,0 4 0,-2 21 1,7 8-1,-4 7 1,0 4-620,-1 0 1,-1-1-1,0 5 1,0 5 0,4 3-1,3 4 1,5 1-5181,1-2 4891,8 8 0,1-2 0,6 12 0</inkml:trace>
  <inkml:trace contextRef="#ctx0" brushRef="#br0">9878 18218 8403,'-14'-21'1400,"7"-2"0,2 5 0,4 2-886,1 1 1,1 2 0,4 1 0,4 3 0,3 3 0,1 2 0,2-1-581,3 2 0,-2 2 1,5 2-1,-2 2 0,-1 4 1,-1 4-1,1 4-1870,-2-1 0,-1 7 0,-1 0 1936,-1 0 0,0 4 0,1-4 0</inkml:trace>
  <inkml:trace contextRef="#ctx0" brushRef="#br0">9944 18365 10990,'-6'-8'225,"6"4"0,8 3 0,4 2 0,1 2 0,2 3-1100,3 1 1,-2 2 874,6 4 0,6 7 0,6 0 0</inkml:trace>
  <inkml:trace contextRef="#ctx0" brushRef="#br0">10491 18338 8305,'-6'-40'1440,"3"8"1,-4 5 0,-1 8-805,1 4 1,2 6-1,-4 0 1,1-1-1,-1-1-604,0 3 1,4 2-420,-4 6 0,6 1 0,0 4 0,6 2 0,8 0 83,5-2 0,0-2 232,7 1 0,-6-2 1,4 2-1,-2-2 424,-2-2-295,-3 0 0,-2 5 0,-3 4 0,-6 5 0,-7 3 0,-10 6 441,-6 2 0,-4 6-174,2 0 0,-6 5 0,4-4 0,0 1 0,1 1 0,2-2-450,3 1 0,3-2 0,3-4 0,3-1 0,5 0 1,3-3-1466,1-1 1,10-5 0,6 1 1590,8-4 0,11 0 0,13-1 0</inkml:trace>
  <inkml:trace contextRef="#ctx0" brushRef="#br0">10744 18605 9998,'-13'-8'7328,"5"2"-7664,2 6 304,6 0 1,0 2-931,0 2 1,6 4-1,3 4 1,2-2-1,0-3 1,1 1 219,3-1 0,1-4 1,-2 2 705,-1-4 0,-6 1 0,-2 2 0,-4 5 36,-1 3 0,0 1 0,0 0 0</inkml:trace>
  <inkml:trace contextRef="#ctx0" brushRef="#br0">10984 18685 9562,'12'-18'0,"-3"0"0,-3 2 981,0 1 0,0 6 0,4 0-616,-1-1 0,0 4 0,4 2 0,0 2 0,1 4 56,-1 2 0,-4-1 0,-2 6-496,-1 1 0,-1-2 0,-5 0 0,0 3 0,-2 1 0,-2 1 0,-7-1 1,-3-2 133,-4-1 0,0-1 1,5 2 110,-1-1 0,1-5 0,0 4 1,-1-1-1,1 0-632,0 4 0,5 1 1,4 1-1,2 0 0,2 1 462,0-1 0,12 0 0,3 1 0</inkml:trace>
  <inkml:trace contextRef="#ctx0" brushRef="#br0">11571 18352 9939,'-14'0'557,"1"0"0,4 7 0,0 6 0,-1 6 0,-4 5 1,-2 0-1,-3 3 0,0 1-588,-1 6 1,3 1-1,3 4 1,1-2 0,1 1-1,3-2 1,5-2 0,2-5-866,2 0 1,6-4 0,5-3 0,3-6 0,7-5 895,4-7 0,-1-2 0,9-2 0</inkml:trace>
  <inkml:trace contextRef="#ctx0" brushRef="#br0">11531 18871 8154,'23'-15'56,"-3"-1"1,-9-3 0,-3 0 0,-5-2 350,-2 0 1,-1 0 707,0-1 0,-6 3 1,-1 6-1,-2 1 0,0 3 185,-1 5 1,-2 2-1,0 4-1723,3 2 0,-3 5 0,5 9 0,-2 4 1,2 4 432,1 6-10,1 2 0,-1 6 0,-1 0 0</inkml:trace>
  <inkml:trace contextRef="#ctx0" brushRef="#br0">2826 866 8149,'-19'8'0,"2"-2"0,-3-6 0,0 0 788,4 0-242,1 0 1,14 0-1,5 0 1,8 0-1,4 0 1,5 0-1,3 0 1,4 0 0,0 0-1,2 0 1,1 0-1,4 0 1,2-2 29,-1-2 0,5 2 0,-2-2 0,1 1 0,4 0 1,1-2-1,4 1 0,0-1-70,1 1 0,6-5 1,-2 3-1,5 0 0,5-1 1,1 0-1,4-4-206,4-1 0,-2-1 0,3 0 0,-1-1 0,-5 1 0,-2 0 0,-2-1-86,0 1 0,2 4 1,-8 0-1,-3 0 0,-3 2 1,-5 1-172,-1 0 1,-1 5-105,-5-4 0,0 4 1,0 1-1,0 0 1,-2 0-73,-2 0 0,1 0 1,-6 0-1,0 0 0,0 0 1,0 0-1,-1 0-418,-2 0 1,-6 0 0,-1 0 0,-2 0 0,-3 0 0,-1 0 0,-2 0-2365,1 0 0,-5 0-2368,0 0 5283,-7 0 0,4 6 0,-6 1 0</inkml:trace>
  <inkml:trace contextRef="#ctx0" brushRef="#br0">5065 800 7571,'0'-14'0,"6"1"0,2 0 0</inkml:trace>
  <inkml:trace contextRef="#ctx0" brushRef="#br0">5079 773 8246,'-14'6'125,"7"-5"-433,1 5 801,6-6 1898,0 0-639,-6 0-1507,5 0 0,-10 2 1,7 2-1,-1 4-524,0-1 1,2 3 0,-6-4-1,-2 2 396,-1 2 0,-1 0 0,0-1 0,-1-3 0,1-1 0,1 1 230,3 1 1,-2-4 0,2 3 0,-3-2 0,-1 1-1,-1-1-193,1 2 1,4-3-1,0 6 1,-1 0 0,-1 0-1,1 0-288,1 1 1,2-3-1,-4 2 1,2 0 0,-1 0-1,-2-2 246,-1-1 1,0 5-1,-1-4 1,1 2-1,0-2 1,-1 1-1,1-1 220,0 4 0,-1-4 1,1 2-1,0 0 1,1 0-1,1-2-264,2-1 0,1 4 0,-6-1 0,1 3 0,0 0-220,-1-3 1,2 3-1,2-5 1,1 2-1,-1 0 1,-2 0-1,-1 0 269,-1 0 1,1-1 0,0 4 0,-1-3 0,1-3 70,0 0 0,-1 0 0,2 4 1,2-2-1,1-2 0,0-2-57,2 2 1,-5-3 0,3 6 0,-3 1 0,-1 2-209,0 1 0,-1-1 1,1-1-1,0-3 0,-1 1 1,1 0 139,0 0 0,-1 0 0,1 3 100,0-3 0,-1 3 0,1-5 0,0 2-48,-1 0 1,3-5 0,0 4 0,2-1 0,-1-1 0,-2 1-11,-1 1 1,-1-4 0,3 5 0,0 0 0,2 0-76,-1 0 1,-2 0 0,-1 2-43,-1-2 1,1 3-1,0-3 1,-1 1-1,1 1-80,0-2 1,-1 0 241,1 4 1,0 0 0,-1 1 0,1-1 0,0-1 83,-1-3 0,3 2 0,0-3 0,4 1 0,-1 0-518,1 1 1,0 2 0,-4 0 0,4-2 0,-1-1-201,1 1 1,3 1-1,-5-1 362,-2-1 0,4 0 0,-2 4 0,-1 0 139,-2 1 1,-2 4 0,3-1 0,0 0 0,2-3 0,-1 0 0,0-1 185,1 0 0,-2 1 1,7-1-1,1 0 0,0 1 1,0-1 65,-1 0 0,-1 1-336,5-1 0,0-4 0,-1 0 0,-2 1 1,-2 2-109,2 1 1,-3 1 0,0-1 0,-1 0 0,-3 2 0,-2 1 0,-1 4 254,-1 0 0,5-3 0,0 2 0,-1-1 0,0-1 1,-1 0 620,2-2 0,2-2-616,-2 0 0,-1 5 0,5 0 0,1-2 0,-1-1-112,1-2 0,-2-4 1,3 0-1,-3 1 1,0 2-1,0 1 1,2 1-13,-2-1 0,3 5 1,-6 0-1,0-2 0,0 0 1,0 1 65,-1 0 0,3 3 1,-2-4-1,0 2 1,0-1-1,2 1 1,1 0-1,1-2 23,-1-1 1,5-2 0,-4 1 0,4-1-1,-1 0 1,-1 1-37,-1-1 1,0 0 0,4 1 0,0-1 0,-2 0 0,-1 1-33,-1-1 1,-2 0 0,3 2 0,-3 1 0,0 2 0,0-2 0,2-1-31,-2-1 0,3-1 1,-5 0-1,1-1 1,1-2-1,0-1-252,3 2 0,-3 1 1,2 1-1,-1-1-2475,-1-3 2279,5 2 0,-5-8 1,4 5-3742,-2-2 693,3-2 3544,-5-4 0,12-18 0,1-4 0</inkml:trace>
  <inkml:trace contextRef="#ctx0" brushRef="#br0">2853 706 7810,'-14'0'776,"7"0"1,2 0-790,10 0 0,-2 0 97,6 0 0,-6 6 0,1 3 0,-2 3 1,-2 1-1,0 1 323,0-1 0,-5 2 1,-1 1-154,-1 2 0,2 1 0,-2-1 0,0 3-14,-1-1 0,5 5 1,-3-2-1,2 2 1,-1 3-1,2 2 1,2 1-140,1-2 1,0 1-1,0 0 1,1 2-1,2 1 1,3 1-1,0-2-86,0 1 1,0 4 0,-3-3-1,2 2 1,-1-1 0,0 2 31,1 2 0,-1 1 0,-4 0 1,0 0-1,0 1 0,-1 0 1,-2 1 126,-2-4 0,-3-1 0,3 2 1,1-2-1,-1-3 0,1-1 0,1-2-43,1 1 1,2-4-1,0 4 1,0-4-1,0-2 1,0 0-1,0-3 28,0-1 1,0 1 0,2 2-162,2-3 1,-2 2 0,2-5 0,-2 2 20,-2 2 1,0 1 0,0 0 0,0-2 0,0 2 0,0 1 0,0 1 33,0 1 1,-5 0-1,1-1 1,1 1 0,1 0-1,2-1 1,0 0 72,0-4 0,0 3 0,0-4 1,0-1-1,2 0 0,1-3 0,3 3 1,0-1-32,0 0 0,2 3 1,-3-2-1,-1-1 1,1 2-1,-1-2-39,-1 0 0,-1 5 0,-2-2 0,0 2 1,0-1-1,0 0 0,0 0 37,0 3 0,0-4 0,0-2 0,0 1 1,0-2-1,0 1 0,0-4 70,0-1 0,0-2 1,0 0-1,0 1-493,0-1 1,0 0-4811,0 1-260,0-7 5400,0-1 0,6-6 0,1 0 0</inkml:trace>
  <inkml:trace contextRef="#ctx0" brushRef="#br0">3213 2852 14659,'-8'-24'-849,"4"-2"1,4 0 0,4 6 532,5 1 1,1 5 155,-1 5 1,3 6-1,-4-3 1,-1 0-1,-3-2 1,-2-4 267,-2-2 0,-2 6 0,-2 0 1,-5 2 362,-3 3 0,3 2 1,2 2-1,1 4 1,2 4-445,-2 2 0,4 3 0,-4 1 1,2 1-1,-2 2 0,0-2 112,0-1 0,-9 0 1,2 1-1,-3 2 0,-4-1 1,-2 1-1,-3 1-13,-2 2 0,1-3 0,-1 4 0,2 0 0,1 1 0,3-1 0,2 1-111,3 3 1,1 5 0,2 0 0,-1-2 0,2 0 0,2-3-121,1 1 0,0 0 0,-4-1 0,0 1 0,1-1 0,1 1 0,3 0-493,-3-1 0,1-3 0,-1-3 0,4 1 627,1 0 0,-10 1 1,1 5-1</inkml:trace>
  <inkml:trace contextRef="#ctx0" brushRef="#br0">6145 693 8509,'-6'-7'0,"3"-4"376,-6 7 0,5 1 0,-3 7 0,1 5 0,3 3 0,3 1 1,6 1-1,8-2 0,13-2 0,10-3 0,11-1 0,8-3 0,13-1 1,-30-2-1,-1 0 303,2 0 0,0 0 1,8-1-1,1 0 0,-3 0 1,0-1-1,1 0 0,2-2 1,1 1-1,1-1 0,-2-1 1,1 1-652,-1 0 0,-1 1 0,4-3 0,-1 1 1,-1 2-1,-1 0 0,-2 0 0,-1-1 1,-2-1-1,0 1 0,-5 0 0,-1 1 0,33-2-1634,-3 4 0,-16-1 651,1-2 1,-10 2-1,-7-2 1,-7 2-33,-5 2 1,-5 0 0,-6 2 0,1 1 0,-2 3 986,-4 1 0,4-4 0,-4 3 0</inkml:trace>
  <inkml:trace contextRef="#ctx0" brushRef="#br0">7865 706 9375,'-8'-13'35,"4"0"1,8-1-128,5 1 0,-1 6 0,1 1 0,1 1 0,2 1 0,1 1 772,0 1 1,-4 4 0,-1 2-1,-1 5 1,1 5 0,2 2-1,2 5 1,0 2-153,-4 5 0,3 6 1,-5-1-1,0 3 1,0 5-1,-3 5-272,-2 1 1,-1 10-1,0-1 1,-1 5 0,-4 5-1,-4-1 1,-3 3-220,-1 1 1,0-9 0,1 5 0,2-4-1,1-5 1,0-1 0,0-3-662,0-3 0,5-3 0,-4-6 1,2-3-1,3-3 0,2-6 1,1-3-675,0-6 1,-2-2 289,-2-4 1,1-6 228,-6-2 1,0-5 778,-4-5 0,-6-8 0,-2-8 0</inkml:trace>
  <inkml:trace contextRef="#ctx0" brushRef="#br0">6332 880 8181,'-14'-18'-3,"1"2"35,0 4 1,4 4-1,0 10 1,-1 1-1,-1 3 1,1 0-1,3 1 179,1 0 1,1 4-1,5 5 1,0 3-1,2 2 1,2 4-1,5 5 109,3 5 0,1 5 0,1 6 0,-3 5 0,0 6 0,-4 4 367,-1 4 1,-1-26 0,-1 1-620,-2-3 0,0 1 0,1 0 0,-1 1 0,-2 3 0,0 1 0,0-3 0,0 0 1,0 0-1,0 1-23,0-1 1,0 0 0,0 34 0,0-35 0,0 0-1,-2 31 1,-1-8 0,-1-2 0,1-6-36,1-3 0,2-7 0,0-8 0,0-7 0,0-4-155,0-2 0,2-9 145,2 0 0,4-1 0,5-6 0</inkml:trace>
  <inkml:trace contextRef="#ctx0" brushRef="#br0">7705 2226 7953,'7'-14'0,"-1"1"0</inkml:trace>
  <inkml:trace contextRef="#ctx0" brushRef="#br0">7798 2172 6858,'0'-6'397,"0"6"1,-1 6-179,-4 2 1,2 2 0,-4-4-1,-1 0 1,3 1 0,-3-1-1,1 0 1725,-4-3-1692,5 5 0,-5-7 0,2 3 0,-3-2-130,-2-2 1,6 1 0,-1 2-1,-2 2 1,0-2 0,-3 0 0,-1 0-365,-2 1 0,0 5 0,-3-3 0,-1 1 0,2 2 0,-1 0 0,3 0 404,-3 1 1,4-2 0,-5-1 0,2 1-1,1-2 1,0 1 0,1-1 28,0 0 0,3 3 0,0-3 1,1 0-1,0 1 0,-1 0 1,1 2-235,0-1 0,-1 3 1,1-3-1,1 1 0,2 0 1,1 0-54,-2-2 1,0 5 0,-3-3 0,1 1 0,0 0 0,-1-1 0,-1 2 199,-2 0 0,2 1 0,-3-1 1,3-2-1,2 1 0,0 2 0,-1 1 106,1 0 1,1-4 0,2 0 0,1 2 0,-1 0-416,-2 3 108,-2-1 0,1 0 0,0 1 0,-1-1 0,1-1 45,0-3 0,4 3 1,0-5-1,-1 2 1,-2 0-1,-2 1 286,1 2 0,0-3 0,-1 0 0,3 1 1,0 1-1,2-1 465,-1-1-628,-2 0 0,3 0 1,2-1-1,-1 3 0,1 1 1,-2 1-573,2 0 0,-4-4 0,5-1 0,0-1 1,-1-1-463,0 0 1,-2 3-1,-3-6-127,3-5 0,3-4 1090,6-7 0,0-12 0,0-3 0</inkml:trace>
  <inkml:trace contextRef="#ctx0" brushRef="#br0">6372 2519 8011,'-8'1'185,"4"4"-55,2 4 0,-2-2 0,0 2 1,1 1-1,1 2 0,2 1 1,0 2-1,0 2 326,0 0 1,5 7 0,-1-2 0,-1 3 0,0 2 0,0 0 0,1-1-395,-1 1 1,-1 0 0,-2-2 0,0-1 0,0-2-1,0 1 1,0 1-456,0-2 0,0-1-102,0-3 0,0-3 0,0 2 495,0-2 0,0-7 0,0-2 0</inkml:trace>
  <inkml:trace contextRef="#ctx0" brushRef="#br0">6345 2972 8272,'0'9'293,"0"0"1,0-5-56,0 5 0,2-2 0,1 4 0,3-2 0,1 1 162,3 2 0,4-3 0,2-2-400,2-1 0,11-1 0,-1-5 0</inkml:trace>
  <inkml:trace contextRef="#ctx0" brushRef="#br0">17969 11928 7810,'0'-14'-239,"-6"7"0,5 0 292,-4 2 0,2 4 1,-1-4-1,-5 4 0,-3 1 1,-1 0-1,-1 1 0,1 2 1,0 3-1,-1 0 0,1 2 1,-2-3 378,-3 1 1,4 3 0,-4-3-1,3 2 1,2 2 0,-1 2-1,1 3 1,0 1 0,1 3 0,2 2-292,1 3 1,6 1 0,0 1 0,6 1 0,6 0 0,4-2-16,5-3 0,2 2 1,7-6-1,1-4 0,3-2 1,3-4-81,0-2 1,1-2 0,-6-6 0,2-2 0,0-6 0,0-5-246,1-3 1,-1-7 0,-6 0 0,-3-6 0,-6-3 0,-5-2 0,-7 1-29,-2-1 0,-10 6 0,-4-1 0,-7 3 0,-5 3 0,-4 3-90,0 4 1,0 5 170,1 4 0,1 4 1,1 8-1,2 5-49,6 4 1,3-1-1,5 10 1,5 0 194,2 0 0,2 1 0,0 4 0</inkml:trace>
  <inkml:trace contextRef="#ctx0" brushRef="#br0">17796 12607 7843,'-14'-20'0,"1"1"0,0 5 0</inkml:trace>
  <inkml:trace contextRef="#ctx0" brushRef="#br0">17769 12528 7920,'-6'-8'742,"3"2"0,-6 8-467,-1 2 0,0 5 0,-1 7 0,4 4 0,1-1 0,3 2 31,1-1 0,4 2 0,2 5-123,5 0 1,3-2 0,3-1 0,1-4-323,2 0 1,4-3-1,-3-5 1,2-1 0,1-4-1,-1-1 1,-3-3 0,-3-3-1,-2-5-451,0-3 1,-5-4 609,-4-2 1,-2-5 0,-4-3 0,-2-5 0,-5-2 0,-4-2 0,-4 2-167,0 6 1,-6-1-1,6 6 1,0 2 0,2 3-1,2 4 1,0 4-1,-1 4-721,1 1 0,1 10 867,3 4 0,-2 14 0,3 0 0</inkml:trace>
  <inkml:trace contextRef="#ctx0" brushRef="#br0">17609 13420 7683,'-21'-20'-87,"1"0"1,11 7 0,9-2-41,4-2 0,7 2 1,-7-3-1,-1 3 1,0 2-1,0 0 609,1-1 1,-1 2-1,-7 6 1,-5 9 166,-3 9 0,-1 12 0,-1 3 0,3 5 0,2 4 0,4-1 0,4 2-466,1 2 1,7-4 0,7-1 0,6-1 0,5-5 0,4-3-255,2-3 1,-2-5-1,7-1 1,1-6-1,1-5 1,1-4-1,-2-2-243,-1-4 1,-2-5-1,1-11 1,-5-7-1,-8-4 1,-7-5 117,-5-2 0,-7-1 1,-1 0-1,-8 2 1,-11 2-1,-6 6 196,-10 7 0,-10-2 0,-4 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11331 2839 8177,'13'-27'-26,"-4"6"0,0 5 1,0 4-1,0 5 0,-2-1 1,-1 1-1,-3-3-910,-2-2 1066,-1 4 1,-4-4-1,-2 5 1,-1-2-1,-4 2 1,-1-1-1,-1 2 1,0 1-1,-1 0 1,1 1 108,0-1 1,4-4 0,0 3 0,-2 0-1,0-1 1,-3 1 0,1 0 0,0 3-28,-1 2 0,0-4 0,-4 1 1,-3 1-1,-3 1 0,-1 2 1,-4 0-929,-4 0 720,3 0 1,-7 6 0,3 2 0,-1 1 0,-2 0-1,3-1 33,0 0 0,5 2 1,-3-4-1,1 2 1,0 2-1,1 0-15,2-1 0,-3 3 1,0-3-1,1 3 0,2 1 1,1 2-1,-1 1-294,-3 2 243,9 0 0,-9-1 0,8 1 0,-2-1 0,0-1 0,3 0 74,4 2 1,-1 0 0,1-5 0,2 0 0,1 1 0,3-1 0,2 2-9,1 3 0,0-4 0,-3 6 0,2-3 1,2 3-1,1-1 0,1 2-58,0-1 0,-3 1 1,5 3-1,1-2 0,0 2 1,0-1-1,-2 1 35,2-2 0,2 0 0,2 5 0,2-2 0,3-1 0,2-3 0,2-1 157,2 1 1,6 0 0,1 1 0,2-3 0,2-1 0,4 0 420,4-2-559,-3 5 0,9-6 1,-4 3-1,1-2 0,3 0 1,2 3-1,-1 1-23,-2-1 1,5-1-1,-4-4 1,0 3 0,2 0-1,-1 0-74,2-2 0,-1-2 0,-1 0 0,1 1 0,2-3 0,1 0 0,1-4 166,1-1 1,-1 3-1,6-5 1,1-1-1,2 0 1,1 0-1,-1 2-107,-3-2 1,7 3 0,-2-2 0,0 1 0,0 0 0,-4 3 0,-2 1-162,-3 0 1,1-5 0,-4 3 0,-1 1 0,-2-2 0,-1 1 0,1-1 197,1 0 0,0 3 1,1-5-1,2-1 0,3-1 1,0-2-1,3 0 155,3 0 0,-2 0 0,8 0 0,-2 0 0,0 0 0,4 0 0,-1 0-337,0 0 0,8 0 0,-2-2 1,0-1-1,2-1 0,-5 1 9,-1 1 1,1 2-1,-1 0 1,2 0-1,6-1 1,-1-2 0,0-1 136,-2 1 1,3 0 0,-1 0 0,1-3 0,-2 0 0,1-2 1683,0 1-1594,-3 4 1,-27-1-1,0 1 1,32 0 0,-4-2-1,2 2 1,-4 0-196,-3-1 0,7 2 0,-13-3 1,-2-1-1,0-2 0,-4-1 0,-1 0 1,-5-1 100,-1-2 0,1-1 0,-3-2 1,-1-1-1,-1-3 0,-1-2 83,1-3 0,3-6 1,-5-2-1,1-1 1,0-1-1,-3 0 1,-2-4 499,-2-5-481,-2 7 0,-1-13 0,-2 9 0,-3 0 0,-4 2 0,-5 2-79,-4-1 0,-3 0 0,-9 0 0,-4 3 0,-10 0 0,-6 0 0,-11-1 0,-8-1-551,-7 1 1,-7 5-1,-3-3 1,-4 2 0,-3 0-1,31 16 1,0-1 408,1-1 1,-1 1-1,-1 3 1,-1 0 0,-1-2-1,0 0 1,0 2 0,-2 1-1,-2-1 1,0 1-1,0 1 1,-1 0 0,-1-1-1,-1 1 134,0 1 1,0 0 0,2 1 0,0 0 0,-1-1 0,1-1 0,-3 1 0,0 1 0,-1 0 0,-1 2 0,-1 0 0,0 0 0,0 2 0,0 0 147,1 0 0,0 1 0,-1 2 1,-1 1-1,1-1 0,0 0 0,2 1 1,-1 0-1,3 1 0,0 0 0,3 1 1,0 0-1,1 0 0,0 2-911,1 1 1,0 1 568,1 3 0,-2 2 0,-4 0 0,-2 0 0,0 4 1,0-1-1</inkml:trace>
  <inkml:trace contextRef="#ctx0" brushRef="#br0">3999 7543 14517,'15'-6'-331,"-3"-1"1,-12-6 0,0-1 0</inkml:trace>
  <inkml:trace contextRef="#ctx0" brushRef="#br0">4079 7423 13920,'13'0'-296,"1"-4"0,-2-2 1,-2 0-1,-1 0 1,1 2 348,2-2 0,-3 3 0,0-5 162,1 2 1,-5 2 383,-5 4-505,-6 0 0,-3-2 0,0-1 0,0-2 0,0-1-34,0 0 1,0-3 0,-4 4 7,0 2 1,-2-3-1,-3 2 1,-4 1-52,-3 2 0,-2 1 1,-1 0-1,-2 1 0,-2 4 1,-2 3-77,-3 4 0,3 2 0,-2 0 0,0 3 0,-1 2 1,0 0-1,-1 0-142,1-2 228,6 3 1,-11-5 0,5 5 0,2-1 0,-1 2 0,4-1 40,-1-2 1,-1 1 0,4 1 0,2 0 0,-1 4 0,2 0 6,3-2 0,0 6 0,5-3 0,0 2 0,0 2 1,4 0-1,3-1 16,3-2 1,6 5-141,-1 1 1,2 5 0,2-3 0,0 3 0,0 0-40,0 0 1,2 4-1,1-4 1,1 3 0,1 3-1,-1-1-7,0 0 1,1 7 0,-5-1 0,0 1 0,0 1 0,0 3 0,0 5-211,0 3 0,0-2 238,0 8 0,-5-5 0,0 9 0,-3 3 0,-2 0 76,4-34 1,0 0-1,1 0 1,1 0-1,0 0 1,-1 0 0,1-1-1,-1 0 1,1 2-1,1 0 1,0-1-1,0 0 1,1 2 0,0 2 15,-1 0 1,1 0-1,0 1 1,0-1 0,1-1-1,2 0 1,-1 1 0,0 0-1,0-1 1,0 1 0,0 2-1,0 1 1,0-1 0,0 0-19,0 1 1,0-1 0,0 2 0,1 1 0,0 1 0,1 0 0,1 2 0,0 0 0,0 1 0,0 1 0,1-2 0,-1 1-121,1-1 1,0-1 0,-2 0 0,0 0 0,2 3 0,0-1 0,-1 1-1,1 0 1,0 1 0,-1 0 0,2 0 0,1 1 0,-1-2 0,2 0-1,-1-1 1,1-1 25,0-1 1,-1 0 0,1 0 0,0 0 0,0 3-1,0 1 1,1-1 0,1 1 0,0 1 0,-1-1 0,1-1-1,-1 0 142,-1-2 0,1 0 1,-2 3-1,1-1 0,-1 0 1,0-1-1,-1 2 0,0 0 1,0 0-1,-1 1 0,0-1 0,1-1 1,-1 0-1,1 0 4,0 0 1,-1 1 0,-3-1-1,1 1-103,0 5 0,0 0 1,-1 0-1,0 0 1,-1-1-1,0 0 1,0 0-1,0-1 1,0 0-1,0-2-15,0 1 1,0-1-1,0 2 1,0 0-1,0-2 1,0 0-1,-1 0 1,2-1-1,-1 1 1,1-1 0,0-1-1,1 0 1,0 0-1,0 0 48,0-2 1,-1 0 0,2 1 0,0 1 0,0-4 0,0 0 0,0 1 0,0 1 0,0-3 0,0 1 0,-1-2 0,1 0 16,0-2 1,-1 0-1,0-1 1,-1 0-1,3 1 1,0 0 57,-1-2 0,0 1 0,1 2 0,1 1 0,-3-4 0,0 0 0,0 0 0,1 0-20,0 0 1,-1-1 0,-1-3 0,0 0 0,1 2 0,0-1-1,-1-2 1,0 0 0,-1 1 0,0-1 0,0 36 0,0 1-180,0-2 0,0-9 1,0 0-1,0-2 1,0-4-1,0 0-416,0-3 551,0-1 0,4-3 0,1-2 1,-1-2-1,1-2 0,-1-4 60,-1 0 0,3 1 0,-2-2 1,-1-2-1,-1-2 0,-2-3 0,0-1 27,0-1 0,0 2 0,-2 5 0,-2-2 0,-3-3 0,-2 1 0,0 1-297,-2 1 1,4 0 0,0-8-1,-1 4 1,2 0 0,-1-1-1,1-2 181,0-2 0,2-3 1,4-1-1,0-3 1,1-1-1,2 0 300,1-1 1,2-1 0,-3-5-1,3-1 1,2-2 0,2-1 25,2 1 0,-3-4 1,-2 0-1,1-1 1,-3 1-198,1 1 1,-1-3 0,-4 4 0,2-1 0,3-1-302,2 0 0,1 3 0,4-5 0,0-1 0,2-1-294,3-2 1,3 0 0,7 0 0,3 0 0,6-2 0,4-1 0,5-3-439,2-1 0,0 4 933,6-1 0,-1-4 0,0 1 0</inkml:trace>
  <inkml:trace contextRef="#ctx0" brushRef="#br0">5265 8796 16860,'-13'-13'-2871,"1"-1"599,3 1 2293,3 6 0,6 2 1,2 8-1,2 3 1,5 1-1,5 4 262,3 1 0,1 1 0,7 0 1,5 1-1,2 0 0,7 3 1,4 0-1,6 0-267,3-2 1,2-2-1,4 0 1,6-1 0,3-3-1,2-5-16,1-2 1,-9-4 0,4-2 0,-3-5-1,-3-4 1,2-5 203,0-4 0,-10-5 1,1-4-328,-4-5 0,-5-4 0,-8-2 1,-5-4 205,-6-2 0,-7 1 0,-8-4 0,-4 3 0,-5-3 0,-5-1 0,-7-2 0,-8-1 255,-12 2 1,-12 8-383,-9 14 1,-8 10 0,24 13 0,-2 3-1,-3 2 1,-3 2-94,-5 1 0,-1 3 0,-3 3 0,-1 2 1,-1 4-1,1 1 0,-2 2 0,1 0 0,0 0 1,0 1-1,1 0 0,0 1 0,1 0 0,0 1-136,1 1 0,2 1 0,3-2 1,1-1-1,6 1 0,1 0 0,2 0 1,2 1-1,-28 19 0,9 2 1,12 0 487,9 0 1,14-1 0,6-1 0,11 1 0,14 4 0,17 0-300,18-2 1,-14-19 0,4-2 0,6-3 0,2-2 0,2 1 0,3-1 0,3 1 0,2-2 0,1-1 0,0-1 83,2 1 0,1-1 0,1-1 0,1-1 0,2 1 0,0 0 0,2 0 0</inkml:trace>
  <inkml:trace contextRef="#ctx0" brushRef="#br0">8571 9622 7341,'-1'-7'-724,"-2"4"1,-3 4 844,-1 4 1,2-1 0,-4-4-1,-1 0 1,-2 0 0,0-1 265,3-4 0,-3 4-525,3-4 160,-2 4 0,2 1 500,0 0 1,4 0 829,-3 0-994,5 0-336,-3 0 0,6 1 0,1 2 0,4 2 1,3-1 109,4 2 1,2-4 0,0 2-1,3-2 1,2-2 0,2 0-1,2 0 32,3 0 0,-1 0 0,0 0 0,-1 0 0,1 0 0,-1 0-46,1 0 1,4 1 0,2 2 0,-1 3 0,-2 0 0,-1 0-213,0-3 0,-2 3 1,-2-2-1,0 1 1,-1-1-1,0 0 0,0-1 465,2-1 0,-3-2-233,1 0 1,-4 0 0,2 0 0,1 0-42,0 0 1,-3 0-1,4 0 1,0 0 0,0 0-1,1 0-66,0 0 1,2 0-1,2-2-129,0-2 1,-1 2 0,3-3-1,0-1 128,2-3 1,0 1 0,-2-1-1,0-1 1,2-2 0,-1-1 122,-2 0 0,-1-1 0,-1 1 0,0 0 0,-3-1 0,-2 1 0,0 0-99,-1-1 0,-2 1-194,4 0 1,-5-1-1,0 2 1,0 2-59,1 1 0,-4 0 0,4-4 0,-3 0 1,-2-1 120,1 1 0,-3 0 0,0-1 1,-4 1-1,-1 0 0,-3-1 277,-1 1 0,-2 0 0,0-2 0,0-1 1,0-2-1,0 0 0,0 0-104,0 1 0,-5-1 1,-1 4-1,-1 1 1,-4 0-1,0-1-453,-3 1 0,-1 1 225,-2 3 1,0-2-1,-5 2 1,-2-2-1,-1 1 37,-1 1 1,-1 2 0,0-4-1,2 4 1,0-1 0,1 3 88,1-1 0,-6-5 1,7 4-1,-1-2 1,-3 0-1,3 0 64,-1 2 0,-9 1 0,7 4 1,-2-1-1,-4-1 0,0 1 0,-7 3-192,-2 4 1,2-1 0,-5 6-1,1 2 1,0 1 0,-3 1-513,-1 0 0,4 1 612,-2-1 0,4 0 0,1 0 1,1 1-1,2-1 71,2 0 0,5 2 0,-2 2 0,0 0 0,1 1 0,3 1 120,5 4 0,-1 0 1,5 2-1,1 1 0,2 2 1,4 0-175,0 0 0,6-3 0,1-1 0,5-2 0,6 2 1,8-1-1,6 0-328,6-6 0,2-2 0,3-1 0,4-3 0,4-2 0,2-4-1311,4-4 1656,-4 5 0,17-4 0,-3 4 0</inkml:trace>
  <inkml:trace contextRef="#ctx0" brushRef="#br0">11184 9862 8519,'1'-7'-31,"4"2"1,-2 8 0,6 2-1,1-2 1,2-2 0,3-1-1,1 0 1,2 0 0,0 0 0,-1-1-1,3-2 1,0-2 0,4 2 537,1 2 0,2-4 1,0 1-397,-1 1 1,5 1 0,2 2 0,1 0-78,3 0 0,-3 0 0,2 0 0,2 2 1,2 1-1,3 1 14,0-1 0,-3-1 176,9-2 1,0-5 0,4-1 0,0-1 0,1-2 268,-1 2 0,3-5-180,-2 3-146,2-3 0,-4-1 0,4-1 0,-1 1-127,0 0 1,-5 1 0,9 2 0,-1 2-1,0 1 1,0 1 0,-2 0-260,-3 3 1,8 2 0,-6 1 0,1 0 0,2 0 0,-3 0 188,1 0 0,-1 0 0,-5 0 0,-1 0 1,0 0-1,-2 0 0,-1 0 166,0 0 1,-5 0-1,4 0 1,-5 0-1,-5 0 1,-2 0-629,0 0 1,-5 0 0,3 0-323,-3 0 1,-3 0 813,-3 0 0,10 0 0,-4 0 0</inkml:trace>
  <inkml:trace contextRef="#ctx0" brushRef="#br0">6518 9969 8386,'0'-14'-26,"-4"1"1,0 0 0,-1 1 0,1 2 0,-1 1-327,2-2 453,-4-1 0,1-1 0,-4 0 1,2-1-1,2 1 0,2 0 1,-2-1-1,-2 1 0,0 1-52,-1 3 0,0-1 1,-5 6-1,1 1 1,0 3-1,-2 4 0,-1 5 1,-2 4-1,0 5 0,0 3-506,1 0 1,-7 5 467,2 1 0,-2-1 0,0 6 0,4-4 45,0-2 0,-3 1 0,0 0 0,0-1 0,-1 2 1,3 2 73,2 1 0,-3 5 0,4-2 0,2 1 0,1 5 0,2 0-53,-1 3 0,1 6 1,0 0-1,1 3 1,1 3-1,4 1 0,0 5 1,1 1-101,0 1 1,1 9 0,5-9 0,0-1 0,2 1 0,1-4 0,1 0 82,-1-3 0,3 1 0,-2-1 1,1 2-1,-1-2 0,1 0 105,-2 2 1,-2-6-1,-1 2 1,0 1 0,0-1-1,0 3-13,0 3 1,0-3 0,0 6-210,0 0 1,0 4-1,0 2 1,0 3 55,0-3 0,0-2 1,0-4-1,0-2 0,2-2 1,2-4 150,5-5 1,1 1 0,1-7 0,-2-2 0,1-5 0,2-6 0,1-3 552,1-1 1,-1-1-500,0 1 1,1-5 0,-1 0-1,0 2 1,2 1-158,3 2 0,-2 1 1,6 2-1,4-1 1,2-2 162,3-3 0,4-7 1,-2 4-490,1-2 0,-3-5 0,5-7 0,-1 0 164,-1 1 0,3-5 0,-6 1 0,-1-2 0,-2-2 0,-3 0 4,-2 0 1,0 0 0,-5 1 0,-3 4 0,-3 5 110,-3 6 0,-7 17 0,4 8 0</inkml:trace>
  <inkml:trace contextRef="#ctx0" brushRef="#br0">23208 14127 8308,'-14'-11'0,"1"0"986,0 0 0,4 4 0,4 5 0,7-1-418,8-1 0,16-5 0,3 3 0,7 0 0,7-1 0,1-1 0,3 0-557,1 0 0,4-7 0,1 5 1,-4 0-1,-5-2 0,-1 0-2842,0-1 1983,-10-1 1,8 1-1,-13 0 848,-2-1 0,3-5 0,5-2 0</inkml:trace>
  <inkml:trace contextRef="#ctx0" brushRef="#br0">24154 13367 8347,'-13'-29'0,"0"3"1003,-1 10 0,2 9-443,4 11 0,2 4 0,7 6 0,4 3 1,3 3-1,4 4 0,3 6 0,3 2-18,4 5 1,2 0 0,-1 0 0,-2-1-1,0-1 1,-2 1 0,2-2 0,-2 0-895,0 0 1,-1-6 0,-4 0 0,-1-5 0,-1-4-581,-3-3 1,-3-4 0,-6-8 0,0-8-1,0-6 764,0-4 0,1-5 0,3-2 0,5-1 0,3 1 1,2 2 519,-1 3 1,2 1 0,1 3-1,2 3 1,-2 5 0,-1 4 622,-2 4 0,-5 5 0,-4 7 0,-3 4 1,-1 0-1,0 4-632,0 1 0,-4 6 1,-2 0-1,-1-2 0,-2-4 1,0-5-808,0 0 0,5 2 1,-4-4-1,2-2 1,2-3-1,-1-2-1991,1-2 0,1-2 0,7 2 2455,5-5 0,15-14 0,4-5 0</inkml:trace>
  <inkml:trace contextRef="#ctx0" brushRef="#br0">24834 13794 9409,'-10'-17'1800,"-4"4"1,-2 4 0,3 14-1153,-1 3 1,1 4-1,1 2 1,3 0 0,3 3-1,2 2 1,0 0-499,1 0 1,1-1 0,4-3-1,1 1 1,2 1 0,3-4 0,2-3-1034,2 1 0,1-5 1,1-2-106,-1-2 0,-4-2 0,0-2 0,0-2 595,-2-5 1,4-3-1,-7-1 1,-1-1-1,-3 1 1040,-5 0 1,3 1 0,-7 1 0,-2 4 0,-1 1 1664,-1 3 1,6 3-2046,2 4 0,4-1 0,1 6 1,0 2-344,0 1 0,6 1 0,4 0 0,6 1 1,7-1-1,2 0 0,1-1-1091,1-3 0,4 1 1,0-5-1,-1-2 0,-2-2 1167,-1-1 0,-7 0 0,0 0 0</inkml:trace>
  <inkml:trace contextRef="#ctx0" brushRef="#br0">25127 13940 8334,'-1'-18'222,"-4"1"0,-2-1 1,-5 5-1,2-1 1,1 2-1,0 2 1132,2 1 0,-4 8 0,7 1 0,1 7 0,1 5-613,2 1 1,0 6-1,2 2-1410,2 0 1,4 3 0,6-7-1,4 0-1347,4-2 1,1-4-1,0-2 2016,1-4 0,10-4 0,-6-1 0</inkml:trace>
  <inkml:trace contextRef="#ctx0" brushRef="#br0">25501 13434 8195,'-6'-25'338,"-3"2"1,-2 12 0,1 11-1,1 7 222,-1 5 1,2 7 0,-1 5 0,-1 4 0,-2 6 0,0 3 0,4 6-1,3 1-543,4 2 0,1 2 0,1-5 0,4-3 1,3 0-1,6-5 0,2-1-5836,2-4 5819,6-2 0,-4-1 0,7-1 0</inkml:trace>
  <inkml:trace contextRef="#ctx0" brushRef="#br0">25661 13740 9156,'-2'-25'0,"-1"3"499,-1 4 1,-7 8 0,2 2 0,-2 2-124,-3 3 1,1 8 0,0 5-1,-1 5 1,1 4 0,0 2 0,-1 3-288,1 1 1,4 2 0,2 1 0,1 0 0,3 0 0,1-4-1,2-2-573,0-1 1,0-5 0,2 0-382,2-5 1,8-1 0,7-6 0,2-1-160,3-1 0,1-4 1024,2-2 0,5-9 0,2-8 0</inkml:trace>
  <inkml:trace contextRef="#ctx0" brushRef="#br0">25927 13460 8290,'-13'-13'1250,"4"7"0,0 6 1,0 9-809,2 7 1,-5 5 0,3 7 0,-1 2 0,-2 4 0,1 1 0,0 5 445,0 2 0,2-7 0,0 7-1571,5-4 0,3 7 1,1-8-1,0-2 0,1 1-1480,3-2 1,-1-4 1058,6 1 1104,-6-9 0,15 3 0,-3-4 0</inkml:trace>
  <inkml:trace contextRef="#ctx0" brushRef="#br0">25781 13940 8290,'0'-26'378,"0"0"0,0 4 0,1 4 593,3 4 1,-1 6-1,6 4 1,2 4 0,1 4-1589,1 5 0,2 4 0,1 5 1,3 4-1,0 4 617,1 0 0,3 1 0,-2 0 0</inkml:trace>
  <inkml:trace contextRef="#ctx0" brushRef="#br0">25980 14127 8290,'-13'-6'1738,"4"-6"0,2-6-1178,1 2 0,1 1 0,5 2 0,0 0 1,2 1 22,2 3 1,4 3 0,5 6-2571,0 0 1,1 0-1,-1 1 1987,0 4 0,1 2 0,-1 7 0</inkml:trace>
  <inkml:trace contextRef="#ctx0" brushRef="#br0">26180 13994 8290,'-13'0'488,"0"0"1,-1 0 0,1 0 87,0 0 1,-1 0 0,1 1 0,0 2-144,-1 1 1,6 7-1,0-2 1,1 1-1,1 0-125,0-1 1,1 2-1,7 5 1,2 2-1,5-2 1,3-3 0,1-2-1310,1-2 0,1-5 0,1 3 0,2-1 0,-2-3 425,-1-1 0,-8-4 1,-2-2-1,-5-5 0,-6-3 1367,-8-1 0,0 5 0,-7 4 0,0 2 0,2 2 0,0 0-210,2 0 0,4 6 0,4 3 0,5 3 0,2 1 0,4 1-290,2-1 1,5 0-1361,9 1 0,-1-1 1,9-1-1,3-2 1069,4-1 0,2-6 0,5 3 0</inkml:trace>
  <inkml:trace contextRef="#ctx0" brushRef="#br0">26340 14060 8290,'-25'-6'896,"3"-3"0,-2 3 1,7 2-1,0 3-529,2 1 1,4 1 0,0 3-1,2 5 0,6 8 0,0 2 0,6 0-318,6 0 1,9 4 0,4-6-1,5 0 1,4-3 0,3-2-50,0-3 0,11 3 0,-4-5 0</inkml:trace>
  <inkml:trace contextRef="#ctx0" brushRef="#br0">26634 13727 8290,'-6'-19'1908,"-2"7"-1634,-5 3 0,0 15 0,-1 16 1,1 3-1,0 3 0,-1 4 0,1 2 1,1 1-63,3 1 0,3-1 1,6 5-1,0-1 1,2-4-1,2-2 1,5-2-4639,3 0 4426,1-6 0,7 6 0,0-3 0</inkml:trace>
  <inkml:trace contextRef="#ctx0" brushRef="#br0">26634 14167 8290,'-11'-19'78,"-2"-4"0,-8 6 0,3 3 1,2 8 223,1 5 1,2 1 0,0 0 0,1 3 0,3 4 0,4 7 0,4 2-603,1 3 1,6-3-1,4 5 1,7 0 0,5-2-1,3 0 300,2-2 0,5-3 0,2 0 0</inkml:trace>
  <inkml:trace contextRef="#ctx0" brushRef="#br0">26820 14193 8290,'-13'-22'0,"0"3"1334,-1 4 0,5 0-946,1 11 1,6 1-1,2 7 1,7 4-132,5-1 1,2 5-1,-1-3-457,0 3 1,1 1-1,-1 0 1,-1 1-322,-3-1 1,-3-4 633,-6 0 0,4 0 44,0 4 0,7 0 1,-2 1-1,1-1 68,-1 0 0,-2-4 0,-4 0 0,2 2 0,-2 0 0,-2 4-487,-1 3 0,0-3 0,-1 3 24,-4-4 1,-2 4-1,-8 1 1,-3 1-116,-4-1 0,-9 0 1,-5-3-1,-5 4 353,-8 0 0,-12-3 0,24-8 0,0 1 0</inkml:trace>
  <inkml:trace contextRef="#ctx0" brushRef="#br0">24274 14900 9032,'-19'-15'993,"6"-3"1,14 6-1,20 17 1,16 10-867,13 4 1,18-4-1,6-8 1,-31-4 0,2 0-1,6-1 1,1-1 0,7 0-1,1-1 1,5 1 0,2-2-1,2 1 1,1 0-152,0 0 0,1 0 0,-20 0 0,1 0 0,0 0 0,24 0 0,-1 0 0,-1 1 0,0 0 0,1 0 0,-1 1 1,-4 1-1,-1 0 0,-2 0 0,1 1-1449,-2 1 0,-2 1 0,-8 0 0,-1 1 1473,5 1 0,0 2 0,-8-1 0,-2 2 0,3 3 0,-1-1 0</inkml:trace>
  <inkml:trace contextRef="#ctx0" brushRef="#br0">7252 14580 9315,'0'-33'-84,"0"2"1,0-1 0,0 6 0,0 6 0,0 3 319,0 3 1,0 5 0,-2 1 0,-2 2-1,-5 2 1,-3 0 0,-1-2 0,-1 0-1,1 0 1,-2 3 0,-1 1-127,-2 2 0,-4 0 0,1 0 0,-3 0 0,-4 2 0,-1 2 1,-4 7-1,-1 5 0,-3 6-129,-3 3 0,1 8 1,-8 4-1,1 6 1,2 6-1,-2 4-176,21-24 1,1 0 0,-22 29 178,23-26 1,2 2 0,-1 1 0,1 1-1,-1 5 1,1 1 0,-1 2 0,1 0 0,0 0-1,2 0 36,-1 1 0,3 1 0,1 6 0,2 1 0,-2-1 0,1 0 1,1 2-1,1 1 0,1 3 0,1 1 0,0 1 0,1 0-7,0 2 0,1 2 0,1 4 0,2 0 0,2-2 0,1 0 0,0 0 0,0 1 0,1 1 0,1 0 0,1-1 0,0-2 0,2-1 0,0 0-55,2-4 1,1-1 0,2-5 0,1-1 0,2-1 0,1-2 0,2-3 0,2-2 0,0-5 0,1-3 0,18 30 0,0-10 246,3-2 0,2-3 0,1-2 0,0-2 0,0-2 0,0-2 0,0 1 203,0-1 0,0 2 0,0-3 0,0 3 0,0 0 0,1 1 0,2-3-626,2-2 1,3 4 0,-2-11 0,2-2 0,2-5 0,2-6 0,0-4 0,-3-5-298,-5-4 0,-4-3 1,-3-6-1,-3 0 1,-1 0-1,-5-1 555,-4-4 0,-4 2 1,-3-4-41,0 1 0,0 2 0,-8 4 0,-3 0 0</inkml:trace>
  <inkml:trace contextRef="#ctx0" brushRef="#br0">11264 9462 10971,'-13'-13'-35,"5"6"1,4 1 0,8 6 0,5 0 696,3 0 1,-3 4-517,0 1 0,-5 3 0,5-2 0,1 0 0,2 2 0,3-2-70,3-1 0,-2 4 0,5-4 1,0-1-1,-1 1 0,4-1 83,1-1 1,2-1 0,0-2 0,-1 0 0,1 0 0,0 0 73,-1 0 1,1-5-1,0 1 1,-1-1 0,1 1-1,0-1-102,-1 2 0,1-3 0,0 2 0,-1 1 1,1 2-1,-2 1-203,-3 0 0,6 1 0,-4 2 0,0 1 0,1 1 0,-1-1 0,-1 1 0,0-1 309,0 2 1,2-4-1,4 2 1,0-2 0,4-2-1,1 0-24,3 0 0,1-6 0,2-2 0,-1-1 0,-1 2 0,1 0 0,4 1-307,3 0 0,-3-3 0,1 4 1,-2 1-1,-2 0 0,0-1 1,0 2-111,0 2 0,-2-4 0,1 1 0,-2 1 0,0 1 0,-3 2 343,0 0 0,-6 0 0,3 0 1,-3 0-1,-1 0 0,0 0 0,1 0 25,3 0 0,-3 0 0,3 0 0,-1 0 0,1 0 1,3 0-1,0 0-247,-3 0 0,3 0 0,2-1 0,1-2 0,0-2 0,-3 1 221,-2-2 1,5 3 0,-3-6 0,2 0-1,-2 2 1,-1 1 92,-4 0 1,4 5 0,-2-5 0,-1 1 0,-2 1 0,-2 1-444,1 1 1,0 2 0,-1 0 0,1 0 0,0 0 0,-1-1 0,1-2 7,0-2 0,-5 1 0,-1 3 1,-1-2-1,1-2 0,1 1 565,-1-2 0,0 3-237,-4-6 0,0 6 1,3-3-1,0 2 1,-4-1-582,-1 2 0,-2 2 0,1 1 0,-1 0 0,0 0 0,1 0 447,-1 0 1,6 6 0,2 1 0</inkml:trace>
  <inkml:trace contextRef="#ctx0" brushRef="#br0">14823 9316 8389,'0'-14'-478,"2"3"1,1 3 558,1 8 0,0 2 1,-2 6 181,2 3 0,-1-5 0,6-2 0,2-2 0,2-2 0,5 0 0,4 0 110,3 0 0,2 0 0,1-2 0,2-1 0,4-3 0,1 0-233,2 0 0,9-2 1,-6 3-1,0 1 1,0-2-1,-3-2 0,2 1-89,-2 3 1,-6-2-1,1 0 1,-1 0-1,1 0 1,-3 1-1,-1 1-172,-1 0 0,0-5 1,-1 3-1,1 0 1,0-2-1,-1 2-35,1 1 0,0-1 0,-1 3 0,1-2 1,-2 2-1,-1 2 0,-4 1-1015,0 0 0,2 0 1,-4 0 1170,-2 0 0,-1 0 0,-2 0 0</inkml:trace>
  <inkml:trace contextRef="#ctx0" brushRef="#br0">15810 9102 8389,'0'-13'-284,"0"0"305,0-1 0,5 7 0,4 3 0,3 2 0,2 2 0,-1 0 1,0 0 226,1 0 1,3 0 0,1 2-1,-2 2 1,-1 3 0,-1 2-1,-1 0 1,-1 2 147,-3 0 1,-2 1 0,-4-1 0,1-2-1,-1 1 1,-1 2-274,-2 1 1,-6 0 0,-3 1 0,-1-1 0,-1 0 0,2 1-587,-1-1 1,0 0 0,-1 1 0,4-1 0,2 0-196,7 1 0,5-2 0,11-2 0,7-3 0,8-1 658,7-3 0,9-1 0,-2-2 0</inkml:trace>
  <inkml:trace contextRef="#ctx0" brushRef="#br0">17169 9156 8389,'8'-6'676,"3"0"-153,-2-3 1,2 2-1,-1 4-64,-1-2 1,-5 1-1,4 5-427,-2 4 0,-2-2 0,-4 6 0,0 1 0,-1 2-90,-4 1 1,1 0 0,-7 1 139,1-1 1,-9 5-1,4 1 1,-3 0-108,-1 1 1,-5-1 0,2-3 0,-3 2 0,-2 0 0,1-1 0,-1 1-108,0-2 0,1-5 0,-1-2 1,2 0-1,1-2 0,2-3-213,-2-2 1,3-2 0,1 0 19,0 0 0,3 0 0,3-2 1,1-2 153,0-5 0,4 2 1,1-2-1,2-2 375,4 0 0,2-1 0,4 1 1,5 4-1,3 0 0,2 1 192,4 0 1,-3 1-166,3 5 0,-2 0 1,0 0-1,2 0 1,0 0 20,1 0 0,0 0 0,5 2 0,-2 1 1,2 3-1,1 1-227,2 3 0,0 2 0,-1 2 0,1-1 0,0 0 0,-1-1 0,1-1-31,0-3 1,-1 1 17,1 5 1,1-3 0,2 0-1,1-4 1,-2-1 83,0-3 1,-3-1-1,1-2 1,0 0-1,-1 0 1,1 0 32,-1 0 0,0-5 1,-3-1-1,0-1 0,-1-4 1,0 1-419,0 1 0,-4-3 0,3 3 228,-2-2 1,-1-3-1,-5 1 1,-1 0-41,-3-1 1,1 0 0,-5-3-1,-2-2 1,-2 0 0,-1-2-1,0 2 47,0-1 1,-6-2-1,-3 3 1,-1 0 0,0-2-1,1 2 80,-2 0 0,-1-4 1,-1 6-1,0 0 1,-1 2-1,1 2 0,0 1 148,-1 3 1,1 2 0,0 4 0,-1-1 0,1 1 0,-2 1-95,-2 2 0,0 2 0,-3 2-372,0 5 0,-2 3 0,3 3 1,-2 1-65,-3 2 1,1 5 0,-1 0 0,3 0 0,2 1 0,3-3 0,2-1-422,5 1 0,-1 0 0,6 1 0,-1-3 777,-1 1 0,-1-6 0,-6 6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4359 5904 28916,'-13'-6'-253,"5"-1"1,8-1-1,9 2 1,3 2-1,1-1 1,1 1-1,-1 0 1,2-2-1,1 0 1,3-2-1,2 2 1,4-1-1,3 1 1246,3 0 0,8-3 1,1 5-726,7 1 0,7 1 0,2 2 1,5 0-1,2 0 0,7 0 259,3 0 0,-2 0-507,4 0 1,1 0 0,-36 0 0,1 0 0,1 0 0,-1 0 0,1 0 0,1 0 89,-2 0 0,1 0 1,-2 0-1,1 0 0,0 0 1,-1-1-1,2 0 0,-1-1 1,2-1-1,-1 0 0,0 0 1,0-1-111,1-2 0,0 1 0,-3 1 0,0 1 0,1-1 0,0-1 0,-3 0 0,-1 0 0,37-7 0,-1 0 0,-1 3 0,-7 2 0,-7 4 0,-3-3 0,-2 0 0,-1 0 0,-1 1 0,-3-1 0,-5 3 0,0-4 0,-4 1 0,-5 3 0,-1 0 0,-4 0 0,-1-1 0,-3-1 0,-1 4 0,-3-2 0,-2-1 0,-3 1 0,-1 1-1385,-1 2 0,-6 6-248,1 3 0,-7 7 1041,-2 2 0,-6 6 1,-7-4-1</inkml:trace>
  <inkml:trace contextRef="#ctx0" brushRef="#br0">3413 6597 29200,'-14'0'-634,"1"0"1,0 0 538,-1 0 1,1 0 0,0 0 0,-1 0 0,1 0 0,1 1-1,5 2 112,7 2 0,11-1 0,13-4 1,6-1 218,5-4 1,10 2-1,4-5 1,2-1 0,3 0-213,-1 0 1,5 4 0,0-2 0,-4 1 0,-2 3 0,-4 0-13,-2-1 1,-2 2 0,-4-2 0,-1 2 0,-4 2 0,-4-1-496,-3-4 1,-7 4-1,-3-4 1,-6 4 184,-8 1 1,-11 6-1,-17 1 1,-7 2-1,-8 2 1,-5 2 0,-2 3 312,0 0 1,-4 4 0,2-1 0,1 2 0,1 1-1,3 0-53,3 0 1,-1-1-1,10 1 0,-1 3 0,6-4 0</inkml:trace>
  <inkml:trace contextRef="#ctx0" brushRef="#br0">17209 4944 7744,'-13'0'0,"1"-1"0,2-2 0,2-3 0,2-1 0,9-2 519,11-5 1,-1 7-1,5 1 1,-2 2-1,2-1 1,3 4-1,1 4 1,-1 7-1,-2 6 1,-1 8 0,1 6-211,3 5 1,-3 10 0,1 6 0,-3 7 0,3 7-1,0 3 1,-9-30 0,0 0 0,1 1 0,-1 0-217,0 1 0,0 0 1,-1 5-1,1 1 1,1-4-1,1 0 1,-1 1-1,0 0 0,1 2 1,0 0-1,0-1 1,-1-2-255,1 0 1,0-1 0,2 2-1,1 0 1,-4-5 0,-1 0 0,1-2-1,-1 0 1,9 34 0,-3-5-283,-3-3 1,0-4-1,-1-9 1,0-6-1,-1-6 1,-1-6-275,-2-3 0,-7-7 1,4-5-1,0-6 717,3-5 0,3-16 0,1-3 0</inkml:trace>
  <inkml:trace contextRef="#ctx0" brushRef="#br0">17796 6624 7714,'-27'20'426,"3"4"1,7-6 0,8-2-85,6-1 0,4-2 0,4 1 0,5-1 0,6 0 0,7 1 0,2-1 0,1-1 0,3-3-344,2-5 0,-3-2 0,4-4 1,-1-2-1,2-7 0,1-7 0,3-8-470,2-8 1,1-11 0,1-4-1,2-2 472,2-3 0,-18 25 0,2-1 0,-2 0 0,1-1 0</inkml:trace>
  <inkml:trace contextRef="#ctx0" brushRef="#br0">19702 5278 7660,'-13'0'474,"-1"0"46,1 0 0,0 5 1,-2 4-1,-1 3 1,-4 4-1,-2 5 1,-6 9 245,-6 7 1,-6 3 0,-3 12-605,-2 2 1,20-21-1,0 1 1,1 0 0,-1 0-1,0 1 1,0 0 0,-1 0-1,0 1-51,-1-1 1,1-1-1,-19 23 1,20-27-1,0 0 1,-21 30-1,3-4 1,2 0 0,2-5-467,2-4 0,2-3 0,9-5 0,4-5 0,4-6 0,4-6-4166,0-2 4521,7-9 0,7-22 0,7-12 0</inkml:trace>
  <inkml:trace contextRef="#ctx0" brushRef="#br0">18849 6157 7660,'-40'48'750,"-3"-4"0,1-6 1,5 1-415,3 2 0,3 2 0,5-1 0,0-1 249,4-1 1,1 3 0,5-9-1,0 0 1,3-3-517,2-2 0,8-9 0,0-2 0,9-5 1,12-4-1,15-6 0,11-7-701,9-10 1,-17 1 0,1-3 0,1-5-1,1-1 1,2-2 0,1-1 631,1-2 0,0-1 0,2-3 0,0 0 0,-1 1 0,-1-1 0</inkml:trace>
  <inkml:trace contextRef="#ctx0" brushRef="#br0">19489 7077 8524,'1'-8'-168,"4"4"0,-5 4 0,0 3 0,-8 1 1,-4-1-1,-1-1 0,0-2 0,-1 0 1,1 0 339,0 0 1,-1 0-1,1 0 1,0 0 0,-1 0-1,1 0 1,0 0-152,-1 0 1,0 0 0,-4 0 0,-4 0 0,-4 0 0,0 0 0,-1 0-39,0 0 1,-1 0 0,-3 0 0,-3 0 0,-1 0 0,-1 0 83,-1 0 0,3 0 1,-3 0-1,-2 0 0,-1 0 1,2 0 61,-1 0 0,-1-2 0,-1-1 0,-2-1 0,1 1 0,0 1-67,0 2-57,1 0 0,2 0 1,2 0-1,3 0 1,-2 0-1,1 0-56,-2 0 1,-3 5 0,9-1-1,0-1 1,0-1 0,-1-2 0,3 0 47,1 0 1,0 0 0,-2 0 0,-3 0 0,1 0 0,-1 0 0,2 0 38,-2 0 1,4 0 0,-5 0 0,0 0-1,1 1 1,-1 2 0,2 2 76,-1-2-112,-4-2 0,4-1 1,-4 0-1,3 0 1,0 0-1,2 0 17,-1 0 0,-7 0-6,4 0 40,-5 0 1,11 0 0,-5 2 0,-2 0-32,-2 3 0,4 1 0,-1-3 0,-1 3 0,0 0 0,2 1 0,3-1-28,4 0 1,-1 0-1,1-2 1,2 4 0,1 1-1,2-1 1,-1 1-123,2-1 158,5 4 0,-6-9 0,3 4 0,1 0 0,-2-1 1,2 2 24,0-1 1,1-4 0,5 3 0,-1-2 0,1 2 0,0 2-39,-1 2 0,3-2 0,0 0 0,4 4 0,1 3 0,1 3-110,0-2 58,3 5 1,-4 0 0,6 5 0,-1 2 0,-2 2 0,-3 3 40,-2 1 1,4 1 0,-4 5 0,1 0 0,1 2 0,0-1-1,2 2 37,-2 0 0,4-9 0,-2 6 0,2-2 0,1 1 1,-2 1 256,-1 0-284,-1 0 1,1 0-1,-1 1 1,1 2-1,-2 2 1,-2-2 8,1-2 1,-5 4 0,5-1 0,-2-1 0,0 0 0,0 0 0,0 3-20,0 1 0,5-7 0,-3 3 0,1 0 0,3-2 1,3 2-44,4 2 27,-2-10 0,9 14 0,-2-7 0,3 2 0,1 2 0,1-3-31,-1-2 1,0-1-1,1-1 1,-1-2-1,-1-2 1,-2 1-1,-2-2 62,-2-3 0,3 2 0,-4-2 0,1 0 0,2 0 1,-2 2-1,0-1 24,-3 1 0,0 2 1,0-1-1,1 2 1,0 2-1,1-1-15,-1 2 1,1-5 0,-4 1 0,2 1 0,2 0 0,-2-1 0,-2 2-10,-1 2 1,2-2 0,1 0 0,1 3 0,-1 0-1,-2 3 1,-1-2-28,0 0 1,0 4-1,0-1 1,0-1 0,0 0-1,0 0 18,0 2 1,0-1 0,0-4 0,0 0 0,0 1 0,0 1 0,0 1 49,0 0 0,0-3 1,0 7-1,2-1 0,1-3 1,1-2 143,-1-1-185,-1 0 1,2 0 0,1-1 0,-2-2 0,-2-2-1,-1 1 5,0-2 0,0 5 1,0-5-1,0 1 1,2 1-1,1 1 1,1 1-20,-1 2 0,-2 2 1,1 1-1,1 1 0,1-1 1,1-2 28,1-1-26,-5 0 0,10 5 0,-6-1 0,1-2 1,0-4-1,-1-2-3,1 1 0,-3 1 0,4 1 1,-1-2-1,-3-3 0,0 0 1,0-2-22,1 1 1,1-2 0,-4-3 0,2 2 0,2 1 0,-1-1 0,0-2-52,1-2 0,5 6 0,-2-1 0,1-3 0,-1-2 0,1-2 0,0 1 26,0-1 1,0-6 0,3 0-1,-2-4 1,-1 0 0,2-1 22,0 0 156,-3-5 0,4 4 0,-4-5 1,4 2-196,2 0 0,-1-6 0,0 3 0,1-2 0,-1 0 0,0-1 1,1-1-72,-1-2 1,2 0-1,1 1 1,2 2-1,0 2 1,1-2-1,3-2 109,3-1 0,2 0 0,0 0 0,-1 0 0,1 0 0,0 0 131,-1 0 0,7 0 0,1 0 0,1 0 1,2 0-1,2 2 0,2 1-181,2 1 56,-4 1 1,11-5 0,-4 1 0,0 2-1,2 1 1,-3-1-16,1-1 0,5-1 1,-4 2-1,0 2 1,-1-2-1,-1-2 1,1 1 69,1 2 1,-7-2 0,3 2-1,2-1 1,-1 0 0,3 1 94,1-1-136,-5 5 1,4-7 0,-2 5 0,2-1 0,2-1 0,-2 1-22,-1 0 0,3-3 0,-5 4 0,-1-2 0,-1 1 0,-2-2 0,0-2 92,0-1 1,-5 0 0,1 0 0,1-1 0,0-2 0,0-2 0,-3 1 81,-1-2 0,4 4 0,-2-2 0,2 3 0,-1 1 0,-5 0-279,-3 0 0,2 0 1,-2 0-1,-3 0 0,0 0 1,-1 0-1,0 0 51,-2 0 0,-4-5 1,2-1-1,0-1 1,-4-4-1,-1 0 1,-2-3 399,0 1 1,1-2-1,-1-1 1,-1-2 0,-2 0-1,-1 1-244,1-1 1,-2 0 0,-1 3 0,-1-1-1,-3-5 1,0-1 0,0-5-380,2-1 1,-1 0 0,-4-9 0,0-3 0,-2-1 0,0-7 0,-4-4 324,-2-5 0,5-4 1,-3-9-1,2-4 1,2 34-1,-1-1 1,2-1-1,-1-1 43,2 0 0,-1 0 0,1 1 0,0 0 0,0 3 0,0 0 0,1-37 0,2 6 0,2 5 0,-2 6-313,-2 4 0,-1 3 0,0 10 0,0-4 0,2 1 0,1 1 0,1 2 60,-1-1 1,-1-4 0,-2 1 0,0-1 0,0-4-1,0 0 1,0-4-90,0-3 0,-2 6 376,-2-6 1,2 7 0,-4-7 0,2 3 0,-1 3-160,2 3 0,-2 3 0,0 8 0,2 2 0,2 5 0,1 3-98,0 2 0,0 0 0,0 3 0,0 2 0,1-1 0,2-1 0,2-3 121,-3-2-34,0 8 1,-2-15 0,0 8-1,0-2 1,0-4 0,0-1 284,0 0 0,0-8 0,0 4 0,0-2 0,0-4 0,0-1 0,0-1-183,0 3 0,-2 2 0,0 2 0,-3 2 1,2 3-1,2 0 0,1 2-86,0-1 0,0 2 0,0 4 0,0 1 0,0-2 0,0-2 53,0-1 0,-2 0 0,-1 3 0,-1-2 1,1-3-1,1 1 0,1-2 38,-4 0 0,4 3 0,-4-5 1,2-2-1,1-2 0,-3-2 1,2 4-24,2-1 1,-4 2-1,-1 0 1,0 2-1,0-1 1,2 2-59,-2 3 0,5-2 1,-5 2-1,1 2 1,1-1-1,1 0 0,1-2 49,2-2 0,0 3 0,0-5 0,0 0 0,2 1 0,1-1 1,1 1 52,-1 1 1,0-5-1,0 5 1,2 0 0,-3 2-1,0 1 1,-4-1-87,-2 3 1,1 1 0,-6 1 0,-1-1 0,-3-2 0,-4-1-53,-1 2 1,-4 0-1,4 3 1,1-1-1,-1 0 1,0 1-1,2 1 138,1 2 1,3 0-1,2 3 1,1 1-1,0-2 1,0 2-1,2-1 47,1-1 1,0 4-1,3 0 1,-2 0 0,3 1-1,0-2-137,2 2 0,0 1 0,0 2 0,0 0-209,0-1 1,0 5 0,2 1 225,2-3 0,-3 4 1,4-2 90,-4-1 0,-1 2 0,0-1 1,0-1-64,0-2 1,-1-1 0,-4 1 0,-2 1 0,-2 4 0,-1 0 100,-5-1 0,0 5 18,-7-1 0,-2 2 0,-7 2 0,-4 0 0,-7 0-25,-7 0 0,0 2 0,-13 2 0,-2 4 0,-5 1 0,-2-1-37,33-2 1,0-1 0,-4-1 0,-2-1 0,-2 1 0,-1 0 0,-1-1 0,0 0 0,-4-2 0,0 1 0,0-2 0,-1 1 0,-2-1-1,0 0 653,1 0 0,0 0-621,3 0 1,0 0 0,0 0-1,0 0 1,2 0 0,2 0-1,0 0 1,0 1 0,1 1-1,0 1 1,4 0 0,0 1-75,3-1 1,-1 2 0,0 2 0,0 2 0,3-1 0,0 0-1,-32 15 62,2 5 1,33-8 0,0 1 0,-27 21-1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8385 5704 9897,'-2'-12'-260,"-2"5"1,-5 7-578,-3 7 0,3 4 816,0-3 1,8 3 786,1-7 1,6-1-494,7-7 1,6 2-1,2-2 1,1 2-220,0 2 0,-4 0 0,4 2 1,4 1-1,2 1 0,6-1 1,3-1 94,4-2 1,4 0 0,-1 0-1,4 0 1,2 0 0,2-2 43,3-2 0,1-2 0,-3-5 0,0 3 0,2-3 0,0 1 308,-2 1 0,8-1-481,-8 5 1,4-4-1,-2 5 1,1 1 0,2 1-1,-2 1-322,-1-4 0,-6 4 0,-2-3 357,-1 2 1,-2 2 0,-5 0 0,-2 0-27,-2 0 0,-5-4 1,1-1-1,-3 1 1,-3-1-1,-1 1 1,-3 1 72,-2 1 0,0-2 0,-2 0 1,0 1-1,0 1-748,-2 2 0,-2 2 33,0 2 1,-4-1 0,-1 6-1,-3 1-642,-2 2 0,-1 1 1220,-2 1 1,0-1-1,0 0 1</inkml:trace>
  <inkml:trace contextRef="#ctx0" brushRef="#br0">23808 5238 8316,'-20'-6'26,"6"3"0,-4-5 0,3 2 0,2 3 0,-1 0 1,1 0 915,0-1 1,4 0-435,0 4 0,7 1 0,1 4 0,4 3 432,0 4 0,-2 2 0,-1 2-548,0 6 1,0 2-1,-1 10 1,-2 1-1,-3 2 1,0 6 537,0 3 1,-3 3-734,5 4 0,-5-2 0,4-1 0,3 3 0,0 1-95,2 2 0,0 6 0,0 0 0,0 2 0,0 1 0,0 0 0,0 3-164,0 1 1,0 0 0,-1-1 0,-2 2 0,-2-3 0,1-2 0,-1-5-119,1 1 1,-1-11 0,5 4 0,0-4 0,0-2 0,0-4-44,0-3 0,0-2 0,0-2 0,2-3 1,1-1-1,3-5 103,1-5 0,1 1 0,2-6 0,-1-3 0,1-4 0,2-3 192,1-2 1,1 3 0,-1-5 0,2-1-1,4-1 1,8-4 0,7-4 148,4-7 1,10-6 0,7-8-1,8 0 1,-28 13 0,1 0 0,2-1-1,0 1-84,2-2 0,1 0 1,-2 3-1,1 0 0,2 1 1,2 2-210,-1-2 1,1 0 0,2 2 0,0 1 0,-4-1-1,0 2 1,0 1 0,-1 1 40,0 1 1,0 1 0,-1-2-1,0 1 1,-1 2 0,0 0 0,-1 0-1,0 0 1,31-2 0,-5 2 0,-8 3-128,-5 4 0,-5-1 0,-9 6 1,-5 0-1,-7 0 0,-4-2 476,-5-1 0,-2 0 272,-5-2 1,1-4-504,-6 0 1,1-10-1,-5-11 1,0-4 0,0-9-1,0-6 1,1-7-326,4-5 1,-2 0-1,4-10 1,1-5-1,-2-2 1,-3 31-1,1 0 32,0 0 0,-1-1 0,0 1 0,-1-1 0,1-5 0,1-1 0,0 0 0,0 0 0,-1 2 0,0 0 0,0-1 0,-1 1 0,0 0 0,-1 1-104,0-2 0,0-1 0,-1 4 0,0-1 0,0 1 0,0 1 1,0-34-1,0 3 0,0 4-9,0 2 0,0-2 0,0 8 1,0 1-1,1 2 0,2 4 123,2 1 1,4 0-1,-3 2 1,1 5 0,2 2-1,0 4 1,-2 2 342,-1 5 1,-1 5-1,-5 3 1,-2 6-1,-2 2 1,-7 3 0,-5 3 126,-6 5 1,-14 2 0,-5 2-1,-5 2 1,-6 2 0,-1 5-4,-1 3 0,-11 1 0,4 0 0,-2 1 0,-5-1 0,2 0 0,-2 1-262,0-1 0,6 2 1,-6 1-1,1 3 1,5 1-1,1-1 66,5-3 1,1 5-1,2 1-251,0 3 1,4 2 0,0 0 0,-2-1-201,0 1 0,-3 4 0,2 0 0,2-1 0,4-2 1,3-3-1,6-3-1914,3-4 0,7-3 2290,5-2 0,6 1 0,-3-1 0</inkml:trace>
  <inkml:trace contextRef="#ctx0" brushRef="#br0">23688 6011 8857,'-8'0'1948,"4"0"1,10 0-1306,7 0 1,2 0 0,7 0 0,3 0 0,5 0-311,5 0 0,7-2 0,5-1 0,10-3 0,3-1 0,8-2 0,2 0-55,4 0 0,-33 7 0,0 0 0,-2-2 0,2-1 0,1 0 0,1 1 0,3 0 1,-1 1-1,-1-1 0,1 2-174,-3-2 0,2 2 1,4 1-1,0 0 0,-6-2 1,0 0-30,1 0 0,-1 0 1,-1 3-1,1-1 1,-3-1-1,-1-1 1,34 2-640,-5 1 0,-9 0 0,-2 0 0,-6 0 0,-7 0 0,-7 0 0,-8 0-462,-4 0 0,-8 0 1,2 1-1791,-3 4 2816,-2-4 0,6 5 0,2-6 0</inkml:trace>
  <inkml:trace contextRef="#ctx0" brushRef="#br0">25594 5931 8205,'-13'0'266,"4"-2"217,0-2 0,6 1 260,-2-6 1,5 7 0,5 1-119,4 4 1,3 6-1,1-5-147,0-1 1,5 5 0,1 0 0,2 4-192,3 2 1,1-1 0,2 0 0,-1 1-1,2 0 1,2 3 0,1 2 144,-1 2 0,-2-4 1,-2 4-1,1-2 0,0-1 1,1 0-259,3 0 0,-3-1 0,3-3 0,-3-1 0,-1-1 0,1-2 0,0-1-466,-1 2 0,3-1 0,-10 0 0,1-1 0,-3 0 0,-3 0-568,-2 0 1,-4-5 0,-2 5 0,-1 2 0,-3 0-460,-1 3 0,-4-7-1648,-2-2 2967,2-4 0,-10-7 0,5-1 0</inkml:trace>
  <inkml:trace contextRef="#ctx0" brushRef="#br0">26327 6157 8110,'0'-13'1169,"2"5"0,2 4-895,5 2 0,3 2 0,1 0 0,0 0 0,1 0 0,-1 0 0,0 2 238,1 2 1,-7 5-1,-2 8-132,-4 0 1,-2 7-1,-4 0 1,-4 4-1,-3 3 291,-1-1 0,0-2 0,-1-2-766,1 1 1,1-2-1,3-3 1,5-4-810,2-3 0,4-2 1,4-1-1,6-1 1,7-4 903,6-1 0,-1-2 0,8-4 0</inkml:trace>
  <inkml:trace contextRef="#ctx0" brushRef="#br0">26434 6877 8139,'-14'-6'-682,"-5"4"1819,10-4 0,-1 2 1,14 0-1,5 1-702,3 1 1,1 2 0,2 0-1,1 0 1,4 0 0,-1 0-1,0 0-307,-2 0 1,-3 0-1,0 3 1,-2 6 0,-4 7-472,-3 4 1,-5 5 0,-5-3 371,-3 3 0,-6-3 0,-2-1 0,-2 0 105,2 0 1,1-5 0,3 2-1,3-4 1,5 0 0,2-1-100,2 0 0,6-1 1,5-1-1,3-4 1,6-1-1,-1-3-460,0-2 0,3-1 0,-4 0 1,-1 0-1,-1 0 0,0 0 0,2 0-647,-2 0 1,-1 0 0,-2-1 1071,1-4 0,5-8 0,2-8 0</inkml:trace>
  <inkml:trace contextRef="#ctx0" brushRef="#br0">26900 6850 7951,'-22'-4'-37,"0"-1"0,11 2 1,3 8-197,5 4 1,3 2 0,0 3 1234,0-1 0,1 5 0,2 0 0,1-1-558,-1 3 0,3-1 0,-1 3 0,-2-3 0,-2-1 1,-1 0-1,0-2-1185,0-1 0,0-6 1,-1-2 740,-4-1 0,-2-1 0,-6-5 0</inkml:trace>
  <inkml:trace contextRef="#ctx0" brushRef="#br0">26927 6677 7951,'0'-13'0,"0"-1"717,0 1 1,6 0 0,3-1-642,3 1 0,2 6 0,3 2 0,2 4 1,2-1-1,2-1-76,3-1 0,-6-7 0,0 4 0</inkml:trace>
  <inkml:trace contextRef="#ctx0" brushRef="#br0">27300 6490 8541,'-13'0'1087,"4"5"-638,0-1 1,5 5-1,-4-3 1,1 1 0,1 4-1,-2 1-172,1 1 1,4 0-1,-1 1 1,2-1-1,2 0 1,2 1-1,2-1-785,5 0 1,-2 1 0,2-3-181,2-2 0,0 2 1,3-5 33,-1 1 0,-1-3 0,-5 4 0,-7-2 595,-7-3 1,0 0 0,-2 0 0,-2 1 0,-1-1 0,-1 0 1463,0 1 0,1-1-1284,3 6 0,3 0 1,6 5-366,0-1 0,2 0 0,2-1 0,6-2 1,5-2-1,3-2 0,-2-2-479,-1 2 0,-2-4 1,-1 3-1,-3 1 827,-4 3 0,-11 3 435,-8 1 0,-2 2 1,-8 2-1,-1 2 1,2 0 117,-3 0 0,4 4 1,3-4-1,7 2 0,5 1 1,4 0-1,4-1-547,8-2 0,3-3 0,13-5 0,5-4 0,1-1 0,3-3-589,0-2 0,-4-1-690,1 0 1,-5-4-1,-5-2 1,-6-1-223,-5-4 0,-17 1 1391,-2 1 0,-24 3 0,-2 6 0</inkml:trace>
  <inkml:trace contextRef="#ctx0" brushRef="#br0">24607 7237 8059,'0'-14'0,"0"1"0,2 0 411,2-1 0,-2 5 0,2 1 0,-2-3 300,-2-1 1,1 5 0,2 1-1,3 2 1,2-1-253,2 2 1,2 2 0,1 1 0,2 1 0,1 4 0,2 4 1104,-2 2-1394,-1 9 1,3 0-1,0 7 1,-2 1-1,0 3 1,1 3 79,0 0 0,3 9 1,-4-3-1,3 2 1,2-1-1,1-1 1,0 0-1,-1-1-334,-2-4 1,5 4-1,-3-5 1,-1 0-1,-2-3 1,-3-3-1,-2-1-388,1-1 1,-1-3 0,-1-3-1,-2 0 1,-2-4 0,-2-1-1298,-3-2 0,-1-1 0,1-2-1779,2-1 3548,-1-6 0,-10-9 0,-1-9 0</inkml:trace>
  <inkml:trace contextRef="#ctx0" brushRef="#br0">24994 7930 8100,'-13'0'0,"-1"1"1016,1 4 0,1-2 0,3 5-539,5 3 0,13 1 0,6 1 0,5 0 1,7 1-1,4-1 0,3-1 0,5-2-111,4-1 0,0-6 1,2 1-1,-2-2 1,-4-2-1,-2-2-761,-3-2 1,-1 3-247,-7-4 0,-5-2 1,-3-1-1,-3-2 1,-2-3-3559,0-7 4199,-5 3 0,4-9 0,-5 6 0</inkml:trace>
  <inkml:trace contextRef="#ctx0" brushRef="#br0">25301 8649 7964,'-14'-4'-75,"1"-1"1,7 0 0,6 2 0,7-3 412,5-2 0,6 1 1,3-5-1,3 2 0,4-4 0,1 1 1,4-2-1,1 3 0,1 2 1,0 0-1,-3-1 334,-2 2 0,-2-1 0,-3 6-792,-3 1 1,-2 1 0,-7 4 0,-1 2 149,-3 5 0,-3 9 1,-8 4-1,-4 3 1,-7 3-1,-6 2 383,-2 1 1,-4 0-1,2-3 1,0 2-1,-1 1 1,3-3-194,2-4 1,3-4 0,7-3-1,4 0 1,4 0 0,2-2-1,5-4-1906,8-2-379,-1-3 1,17-6 2064,-4 0 0,16-6 0,-1-1 0</inkml:trace>
  <inkml:trace contextRef="#ctx0" brushRef="#br0">26060 8423 9022,'-13'-17'0,"0"6"1976,-1 3-1779,7 4 0,1 5 1,8 4-1,2 4 0,5 4 1,3 3-1,0 3 0,-2 2-49,-1 3 1,-2 1 0,4 2 0,-4-1 0,-1 2 0,-3 1-1,-2-1 1,-1-5-1683,0-2 0,0 1 1534,0-4 0,-5-6 0,-3-6 0</inkml:trace>
  <inkml:trace contextRef="#ctx0" brushRef="#br0">26047 8409 8038,'6'-28'211,"-4"-3"0,3 10 0,0 1 0,1 2 72,1 3 0,2 3 1,4 2-1,1 3 0,-1-1 1,2 2-1,1 0-142,2 3 0,10 2 1,-1 1-1,1 0-141,0 0 0,5-12 0,1-3 0</inkml:trace>
  <inkml:trace contextRef="#ctx0" brushRef="#br0">26500 8090 8038,'-13'0'1147,"0"0"-420,-1 0 0,1 0 0,1 1 0,3 4 1,5 3 171,2 4 1,2-1-763,0 2 1,0-3 0,0 8 0,0-2 0,0 1 0,0 0 0,0 0-412,0-2 1,0 2-1,0 1 1,0-2-1,2-2-741,2-5 1,4-4-1,5-5 1,0 0-1,1 0 1015,-1 0 0,0-5 0,1-3 0</inkml:trace>
  <inkml:trace contextRef="#ctx0" brushRef="#br0">26527 8289 8551,'-13'2'0,"1"2"0,1 5 531,3 3 1,5 1 0,-3 1-567,0-1 1,4 6 0,-2 2 0,2 1 0,2 1 0,0 0 267,0 2 1,0-4-234,0-3 0,6 3 0,2-1 0</inkml:trace>
  <inkml:trace contextRef="#ctx0" brushRef="#br0">26594 8543 8029,'-21'0'13,"-3"3"0,5 4 1,-2 6 164,-2 2 1,3 4-1,3 2 1,2 1-1,3 4 1,3-3 0,5 1-1,2-3 555,2-4 0,2-2 0,2-1 0,5-3 0,4-2 0,3-4 0,4-4 0,-1-2-825,0-4 1,3-4-1,-2-8 1,-1-6 0,0-2-1,-4 0-468,-5 3 1,1-2-1,-7 6 1,-1 2 0,-1 1 559,-2 2 0,-6 6 0,-2 1 0</inkml:trace>
  <inkml:trace contextRef="#ctx0" brushRef="#br0">24314 5264 7760,'-21'0'423,"5"-1"-88,6-4 0,5 4 0,10-4 0,4 4 0,3 1 0,2 0 1,4 0-1,4 0 0,4 0 0,0 0 0,1 0 0,0 0 1,-2 0-346,-3 0 0,3 0 0,-4 0 0,0 0 1,-2 0-1,-1-2 10,-1-2 0,7-3 0,-3-7 0</inkml:trace>
  <inkml:trace contextRef="#ctx0" brushRef="#br0">24461 5517 8119,'-18'12'258,"0"-3"1,8-3-1,10-6 1,7 0-104,5 0 0,7 0 0,4 0 291,2 0 0,1 0 0,1 0 0,0 2 0,-2 1-599,-3 1 0,-3 6 0,-5-2 0,-1 1 0,0 0 1,-1 1-1,-3 2 153,-4 1 0,2 0 0,0 1 0</inkml:trace>
  <inkml:trace contextRef="#ctx0" brushRef="#br0">24647 5757 7725,'-44'8'0,"8"-4"0,23 2 0,22-1 0,10-2 233,6-2 0,7-1 0,0 1 0,1 2 1,2 2-1,1-1 0,2 1 0,-2 1 1972,-2 1-2205,3-4 0,-3 3 0,6-6 0</inkml:trace>
  <inkml:trace contextRef="#ctx0" brushRef="#br0">24607 6410 7729,'-25'0'332,"3"0"0,9-6 0,8-2 232,4-4 1,8 3-1,5 0 1,6 0-1,3 0 1,4 2 0,3-1-597,3 1 1,-1 3 0,-7-4-1,0 2 1,-1 3 0,-2 2-280,-2 1 0,-3 0 311,-2 0 0,-5 6 0,-2 1 0</inkml:trace>
  <inkml:trace contextRef="#ctx0" brushRef="#br0">24594 6570 7736,'-27'14'153,"4"-5"1,5-1 159,9 3 1,17-5 0,5-2-1,2-2 1,1-2 0,2 0 0,4 0-1,2 0-183,-2 0 1,2 0 0,-5 0-1,0 1 1,0 2 0,-2 3-131,-3 1 0,0 2 0,-1 5 0</inkml:trace>
  <inkml:trace contextRef="#ctx0" brushRef="#br0">24821 6850 7726,'-24'-1'-28,"-3"-4"0,13-1 1,14-6-1,13 1 0,9-4 28,5 0 0,-4 0 0,10 2 0</inkml:trace>
  <inkml:trace contextRef="#ctx0" brushRef="#br0">18717 7041 7937,'-7'0'-397,"-3"-2"552,6-2 0,0 1 1,4-5-1,1-2-155,4-1 0,2-2 0,5 1 0</inkml:trace>
  <inkml:trace contextRef="#ctx0" brushRef="#br0">18156 6410 7971,'-6'-4'-328,"6"-1"1,1 1-1,8 4 1,1 0 457,2 0 0,-3 0 0,0 0 930,1 0 1,-2-4-903,1-1 1,-6-1 0,3 3-1,0-1 237,2 1 0,0 0-135,1-2 1,-8 4-1,-1-3 1,-7 2-1,-5 2 1,-1 2 81,-1 2 0,1-1 1,0 4-1,-1 1 0,1-1 1,1 4-1,2 0 0,2 3-139,2-1 1,2 0-1,4 2 1,0 1 0,1 4-1,2-1 1,3 0-141,2-3 0,2 4 1,6-2-1,2-2 1,-1-1-1,-1-4 0,2-2-256,4-4 0,3-4 0,2-1 1,-1-1-1,1-5 0,-2-6 1,-1-6-183,-2-2 1,-10-1-1,0-3 1,-5 2 0,-4-2-1,-3 0 1,-4 2 358,-5 4 1,-9 1 0,-4 2 0,-3 5 0,-2 1 0,0 3 0,1 0-226,-1 3 1,6 1 0,5 4 240,6 2 0,10 4 0,7 5 0</inkml:trace>
  <inkml:trace contextRef="#ctx0" brushRef="#br0">14770 8903 8305,'0'-8'896,"0"1"-204,0 2 1,1 4 0,2-5 152,2 0 1,1 4 0,-3 0-579,1 4 0,0 6 0,-4 5 0,0 2 1,0 1-1,2 2-94,2-2 0,-2 4 1,2-1-1,-2 0 1,-2 2-1,-2-2-17,-2 0 1,2 4 0,-2-6 0,1 1 0,0 0 0,-1 0 50,1-2 1,0-6-357,-2-1 15,4 0 1,-5-3-1,7-7 1,2-10 0,3-7-1,0-2-61,0-4 1,3-6 0,-3-2 0,0-1 0,0-1-1,-3 2-8,-2-1 1,4 2 0,-1 4 0,-1 2 0,-2 3-1,-1 4 228,0 3 1,-1 3 429,-3 4 1,2 8 0,-2 8-1,2 4 1,2 3-307,0 3 0,0-3 1,0 4-1,2-1 1,1 1-1,1 0 1,-1 3-800,-2 4 1,-1-7 0,2 7 0,1 0 0,3-1 649,1 1 0,2 13 0,4 2 0</inkml:trace>
  <inkml:trace contextRef="#ctx0" brushRef="#br0">13970 10995 8288,'-9'0'-34,"2"-2"339,1-2 0,7 1 0,8-4 0,3 1 0,3 1 0,3 1 0,2-1 0,3 1 0,-1-1 1,1 1-1,1 1 0,0 2 0,-2 1 735,2 0 0,-5 0 0,-1 1-800,-3 4 0,-2 2 1,-1 6-1,-3 1-58,-5-1 1,-2 0 0,-2 1 0,0-1 0,-3 0-343,-6 1 0,3-1 0,-10-1 164,-1-3 1,-3 2-1,0-2 1,1 3 117,0 2 1,-5-1 0,3 0 0,1 0 0,0 1 0,4-1 0,1 0 52,3 1 0,8-1 1,-1 0-1,4 2 0,2 2 1,4 0-1,5 0-27,7-3 1,2 0 0,6-2-1,0-2 1,3-1 0,0 0-538,1-2 0,-3 3 0,1-5 0,0-2 0,-1-2 0,1-1 0,0 0-4815,-1 0 5204,1 0 0,5 0 0,3 0 0</inkml:trace>
  <inkml:trace contextRef="#ctx0" brushRef="#br0">20635 10795 8497,'7'-6'-11,"-2"5"1,-10-4-1,-3 4 1,-4 1-1,-2 0 1,3 1 1712,2 4-1448,3-4 1,7 9 0,4-5 0,4-2 0,4-2 247,5-1 0,-2 0-426,6 0 0,0 0 0,4 0 0,-3 0 0,-2 2-331,-2 2 340,5-2 1,-9 4 0,3-5-57,-4 4 0,-6 2 1,-4 6 121,-2 1 1,-4-1 0,-1 0 0,-1 1 15,1-1 0,1-4-167,2 0 1,0-5 0,0 5 0,2 0 58,2-2 1,-1 4-1,6-5 1,2 0-1,0 1 1,3 0-1,-1 2 163,0-1 0,1 3 0,0-2 1,3 3-1,1 2-187,-2-1 0,-3 0 29,-4 1 0,-2 2 1,-4 0-1,2-1 1,-4 1 34,-4-1 0,0 0 1,-7-3-1,-5-2 0,-4-1 1,-3 0-1,0 0 15,-2 0 1,3-6 0,0 1-1,1-1 1,0 0 0,1 1-187,3-1-942,1-1 1,3-4-227,3-2 1,5 2 1239,8-2 0,-2 14 0,4 5 0</inkml:trace>
  <inkml:trace contextRef="#ctx0" brushRef="#br0">15050 13047 12475,'-14'-4'-420,"3"1"347,2 4 384,3-1 0,9 6 0,4-6 0,8 0 0,4 0 1,5 0-1,1 0 0,3 0 0,2 0 0,1 0 0,-1 0 1,-2 0 1405,-2 0 0,1 0-1749,0 0 0,-7 0 0,-2 0 0,-3 0-52,-2 0 1,-4 5 11,0-1 0,-6 7 1,0-3-1,-7 4 1,-8 2 180,-5-1 1,-6 0-1,1 1 1,-2-1-1,0 0 1,3 1 279,2-1 1,-3 0-1,6 1 1,5-1 415,10 0 0,8-4-846,11 0 0,3-5 0,5 5 0,1 2 58,0 1 0,-5 1 1,-1 0-1,-2 0 0,-3 1 0,-2-1 1,-6 0-135,-3 1 0,-10-1 0,-5 2 0,-8 1 0,-8 2 0,-7-3-214,-1-5 0,-9 2 0,3-5 0,0 2 0,1-1 0,5-1 0,2-1-721,2 0 1,4 0 1072,3-2 1,-2 4 0,4 5-1</inkml:trace>
  <inkml:trace contextRef="#ctx0" brushRef="#br0">13983 15140 8310,'0'-15'-338,"-6"-1"554,-2 11 1,0 1-1,-1 4 1,0 1 398,2 4 1,1-2-1,6 5 1,1 1-1,4-1 1,4-4-331,3-2 1,2 2 0,3 2 0,2 0 0,2 1 0,1 1-102,-1 2 1,-2 2 0,-6 1-1,1 2 1,-1 1 0,-1 4-53,-3 0 1,-3-2 0,-6 4-1,0 1 1,-2-1 0,-2-1-72,-5-2 1,-3-1-1,-1-5 1,-1 0-1,1 1 1,-2-3-824,-3-2-207,10 3 0,-10-10-625,9 2 0,3-8 1,3-7-1,4-4 1594,4-2 0,5-13 0,-2 2 0</inkml:trace>
  <inkml:trace contextRef="#ctx0" brushRef="#br0">13983 15193 8310,'0'-19'205,"0"-2"1,0-1 0,2 1 0,4 2 352,7 3 0,6-4 0,8 2 0,1 2 0,3 0 0,3 1 0,2 0 0,-1 3-217,2 1 1,2 5 0,-1 0-1,-1 1 1,-2 1 0,-1 1-1,-2 1 1,2 4-4856,0 2 4514,-4-2 0,8 16 0,-3-4 0</inkml:trace>
  <inkml:trace contextRef="#ctx0" brushRef="#br0">6012 12301 8574,'0'-13'1097,"0"4"1,-2 1-99,-2 2 1,1 2-784,-6 4 1,5 6 0,-4 3 0,1 3 0,-1 1 0,-2 2 30,-2 3 0,-6 2 0,1 8 0,0 2 0,4 3 0,4-1 192,5 1 1,2 2-1,4-2 1,4-1 0,7 0-1,8-6-359,4-2 1,8-8 0,2 2 0,2-3 0,0-3 0,-1-4-338,1-3 0,-3-5 1,0-5-1,-2-3 1,-3-6-1,-4-2-275,-3-2 1,-10-5-1,0 0 1,-6-3 0,-8-4-1,-7-3 1,-7 1 156,-6-1 0,-9-2 0,-3 4 0,-2 1 0,0 3 0,-1 4 0,0 3 681,2 6 1,-2-1 0,7 10 0,5 2-1,6 2-306,4 1 0,2 12 0,-1 3 0</inkml:trace>
  <inkml:trace contextRef="#ctx0" brushRef="#br0">6012 13274 10998,'0'-13'-297,"0"-1"1,0 1 0,0 0 0,1 1 1045,4 3 0,-4-3 0,5 3 0,-1-3 0,1 0 0,1 4-274,3 3 0,-4 5 0,-1 6 0,-4 6 1,-1 6-1,-1 1 0,-2 2 1482,-2-1-1869,-5 3 1,7 3 0,-4-1 0,-1-1 0,2-2-321,0 2 0,-3-3 0,5-1 0,1 1 1,2-2-1,1 1 0,0-4-1166,0-1 0,0-2 1,1 0-1,3-1-2315,5-3 3714,-3-3 1,6 0 0,-4 1 0</inkml:trace>
  <inkml:trace contextRef="#ctx0" brushRef="#br0">5945 13980 8548,'0'-13'1199,"0"4"1,-1 2-727,-4 1 0,5 1 1,0 5-1,8 0 1,4 0-214,1 0 1,5-4 0,1-1 0,0 2 0,2 2 0,-2 1-52,0 0 0,-1 0 0,-6 1-237,-3 4 0,-5 7 0,-10 5 1,-5 0-1,-7-2 0,-3-2-21,-3 0 0,-1 1 0,-1-1 0,0 0 0,3 0 0,2 1 1,2-1 61,2 0 1,7-4-1,3 0 1,2 0-1,10 0 1,9-2 9,12-1 0,9-1 1,2-5-1,6 0 1,6 0-1,1 0-285,-1 0 0,2 0 0,-8 1 0,-3 2 1,-5 3 261,-2 2 0,4 0 0,-3 6 0</inkml:trace>
  <inkml:trace contextRef="#ctx0" brushRef="#br0">5825 14727 8532,'-13'-5'135,"1"-1"1,2 0 0,1 0 447,-2 3 1,0 2 0,-3 1-1,1 0-417,0 0 0,11 0 0,7 0 0,6 0 0,7 0 0,3 0 0,1 0-233,0 0 35,1 0 0,2 0 0,-2 0 1,-2 0-1,-2 0-100,-2 0 1,-2 1 0,-4 4 0,-2 4 0,-4 3 222,-4 1 0,-2-1 0,-4-2 0,-4-1 1,-2 1-1,-3 1 0,1-1 0,1-1 386,3 1 0,-3-2 0,5 1-459,0 1 0,1 2 0,7 1 0,4-1 0,3-2 18,4-1 1,2-4-1,-3 4 1,0 1-1,-2 2 1,0 1-1,-1 0 62,1 1 0,-6-1 0,2 0 0,-4 1 0,-1-1 0,-1 0-188,-4 1 1,-8-1 0,-9 0 0,-3-1 0,-4-1 0,0-4 0,-4-1 0,1-2-642,-1 2 1,-7-4 0,3 4 0,0 0 730,-1 2 0,-7 4 0,-2 2 0</inkml:trace>
  <inkml:trace contextRef="#ctx0" brushRef="#br0">5705 15619 8415,'0'-13'357,"2"6"0,2 2 0,5 4 0,3 1 0,1 0 0,1 0-107,-1 0 1,5 0 0,0 0-98,-2 0 0,3 0 1,0 0-1,1 0-72,-1 0 1,-1 0 0,-5 0-1,-1 1-18,-3 4 1,-3 2 0,-9 6-1,-3 1 1,-6-1 42,-3 0 0,3-4 0,-6 0 0,4 0 0,2 0 0,1-2 224,2-1 0,2 0 0,-2-1-419,5 4 1,8-4-1,5 0 1,3-4-1,3-1 1,1 2-1,2 1 1,-2 1 405,-1-1 0,-2 3 0,1 0 0,-1 1-130,0 4 0,-5 1 0,-4 1 0,-4 0 0,-4 1 1,-7-1-1,-5 0-276,-6 1 0,0-5 1,-4-1-1,-2 1 1,0 0-1,0-1-979,1-2 933,1 4 1,-1-9 0,2 4 0,3-4 0,4-1 0,3 0-832,2 0 0,4 0 966,0 0 0,6 6 0,-3 2 0</inkml:trace>
  <inkml:trace contextRef="#ctx0" brushRef="#br0">5852 16352 8206,'0'-13'601,"0"9"1,0 13-1,0 8-471,0 0 0,0 2 1,1 0-1,2 2 1,2 3 252,-2 1 0,-2 1 1,-1 0-1,0-3 0,0-2 1,0 0 301,0-1 0,0-3 1,0 0-2371,0-2 0,0 3 1685,0 0 0,-6-6 0,-1-6 0</inkml:trace>
  <inkml:trace contextRef="#ctx0" brushRef="#br0">5825 16339 8160,'28'-55'487,"8"8"1,-9 19 0,1 12-415,0 7 1,3 4 0,2 5 0,1 0 0,3 0-1,1 0 1,4 0 0,-1 0-74,-1 0 0,15 6 0,-6 2 0</inkml:trace>
  <inkml:trace contextRef="#ctx0" brushRef="#br0">3146 12634 10560,'0'-19'-305,"0"4"0,0-3 1,1 4 198,4 0 1,2 7 0,7 2-1,-1 4 1,2 1 0,1 0 0,3 0-1,2-2 1,3-1 0,1-1 0,2 1-1,1 2 1,1 1 469,2 0 0,6 0 1,-2 0-1,0 1 0,1 2 1,-1 3-84,-1 1 0,5 1 0,-5 2 0,1-1 0,-1 1 0,0 2 0,1 3-369,2 3 0,-2-3 0,2 2 0,3-2 0,-1-2 0,2 1 164,1-1-59,-4 0 0,8 1 1,-5-1-1,2 0 0,5 1 1,-1-2 62,-1-4 1,7 4-1,-8-3 1,4 3 0,1 1-1,-2 1 1,-1-1 84,0 0 1,1 1-1,2-1 1,-1 2 0,0 0-1,0 1 1,1-3-252,5-1 1,-3 3 0,4-6-1,-3 3 1,2 1 0,0 0-1,0 1 189,-2-1 0,2-4 0,0 0 44,-2 1 0,8-3 0,-8 2 0,0 0-73,-2-1 0,3-1 1,-2-4-1,2 1 1,2-1-1,0 0 1,3 0-26,4 2 0,-6-1 0,3-4 1,2 2-1,-1 1 0,1 3 1,-3 0-125,0-1 0,9 4 0,1-3 0,0 0 0,4 0 0,-4-3 150,1-1 1,-29 0-1,1 0 1,-4 0-1,-1 0 1,3 0-1,0-1 1,2 0-1,1 0 1,0-1-1,0 0 1,3 0-1,1 0 70,3 0 1,-1 0 0,-1-2-1,1-1 1,5 1 0,1-1-1,1-1 1,1 0 0,0-1 0,0 0-1,3-1 1,1 0 0,1-1-1,1 1-238,2-1 0,1 0 0,5 1 0,-1 0 1,1 1-1,-1 0 0,0 1 0,1-1 0,-1 0 1,0 0-1,1-1 0,1 0-23,1-1 0,0 1 0,1 1 1,0 2-1,-2 0 0,0 0 0,-2 1 1,-1 0-1,1 0 0,-1-1 0,1 1 1,0 0-1,1 0 0,1 0 91,0-1 1,-2 1 0,0-1-1,-2 0 1,-3 2 0,-1-1 0,1 0-1,0 0 1,-1 0 0,0 1 0,0 0-1,-1 0 1,-2 1 0,0-1-53,-2-1 1,0-1 0,-7 3-1,0-1 1,0-1 0,-1-1-1,-1 2 1,-2 1 0,-1 0-1,0 0 1,-3 0 0,-1 0-857,-1 0 0,-1 0 0,27 0 933,-6 0 0,-10 0 0,-6 0 0,-5 0 0,-4 0 0</inkml:trace>
  <inkml:trace contextRef="#ctx0" brushRef="#br0">3199 13540 8366,'5'-13'26,"-1"0"0,2 5 0,-2 4 58,5 2 0,3 4 0,2 1 0,-1 3 1,2 1-1,2 2-25,6-2 0,3 5 1,5-4-1,5 1 1,4-1-1,4 3 0,8 1 1,6 0 338,4-4 0,6 4 0,-5-3-397,2 3 0,-2 1 1,4 1-1,4-1 38,2 0 0,-33-7 1,0 0-1,-1 0 1,0-1-1,3-1 1,1 0-1,0 1 1,0-1-1,0 1 1,1-1-1,-1 1 1,0-1-12,0 1 0,0 0 0,1-1 0,1 0 0,-2 0 0,1-1 1,1 1-1,0 0 0,3-1 0,1 1 0,-1 0 0,0 1 1,-1-2 0,1 1 1,2 2-1,0 0 1,-1-2-1,-1 0 0,2 0 1,0 0-1,3 0 1,0 0-1,-2 0 1,1-1-100,1 1 1,-1 0-1,1-1 1,0 1-1,2 1 1,1 0 0,0-1-1,2 0 1,2 0-1,0-1 1,-1 0 0,0 0-1,2 0 1,1 0-24,0-1 0,1-1 0,-4 0 0,0 1 99,6 0 0,-1 0 0,-8-1 0,0 0 0,10 1 1,2 0-1,-1-1 0,1 0 0,-3-1 0,1 0 87,1 0 1,0 0 0,5-2 0,1-1 0,-3 1 0,-1 0-1,0 0 1,1 0 0,2-1 0,0 1 0,-2 0 0,1 0-42,-2 0 1,1 1-1,3-2 1,0 0 0,1 0-1,1 1 1,-2 1-1,2-1 1,-24 2 0,0-1-1,1 1 1,-1 0-1,-1 0 1,1 0-84,0 0 1,1 0-1,-1 0 1,3 0-1,1 0 1,-1 0-1,0 0 1,-1-1-1,0 0 1,0 1-1,0-1 1,0-1-1,1 1 1,0 0-1,1-1 1,-2 1-1,1-1 1,0 1-1,1-1 1,1 1-1,-1-1-49,1 1 0,0-1 1,-1 1-1,-3-1 0,-2 0 1,1 0-1,3 1 1,0 0-1,1 0 0,-2-1 1,1 1-1,-1-1 1,-2 1-1,0-1 0,-1 1 1,25-1-1,0-1 1,-4 1-1,-1 0 154,-2 0 1,0 1 0,5 0-1,-1 1 1,-8 0 0,-1 0-1,1 0 1,0 0 0,0 0-1,1 0 1,-4 0 0,-1 0-147,1 0 1,0 0-1,1 0 1,0 0 0,-5 0-1,-1 0 1,-3 0-1,0 0 1,-4 0 0,-2 0-1,-4 0 1,-1 0 71,-3 0 0,0 0 0,35 0 0,-11 0 0,-4 0 0</inkml:trace>
  <inkml:trace contextRef="#ctx0" brushRef="#br0">3386 14367 9766,'-19'-6'-48,"-2"-2"1,-6-5 0</inkml:trace>
  <inkml:trace contextRef="#ctx0" brushRef="#br0">3279 14327 8973,'15'-12'0,"1"3"263,2 5 0,6-2 1,-1 1-1,6 2-143,2 2 0,6 5 0,0 2 1,6 0-1,6 1 0,2 1 0,6 2 1,3 1-98,7-3 1,-29-2 0,0 0-1,0-2 1,1 0 0,2 0-1,1 1 1,3-2 0,1 1 0,3-1-1,0 0 1,5-1 0,0-1-1,3 0 1,0-1 78,4 0 1,1 0 0,6 0-1,1 0 1,0 0 0,1-1-1,2 0 1,1-1 0,-22 0-1,1 0 1,-1 0 0,0 0-1,0-1 1,0 1 0,1-1-1,0 0 1,1 0-259,-2 0 1,0 1 0,1-1 0,0 1 0,1 0 0,0 0 135,0 2 0,1 0 1,-1 0-1,22 0 1,1 0-1,-21 0 1,0 0-1,1 0 0,0 0 1,0 0-1,-1 0 1,1 0-1,-1 0 1,0 0-69,1 0 1,0 0 0,0 0 0,-1 1 0,-1-1 0,1 1 0,-1 0 0,0 0-1,-1 0 1,2 0 0,-1 2 0,0-1 0,1 0 0,0 0 0,0 1 0,-1 0 0,0 0-1,-1 0 45,0-1 1,-1 1 0,0-1 0,-1 2 0,0 0 0,0-1 0,24 0 0,-1 0 0,-23-1 0,1 0 0,-1 0 0,2 0 0,0 0 0,0 0 0,0-1 0,0 0 0,-1 0 121,1-1 1,-1 1-1,0-1 1,0 0-1,-1 0 1,0 0 0,2 0-1,0 0 1,0 0 12,0 0 0,1 0 0,-1 0 0,-1 0 0,0-1 1,1 1-1,2-2 0,0 1 0,1-1 0,-1 0 0,0-1 1,1-1-1,-1 1 0,0-1 0,1-1-97,-2 1 0,0-1 1,0 1-1,6 0 1,0-1-1,0 1 1,-2-1-1,0 1 1,0-1-1,2 1 1,-1-1-1,0 1 1,0 0-1,0-1 1,-1 1-1,-2-1 0,-1 1 1,0-1-168,-2 1 1,0 0 0,0-1 0,1 0-1,0-1 1,1 1 0,-2 0 0,0 0 0,-1 0-1,0 1 1,-1 0 0,0 0 0,23-1 0,-1 0-1,-5 0 1,-1 1-36,-3-1 0,-1 1 0,1 2 0,-1 1 1,-6-1-1,-1 0 0,-1 1 0,0 0 1,-4 1-1,-2 0 0,-3 0 0,-3 0 207,33 0 0,-5-4 0,-13-1 0,-2 2 0,-1 2 0</inkml:trace>
  <inkml:trace contextRef="#ctx0" brushRef="#br0">2666 15166 15634,'4'-14'-1030,"1"-4"1,7 9-1,0 0 994,4 6 1,8 4 0,-2 2-1,4 3 1,6 2 0,5 2-1,6 2 15,5 1 0,6-4 229,4 0 1,10-4-1,-30-2 1,2 1 0,2-1-1,1 0 1,0-1 0,1 0-1,2 1 1,0-1 88,2 0 0,0 0 0,2 1 0,1 0 0,3-1 0,0-1-307,1 1 0,1 1 0,0-1 0,1 1 0,2 0 0,2-1 0,-2 1 0,2 1 80,-1 0 1,1 0 0,4 1-1,0 0 1,-3-2 0,-1 0-1,3 0 1,0 1 0,2 1-1,1 1 1,-1-1 0,1 2-1,2-1 1,0 1-74,0 0 1,1-1-1,1 1 1,0 0-1,2-1 1,1-1 0,0 1-1,0-1 1,-24-2-1,1-1 1,-1 0 0,2 0-1,0 0 1,0 0 97,0-1 0,1 0 0,0 0 0,3 0 0,-1-1 1,2 1-135,0-1 1,1 0 0,0 0 0,-3 0 0,-1 0 0,1 0-1,1 0 1,1 0 0,-1 0 0,2 0 0,1 0 0,-1 0-1,-1-1 1,0 1 0,1-1 92,1 0 1,0-1 0,0 1 0,3 0 0,1 1 0,-1-1 0,-3-1 0,0 0-1,-1 0 1,1 1 0,0-1 0,1 1 0,2-1 0,0 0 0,1 0 0,-2 0-1,1 0 1,0 0 8,0 0 0,0 0 1,0 0-1,3 0 1,1 1-1,-1 0 1,-2 0-1,0 1 1,1-1-1,-2 0 1,1 0-1,0 0 1,0 0-1,1-1 1,0 1-1,-2 0 1,1 0-1,0 0 1,1 0-1,0 0 1,0 0-165,0-1 1,0 1-1,-1-1 89,-1 2 1,0 0 0,1-1-1,4-1 1,1-1 0,0 0-1,-2 2 1,-1 1 0,1-2-1,-1 1 1,-1-1 0,1 0-1,1-1 1,1 1 0,0-1-1,-1 0 1,0-1 0,0 1-123,0-1 1,0 0 0,-1 0-1,1 0 1,-1 0 0,0 0-1,-5 1 1,0-1 0,-1 1 0,0 0-1,-1 0 1,0 0 0,0 0-1,1 0 1,-1 0 0,-3 0-1,0 1 1,-1 0-199,-2 0 1,0 1 0,0-1 0,0 0 0,0 0-1,-1 0 1,21 0 0,-2 0 331,-1 0 0,0 1 0,-2 2 0,1 1 0,3 0 0,0 0 0</inkml:trace>
  <inkml:trace contextRef="#ctx0" brushRef="#br0">2973 16232 15101,'20'-8'0,"-2"0"-56,-3 2 1,-2-4 0,1 3 0</inkml:trace>
  <inkml:trace contextRef="#ctx0" brushRef="#br0">2826 16126 17223,'6'7'-180,"1"-1"0,8-6 0,4 0 395,8 0 1,6 0-1,8 0 1,4 2-1,5 1 1,6 1 0,9-1-160,9-1 1,2-2-1,-32 0 1,2 0 0,3-1-1,0 0 1,1 0-1,1-1 1,3-1 0,0 0-1,1 0 1,1-1-1,4-1 1,1-1 11,4 1 1,1-1 0,0-1 0,1 0-1,-17 3 1,1-1 0,1 1 0,-2-1 0,1 1-1,0 0 1,0-1 0,1 1 0,-1-1 0,2 1-1,1-1 1,-1 1 0,2-1 0,-1 1 0,2 0-108,0-1 1,1 1-1,0-1 1,3 1-1,1 0 1,0 0 0,-2 1-1,0 0 1,-1 1-1,2 0 1,0 0-1,1 1 1,1 0 0,1 1-1,0 0 1,0-1-1,0 2 1,1-1 51,0 0 0,1-1 0,0 2 1,3-1-1,0 0 0,0 1 1,-1 0-1,0 1 0,-1 0 0,1 0 1,-1 1-1,1 0 0,0 1 1,0 0-1,0 0 0,1 1 0,-1 0 1,0 0-253,1 1 1,1 0 0,0 0-1,0 0 1,1 0 0,0 1-1,-3 1 1,1 0 0,0 0 210,0-1 1,0 1 0,0-1 0,0 0 0,-1 0 0,1 0 0,0 1 0,0 0 0,0-1 0,3 1 0,0-2 0,1 1-39,0 0 0,0-1 1,1 0-1,2 0 1,0-2-1,0 0 0,-1-1 1,-1-1-1,0 0 1,0 0-1,1 0 1,-1 0-1,1-1 0,0 0 1,0 0-1,-17 0 1,0-1-1,0 0 0,1 0 1,0 0-1,0 0 1,0 0-1,0-1 78,1 0 1,0 0 0,0 0 0,0 0 0,0-2 0,1 0 0,0 0 0,1 0 0,0-1 0,1-1 0,0 1 0,0-1 0,-1 1 0,-1-1 0,1 1 0,0-1 0,2 1 0,0-1 0,0 0 0,0 0 0,-2 0 0,-1-1 0,1 1 0,-1-1 44,1 0 0,0-1 1,0 1-1,-1 0 0,0-1 1,0 0-1,-1 1 0,-1-1-87,14-2 1,-2 0 0,2 0 0,-15 2-1,0 1 1,1-1 0,-1 1 0,16-3 0,0 1-1,-1-1 1,-2 2 0,0-1 0,0 1-1,0 1 1,-1 0 0,0 0-64,-2 1 0,0 0 0,-1 1-1,-4 1 1,1 0 0,-2 1 93,-1 0 0,-1 1 0,0 0 0,-2 0 0,0 1 0,1-1 0,2 1 0</inkml:trace>
  <inkml:trace contextRef="#ctx0" brushRef="#br0">21542 13900 10738,'-2'-7'-794,"-1"1"1435,-1 0 0,-5-1 1,3-7-1,-2 2-143,-2 4 0,3 9 0,-2 11 0,0 6-333,1 2 0,-2 4 1,6 6-1,1 2-50,1 2 1,2-3-1,3 5 1,5-1-1,6 1 1,6-3-139,3-5 0,7 0 0,4-10 0,3-4 0,5-3 0,-1-7 0,2-2-123,1-2 1,-5-12 0,2-4 0,-2-5 0,-8-3 0,-6-2-1067,-7-4 910,-3-1 1,-8-2 0,-4-2-1,-6-4 1,-7 1 0,-7 1-1,-5 3-454,-3 1 560,-7 8 0,-7 6 0,-5 7 0,1 3 0,0 6 0,1 7 196,2 10 0,-9 5 0,8 8 0</inkml:trace>
  <inkml:trace contextRef="#ctx0" brushRef="#br0">16956 17845 8108,'0'-13'41,"-2"1"1,-2 3-1,-5 6 247,-3 6 0,5 0 0,1 4 1,2 1-1,-1-1 0,1 4 1,-1 0-1,1 3 0,1 1 1,1 1-1,4 3 652,2 2 0,-1-5 1,5 3-966,-2 1 0,4-6 0,-1 6 0,1-3 57,-1 1 0,1 0 0,-4-5 0,0 1 1,0-1-1,-3 0-296,-1 1 0,-2-1 1,-2-1-1,-2-2 340,-5-1 0,-3-6 0,-1 0 0,1-6 0,1-7 1,4-7 68,1-5 0,2-5 1,4-4-1,1-3 0,4-1 1,3-1-1,4 1-284,2 1 1,-3 3 0,0 7 0,-4 3 0,-1 2-40,-3 3 0,-3 8 0,-4 10 0,-5 8 492,-3 6 1,0 8-1,2-2 1,2 5-1,1 2 1,1 3 0,0-3 82,3-1 0,2-1 0,1 0 0,0-1 0,0 2 0,1 1-768,4-3 0,-2 4 0,5-6 0,1 2 0,0 4 0,0-4 0,1 3-5742,2-1 6113,2-3 0,-1 7 0,0-5 0</inkml:trace>
  <inkml:trace contextRef="#ctx0" brushRef="#br0">21315 11261 8559,'6'-7'0,"1"1"0</inkml:trace>
  <inkml:trace contextRef="#ctx0" brushRef="#br0">21328 11275 8747,'0'-8'-696,"0"2"1727,0 6 0,2 2-371,2 2 0,4-2 1,3 4-1,0-2 1,-4 2-74,-1 2 0,-1-4 0,-5 5 1,0 1-1,0 2 0,-2 1-428,-2 1 0,-4-1 0,-5 0 0,0 1 1,-1-1-1,1 0 0,0 1-1889,-1-1 1,5-4 0,2 0 1729,1 1 0,13-4 0,8 0 0</inkml:trace>
  <inkml:trace contextRef="#ctx0" brushRef="#br0">21875 10848 18454,'-14'-16'-473,"1"3"0,0 7 0,-1-2 0,1 2 807,0 3 0,-1 2 0,1 1 1,0 0-1,-1 0 0,3 1 134,2 4 1,4-4 0,10 4 0,4-4 0,4-1 0,5 0 0,5 0-34,7 0 1,0 0-1,4 0 1,0 2 0,-2 1-1,1 1 1,-3-1-467,-2-1 1,-8-1 0,-2 2 0,-4 3 0,-6 1-1,-3 4-490,-4 1 0,-12-3 425,-7-1 1,-6 1 0,-3 5 0,-1-3 0,-1 0 174,-2-2 0,1-5 1,6 4-1,5-1 1,3-1-1,5 1-105,4 1 0,2-4 0,7 4 0,2-1 0,8 0 1,7 2 27,8-1 0,9 3 0,-1-2 205,4 3 0,1 2 0,-2-1 0,-1 0-211,-1 1 1,-8 3 0,-1 1-1,-8-2 1,-4-1 0,-3 0-1,-5 1-245,-7 2 1,-7 0 0,-13-5 0,-6 0 0,-10 1 0,-7-2 30,-6-3 0,2 1 143,-2-6 1,2 1 0,-1-5 0,8 0 0,8 1-601,3 4 1,4-4-1,3 4 1,6-5 751,5-5 0,17 4 0,9-5 1</inkml:trace>
  <inkml:trace contextRef="#ctx0" brushRef="#br0">15090 9142 12648,'0'-7'313,"6"1"1,3 6 0,2 0-1,1 2 1,-3 2 220,-4 5 0,-4 3 1,-1 1-1,0 2-537,0 3 1,-6-2 0,-1 5 0,-2-1-1,0 0 1,-1 0-562,-2 1 0,0-5 0,2 4 1,2-3-751,2 1 1,3-6 0,8-8 1354,4-2 1,8-14 0,4-3 0</inkml:trace>
  <inkml:trace contextRef="#ctx0" brushRef="#br0">15396 8969 24136,'0'-9'-7552,"2"2"6498,2 1 0,-1 2 1724,6 4 1,-6-6 14,2-3-354,-4 3 1,0 0-1,4 6 1,4 0-1,3 0 1,1 1 172,0 4 1,5-2-1,0 4-294,-2-1 1,3 0 0,-1-3-1,-3 3-311,-5 1 0,1-2 1,-5 4-1,0 1 1,-3 2 326,-9 1 0,-2-1 0,-11-2 0,1-1 0,-1 0 0,-2 0 0,-1 0 100,1 1 0,2 1 1,7-1-1,2-1 1,2 1-261,2 2 0,8 0 1,7-2-1,3-2 0,4-2 1,3-3-1,5-2 28,0-1 0,-1 0 0,2 0 0,-1 0 0,-3 0 1,-2 0-3700,-3 0 3554,-1 0 1,-13 0 0,-4 0-1</inkml:trace>
  <inkml:trace contextRef="#ctx0" brushRef="#br0">18769 6557 8043,'9'-6'0,"0"-1"430,1-1 0,-3 2 1,2 6-1,0 2 1,-1 2-1,-4 5 1,-2 3-1,-2 1 1,0 1 196,0-1 1,-5 0-1,-1 1 1,-1-1-838,-4 0 1,4-1 0,0-2 0,-1-2-2124,1-2 1610,-2 4 723,-4-8 0,11-2 0,4-8 0</inkml:trace>
  <inkml:trace contextRef="#ctx0" brushRef="#br0">19235 6317 7932,'-1'-13'346,"-4"-1"0,-2 7 0,-6 3 318,-1 2 0,1 7 0,0 0 1,-1 1-140,1 0 1,1 5 0,2-2 0,1 2 0,0 4-226,2 3 1,1-2-1,6 6 1,0 2-1,0 1 1,3 2-1,4-2-393,6-3 0,13 2 0,-1-6 0,3-3 0,5-3 0,1-5 0,1-1-821,2-3 0,-4-8 549,-2-4 1,-9-2-1,-4-4 1,-5-3-1,-4-3 228,-4 1 1,-11-10-1,-8 3 1,-6 1-1,-7 0 1,-3 4 135,-1-1 1,-1 3 0,2 3 0,0 2 0,4 3 0,2 3 0,8 3 0,-4 6 0</inkml:trace>
  <inkml:trace contextRef="#ctx0" brushRef="#br0">14530 11488 8843,'0'-7'-24,"6"1"1,1 6 0</inkml:trace>
  <inkml:trace contextRef="#ctx0" brushRef="#br0">14557 11461 8843,'13'0'-85,"0"0"1,1-1 0,-1-2-1,0-2 1,1 3 0,-3 2-1,-2 4 1,-6 5 0,-6 4 0,-6 3 1124,-2 2 1,-7 4-1,-2-2 1,1 0 0,-2 4-1,2 1-663,0 2 1,-3-5 0,4-1 0,3-2-1,3-1 652,3 1-1035,6-4 1,-2-2 0,5-7 0</inkml:trace>
  <inkml:trace contextRef="#ctx0" brushRef="#br0">14890 11301 8492,'7'-13'532,"1"6"-360,-4 2 1,3 4 0,7 1 0,-2 1 0,-3 4 0,-5 4 256,-3 2 1,-1 4 0,0 2 0,-1 2 0,-3 2 0,-5 1 0,-5 0 0,-2 0 0,-2 2-480,2 1 1,-5-3 0,0-1-1,-1-2 1,2-3 0,-1-1-1,0-1-488,-3-1 0,5-1 0,1-2 0,4-2 0,0-3-863,1-2 0,5-3 1240,4-4 1,3-3-1,1-7 1,1 1 0,3 0 285,5-1 0,3 1 0,1 0 0,1 1 0,-1 1 1,2 4-1,1 1 737,2 3 0,4 2 0,-2 1 0,0 1 0,4 4 0,1 2-429,2 0 1,-1 4 0,1-5 0,0 0 0,-1 1-1,1-1 1,0 0-603,-1-3 1,0-2 0,-4-1 0,-4 0 0,-4-1-1,-2-4 1,-3-4-526,-4-2 1,-4-7 0,-1-1-1,-1-1 1,-5 0 0,-6 0-437,-5 1 0,-6 1 1134,1 5 1,-4 0 0,0 1-1,-1 3 1,0 5-1,1 2 0,1 2 0,1 2 0,3 3 0,2 7-4,3 5 0,-5 6 0,0-2 0</inkml:trace>
  <inkml:trace contextRef="#ctx0" brushRef="#br0">14477 15513 8354,'-2'-12'51,"-2"3"0,1 5 148,-6 8 0,0 2 1,-6 6-1,-1-2 0,-2 4 1,0-1-1,0 5 1,-1-1-1,-2 4 0,-1 0 1,2 1 305,2-1 0,3 3 0,2-7 0,1 0 0,3-3-1386,4 0 881,4-1 0,7 0 0,1 1 0</inkml:trace>
  <inkml:trace contextRef="#ctx0" brushRef="#br0">14943 15220 8384,'0'-14'340,"-6"7"-37,-3 2 1,2 7 0,-1 7-1,1 7 1,1 5 639,0 1 0,-4 0-761,1 5 0,-3 0 0,-1-1 0,-2 1 1,-1 0-1,-4-1-64,0 1 1,2-5 0,-3-1 0,2-2 0,3-3 0,1-1-540,1-2 1,3-4 0,0-1 0,2-2 0,1-5-204,0-4 1,2-4 0,6-7 0,0 1-1,0-2 1,0-1 590,0-2 0,6-1 0,3 3 0,3-2 1,1 3 420,0 5 0,-2 4 1,1 6-1,3 0 1,1 0-1,3 0 202,3 0 1,5 6-1,4 1 1,5 2 0,1 0-1,1 1 1,1 2-413,2 1 0,7-1 0,-3-1 0,1-4 0,0-1 0,-3-3 0,-1-2-968,-2-1 1,-6-1-1,-5-3 1,-5-7-1,-6-4 1,-5-4-587,-4-2 1,-6-1 1335,-12-4 1,-7 3 0,-15 1 0,-5 0 0,-4 0 0,-4 2 350,-5 6 0,1-1 1,1 10-1,1 4 0,3 2 1,2 7-121,1 4 1,7-1 0,7 10 0,8 1-192,7 4 0,5-3 0,6 10 0</inkml:trace>
  <inkml:trace contextRef="#ctx0" brushRef="#br0">15463 13634 8246,'0'-14'-428,"0"5"0,1 2-306,4 1 890,-4 2 1,5 10 0,-6 3 0,0 2 0,0 4 0,0 1 0,0 4 0,-1-1-1,-4 2 1,-4-1 0,-2 4 125,-3 1 0,1-3 0,1-1 1,2-2-2657,1-2 2374,6-2 0,-3-14 0,6-2 0</inkml:trace>
  <inkml:trace contextRef="#ctx0" brushRef="#br0">15876 13274 10721,'-7'-13'0,"1"-1"-1306,0 1 1,4 7 1426,-2 6 1,-2 1-1,2 8 1,1 2 0,1 1-1,2 2 1170,0 4 1,-4 3-1080,-1 5 0,-7-2 1,1 1-1,-6 3 1,0 1-14,-3-1 1,4-2-386,-6 1 0,6-2 1,-2-3-1,3-4 1,2-3-221,-1-2 1,1-5 0,0-4 0,1-4-1,3-4-329,4-5 1,4-4 0,1-4 594,0-1 1,1-5 0,4 1 0,4-4 273,3 0 0,1 1 0,2 2 0,1 6 0,2 2 0,-2 1 0,-1 3 294,-2 2 1,2 3 0,3 6 0,3 0 0,1 0 0,0 0 256,2 0 1,1 1 0,2 2 0,-1 2 0,1-1 0,0 1 0,-1-1-662,1-1 1,-5-2 0,-1-1-1,-2 0 1,-3 0 0,-1-1-437,-2-3 0,-5-4 0,-4-5 0,-4-1 1,-4 1-668,-5 0 0,-4 0 1,-5-1 787,-4 1 1,1 4 0,-1 2 0,-2 1 264,-1 3 0,-2 1 0,1 2 0,0 0 0,3 2 0,2 2 0,2 5 26,2 3 0,-3 7 0,-1 2 0</inkml:trace>
  <inkml:trace contextRef="#ctx0" brushRef="#br0">8718 12594 8229,'7'-13'278,"-2"0"0,-2 1 0,0 1 0,0 4 0,-5 1 1,-7 3-1,-6 3 0,-2 4 0,0 5 0,1 5 278,-2 3 0,4 0 0,-3 5 1,7 2-1,5 1 0,4 1 0,1 1-306,0 0 1,7-2-1,7-3 1,8-3-1,6-2 1,5-3-1,1-3-614,3-4 0,0-2 0,0-7 0,-3-2 0,-2-5 0,-3-3-198,-6-1 0,-5-7 0,-9 0 1,-5-2-1,-4-1 0,-6 0-2379,-7-3 2827,-12 0 1,-3-1 0,-3 0 0,3 1 0,1 1 0,0 2 630,1 6 1,0 3-1,4 5 1,4 5-1,5 4-517,4 4 0,3 4 0,6 5 0</inkml:trace>
  <inkml:trace contextRef="#ctx0" brushRef="#br0">8585 13420 8354,'-9'-1'138,"0"-2"989,-2-1-530,6-1 0,-3 5 1,7 0-1,1-1-145,6-4 0,4 4 0,3-4 0,1 4 1,-1 1-1,0 0 1,-4 0-475,0 0 220,-6 0 1,4 0-193,-2 0 1,2 0 0,5 1-1,-2 2-533,-1 2 553,-6-1 407,3-4-188,-6 0 0,-1 0-335,-4 0-214,4 0 809,-5 0-291,6 0 1,-2 0 229,-2 0-395,3 0 1,-4 0 0,10 0 0,5 0 72,6 0 1,-1-4-37,3-1 1,1 1-1,0 4 1,1-2-1,0-1 10,1-1 0,-5-1 0,2 5 0,-3 0 0,-2 0-181,1 0 1,-3 2 0,-2 2 0,-4 5 0,-5 2 8,-5-2 0,2 2 119,-6-2 1,-4 3 0,-5 0 0,2-2 0,0-1 90,-2 2 0,3-1 0,-3 0 0,4-1 0,-1 2 0,-2 0-5,0 3 0,-1-1 1,5 0-1,1 1 0,1-1-35,2 0 0,7 1-113,-3-1 0,4 2 1,1 1-1,0 2 1,0-2 42,0-1 1,6-3 0,4-2 0,6-2 0,6-1 0,2-1 17,-2 0 0,3-2 1,-2-4-1,2 0 1,0 0-1,-1-1 1,-3-2-684,-2-2 0,-1-1-371,-5 2 0,-4 1 351,0-6 0,-8 6 0,1 0 1,-7 6-1,-2 6 661,-4 3 0,0 1 0,-3 1 0</inkml:trace>
  <inkml:trace contextRef="#ctx0" brushRef="#br0">8811 14220 8327,'8'-13'-62,"2"-1"0,-4 3 0,0 0-611,0 2 0,-2 5 1176,-4-5 0,0 5 0,0-5 593,0-2 1,0 7-940,0 4 0,0 6 0,-1 7 0,-4 2 176,-4 3 1,-2-6-296,-3 5 1,1-8-1,-2 6 1,-1-2 0,-3-2-60,-2 1 0,0-1 0,-3 1 0,2-1 0,0-4 0,0-1-204,0-3 1,4-2 0,-3-1 0,2 0 0,2 0 0,3-1 0,0-2-58,1-2 0,0-3 1,1 2 245,3-2 1,3 4-1,7-4 1,4 3-1,5 2 391,7 1 0,-6 2 1,6 0-1,0 0 1,1 0-1,3 0 0,0 0 134,2 0 0,7 0 0,1 0 0,0 0 0,2 0 0,1 0-473,0 0 1,3-1 0,-6-2 0,-1-2 0,-2 1-1,-1-1 1,-1 1-408,1 1 1,-5-5 0,-1 0 0,-2-4-1,-3-2 1,-2 1 0,-5 0 54,-5-1 1,2 1-1,-2 0 1,-2-1-1,-5 1 1,-6 0-1,-3 1 386,-1 3 1,-2-3 0,-1 5 0,-4-1 0,1 4 0,0 3 35,3 1 1,-1 1-1,1 2 1,-2 4-1,2 4 1,1 5-1,2 2 96,0 1-182,5 11 0,-4-8 0,5 10 0</inkml:trace>
  <inkml:trace contextRef="#ctx0" brushRef="#br0">8678 14700 11101,'-9'-5'31,"0"1"1,6-2 0,-1 2 0,4-4 0,6 1 669,7 2 0,0 2 1,5 0-514,-3-1 1,3 0-1,1 4 1,0 0-1,2 0-228,0 0 0,-4 0 0,4 0 0,-2 0-746,-2 0 782,-2 5 1,-4-2-1,-2 6 1,-4 2-107,-4 1 0,-2 1 0,-4 0 0,-4 1 0,-2-1 0,-3 0 0,1-1 95,0-3 1,-1 1 0,1-4 0,1 2-1,2 0 42,1 0 0,7 4 0,2-5 0,8 2 265,4 0 0,1-5-202,0 5 0,1 0 0,-1 4 0,-1 1-29,-3-1 0,1 0 1,-6 1-1,-1-1 1,-3 0-184,-4 1 0,-5-5 0,-9-1 0,-4 1 0,-3-1 0,-2-2 0,-1-2-519,-3 1-635,3-1 0,-3 0 1276,9 1 0,-4 5 0,6-2 0</inkml:trace>
  <inkml:trace contextRef="#ctx0" brushRef="#br0">8718 15593 8088,'4'-14'0,"1"1"1400,-2 0-1041,-2 5 0,-5 4 0,-2 8 0,-2 7 0,-2 5 0,-2 6 0,-3 5 265,-2 4 1,0 0 0,-3 6-702,0 0 1,-2 6-1,4-9 1,2-3 260,1 0 1,-2-1 0,-1-5-654,1-3 0,4-2 0,3-7 0,1-1-24,-1-3 1,-2-3 0,-2-6 0,1-2 0,0-2 16,-1-5 0,5-5 1,2-2 547,1-2 0,2-8 1,4 2-1,0 0 27,0-1 1,1 4 0,4 1-1,2 0 1,2 6 0,0 3 0,1 5 299,2 0 1,3 5 0,1-3 0,5 2 0,1 4 0,5 0-94,1 3 1,-1 5 0,7-1 0,0 3 0,0 0 0,4-2 0,2-1-401,0 1 0,6-4 0,-9-1 0,0-4 0,2-1 0,-2 0-336,-2 0 0,-7-1 0,-7-4 0,-3-3 0,-6-4 0,-6-3 0,-5-1-684,-1-2 1,-12-6 1064,-5 2 0,-9 1 1,-5 0-1,-4 2 0,-5 4 38,-5 5 1,-1 4 0,-4 6 0,4 0-1,3 2 1,6 3 0,2 7 16,1 5 1,8 6-7,0 0 0,8 2 0,-1 1 0</inkml:trace>
  <inkml:trace contextRef="#ctx0" brushRef="#br0">8638 16419 8123,'-6'-7'310,"3"7"1,-6 10 0,-1 5-18,-2 3 1,-1 5 0,-2 0 0,-1 2 0,-4 1 0,1 1 0,-2 0 0,1 1-53,-4 3 1,3-4-1,-1 1 1,0-6-1,1-3 1,2-3-1,1-2-611,0-5 0,-1 1 0,3-6-103,-2-1 0,-1-1 0,2-4 0,-2-2 105,-2-5 0,9-3 0,-1-3 1,3-2-1,1-4 0,1-1 1,3 1 399,2 2 0,3-3 0,5 4 0,7 3 0,6 3 0,3 5 0,3 1 180,1 3 1,3 1 0,4 2 0,8 2 0,8 2 0,2 4 120,-1-1 0,7 5 1,-2-3-1,0 3 1,1 1-1,-3 0 1,-3 1-419,-5-1 1,-2-6 0,-4-1 0,-2-1 0,-5-1 0,-4-2-375,-5-5 0,-4 0 1,-8-6 271,-1-2 1,-8-5-1,-2-3 1,-11 0-48,-9-1 0,-14-2 1,-7 4-1,-4 2 1,-5 3-1,-6 4 1,-5 4 233,-3 4 0,-2 1 0,2 0 0,3 0 0,-3 6 0,4 1 0</inkml:trace>
  <inkml:trace contextRef="#ctx0" brushRef="#br0">14903 16126 8231,'5'-21'1507,"-1"3"0,0 11 0,-2 7-1198,2 7 1,-2 7 0,2 2 0,-2 3 0,-2 0-1,0 2 1,0 0 0,-2 1 0,-1 0 0,-3 1-1,-1-1-224,-3-1 0,4-2 0,0-6 1,1 0-2722,1 1 0,-1-5 2636,5 0 0,0-7 0,0 4 0</inkml:trace>
  <inkml:trace contextRef="#ctx0" brushRef="#br0">15423 15939 8115,'-18'-15'999,"0"7"1,2 5-586,1 3 1,2 0-1,0 0 1,1 1-1,3 4 1,4 3-1,4 4 249,1 2 1,0 0 0,1 3-1,4 3 1,2 3 0,2 3 0,-1 1-506,-2 3 1,-1-1 0,-2-1-1,2 2 1,-2 3 0,-2-2 0,-1-2-743,0-4 1,-6-1-1,-1 1 1,-3-3 583,-4-4 0,-2-3 0,-11-2 0</inkml:trace>
  <inkml:trace contextRef="#ctx0" brushRef="#br0">15236 16113 8115,'27'-48'0,"-2"4"0,0 5 4224,2 8-3327,-9 0 1,17 15 0,-8-5 0,3 3-532,2 6 1,1 1 0,5 5 0,-1 0-367,0 0 0,11 1 0,-7 5 0</inkml:trace>
  <inkml:trace contextRef="#ctx0" brushRef="#br0">15690 13820 8171,'-8'0'886,"-4"0"0,5 2 0,0 2 0,2 5-261,4 3 1,1-2 0,0 2 0,0 3-906,0 0 0,0 1 0,-2 0 1,-1 4-1,-1-1-978,1 0 0,-3-1 1258,1-5 0,1 6 0,4 2 0</inkml:trace>
  <inkml:trace contextRef="#ctx0" brushRef="#br0">15863 13554 8145,'-8'-6'-58,"-3"3"1089,2-6 0,3 5-443,1-5 0,10 6-582,4-2 1,3 8-1,1 3 1,0 0 0,1 0 53,-1-3 0,0 4 1,1 1-1,-3 1-156,-2-1 0,-1 0 97,-4 1 1,-2 3 0,1-5-1,-5 2 1,-4 0 148,-1 1 0,-2-2 1,-4-1-1,-1 0 0,1 1 24,0 2 1,4-2-1,1 0-136,2 3 0,8 1 0,7-1 1,3 0-1,1-4 0,0 1 1,2-2 58,3 0 0,-3 4 0,2-3 0,-2 2 0,-3 0 0,-2 0 83,-1-2 1,-4 4-1,2-5-67,-1 1 0,-1-3 0,-7 5-166,-2 2 1,-4-1 0,-7-1 0,-1-3 0,-3 0 0,-2 1 0,-3 1 0,-1-2-254,-1-1 1,0-2 0,3 5 0,2-2 0,2-3 0,2 0-521,3 1 0,0-1 826,1 6 0,11-6 0,4 3 0</inkml:trace>
  <inkml:trace contextRef="#ctx0" brushRef="#br0">22541 11395 8418,'0'-14'212,"0"1"1,-4 12 0,-2 5 0,0 8-1,-1 4 1,-1 2 0,-2-2 0,-2 1-1,-1-1 1,-1 3 0,2 0 123,4 1 1,-4-3 0,3-3 0,-2-1-1058,3 0 0,-3 1 0,7-1-464,1 0 1185,1-5 0,-4-2 0,-1-6 0</inkml:trace>
  <inkml:trace contextRef="#ctx0" brushRef="#br0">23114 10915 20218,'2'-12'-2578,"2"3"0,-2 2 2643,2 2 1,-4 4 1080,-4-4 0,-4 10-950,-5 4 0,1 4 0,2 3 1,1 4-1,-1-1 0,-2 2-1,-1-1 0,4-2 0,1 3-134,2-2 0,2 0 0,4-2 1,0 0-412,0 0 0,1-7 0,4-1 0,4 0 0,4-2 0,3-2 0,5-4-455,4-1 1,-1 0-1,7-1 1,-1-4 0,-1-4-1,2-2-206,-1-3 0,-2 1 732,-1 0 0,-2-5 0,-1-1 247,-2-2 0,0-7 0,5-6 0</inkml:trace>
  <inkml:trace contextRef="#ctx0" brushRef="#br0">23568 10848 13082,'7'-6'331,"-1"-1"1,-2 3 341,1 8 0,-1 5 1,-4 13 190,0 2 0,-6 5 0,-4 5 0,-6 3-450,-6 5 0,-4 2 0,0 2 1,-1 6-1,-1 6 0,-2 4 0,-1 5-336,16-33 1,1 1 0,-1 1-1,1-1 1,-11 30-131,3-2 0,3 2 0,5-4 0</inkml:trace>
  <inkml:trace contextRef="#ctx0" brushRef="#br0">15210 11808 24306,'13'-5'-834,"0"1"1,-1 0 0,-1-1 0,-3 1 598,3 1 1,1 1 0,1 1 0,0-2 0,1-2 0,-1 1 0,0-1-1,-1 0 1,-1-3 0,-3-1 0,1 0 0,0 2 2782,0 1 1,-4-3-2286,3 5 1,-5 1 0,2 7-1,-4 7 1,-4 3 0,-4 6-212,-6 0 0,-4-2 1,4 4-1,0 1 1,-1-3-1,2-2-725,4-3 1,0-2 0,5 0 468,-1 1 1,5-7 0,7-1 0</inkml:trace>
  <inkml:trace contextRef="#ctx0" brushRef="#br0">15703 11488 11678,'0'-34'975,"1"13"0,4 12 0,2 5-797,1-1 0,9 2 0,1-4 0,7 1 0,6 2 1,4-1-1,0 1 0,-1 2 15,-1 5 1,-4 0-1,-6 6 1,-6 3 0,-3 3-1,-5 4 1,-6 2 0,-6 1-122,-6-1 1,-14 8 0,-5-2 0,-4 0 0,-4-2 0,4-4-348,5-2 1,2-1 0,8-5 368,6 0 1,-1-4 0,9 0 26,4 1 0,13-4 1,12-1-1,10-4 0,5-1 1,7 0-1,1 0-109,1 0 1,3 0 0,-8 0-1,-2 0 1,-2 2 0,-4 1-13,-6 1 0,0 12 0,-10-1 0</inkml:trace>
  <inkml:trace contextRef="#ctx0" brushRef="#br0">15730 9262 14931,'1'-7'-2769,"2"1"2574,1 0 0,2 5 558,-1-4 1,-4 5 0,4 5-1,-4 4 1,-1 2 0,0 3-87,0-1 1,0 0 0,2 2 0,1 1-1,1 2 1,-1-1 0,-1-3 0,-2 0 0,0-1 149,0 0 0,0 1 0,0-1 0,-2 0-1980,-2 1 0,1-7 1623,-6-3 1,6-14 0,-3-5-1</inkml:trace>
  <inkml:trace contextRef="#ctx0" brushRef="#br0">16089 8849 30636,'0'-20'-4916,"0"0"1,2 7 4303,2 0 0,-2 7 0,4 6 0,-2 7 943,1 5 0,-1 4 0,-4 5 0,-1 6 0,-2 1 0,-3 1 0,0 1 302,0 1 0,-4 6 0,2-3 0,-1 2 0,0-1 0,1 1 0,-1-1 0,1-1-2017,2-1 1,2 2 0,4-3 1235,0-3 1,0-1-1,0-1 1</inkml:trace>
  <inkml:trace contextRef="#ctx0" brushRef="#br0">19849 6690 29498,'13'-12'-1489,"0"5"0,-1-8 0,-2 6 0,-2 2 486,-2-1 0,-3 6 0,-8-3 1,-2 5-1,-2 5 1493,0 3 1,6 4-1,-3 3 1,0 1-1,-1 2 1,0-2-1,1 1 1,0-1-559,-3 2 0,3 0 1,0-4-1,0 3 1,-1 0-1,-1 0-3304,4-3 0,2-5 3691,2 0 1,12-12-1,3 2 1</inkml:trace>
  <inkml:trace contextRef="#ctx0" brushRef="#br0">20515 6410 13258,'12'-26'0,"-3"-1"86,-5 5 0,-4 10 0,-4 8 0,-5 4 1235,-3 4 1,-1-1 0,-1 4-961,1-1 1,0 5-1,-2-2 1,-1 2-1,-2 3 58,2-1 0,1 2 1,1 3-1,1 4 1,1 2-1,3 1 0,5 0-196,2 3 1,8 0 0,5-3 0,5-1 0,8 0 0,5-4-1,5-2-194,1-4 0,-1 0-197,-3-9 0,-3-1 0,3-4 0,-4-1 0,-4-4-80,0-4 0,-9-8 0,1-7 0,-6-4 0,-3-5 0,-5-1 298,-4-3 1,-5 3 0,-10 0-1,-4 1 1,-4 4 0,0 2-1,-1 5-10,0 4 1,-1 5-308,-3 4 0,-3 5 1,-4 9 428,2 9 1,-2 11 0,3 9 0</inkml:trace>
  <inkml:trace contextRef="#ctx0" brushRef="#br0">11131 12514 29690,'0'-13'-2699,"0"0"0,1 1 0,2 1 1058,2 2 0,-1 5 2094,-4-5 0,-1 6 0,-4 0 0,-4 6 0,-3 6 0,-1 3 0,-2 3 0,-1 1 190,-2 2 0,-6 5 0,2-2 0,-3 1 0,0 2 0,3 3-252,4 2 1,3 2 0,3-2 0,3 0 0,5 2 0,5-1 0,8-2-162,9-1 0,13-7 1,9-2-1,6-4 1,3-6-1,0-3-406,1-4 0,2-2 1,0-5-1070,-3-7 0,-3-2 0,-8-7 1,-2-2 715,-5-1 1,-9-6 0,-6-2 0,-5 0 0,-10-1 0,-8 2 432,-11-1 1,-13 2 0,-8 5 0,-5 0-1,-3 4 1,-4 4 0,-1 5-154,-1 4 1,1 3 130,3 6 324,3 0 1,6 6-1,0 2 1</inkml:trace>
  <inkml:trace contextRef="#ctx0" brushRef="#br0">11277 13474 8460,'6'-19'0,"-4"2"0,4-2 0,-2 3 526,1 4 1,5 9 0,-3 3-1,1 7 1,-4 7 0,-2 3 0,-2 6-1,0 3 1,0 5 0,-2 5-1,-2 2 749,-5 2 0,1 0 0,0 0-1897,-3 0 0,5 0 0,0-1 1,2-4-703,-1-4 0,1-2 0,4-3 1324,0 1 0,6 0 0,1-1 0</inkml:trace>
  <inkml:trace contextRef="#ctx0" brushRef="#br0">11051 14047 12916,'-14'0'541,"5"-5"1,4 1 0,3 1 0,8 2 0,4 1 94,4 0 1,5 0-1,3-2 1,3-1-280,2-1 1,0-1 0,-2 5 0,-1 0-159,-2 0 1,-2 5-1,4 1 1,-3-1 0,-2 3-177,-3-1 1,-2 2 0,-5 4 0,-5 1 0,-2-1-79,-2 0 1,-2 1 0,-2-1 0,-7 0 0,-3 1 0,-6-1 143,0 0 1,2-1-1,-3-1 1,0-4-1,2 0 1,0 1 7,2 2 1,3-4 0,2 0 0,1-1 0,4 0 0,1 3-81,3 2 0,8-2 0,3-1 0,6-1 1,4-3-1,4-2 0,3-1 114,2 0-206,-1 0 0,1 0 1,0 0-1,-1 0 1,-1 0-1,-1 0-2091,-2 0 0,-4 0 1,4 0 2120,2 0 0,1 0 0,2 0 0</inkml:trace>
  <inkml:trace contextRef="#ctx0" brushRef="#br0">11424 14673 10273,'-6'-13'246,"3"1"1,-4 2 356,1 1 1,-5 6 0,2-2 0,-2 4 562,-3 1 1,5 1-924,1 4 1,5 2-1,-2 7 1,4 0 0,1 3-1,0 0 56,0 0 0,6 2-572,2-1 1,4-1-1,3-2 1,3 0-1,3 0-658,-1-3 0,10-8 0,-2 1 0,3-4 0,3-1 879,0 0 1,-4-6 0,3-1 0</inkml:trace>
  <inkml:trace contextRef="#ctx0" brushRef="#br0">11704 14687 8504,'-27'0'809,"2"0"1,0 2 0,0 7 0,-5 9 0,-1 9-151,-2 8 0,-4 1 0,2 10-802,-4 0 1,5-5 0,5 4 0,5-2-1,8-1-3191,5 3 3334,5 5 0,0-14 0,-1 2 0</inkml:trace>
  <inkml:trace contextRef="#ctx0" brushRef="#br0">11104 15913 8258,'-4'-14'0,"-1"1"0,2 0 0,2-1 291,1 1 0,0 4 465,0 0 0,0 0-338,0-4 0,1 6 0,4 2 0,3 2 0,6-1 0,4-4 1,4-1-140,3 1 0,3 0 1,2-2-1,1 2 0,0 2 1,-1 4-366,-4 0 0,2-2 0,-8-1 0,-1 4 0,-1 4 0,-5 4 17,-3 0 1,-7 10 0,2-4 0,-4 2 0,-4 1-1,-4 0 159,-6 2 0,-5 0 0,0-3 1,-3 1-1,-1 2 0,1-2 149,2-1 0,-3-3 0,4-2 0,3-1 0,3 0 0,5 0 0,1 0-270,3 1 0,3-3 0,5 1 0,3-2 0,4-2 0,2 1-59,-1-1 1,0 6-1,1-2 1,-3 1-1,0 0 1,-4 1 0,-1 2-239,-3 1 140,-1-5 0,-4 3 1,-4 0-1,-6 4 0,-7 2 1,-5 0-366,-4-2 1,-3-7-1,0 1 1,-3 0-1,0 0 1,3-2 552,3-1 0,-5 5 0,-1-4 0</inkml:trace>
  <inkml:trace contextRef="#ctx0" brushRef="#br0">11091 16752 8363,'0'-31'0,"-2"3"187,-2 7 1,2 9 0,-4 15 0,2 3 0,-2 0-1,0 3 1,-1 1 0,1 5 0,-2 2 0,2 2 0,0 3-1,4 3 1,0 2 344,2 0 1,2-1 0,2 1 0,5-1-359,3 1 0,5-2 0,1-1 1,-1-3-364,-3-2 1,0 3 0,-1-4 0,0-2-1,-1-1 1,-3-2-762,-4 1 0,-4-1 950,-1 0 0,-12 1 0,-3-1 0</inkml:trace>
  <inkml:trace contextRef="#ctx0" brushRef="#br0">10891 16819 8391,'22'-42'0,"0"1"0,2 2 0,1 10-2,2 8 1,-1 12 0,3 5 0,0 2 149,2 2 0,11-1 0,-1-2 1,5-2-149,4 2 0,14 2 0,4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3093 7636 8421,'0'-19'0,"0"7"0,0-4 0,0 0 577,0 1-576,0 6 1,0 2-1,-2 4 1,-2-2 0,-5 2-1,-3 2 84,-1 1 0,-5 0 1,-1 1-1,-2 4 1,-3 2-1,-1 2 1,-2 0-1,1 1 0,-1 2 1,0 0 405,1-3 1,-1 3-420,0-3 1,1 2 0,-1 3 0,0-1-85,1 0 1,-1 1-1,0-1 1,1 0-1,-1 1 1,2-1 57,3 0 1,-4 1-1,4-1 1,-1 0 0,-1 1-1,3-1 1,2 2 24,3 3 0,-1-4 0,1 3 0,-2-5 0,3-4 1,4 3-1,2 1-28,-2 1 1,1 0 0,0 1-1,1-1 1,0 0 0,1 1-1,2-1 16,1 0 1,2 5 0,-5 0-13,2-2 0,2-1 0,4-2 0,0 2 30,0 3 0,0-3 0,1 2 0,2-2 1,3-1-1,2-1 0,2 0 78,2 1 0,3-6 0,2 1 0,6 2 0,0 0 1,1 3-1,-2-1-60,2 0 0,6 1 1,1 1-1,0 1 1,0 2-1,1-2-104,3-1 0,0-2 1,5 0-1,-1 1 0,-1-1 1,-1 0-1,3 1 90,2-1 1,-4-1-1,6-2 1,-2-2-1,-4-1 1,1-1-1,-1 1 2,4 1 1,-4-4-1,-2 4 1,0-1-1,-1 0 1,-1 2-98,-1-1 1,-2 4 0,-3-5 0,2 2 0,1-2 0,-2-1 0,0-1-142,-3 1 0,-2-5 0,1 4 0,3-4 0,0-1 1,0 0-1,-1 0 463,0 0 0,-2 0 0,-1 0-259,-2 0 1,0 0 0,5 0-158,-1 0 0,1 4 0,0 2 1,-1 0-1,3 2 0,0-1 1,2 2-274,-1-2 0,0 4 1,1-5-1,4 0 0,2 0 1,2-4-1,-1 0 432,4-2 0,2 0 0,-1 0 0,3-2 0,1 0 0,2-4 226,-1-2 0,6 5 0,-3-1 0,-1 1 0,2 0 0,0-2 0,1 2-111,0 2 0,1 1 0,-1 0 0,0 0 0,1 0 0,-1 0-310,0 0 0,-4 0 1,0 0-1,2 0 1,-1 0-1,0 0 1,-2 0 224,-2 0 0,2 0 0,-3 0 0,-4 0 1,-1 0-1,-1 0 87,2 0 1,2-4 0,-3-1 0,0 2 0,0 2-1,0 1-202,0 0 0,0 0 1,0 0-1,0 0 1,2 0-1,1 0 1,3 0-77,1 0 1,-3-5 0,4 1 0,-1 1-1,-1 0 1,1 0 0,1-2 294,2 2 1,-1-2 0,-2 0 0,-2 1 0,1-1-50,0 1 1,4-2 0,-4 3-1,0-3 1,1 0 0,-1 0 0,0 3-259,-3 2 1,3-4 0,0 1 0,-2 1-1,1 1 1,-4 4 16,2 2 0,5-2 1,-2 4-1,-1-2 1,3 2-1,-2 0 0,1 0 45,1-3 0,-4 3 0,5-2 0,1 1 0,1-1 0,0 1 0,1-2 259,3-2 1,1-1 0,-2 0-1,-1 0 1,0 1 0,2 2-181,3 2 0,0-1 0,2-4 1,-2 0-1,1 0 0,2 0 1,1 0-129,2 0 1,-3 0 0,1 0 0,2 0 0,-1 0 0,1 0-92,-2 0 0,-4 0 210,4 0 1,-4 0-1,3 0 1,-1 0-35,1 0 1,-3 0 0,4 0 0,0 0 0,-1 0 0,-2-1 0,-1-2 50,0-2 1,4 0 0,-4 2 0,0-3 0,1 0 0,2-2 381,-1 1 0,5-1-281,-2 0 1,0-3 0,0 5 0,-6 0-1,0-1-150,0 0 1,0 2-1,3-2 1,0-1-1,-4 2 1,0 0-126,2 4 1,-3-1 93,2-2-279,-2 4 0,-1-5 0,0 6 0,1-2 209,-1-2 0,6 2 0,-6-4 0,0 2 0,3-2 0,-3 0 0,3-1 436,-1-1 0,-4 1 1,4-2-1,-3 3 1,-2 0-1,1-1 173,-2-1 1,0 1-495,4 2 0,-5 4 0,-2-3 1,-1 2-1,-2 2-184,2 0 0,-4 0 0,4 0 0,-2 0 0,2 0 0,1 0 1,4 0-8,1 0 0,-2 2 0,2 1 1,4 1-1,3-1 0,5-2 47,1-1 0,2 0 1,-1 0 383,1 0 1,1 0 0,2 0 0,1 0 44,-1 0 0,5 0 0,-1 0 1,-1 0-1,1 0 0,-2 0-294,-1 0 1,-2 0 0,-1 2 0,0 1 0,1 1-1,0-1 1,0 0-143,-1 2 0,2-4 1,-2 4-1,0-4 1,-4 1-1,-2 1 104,-1 1 1,-3 0 0,4-4 0,1 0 0,1 2 0,0 1 0,-3 1 83,-2-1 1,3-1 0,-4-2 0,-2 0-1,-1 0 1,-2 0 15,1 0 1,-1 0 0,0 0 0,0 0 0,2 0 0,2 0 0,0 0-19,0 0 0,-7 0 0,-1 0 0,1 0 0,2 0 0,1 0-80,1 0 0,-1 0 17,0 0 1,1 0 0,-1 0 0,0 0 0,2 0 15,3 0 1,-3 0 0,2 0 0,-3 0 0,-2 0 0,-1 0-1,4-2 143,0-2 1,0 1-1,-2-5 1,0 1-1,1 1 1,-1-1 31,0-1 0,1 4 0,-2-4 0,-2 1 0,-1 1 1,1-1-1,1 1-254,-3 0 0,3-3 1,-5 3-1,0 0 0,1-1 1,-1 1-119,0 0 0,1-4 1,-4 2-1,-3-1 0,0 0 1,-4-1 238,-2-2 0,1 3 0,-4 0 0,-2-1 0,-6-2 0,-5-1 0,-3-2 11,-2-3 0,1 3 0,-3-2 0,-2 0 0,-4 1 0,-4-3-178,-1-2 1,0 3 0,0-2 155,0 0 1,0-2 0,-1 4-1,-4 2-42,-4 1 0,2 2 0,0 0 0,-1-1 0,2 1 1,-1 0-1,-1-1-11,-2 1 1,3 0 0,-2-1 0,-3 1 0,-3 0 0,-4-1-55,-2 1 1,-1 0 0,-5-1 56,1 1 1,-6 0-1,0-1 1,-2 3-94,-3 2 0,-2-3 0,-1 3 0,2-1 0,1-1 0,1 4 0,-1-1 48,-1 1 1,-2 3 0,1-4-1,1 1 1,1 1 0,-3 0 70,-2 3 1,7-3 0,-8 2 0,0-1 0,1 1 0,-1-1-1,0 1-37,-1-2 0,-1 4 1,4-4-1,-2 2 0,-3 0 1,2-1-61,2-1 0,-5 5 0,8-5 0,1 1 1,-1-1-1,1-1 156,-1-3 0,-8 2 0,8 1 1,1 1-1,1 2 0,0-1 1,-2 1-28,-1 1 0,0-3 1,2 1-1,-1 1 1,-1-1-1,-4 1-71,-2 1 0,-1 2 0,4-1 37,-2-2 1,-5 2 0,1-4 0,-3 2 14,-1-1 1,-5 1-1,0 4 1,0-2-1,-1-1 1,-1-1-1,-4 1 30,-3 2 0,6-4 0,-7 1 0,0 1 0,3 1 0,-2 1-152,4-4 1,3 4 0,-2-4 97,-1 4 1,-3-4-1,0 1 1,-1 1 21,0 2 1,1 1-1,-1 0 1,2 0 0,1 0-1,4 0 1,-1 0-22,0 0 1,5 0 0,-2 0 0,3 0 0,2 0 0,-2 0-63,-3 0 1,8 0 87,-3 0 0,2 0 0,-2 0 1,0 0-1,-1 0 7,1 0 0,-5 4 1,-1 0-1,0-1 1,-3-1-1,-1-2-44,0 0 1,-5 4 0,5 1 0,-2-2 0,-1-2 0,-1-1 18,0 0 0,-2 5 1,-1-1-1,2-1 0,-3-1 1,0-2-1,-3 0 77,0 0 0,7 0 0,-3 0 1,-1 1-1,0 2 0,-1 1 31,2-1 0,-3-1 0,2-2-83,2 0 0,-7 0 0,2 0 0,1 0-32,-2 0 1,4 0 0,0 0-1,3 1 1,-1 2 0,0 2 0,-4-2-96,-1-2 1,6-1 0,-3 2 0,-2 1 0,5 1 0,-1-1 113,1-1 1,1-1 0,-6 2 53,5 1 1,-6 2 0,7-3 0,-1 2-31,0-2 1,-1 3-1,-1-2 1,3-1-1,-1-1 1,3-2 0,-2 0 98,4 0 0,2 0 0,-3 0 1,-1 0-1,3 1 0,0 2 67,1 1 1,2 1 0,-5-4-421,0 4 0,1-4 0,6 4 1,0-4 136,0-1 0,1 5 1,0-1-1,-2-1 1,2-1-1,1-2 111,2 0 0,-1 0 1,1 0-1,0 0 1,-1 0-1,2 0 1,2 0 282,1 0 0,0 0-266,-4 0 1,0-5 0,1 1 0,2 1-1,1 1-121,-2 2 1,-1-4 0,-1-1 0,0 2 0,-1 2 0,0 2 1,-4 4 0,3-4 0,-4 5 0,1-1 0,-1 1 0,0-1-50,-1 1 1,1 3 160,1-4 0,4 1 1,-6-3-1,1 1 1,-2-1 49,1-2 0,-1 4 0,5-1 0,-5-1 0,0-1 0,-3-1 1,2 2-67,-4 2 1,-3-1 0,1-2 0,0 2-1,-1 3 1,-1 2 0,-3-1-334,1-2 0,-2 4 250,3-1 0,3-2 0,-5 1 0,2-1 1,0-1 100,1 0 0,-2 4 0,1-2 1,1-1-1,2-1 0,1-1 68,0-1 0,-2 2 0,-1-3 1,2 1-1,-3-1 0,0-1-48,-2-2 1,34 2-1,0 0 1,1 1 0,0 0-1,-36 5 1,36-3-1,-1 0 1,2 0 0,-1 0-1,-2 1 1,0 0-114,-2 1 0,1-1 0,2-1 0,1 1 0,-2 2 0,0 2 0,0-2 0,1 0 1,0 0-1,0 0 0,-2 1 0,0 0 0,1-1 0,0 0 40,3 0 1,-1-1 0,-5 2 0,1 0 0,-30 9 0,35-10 0,0 0 0,-1 0-1,0 0 1,-33 7 45,3-2 1,0 6 0,10-8-1,2-1 1,2 2 0,6-2-1,2 1-273,0-2 0,6-2 0,-2 3 0,7-1 0,2 2 0,4 1 254,0 1 0,3 6 0,-1 2 0</inkml:trace>
  <inkml:trace contextRef="#ctx0" brushRef="#br0">10078 8476 8312,'-8'-13'0,"-4"-1"0,5 1 0,-2 0 0,2-1 0,-1 1 269,1 0 0,2-1 0,-3 3 0,-1 0 1,1 5-1,4 5 0,2 7 0,2 4 0,0 3 39,0 1 1,0-1-1,0 0 1,0 1-233,0-1 0,6 5 1,3 0-1,4-1 1,4 1 62,0 0 1,12 0-1,-1-5 1,6 0-1,7 1 1,7-1 0,5 0 301,5 1 1,3 0-326,5 4 0,1-6 0,1 4 0,3-1-59,-33-9 0,0-1 0,1 1 0,0 1 0,0-3 0,1 1 0,-2 0 0,1 2 0,-2-1 0,1-1 0,1 1 0,-1-1 0,1-1 0,-1-1 17,0 0 0,0 0 1,0 2-1,1-1 1,32 2-1,0 1 0,0 2 1,0 0-1,-1 0-55,-2 1 1,-1 2 0,1 2-333,3-1 1,-2 0 0,5 1 0,-1-1 178,-3 0 1,4 1-1,0-3 1,-37-5-1,1-1 1,36 4 0,0 1-1,0 0 89,-35-5 0,-1-1 0,32 7 0,1-7 0,2 0 0,-1 1 0,1-1 147,-1-1 0,-5-1 0,6-1 1,-36 1-1,1-1 0,0 2 1,0 0-1,2 1 0,0 0 1,0 0-1,1 0-157,1 0 1,1 0 0,2 2 0,0 0 0,-1-2 0,-1 1 0,0 0 0,0 1 0,-1 1 0,-1 0 0,-1-1 0,-1 0 0,0-1 0,0 0 6,0 0 0,-1-1 0,1 0 0,-1 1 0,2 1 1,0 0-1,1-1 0,0 0 0,0-1 0,1-1 1,1 1-1,1-2 0,0 0 0,1-1 317,0 0 0,0 0 0,3-2 1,-1 0-116,-2-1 0,-1 0 1,1-1-1,0-2 1,1-1-1,0-1 0,0 0 1,0 1 3,1-1 0,1 0 1,-1 1-1,0-1 0,-1 0 1,-1 1-1,-1 0 1,-1 0-1,0 1 0,0 1 1,-1 1-1,1 0-127,0 0 1,-1 0 0,-1 2 0,0 1 0,2-3-1,0 0 1,-2 1 0,-1-1 0,-1 1 0,-1-2 0,32-1-1,-3-3-458,-2 1 0,-3-4 0,-1-5 0,-2-3 0,-3-2 1,-1-3-1,-3-1 242,-3-1 1,3-6-1,-4 0 1,3-1-1,-2 1 1,-5 2 681,-2 2 1,-4 3-1,-2 3 1,-5 4-1,-5 4 1,-2 6-1599,-2 3 0,-10 4 0,0 2 1,-5 4 1100,-4 3 0,-4 6 0,-8 4 0,-6 2 0</inkml:trace>
  <inkml:trace contextRef="#ctx0" brushRef="#br0">13863 9729 7869,'8'-18'0,"-2"2"0,-2 2-344,1 4 0,3 1 1,-3-4 889,-2 0 0,3 4 0,-2 0-89,-1-2 1,5 5 0,-1 4 0,0 4 0,-1 7 0,-1 3-94,-1 2 1,1 0 0,-5 3-1,0 2 1,-2 2 0,-1 2-332,-1 2 0,-5 2 0,3 1 0,0 2 0,0 1 0,3-1-626,2-2 1,1-2-1,0 0 1,1-3 0,5-2-1,7-2 1,8-4-1041,4-5 1,2-4 1632,0-6 0,5-6 0,2-1 0</inkml:trace>
  <inkml:trace contextRef="#ctx0" brushRef="#br0">14330 9516 8300,'0'-14'232,"0"1"0,0 4-120,0 0 1,0 12 0,0 2 0,0 6-1,0 7 1,0 4 0,0 4 0,0 0 244,0 1 1,0 5-1,0 3 1,-2 0 0,-1 1-1,-1 1 1,0 1-1258,-2 2 1,4 0-1,-2 0 900,2 0 0,-4 0 0,-1 0 0</inkml:trace>
  <inkml:trace contextRef="#ctx0" brushRef="#br0">14077 9875 8430,'-5'-37'335,"1"6"1,5 8-498,8 14 0,-1 3 0,0 7 0,3 4 0,2 4 1,5 2-1,3 4 162,-1 3 0,11 3 0,-2 5 0</inkml:trace>
  <inkml:trace contextRef="#ctx0" brushRef="#br0">14503 10009 9318,'0'-34'531,"2"13"0,2 12 1,5 8-1423,3 5 0,1 3 1,1 5 683,-1-3 0,0 1 0,1-5 0,-1-1 79,0 2 0,5 0 0,0 5 0,-2-4 1,-3 0-284,-4 1 0,-4-5 699,-10 1 0,-2-4 0,-6-3 0,-1-3 328,1-1 1,4 4-54,0-1 0,5 2-207,-5 2 1,7 6 0,1 3 0,5 3 0,4 2 0,2 3 0,2 2-1102,1 2 1,5-5 0,0 3 744,-2 1 0,5 0 0,-1 7 0</inkml:trace>
  <inkml:trace contextRef="#ctx0" brushRef="#br0">14970 10049 9803,'0'-25'0,"0"2"-45,0 6 1,0 9 0,0 8 0,-2 6-138,-2 1 1,-4 5 0,-5-3 0,0 3-3,-1 1 1,1 2 0,0 1 183,-1 2 0,1 0 0,0-5 0</inkml:trace>
  <inkml:trace contextRef="#ctx0" brushRef="#br0">14956 10075 8145,'-5'-28'-23,"3"3"1,-4 24 0,6 5-884,0 6 0,2 2 906,2-3 0,9 3 0,8-5 0</inkml:trace>
  <inkml:trace contextRef="#ctx0" brushRef="#br0">15183 10222 10134,'-9'-6'0,"2"0"58,1 3 0,0 5 0,3 11 0,-3 0 0,-1 1-315,-4-1 0,4-4 0,-1 0 0,3 1 0,2 2 0,0 3 0,0 1-23,-2 2 1,1 0-1,4-5 1,0 0 279,0 1 0,6-1 0,1 0 0</inkml:trace>
  <inkml:trace contextRef="#ctx0" brushRef="#br0">15450 9702 8686,'7'-13'0,"-1"0"0,-2-1 405,1 1 0,1 5 1,-2 4-1,4 4-88,-1 4 1,5 8 0,-5 8 0,2 0 0,-1 4 0,-2 3 0,-4 4 78,0 4 1,2 2 0,1 0 0,-4-3 0,-2 0 0,-5-1 0,0 0-140,0-4 0,2-1 0,4-1-699,0 0 0,0-7 0,0-2 0,1-3-480,4-2 0,2-5 551,6-4 36,1-2 0,-5-2 0,-1-2 0,3-4 243,1-7 1,-4 0 0,1-7 0,0 3 0,0-1 0,-1 0-1,-1 2 1070,0 2 1,-2-2-708,4 7 1,-5 3 0,4 3-1,-1 5 1,0 4-841,4 1 1,1 1-1,1 2 1,2-3 0,1-1-1,3-3 1,1-1 568,-1-2 0,4 0 0,-2 0 0</inkml:trace>
  <inkml:trace contextRef="#ctx0" brushRef="#br0">16116 9755 9267,'0'9'2290,"0"11"-2200,0 9 1,-1 7-1,-4 5 1,-4 4 0,-3 2-1,1 2 1,0 0-1,4 3 1,1 2-807,3 4 0,0-5 0,-1-7 0,-5-3 716,-3-4 0,-1-2 0,-1 3 0</inkml:trace>
  <inkml:trace contextRef="#ctx0" brushRef="#br0">15916 10315 8340,'22'-62'642,"1"0"0,0 6 1,8-1-1,5 7 0,1 6 1,-1 5-30,-5 8 0,-3 6 1,-2 13-1,0 3 1,-4 6-614,-4 6 0,2 16 0,1 9 0</inkml:trace>
  <inkml:trace contextRef="#ctx0" brushRef="#br0">6425 12114 8279,'2'-17'0,"1"-1"57,1 2 0,2 5 1,-3 2-1,3-1 857,1-2 0,-2 3-665,4 0 0,-8 8 0,-2 1 1,-10 6-1,-5 3 193,0 0 1,-5 4 0,0 5 0,-1-1 0,1 3-1,2 0 1,3 3 0,1-1 6,2 2 1,5 1-1,4 1 1,5 1-1,8 0 1,10-1-516,9 1 1,12-2 0,9-3 0,2-4 0,0-5 0,3-4 0,2-4 0,2-4-591,0-1 0,-12-6 1,2-4-1,-6-5 0,-8-4 1,-7-2-1,-10-3 0,-6-1 481,-7-1 0,-5-5 0,-8-1 0,-10 3 0,-8 1 0,-4 1 0,0 0 0,0 2 0,-2 3 1534,-1 4-1162,10 9 0,-1-1-838,12 6 1,5 1-1,5 7-916,6 5 0,15 3 1557,9 1 0,14 0 0,1 1 0</inkml:trace>
  <inkml:trace contextRef="#ctx0" brushRef="#br0">9025 12154 8471,'0'-13'63,"0"6"1,-2 1 469,-2 6 1,1 1 0,-6 2-79,-2 2 1,4-1 0,-2-4 0,-1 0-1,-2 0 1,-1 0 0,-1 2 62,1 2 1,-2 3 0,-1 7-158,-2-1 0,-4 6 1,5 5-1,4 4-247,3 3 1,7 9 0,-2-3 0,7 0 0,7 2 0,10-2 0,9-2-136,8-4 1,4-4-1,4-5 1,5-4-1,3-5 1,0-4-740,-3-4 0,1-4 466,-6-1 1,-1-6 0,-7-4 0,-5-6 0,-4-7-20,-5-2 0,-9-12 0,-8-3 1,-4-1-1,-4-4 0,-6 1 66,-9-1 1,-7-2 0,-6 12 0,-4-2 0,-4 2 0,-1 10 0,0 9-817,0 6 1063,6 7 0,-4 9 0,4 8 0</inkml:trace>
  <inkml:trace contextRef="#ctx0" brushRef="#br0">23074 12074 8272,'-1'-13'0,"-3"1"0,-5 3 265,-3 5 1,-3-2 0,-1 2 0,-2 1 0,2 1 0,4 2 0,7 0 465,10 0 0,10 0 0,4 0 0,2 0 0,2 0 0,2 0 1,2 0-523,0 0 1,4 0 0,2 0 0,-2 0 0,-2 0 0,-5 0 0,-2 0-655,-1 0 271,-11 0 0,8 0 0,-11 2 0,1 2 155,-4 5 1,-2 3 0,-4 1 0,-1 0 0,-3 1 65,-1-1 1,4 0 0,-1 1 0,2-1 0,2 0-63,0 1 0,5-1 1,0 0-1,4-1 0,5-1 1,2-4-1,0 0-67,-1 1 1,-2 1 0,1 3-1,-1-2 1,0-1 0,-1 1-32,-3 2 287,-3 1 0,-4-1 1,1 0-1,1 1 1,-1 5 96,-2 1 1,-5 1 0,-2-7 0,-1 0 0,-4 1 0,-1-1 0,-1 0 0,0 1-227,-1-1 0,0-4 1,-3-2-1,0 1 0,0-3 1,2 3-2121,2-1 704,0-4 0,-1 3 0,4-6 1371,6 0 0,11 0 0,14 0 0</inkml:trace>
  <inkml:trace contextRef="#ctx0" brushRef="#br0">23968 12261 8805,'0'-27'2332,"0"14"-2255,0 9 1,0 12 0,0 10 0,0-1 0,0-3 173,0 0 1,-2 5 0,-1 3 0,-1 2-1,1-1 1,0 0 0,0-1-679,-2-1 0,1 4 0,4-3-445,0 3 1,0-3 0,0-1 871,0-2 0,6 5 0,1-3 0</inkml:trace>
  <inkml:trace contextRef="#ctx0" brushRef="#br0">24208 11888 8456,'-6'-25'1102,"-3"4"30,-3 8 1,4 7-818,4 10 1,8-2 0,7 4 0,4-2-251,2 0 0,6 5 0,-4-3 0,0 2-356,0 2 0,-1-3 34,-4 2 0,-6-4 0,0 4-256,-2 1 0,-2-3 1065,-4 2 0,0 0-122,0 4 1,6-4-1,3-1 1,3-1 0,1-1-1,2 1 1,1 1-36,2 2 1,0 2 0,-6 1 0,-2 1 0,-3-1 0,-1 0-322,-3 1 1,-3 4 0,-4-1 0,-5 1 0,-3 0 0,-3 1-234,-2 2 0,-4-3 0,-4 1 1,1-1-1,3-4 0,2 3 1,3-3-361,1 1 1,3-1 0,3-1-501,5 0 1,5-5 0,7-4-1,5-2 1,3-2 1018,3 0 0,8 0 0,7 0 0</inkml:trace>
  <inkml:trace contextRef="#ctx0" brushRef="#br0">24727 12248 8377,'8'-8'5977,"2"4"-5629,-5 8 1,-1-1 0,-4 6 0,0 1-1,0 2 1,0 2-430,0-1 1,0 0-1,0 1 1,0 0-1,0 3 1,0 0-1,2 0 81,2-2 0,3-2 0,7 0 0</inkml:trace>
  <inkml:trace contextRef="#ctx0" brushRef="#br0">25301 11888 11742,'-2'-24'1223,"-2"-3"1,-4 10 0,-5 11 0,1 10-853,3 10 0,-3 8 0,5 0 0,-2 2 0,2 1 1,1 0-1,4 3-718,5 0 1,6 2-1,9-2-2184,4-1 0,8 7 2531,1-8 0,6-2 0,-3-5 0</inkml:trace>
  <inkml:trace contextRef="#ctx0" brushRef="#br0">25607 11994 8359,'-9'-16'1148,"0"3"0,-1 8 0,-3 13-588,-5 14 0,-1 17 0,-5 14 0,2 8 0,0 5 0,1 5 0,12-34 0,2 0-560,-4 37 0,5-32 0,0 1 0,3-3 0,-1 1 0</inkml:trace>
  <inkml:trace contextRef="#ctx0" brushRef="#br0">19849 16619 7626,'0'0'0</inkml:trace>
  <inkml:trace contextRef="#ctx0" brushRef="#br0">19902 16592 7866,'0'-13'2576,"0"6"1,0 7-2339,0 8 0,0 9 0,0 1 1,0-2-1,0 0-74,0 2 0,-5-2 1,1 5-1,1 0 1,2-2-1,1 2 0,0-2 1,0 2-268,0-1 1,1-2 0,2 3 0,1-2 0,1-3 0,-1-1-1,1-2-489,-2 1 0,-2-5 0,-2 0 0,-5-1 0,-6 0 205,-4-4 1,-2-2-1,5-2 1,-2 0-1,0-2 1,0-2-1,3-5-480,0-3 1,5-7 0,0-3 866,1-3 0,1-8 0,5-1 0</inkml:trace>
  <inkml:trace contextRef="#ctx0" brushRef="#br0">19769 16672 8105,'11'-22'108,"0"1"0,-2 2 0,0 3 1,-1 1-1,1 3 0,2 2 597,1 1 0,5 1 1,3-2-1,0 3 0,4 1 1,1 3-1,3 1-862,3 2 1,1 0 0,5 0 0,3 0 0,0 0 0,1 2 0,-2 1-3164,-2 1 3320,-2 7 0,-1-4 0,-1 6 0</inkml:trace>
  <inkml:trace contextRef="#ctx0" brushRef="#br0">20382 16859 9177,'-8'6'734,"4"3"0,-2 7 0,2 3 0,-1 0-618,-1 1 1,5-1 0,-5-3 0,1 3-1,1 1 1,1 0 0,1 1 0,2 1-117,0-1 0,-5 4 0,-3-4 0</inkml:trace>
  <inkml:trace contextRef="#ctx0" brushRef="#br0">20795 16739 8077,'4'-13'0,"1"-1"0,-1 2 368,2 4 249,-4 2 0,4 7 0,-6 4 0,1 3 1,2 6-1,2 4 483,-2 4 1,-2 3-960,-1 2 1,-6-1-1,-1 1 1,-4 0-1,1-1 1,-2 1-1,2-2 1,-2-1-348,0-2 1,-3-6 0,-1 2-1,-2-3 1,2-2 0,1-1-533,2-3 0,-1-3 0,1-6 0,0-2 0,-1-2 0,3-7 455,2-5 0,3 0 0,6-5 1,0 2-1,1 1 0,4 0 0,4 2 484,2 4 1,3 0 0,-1 6 0,2 1 0,1-1 0,3 3 353,2 1 1,1 4 0,5 2 0,0 3 0,-1 2 0,3 0 0,0 2 76,2 0 1,6 3 0,-1-1-1,2-1 1,4-2 0,1-2-484,1-2 0,-4 3 0,-4-5 0,-1-1 1,-1-2-1,-3-2-1028,-2-3 1,-9 1-1,-3-8 3,-7-4 0,-4 1 0,-8-9 1,-4 0 512,-7-3 1,-12 0 0,-11-1 0,-4 1 0,-4-1 0,-5 2 0,-3 2 434,-1 6 1,1 3 0,3 4 0,6 3 0,5 2 0,5 7 608,5 5 0,4 5 0,13 3-420,2 2 0,3 4 1,7 7-1,5 3-261,7 5 0,13 2 0,8 2 0</inkml:trace>
  <inkml:trace contextRef="#ctx0" brushRef="#br0">21395 17205 7949,'0'-13'2175,"0"0"-1843,-6 5 0,3 8 0,-4 11 0,1 3 0,1 6 0,1-1 0,-1 2-131,2-1 0,-3-2 1,2 4-694,1 2 1,2-3 0,1 0 0,0-2 491,0-3 0,0-1 0,0-2 0</inkml:trace>
  <inkml:trace contextRef="#ctx0" brushRef="#br0">21808 16939 7961,'0'-14'0,"0"1"0,2 6 0,1 4 840,1 6 0,2 6 0,-3 8 0,3 6 0,0 2-396,0 1 1,0 1 0,-3 1 0,2 2 0,1 1 0,0-1 0,-3-2 0,-1-2-1013,-2 1 1,0-5 0,-2-1 0,-2-2 567,-5-2 0,-15-3 0,-4 0 0</inkml:trace>
  <inkml:trace contextRef="#ctx0" brushRef="#br0">21568 17099 7961,'15'-59'800,"3"-4"1,7 6 0,8 5-1,2 9 1,5 9-514,3 6 1,13 4 0,1 11-1,5-1 1,1 2 0,4 4 0,0 3-835,2 4 547,-31 6 0,0 1 0,30 3 0,5 11 0</inkml:trace>
  <inkml:trace contextRef="#ctx0" brushRef="#br0">11771 12328 13876,'-14'0'1013,"5"0"1,2-2-1,-1-1 1,1-1-147,-3 1 1,5 1-1,5 2-613,8 0 0,9 0 1,4 0-1,3 0 0,1 0-194,3 0 0,2-4 0,-4-2 0,1 0 0,0 0 0,-2 3 96,-3 2 1,2 1-1,-6 0-228,-2 0 1,-6 1 0,-2 4 13,-2 3 1,-2 4 0,-4 2 0,-1-1 0,-2 0 0,-5 2 0,-1 1 78,-1 2 0,-9 0 1,5-5-1,1 1 0,1-1 1,3-1-207,-1-3 1,3 1 21,-2-6 0,6 7 0,0-4-110,6 1 0,0 2-351,6-6 741,-1 1 1,7-4-1,2 2 1,0 3 40,0 2 0,-3-4 0,0 3 1,-1 1-1,0-1 0,1 4 1,-2 0 221,-3 3 1,1 4-1,-6 1 1,-1 2-1,-1 2 1,-2 1-491,0-2 0,-5 3 1,-2-2-1,-3 0 1,-7-1-1,-1-4 0,-2-4-133,-1-6 1,3 3 0,-4-5 0,0 0 0,0 0 0,1-3-291,2-2 0,1-5 126,4-1 0,1-4 0,0 3 0,1-1-953,3-3 0,5-1 1,8 2 1314,5 5 1,3 8 0,1 4-1</inkml:trace>
  <inkml:trace contextRef="#ctx0" brushRef="#br0">12490 12621 10660,'6'-14'0,"3"3"2424,3 2-1922,1-3 0,1 6 0,-1-3 1,0 5-1,1 2 0,-1 2 1,0 0-1,1 0 0,-1 0-374,0 0 0,-4 5 1,0-1-942,1-1 1,2-1 0,2-2 0,-1 0 0,0 0 0,1 0 838,-1 0 1,6 0-1,2 0 1</inkml:trace>
  <inkml:trace contextRef="#ctx0" brushRef="#br0">13090 12488 15095,'-9'-21'-841,"0"3"1,5 9 0,-5 5 670,-1 2 0,2 7 0,1 1 0,0 1 1082,-1 3 0,5 7 0,-1 2 0,2 2 1,2 4-709,0 4 1,0 1 0,0 4 0,2 0 0,4-1 0,5-2 0,7-5-340,3-2 0,-3-8 0,3 2 0,-1-4 0,1-6 0,1-3 0,-1-4-56,-3-1 0,1 0 0,-1-1-200,-2-4 0,-3-8 0,-2-9 1,-4-2-534,-1 2 0,3-6 855,-5 6 1,1-11 0,-7 6 0,-2 1 0,-5 1 169,-3 2 0,3 7 0,0-2 0,-1 4 0,-2 2 20,-1 3 0,5 4 0,5 10 0,8 4-1559,8 3 0,7-4 1421,6 1 0,7 0 0,1 5 1</inkml:trace>
  <inkml:trace contextRef="#ctx0" brushRef="#br0">13783 12421 17145,'6'-13'-1263,"-4"-1"0,4 2 1812,0 4 0,-5 3 0,4 10 0,-4 3 0,-1 4 0,0 3-416,0 3 0,4 3 0,1 7 1,-2 1-1,-2 2 0,-1 1 1,-1-1-101,-4 0 0,4 4 0,-5-4-1267,0-1 1,5-2-1,-4-3 1,4-1 1155,1-2 1,0-6 0,0 4 0</inkml:trace>
  <inkml:trace contextRef="#ctx0" brushRef="#br0">13703 12714 8514,'-1'-27'853,"-4"1"0,4 1 0,-3 2-516,2 6 0,4 6 0,2 4 1,5 1-1,3 3 0,1 2 1,0 1-1,2 1-458,3 3 1,-2-1 0,5 6 0,0 0 0,-2 0 0,2 0 120,-1 1 0,3-4 0,3 0 0</inkml:trace>
  <inkml:trace contextRef="#ctx0" brushRef="#br0">14197 12421 8514,'13'-13'2390,"0"7"0,-1 6-1899,-3 7 1,-3 11 0,-6 6-1,0 4 1,0 3 0,0-2-1,-2 2 1,-1 2-524,-1 3 0,-6 9 1,2-5-1,-1 2 1,2-1-1,1-1 32,3 0 0,-4 0 0,-1 0 0</inkml:trace>
  <inkml:trace contextRef="#ctx0" brushRef="#br0">11411 12221 8311,'-14'-13'148,"1"1"1,0 3 0,-1 5-1,-1 4 225,-2 4 1,-4 5 0,-4 9 0,1 5-1,3 7 1,2 5 0,4 5 0,3 5-1,5 4 1,1 3 0,5 4 0,4 3 325,5 3 0,15 6 0,5-5 0,4 0-750,5-1 1,8-1 0,5-11-1,5-7-356,3-3 1,4-8 0,-1-6 0,-1-7 0,3-5-1,-6-5-1225,1-5 0,-2 2 1,-4-3 1631,-3-5 0,3-9 0,-5-10 0</inkml:trace>
  <inkml:trace contextRef="#ctx0" brushRef="#br0">14383 12061 8383,'8'-13'0,"3"1"-63,6 3 1,5 3 0,-1 6 0,2 0 0,6 3 617,-1 6 1,6 1 0,0 13 0,1 2-1,-1 3 1,1 4 0,-3 2 22,1 3 0,-8 2 0,-7 4 0,-5 3 0,-4 4 0,-6 1-648,-6 0 0,-12-3 1,-12 1-1,-7 1 0,-6 2 1,-3 0-1,-3-2 0,1-3-1207,-1-1 1,-3-1 0,3-5 0,0 0 1276,0 0 0,-4 0 0,2 0 0</inkml:trace>
  <inkml:trace contextRef="#ctx0" brushRef="#br0">12344 13807 8061,'-14'6'-203,"1"-6"0,0 0 0,-1-5 906,1 4 0,1 2 0,5 4 1265,7 4 1,7-3-1755,11-2 1,3-2 0,4-1 0,-1 2 0,-2 1 0,0-1 27,-1-1 0,2-2-928,-5 0 0,-4 0 308,-6 0 0,-12-5 0,-5 0 0,-10-1 0,-8 0 0,-2 3 395,-3 1 0,-3 2 0,2 0 0,1 0 0,-1 2 0,4 2 683,0 5 1,10 3-1,4 1 1,6 1 0,4 0-1,3 3 1,7 0-687,8 0 0,3-1 0,9-1 1,5 1-1,1-3 0,3 1 0,0-4-403,3 2 0,2-5 389,1 2 0,0-6 0,0 3 0</inkml:trace>
  <inkml:trace contextRef="#ctx0" brushRef="#br0">12624 13820 16209,'1'-23'136,"4"5"0,2 12 1,6 13-1,1 2-166,-1 0 0,0-5 1,2 5-1,1 2 0,2 2 1,0 3-1,0 4 0,0-1-493,-2 0 0,-1 3 0,-2-2 1,0-1-1,-1 0 0,-2-4 1,-2-3-4302,-2-3 4759,-2-6 0,2 8 0,2-3 0</inkml:trace>
  <inkml:trace contextRef="#ctx0" brushRef="#br0">12864 13994 8765,'-15'-21'0,"-2"3"0,0 3 0,-1 3 0,0 2 1682,0 1-1193,1 6 0,-1-3 0,0 6 0,3 2 0,3 4 1938,4 7-2513,5 0 1,-3 7-1,6-6 1,1 4 0,4 3-1,3 0-1256,4-4 0,3 3 1342,3-3 0,3 1 0,5-5 0</inkml:trace>
  <inkml:trace contextRef="#ctx0" brushRef="#br0">13104 13900 8375,'-2'-16'0,"-1"4"0,-1 9 1181,1 9 1,1 6 0,2 1 0,0 1 0,0-1-471,0 0 0,0 1 1,2-1-1233,2 0 0,4 1 0,5-1 521,0 0 0,1 1 0,-1-1 0</inkml:trace>
  <inkml:trace contextRef="#ctx0" brushRef="#br0">13210 13780 8375,'-4'-31'398,"-1"0"0,-1 6 0,3 6 0,-1 1-251,1 0 1,2 0 0,1 5 0,1 1 0,3 3 0,5 5 0,3 2 415,2 2 1,3 0 0,3 2 0,0 1-564,4 1 0,1 7 0,2-4 0</inkml:trace>
  <inkml:trace contextRef="#ctx0" brushRef="#br0">13383 13580 8375,'0'-13'0,"2"0"1148,2-1 0,-1 7 0,6 3-796,2 2 1,-4 8-1,0 4 1,1 7-1,-2 5 1,0 3 0,-3 3 257,-2 3 1,-1-1 0,0 5-998,0 2 0,0 2 1,0-1-1,0-1 0,0-2 387,0-3 0,0 5 0,0-3 0</inkml:trace>
  <inkml:trace contextRef="#ctx0" brushRef="#br0">13423 13874 8529,'2'-37'0,"1"0"816,1 4 0,2 8-486,-1 16 0,2 3 0,6 6 1,1 0-1,-1 0 0,0 1 1,2 4-1,2 4-105,0 3-225,7 1 0,-3 6 0,5 2 0</inkml:trace>
  <inkml:trace contextRef="#ctx0" brushRef="#br0">13823 13847 8500,'-9'-9'0,"1"0"139,-3 3 0,4 5 0,-1 5 254,2 5 0,-2 3 0,3 1 0,2 1 0,3-1 0,3 2-3644,2 2 3251,5-2 0,-3 10 0,7-4 0</inkml:trace>
  <inkml:trace contextRef="#ctx0" brushRef="#br0">13877 13540 8866,'0'-13'648,"-5"-5"0,-1 2-147,-1 4 0,2 2 0,-2 10 1407,1 6 1,2 10-1636,4 6 1,0 5 0,-2 4-1,-1 5 1,-3 2 0,0 3-140,0 4 0,2-4 0,3 4 0,-2-4 0,-2-1 1,2 0-1,2-1-228,1-4 1,0 2 0,0-6 0,0-2 0,0-4-790,0-3 1,-2-7 0,-2-2 0,-5-7 0,-3-8 516,-1-6 0,4-7 0,1-13 0,3-3 0,3-6 0,4-5 493,2-2 0,11-11 0,-2 2 0,3-2 0,2 0 0,0 3 0,-2 3 309,-1 5 1,-2 4-1,-1 4 1,-1 7-1,-4 5 276,-1 6 0,-2 12 0,-5 11 1,-2 11-1,-3 9-392,-1 6 1,-2 3 0,-5 9 0,1 3 0,0 5 0,-1 0-620,1 6 1,4-8 0,2 4 0,1-3 0,3-1 0,1 0 298,2 1 0,0 2 0,0 1 0</inkml:trace>
  <inkml:trace contextRef="#ctx0" brushRef="#br0">15103 12568 8386,'9'-14'0,"-2"1"216,-1 0 298,5-1 0,-10 4 0,5 4 0,0 7 0,3 7 0,3 5 0,1 5 0,0 3 1,2 2-1,1 2 0,2 2-393,-1 0 0,-3-1 1,0 1-1,-2 0 1,-2-1-1,-1 0 1,0-4-1788,-2-4 1,3-4 1208,-5 0 457,-1-1 0,-4 0 0,0 1 0</inkml:trace>
  <inkml:trace contextRef="#ctx0" brushRef="#br0">15116 12834 8386,'-11'-18'0,"2"1"0,4 0 0,4 2 689,1 2 0,1 4 0,4 2 0,5-1 0,5 2 932,3 1 0,5-6-922,0 2-643,2 3 1,1-1-1,0 4 1,-4-1-1,-4-1-503,-4-1 1,4 5-1,0-4-161,-2 4 0,-5-4 1,-3 1 607,3 1 0,-5 1 0,0 2 0</inkml:trace>
  <inkml:trace contextRef="#ctx0" brushRef="#br0">15356 12647 8386,'-9'0'2436,"2"2"-1825,1 2 0,2 4 0,2 5-368,-2 0 0,1 2 0,-5 2 0,1 0 1,0 1 230,-4 1 0,1 1-474,1 2 0,-9 3 0,3-4 0</inkml:trace>
  <inkml:trace contextRef="#ctx0" brushRef="#br0">15556 12794 8354,'2'-7'8,"2"2"1,4 2 174,-1-1 1,5 2-1,-3-2 1,3 2-1,1 2 1,0 0 624,1 0 1,-7 2 0,-3 2 0,-2 5-377,-2 3 0,0 1 0,0 1-1389,0-1 276,6-6 1,0-2 0,1-8 1418,-7-2 0,-1-3 351,-8 3 1,7 1-1151,2 4 0,2 0 0,7 0 0,1 0 0,2 0 0,1 0 0,2 0 61,3 0 0,3 6 0,5 1 0</inkml:trace>
  <inkml:trace contextRef="#ctx0" brushRef="#br0">16116 12581 9104,'8'-27'1499,"-1"12"-1270,-3 6 1,-2 8 0,4 4 0,-2 3 0,2 3 57,2 6 0,-5-1 1,1 9-1,-3 0 0,-1 2 1,0 2-1,-1 0 1,-2-1-271,-1 1 1,-8 0 0,0-1 0,-4 1 0,-2 0 0,2-1-690,2 1 0,-5-6 0,9-3 0,-1-4 0,-1 0 162,1-1 1,5-7 0,6-6 0,7-7 655,5-5 0,1-2 0,1 2 1,-1 2-1,0 3 0,0-1 1568,1 1 1,-1 4-1246,0-1 0,1 2 0,-1 2 0,0 0 0,2 0-216,3 0 0,-3 2 0,3 2 0,-2 5 0,0 3 0,2 1-108,-2 0 0,1-4 1,-1 0-146,2 1 0,5 2 0,-2 2 0</inkml:trace>
  <inkml:trace contextRef="#ctx0" brushRef="#br0">16556 12821 8257,'0'-18'394,"0"0"1,0 8-1,0 10 1,0 7 143,0 5 1,0 3-1,0 1 1,-1 2-1,-2 0 1,-3-1 0,0 1-1,0 0-470,3 1 0,-5-4 0,1 3 0,-2-3-68,0-2 0,0 0 0,-4 1 0</inkml:trace>
  <inkml:trace contextRef="#ctx0" brushRef="#br0">16463 12794 8257,'23'-43'521,"4"-4"1,1-2 0,2 4-1,-1 8-100,3 6 0,3 0 1,-2 3-1,1 4 0,1 4 1,-1 3-1,-1 4 0,-2 4 1640,0 5 0,5 2-2061,-5 2 0,0 6 0,-4 2 0</inkml:trace>
  <inkml:trace contextRef="#ctx0" brushRef="#br0">16023 12741 8385,'-8'-14'1248,"10"9"0,11 3-851,8 5 0,7 1 0,6-4 1,8 0-1,4-1 0,4-2 0,2-3-323,1-1 1,-3-1-1,-4-2 1,-6 1-1,-4-1 1,-6-1-1,-8-1-1620,-6-1 1,-4 3 1229,-3-8 0,-11 3 0,-11 2 0,-8 0 1,-5-1 477,-6 1 0,-3 4 0,-8 2 0,-3 1 1,0 3-1,0 3 596,3 4 0,2 5 0,2 7 0,4 4 1,5 2-1,6 4 0,7 4 853,2 0 0,7 4-1584,4 1 0,8-1 0,7 0 1,7-1-1,10-3-295,10-2 0,5-3 0,10-4 0,5-8 1,3-7-1,-2-6 0,-2-5-1105,-6-3 1,-12-10 0,-5-3 0,-10-3 0,-11-1 0,-9-4 887,-7-4 0,-7 2 0,-11-3 666,-5 1 1,-10-1-1,1 6 1,-4 4 226,-1 4 0,2 8 0,2 7 0,5 4 0,4 1 0,5 3 0,6 4 141,5 7 1,5 8 0,6 1 0,2 6 0,4 3-550,7 2 0,12 2 0,9 4 0</inkml:trace>
  <inkml:trace contextRef="#ctx0" brushRef="#br0">16143 12221 8136,'0'-13'-439,"0"4"1,0 0 37,0-1 0,0 2 1140,0-1 0,0 0 1,0-4 199,0 0 1,-2 5 0,-2 4 0,-4 4-273,1 4 1,-5 4 0,5 5-337,-1 0 0,2-4 0,6 0 0,0 2-259,0 0 0,0 3 0,2-1 1,2-1-690,5-3 1,3-3-1,1-8 1,1-2-143,-1-5 0,-5-3 534,-4-1 1,2-5 0,-2 0 0,-1 2 972,-1 1 0,-4 3 0,-1 2 1,-3 2 211,-1 3 1,4 2 0,-1 7-1196,2 5 0,4 1 1,2 1-1,5-4 1,3 0-1,1-1 1,2 2 234,3-1 0,2-4 0,7 3 0</inkml:trace>
  <inkml:trace contextRef="#ctx0" brushRef="#br0">16489 11914 8096,'-6'-7'649,"5"-5"0,1 6-202,9-3 1,-2 2 0,2 4 0,2-1-1,0 1 148,3 1 1,-1 2 0,0 0 0,1 2 0,-2 2 0,-2 4-284,-1-1 1,-2 5 0,4-3 0,-4 2 0,-1 3 0,-3-1 0,-2 0-243,-1 1 1,0-1 0,0 0 0,-1 1 0,-4-1 0,-3 0-432,-4 1 1,-2-2 0,0-2-1,-3-3 1,-1 1 0,2-1-503,1 4 0,2-4 1,1 2 971,3 1 0,5 1 0,7-1 1,3-3-1,1-1 280,4-3 1,0 3-1,3-1 1,-1-2-1,0-2 1,1-1-1,-1 2-346,0 2 0,1-3 0,1 4 0,1-4 1,2-1-1,-2 0 0,0 0-1674,2 0 1,-2 0 0,6-1 1630,2-4 0,1-2 0,2-6 0</inkml:trace>
  <inkml:trace contextRef="#ctx0" brushRef="#br0">16996 11861 10105,'0'-21'2341,"0"10"-1964,0 11 0,0 6 1,1 5-1,4 1 1,4 0-1,3 3 0,1 1 1,0 2-1,1 3-71,-1 4 1,-4-6 0,-2 8 0,-1-2 0,-3-1 0,-1-1 0,-4 0-1240,-2 0 1,-4-4 0,-7-1 0,-1-3 0,-2-3 916,2-3 1,-11 3 0,-1-5 0</inkml:trace>
  <inkml:trace contextRef="#ctx0" brushRef="#br0">16969 11941 8510,'27'-38'0,"0"2"0,-1 5 641,1 3 1,0 7-1,-1 3 1,1 4 396,0 0 0,-2 7 0,0 2 1,-1 4-1,1 1 0,-1 1-1038,1 4 0,0 2 0,2 7 0</inkml:trace>
  <inkml:trace contextRef="#ctx0" brushRef="#br0">12597 14660 8550,'6'-27'-25,"-5"11"1,4 3 425,-4 1 1,1 6 0,1 3-1,1 6 1,-1 6 0,-1 4 0,-1 5-1,2 4 1,2 3 0,-1 3 0,0 2-1,2 1 1,2 0 769,2 2 0,-2-5 0,0 3-1437,3-3 1,1-1 0,1-1 0,0 0 0,-1-4-475,-3-4 1,1 1 0,-5-1 0,-2-2 739,-2-1 0,-1 4 0,0 2 0</inkml:trace>
  <inkml:trace contextRef="#ctx0" brushRef="#br0">12530 15006 8136,'9'-46'0,"0"9"802,1 14 0,8 9 0,4 14 0,4 0 332,0 0 1,1-1 0,1-2-1388,3-1 0,-3-5 0,3 4 0,-1 2 0,0 2 253,1 1 0,6 6 0,-3 1 0</inkml:trace>
  <inkml:trace contextRef="#ctx0" brushRef="#br0">11597 15726 8180,'6'-19'0,"-4"-2"0,2-4 0,-1 3 0,0 4 0,1 2 485,-1-2 0,-1 7 1,-2-2-1,-2 3 1,-2 4-1,-5 6 0,-1 9 1,-1 7-1,1 8-46,-5 5 0,6 5 0,-4 8 0,3 1 1,2 3-1,4 0 0,4 1 644,4 0-1448,4-4 1,5 6 0,2-6-1,2-3 1,4 0 0,1-4-463,1-2 1,0-5 0,8-5-1,4-2 827,-1 2 0,4-5 0,-4 0 0</inkml:trace>
  <inkml:trace contextRef="#ctx0" brushRef="#br0">13757 13714 8554,'4'-14'-32,"1"1"-205,-2 0 1,-2 4 0,-1 0 1009,0-1 0,2 4 1,2 1-1,5 4 418,3 1-900,1 0 1,-1 1 114,-3 4 0,-3-2 0,-8 4 0,-2-1 0,-4-2 606,1 2 0,-3-3-676,5 6 1,-5-4 0,2 3-280,1 3 0,1-4 0,6 2 0,0 1 0,0 2 0,0 2 199,0-1 1,0 2 0,0 1 0,0 3 0,0 1 0,0 0 0,0 1 296,0 3 1,0 1-1,0 0 1,0-1 0,0-2-1,2 2-261,2 1 1,-3 1-1,4 0 1,-4-3 0,1 0-1,1-1 1,3-1-464,1-4 1,2 0-1,4-3 1,1 1 0,-1-3-1,0-2-390,1-2 0,-1-2 0,0-6 685,1 0 1,3-2 0,1-2-1,-1-5 60,-3-3 1,4-1-1,0-2 1,-2-1 0,0-4-1,1 1 1,1-2 35,-2 1 1,-1 2-1,-2-3 1,2 0-1,1 2 1,2-2-318,-2 1 1,-5-1 0,-4-3 0,0 4 0,-1-1-1,0 2 1,-3-2-172,-1 0 1,-4 3 0,-2-2 0,-5-1 0,-2 2 0,1-1 210,1 4 0,0 1 0,-4 2 0,0 0 0,-1-1 0,1 2 0,0 2 102,-1 1 1,1 6 0,0-3-29,-1 0 1,1 5-1,0-4 1,-1 4 208,1 1 1,0 0 0,-1 0 0,1 1 0,0 4 0,-1 2 0,0 2-301,-4 0 0,3-1 0,-1 2 0,4-1 1,4 1-1,2 2-850,4 1 0,0-4 0,4-1 0,3-2 0,7-4 924,5 0 0,12-2 0,-1 0 0</inkml:trace>
  <inkml:trace contextRef="#ctx0" brushRef="#br0">12237 15766 8043,'-9'0'0,"2"-1"0,1-4 0,1 2 300,5-6 0,5 5 1,1-5-1,1-1 0,4-2 1,0 0-1,1 2 0,-1 2 2036,-2 2-2054,-7 2 0,0 5 0,-8 2 0,-1 3 0,-4 2 525,-1 2 1,-5 6-309,-1 2 0,5 0-1,4-5 1,0 2-58,1 3 0,2-2 0,6 5 0,0-1 0,2 0 0,4 0 0,6 0-141,4-1 1,8 5 0,-4-4-1,3 2 1,-3 1 0,0-1-628,-4-1 0,-1-1 0,-3-3 1,-4 0-1,-3 0 0,-4-2 1,-1-2-2012,0 0 0,-6-5 0,-2-4 2338,-4-2 0,-8-2 0,0 0 0</inkml:trace>
  <inkml:trace contextRef="#ctx0" brushRef="#br0">12224 15766 8045,'7'-40'1595,"-1"7"0,-6 7 1,2 8-1,2 6 1,5 3-984,3-1 1,6 3 0,2-2 0,4 0 0,4 0 0,2 1-917,2 3 1,1-1 0,5 3 303,2-2 0,-9 1 0,8 4 0</inkml:trace>
  <inkml:trace contextRef="#ctx0" brushRef="#br0">12704 15926 8426,'4'-9'0,"2"0"738,1-1 0,2-2 0,5 0 0,-1 2 1,0 1-1,1 0 0,-3 0 0,0 2 0,-2 1-643,1 3 1,2 3-1,1 4 1,1 5-1,-1 2-3186,0-3 3091,7-2 0,0 0 0,7 2 0</inkml:trace>
  <inkml:trace contextRef="#ctx0" brushRef="#br0">13250 15739 8768,'0'-13'900,"0"0"1,0-1-475,0 1 1,2 6-1,1 1 1,3 1-1,1 1 1,3 2-1,2 5-49,1 6 0,-5 8 0,-2 3 0,-2 2 0,2 4 1,0-1-1,2 3 0,-1 2-598,3-1 0,2-1 0,3-3 1,1-1-1,2-3 0,-2-2-297,-1-3 1,-2-7-1,1-4 1,-1-4-1,-1-2 406,-3-4 1,-2-8-1,-4-9 1,2-3-1,-2-2 1,-2 0-1,-1-1 212,0-3 1,0 1 46,0-5 0,0 5 1,0-1-1,0 5 1,0 2 46,0 2 0,0 10 0,2 0 0,2 5-190,5 4 1,-2 7 0,1 5 0,-1 4-5,1 5 0,6 3 0,7 5 0</inkml:trace>
  <inkml:trace contextRef="#ctx0" brushRef="#br0">13930 15619 8028,'0'-13'-86,"0"6"0,0-1 1,1 5 764,4-1 1,-2-1 0,4 7-1,1 2 1,-2 5-118,0 3 0,-2 1 0,-4 2 0,0 3 0,0 4 0,0 5 0,0 2-431,0 3 0,0-1 0,0-3 0,-1 1 0,-2 3 0,-2-3-2315,2-1 1,-3 2 2183,2-3 0,-1 2 0,5-8 0</inkml:trace>
  <inkml:trace contextRef="#ctx0" brushRef="#br0">13850 15926 8028,'-4'-15'1464,"-1"-3"1,1 4-1,5-4-1270,4 3 0,2 3 0,6 3 1,2 5-1,3 2 0,3 2 1,1 0-1,0 2-705,2 2 1,0-1 0,-1 5 510,-1-2 0,1 4 0,3-3 0</inkml:trace>
  <inkml:trace contextRef="#ctx0" brushRef="#br0">14303 15619 9141,'8'-13'0,"-2"0"1877,0-1 1,1 7-1356,6 3 1,-4 8 0,-1 5 0,-3 4 0,0 4 0,-1 2 0,1 3 799,-2 6 1,-2 0 0,-2 6-2150,-4-1 0,4-2 1,-4-4-1,4-1-298,1 1 0,0 0 0,0-1 1125,0 1 0,6 0 0,1-1 0</inkml:trace>
  <inkml:trace contextRef="#ctx0" brushRef="#br0">14637 15126 8427,'0'-14'0,"0"-3"0,0-1 1118,0 2 0,0 9 1,1 7-699,3 7 0,4 12 0,5 7 0,2 6 0,1 7 0,4 7 0,-1 5 317,0 7 0,-1-3 1,-5 3-837,0-4 1,1 0 0,-2-1-1,-2 0 1,-3-1-443,-1-3 1,-3 3-1,-7-3 1,-5 1 0,-4-1-1,-5-5 1,-3-4-5236,0-4 5776,-4-3 0,-1-7 0,-9 1 0</inkml:trace>
  <inkml:trace contextRef="#ctx0" brushRef="#br0">15490 15340 8323,'-2'-20'385,"-2"7"0,2 12 1,-2 9-1,2 6 585,2 3 0,0 0 0,2 5 0,2 2 0,4 2-692,-1 5 0,5-2 0,-3 2 0,3-3 1,-1-2-1,0 1 0,-4 0-981,-1-1 1,3-5 0,-3-2-1,0-1 1,0 0 0,-5-3-3195,-4-5 3897,-4 2 0,-6-11 0,-1 5 0</inkml:trace>
  <inkml:trace contextRef="#ctx0" brushRef="#br0">15423 15566 8173,'0'-18'643,"0"1"0,0-1 0,1 4 0,2 1 47,2 0 0,5 5 0,-1 4 0,3 1 0,1 0 140,1-1 0,-1-1 0,2 5-1055,3 0 0,-4 2 0,6 1 0,-3 1 1,3 1-1,-1-1 0,0 0 0,-4 1-6650,-5 1 5839,2-5 1,-16 5 1215,-1-6 1,-5-1-1,-3-4 1,-1-2 164,1-1 0,0-2 0,-1 6 268,1 1 0,6 7 0,1 5 0,1 3 0,-1 3 1,0 2 146,0 6 0,0 2 1,4 1-1455,-3 1 1,-4 0 0,3-2 0,0-1 0,-1-4 163,0 0 1,-1-3 0,-2-5-1,1-3 1,-2-4 0,0-4 429,-3-1 0,1-6 0,0-4 0,1-5 0,1-4 0,4-1 688,1 1 0,-3-5 0,5 4 1,1-1-1,1 2 0,2 1 1,2 2 99,2 4 1,5-1-1,7 5 1,2 1-1,0 2 1,1 4-1,2 1-561,0 0 0,4 6 0,-1 3-127,5 2 0,-1 9 0,5 0 0</inkml:trace>
  <inkml:trace contextRef="#ctx0" brushRef="#br0">15863 15606 7889,'-8'6'164,"3"-3"1,5 6 868,0 1 1,1-4 420,3-1 0,-1-4 0,5 1-230,-2 2-1360,-2-3 1,1 7-1,1-5 79,1 1 0,-3 1 0,5-5 1,2 0-316,1 0 1,-5-2 0,-3-2 0,-2-5 0,-2-3 837,0-1 1,0-1-47,0 1 1,-2 4 1944,-2 0 1,2 3-3578,-2 2 0,8 5 0,5 13 0,5-1 1212,3 0 0,4 1 0,6-1 0</inkml:trace>
  <inkml:trace contextRef="#ctx0" brushRef="#br0">16196 15233 8184,'-7'-21'3212,"-5"8"-2882,10 7 0,-2 6 0,8 0 0,5 1 1,3 2-1,3 2-120,3-2 0,-3 3 0,4 0 1,0 0-1,2 1 0,0-1 1,-4 0-329,-2-3 1,3 3-1,0 0-81,-2 1 1,-3 2 0,-4 4 0,-6-1 445,-6-3 1,0 3 0,-4-3 0,-1 3-1,2 2 1,-1 3 0,1 0 441,0 0 1,-3-1 0,5 0-442,1 2 1,1 4-1,1-2 1,-2-1-1007,-1 0 1,-1-1 0,5-5 0,0 0 0,0 1 0,2-1 757,2 0 0,3-5 0,7-2 0</inkml:trace>
  <inkml:trace contextRef="#ctx0" brushRef="#br0">16609 15260 9032,'6'-8'2678,"3"4"-2305,3 2 0,1 8 1,1 5-1,-1 3 1,-1 7-1,-2 3 1,-2 4-1,-2 0 0,-3 2-153,-2 1 0,-1-3 0,0 3 0,-1-3 0,-2-1 1,-3-2-1,-2-1-2218,-2-2 0,-2-6 1998,-1 2 0,-7-3 0,0-2 0</inkml:trace>
  <inkml:trace contextRef="#ctx0" brushRef="#br0">16636 15340 8482,'18'-49'0,"1"0"0,0 3 0,4 3 0,-1 4 0,3 4 1922,-1 4 1,2 3 0,2 3-1327,-2 2 0,0 6 1,4 6-1,-2 4 1,2 1-1,-2 4 1,0 5-597,-1 6 0,-1 9 0,1 3 0</inkml:trace>
  <inkml:trace contextRef="#ctx0" brushRef="#br0">12824 17259 8095,'19'-6'1070,"-3"3"-900,6-6 0,1 4 0,5-2 0,1 0 0,2 1 1,-1 0-1,-2 3 0,-3 1 0,-1 2 0,-3 0 0,-2 0-170,-3 0 0,-1 6 0,-1 2 0</inkml:trace>
  <inkml:trace contextRef="#ctx0" brushRef="#br0">12970 17459 8038,'-18'7'562,"1"-3"0,-6-2 0,6-1 1,2 4-1,5 4 2767,5 3-3174,4-5 1,7-1 0,4-6 0,6 0 0,8 0-90,6 0 0,1 0 0,6 0 1,1 0-1,-2-2-66,-2-2 0,9-3 0,-2-7 0</inkml:trace>
  <inkml:trace contextRef="#ctx0" brushRef="#br0">13890 16992 7957,'13'-21'392,"-5"2"0,4 10 0,-4 2 155,4 1 1,2-3 0,-1 5 0,-1 2 22,-3 5 1,-3 4 0,-6 8 0,-2 2-1,-2 2 1,-4 0-234,1 0 1,-3 4 0,5-4-1,2 0 1,2 0 0,1-2-1,0-3 1,1 0-328,4-1 0,2-4 0,8-2 1,3-1-1,4-3 0,3-1-537,2-2 1,4-6 0,1-3 0,2-3 526,3-1 0,-4-7 0,0 0 0</inkml:trace>
  <inkml:trace contextRef="#ctx0" brushRef="#br0">14517 16739 9958,'0'-6'1350,"0"6"0,-5 6 0,-1 9 0,-1 2-640,-4 6 0,0 8 0,-3 4 1,-1 5-522,-2 5 1,0 2-1,-3 6 1,0 1 0,4-1-1,1-1 1,2-2 0,0-2-822,-1-2 1,2 1 0,4-6 0,3-2 0,4-2-1,1-3-1608,0-3 1,1-4 0,4-7 2239,3-6 0,4-1 0,2-6 0</inkml:trace>
  <inkml:trace contextRef="#ctx0" brushRef="#br0">13637 15713 8046,'7'-2'-42,"-1"-1"1,0-1 525,3 1 1,-2 1 0,1 1 63,-2-4 1,-3 3-164,-8-7 1,4 4-1,-4-4 44,4-1 0,1 3 0,0-2 1,-2 0-300,-2 1 0,1-2 1,-5 4-1,1 0 0,0 0 1,-5 3-301,-5 2 0,3-1 0,-6-1 0,1-1 0,-2 1 1,-2 1 104,-4 2 0,6 0 265,-10 0 1,11 0 0,-7 0 0,3 0 0,2 0 109,0 0 1,5 2 0,0 1 0,3 3 0,5 1-1,5 4 1,3 2-428,1 5 0,0-4 0,0 6 1,2-1 116,7 3 0,0 3 0,10 2 0</inkml:trace>
  <inkml:trace contextRef="#ctx0" brushRef="#br0">14730 17312 7957,'-6'-28'0,"-3"6"0,-3 10 0,0 9 0,2 6 297,1 1 0,0 2 0,-4-3 0,0 3 0,-1 0 0,1 1 0,0 1 1,1 2-1,1 2 0,2 1-303,-1 1 1,4-1 0,3 0 5,6 1 0,5-7 0,5-1 0</inkml:trace>
  <inkml:trace contextRef="#ctx0" brushRef="#br0">15250 16965 7976,'-20'-32'141,"-2"5"1,-1 12-1,-1 11 1,3 1 464,2-1 1,-3 2-1,4-2 1,2 2-1,1 2 1,1 0-1,3 2 1,2 2-367,4 5 0,4 7 0,1 4 1,1 0-1,4 4 0,4 1 1,4 2-1,3-1-599,2 1 1,6 1 0,-4 2-1,1-1 1,-3-2 0,-3-3-1977,-2 0 0,-6-4 2335,-2 2 0,-4-5 0,-1 2 0</inkml:trace>
  <inkml:trace contextRef="#ctx0" brushRef="#br0">14903 17019 7976,'13'-54'225,"7"3"1,3 2 0,7 6 0,7 6 0,6 6 0,7 4 678,7 5 0,3 7 0,7 8 1,3 1-1,2 4 0,-32 3 0,0 1-904,3 2 0,0 1 0,0 3 0,0 2 0,7 0 0,-1 1 0</inkml:trace>
  <inkml:trace contextRef="#ctx0" brushRef="#br0">14250 17099 8010,'0'-14'2562,"0"1"-2053,0 0 0,-2 5 0,-1 2 1,-1 3-1,0 3 0,-2 8-40,-3 7 1,0 1 0,-1 6-138,-1 2 0,-4 0 0,8-1 1,-2-1-126,0 2 0,6-3 1,-1 0-1,4-2 0,6-3 1,7-1-167,8-2 0,8-5 0,5-4 0,3-4 0,6-4 0,2-5 0,2-4-160,1-5 0,-8 3 0,1-3 0,-2 2 1,-7 0-1,-2-2 0,-5 2 0,-3 2-155,-4 5 0,-9-3 0,-5 4 0,-4-4 0,-6 0 606,-7 3 0,-8 3 0,-10 6 1,-4 0-1,-5 0 0,-5 2 1,-4 2 323,-2 5 1,-7 3 0,2 1 0,4 0 0,6 2 0,7 1 0,7 2-401,5-1 0,15-1 0,3 0 0,8 2 0,7-2 0,10-1 1,14-2-344,13 1 1,19-7 0,10-3 0,-32-3 0,0-2 0,4 0 0,1-2 0,1-2 0,0 0 0,2-2-1,0-1-392,-1 0 1,0-2-1,-5-1 1,0 0-1,-2 2 1,-1 0-1,29-9 1,-11-1-1,-8-2-1706,-9 1 2109,-12-6 0,-10 7 0,-10-6 1,-10 0-1,-11-3 0,-14 0 407,-11-1 0,-14 4 1,-12 3-1,-7 4 0,32 11 1,-2 1-1,-2 1 0,0 1 112,-1 1 1,1 2-1,-1 2 1,2 2 0,2 2-1,1 0 1,1 2 0,1 1-1,-33 13 1,8 3 0,9 5 1866,7 4-3040,10 2 0,5 5 0,10 2 0,8 1 1,10 1-1,12-1-5819,13-1 6549,21-8 0,18-2 0,-24-18 0,0-1 0</inkml:trace>
  <inkml:trace contextRef="#ctx0" brushRef="#br0">15850 16806 8435,'-14'0'537,"1"0"0,0-5 0,-1 1 1,1 1 59,0 1 1,-1 2 0,1 0-1,0 2 1,1 2 0,3 5 35,4 3 0,4 1 0,1 1-509,0-1 0,6 2 0,3 2 0,3 4 0,2 1-9,4 1 0,-2-6 1,5 4-1,0 0 0,-2 0 1,0 1-1,-2 0-269,-2 0 1,-7-6 0,0 4-1,-2-2 1,-5-1 0,-4-2-432,-6-5 0,-4 2 0,-5-4 0,-4-1 0,-3-2 0,0-4-152,2-1 0,-5-1 737,6-4 0,-12-8 0,6-8 0</inkml:trace>
  <inkml:trace contextRef="#ctx0" brushRef="#br0">15650 16859 8002,'11'-13'90,"-2"-1"1,3 7-1,-3 1 1,3 1-1,1 1 1,2 0-1,3-1 1363,4 1 1,3-1-1523,2 5 1,1-1 0,2-2 0,2-2-1,1 2 69,-1 2 0,11 1 0,-1 0 0</inkml:trace>
  <inkml:trace contextRef="#ctx0" brushRef="#br0">16209 17019 11043,'-14'1'0,"-1"5"514,2 8 1,2-1-1,11 5 1,0-4-580,0 0 0,2-2 0,2-2 65,5-1 0,9 0 0,2 4 0</inkml:trace>
  <inkml:trace contextRef="#ctx0" brushRef="#br0">16649 16766 10054,'-20'-6'0,"2"-2"0,3 1 1234,2 2 0,4 10-962,0 4 0,6 3 0,0 1 0,4 2 0,5 2 0,2 4 0,4 1 0,1 1 0,3 0-561,1 2 1,-7 1 0,5-3-1,-6-2 1,-3 0 0,-3 0-1,-2 1-4446,-1-2 4735,-12 0 0,-3-1 0,-11 2 0</inkml:trace>
  <inkml:trace contextRef="#ctx0" brushRef="#br0">16356 16925 7929,'13'-47'1068,"1"-2"1,-1 8-1,2 4-646,3 3 0,2 7 0,7 6 0,1 2 0,3 4 0,5 3 0,2 5 0,2 1 0,2 3 0,1 2-422,1 1 0,7 11 0,-4 4 0</inkml:trace>
  <inkml:trace contextRef="#ctx0" brushRef="#br0">14836 17045 6378,'8'-13'0,"-4"0"1409,-2-1 0,-7 6-925,1-1 0,-6 4 0,1-2 0,-3 1 0,-2 3 1,1 1 418,0 2 1,-6 0 0,-4 0-466,-2 0 0,-7 6 0,-2 2 1,-2 1-1,2 0 0,1 1-265,4 2 1,1 6-1,4-1 1,5 1-1,7 0 1,4 1-268,5 2 1,5-5 0,7 3 0,10-2 0,9-3 0,8-3-334,2-4 1,11-2-1,1-5 1,-1-2-1,-3-1 1,-7-3 223,-7-1 1,-5-2 0,-5-6 0,-6-1 0,-5-3 0,-8-2 0,-9-3 386,-12-1 1,-10 4 0,-16 4 0,-7 2 0,-5 3 0,-8 2 1234,-5 1 0,3 6-749,-5-2 1,14 5-1,-1 3 1,12 3 0,9 2 394,6 2 0,9 0-1039,4-1 0,10 7 0,11-2 0,14 1-291,12-1 0,20-2 0,10-3 0,8-4 0,7-4 0,-36-1 0,1-1 0,1-1 0,0-1-516,-1-1 0,-1-1 1,29-2-1,-15-2 1,-12 0-1,-12 2 1,-11 1-1,-9 0 341,-13-3 0,-21 3 0,-26 2 0,-15 4 0,27 2 0,-1 2 1,-4 2-1,-1 2 423,-3 3 0,-1 3 0,2 4 1,0 3 16,1 2 0,1 3 0,-1 2 0,0 2 0,4 0 0,-1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2586 14647 8228,'0'5'-1,"0"-5"1,2-7-1,3-3 1,9-1 0,7 2-1,5 1 223,5 0 0,5-4 1,7 3-1,3-2 0,3-3 1,4 1-1,3 0 0,0-1 1,-1 1-1,2 1 0,2 2 1,4 2-1,0 1 0,-3 1 1,-5-1-1,-3 1 0,-5 0-118,-1 3 1,-1 1-618,-5 2 1,-6 0 0,-2 0 512,1 0 0,-5-6 0,5-1 0</inkml:trace>
  <inkml:trace contextRef="#ctx0" brushRef="#br0">3706 14287 8005,'-18'0'35,"0"0"1,6 1-1,9 4 1,6 5 0,6 5 838,3 3 1,1-1-726,1-3 1,1-2 0,1-2-1,3-1 1,2 1 0,3 1 0,1-1-1,1-1 1,3 1 0,0 2-213,2 1 1,0-4 0,-4 0 0,0 0-1,-1 0 1,0-2 0,-4 1 0,-4-1 0,-4 2-1,-2 0-186,-3 0-1,-3-5 1,-6 5 0,-1 0 0,-4 0 0,-5 0 0,-8 3 0,-7 4 249,-5 6 0,-13 3 0,2 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4359 5717 8064,'-7'-10'-109,"2"6"0,4 5 0,2 11 0,4-3 0,3-5 0,3-4 0,-2-4 0,-5-5 1020,-2-3-846,4-1 1,1 5 0,6 4-1,1 4 1,-1 6-75,0 7 0,2 0 0,1 5 0,4-2 0,0-1 0,6 0 0,2-3-38,3 0 0,4-5 183,-4 2 1,11-6-1,-1 1 1,2-4-4,-1-4 1,5-2 0,-7-4 0,2 1 0,1-1-1,-2-1 1,2 1 0,-3 2 0,0 1 0,-3 1 0,2 0-1,-2 2-55,-2-2 0,2 4 1,-4-2-1,-1 2 1,2 2-1,-1 0-237,0 0 1,-2 0 166,-5 0 1,1 0 0,1 0 0,2 2-1,2 1 1,1 1 119,0-1 1,4-1-1,-2-2 1,2 0-1,2 1 1,-2 2-136,0 2 1,9 0 0,-6-2 0,1 3 0,2 0 0,-2 2 0,1-2-106,-4 0 0,-2 2 1,1-2-1,-3 0 0,-1 2 1,-2-2 65,1 0 0,-3-2 0,2-4 0,-2 0 0,1 0 1,1 0-1,0 0 344,2 0 0,-4-2 0,5-2 0,0-3 1,-1-1-1,1 2-252,0 0 1,2 5 0,4-4 0,0 4-1,0 1 1,0 0 0,1 0-483,4 0 1,-3 0 319,7 0 1,-9 1-1,3 2 1,2 2 108,1-2 0,-2-2 0,2-1 1,-2 0-1,-2 0 0,1 0 227,-2 0 0,-4 0 1,-3 0-77,-1 0 0,4 0 0,-3 0 0,2 0-210,-1 0 1,-4 0-1,5 0 1,1 0-1,0 0 1,0 0-1,-2 0-35,3 0 0,2 0 0,1 0 0,2 0 1,-2 0-1,2 0 98,-1 0 0,1-1 95,1-4 0,-5 4 1,4-4-1,0 4 1,-2 1-16,1 0 0,-2 0 1,0 0-1,0 0 1,0 0-1,0 0-98,0 0 0,0 0 0,0 0 0,-2 0 0,-1 0 0,-1 0 110,1 0 0,0 0 1,0 0-1,-3 0 0,0 0 1,-2 0-1,2 0-74,1 0 1,-4 0 0,3 0 0,0 0 0,-2 0 0,2 1-85,0 4 0,-2-4 1,2 4-1,0-4 1,0-1-1,3 0 1,1 0 96,2 0 0,0 0 0,0 0 0,0 0 0,0-1 0,-1-2 0,-2-3 281,-2-1 1,1 2 0,2-2-1,1-1 1,-2 2 0,1 0-414,-1 3 1,-1 2 0,1 1-1,0 0 1,2 0 0,2 0 0,-1 0-51,-1 0 1,6 0-1,-5 0 1,2 0-1,1 0 1,1 0 0,5 0 337,3 0 0,1-1 1,1-2-1,0-3 1,3 0-1,1-2 1,-2 2-173,-1 0 0,2 2 0,1 4 0,0-1 1,-2-2-1,-2-2-423,-7 2 1,-4 2-1,-3 1 326,0 0 1,-6 0 0,-3 0 0,-3 0-1,-3 0 109,-2 0 1,0 0 0,-3 0 0,-1 0 0,0 0 0,-3 0-125,-1 0 1,-2 0 0,1 0-1,-1 0 1,0 0 0,1 1-1033,-1 4 1,0-2 649,1 5 0,-5 1 1,-2 5-1,-1 0 482,-3 4 0,-2-3 0,-1 4 0</inkml:trace>
  <inkml:trace contextRef="#ctx0" brushRef="#br0">5585 7823 8134,'-13'2'0,"1"2"0,3 5 212,3-3 0,8 0 0,2-6 0,5-2 0,3-1 0,1-1 0,1-1 0,0 1 1,3-2-1,2 0 58,2 0 0,1 0 1,3 3-1,-1-1 1,-2-1-1,2 1 1,1 0-1,3 1 0,2 1 1,1 1-135,-2-4 1,1 4 0,0-5 0,2 1 0,2-1 0,3 0 0,0 1 0,2 0 51,1-1 1,-3 3 0,7-4 0,-1 1 0,0 3 0,3 1 0,0 2-135,0 0 0,3 0 1,-5 0-1,-1 0 1,-1 0-1,-2 0-31,0 0 0,0 0 1,-2 0-1,-1 0 0,-3 0 1,-1 0-47,-3 0 0,2 0 0,1 0 0,-1 0 0,2 0 0,-1 0 0,1 0 102,0 0 0,0 0 0,3-1 0,-1-2 0,-1-1 0,2 1 726,3 1-767,-9-4 0,12 5 0,-10-4 0,-1 4 0,3 1 0,-3 0 0,2 0-154,0 0 1,-4 1 0,1 2-1,-3 3 1,-1 0 0,-1 0 0,1-3 152,0-2 0,-1-1 0,3 0 0,2 0 0,3 0 0,1 0 0,1-1 172,1-3 1,1-2 0,1-5 0,-4 2 0,-3 0 0,-4 2 0,-2 1-302,1 0 0,-5 5 0,-1-4 0,-2 4 0,-2 1 0,-3 1 0,0 4-1083,-1 4 1,-1-2 0,-2 2 0,-2 1 0,-2 2 1174,-4 1 0,0 7 0,-2 0 0</inkml:trace>
  <inkml:trace contextRef="#ctx0" brushRef="#br0">20129 7557 8739,'-14'-8'-65,"2"2"1,2 2-1,3-2 1,1-2-1,3-2 183,1-2 1,2 3-1,0 0 422,0-1-525,0 4 1,-1 0-1,-4 6 28,-4 0 0,2 0 0,-2 0 0,-1 0 0,-2 0 0,-1 0 167,-1 0 0,1 0 0,0 0 0,-1-1 1,1-2-78,0-2 0,-1 1 1,1 2-1,0-1 1,-2-1-1,-2 1 0,0 2-162,0 1 0,-2 4 0,0 2 0,0 1 0,-2 2 0,2 0 0,-1 0 0,4 0 125,1-2 0,6 4 0,1-5 1,-1 1-1,0 2 0,1 0 0,1 0 37,0 1 0,-1 2 0,-2 1 1,2 0-1,1-1 0,0 0 0,-2 0-162,1 3 0,-2 1 1,4-3-1,0 1 0,-1 1 1,1 1-1,0 3-228,3 2 272,1-5 1,2 9-1,0-4 1,2 1-1,2 0 1,5 1 61,3-3 0,1 4 0,1-5 0,0 2 0,3 1 0,2 1 1,0-3-53,1-1 0,3 5 0,-2-3 1,1 1-1,0-1 0,2 0 0,1-2-101,2 0 1,-2 0-1,-1-2 1,-2 0 0,2 0 119,1-3 1,2-2 107,-1-3 0,2 2 0,3-7 1,4-1-1,0-2 0,1-1 161,1 0 0,1-1 1,2-2-1,-1-1 0,-1 1 1,1 1-1,1 2-660,-3 0 0,7 0 0,-5 0 0,-1-1 0,-1-2 0,0-2 83,2 2 0,-1-4 1,-1-3-1,-3-7 1,-1-5-1,-3-3 1,-2-3 337,-2-3 0,-5-3 0,-3-6 0,-3 0 1,-2 0-1,-1-2 0,-3-1-100,-5-1 1,-4-7 0,-4 4 0,-7-2 0,-5 0 0,-6 2 0,-3 4 1,-8-1-1,-2 10 1,-5-1-1,-6 6 1,-5 5 0,-5 6-265,-5 4 0,2 6 1,-12 4-1,1 2 0,2 4 1,0 2-1,4 5-2503,4 3 2792,2 7 0,5 2 0,-1 6 0</inkml:trace>
  <inkml:trace contextRef="#ctx0" brushRef="#br0">9864 8956 8180,'9'-13'0,"0"1"0,0 1-38,-2 2 0,4 5 0,-5-3 1,1 2-1,3 5 270,2 3 1,-3 2 0,0-5-1,1 0 1,2 0 0,2 0-1,0 0 1,3 0 43,0 0 1,7-5-1,-2 1 1,2-1 0,0 1-1,-2-1-213,2 2 0,1-3 1,2 2-1,-1 1 1,2 2-1,2 1 1,1 0-80,-1 0 0,-1 0 1,1 1-1,1 2 1,-1 1-1,-2-1 58,-2-1 108,1-2 0,3 0 0,-1-2 1,0-1-1,0-2 0,-1-1 0,0-2 148,-1 1 1,0 4-1,-1-2 1,1 4 0,-2 1-1,0 0 1,1 0-470,2 0 0,1 4 1,-2 2-1,0 2 0,-1 2 1,1 0-1,1 1-959,3-2 1150,-3-6 1,9 3 0,-5-6 0,-3 0 0,1 0 0,-1 0 277,3 0 1,-1-6 0,-5-2 0,1-1 0,0 0 0,-1 1-90,1 0 1,0 2-1,-1 6 1,1 0 0,1 0-1,2 0 1,2 2-1389,2 2 1021,2 4 1,-1-1-1,1-1 1,-1-2-1,1 1 1,0-2 201,1-2 0,-5-1 0,1 0 0,-2 0 0,1-1 0,1-4 238,0-4 1,-2 2 0,-5 0 0,1-1 0,-2 2 0,-1 0 0,-3 3-565,-2 2 0,3 1 0,-4 0 1,-2 1-1,-1 4 0,-2 4-2320,1 3 1922,-1-5 0,-1 6 0,-3-1 680,-5 4 0,4 2 0,-1-4 0</inkml:trace>
  <inkml:trace contextRef="#ctx0" brushRef="#br0">13677 9142 8258,'19'-13'77,"8"0"1,8 1 0,11 2-1,7 2 1,8 1 0,4-1 88,2-2 0,-29 6 0,1 1 0,1-2 0,0 1 1,1-1-1,-1-1 0,1 1 0,0 0 0,-1 0 1,0 0-1,1 0 0,1 1 0,-1-1 0,1 1 0,0-1 1,0 1-1,-2 0 0,0-1 0,0 1 0,0-1 11,-2 2 1,0-1 0,33-7 0,-9 7-272,-3 1 0,6-4 1,-11-1-1,-2 1-28,-7 2 1,3-1-1,-11 1 1,-3-1 0,-3-2-1,-7 2-258,-3 0 0,-4 2 0,-8 5 380,-9 4 0,-9 2 0,-17 7 0</inkml:trace>
  <inkml:trace contextRef="#ctx0" brushRef="#br0">17169 12581 18001,'5'-13'-1287,"1"1"1,0 1 0,1 4 894,0 1 1,1-4 0,2 2-1,-2-1 1,-1 2 0,-1 0 694,0-1 1,-8 5 0,-7 0 0,-2 5 0,-3 4 0,1 1 0,-2 2 0,0 0 30,2 0 1,-8 0 0,8 4 0,-2 0 0,0 1 0,2-3-89,0-2 0,-2 3 0,-3-5 0,-3 2 0,-1-1 0,0-1 24,-2 1 0,-7-5 1,-5 1-1,-1-3 1,-1-1-1,-1 0-38,-2 0 0,-12 0 1,-2 0-1,-3 0 0,-4 0 1,-2 0-1,-5-1-396,-4-3 1,35 3 0,-1 0 0,-2-1-1,-1 0 1,-1 1 0,-1 0 0,-1 1-1,-1 0 1,-2 0 0,-1 0 167,-3 0 0,0 0 1,4 2-1,1 1 0,-4-1 1,0 0-1,0 0 0,0-1 1,0 0-1,1 1 0,0-1 1,-1 1 53,2 0 0,0 0 1,8 1-1,0-1 1,-3-2-1,0 0 0,2 0 1,1 0-1,-34 1 1,5 2 95,6 2-199,14-1 1,0-4-1,14 0 1,6 0 0,7 0-484,5 0 1,6 0-1,6 2 1,9 1 0,6 2-1,6 3 486,0 2 0,5 8 1,1 3-1</inkml:trace>
  <inkml:trace contextRef="#ctx0" brushRef="#br0">8198 13394 8520,'-9'-5'542,"0"1"1,6-2-1,0 3 1,6-1 0,6 1 377,3 1 1,-5 8 0,-2 3-966,-4 3 0,-1 7 1,0 5-1,0 5 192,0 7 1,-6 1 0,-2 1 0,-4-1 0,-2 2-1,1-2 27,0 1 0,1-5 0,2-2 0,2-4 0,2-5 0,3-4 150,2-3 0,1-5 0,1-7-397,4-12 0,1-4 0,4-11 0,-1-1 0,1-3 0,2 0-21,1-2 1,-4-4 0,-1 3 0,-1 1 0,-1 2 0,0 3-207,-3 3 1,3-2 0,-2 6 0,-1 2 878,-1 1-398,-2 8 1,1 1 0,2 7 0,3 2-1,1 3 1,4 2 53,1 2 0,-3 3 1,-1 4-1,3 0 1,1 0-1,1-3-182,0 0 0,1-1 0,-1 0 1,0-1-1,1-3-354,-1-4 0,0-4 0,-1-2 1,-1-5-1,-4-6 0,0-6 146,1-3 0,-4-2 0,4-7 0,-1-1 1,-1 1-1,1 2 0,-1 1 195,0 1 0,3 5 1,-4 3-1,-1 3 108,2 2 1,-3 9 0,4 7 0,1 10 0,-2 6 0,1 5-163,0 1 1,-2 8-1,2 2 1,1 4 0,-1-1-1,2-1 1,0-3-905,0-1 0,-2 2 0,3-3 0,-1-4 1,0-3-1,0-4 918,0-2 0,6-7 0,6-6 0</inkml:trace>
  <inkml:trace contextRef="#ctx0" brushRef="#br0">8838 13700 9844,'-8'6'925,"3"2"0,5 5-701,0 0 1,1-5 0,3-2 0,5-2 0,3 1-1,0-4-113,-3-4 0,1-4 0,-4-8 1,2-1-1,2-5 0,0-3 0,1-4-324,-2 0 0,0-6 164,4-2 0,0 1 0,1-2 0,-1-2 1,0 4-46,1 1 1,-6 4-1,0 6 1,-2 4 0,-2 0 282,2 4 1,-4 9-1,2 8 1,-1 9 302,1 7 0,-2 6 0,4 0-350,0 2 0,-3 1 1,6 3-1,-1 0-218,0 2 1,4 0 0,-5-4-1,2 0 1,-2-1 0,1 0-966,-1-4 1,-2 1 0,2-5-1,-1-1 1041,-3-3 0,4-6 0,1-2 0</inkml:trace>
  <inkml:trace contextRef="#ctx0" brushRef="#br0">8998 13580 9320,'-5'-17'0,"-1"0"3093,-1 5-2887,4 5 0,3 12 0,9-1 0,3 0 0,3 2 0,1 3 1,3 3-1,0 1-302,1 1 1,-1 1-1,-3 1 1,2 2-1,0-2 1,0 0 0,-1 0-1844,0 2 0,-3-2 1939,0-7 0,5 3 0,2-4 0</inkml:trace>
  <inkml:trace contextRef="#ctx0" brushRef="#br0">9238 13527 8368,'0'-13'-2183,"0"-1"2139,0 13 0,0-2 0,1 12 1,2 1 43,2 2 0,-1 1 0,-4 1 0</inkml:trace>
  <inkml:trace contextRef="#ctx0" brushRef="#br0">9411 13460 11339,'6'8'417,"1"4"1,8-3 0,3 2-150,4 3 1,3-1 0,2 0 0,0 1 0,-1-1 0,1 0 0,0 1-44,-1-1 1,-3 0-1,-1 1-617,1-1 1,1-6-1,-2-1 1,-2-1-1,-3-1-726,1-1 1,-1-3-1,-7-4 1,-3-7 1117,-1-5 0,5-5 0,-4-5 0</inkml:trace>
  <inkml:trace contextRef="#ctx0" brushRef="#br0">9864 13434 9239,'-6'-22'0,"-1"1"0,-2 3 0,0 5 0,-1 4 0,-2 3 0,-3 4 0,-1 5 621,-2 6 1,-1 5 0,3 3-1,-2 6 1,2 2 0,1 1-1,1 1 1,1 1-380,0 3 1,4-1-709,0 5 1,4 0-1,-2 0 1,1-2-1,3-2 466,2 0 0,1 6 0,0-3 0</inkml:trace>
  <inkml:trace contextRef="#ctx0" brushRef="#br0">10331 13021 15717,'0'-15'76,"0"-3"0,-2 9 0,-2 0 349,-5 6 0,-7 15 1,-5 7-1,-3 10 0,-4 9 1,0 8-1,0 10 720,1 8 0,1-3-1211,12-26 1,1 1 0,-8 30 0,12-29 0,2 0 0,-3 37 0,5-1 0,4 0-505,1-4 1,1-2-1,5-5-698,7-4 0,2-5 1,7-4-1,1-6 1216,-3-6 1,11 7 0,-2-2 0</inkml:trace>
  <inkml:trace contextRef="#ctx0" brushRef="#br0">10291 13354 8400,'-8'-9'63,"4"0"1,4 0 295,4 2 0,4-5 0,7 5 0,1-1 0,3 4 1,0 1-1,2 0 0,-2-2 0,1 2 0,-5 3 0,-4 5 158,-2 4 0,-6-2 1,2 3-1,-5 4 0,-5 2 1,-4 2-1,-2 1 0,-3 3 293,1 3 0,0 2 1,-1 1-1,1 2 0,0 2 1,1 2-580,3 4 0,-2-6 0,7-1 0,1-3 0,2-3 0,1-1 0,1-3-1743,3-2 0,4-1 714,5-5 0,1-1 0,-1-3 0,0-5 0,1-2-2000,-1-2 0,0-2 2798,1-2 0,5-9 0,2-8 0</inkml:trace>
  <inkml:trace contextRef="#ctx0" brushRef="#br0">10851 13327 8578,'-6'-19'4250,"-3"6"1,-1 7-3113,1 10 1,3 5 0,6 7-1,0 2-607,0-2 0,6 5 0,3 0 0,2 2 0,1 3 0,-1 2 0,-4 1-1047,-1 4 1,3 0 0,-5 2-1,-1-4 1,-1-1 0,-2-1-1,0 4-8694,0 1 9210,-6-4 0,-2-4 0,-5-6 0</inkml:trace>
  <inkml:trace contextRef="#ctx0" brushRef="#br0">10824 13687 8920,'13'-40'1162,"-1"-1"0,-1 6-25,-2 15 0,-5 9 1,5 11-1,1 0 0,2 2-864,1 2 0,-4 4 0,0 5-273,2 0 0,0 1 0,3-1 0</inkml:trace>
  <inkml:trace contextRef="#ctx0" brushRef="#br0">11117 13447 9761,'0'-27'0,"0"2"986,0 3 1,2 9-1,2 7 1,5 1-1,4 1-686,5 1 0,0 0 0,7 0 0,3-1 0,0 1 0,1 3 0,-3 3-302,1 1 0,-6 6 0,-4-1 0,-3 3 0,-5 3 0,-5 1 1,-4 3-1,-4 2 0,-8 3 0,-7 1 0,-8 2-313,-1-1 0,0 1 1,2-2-1,3-1 1,4-3 537,4-2 0,0-1 1,10-5-1,4-1 1,5-3 706,10-5 1,9-2 0,10-2-910,1 0 0,-3 0 1,3 0-1,-1 0-342,-4 0 0,0 0 0,-4 0 0,-2 0 321,0 0 0,-1 0 0,5 0 0</inkml:trace>
  <inkml:trace contextRef="#ctx0" brushRef="#br0">11677 13754 9118,'18'0'0,"0"0"1415,-2 0 0,3 1 1,-1 4-1,-2 5-1132,-1 6 1,-3 5 0,-3 7 0,-6 3 0,-6 5-1,-7 2 1,-8 4 0,-7 1-430,-5 1 1,-7 9 0,1-1 145,-2 3 0,-8-3 0,22-23 0,1 1 0</inkml:trace>
  <inkml:trace contextRef="#ctx0" brushRef="#br0">12064 13154 15142,'-8'-9'22,"5"0"1,6 0-1,6 0 1,5 0 0,3-1-1,6-2 1,2-1 0,3 0-1,2 1 1455,1 3 1,0-3 0,-5 5 0,0-1-1096,-4 4 0,1 2 0,-5 2 0,-1 0-329,-3 0 1,-6 6 0,-4 3 0,-2 4-1,-5 5 1,-5 4 0,-8 5-129,-8 4 1,4-1 0,-10 4 0,0-2 0,2-2 0,0-2 63,1-1 0,10-2 0,2-1 1,3-4-1,6 0 0,3-4 0,3-1 1,2-3 191,2-3 1,9-4 0,10-5 0,3 0 0,4 0 0,1-1 0,-1-2-328,-2-1 1,1-5 0,-1 4-1,-4 2 1,-3 2 0,-5 1-1,-1 0-966,-2 0 0,1 0 0,-1 0 0,0 1 1050,1 4 1,5 2 0,2 6 0</inkml:trace>
  <inkml:trace contextRef="#ctx0" brushRef="#br0">12797 13127 9084,'7'-10'699,"-2"-3"24,-4-4 1,-7 11-1,-1 8 1,0 10-1,2 8 1,4 6-1,1 0-273,0 1 0,1 5 1,4 4-1,2 1 1,2 0-1,0-3 0,0 0 1,-2-1-1626,-3-1 0,2 2 1175,-1-7 0,5 3 0,-2-10 0</inkml:trace>
  <inkml:trace contextRef="#ctx0" brushRef="#br0">12784 13354 8466,'1'-42'2062,"4"7"-518,-4 11 1,6 18-780,-2 6 1,-2 0 0,6 0-956,1 0 1,-3 0 0,4 2-1,2 2 1,3 5-4143,1 3 4332,-2 1 0,4-5 0,2-2 0</inkml:trace>
  <inkml:trace contextRef="#ctx0" brushRef="#br0">13090 13154 11744,'0'-27'2711,"0"1"-2529,0 5 0,6 15 1,3 7-1,3 2-78,1 2 1,6 5-1,2-2 1,1 2-1,1 2 1,-1 3-1,-1 1-362,-4 3 1,-3-3 0,-5 5-1,-5-2 1,-3-2 0,-1-2-1,-2-1-101,-7 4 1,3-8 0,-11 4-1,1-2 1,1-2 0,1 0 679,0-1 0,8-6 0,6 2 1,8-4 232,4-1 0,7 0 1,3 0-1,3 0 1,2 0-1,-1 0 624,1 0-882,-6 0 1,3 0 0,-7 2-1,-2 2 1,-3 5-74,-3 3 1,-6 1-1,-2 0 1,-5 1 0,-8 1-1,-1 1 1,-4 2-1,3-1-79,-1 3 0,-3-6 1,0 4-1,2-3 1,1-2-1,2 1 1,-1 1-1,1-1-163,0 0 0,0 2 1,-1-7-1,1 1 1,0 1-1,-1-3-947,1 3 1,0-1-1,-1 1 1,1-4 0,0 0-1,-1-1-1493,1 0-1226,5-1 3685,3-5 0,10-6 0,3-2 0</inkml:trace>
  <inkml:trace contextRef="#ctx0" brushRef="#br0">13437 13021 7664,'9'-30'0,"1"-3"1104,5 2 1,1 12-1,9 19 1,6 8 3652,6 3-4453,-5 3 0,11 3 0,-11 3 0,2 0 0,2 6 1,-2 5-1,-3 7 0,-4 7-201,-5 2 0,-9 0 0,-10 4 0,-6-2 0,-9 1 1,-7 2-1,-11 3 0,-5-1-904,-7 0 1,18-24 0,-2 0 0,-26 24 0,24-27 0,0 0 800,0 1 0,0-1 0,-2-3 0,-1 0 0,0-1 0,1 0 0</inkml:trace>
  <inkml:trace contextRef="#ctx0" brushRef="#br0">6812 13514 8349,'6'-21'497,"3"3"0,2 3 0,3 15 0,-1 0 0,0 0 0,1 0 0,-1 0-331,0 0 1,1 0 0,-1 0 0,0 0 0,1 2 0,-1 1 0,0 3-1365,1 1 1,-5-2 1197,-1 4 0,1 5 0,5 7 0</inkml:trace>
  <inkml:trace contextRef="#ctx0" brushRef="#br0">6785 13914 8533,'6'-15'108,"3"6"1,4 6 0,3 15-1,2-3 1,-1-5 1394,-3-2-1503,6-2 0,-6 5 0,6 3 0</inkml:trace>
  <inkml:trace contextRef="#ctx0" brushRef="#br0">6145 13767 11236,'0'-21'614,"0"15"1,2 15-1,2 10-300,5 7 0,4 0 0,5 2 0,6 5 1,4 5-1,5 5 0,-1 0-381,1-1 0,-4-1 0,-6 2 0,-6 0 0,-3-3 0,-4-4 1,-3-5-1539,-1-6 1,-7 0-1,-9-7 187,-7-2 1418,-4-7 0,-11-9 0,-2-7 0</inkml:trace>
  <inkml:trace contextRef="#ctx0" brushRef="#br0">6065 14020 8447,'-16'-43'0,"0"0"0,1 0 0,3-1 0,2 1 0,1 0 0,1 3 0,2 0 198,-2-32 0,2 2 0,7 6 1,5 11-1,6 9 0,7 11 1,6 8-1,8 8 0,7 7 1,7 6 1449,7 2 1,12 8 0,4 6 0,-33-3 0,0 1-1649,1 3 0,1 1 0,7 3 0,1 1 0,-2-1 0,-1 0 0</inkml:trace>
  <inkml:trace contextRef="#ctx0" brushRef="#br0">6092 12967 10272,'-33'-13'-17,"-2"0"0,-2 5 0,1 4 1,5 4-1,3 6 0,1 7 31,1 8 1,-7 11 0,-3 10 0,-2 10 0,-2 8 0,20-28-1,1 2 1,0 1 0,1 2 0,1 4 0,0 1 0,0 7 0,2 1-1,0 5 1,2 1 0,1 4 0,1 2 0,3 1 0,2 1 67,0 1 0,1 2 1,4 4-1,1 0 1,-1 1-1,2 0 1,2-2-1,3 0 1,1-2-1,3-1 1,2-6-1,3-2 1,2-5-1,3-3 1,2-6-1,4-2-8,0-4 1,5-4-1,5-7 1,4-5 0,2-5-1,2-6 1,1-3-1,2-3 1,1-5 0,0-4-1,-1-4 1,1-3-4,0-5 0,0-4 0,-2-5 1,-2-4-1,-1-5 0,-1-2 0,-2-3 1,-2-3-1,0-4 0,-2-2 1,-2-2-1,-1-2 91,-2-2 0,-1-1 1,-2-6-1,-3-1 1,-7 5-1,-2 0 0,-2 0 1,-3-2-1,-2 0 1,-3-2-1,-3-1 1,-2-1-418,-1-1 1,-3 0-1,-5-2 1,-4 0-1,-4 2 1,-4 2 0,-2 1-1,-2 1 1,-2 3-1,-3 1 1,1 6-1,-3 2 1,0 3 0,-1 3-134,0 6 1,0 2 0,0 6 0,0 2 0,-32-13 0,4 10 0,5 10 0,3 8 0,6 7 0,5 7-39,5 9 0,9 7 0,11 6 0,6 2 426,5 4 0,4 0 0,1 4 0,0-4 0</inkml:trace>
  <inkml:trace contextRef="#ctx0" brushRef="#br0">6452 13021 8688,'18'-51'293,"-1"-2"0,1 0 1,-5 8-1,2 11-275,3 9 0,-3 1 0,3 7 0,-2-1 1,2 0-1,4-1 0,5-2 0,5-3 1,8-1 86,8-1 1,6-3-1,6 0 1,8-4-1,-31 17 1,1 0-1,5-2 1,2 2-1,1-1 1,1 1-46,2 0 1,1-1 0,2-1 0,0 1 0,4 1 0,0 1 0,2-1-1,0 1 1,4-2 0,0 1 0,1-1 0,0 0 0,3-1 0,2 0-665,2 0 0,0 1 0,-6 1 1,0 1 547,8-3 1,2 0 0,-3 3-1,0-1 1,-19 5 0,0-1-1,0 1 1,-1 0 0,0 0-1,0 1 1,-1-1 0,-1 1-1,1-1 30,23-5 1,1 0 0,-22 6 0,1 0-1,0 0 1,-2-1 0,0 0 0,0-1 0,0 1-1,0 0 1,1 1 0,0-1 0,0 2 0,-1-1-1,0 1 1,-1 0 0,0 0 56,24-2 1,1 0 0,-23 3 0,1 0 0,0 0 0,-2 2 0,-1 0 0,0 1 0,1-1 0,0 1-1,0-1 1,0 1 0,-1 0 0,1 1 0,0-1 0,-1 1 0,0 1 0,1-1 0,0 1 0,0-1-1,1 2 1,0-1 0,1 1 13,1 0 1,1 0 0,0 0 0,0-1 0,1 0 0,-1 0 0,1 1 0,0 1 0,0 0 0,-2-1 0,1 1 0,0-1 0,-1 1 0,0-1 0,-1 1 0,1-1 0,-1 1 0,0-1-44,1 1 1,0 0 0,0 0 0,0 1 0,1-1 0,-1 1 0,-1 0 0,0 0-1,-1 0 1,0 0 0,-1 0 0,0 0 0,24 0 0,0 0 0,-3 0 0,-1 1-25,-1 1 0,0 1 1,2-1-1,-1 2 0,-5 1 1,-1 0-1,-2 0 1,0-1-1,-2 2 0,-1 0 1,-3 1-1,-1 1 29,0 0 1,-1 1 0,-4 3-1,0 0 1,-3-1 0,-1 0-1,-3 1 1,-1 0 0,-2 0-1,0 1 1,-4 0 0,0-1 0,31 15-83,-6-3 1,-3 1 0,-7-7-1,-2 0 1,-2-2 0,-2-1-1,-3-4 177,-2 1 0,-7-6 0,-1-1 0,-2-4 0,1-1 383,3 0-420,-6 0-45,4-6-155,-13 5 1,6-11 0,-6 4 0,3 0 0,-1 0 0,0 1 96,-1-1 0,2 5 1,-3-1-1,-1 3 1,2 1-1,-2 0-387,0 0 0,-1 0 0,-5-2 0,1-1 1,-1-1-1,0 1 387,1 1 1,3-2 0,1-1-1,-2 1 1,-1-1 0,-1 1 36,-1 1 0,0-4 1,1-1-1</inkml:trace>
  <inkml:trace contextRef="#ctx0" brushRef="#br0">15383 11621 16257,'3'-41'-1093,"3"1"0,4 6 1145,1 13 1,-1 12-1,3 14 1,1 3 0,0 4-1,4 2 111,4-1 1,10 6-1,5 5 1,3 4-1,4 5 1,0 1-1,4 4 225,-4 5 1,-2-1 0,-8 1-325,-8-6 0,-2 0 1,-9-5-1,-5 1-153,-2-1 0,-4-5 0,-7-5 0,-4 0 0,-9-1 0,-8-3 0,-9-3-126,-4-2 0,-4 0 0,-4 1 0,-4-1 0,-1 0 0,1 2 0,5 3-193,2 4 0,-2 3 1,-1 3-1,2 4 1,2 2-1,2 1 472,4 1 0,-4-1 0,5 5 1</inkml:trace>
  <inkml:trace contextRef="#ctx0" brushRef="#br0">21475 8090 8250,'-6'-33'-5,"6"12"0,0 4 0,7 9 1,7 7 186,3 1 0,3 1 0,5 2 0,0 3 1,6 0-1,5 1 0,7-1 0,3 2 0,5-2 1,4-1-1,3 0 0,0-1 0,0 1 1,1-1-1,0 1 616,0-1 0,-1 1 1,-5-4-1,1 4-787,-1 3 1,5 4-1,0 3 1,-2 1 0,-3 4-156,-4 0 1,1 8 0,-5 9 0,-2 6 0,-3 8 0,-5 5 151,-4 6 1,-16-24 0,-1 1 0,-1 4-1,-1 0 1,-1 4 0,0 1 0,-2 3-1,0 2 1,-2 0 0,1 2 0,-1 2 0,0 1-4,2 3 1,0 1 0,-1-2 0,-1 0-1,2 6 1,0 0 0,-2-1 0,0 0-1,1-1 1,-1 1 0,1 1 0,1 1-348,-1 1 1,1-1 0,3-3 0,0 1 329,-1 4 0,0-1 0,2-3 0,-1-1 0,2 3 0,-1 1 0,1 0 0,-1 0 0,0 0 0,-1-1 47,-1 1 0,0 0 0,-2-18 0,-1 0 0,0 0 1,3 21-1,1 0 0,0 1 0,1 0 0,0 0 1,0-1-1,1-2 0,-1-1 32,0-3 0,1 1 1,-1 4-1,0 0 1,1-8-1,1 0 1,-1-1-1,1 1 1,1 1-1,1 0 0,0-3 1,0 1-1,1 3 1,1 1 194,0 1 0,0 0 1,1 1-1,0 2 1,0 2-1,-1 0-282,-1-2 0,-1 0 1,3 2-1,-1 0 0,-2 1 1,0 0-1,1 0 0,0 1-163,-6-23 0,0 0 0,-1 1 0,-1-1 0,0 1 0,0-1 0,5 23 0,1 0 0,-2-1 0,-2 0 0,1 0 0,-2 0 0,0-5 0,-1 0 0,0 0 0,1 0 213,-1-3 1,0 1 0,-1-5 0,-1 1 0,1 0 0,-1-1 0,1 1 0,-1-2 0,0-1 0,0 0 0,1-1 0,0 0 53,-1-2 0,0-1 0,-2 0 0,-2-1 0,1 0 0,-1-1 0,1 2 1,-1 0-1,0-2 0,0 0 0,-1 1 0,0-1 0,-1-1 0,0-1-57,0 0 0,0 0 0,1 3 0,-1 0 0,-2-3 0,0 0 0,0-1 1,0 0-1,0-1 0,0 0 0,0-2 0,0-1-159,0-2 0,0-1 0,2 1 0,0-1 0,1-1 0,-1 1 0,0-1 0,-1-1 0,-1 2 0,0-1 0,-2-1 1,-1 0 120,-1-1 0,-1-1 0,-2 33 1,-2-9-123,-1-4 0,-2-9 1,-1-6-1,-2-5 0,-3-5 54,-4-5 1,-3 0 0,-4-10-1,0-3 1,-5-3 0,-2-5 105,-1-1 1,-10-1 0,2-5 0,-5 1 0,-5 2 0,-1 3 372,-2 1 1,-4-4-401,4 2 0,-8 1 0,3-2 0,4-1 0,3-1 0</inkml:trace>
  <inkml:trace contextRef="#ctx0" brushRef="#br0">24581 11075 7819,'-5'-9'355,"1"0"0,-2 8 1,3 2-1,-3 9 1,0 8-1,0 3 0,2 3 1,-1 1 371,1 1 0,-5 1 0,5 1 0,-1 2-145,-1 1 1,3 5 0,-4-4-1,-1 1-398,1-1 0,3 5 0,-4-3 0,2 0 0,3-1 0,2-3-641,1-4 0,0 4 0,0-9 0,0-1 0,0-2 0,1-5 0,4-4-3196,4-4 3653,8-4 0,4-13 0,6-2 0</inkml:trace>
  <inkml:trace contextRef="#ctx0" brushRef="#br0">24874 10528 8434,'-6'-16'1158,"-3"3"0,-3 5 0,1 16-808,2 5 0,3 14 1,6 1-1,0 5 0,0 7 1,1 5-1,4 9 0,2 1 8,0-1 0,10 4 0,-2 0 0,4 0 0,3-2 0,0-1 0,0-5 0,1-3-928,-3-4 0,1-3 1,-5-3-1,2-4 1,-1-4-1,-3-5 570,0-3 0,-1-3 0,0-5 0</inkml:trace>
  <inkml:trace contextRef="#ctx0" brushRef="#br0">25554 11062 7845,'-22'-17'0,"-1"2"0,4 5 1070,3 3 1,3 2-1,1 4 1,1-2-672,2-2 0,5 1 0,-5 4 0,0 1 1,0 4-1,2 5 0,0 6 370,-1 7 0,4 8-556,-5 4 1,6 1 0,-2 1 0,4 0-1,2-5 1,2-2-292,2-3 1,7-5 0,0-1-1,4-2 1,2-4 0,1-5-1397,3-5 1,5-4 1473,4-1 0,3-6 0,6-1 0</inkml:trace>
  <inkml:trace contextRef="#ctx0" brushRef="#br0">25767 11075 9624,'-31'-5'0,"1"1"997,5 1 1,10 7 0,13 4 0,4-1-764,7-2 1,-1-4-1,1-1 1,1 0-859,2 0 1,3 0 0,2 0-1,6 0 1,3 0-426,5 0 1,-1-1 0,6-4 1048,1-4 0,1-8 0,2-4 0</inkml:trace>
  <inkml:trace contextRef="#ctx0" brushRef="#br0">26114 10942 7833,'-14'0'354,"-5"6"0,-3 2 1,-3 6-238,-2 4 0,5 4 0,0 9 1,-1 4-1,1 4 0,2 1 0,-1 0 1,2 0-65,-1 0 0,3 0 0,3 0 1,2-2-1,3-2 0,5-5 0,3-4 1,2-5-1,3-4-53,5-4 0,9 0 0,3-1 0</inkml:trace>
  <inkml:trace contextRef="#ctx0" brushRef="#br0">26407 10848 9327,'-28'-32'0,"0"5"650,1 8 1,3 10 0,11 4 0,-2 4-524,-3 1 0,4 3 0,-4 4 0,2 8 0,-1 4 0,0 8 0,2 4-10,4 5 0,5 5 1,6-5-1,0 1 1,3 0-1,5-3 1,7-3-1088,4-6 1,5 0 969,7-7 0,3 0 0,6-5 0</inkml:trace>
  <inkml:trace contextRef="#ctx0" brushRef="#br0">26487 9982 7913,'-27'-21'943,"2"7"1,4 14 0,7 14-327,3 13 0,8 9 0,-3 8 0,2 6 0,-1 7 0,1 5 0,0 4-566,-1 5 0,1-2 0,4 0 0,0-5 1,1-6-1,4-5 0,4-4-637,2-5 0,9-4 586,2-4 0,-3-4 0,0-5 0</inkml:trace>
  <inkml:trace contextRef="#ctx0" brushRef="#br0">26634 10635 7815,'-43'-24'0,"6"8"718,11 12 0,12 4 0,15 7 0,4-1-712,3-3 0,6-2 0,2-1 0,3 0 0,2 0 0,3 0 0,1 0-581,2 0 1,-7 0 0,-2 0 0,-3-1 248,-2-4 0,-7 4 1,-6-3 554,-7 2 0,-7 4 1,-2 2-1,-3 5 1,0 3 532,-1 1 0,-2 0 0,6 2 0,3 1 0,4 2 0,3-1-970,3-3 0,4 0 0,7-2 0,8-4 208,8-3 0,11-10 0,13-2 0</inkml:trace>
  <inkml:trace contextRef="#ctx0" brushRef="#br0">26954 10422 7814,'-52'-8'321,"3"4"0,15 13 1,12 6-1,7 2 1,6 3 39,4-4 1,4-6 0,2-1-1,4 3 1,4 3 0,6 3 0,5-2-3,7-1 0,9-2 0,1 0 0,3 1 0,2-1 0,-2 0 0,0 1-745,-3-1 1,-7 0 0,-3 1 44,-8-1 1,-6 5 0,-4 0 0,-6-1 0,-7 1-414,-10 0 0,-6 1 287,-11-1 0,1-3 1,-6 2-1,1-2 467,1-1 0,-11-7 0,4-1 0</inkml:trace>
  <inkml:trace contextRef="#ctx0" brushRef="#br0">24741 12221 7742,'-42'-4'850,"-1"-1"1,4 1-1,3-1 1,-10-4 0,44 9-1,26 0-571,22 0 1,-8-7-1,4-3 1,9-3 0,2-3-1,7-4 1,3-2-1,-15 4 1,1-1 0,2-1-1,3-1 1,1-2 0,2 1-1,3-2 1,2 0-1,1 1-183,1-2 0,1 1 0,1 0 0,2-1 0,1 1 0,0 0 0,-14 7 0,1-1 0,0 1 0,1 0-297,0-1 0,2 0 0,-1 0 1,0 1-1,2 0 0,0 1 1,0 0-1,-1 1 0,13-3 1,0 0-1,-1 1 0,-3 1 1,0 1-1,-2 1 201,-3 2 0,-2 0 0,-1-1 0,-1 1 0,-1-1 0,-2 0 0,-4 1 0</inkml:trace>
  <inkml:trace contextRef="#ctx0" brushRef="#br0">24647 12208 8278,'-8'-15'-171,"0"7"1,4 8 326,5 5 1,5 1 0,7-3 0,1 1-1,1-1 1,1-1 0,3-2 0,0 0-1,4 0 1,0 0 0,8 0 0,5-2 0,7-2 1965,3-5 1,9-1-2034,7 1 0,6-3 0,3 3 0,-33 3 0,0-1 0,-1-1 0,0-1 113,0 0 0,1 1 0,1-2 0,-1 2-734,29-6 1,-31 4 0,0-2 0,28-11 0,0-1 365,1-1 0,-1-5 0,-1-4 0,-3-3 0,-3-5 0,0 0 0,-27 19 1,0 0-1,2-2 0,0-1 242,1-2 0,1 0 1,-2 1-1,1-1 1,-1-1-1,0-1 1,-1 1-1,0 0 1,1 0-1,-1-1 1,2 0-1,0 1 1,-1-1-1,1 1 203,-2 0 1,0 1-206,-1 1 1,-1-1 0,0 2 0,0-1 0,0 0-1,0 1 1,-1 0 0,0 0 0,27-24 0,-5 4-26,-5 4 1,-1-5 0,-10 7-1,-1-2 1,-5 1 0,-6 3 0,-1 1-57,0 1 0,-10 0 0,3-2 0,-2 1 0,-1 3 0,1 0 0,-1 1-314,-2 1 1,-5 1 0,3 2-1,-1 0 1,-3-2 0,-3 1 168,-4 2 1,-4 6 0,-6 0 0,-4-1-1,-4 3 1,-5 2 0,-6 2 173,-7-2 1,-1 3 0,-8-3 0,-3 3-1,-3 4 1,-4 0 0,0 2 27,0-1 1,-4 0 0,6-1 0,-1 4 0,0-1-1,0 1-81,2-3 1,1 4-1,-1 0 1,-3 1-1,-5 1 1,2 1-1,-2 1 126,-1 2 1,6 0 0,-8 0 0,2 0 0,1 0 0,-1 2 0,3 1 155,3 1 1,-11 7 0,11-1 0,-2 5 0,-3 3 0,2-1-182,-1 3 1,-10 0 0,5 9 0,32-14-1,1 1 1,-3 1 0,0 1 0,0 1-1,1 1 1,-3 1 0,0 1 36,-1 2 0,0 0 0,4-1 1,0 0-1,-3 4 0,0 1 1,1-1-1,0 1 0,0-1 1,1 1-1,-1 2 0,1 2 1,0 0-1,2 1-9,-1 0 0,1 1 0,1 3 0,0 1 0,4-2 0,0 1 1,2 3-1,2 1 0,1 3 0,2 1 0,1 0 0,3-1-83,0-2 0,3 0 0,2 3 0,3 1 1,3-5-1,2-1 0,1 1 0,1 0 1,2-3-1,2-1 0,1 31 0,6-6-220,7-4 0,12-9 0,12-6 1,9-6-1,9-6 0,9-4 0,4-5 90,-32-13 1,2 0-1,2-1 1,1-1-1,3-1 1,1-1 0,1 0-1,0-1 1,3-1-1,0-1 1,-2-1 0,1-1-298,-2 0 0,1 0 0,-2 0 1,-1 0-1,-3 0 0,-1 0 192,3 0 0,-1 0 0,-4 3 0,-1 0 0,2 1 0,1-1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5879 5531 8315,'-14'0'0,"1"0"0,1-2 176,3-2 0,3-4 0,8-3 0,4 0 1,6 4-1,5 1 0,3 3 0,0 0 0,0 0 1,0-1-46,1 1 0,-3 1 0,3 2 0,-1 0 0,0 0 0,0 0 0,0 2 1,0 1-15,1 1 0,-3 2 1,2-3-1,1 3 1,0 0-1,1 1 4,-1 1 0,4-5 0,-1 1 1,5-3-1,7-1 0,2 0 1,2 0 66,0 0 0,5 0 0,1 0 1,1-1-1,2-2 0,0-1 527,0 1-628,-6-5 1,6 7 0,-6-4 0,-3 4-1,0 1 1,-5 0-183,-1 0 0,2 4 0,-4 2 1,2 2-1,2 2 0,-1 2 1,1 1-50,1 0 0,-4-4 0,-1 0 0,1 2 1,2-1-1,5-1 0,3-5 251,2-2 0,5-2 0,-1 0 1,3 0-1,3-2 0,1-2 0,2-5 1665,-2-3-1633,5-1 1,-8 4-1,2 1 1,-8 1 0,-2 1-1,-4 0-266,2 3 0,-1 2 0,-7 2 0,-2 2 1,-2 3-1,0 2 0,-2 2-69,0 2 1,3-3-1,4-2 1,4 0-1,4-1 1,4 0-1,0-3 552,1-1 1,5-2 0,5 0 0,0-2 0,2-1 0,-3-3 0,1 0-103,2 1 1,-13-1-1,9 3 1,-7-2 0,-5 2-1,-1 2 1,-4 1-375,-1 0 1,2 0 0,-7 0 0,0 0 0,-1 0 0,-2 1 20,0 4 0,1-4 1,0 4-1,2-4 0,1-1 1,1 0-1,1 0 386,1 0 0,2-4 0,0-2 0,2 0 0,-1 0 0,2 1 0,-1 1-472,1 0 0,4-1 1,-3 5-1,-1 0 0,0 0 1,0 0-73,2 0 0,-1 0 0,-5 0 0,-4 2 0,-4 1 0,-3 1 0,-2 0-380,-4 2 0,-3-4 0,-6 2 1,1-2 118,-1-2 0,-11 0 0,-8 1 1,-11 4 517,-9 4 0,-13 2 0,-8 3 0</inkml:trace>
  <inkml:trace contextRef="#ctx0" brushRef="#br0">4226 8529 8569,'-9'-1'-656,"0"-2"-1106,-1-2 1726,-2 1 0,3 4 0,1-1 1,1-2-1,1-3 190,0-2 0,-4 5 0,2-3 0,-1 2 414,1 0 0,0-7 0,-2 4 104,1-1-443,6 2-37,-3 6 0,6 2 1,2 1-39,2 1 0,-1 1 1,6-4-1,1 2 1,3 2-1,4-2 1,4-2 307,4-1 0,-2 0-442,9 0 1,0 0 0,1-1 0,-1-2 53,1-2 0,4-1 0,-2 3 0,4-1 0,1-1 0,0 1 0,0 0-21,0 1 1,4 1 0,1 2 0,-2 0 0,-3 0 0,-3 0-153,-2 0 1,5 2 0,5 1 83,-2 1 1,0 2 0,-2-3-1,1 1 1,-2-1 151,2-1 0,-6-2 1,4 0-1,-1 0 1,-1 0-1,2 0 7,0 0 1,-4 0 0,-1 0 0,2 0 0,2 0 0,1 0-164,0 0 0,-5 0 0,1 0 0,-1-2 0,1-1 0,-2-1 0,0 1-79,0 1 1,0 2 0,2 0 0,-4 0 0,-1 0 0,2 2 75,1 2 0,-3-2 0,3 4 1,0-2-1,-1 1 0,1-2 1,0 0 62,3 1 0,0-3 0,2 4 0,-2-4 0,1-1 0,-1 0 0,2 0 111,-1 0 0,2-1 1,0-2-1,0-3 0,0 0 1,-1 0-1,-2 3 33,-2 2 0,-5-4 0,2 1 0,-1 1 1,1 1-1,-3 2-210,-1 0 1,-1 0-1,1 0 1,2 0-1,1 0 1,-2 0-82,0 0 1,2 0 0,1 0 0,2 0 0,2-1 0,-1-2 0,1-3 237,1-1 0,-3-1 0,2-2 0,1 2 0,0 1 1,0 1-1,-3-1-364,-2-1 1,1 5 0,-3-1 0,1 2 0,-2 1 0,-2-2-773,-5-1 0,3-1 1,-4 5-1,0 2 0,-3 2 1004,-4 5 0,0-3 0,-1 0 0</inkml:trace>
  <inkml:trace contextRef="#ctx0" brushRef="#br0">21395 7743 8024,'6'-7'651,"1"-4"-404,7 7 0,-3-2 0,0 3 0,-2-1 0,0-1 498,-2-1 1,2 5 0,-9-4-179,-6 4 1,0 2 0,-3 2 0,-1 3 0,-2 0 0,-1 1-222,-1 1 1,-4-1 0,1 4 0,0-2-1,3 2 1,2 4 0,1 3 0,4 0-49,1 1 0,2 0 0,4 5 1,1-2-1,4 0 0,3-1-85,4-3 1,6-3 0,1-2 0,2-1 0,3-3-1,1-5-340,2-2 0,-1-4 0,1-2 0,0-5 0,-2-5 0,-2-3 0,-2-7-428,-2-6 0,-1 2 1,-6-4-1,-3 1 1,-5 0-1,-4 1-1767,-4 2 2188,-9 7 1,-8-3 0,-6 8 0,2 4-1,1 5 1,4 2-275,0 1 1,-2 1-1,4 7 408,2 5 0,7 9 0,3 3 0</inkml:trace>
  <inkml:trace contextRef="#ctx0" brushRef="#br0">16903 9476 8169,'-14'0'0,"1"0"882,0 0 1,1 1 0,4 4 0,8 2 0,8 2 0,4 0 0,1 1 0,0 3-163,1 5 0,-5 1 0,-2 7 1,-1-1-1,-3 3 0,-2 0 0,-1 2 1,0-1-555,0 2 1,-4 0 0,-2-2 0,-1-1-1,-2 0 1,0-4-974,0-4 0,1 3 0,0-6 807,3 0 0,15-9 0,5-2 0</inkml:trace>
  <inkml:trace contextRef="#ctx0" brushRef="#br0">21022 9636 7974,'-8'-6'419,"4"0"0,8-5 0,7 2 1,3-1-1,6-2 0,0 0 0,3 2 1,-3 3 375,-2 1 0,1-3-376,-1 4 1,0 1-1,-5 4 1,1 0-21,-1 0 1,0 6-1,1 3 1,-3 3-60,-2 1 1,2 0-181,-7 1 0,1-6 0,-5 1 0,0 2 0,-2 1 329,-2 1 0,-4 0-368,-5 1 1,0-1 0,-2 0 0,-2 1 0,0-1 18,0 0 1,4 2-1,3 1 1,2 2-1,2-2 1,3-1 0,2-2-133,1 1 0,12-1 1,6 0-1,5-1 1,5-3-1,2-3-170,1 0 0,5-5 1,-7 4-1,-2-4 1,-5-1-1,-3 0 1,-2 0-1010,-2 0 0,-4-1 0,0-2-593,-2-1 0,-5-2 1764,5 1 0,6-2 0,6-7 0</inkml:trace>
  <inkml:trace contextRef="#ctx0" brushRef="#br0">16929 12288 7886,'-13'0'0,"4"0"0,0 0 0,5 0 776,-5 0 858,0 0-1098,2 0-160,1 0 54,6 0 117,0 0 0,1-6-326,4-3 1,2 3-1,6 1 1,1 3-1,0-1 1,3-2-1,1 2 94,-2 2 0,0 5 1,0 4-1,1 2 1,-4 5-1,-3 2 0,-1 6 936,-1 3-1183,4 4 1,-11-3 0,3-2-1,-2-2 1,-2 0-810,0 0 0,-2-3 1,-1-3 396,-1-2 1,-2-6-1044,2 0 1387,2-6 0,-10-3 0,5-7 0</inkml:trace>
  <inkml:trace contextRef="#ctx0" brushRef="#br0">17023 12061 7842,'0'-19'0,"0"-3"2904,0 8 0,3 2-1452,5 12 1,7 0-906,12 0 1,6-1-573,2-3 1,5 1-528,4-6 1,-1-5 551,6-3 0,0-7 0,5 3 0</inkml:trace>
  <inkml:trace contextRef="#ctx0" brushRef="#br0">21488 11648 8004,'-6'-9'-10,"-3"2"708,-2 1 1,-1 3-1,3 7 1,4 5 0,4 3-1,2 1 1,2 1 0,3-1-145,2 0 0,1-4-917,4 0 1,0-2 0,2 2 0,3-4-1,5-4-1236,7-1 1,-5-6 1598,6-3 0,1-8 0,7-4 0</inkml:trace>
  <inkml:trace contextRef="#ctx0" brushRef="#br0">21888 11475 9261,'-15'6'1063,"-2"2"1,2 10-1,-3 4 1,3 4-843,2 0 0,-2 13 1,-1 4-1,-4 4 1,0 2-1,-4 0 0,-1 0 1,0-2-450,2-1 0,9-6 0,6-6 228,2-1 0,2-2 0,4-5 0</inkml:trace>
  <inkml:trace contextRef="#ctx0" brushRef="#br0">22035 13607 8250,'0'-21'-10,"-6"2"1,-3 7 0,-1 2-1,-1 2 1,2 3-15,-1 2 1,0 0 610,1-2 1,-3 4 0,3-4 0,-3 4-75,-1 1 1,5 6-1,2 3 1,2 2-367,0 3 1,-1 1 0,7 1 0,1 3 0,2 2 4,3 2 1,1-2 0,4 1-1,-1 2 1,-2 1 0,-1 2-62,2 0 0,-4 1 1,0 0-1,-1 1 1,-3-2-1,-1 0 1,-2-5-440,0-1 0,0 1 0,0-4 0,0-2 0,-2-3 0,-2-2-34,-5-2 1,-4-6-1,-4 1 1,0-3-1,0-1 1,2 0-1,2-1 352,0-3 0,4-2 1,1-6-1,3 0 0,3-3 1,7-1-1,8-2 320,8 0 1,1-5 0,4 2-1,6-1 1,2-1 0,1 0 700,2-2-965,-4 4 1,4-4 0,-6 4 0,-1-1 0,-4 1 0,-4 2-58,-4 2 1,-4-2-1,-6 0 1,-3 0-1,-5-1 1,-6 4 0,-9 1 110,-10 2 1,-5 1 0,-8 3 0,-4 3 0,2 2 0,2 0 413,2 1-690,7 1 1,-4 2 0,8 2 0,3 1 0,5 2 0,7 3-2382,6 2 2577,2 2 0,8 1 0,1 1 0</inkml:trace>
  <inkml:trace contextRef="#ctx0" brushRef="#br0">17622 15779 8098,'0'-19'0,"0"0"0,-1-2 0,-3 9 0,-5 9 350,-3 6 0,3 6 0,2-3 0,-1 1 0,2 4 1,-1 2-1,1 3 0,0 5 0,1 3 0,1 4 1,-2 2-1,0 1 306,0 0 1,-3 1 0,3-3 0,1-1-870,-1-3 1,1-3 0,5 0 0,2-4-66,2-3 0,3-6 0,8-2 278,3-1 0,3-7 0,5-7 0</inkml:trace>
  <inkml:trace contextRef="#ctx0" brushRef="#br0">17916 15766 9623,'-6'-12'0,"-3"3"1038,-3 5 0,-1 8 0,1 5 0,2 3-1003,1 1 0,6 1 1,-2 0-1,4 3 0,1 2 1,0 2-1,1 2 0,4 1-127,4-2 1,4 4 0,5-6 0,4 1 0,5-3 0,2-5 0,4-4-475,1-5 0,-3-4 1,3-6-1,-3-5 1,-6-7-1,-5-3 300,-6-3 0,-6-2 0,-5-4 0,-8-1 0,-7 3 0,-7 3 0,-5 3 718,-4-2 0,-6 5 0,3 1 0,2 5 0,2 4 0,5 4-636,4 4 184,9 1 0,3 6 0,6 1 0</inkml:trace>
  <inkml:trace contextRef="#ctx0" brushRef="#br0">23128 15633 8136,'-2'-12'0,"-2"3"-131,-5 5 1,2 1 541,-2-2 0,1 2 0,-1-6 0,5-1 844,2-2 0,2 3-879,0 0 1,-1 2 0,-3-2-289,-5 5 1,-5 2-1,-2 2 1,-3 2-1,0 1 1,-1 3 75,4 1 0,1 2 0,2 4 0,1 0 1,2-1-1,2-1 0,2-2 26,3 1 1,3 0 0,6 1 0,8-4 0,6-1 0,7-3 0,4-2 0,3-2-403,0-4 1,2 3 0,-8-6 0,-3 1 0,-1 1-1,-3-2-17,-4 1 0,-6 4 0,-5 0 0,-5 6 666,-7 6 0,-6 4 1,-5 5-1,-6 6 1,0 4-1,-1 4 0,2 1-87,-2 0 0,5 2 0,1-4 1,5-1-1,2-2 0,4-1-1117,1-1 1,2-4 0,4-1 0,0 0 0,0-2 766,0 0 0,5-1 0,3-4 0</inkml:trace>
  <inkml:trace contextRef="#ctx0" brushRef="#br0">23088 18232 8325,'-16'-21'163,"1"12"1,3 13 0,0 8 0,0 2 103,-1-1 1,0-1 0,-1-2-1,1-1 1,0 3 0,-1 3 63,1 2 1,0 6 0,1-6 0,1 0 0,4-1 0,1 0 0,3 2-427,2-2 0,1-1 0,0-2 1,1 1 94,3-1 0,4 6 0,5 2 0</inkml:trace>
  <inkml:trace contextRef="#ctx0" brushRef="#br0">23448 18232 6305,'-6'3'787,"-3"-3"0,-4-2 0,-4 6 1,-2 7-438,-2 5 0,1-1 0,-3 3 0,6-3 0,2-1 0,1 3 0,3 0 1,2 0-101,4-3 0,4 4 0,2 0 1,5-3-1,8-3 0,6-5 0,8-1-621,8-3 0,-5-5 0,9-5 310,-1-6 1,-2-5-1,-2 0 1,-5-3-512,-7 1 1,-5-4 0,-9 5 472,-4-2 1,-5 3 0,-6-1 0,-8 3-39,-6 4 0,-12 7 0,-3 1 0,-5 3 137,-5 1 0,4 11 0,-5 4 0</inkml:trace>
  <inkml:trace contextRef="#ctx0" brushRef="#br0">23954 18498 7958,'0'-13'-16,"2"-1"0,1 1 0,3 1 0,0 2 0,0 1 1086,-4-1 1,0 2 0,-1 1 0,2 2 0,2 7-1,-2 5 1,-2 5 0,-1 1-425,0 1 0,-1 5 1,-4 3-1,-4 2 0,-2 0 1,-3-2-1,1 2 0,0 1-1168,-1 1 0,1 0 0,0-4 0,-1-3 0,2-1-5863,4 0 6385,-4-1 0,22-9 0,-1-2 0</inkml:trace>
  <inkml:trace contextRef="#ctx0" brushRef="#br0">24354 18272 7894,'8'-6'468,"-4"-3"1,2 1 0,0-1 863,1-1 1,-2 0 0,2 2-610,-1 8 1,-1 11-1,-7 8 1,-2 2 0,-7 4-1,-4 3 1,-2 3 243,0-1 1,3 2 0,0-1-2210,1-1 0,5-3 1,4-4-1,3-2 1242,1-2 0,5-1 0,3-5 0</inkml:trace>
  <inkml:trace contextRef="#ctx0" brushRef="#br0">24647 18178 7986,'-13'9'2514,"0"0"0,-1 1-1932,1 2 0,0 2 1,-1 0-1,3 3 1,2 2-1,4 2 0,4 4 1,1 3-349,0 3 1,7 0 0,8-6-1,10-2 1,11-6 0,5-3 0,5-5-796,2-5 1,-6-10-1,3-7 1,-5-8-1,-6-4 1,-7-2 0,-10-1 235,-6-3 0,-8-2 1,-15-4-1,-15 3 0,-17 2 1,-15 2 237,24 15 0,-2 2 0,-1 2 0,-1 1 0,0 1 0,0 2 0,-35-3 0,7 5 0,9 4 0,10 2-1201,8 4 1288,11 2 0,10 6 0,6 1 0</inkml:trace>
  <inkml:trace contextRef="#ctx0" brushRef="#br0">4546 16579 8238,'7'-19'0,"-1"-2"0,-2 0 0,2 5 0,2 4 118,2 3 1,0 0-1,1-4 1,-2 1-1,0 2 1,-1 2-1,0 1 1,-1 1 1571,1 0 1,-5 3-285,1 8 0,-2 2 0,-2 8 0,-2 3-792,-2 4 0,1 3 0,-5 5 1,1 2-1,-1 7 0,0 1-411,0 3 1,-2-2-1,4-4 1,0-3-1,0-1 1,3-5-1,2-4-2661,1-7 1,1-5 1916,3-7 1,-1-13-1,5-15 1,-2-7 0,-2-6-1,1-4 393,-1-4 0,1 5 0,-5-3 0,0-1 0,0 3 0,1 1 0,2 5 0,1 3 879,-1 6 0,5 0 0,1 7 0,3 2 1,1 1-1,2 3 0,2 2 174,6 1 0,-3 0 1,3-5-1,0 3 1,3 0-1,0 2-861,1-1 0,-2 0 1,-1-1-1,-4 2 1,1 0-1,-2 2 1,1 1-3315,-4 0 1,-1 5-1,-2-4 3270,0 4 0,-5 7 0,-2 1 0</inkml:trace>
  <inkml:trace contextRef="#ctx0" brushRef="#br0">4692 16592 8086,'-13'8'0,"0"-4"399,-1-2 0,7-1 1,2 4-1,5 2 1,5 0 185,4-2 0,4-4 0,5-1 0,4-1 0,5-4 0,2-2 0,2-2 0,-1 2 0,-2-1-1015,-1 1 0,-6 4 0,-4-2 0,-2 4 0,-3 2 430,-3 4 0,3 2 0,-5 7 0</inkml:trace>
  <inkml:trace contextRef="#ctx0" brushRef="#br0">4586 16939 9882,'-14'19'0,"1"-6"3464,0-7-2988,-1 2 0,7-5-318,2 6 1,14-2 0,8 2 0,5-5-1,7-2 1,3-1 0,2 2 0,0 2 808,3-2-791,1 4-2615,-4-5 2439,-1 9 0,-6-3 0,-1 5 0</inkml:trace>
  <inkml:trace contextRef="#ctx0" brushRef="#br0">5319 16939 10745,'7'6'1068,"-2"7"1,-10 11 0,-4 4-628,-3 3 0,-1 0 1,0-3-1,-2 2 1,-1 2-1,-2 1 0,2 0 1,2-4-1,5-1 695,5-1 0,2-5 1,4-1-1137,2-2 0,10-1 0,6-5 0</inkml:trace>
  <inkml:trace contextRef="#ctx0" brushRef="#br0">5985 16193 7999,'0'-20'-1698,"-1"-3"1539,-4-4 1,4 15 0,-4 16 1832,4 7 1,-1 2-1,-1 2 1,-1 3-1,0 4-543,-2 3 1,3 17 0,-6 4 0,-2 2 0,1 6-1,0 0 1,1 4 0,0-1-1412,2-3 0,1-6 0,6-4 0,1-4 0,4-4 0,3-7 1,7-5-2302,7-6 0,2-9 2872,12-5 0,1-4 1,6-4-1,4-7 1,3-4 248,5-2 1,0-1 0,-5 5-1,-2 1 1,-2 3 0,-3 4-469,-2 4 1,-5 1 0,-2 3 0,-2 4-73,-2 7 0,4 8 0,0-1 0</inkml:trace>
  <inkml:trace contextRef="#ctx0" brushRef="#br0">4172 16126 8239,'-13'0'227,"-5"-5"0,-1 2 1,-2 6-1,-2 12 0,-3 15 929,0 13 0,5 28 1,12-30-1,2 1-937,1 3 0,1 2 1,2-1-1,0 1 0,3 3 1,2 1-1,0 0 0,2 0 1,1-1-1,3 0 1,2 2-1,2 0 0,3-1 1,1-1-1,3 1 0,2-1 1,2-3-1,2-1 1,1-1-1,3-1-724,1 0 1,2-2 0,0-9 0,2-3 0,7 1 0,1-4 0,3-4 0,2-3-388,1-3 1,2-3 0,3-1-1,1-2 1,4-6 0,1-3 891,2-1 0,2-2 0,4 0 0,-1-1 0,-1-4 0,-1-1 0,2-1 0</inkml:trace>
  <inkml:trace contextRef="#ctx0" brushRef="#br0">6825 15420 8723,'-4'-9'1050,"-1"0"1,1 25-1,5 12 1,4 20-930,4 12-178,2 11 1,-4-33 0,0 1 334,-1 5 0,1 1 0,0 1 0,1 1 61,1 4 0,0 1 0,-2 0 1,0-1-1,2-2 0,0-1 1,-1-1-1,-1 0-254,0 1 1,-1-1 0,1-4-1,0 0 1,-1 3 0,1 0 0,0-2-1,-1-1 1,1-1 0,0-1-1,-1 0 1,1 0 0,-1-1 0,0 0-579,-2 0 0,1-1 0,0-1 0,0 0 0,-3 0 0,-1 1 493,-1 1 0,-1 1 0,-1 1 0,-1 1 0,-1 1 0,-1 1 0,2-2 0,-1 1 0,-1 1 0,-1 0 0,-1 3 0</inkml:trace>
  <inkml:trace contextRef="#ctx0" brushRef="#br0">7985 9676 8531,'-9'0'-41,"0"0"-1,8-2 289,1-2 1,1-2 0,6-5-1,1 4 1,-1 1 0,4 3 0,0 2-1,1 2 1,-1 2 0,-4 3-95,-1 1 1,4-2-1,-1 2 1,3-1-1,1-1 1,2-1-1,3 0 196,4-1 1,3-1 0,2-2 0,0 0 0,-1 0 0,1 0 0,1 0-294,3 0 1,-1 0 0,4 0-1,-1 0 1,-2 0 0,0 0 0,1 0-170,2 0 0,-4 0 0,1 0 0,-3 0 1,-1 0-1,0 0 283,-1 0 1,-1 0 0,-1 0 0,-2-2 0,2-1 0,1-1 113,2 1 1,0-3-1,-1 2 1,1 1-1,0 1 1,1 2-1,1 0-361,2 0 0,6 0 0,-3 0 1,2 0-1,-2 0 0,0 0 1,0 0-290,3 0 0,0 0 0,-1 0 0,-5 0 0,-1 0 0,-1 0 507,2 0 0,0 0 0,-4 0 0,1-1 0,2-2 0,2-3 0,2 0 244,3 0 1,2-4 0,0 2 0,-1-1 0,-1 2 0,2 1 0,-2 3-515,1 2 0,-4-4 1,2 1-1,-1 1 0,1 1 1,-2 2-11,-2 0 1,4 0 0,-3 0 0,-1 0-1,1 0 1,-2 0 0,0 0 302,0 0 1,0-4-1,-4-2 1,1 0-1,2-1 1,1 1-1,-2-2-175,-1 1 1,-1-1 0,0-2-1,-1 3 1,1 1 0,-2 3-1,-1 0 1,-3 0-1089,-2-2 1,3 1 0,-4 4-4037,-2 0 5135,-1 0 0,-13-6 0,-4-1 0</inkml:trace>
  <inkml:trace contextRef="#ctx0" brushRef="#br0">21861 17698 7954,'14'0'0,"-5"-4"0,0 0 0,1 1 0,2 1 0,1 2 269,0 0 1,1 0 0,-1 0 0,0 0 0,1 0 0,-2-1 188,-4-4 0,-3-1 0,-10-4-248,-3 1 0,0 6 0,1-3 1,-1 2-100,1-1 1,3 1 0,-4 2 0,1-1 224,-1-1 1,4-5 0,-4 3-171,3-1-250,0-2 0,5-4 42,0-1 0,0 1 1,0 0 236,0-1 1,0 5 0,0 0 0,0-1 0,0-2 658,0-1 1,-4 0-798,-1-1 1,1 5 0,4 0 0,0-1-217,0-2 0,-2 3 1,-1 1-1,-1-3 0,1-1 107,1-1 0,2 0 1,0-1-1,0 1 1,0-2-1,0-1 284,0-2 1,0-4-1,0 4 1,0 0-1,0 1 1,0-3-18,0 0 1,0 3 0,0 0 0,0 2-1,0 1 1,0 1-253,0 0 0,0-1-603,0 1 1,0 4 0,0 0 428,0-1 1,-4-2 0,-2 0 0,0 2 0,0 1 331,3-1 1,-3 2 0,2-1-1,1-1 72,1-2 1,4-1-1,1 0 1,3 1-1,0 1 1,1 2-709,1-1 1,-5 3 299,1-2 1,-4 1-1,-6-1 1,-6 5 0,-4 3-652,0 1 1,1 0-1,1 0 866,1 0 0,0 5 0,-1 3 0</inkml:trace>
  <inkml:trace contextRef="#ctx0" brushRef="#br0">23541 16166 8171,'13'0'-40,"-5"-6"1,-2-3 0,-2-3 1023,1-1 1,-1 4 0,-2 2 0,2 2-1,3 7 1,1 5 0,-4 5 0,-2 3 1494,-2 2 1,0 0 0,0 3-2378,0 0 0,0 2 0,-2-3 0,-1 0 0,-1 2 0,1-2-2072,1 1 0,2-3 1,0-3-1,2-1-4933,2 0 6903,4-5 0,5-2 0,0-6 0</inkml:trace>
  <inkml:trace contextRef="#ctx0" brushRef="#br0">23954 15859 8075,'14'-13'-597,"-5"0"1,-1 1 392,3 3 1,1-3 0,1 5 0,0-2 616,1 0 0,-3 4 0,-2-3 1,-4-3-1,-4-1 3541,-1-1 1,0 4-2391,0 0 1,-1 8 0,-2 1-881,-2 7 1,-4 9 0,4 4-1,-1 0 1,-2 6 0,2 2-1,-1 3-551,-1-2 0,6 1 0,-3 0 0,4 1 0,1-3 0,0-3-2211,0-3 1,0-5 0,0 0 1313,0-2 1,1-3 763,4-3 0,2-3 0,6-6 0</inkml:trace>
  <inkml:trace contextRef="#ctx0" brushRef="#br0">24328 15739 7988,'-6'-7'1799,"-3"3"0,-3 4 1,0 4-982,3 5 1,3 3-1,6 3 1,0 2-1,0 5 1,0 4-1,2 0 1,2 1 0,5 1-583,3 3 1,6-7 0,1 1-1,3-4 1,3-5 0,3-3 0,1-4-1,0-4-295,-1-4 0,0-8 1,-2-8-1,-4-10 0,-4-9 1,-5-5-1,-4-2-100,-5-4 0,-5 4 0,-8-3 1,-9 2-1,-6 2 0,-2 3 167,-1 6 0,0 1 0,2 14 0,3 4 0,4 6 0,4 5 0,2 4-2452,3 6 1,3 7 2443,6 15 0,0 9 0,0 7 0</inkml:trace>
  <inkml:trace contextRef="#ctx0" brushRef="#br0">18289 15993 8111,'7'6'0,"-2"-6"0,-5-6 2982,-5-2-2542,4-4 1,-4 9 0,10-4 0,4 1 0,3 3 0,-1 3-1,0 3 1,-4 3-88,-1 1 1,0-2 0,-3 4-1,2 1 1,-3 2 0,0 1-1,-2 1 1,0 0-80,0 4 0,-2-3 0,0 3 0,-4-2 0,0 0 0,-2 4 0,2-1-450,0 0 0,-2-1 0,3-3 0,2 1 0,2 2 0,1-2-1426,0-1 456,0-2 1,6-5 1145,2-4 0,4 3 0,2 1 0</inkml:trace>
  <inkml:trace contextRef="#ctx0" brushRef="#br0">18636 15739 8213,'7'-13'0,"-1"0"0,-5 1 0,2 2 574,2 1 0,5 0 1,-2-5-1,0 3 1,0 0-1,-1 4 374,1 1 0,-5 3 0,1 9 1,-2 7-1,-4 8 0,-2 4-662,-5 2 0,-3 4 1,-1 1-1,-1 2 1,1 2-1,1 0 1,2-1-825,1 2 0,6 0 0,-2-1 0,4-5 538,1-3 0,0-1 0,0-1 0</inkml:trace>
  <inkml:trace contextRef="#ctx0" brushRef="#br0">18902 15713 8132,'-6'-27'2581,"0"14"-1845,-3 8 1,-1 10 0,6 8-1,1 0 1,1 2 0,4 1 0,1 4-296,1 0 1,6 3 0,-1 5 0,2 0-1,1 0 1,-1-3 0,4-1-725,0-3 1,4-4 0,-1-6 0,0-4 0,0-1 0,-2-4 0,-3-5-206,-2-6 1,-4-9 0,2-6 0,-5-4 0,-2-4 0,-2-1 0,-2-1 564,-2 0 0,-4 0 0,-5-2 0,0 5 1,-1 3-1,1 3 203,0 3 0,4 4 0,0 9 1,-1 6-1,-1 8 0,1 8-4348,1 8 4068,0 10 0,-4 9 0,-1 7 0</inkml:trace>
  <inkml:trace contextRef="#ctx0" brushRef="#br0">20275 14287 8164,'-6'-8'243,"3"2"0,-6 6 0,2 0 0,4-1 0,6-4 0,4-2 0,2-2 0,0 0 341,-1-1 0,-1-2 0,-4-1 0,1-1 0,-1 1 0,-3 0 0,-6-1-641,-7 1 1,-3 4-1,-9 0 1,-5-1-1,-3 0 1,-5-1 63,-5 2 1,-7 5 95,-13-5 1,4 5 0,-13-4 0,33 5-1,1 0 1,-3 1 0,0 1-25,0 1 0,-1-1 0,-5-1 0,-1-1 0,0 1 0,-1 0 0,-2 0 0,-1 1 0,-3 0 0,-1 1 0,-1-1 0,0 2-121,0-2 1,-1 2 0,-10-1-1,-1 1 1,1 1 0,-1 0-1,-2 2 1,0 0 0,-3 0 0,-1 1-1,2-1 1,0 1-35,-1 0 1,0 0-1,20-1 1,0 0 0,-1 0-1,-1 0 1,0 1-1,0-1 1,1 0 0,-1 0-1,0 0 1,-2 0 0,-1-1-1,1 0 1,1 0-1,1 0 1,-1 0 0,-2 1-1,1 0 1,-1 0 59,-1 1 1,0 1 0,0-1 0,2 1 0,1-1 0,-2 1 0,-5 0 0,-1 1 0,0 0 0,1 0 0,0-1 0,1 1 0,2-2 0,0 1 0,0-1 0,0 0 0,1 1 0,-1-1 0,3 1 0,1-1 0,0 1 73,3-1 1,-1 1 0,0 0-1,-3 0 1,-1 0 0,1 0 0,5-1-1,0-1 1,1 0 0,0 1-1,0-1 1,0 1 0,-23 1 0,2 1-1,6 0 1,1-1 0,3 0-1,1 0-240,5-1 0,2-1 0,7 0 1,3-2-1,2-2 0,3 0-338,-30 0 1,17-1 0,13-4 0,10-4-729,11-3 1,8-1 0,19 0 1247,10-1 0,-4 1 0,12 0 0</inkml:trace>
  <inkml:trace contextRef="#ctx0" brushRef="#br0">10278 15193 8465,'0'-27'2227,"0"11"-66,0 3 0,0 10-2018,0 3 1,0 6 0,1 7 0,2 0 0,3 2 226,1 3 1,-2 3-1,2 5 1,1 2-1,-2 2 1,-1 1-1,-2-1-157,-1-2 0,-2-1 1,1-1-1,2 1 1,2-1-1,-2 0 0,-2-4-240,-1-4 1,0-4-1268,0 0 908,0-7 1,5-8 226,-1-13 0,6-5 1,-1-9-1,3-2 1,2-2 55,-1-2 0,0 4 1,-1-1-1,-2 3 1,-2 3-1,-1 3 1,-1 4 1032,0 3 0,3 6 1,-3 2-1,1 1 204,4 3 0,-1 7-634,-1 5 1,3 3-1,-5 1 1,2 1-396,0-1 1,-5 0 0,5 1-1,0-1 1,0-1 0,0-2-535,1-1 0,2-6 1,1 1-1,-1-4-813,-3-4 0,3-5 714,-3-9 1,-2-4 0,1-8-1,-1-1 1,-1 2 443,0 1 0,0 2 0,-3 4 0,1 4 0,-1 4 0,-1 0 0,-1 2 1183,4 4 0,-2 2 0,4 7 0,0 4-366,1 3 1,1 9 0,4 2 0,0 0 0,1 2 0,-1-2-1,0 3-1193,1 4 0,-1-7 0,-1 6 0,-2-4 0,-1-5 1,2 0-1,-1 1-1860,-1 0 0,3-3 2320,-3-5 0,2-6 0,3 3 0</inkml:trace>
  <inkml:trace contextRef="#ctx0" brushRef="#br0">11317 14966 10206,'-4'-6'2287,"-1"8"0,2 10-1916,2 9 1,1 4 0,0 1 0,0 1 0,0 1-1,0 2 1,0 1 0,0-2-544,0 0 0,0 2 0,0 0 1,1-3-1,4-3 0,2-4 1,2 0-1,0-4 172,1-2 0,8 1 0,3-8 0</inkml:trace>
  <inkml:trace contextRef="#ctx0" brushRef="#br0">11611 14926 8162,'0'-13'1354,"0"4"-883,0 0 0,1 6 1,2-3-1,3 2-67,1 0 1,-4 5-1,2 8 1,-4 4-1,1 6 1,1 7 0,1 6-1,-1 4 127,-1 1 0,-2 7 1,0-5-1,0 1 1,0 3-1,0-2-321,0 1 1,0-8 0,0-5-1164,0-5 1,5 0 677,4-7 1,-1-5 0,-1-9 0,-1-7 0,-3-10 0,0-8 0,0-6-40,1-3 0,1-10 0,-4 1 0,2-2 0,2 2 0,-2 5 0,-2 5 1572,-1 6 1,0 5-531,0 6 0,6 1-347,3 3 0,1 9 0,1 9 0,-2 4 1,1 5-1,3 3 0,4 1-202,0 0 0,7-1 1,-3 1-1,1-4 1,-1-5-1,-2-4 1,-1-5-959,1-2 0,-9-2 363,4 0 1,-8-3-1,1-6 1,-1-9 81,-3-5 0,-2-5 1,-1-2-1,-1-3 0,-3 1 1,-4-1-1,1 4-197,2 0 1,-1 3 0,2 1 0,1 2-1,1 6-506,2 2 1,2 7-1,2 4 1037,5 2 0,9 2 0,3 0 0</inkml:trace>
  <inkml:trace contextRef="#ctx0" brushRef="#br0">12370 14513 8462,'-6'-7'997,"-2"10"-340,-4 15 0,-2 14 1,1 5-1,0 6 1,-1 5-1,1 0 0,1 3 1,2 1 341,1-1 0,6 7 0,-1-6 0,4 4 0,5 1 0,9-3 0,7 0-1441,4-1 1,6-6-1,1-2-1406,2-4 0,1-2 1694,0-4 0,4-2 0,-5-7 0</inkml:trace>
  <inkml:trace contextRef="#ctx0" brushRef="#br0">12464 14607 8455,'-2'-14'2718,"-2"1"-1827,2 6 1,-4 2-1,6 10 1,0 3-1,0 4 1,0 2-1,2 0 122,2 4 0,-2 1 0,4 5 1,-2-2-1,1 2 0,-2 1 1,-2 2-1,-1-2-1275,0-3 1,0 2-1,0-5 1,2 0-1,0 1-1705,3-4 1,5-3 0,-1-4 0,3-4 0,3-5 1690,3-5 1,-4-8-1,6-8 1</inkml:trace>
  <inkml:trace contextRef="#ctx0" brushRef="#br0">12770 14580 8376,'12'-18'888,"-3"0"4922,-5 2-4590,-2 1 0,-2 9 0,0 8-594,0 10 0,0 2 0,1 9 1,2 0-1,3 4 0,2 3 1,2 1-1,2-3-517,1-4 0,1-2 1,0-7-1,4-4 0,3 0 1,0-4-1,-2-2-4125,0-4 3588,-4-1 1,0-4-1,-8-4 1,-1-2-1,-4-6 1,-5-4 200,-6-3 1,-3-2 0,-3-2-1,-1 2 1,-2 1 0,2 2-1,2 0 69,6 1 1,-3 2 0,7 5 0,2 2-1,5 4-1599,6 3 0,9 4 1757,4 1 0,9 0 0,3 0 0</inkml:trace>
  <inkml:trace contextRef="#ctx0" brushRef="#br0">13250 14513 10537,'-13'-12'2556,"0"4"0,7 2-2097,6 6 0,6 0 0,7 0 1,2 0-1,2-2 0,4-1 1,0-1-282,-3 1 0,1-3 0,0 0-2114,2-1 1,-5 4 1935,2-2 0,3-8 0,-1-2 0</inkml:trace>
  <inkml:trace contextRef="#ctx0" brushRef="#br0">13530 14313 8156,'0'-29'4704,"0"2"0,2 5-4266,2 13 0,3 3 1,8 6-1,2 0 0,2 0 1,2 0-1,1 0 1,0 2-1,-1 1-284,-2 1 1,-1 8 0,-6 0 0,-4 5 0,-3 4 0,-4 3 0,-2 1-576,-4 2 0,-8 5 0,-9 4 0,-3 1 0,-2 0 0,2-5 0,3-2-87,4-5 0,5-7 1033,4 0 1,3-3 0,9-4 0,6-2-118,8-4 0,7-8 1,3-3-1,1-2 1,2-2-1,1-2-1136,-2-1 0,-1 4 1,-2 0-1,-3 0 1,-2 0-1,-2 2 728,-2 1 0,3-4 0,1 2 0</inkml:trace>
  <inkml:trace contextRef="#ctx0" brushRef="#br0">14063 14793 8159,'-17'5'2123,"-1"8"1,4 8-1,6 16 1,-3-3-1904,-1-2 1,-2 4 0,-3-4-1,-1 2 1,1 5 0,-1 2-1,-1 7 1,-1 1 0,0 3-221,-1-2 0,-1 0 0,-5 4 0</inkml:trace>
  <inkml:trace contextRef="#ctx0" brushRef="#br0">14397 14753 8427,'13'-13'-62,"0"0"0,1-1 1,-1 2 172,0 3 1,-1-2-1,-2 3 1,-2-1-1,-2 0 1,-2 1 0,1-1-1,-1 0 4043,-1-2-3136,-1 5 0,-2 2 0,0 8-521,0 5 1,0 5-1,0 3 1,0 6-1,-2 2 1,-2 3-310,-5 3 0,-3-1 0,-1 5 0,-1 2 0,1 0 1,0 0-916,-1-1 1,7-7-1,2 3 1,4-6-1,1-4 1,0-4-1,1-3-1096,4-2 1,2-5-1,8-4 1823,3-2 0,3-14 0,5-3 0</inkml:trace>
  <inkml:trace contextRef="#ctx0" brushRef="#br0">14703 14806 9762,'8'-25'0,"-4"2"0,-3 2 0,-1 2 2115,0 2 1,0 10 0,-1 8-1,-2 11-1602,-1 9 0,-1 1 0,5 3 0,0 5 0,0 3 0,0 2 0,0-1 0,2-3-846,2-3 1,3-5-1,7-3 1,-1 0 0,0-6-1,1-3 1,-1-7-532,0-2 0,-1-10 0,-1-5 0,-4-8 0,-1-4 0,-3-5 0,-2-2 638,-1-4 0,0-1 1,0 8-1,0-2 0,0 1 1,0 3 81,0 5 0,0 3 0,2 6 1,2 1-1,5 3 0,3 6 144,1 6 0,1 4 0,-1 7 0</inkml:trace>
  <inkml:trace contextRef="#ctx0" brushRef="#br0">14943 14966 8171,'0'-17'596,"0"-1"1,2 6 3670,2 8-3864,9-4 1,4 5 0,5-6-1,3-1 1,3-2 0,3 0-1,-1 2 1,-2 2-384,-1 3 0,-1-4 1,0 4-1,-3 2 1,-2 2-1,-2 1-20,-2 0 0,3 6 0,1 1 0</inkml:trace>
  <inkml:trace contextRef="#ctx0" brushRef="#br0">15476 14780 8363,'8'-6'0,"-2"-7"0,-6 4 0,-5-2 0,-1 16 0,0 4 0,-1 2 0,1 4 474,0 3 1,-4 3 0,2 5 0,-1 3 0,2 0 0,0 2 0,1 0 2156,0 2 0,-3-3 1,4 5-1829,2 2-803,2-4 0,-5-1 0,-1-5 0</inkml:trace>
  <inkml:trace contextRef="#ctx0" brushRef="#br0">15850 13860 8544,'13'-32'713,"0"-2"0,2 7 0,3 9-161,4 11 0,2 8 0,-1 10 1,-2 12-1,0 14 0,-2 11 1,0 7-1,-4 4-301,-4 3 0,-8-23 0,-1 0 0,-1 0 1,-2 1-1,2 2 0,-2 2 0,1 2 0,-1 1 1,-1 0-1,0-1 0,-3 3 0,-1 0 69,-2 1 1,0-1-1,0-3 1,0 0 0,-3 1-1,-1-1-524,1 0 1,-1 0 0,-1-1-1,1-1 1,-2-1 0,1 0-646,0-3 1,-1 0 596,1-2 1,0 1 0,-1 0 0,-1 0-75,0-1 0,-1 0 0,2-2 1,-1-1-1,-22 27 0,-3-4 0,-3-5-1374,0-4 1,0-3 0,0-6 1699,-2 0 0,-2-6 0,4-3 0,3-3 0,2-1 0,2 0 0</inkml:trace>
  <inkml:trace contextRef="#ctx0" brushRef="#br0">9371 15300 8499,'-13'-6'629,"-5"-5"0,2-1-516,4 9 1,6 2 0,10 5 0,5-2 0,5-2 0,3-2 0,6-1 0,2-2-1,1-1 1,1 0 0,0 3-1287,-1 1 1173,1 2 0,0-6 0,-1-1 0</inkml:trace>
  <inkml:trace contextRef="#ctx0" brushRef="#br0">9451 15593 9259,'0'-21'694,"2"3"0,3 9 1,7 5-1,5 2-293,-1 2 0,5-4 0,-1-2 0,1-1-2363,-3-4 1962,3-1 0,-1-7 0,7-1 0</inkml:trace>
  <inkml:trace contextRef="#ctx0" brushRef="#br0">8918 15246 9077,'-31'0'0,"-2"0"0,2 2 423,3 2 0,0 4 0,12 5 0,2 0-123,4 1 1,7-1 0,-2 2 0,4 2 0,2 6 356,4 2 0,4 2-450,9-1 1,-2 7-1,6 2 1,0 4-1,0 1 1,1 1 0,-1 2-1,0 2 1,-1-2 1258,-2-2-1504,5-1 1,-5-2-1,3 0 1,-4-4 0,-5-2-349,-4-2 0,-3 2 0,-6-1 1,-1-1-1,-5-2 0,-8-3-147,-6-2 1,-5 0 0,-2-6 0,0-4 0,-1-4 0,-2-3 0,-1-5-252,2-4 1,5-6 941,2-8 0,7-9 1,2-8-1,7-3 120,4-4 0,14-8 0,7 0 1,9-4-1,10-3 0,4-2 1,-17 29-1,1 0-85,2-1 0,0 1 0,-1 1 1,1 1-1,1-2 0,0 0 1,24-24-1,-4 4 0,-6 5-157,-6 2 0,-6 2 0,-10 0 1,-8 2-1,-7 2 0,-8 5 1,-9 3-82,-16 1 0,-12 8 0,-14 6 0,-3 7 0,-5 4 0,-4 4 0,1 4 945,5 7-841,4 6-131,8 8 1,2 7 71,10 6 0,2 1 0,7 8 0,-1 2 0,0 1 0</inkml:trace>
  <inkml:trace contextRef="#ctx0" brushRef="#br0">22435 14020 8485,'1'-13'181,"4"0"1,3 1 1278,4 3 0,2-2-1298,-1 7 0,-4-5 1,0 5-1,1 1 1,0 3 315,-1 4 0,-3 4 1,-7 6-1,-2 3 0,-5 2 1,-2 2-1,-5 2-230,0 2 1,1 4 0,0 0 0,1 2 0,1-3 0,2-2-2027,1-4 1,6-1 0,-2 1 1777,4-4 0,7-4 0,1 0 0</inkml:trace>
  <inkml:trace contextRef="#ctx0" brushRef="#br0">22968 13674 9543,'0'-30'0,"-2"5"918,-2 9 1,1 7-600,-6 9 0,8 1 0,1 4 0,8 5 0,9 5 52,5 3 1,5 5-1,2 1 1,2 4-1,0 3 1,-1-1-1,-2-1-163,-3 3 0,-7-3 0,-2 7-459,-5 1 0,-5-3 1,-8 0-1,-4-2-82,-7-2 1,-8-2-1,-8-3 1,-2-2-1,-1-6 1,1-3 129,0-5 0,-4-4 0,5-5 0,5 0 0,6 0 1,4-3-1,3-4-197,3-6 0,5-9 335,8-1 1,6-8 0,11-4 0,7-5 0,5-5 256,4-4 0,1-1 0,2 0 0,-1 4 0,-3 3 0,-5 4 299,-3 1 0,-7 5 0,-4 2 1,-3 5-1,-4 2 0,-3 3-354,-1 2 1,-6 6-1,-7 4-388,-5-2 0,-4 5 1,-12 2-1,-2 2 1,-3 4-540,-1 2 0,-6 4 0,-6 7 1,-1 1 789,-3 2 0,-8 11 0,-3-1 0</inkml:trace>
  <inkml:trace contextRef="#ctx0" brushRef="#br0">20795 12474 7970,'2'9'-662,"0"0"1,4 0 1338,2-2 823,-5-1-1743,3-6 0,0 0 309,3 0-622,-4 0 0,0 0 518,-10 0 0,2 0 2145,-5 0-721,5 0-2708,-3 0 1563,6 0 0,-2 0 422,-2 0 1,-4 2 0,-5 1 0,0 3-211,-1 1 1,5-4 0,2 3 0,0-2-1037,-1 1 453,5-1 1,-1-4 189,8 0 0,-4 0 0,2 2 564,-5 2 1,-6-1 0,3 6 0,0 1-163,0 2 1,2 1 0,4 2 0,0 2-1,0 2 1,0 2-259,0 2 1,0-2 0,0 1 0,0 2 0,1 1 0,4 2 0,2 1-11,0 3 1,1-1-1,-5 4 1,1 0-1,-1 0 1,-1 3-156,-2 1 1,0 2-1,0-1 1,0-2 0,0-2-1,0 2 1,0 2-286,0 1 1,0-6-1,0-3 1,0-3-1,1-1 1,2-2 104,2-3 1,3 2 0,-2-6 0,0-2-1240,0-1 1,0-8 0,-1-2-1891,4-4 3270,-4-7 0,7-7 0,-4-8 0</inkml:trace>
  <inkml:trace contextRef="#ctx0" brushRef="#br0">20675 13500 7854,'-13'0'0,"-1"-1"0,1-2 58,0-1 1,5 1-1,4 7 1,4 5-1,3 3 1,3 1 410,1 0 0,2 2 0,3 1 0,-2 2 0,-1-1 0,3-4 0,3-3 379,3-1 0,-1-1 0,-2 0 0,1-3 0,4-4 0,-1-1-617,0 0 0,5-4 0,-2-4-57,3-3 1,-2-1 0,-3-9 0,1 0-1825,0 1 1,-3-3-1,2-3 1650,0-1 0,-3 0 0,-3 1 0</inkml:trace>
  <inkml:trace contextRef="#ctx0" brushRef="#br0">22101 12074 8354,'8'-13'0,"-4"0"0,-2 4 468,-2 0 0,1 6 1,2-3-1,3 2 0,1-1 1,4 1-1,1-1 0,1 1 729,0 1 1,-1 3-1,-3 4 1,-4 7-1,-4 5 1475,-1 6-2429,-6-3 1,-6 11 0,-6-3-1,1 2 1,-1 2 0,-1 1 92,-2-3 1,5-2-1,-2-3 1,5-4 0,4 0-10,4-4 1,7-3-1,5-4 1,9-8-1,7-6-327,5-9 0,7-14 0,-1 0 0</inkml:trace>
  <inkml:trace contextRef="#ctx0" brushRef="#br0">22608 11595 11773,'0'-14'-1842,"0"1"2277,0 0 0,-2 5 0,-1 2 715,-1 0 1,1 5 0,6-2-1,4 4-253,5 4 1,5 1-1,9-3 1,2 1 0,2 1-1,3-1 1,1 1-167,3-3 1,0 0-1,1-2 1,-1 0 0,0 0-1,-6 0-874,-5 0 0,-3 0 1,-5 0-1,-3 1 0,-5 4 1,-5 4-249,-4 3 0,-7 2 1,-4 4-1,-6 4 1,-5 4 1566,0 0 0,-4 5-671,3 0 0,1 2 0,0-3 0,2 2 0,3 1-459,1-1 1,2 4-152,-1-5 1,7 0-1,1-4 1,1-1-1,1 0 1,1-3-1107,2-1 1,1-5 0,0 2 0,0-1 1210,0 0 0,5-1 0,3-3 0</inkml:trace>
  <inkml:trace contextRef="#ctx0" brushRef="#br0">17303 12581 9435,'8'-6'938,"1"-3"0,-4 3 0,4 2 0,1 4 0,0 4 0,-1 5 0,-4 3 0,-4 3 0,1 1 0,1 2 359,1-2 0,1-1 0,-5-2 1,0 0-2323,0 1 0,-2-1 0,-1 0-2731,-1 1 0,5-7 3776,8-2 0,9-10 0,3-2 0</inkml:trace>
  <inkml:trace contextRef="#ctx0" brushRef="#br0">17742 12261 9186,'0'-19'783,"0"-3"0,-4 7 540,0 1 1,-2 10-77,1 0-82,4 2 0,-5 4 139,6 2 1,0 3-831,0 7 1,1 3 0,4 3 0,4 0 378,2 4 0,4 1 1,2 2-466,0 0 1,6-1 0,-6 1 0,0 0 0,-3-1 0,-2 1-1,-3-2 1,-4-3-123,-4-4 0,-1 1 1,-1-1-2172,-4-2 1,-2-2-1,-7-4-406,1-1 0,0-6 0,-1-2 0,3-8 2311,2-11 0,-9-23 0,3-8 0</inkml:trace>
  <inkml:trace contextRef="#ctx0" brushRef="#br0">17849 12061 8339,'21'-38'4006,"-3"2"1,-4 15-2698,0 12 0,1 6 380,2 3 0,-2 0-1037,3 0 1,-2 0-461,2 0 0,-2 6 1,6 3-1,1 3 0,-1 1-4225,0 1 1,-6 5 4032,2 3 0,3-3 0,0 1 0</inkml:trace>
  <inkml:trace contextRef="#ctx0" brushRef="#br0">16969 12727 8681,'8'-17'478,"-4"-1"1,-1 6 0,0 6 0,3 2-1,1-1-239,4 2 1,1-3-255,1 2 0,0-2 0,1 3 339,-1-1 0,0-1 204,1 5 0,-13 0 0,-5 2 0,-7 2 0,-4 5 0,-1 3 0,-3 1 1450,-2 0 1,3 2-1951,-4 3 1,4-3-1,-4 3 1,-2-4 0,1 0 126,1-1 0,-2 0 0,5-1 1,-2-3-1,-1-3 0,1-2 73,3 1 0,-1-1 1,1-4-1,2 0 0,1-1 1,2-4 647,-1-3-1072,1-4 1,4-2 0,2 1-6496,1 0 3849,1 5 0,7 8 2842,2 9 0,4-3 0,5 0 0</inkml:trace>
  <inkml:trace contextRef="#ctx0" brushRef="#br0">17009 12048 8165,'-4'-9'-148,"-1"0"1,1 0 136,4-4 1,0 4 0,1 1 0,2 1 0,3 1 0,2 0 52,2 3 0,-3 2 620,2 1 0,-7 0 1,-2 0-1,-8 1-90,-3 4 1,-4-2-1,-1 4 1,-2 0-1,1-1 1,3 2-1,0-2 1403,1 0-1704,6 4-134,-5-8 0,9 9 1,-5-2-1,2 3 115,3 1 0,0 1 0,1-1 1,-4 0-1,0 1 0,-2 1 175,1 2 0,-2 0 0,-4 5 0,-1 0 0,1 0 0,0-1 0,-1 0-685,1-1 1,4-3-1,2 0 1,1-2-1,3-1-3051,1-1 2902,2-6 212,6 5 0,-1-10-215,8 2 410,-3-8 0,10-16 0,-7-8 0</inkml:trace>
  <inkml:trace contextRef="#ctx0" brushRef="#br0">21715 9835 8121,'-14'-5'0,"1"2"0,1-6 0,3-2 669,5-1 0,3 4 0,2 0 0,3 2 0,5 3 0,3 2 0,0 2 0,-2 4 28,-1 4 1,0-2-1,4 0 1,2 1 0,2-2-1,2 0 1,0-3-521,0-2 0,5-1 1,-3 0-1,1-1 1,-1-2-1,-1-3-1143,1-2 0,-5 1 0,2-3 1,-3 1-1,-2 0 0,-1 0 966,-3 0 0,3 6 0,-5-3 0</inkml:trace>
  <inkml:trace contextRef="#ctx0" brushRef="#br0">22261 9462 8606,'0'-13'763,"0"0"1,2 4 0,2 0 0,5 0-534,3 2 0,1-4 1,1 7-1,-1 1 1,0 1-1,1 2 0,-2 2 363,-4 2 0,4 8 1,-4 7-1,1 2 0,-2 3 1,0 1-1,-1 3 459,0 3 0,0-1 0,-3 4-1066,2-2 1,3-5 0,-3-6 0,-1-2-218,2-3 0,-4-1 0,4-3 0,0-5-541,2-7 1,-2-11 0,-1-12-1,-4-2 1,-1-1 0,0-3 55,0-2 0,0-1 633,0-4 1,0 4 0,0 5 0,0 2 0,0 3 618,0 4 0,0 3 0,2 3 3,2 3 0,-2 9 0,4 9 0,-2 3 0,2 3 0,1 1 1,2 3 1215,-1 2 0,4-3-1545,-4 4 0,0-6 0,1 2 0,1-3-276,2-2 0,-3-4 0,0-1 1,1-3-1,2-2-660,1-1 1,-4-4 0,-1-4 0,-3-5-1,0-7 1,-1-3 51,1-3 0,-1-1 0,-4-1 0,0-1 1,0 0-1,2 2 583,2 3 0,-2-2 1,2 6-1,-1 4 1,0 2 925,1 3 1,7 7 0,-4 2 0,2 6 0,0 5 0,0 1-351,-2 2 1,5 7-1,-3-3 1,1-2-1,1 0 1,-4 1-1,1 1-1781,-1-2 0,2-6 0,4-2 0,1-3 0,-1-2 1296,0-1 0,6-8 0,2-1 0</inkml:trace>
  <inkml:trace contextRef="#ctx0" brushRef="#br0">23088 9156 8028,'-14'0'0,"1"0"1413,0 0 1,5 10 0,4 3 0,3 2-915,1 0 1,1 3 0,2 1 0,3 2-1,1 3 1,2 1 0,0 1 0,0 0-614,1-4 0,-2 1 0,1-5 0,-1-2 0,0-1 0,-2-1-6288,0-1 6402,-5 0 0,11-11 0,-5-4 0</inkml:trace>
  <inkml:trace contextRef="#ctx0" brushRef="#br0">23314 9102 8933,'0'-13'1678,"2"6"1,2 2-1272,5 4 1,-1 7 0,1 4 0,-1 6 0,0 7 0,-2 2-1,-2 1 1145,1 1 0,-1 1-1482,-4 3 0,0-7 1,0 1-1,2-3 0,1-2-450,1-1 1,2-4 0,-3-12 0,1-11-906,-1-7 0,3-11 607,-1 4 1,-1-11 0,-4 6 0,0-1 0,2 2 330,2 3 1,-3 4-1,4 9 974,-4 5 0,-1 8 1,2 14-1,1 2 0,3 0 1,0 2 353,0-1 0,4 1 0,-1 1 0,3-4 0,3-4 0,1-6-965,2-3 0,-1-4 0,-3-2 0,-1-5 0,0-7 0,1-8 36,-1-4 0,-6-6 0,-2-2-515,-4-1 0,-1 3 0,0-3 0,0 1 0,-1 4-296,-4 0 0,0 3 1,-6 1-1,4 2 0,1 6 1,1 2-729,-1 2 0,5 4 1487,-3 0 0,8 6 0,3-3 0</inkml:trace>
  <inkml:trace contextRef="#ctx0" brushRef="#br0">23834 8609 9974,'-19'-10'0,"-2"-2"0,1 2 1536,2 4 0,9 12 0,4 7 0,4 8-988,1 4 0,0 9 0,0 8 0,0 8 0,1 8 0,2 1 0,3 3 0,0 0 103,0 2 0,5-2 0,-3-9 0,4-2 0,3-5 0,1-6-1684,2-2 1,6-7 0,0-4-186,5-8 0,-1-6 1218,3-4 0,9-3 0,2-6 0</inkml:trace>
  <inkml:trace contextRef="#ctx0" brushRef="#br0">24128 8703 8065,'-12'-2'150,"3"-2"431,4-5 0,8 1 0,3 1 0,2 0 1,2 1-1,2-2 0,1 1 106,1-3 0,-6 2 0,1 1 0,0-1 0,0 2 0,0-1 0,1 0 0,2-2-469,2 1 0,3-4 0,3 5 1,-1-2-1,0 2 0,-3 1-636,-1 3 1,3 1 0,0 4-1,-3 2 705,-5 5 1,-4 3 0,-6 3 0,0 1 0,0 3 0,-2 2 96,-2 3 0,2 0 0,-3-1 0,0-1 0,1 4 0,1 2 0,1 3-92,2-2 1,0 0-1,0-3 1,0 2 0,0 2-1,0 1 1,0-3-1208,0-4 1,0 0 0,0-7 0,0 0 0,2-4 914,2-4 0,4-15 0,5-9 0</inkml:trace>
  <inkml:trace contextRef="#ctx0" brushRef="#br0">24647 8676 7968,'-13'0'0,"0"0"542,5 0 1,4 0 0,8 0 0,5 0 0,3 0 0,1 0 0,1 0 263,-1 0 1,0 0 0,1 0 0,-1 0 0,0 0-807,1 0 0,-1-6 0,0-1 0</inkml:trace>
  <inkml:trace contextRef="#ctx0" brushRef="#br0">24927 8316 8046,'-13'-4'366,"0"-1"1,11 1-1,7 2 267,5-2 0,8 2 0,1-4 1,0 2-1,2-2 0,0 0 1,3-1-1,-1 1-401,-1 0 0,2 2 1,-5 4-1,1 0 1,-1 0-1,-3 1 1,-2 5-232,-6 7 0,-2 4 0,-6 8 9,0 3 0,-6 3 0,-2-1 1,-4 1 155,-2-2 1,1 4 0,0-2 0,-1-1 0,2-2 0,4-2 0,2 0-101,0-4 0,4-3 0,-2-6 0,4-1 1,4-3-232,5-5 1,4-2 162,5-2 0,-3 0 1,4 0-1,-1-2-244,0-2 1,1 3 0,-3-4 0,4 2-1,-1 0 246,0-1 0,11-7 0,-2 4 0</inkml:trace>
  <inkml:trace contextRef="#ctx0" brushRef="#br0">25567 8556 7917,'-22'3'953,"0"6"0,6 10 0,11 12 0,4-1-856,1-2 0,0 3 0,0 2 1,0 1-1,0 3 0,0 1 0,1 2 1,2-3-1,1-3-2137,-1-3 2040,-1-11 0,4 17 0,1-9 0</inkml:trace>
  <inkml:trace contextRef="#ctx0" brushRef="#br0">25674 8143 10921,'6'7'870,"1"5"0,7-3 1,-1 3-446,0 1 0,1 1 0,-1-1 0,0 2 0,-1 1 1,-2 3-1,-1 0 959,2 1 0,1 2-1644,1-4 1,-4 4 0,0-3 0,-1 0 0,0 2-1198,-4 0 1,-1-5-21,2 2 0,-5-3 1477,0-2 0,-12 0 0,-9 1 0</inkml:trace>
  <inkml:trace contextRef="#ctx0" brushRef="#br0">25714 8143 10712,'0'-22'0,"0"-1"0,3 6 653,6 5 1,4 0 0,11 3 0,-2-3-893,2-1 1,1 0 0,1-1 0,1 2 238,0 4 0,5-4 0,2 4 0</inkml:trace>
  <inkml:trace contextRef="#ctx0" brushRef="#br0">26100 8210 8051,'-11'-14'8656,"9"7"-8625,-2 2 0,8 4 0,9 1 1,2-2-1,2-1 0,2-2-31,2-3 0,1-1 0,4-4 0</inkml:trace>
  <inkml:trace contextRef="#ctx0" brushRef="#br0">26234 7836 8221,'-8'-6'940,"-4"5"0,12-5 0,0 6-953,8 0 1,4 0-1,1 0 1,0 0-1,1 0 5,-1 0 0,2 4 0,3 1 0,2-2 0,1-2-228,-3-1 1,-3 0 0,-2 0 0,0 0 0,1 0 235,-1 0 0,6-6 0,2-1 0</inkml:trace>
  <inkml:trace contextRef="#ctx0" brushRef="#br0">26300 7890 8328,'-4'-9'1098,"0"0"-573,1-1 1,3-2 0,4-2-1,5 1 1,3 1 0,1 2 1399,0 1 1,-4 5-1794,0-5 0,4 6 0,5-2 1,0 4-1,0 1 0,0 0 11,-2 0 0,3 0 0,-1 1-128,-2 4 0,-1 1 0,-2 4 0,1-1-510,-1 1 1,-6 2 0,-2 1-1,-4 1 480,-1-1 0,-6-1 1,-2-2-1,-4-2 646,-2-2-647,1-2 1,4-4 47,0 0 1,8 4 0,1 1 165,7-2 0,5-2 1,0 1-1,-2 1 1,-2 3-1,-1 0 1,0 1 403,4 0 0,-4-2 0,2 2-12,1-1 1,-2 5 0,1-3 0,1 3-452,2-2 0,-3 3 1,0-4-1,0 4 1,-2 2-1,-3-1 1,-2 2-347,-2 3 1,-2-2 0,-3 5-1,-7-1 1,-6 0 0,-3-1-1,-2-3-897,-3-1 1,-5-2 0,0 1 0,1-1-1,2 0 1,3-1-253,3-3 1,3-3 0,5-6 1355,1 0 0,6-6 0,1-2 0</inkml:trace>
  <inkml:trace contextRef="#ctx0" brushRef="#br0">26554 7357 8129,'-14'-21'1543,"8"8"0,8 11 0,11 8-477,12 7 1,4 5-1,6 0-260,2 4 1,2 9 0,-1 5 0,-1 5 0,-3 7-283,-1 5 0,-8 5 1,-7-1-1,-5 4 0,-4 3 1,-5 1-1,-2 4-682,-2 4 0,-7-3 1,-7 1-617,-7-3 0,7-33 0,-3 1 1,0 0-1,-1-1 0,-1 0 0,-1 0-906,1-1 1,-2 0-1,1-2 1,-1-1 1679,-24 27 0,7 0 0,-7-9 0,-2 3 0,-3 1 0</inkml:trace>
  <inkml:trace contextRef="#ctx0" brushRef="#br0">21648 9676 7961,'-13'0'103,"1"1"1,3 3 698,5 5 1,2 3-631,2 2 0,2 0 0,2 3 1,5 2-1,3 0 0,0 2 1,-2 0-1,-3 1 0,-1 0 0,-3 0 1,-1 0-245,-2-1 0,0-2 0,0-5-2795,0-1 2867,0-6 0,0-7 0,0-7 0</inkml:trace>
  <inkml:trace contextRef="#ctx0" brushRef="#br0">21662 9249 8004,'-9'-4'0,"0"-1"453,-2 2 0,4-3-164,-2 2 0,6-7 1,-1 3-1,4-4 1,3-2-1,3 0 0,-1-3 166,1 0 0,5-3 0,-2 4 0,3-2 0,1 0 0,2 2 0,1 1 0,2 5 31,-2 3 0,3 2 1,-1 5-1,-2 2 1,-1 2-1,-3 5-511,-3 3 0,1 7 1,-5 3-1,-2 3 0,-2 4 1,-2 0-64,-4 2 1,-2 0 0,-7-2 0,1 0 0,1 1 0,2-4 0,3-3-128,1-4 0,-3-1 0,4-5 1,4-1 216,4-3 1,4-5 0,8-8 0,3-7 0,4-5 0,3-6 562,2-3 0,-1-1 1,1 3-1,0 2 1,-2 2-1,-1 3 0,-4 1-757,0 1 1,-3 6 0,-3 0 0,-1 2 0,0 3 191,1 2 0,-1-5 0,0-2 0</inkml:trace>
  <inkml:trace contextRef="#ctx0" brushRef="#br0">27100 7410 7937,'-1'7'0,"-4"-2"-312,-4-4 1,2-1 986,-2 0 1,6-1 0,-1-4 0,2-4 3004,2-2-2650,6-3 1,2 2-815,5 4 0,-4 2 1,-2 4-1,1-1 0,-1-1 1,3 1-573,2 1 1,6 2 0,0 0 0,-2 0 0,-1-1 355,-2-4 0,1-2 0,-1-6 0</inkml:trace>
  <inkml:trace contextRef="#ctx0" brushRef="#br0">27180 7743 7937,'-24'0'0,"-1"0"1739,2 0 0,9-1 0,14-4-1354,8-4 1,5-3 0,5-1-1,4-2-554,3-2 1,6-4 0,2-4 168,1 2 0,-4-8 0,2 3 0</inkml:trace>
  <inkml:trace contextRef="#ctx0" brushRef="#br0">27287 7317 7287,'-27'-3'0,"2"-3"0,4-5 1169,8 1 0,6 4 1,8-3-1,3-1-906,5-2 1,8-4 0,3 1 0,4 3-1,4 0 1,0 0 0,2 0 0,-2 4-336,-1 3 1,2 4-1,-8 2 1,0 4 0,-5 5-1,-5 6 1,-7 8 0,-4 6-19,-4 5 1,-4-1 0,-7 2 0,0-1 0,-1 2 0,1 0 545,-1 0 0,0 5 0,4-7 0,2 2 0,2-1 1,2-7-1,5-3-133,4-4 1,6-10 0,8 0 0,6-5-1,3-4 1,5-3-904,5-5 1,-1-3 0,2-9 0,1-2-1,-4 0 1,-2-2 0,-2 3 579,-5 4 0,-4-9 0,-8 8 0</inkml:trace>
  <inkml:trace contextRef="#ctx0" brushRef="#br0">18142 10169 20741,'8'0'-172,"-4"0"0,-8 0 0,-5 1 1,-3 2-1,-1 3 0,-1 1 1,0 2-1,-3 0 0,-2 0 0,0 0 669,-1-2 1,-2 5 0,4-3 0,1 3 0,-1 1 0,-1 1-1,-1-1-25,1 0 1,-5 1 0,1-1-428,-7 0 1,-2 1 0,-7-1 0,-1 0-60,-6 1 0,-6 3 0,-8 1 0,-9-2 0,31-8 1,-2-1-1,-2 0 0,-2-1 0,-4 1 0,0 0-34,-3-1 1,0 1-1,-5 0 1,1 1-1,-2-1 1,-1 1-1,-3-1 1,0 1 0,-1-2-1,-1-1 1,-3 1-1,-1 0 1,1 0-1,1 0 80,1 1 0,0-1 0,-3-1 1,0-1-1,7 1 0,0-1 0,1 1 1,0-1-1,-3 1 0,1-1 1,1 0-1,0-1 0,-1 1 0,-1 0-942,0 0 0,1-1 0,6-1 0,-1 1 837,-6 1 1,0 0-1,2-1 1,1-1 0,0 1-1,1 1 1,0 0 0,1 0-1,2-1 1,1 0-269,4-1 1,0 2-1,-2 0 1,2 0 0,10 0-1,1-2 1,1 1-1,0 0 1,-33 3 0,8-3 198,3-1 0,6 2 0,15 1 0,5-2 0,7-1 0,8 1 0,6 3-801,4 2 943,3 1 0,10 1 0,1 3 0,-1 4 0</inkml:trace>
  <inkml:trace contextRef="#ctx0" brushRef="#br0">9611 11941 10226,'-18'0'0,"0"-1"928,2-4 0,6 4-615,1-4 1,6 2 0,0 0 0,6-1 0,6 1 0,3 1 78,1 2 1,0 6 0,-1 3 0,-3 3 0,-4 3 0,-4 3 269,-1 4 0,0 3 1,0 2-543,0-1 1,-1 1 0,-2-2 0,-2-1 0,1-2-309,-2 2 1,4-3 235,-2 1 1,2-10 0,2 1-528,0-1 0,0-8 1,0-5-1,0-11 0,2-7 405,2-2 1,-1-9-1,5 2 1,-2-3 0,-2-1-1,0 2 404,1 2 1,-1 7-151,-4 3 0,0 3 0,0 2 146,0 0 0,0 7 0,0 6 0,0 7 1,0 7 131,0 3 1,0 0-1,0 3 1,2 1-1,1-2 1,3 2-1,0-2-316,0 1 0,4 2 1,-3-4-1,2-2 1,-1-1-1,-1-3 0,0-4-641,4-3 0,-4 1 0,2-2 1,0-2-1,-2-5 0,-1-8 19,0-5 1,-4 0 0,4-5 0,-2 0 0,1 2 0,-2 0 344,-2 3 1,-1 1 657,0 1 1,1 3-162,4 2 1,-2 4 0,6 10 0,0 4 0,0 2 0,-1 3-411,3-1 0,1 0 1,1 1-1,0-1 1,2-1-1,1-2-989,2-1 0,6-6 0,-2 2 0,3-4 0,3-1 1068,4 0 0,2-6 0,6-1 1</inkml:trace>
  <inkml:trace contextRef="#ctx0" brushRef="#br0">10211 11954 9894,'0'-20'73,"0"8"673,0 12 0,0 10 0,0 10 1,0-1-1,0 1 0,0 1 0,0 1-1125,0-1 0,0 4 0,0-4-596,0 0 1,0 4-1,1-4 1,2-1 970,2-2 1,5 3-1,-2 0 1</inkml:trace>
  <inkml:trace contextRef="#ctx0" brushRef="#br0">10451 11901 17513,'7'2'-34,"-2"2"0,-4 6 272,-1 7 0,0-1 0,0 5 0,0-1 0,0 0 0,2 0 0,1 1 1,3 1 83,1-1 1,-3 3 0,7-6 0,2-2 0,3-3 0,1-2 0,-3-4 0,0-1-842,-1-3 1,-1-3 0,-2-5 0,-1-3 0,0-6-1,-1-2-114,-4-2 1,-3-8-1,-1 2 1,0 0-1,0 0 1,0 4 0,0 2 733,0 3 1,-4 5 0,0 5-1,1 10 687,1 5 0,8 9 1,3 4-1,4 0 0,5 1 1,4-3-484,3-2 0,11-3 1,1-7-1,-1-4 1,-1-4-1,-4-2 0,-1-4-673,-5-4 0,-7-7 0,0-3 0,-5-2 0,-4-1 0,-5 0 0,-2-1-834,-2 0 1,-2 2 0,-1 0-1,-3 2 1,0 3 0,0 1-187,4 2 0,0 4 1331,2 0 1,12 0 0,3-4-1</inkml:trace>
  <inkml:trace contextRef="#ctx0" brushRef="#br0">11317 11568 11283,'8'-33'-262,"-2"1"1,-6-2-1,0 7 1136,0 8 0,-6 17 0,-3 13 0,-3 12 0,-1 14 0,-1 11 0,1 10 1,1 7-312,3 6 0,-1 1 0,7-32 0,1 0 0,1 1 0,1 0 0,1 2 0,1 0 0,2-1 0,1 0-613,0 0 0,2-1 1,2-1-1,2-2 0,2 1 1,1-2-1,3-2 0,2-2 1,24 28 43,5-8 1,4-14-1,2-1 1</inkml:trace>
  <inkml:trace contextRef="#ctx0" brushRef="#br0">11624 11715 29629,'7'0'1,"-1"-2"-1965,-6-2 1,2 2 1757,2-2 1,-4-2-523,0 1 483,0 1 645,-6 4 1,11-2-1,1-1 1,2-1 0,6 1-1,4 2 1,2-1 0,4-1 928,1-1 1,6-2 0,0 3-931,-1-2 1,-2 1-1,-3 4-385,-2 0 0,0 0 0,-5 0 0,-3 1-156,-5 4-172,-10 2 1,-7 8 466,-7 3 1,-3-3 0,-3 2 0,1 0 0,0-1-154,3 2 0,1 4 0,2-4 0,1 0 0,3-1 0,4 3 0,4 0 0,1 2 0,0-1 0,0 3 0,0-6 0,0-1 0,0 1 0,1 0-1787,4-2 1,2-2 0,7-6-1,-1-3 1797,0-4 1,6-7 0,2-1 0</inkml:trace>
  <inkml:trace contextRef="#ctx0" brushRef="#br0">12144 11861 11967,'-3'-18'0,"-5"2"5510,-5 4-4481,3 11 1,4 4 938,6 6-1687,0-6 0,6 3 0,4-8 0,6-1 1,7-3-1,3 0-125,5 0 1,-1-3 0,6 3-1,1-2-119,1-7 0,2-4 1,0-8-1</inkml:trace>
  <inkml:trace contextRef="#ctx0" brushRef="#br0">12544 11528 8515,'0'-21'971,"-6"8"1,10 7-1,1 6-14,5 0 0,3 0 0,2 0 0,1 0 729,2 0-1407,6 0-465,-9 0 0,5 0 0,-3 0 0,1 0-151,-2 0 0,-3 1 0,-4 4 0,-5 4 0,-4 1-650,-4-1 0,-8 3 0,-7-3 933,-2 3 0,5-3 1,-2-1-1,3 1 0,2-1 487,0-4 0,8 2 0,8-1 164,9-3 0,13-4 0,0-4 0,1 0 0,0 0 0,-4 1-187,-1-1 0,1 5 0,-4-4 1,-2 4-1,-2 2 0,-4 4 0,-2 4-386,-3 3 0,0 1 0,-5 0 0,-2 2 0,-1 1 0,-2 2-113,-3-2-80,-1 5 239,-4-6-22,6 4 1,-4-5 0,5-1-94,-1 0 0,4-4 0,-2 0-204,4 1 1,1-2 0,0 1-1,0 1-308,0 2 1,-6 1-1,-3 1 1,-3 0-1,-3 3 1,-1 0 0,-2 1-1556,2 1 0,3-4 0,4 3 2112,4-3 0,4-2 0,1 0 0</inkml:trace>
  <inkml:trace contextRef="#ctx0" brushRef="#br0">13170 11941 13368,'-1'-25'0,"-2"12"1572,-2 14 0,-5 18 1,1 7-1,-3-1-2194,-1 0 0,-2 3 1,-1-7-1,-2-1 1,3 0-1,3-2 0,5 1 1,1 0 621,3 0 0,7 5 0,4-3 0</inkml:trace>
  <inkml:trace contextRef="#ctx0" brushRef="#br0">13597 11528 8482,'-15'-15'860,"-3"-3"0,-1 4 1,-5 11-1,3 6-243,2 5 0,-3 6 0,4 2-297,2 2 0,7 0 0,5-4 0,2 4 0,5 3 0,5 1 162,5 0 1,9 1-1,0 5 1,3 1-1,2 2 1,-2-1-1,-2-2-716,-6-1 0,-3 0 0,-6-2 0,-3-3 1,-4-3-1,-4-1 0,-5 0-1751,-10-2 1,-1-6 0,-4-2-583,0-2 2567,-3-2 0,-6-16 0,-2-3 0</inkml:trace>
  <inkml:trace contextRef="#ctx0" brushRef="#br0">13423 11568 9193,'21'-33'0,"-3"-1"853,-3 0 1,-2 8 0,0 8 0,1 5-1,-1 4 1,-1 3 0,-2 1 218,-1 1 1,2 1 0,5 6-1733,2 1 0,1 5 0,-3-3 0,3 1 0,2 4 660,3 1 0,1 7 0,2 2 0</inkml:trace>
  <inkml:trace contextRef="#ctx0" brushRef="#br0">13863 11701 8578,'0'-25'1177,"2"6"0,2-2-684,5 15 0,-1 9 1,0 6-1,3-5 1,1-2-1,2-2 1,3 0-494,1 0 0,-1-6 0,-3-1 0</inkml:trace>
  <inkml:trace contextRef="#ctx0" brushRef="#br0">14130 11541 10476,'-6'-34'1520,"6"14"0,0 12 0,7 8-1320,5 5 1,6-1-1,1-4 1,2 0-1,3 0 1,1 0-1,2 1 1,-2 2-169,-3 2 1,-3 5 0,-5-1 0,-3 3 0,-2 1 0,-4 1 0,-5 0-529,-5 4 0,-8 3 0,-9 6 1,-5-1-1,-3 1 0,-1 0 1,3-2 259,5-3 0,0 2 0,9-7 0,3 0 0,5-2 1,9-4 631,9-2 0,7-3 0,9-6 1,4 0-1,3-1 0,2-4 0,0-4-888,-1-2 1,-2-3 0,3-1 491,-2-2 0,-5-4 0,3-6 0</inkml:trace>
  <inkml:trace contextRef="#ctx0" brushRef="#br0">14637 11301 9612,'0'-48'0,"0"0"1121,0 7 1,1 17 0,2 17 0,3 8-861,1 8 0,1 7 0,2 4 0,-1 0 0,3 7 0,3 5 0,2 11 0,0 5 0,-3 7-45,0 4 1,-5-3 0,-2 14 0,-1 2 0,-3 1-1,-3 2 1,-4-5-1343,-5-3 1,-3-2-1,-2-10 1,1-5-1,0-3 1,-2-5 1125,-3-5 0,3-11 0,-4-6 0</inkml:trace>
  <inkml:trace contextRef="#ctx0" brushRef="#br0">15223 11355 8253,'0'-34'4005,"-4"3"-3540,-1 8 0,2 9 0,8 6 0,4 2 0,2 3 0,4 2-370,3 1 1,3 0 0,4 0 0,-1 1 0,-4 2 0,1 3 0,-2 2 0,-1 2-96,-6 2 0,1 7 0,-5 2 0</inkml:trace>
  <inkml:trace contextRef="#ctx0" brushRef="#br0">15196 11555 8239,'-1'-18'0,"-2"3"151,-2 8 0,7 5 0,7 13 731,3-3 0,1-5 0,0 2-1007,1-4 0,1-1 0,1 0 125,2 0 0,11 0 0,-1 0 0</inkml:trace>
  <inkml:trace contextRef="#ctx0" brushRef="#br0">15690 11168 8491,'-21'-34'367,"-3"9"230,6 12 1,7 11 0,8 10-147,6-1 0,4 0 1,8-4-1,3 3 0,4 0-184,3 0 0,2 4 1,-1-2-1,1 1 1,0 0-1,-1-1 1,1 1-1,0-1-247,-1-2 0,-5 4 0,-3-1 1,-5 3-1,-4 1-154,-5 0 1,-4 1 0,-4-1 685,-5 0 1,-3-4 0,-1 0 0,0 2 244,-1 0 0,1-2 0,1 0 0,3 2-560,5 0 1,8-2 0,7-1-1,3-1 1,6 0 0,-1 2-1,0 0-428,-3 0 0,-1 4 0,-1 5 0,-1-1 0,-1-1 0,-3 0 368,-5 2 1,-4 4 0,-6-3 0,-7 2 0,-8 1 0,-6 0-1,-2-1-84,-2-2 1,-5 1 0,5-5-1,1-1 1,4-2 0,2 0-1,3 0-903,2 1 0,1-4 0,6 0 1,4 1 809,3 2 0,4 2 0,1-1 0</inkml:trace>
  <inkml:trace contextRef="#ctx0" brushRef="#br0">17343 10089 9178,'0'-9'-280,"1"1"-229,3 2 1,2 1 0,3 0 1864,-4-4 0,-4-3-918,-1-1 1,2 6-1,1 4 1,1 6-1,-1 6-130,-1 2 0,-4 7 0,-2 1 0,-5 2 0,-3 3 0,-3 1 982,-3 2-1429,3-1 0,-5-1 0,3-1 1,0-3-1,0-2 0,3-3-2240,0-1 0,2-1 2378,3-1 0,4 0 0,5 1 1</inkml:trace>
  <inkml:trace contextRef="#ctx0" brushRef="#br0">17876 9636 11245,'-14'0'0,"1"0"-215,0 0 1,4 0 531,0 0 1,7 0 0,1-2 499,4-2 0,7 2 0,-1-4-543,3 0 0,1 3 1,1-4-1,-1 1 1,0 3 15,1 2 1,-5 1 0,0 0-474,1 0 0,-4 1 0,-2 3 0,-4 5 0,-4 3 0,-5 2 0,-3-1 126,-1 0 0,-1-4 0,1 0 0,0 0 0,-1-2 0,3-1 135,2 0 0,1-4 0,5 4 290,-1-1-310,5 3 0,7 1 0,5-2 0,0-1 0,1-2-85,-1 2 1,-4-4-1,-2 4 1,1-2 0,-2 2-1,0 2-11,-3 2 0,-3 0 1,-3 1-1,-3-2 0,-2-1 1,-1 1 252,2 0 0,-3-4 0,4 2 17,-2-1 1,5 4-181,-1-1 1,2-1 0,1-1-1,-2 0 1,-3-1 0,-1 2-60,-4-1 0,-1-4 1,-2 3-1,-3-1 0,-2-1 1,-2 0-406,-2 2 0,-3-4 1,1 2-1,2-1 1,2 0-1,2 2 412,2-2 0,2-2 0,2-1 0</inkml:trace>
  <inkml:trace contextRef="#ctx0" brushRef="#br0">22181 7570 8217,'0'-13'0,"2"1"1211,2 3 0,-1 3-936,6 6 0,-4 0 0,3 0 0,3 0 1,1 0-1,1 0 0,0-2 0,2-1 1,1-3-1,2 1 0,0-3-182,1 1 1,-4-1 0,3-2-1,-3 1 1,-2-1 0,0-1 0,1 1-2577,-1 1 0,0 2 2483,1-2 0,-1-3 0,0 5 0</inkml:trace>
  <inkml:trace contextRef="#ctx0" brushRef="#br0">22715 7117 8290,'0'-14'331,"0"1"1,0 0 0,1-1 0,2 1-41,1 0 1,7-1 0,-2 3 0,3 0 0,1 4 0,0 1 0,1 3-1,-1 3 286,0 4 0,1 4 0,-1 7 0,-1 1 0,-2 3 0,-1 2 0,0 1-89,-2-1 0,4 4 1,-7-3-1,1 2 1,-1 0-1,0-4-695,-1 0 1,-1 2 0,-2-4 0,1-4-1,2-2-309,2-3 0,-1-7 0,-4-2 0,0-11 1,2-7-1,1-7-762,1-3 1,1 3 1286,-5-6 1,0 3 0,0 3 0,0 1 0,-2 3 1209,-2 2 1,2 6-604,-2 4 1,7 7-1,3 1 1,1 5-1,3 4 1,2 2 5,2 2 0,-1-3 0,0-1 0,1 3 0,-1-1 0,0 1-991,0-3 1,1-5 0,-1 2 0,0-4 0,1-1-513,-1 0 1,-1-1 0,-2-5 0,-2-7-1,-2-8 1,-2-4 156,2-2 0,-4 5 1,2 1 682,-3 2 1,-1 1 0,0 5 721,0-1 1,2 7 0,2 4 0,4 6-61,-1 6 1,5 4 0,-3 5 0,3 3-1,1 1 1,-1-1-671,-3-2 1,3 0 0,-3-3 0,2 2 0,3 0 0,-1-2 0,0-1-3298,1-3 1,-1-3 3345,0 0 0,7 3 0,0-5 0</inkml:trace>
  <inkml:trace contextRef="#ctx0" brushRef="#br0">23528 6730 12587,'9'6'0,"-1"3"782,3 3 0,1 1 1,1 2-1,0 3-695,1 4 0,-2 3 0,-2 2 0,-1-1 0,1 1 0,2-2 0,0-1-980,-3-2 0,3-1 199,-4 1 0,-2-1 694,-1-3 0,2-4 0,1 6 0</inkml:trace>
  <inkml:trace contextRef="#ctx0" brushRef="#br0">23674 6677 10560,'-13'-19'1840,"0"5"0,7 7 0,6 8-1554,7 4 0,5-4 1,1 5-1,2 0 1,1 5-1,4 3 1,-1 6-349,0 0 0,3-2 1,-4 4-1,-1 2 1,-3 0-1,-2-1 1,-1-2-1457,-3-2 0,-3 1 252,4-3 0,-6-6 1046,1 2 1,-2-14 0,-4-5 0,-1-9 0,-3-7 0,0-4 448,0 0 1,0-1-1,4 1 1,-3 0 0,2 3-1,2 2 1056,1 2 1,0 1-698,0 5 1,1 5 0,2 2 0,3 2 0,1-1-460,4 2 1,2 2-1,3 1 1,4-2 0,0-2-1,3-5-551,-3-3 1,0 2 0,-7-2-83,0-3 0,-1-3 1,-3 2-1,-5-2 82,-2 2 0,-2-3 0,-3 0 0,-3-1 0,-6 1 0,-1 4 0,-3 3-294,1 4 0,0 5 0,2-2 1,-1 4 715,1 1 0,6 6 0,1 1 0</inkml:trace>
  <inkml:trace contextRef="#ctx0" brushRef="#br0">24194 6024 8344,'-21'-13'474,"4"-1"1,6 7 0,4 4 0,0 4 134,-1 4 0,4 11 0,-4 2 0,1 7 0,1 8 0,0 5 0,3 7 765,2 2 1,1 6-1,0 5-955,0-2 0,6 2 0,2-3 1,6-5-1,4-2-136,4-6 0,9-5-987,4-1 1,4-6 0,1-1-1,1-5 1,2-6-2611,2-3 0,-1-8 3314,-4-3 0,6-2 0,1-2 0</inkml:trace>
  <inkml:trace contextRef="#ctx0" brushRef="#br0">24487 6290 8096,'-5'-13'0,"2"6"0,-5 1 0,2 0 398,3-3 0,2-3 0,1-1 264,0-1 1,1 1-1,4 0 1,2-1 0,4 1-1,0 0 1,6-1 149,2 1 0,3 0 1,5 0-1,-1-1 0,1 2 1,-2 3-1143,-2 5 379,-4 3 1,-6 1 0,0 1 0,-1 3-1,-3 7 1,-4 5-307,-4 6 1,-2 2-1,-4 1 1,-4 0 0,-3 3-1,-1 1 577,0-1 0,-1-3 0,1-1 0,1-2 0,2 0 0,2-1-129,3-3 0,2-5 1,7-4-1,6-6 0,7-6 1,5-6-361,3-3 1,6-6 0,0 0-1,-1 1 1,-2-1 0,-3 2-1,-1 2-1315,-2 4 1,-4 3 0,3-2 0,-2 3 1483,-3 0 0,-1 4 0,-2-4 0</inkml:trace>
  <inkml:trace contextRef="#ctx0" brushRef="#br0">25167 6197 11424,'-4'13'876,"-1"1"1,-5-1-1,1 2 1,-3 1-656,-1 2 0,1 4 1,3-3-1,5 2 1,2 1-1,2 1 1,2-3 145,2 0 1,4-3-2836,5-3 2468,0-1 0,1 0 0,-1 1 0</inkml:trace>
  <inkml:trace contextRef="#ctx0" brushRef="#br0">25007 6144 10167,'2'-9'328,"2"0"0,5 0-153,3 2 0,0-5 0,-2 5 0,-1-2 0,2 1 0,0 1 0,3-1 440,-1-2 0,-4 4 0,0 2-244,1 2 0,-4 4 0,0 1-387,0 1 0,-6 1 214,0-5 0,-2 0 1,-6 1-1,-3 2 1,-1 1 290,-1-1 0,0-1 1,-1-1-1,1 2 0,0 2 607,-1-2 1,8 3-1155,6-2 0,6 1 0,8-5-60,-1 0 1,0 0 0,1 0 0,-1-2-56,0-2 0,-1 1 1,-1-6-1,-3 0 1,3 0-1,1 0-1266,1-1 1,-4-2-2386,0-1 3824,-6 5 0,9 8 0,-5 8 0</inkml:trace>
  <inkml:trace contextRef="#ctx0" brushRef="#br0">25367 5731 8113,'-13'0'1192,"0"0"1,-1 0-241,1 0 0,0 4-553,-1 1 0,8-1 1,6-4-1,8-1 1,4-2-1,2-3 1,3 0-53,1 0 1,4-5-1,-3 4 1,0-2-1,2 2 1,-2 1-163,0 3 1,-1 1 0,-4 2 0,-1 2 0,-1 2-1,-3 5-340,-5 3 0,-2 7 1,-2 3-1,0 4 1,-2 0-1,-2 1 1,-7 1 294,-5 3 0,0-3 1,-5 3-1,2-4 1,2-5-1,4-4 335,4-3 0,-1-2-204,5 1 1,2-7 0,8-3-168,4-2 1,9-2 0,4-2 0,1-1 0,1-3 0,-2 1-729,2-1 0,0-3 0,-1 4 0,-2 2 0,-2 2 0,-2 1 0,-2 0-5155,-2 0 5779,0 0 0,6 0 0,2 0 0</inkml:trace>
  <inkml:trace contextRef="#ctx0" brushRef="#br0">25967 5891 8113,'0'19'687,"-4"0"1,-2 5-1,-2-2 243,-2 2 0,-2 7 0,-1 4 1,-1 4-1,1 1 0,1-2 0,2-1 1,3-1-491,1 1 1,1-5 0,5 0-1,0-6 1,0-2 0,2-3-441,2-2 0,9-1 0,8-5 0</inkml:trace>
  <inkml:trace contextRef="#ctx0" brushRef="#br0">26020 5437 8093,'-13'-7'1343,"0"3"1,4 1 187,0-2 1,3 4-757,2-4 1,5 4-1,12 1-681,1 0 1,5 0 0,2 0 0,1-2 0,0-1 0,0-1-37,-1 1 0,3 2 1,-6 1-1,-4 1-503,-3 3 0,-5 4 1,-8 5-1,-2-1 1,-5-2 342,-3-1 0,-1 0 1,1 4-1,2-1 148,1-3 1,7-3 43,2-6 1,6 0-1,9 0 1,3 0 180,4 0 1,3 0 0,2 0 0,-2 0-1,-1 0 1,-4 0 0,1 0 365,0 0 0,-5 6 1,0 3-1,-4 4 1,-4 5-1,-2 3-393,-3-1 1,-3 9-1,-5-6 1,-4 1-1,-3 1 1,-2 0-1,-3 1-603,-1-4 0,-4-3 1,5-6-1,0 1 1,2-3-1,2-2-597,0-4 0,4 1 1,0-2-2985,-1-1 3940,4-1 0,-6-2 0,4 0 0</inkml:trace>
  <inkml:trace contextRef="#ctx0" brushRef="#br0">26487 5544 8232,'-10'-19'5841,"-4"-3"-5652,-2 8 1,9-3-1,4 8 1,6-3 0,7 0-1,6 0 1,6 0-1,5-3-947,4 1 1,-3 3 0,4 4 0,-4-1-1,-3 3 758,-3-1 0,3-5 0,-4 4 0</inkml:trace>
  <inkml:trace contextRef="#ctx0" brushRef="#br0">26807 5158 8077,'-6'-12'4569,"-3"3"-4134,3 3 0,0 7 0,6 4 0,2 4 0,1 3-49,1 1 0,7 6 1,-3 3-1,4 4 0,2 2 1,-1 0-1287,0-2 1,1 7 0,-3-8 0,0 0-298,-2 1 1197,0 2 0,-2-8 0,-1 7 0</inkml:trace>
  <inkml:trace contextRef="#ctx0" brushRef="#br0">26860 4718 8077,'-13'-12'284,"0"3"1,7 3 0,6 8 0,7 1 1212,5 1 1,12 6 0,4 1-884,4 5 0,4 0 0,4 8 0,1 3 0,2 4 0,2 4-380,-2 7 0,-6-5 0,-3 7 0,-3 4 0,-6 0 0,-6 4 1,-5 0-1310,-5 3 0,-4 7 0,-6 0 1,-5 2-1,-7 0 0,-9-5 1075,-8-4 0,-4 1 0,-6-9 0</inkml:trace>
  <inkml:trace contextRef="#ctx0" brushRef="#br0">26660 4345 8109,'-6'7'592,"6"-4"1,8-6 0,4-7-1,2-5 1,4-4 0,4-1-1,4 0 1,2-1 0,1-1-1,2-1-281,-1 1 1,3 5 0,-2-4 0,-3 2-312,-4 2 0,1 2 0,-4 2 0</inkml:trace>
  <inkml:trace contextRef="#ctx0" brushRef="#br0">26807 4305 10440,'-19'7'0,"-2"-2"0,3-4 407,9-1 0,20-1 0,17-4 0,3-4 0,3-3 0,0-1 1,3 0-689,2-1 1,1 0 0,-2-3 0,-1-1-1,-3 2 281,-1 1 0,-2-4 0,-4-2 0</inkml:trace>
  <inkml:trace contextRef="#ctx0" brushRef="#br0">27393 3665 8077,'-14'-2'0,"-4"-2"1100,-4-5 1,-2 3 0,2 3 0,2 5-495,1 2 1,0 7 0,-5-1 0,4 6 0,-1 6-1,2 4 1,1 2 0,4 1-396,4 2 0,9 1 0,1-6 0,8 1 0,10-2 0,9-3 0,8-5 0,7-7-793,2-6 0,7-10 0,-2-7 0,1-8 0,-1-4 0,-6-1-248,-6-1 1,-11 0 0,-9 1 0,-8-1 0,-12 2-1,-14 3 1,-17 5 805,-16 7 1,-11 4 0,23 7 0,-2 1 0,1 1 0,-1 1 0,0 3-1,-1 1 1,0 1 0,0 1 39,0 2 0,1 0 1,2 0-1,2 1 0,-34 14 401,7 0-710,9-7 0,2 5 0,5-4 0</inkml:trace>
  <inkml:trace contextRef="#ctx0" brushRef="#br0">21728 7450 8016,'-21'1'408,"5"4"0,6 4-43,5 3 1,5 2 0,5 4 0,2 3 0,2 1 0,0 0 0,1 2 0,1 1 0,-1 0-1,-1-2 1,0-6 0,0-2-727,0-2 0,-6-4 0,2-1 0,0-4 0,-1-5 361,-1-7 0,5-9 0,-1-4 0</inkml:trace>
  <inkml:trace contextRef="#ctx0" brushRef="#br0">21901 6970 7966,'-1'-13'748,"-3"-1"1,2 1 0,-2 0-560,2-1 0,2 6 0,2 0 0,1 4 1,1 5 171,-1 7 1,-2 14 0,-1 6 0,0 5 0,0 5 0,0 2 0,2 1 595,2-2 1,4-3-804,5-1 1,2-2-1,1-8 1,3-3 0,2-6-414,3-5 1,0-7-1,-1-10 1,0-7-1,-1-8 1,-2-6-253,-2-4 1,-9-1 0,-4-5-1,-7 1 1,-7 1 0,-9 1 178,-5 3 1,-10 8 0,-4 7-1,-4 6 1,-4 5 0,2 4-1,3 2-474,5 4 806,2 2 0,12 18 0,2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19849 7796 8012,'7'-6'1855,"-3"-2"1,-2 0 565,-2-1 0,-2 6-2009,-2-1 0,1 2 0,-4 4 0,-1 2 0,2 5-107,0 3 1,-3 3 0,4 1 0,-1 3 0,-2 2 0,2 3 0,-1 0 0,1-1 53,0-1 1,2-5 0,5 0 0,4-3 0,5-5 0,5-6-483,2-6 1,1-5 0,-4-7-1,-1-2 1,-1-5 0,-2-2-376,-1 2 0,-6-4 0,1 4 0,-2-1 0,-4-1 0,-1 3 0,-2 3 204,-3 6 1,4 1 0,-5 6 0,0 4 0,2 4 0,2 6-1225,4 2 1,2 7 0,4 1 1517,3 2 0,10-5 0,3 4 0</inkml:trace>
  <inkml:trace contextRef="#ctx0" brushRef="#br0">20155 7903 8012,'-4'13'1784,"-2"1"0,-2-1-1005,-2 0 0,3 2 0,-1 1 1,1 4-1,1 0 0,0 4 1,2 1-1,-1 2-640,1 0 0,-7 4 1,4 0-1,-2-2 1,2-2-140,1-5 0,-5 3 0,4-4 0</inkml:trace>
  <inkml:trace contextRef="#ctx0" brushRef="#br0">20542 7703 9236,'-19'0'1994,"-1"2"0,-3 2 1,2 5-1548,2 3 1,-4 6 0,6 1 0,0 0 861,2 0 1,4 5 0,2-3 0,4 1-1186,4 0 1,1-4-1,3 3 1,6-4-1,11-5 1,10-6 0,7-6-1185,0-4 1,-4-5-1,-1-7 762,-4-2 1,-1-6 0,-14 2 0,-5-3-378,-5-2 0,-11 2 0,-5 1 461,-8 2 0,-10 6 0,-3-1 1,0 6-1111,3 2 1,4 6 1323,5-2 0,-3 4 0,4 1 0</inkml:trace>
  <inkml:trace contextRef="#ctx0" brushRef="#br0">19542 9822 8290,'9'0'-4,"0"0"0,1 0 0,2-1 1,3-4-1,1-2 1068,2-1 1,4-3 0,-4 3-735,-2 1 1,3-5-1,-1 4 1,-2 0-1,1-1 1,-1 0-1,2 0 1,-2 2 0,-1 1-1,-2 1 405,1-1 0,-6 5 1,1-4-467,2 4 1,-7 2-1,-2 4 1,-7 4-1,-2 3 1,-5 1-1,-3 0 98,-3 0 1,1 7 0,3 0 0,1 3 0,1-3 0,3 0-58,5-4 0,2 3 0,2-1 0,0-2 0,2-1 0,2-2 0,7 1-522,5-1 0,0-6 0,5-2 1,-2-2-1,-3 0 0,1 1 0,-1-1-8708,2-1 8920,0-2 0,-5-6 0,0-2 0</inkml:trace>
  <inkml:trace contextRef="#ctx0" brushRef="#br0">20142 9915 8251,'7'6'640,"-1"-3"1,-6 6 0,0 2 131,0 0 0,0 3 1,0-1-1,0 2 1,0 1-1,0 2 1,0 0-1,0-1-160,0 1 1,0 0-1,0-5 1,0 1-613,0-1 0,0-6 0,0-1 0</inkml:trace>
  <inkml:trace contextRef="#ctx0" brushRef="#br0">20475 9689 8269,'-4'-9'0,"-1"0"0,1 0 459,-2 2 1,4-5 66,-2 3 1,4 3 0,4 2 0,5 2 0,3 2 251,1 0 0,5 2 1,0 1-1,-2 3 1,-2 1-1,-4 2 0,-3 0-651,-1 0 1,-1 0 0,-5 4 0,0 0-1,-2 2 1,-2 1 0,-5 4-762,-3 0 0,-3 1 524,-2 1 1,5 2 0,-5-5 0,3 0 0,3 1 396,5-4 1,5-1 0,1-2 0,1-1 0,4-3 0,5-5 118,6-2 0,5-2 0,6 0 0,1 0 0,2 0 0,1 0-750,-2 0 1,-2-2 0,-3-1-1,-2-3 1,2-1 0,1-2 343,1 2 0,1-11 0,0 3 0</inkml:trace>
  <inkml:trace contextRef="#ctx0" brushRef="#br0">15396 9582 7995,'0'-21'0,"-1"2"0,-4 7 576,-3 4 1,2 3 0,1 10 0,4 3-1,1 6 1,1 3 0,2 4 0,3 3-1,0 1 1,1 5 0,-1 2 194,0 5 1,-1 0-1,-4 2 1,2-2-1,2 1 1,-2-2-1,-2-1-2272,-1-1 835,0-4 1,0 1-1,0-9 1,0-4 0,1-4 665,4-6 0,8-2 0,8-6 0</inkml:trace>
  <inkml:trace contextRef="#ctx0" brushRef="#br0">15770 9782 8411,'7'8'804,"-3"5"0,-4 6 0,-3 8 0,-1-1-539,1 1 1,-4 4-1,-1 2 1,-1-1-605,0 1 1,7-6 0,-3-7 0,4 0-1983,1-4 2321,0-1 0,11-2 0,4 0 0</inkml:trace>
  <inkml:trace contextRef="#ctx0" brushRef="#br0">16076 9462 10849,'-18'0'2620,"1"0"0,5 2-2654,7 2 1,4-1-1,2 5 1,4-3 0,4-2 264,3-1 1,5-2 0,3 0 0,-1 0 0,2 0 0,-2 0-729,0 0 0,3 0 1,-4 0 118,-2 0 1,-1 4 0,-3 2 0,-3 2 0,-3 2 50,0 2 1,-5 1-1,2 2 1,-6 3-1,-6 3 1,-3-1 854,-1-2 0,-3 1 0,1-1 0,3-2 0,2-1 0,2-1 101,4-1 1,2-4 0,5-2 0,5-1 0,7-3-1,4-2 1,3-1-632,-1 0 0,3 0-44,-7 0 1,1 5 0,-5 1 0,-1 1 116,-3 4 0,-3 0 0,-6 3 0,-1-1 0,-4 0 0,-4 1 300,-3-1 0,-7 0-689,-3 1 1,0 1-1,-2-1 1,-3 3 0,1-4-600,-4-1 0,0 3 0,4-6 0,-1 2 917,1 3 0,-1-1 0,0 0 0</inkml:trace>
  <inkml:trace contextRef="#ctx0" brushRef="#br0">14783 12221 8457,'-12'1'0,"2"2"272,1 2 1,0 1-1,-4-3 1,-1 3-1,1 0 1,0 1-1,1 0 1,3 4-1,5 1 1,4 1-1,4 0 586,5 1 0,7-1 1,5 2-1,3 1 0,4 3 1,1 1-1,3 0 1,-1 1-382,-2 3 1,-5-4 0,-3 3-1,-3 0 1,-5 1 0,-4-2-497,-3-4 1,-3 1 0,-9-1 0,-6-2 0,-7-1 0,-5-2-1387,-4 1 1,-2-7 0,3-2-1,2-4 1,2-1 0,2-1-1,2-5-1191,2-8 1,4-5 2595,4-8 0,-3-11 0,5-3 0</inkml:trace>
  <inkml:trace contextRef="#ctx0" brushRef="#br0">14730 12354 8457,'7'-17'568,"-2"-1"1,1 4 0,0 6 0,1-3-1,5 1 1,3-1 135,2 3 0,11 5 0,-1-3 0,1 1 1,2 1-1,0 1 0,2 1 0,2 2-2424,3 0 1,0 5 0,0 1 0,-1 0 1719,1 0 0,1 4 0,2-3 0</inkml:trace>
  <inkml:trace contextRef="#ctx0" brushRef="#br0">15423 12674 8405,'-13'12'1316,"-1"13"1,2 17-1,2 2-1252,1 2 1,0-2-1,-4-4 1,0-1-651,-1-4 0,5-6 586,1-7 0,5-6 0,-3 3 0</inkml:trace>
  <inkml:trace contextRef="#ctx0" brushRef="#br0">15903 12354 9008,'-2'-19'0,"-2"-2"1119,-5 1 1,2 6 0,-1 11-924,2 6 1,-3 5 0,5 6 0,0 4 0,-1 4 0,1 5 0,2 4 0,4 3 222,2 0 1,6 9 0,-1-3 0,3 2 0,2-1 0,-3-2 0,-2-2 0,-4-3-1598,-4-2 0,-1-2 1,0-8-1,0-4 1178,0-3 0,-6-8 0,-1-1 0</inkml:trace>
  <inkml:trace contextRef="#ctx0" brushRef="#br0">15743 12421 10773,'27'-45'0,"-1"3"4636,1-1-4214,0 12 0,2 1 1,4 12 464,2 2-708,13 7 0,-11 3-501,12 6 0,-5 0 1,3 0-1,1 0 322,-1 0 0,-4-6 0,3-1 0</inkml:trace>
  <inkml:trace contextRef="#ctx0" brushRef="#br0">20448 11994 8417,'6'-34'0,"-4"3"0,2 9 0,-2 4 0,-2 4 393,0 0 25,0 1 1,-2 5 0,-1 5 0,-3 6 0,0 8-1,1 5 1,2 5 0,1 1 0,2 0 129,0 2 1,0 1 0,2 0 0,2-2 0,5-4 0,3-1 0,1-1-816,0 0 0,7-4 0,2-3 0,3-2 0,2-2 0,1-3-4539,3-2 4806,-3-7 0,5-7 0,-7-8 0</inkml:trace>
  <inkml:trace contextRef="#ctx0" brushRef="#br0">20808 11861 8417,'-6'-13'528,"-2"0"1,-4 1 0,-2 4 2607,1 8-2878,6 12 1,-4 9 0,5 7 0,0 3 0,-1 5 0,1 2 0,0 2 0,3 2-159,2 2 1,1 3 0,0 7 0,0-2 0,0-2 0,0-3 0,1-1-7148,4-3 7047,-4-7 0,11 2 0,-5-4 0</inkml:trace>
  <inkml:trace contextRef="#ctx0" brushRef="#br0">20875 12461 9883,'12'-3'2245,"-3"-6"-2073,-3 6 0,-6-7 1,0 14-1,0 7 0,0 3 1,0 4-1,0-2-670,0-1 1,0 3 497,0 0 0,6 5 0,1-2 0</inkml:trace>
  <inkml:trace contextRef="#ctx0" brushRef="#br0">21355 11914 8488,'0'-7'3653,"1"3"-3079,4 8 1,8 3-50,9 7-180,4-7 272,6 5 1,2-6 0,6 4 0,0-1 1102,0 2-1689,0-5 1,0 10 0,-1-3 0,-4 2 0,-4 1 0,-4 2 0,-6 4 0,-8 3 0,-7 2-131,-5 0 1,-4 1 0,-7 1-1,-12 4 1,-11 0 0,-5 1-645,-2 0 634,6-5-790,-11 10-809,16-5 757,-10 6 0,14-5-1614,3 1 2565,3-6 0,2 2 0,4-2 0,6 5 0,4 7 0</inkml:trace>
  <inkml:trace contextRef="#ctx0" brushRef="#br0">20422 14167 8285,'0'-19'0,"0"2"128,0-5 0,0 6 1,0-2 547,0 3 1,-6 3-1,-3 3 1,-1 6-1,1 6 1,4 6-149,4 3 0,7 6 0,4 1 0,6 2 0,7 4 0,2 3 0,1 3 0,1 0-260,0 2 0,-2 0 0,-1 4 0,-4-2 0,-2 2 1,-5 0-709,-2-1 0,-8 1 1,0-6-1,-6-2 1,-8-2-1,-3-3-53,-4-2 1,-9-7-1,2 0 1,0-7-1,-2-2 1,5-3 272,1-1 0,-1-8 0,6-3 0,4-4 0,6-5 0,4-6 0,5-5 266,6-7 1,8-4 0,12-3 0,2-1 0,0-1 0,1 1 0,-1 1 0,-3 4 233,-5 7 0,0 4 0,-8 1 1,-5 2 432,-3 3 0,-2 2 0,-5 7-483,0 0 0,-6 1 1,-5 3-1,-3 5 1,-6 2-555,0 2 0,3 2-703,0 2 744,-4 3 163,12 7-635,-9-1 1,17 5 0,-4 1 0,4 0 0,2 2 754,4 0 0,14 1 0,9 5 0</inkml:trace>
  <inkml:trace contextRef="#ctx0" brushRef="#br0">20822 14567 9186,'-20'-2'1246,"10"11"1,-2 16 0,3 5 0,3-2-1754,0-4 0,2-1 0,4-5 0,0-2 0,2 1 507,2 0 0,9-2 0,8 4 0</inkml:trace>
  <inkml:trace contextRef="#ctx0" brushRef="#br0">21368 14140 8176,'-1'-34'319,"-4"3"0,-1 12 0,-2 10 1969,3 12-2165,4 13 1,1 0 132,0 7 0,1 0 1,4 8-1,3 5 0,4 4 1,2 4 51,-1 5 1,-4 3 0,-2 0 0,-1 0-1,-3-2 1,-3 2-144,-4-2 0,-8-7 0,-6-1-481,2-5 0,-4-9 0,1-2 0,0-6 35,0-6 1,1-6 0,5-4 0,-1-5-1,2-8 1,4-10 102,3-9 0,11-4 1,7-8-1,10-7 1,6-8-1,5-7 1,2-2 146,-1 2 1,-1-1-1,0 6 1,-7 5-1,-8 8 1,-5 7 495,-5 6 0,-3 4 0,-8 5 0,-4 6 0,-9 5 0,-8 7 0,-8 2-762,-4 2 0,4 2 1,-4 2-1,-1 5 0,1 5 1,1 3 296,1 6 0,-4 2 0,3 1 0</inkml:trace>
  <inkml:trace contextRef="#ctx0" brushRef="#br0">15530 16406 8011,'14'-33'0,"0"2"0,-11 0 0,3 9 524,1 5 0,-4 12 0,1 5 0,-4 8 0,-4 7 0,-5 4 0,-3 4 0,-1 3 0,0 5 0,-2 4 0,0 0-281,2-1 0,-2-1 1,9-7-1,0 1 0,0-2 1,5-3-1,2-2 0,6-4-6522,5-3 6279,-1 4 0,20-16 0,-3 5 0</inkml:trace>
  <inkml:trace contextRef="#ctx0" brushRef="#br0">15903 16286 9427,'-15'0'0,"-1"3"1069,-2 6 0,2 11 1,5 14-1,2 0-995,-1-2 1,4-4-1,2-2 1,2 0-1,2-3 1,2-2-1,2-2 1,7-4-1,5-5-487,6-5 0,-1-4 1,1-2-1,0-5 1,-1-6-1,-5-6 0,-4-2-108,-3-4 1,-8-6-1,-1-1 1,-7 2 0,-5 0-1,-1 3 569,0-1 1,-5 6-1,0 4 1,2 3-1,1 5 1,2 5 0,1 4-124,3 4 0,3 8 75,6 6 0,6 6 0,1-4 0</inkml:trace>
  <inkml:trace contextRef="#ctx0" brushRef="#br0">16209 16472 9566,'-14'20'0,"-3"2"-20,0 3 0,-6 0 0,4 0 0,0-1-132,0 0 1,-4 4 0,6-6 0,2 3 0,4 0 0,7-1 151,3-2 0,1 1 0,0 3 0</inkml:trace>
  <inkml:trace contextRef="#ctx0" brushRef="#br0">16396 16419 7947,'-13'-7'1325,"1"4"0,2 7 0,1 9-1432,-2 8 0,1 0 0,0 0 0,2-1 1,1 0-1,1-1 0,0-1 97,3 1 1,1-4 0,5 2 0,5-3 9,5-5 0,9 3 0,-1-5 0</inkml:trace>
  <inkml:trace contextRef="#ctx0" brushRef="#br0">16649 16406 8790,'-13'-8'1285,"6"4"1,1 10 0,1 7-1469,1 8 0,-2 0 0,3 1 329,-2 2 1,1-4-1,6 2 1,2 2-1,5 0-124,3-2 1,3 2 0,2-6 0,4-2 0,1-3 0,0-4 0,2-5 0,1-2-416,2-2 1,-5-6 0,-3-4-1,-4-5 1,-7-6 0,-5-3-224,-3-4 0,-11-1 742,-2 2 1,-15-4 0,-3 0-1,-5 3 1,-1 4 179,2 6 0,5 9-306,-1 5 0,3 2 0,1 2 0</inkml:trace>
  <inkml:trace contextRef="#ctx0" brushRef="#br0">21808 15886 8190,'9'-25'0,"0"3"0,-5 4 0,5 9 312,-6-3 1,2 11 0,-10-4 0,-4 4 0,-3 1 0,-2 0 0,-3 1 997,0 4 0,-6-2 0,6 5-1193,0 3 1,-2-4 0,1 2 0,2 1-203,1 2 0,6 2 0,2-1 0,2 0-363,7 1 1,4-5-1,9-2 1,1-1 0,2-3-1,-1-2 1,1-1-1,0-1 376,-2-4 1,-2 2 0,-4-4 0,-3 0 0,1 1 0,-2-2 1146,0 1 0,-2 5-498,-4 2 1,-6 8-1,-3 10 1,-3 4-1,-1 4 1,-2 6-113,-2 3 0,0-2 1,-3-1-1,0-1 0,3 0 1,-1-1-1,0-2-741,2-1 1,5-1 0,4 0 0,1-3-1,3-2 1,2-2 0,2-2 275,3-3 0,10 6 0,7 0 0</inkml:trace>
  <inkml:trace contextRef="#ctx0" brushRef="#br0">22035 16299 12671,'-21'-4'0,"3"8"25,3 12 0,-2 8 0,-3 1 0,1-3-566,0-4 0,-3-3 0,4-2 1,2 1-132,1-1 0,7 0 672,4 1 0,-3-1 0,-1 0 0</inkml:trace>
  <inkml:trace contextRef="#ctx0" brushRef="#br0">22595 16006 10276,'-14'-21'791,"-1"8"0,-1 10 0,-3 7-931,-2 10 1,-3 3 0,-5 6 0,-2-4-1,1 0 1,2 2 0,1 1 0,2 0 86,3 2 1,4 0-1,9-1 1,5 0 52,2 0 0,8 2 0,2 2 0</inkml:trace>
  <inkml:trace contextRef="#ctx0" brushRef="#br0">22701 16126 7955,'-13'0'304,"-2"0"1,-1 3 0,-2 6-1,0 8 266,-1 7 1,6 3 0,-2-2-1,6-1 1,3-4 0,5 0 0,4-4-162,5-1 0,12-8 1,8-2-1,9-4 1,9-2-1,1-5 0,2-8 1,-5-6-913,1-6 1,-8 0 0,-6-4-1,-6-2 1,-7-5 0,-9 1-1,-8 2-1376,-5 4 1,-6 4 799,-13 4 1,-5 2 1078,-12 7 0,-12 0 0,-2-1 0</inkml:trace>
  <inkml:trace contextRef="#ctx0" brushRef="#br0">21608 18405 11024,'-13'0'1043,"5"1"1,3 5-1,0 6-1029,1 4 1,-1 4-1,5-4 1,0 3 0,0 2-1,0 1 1,0-1-761,0-3 0,2-2 746,2 2 0,9-4 0,8 6 0</inkml:trace>
  <inkml:trace contextRef="#ctx0" brushRef="#br0">22141 18138 10166,'-14'-9'0,"-3"2"828,0 1 0,-7 9 0,2 9 1,-4 4-606,0 0 0,-1 1 1,2-1-1,3 3 1,4 1-1,5 0 1,4-1-1,4 1-122,4-4 1,8-1 0,8-3 0,10-3 0,11-5 0,5-2 0,7-5-1255,3-6 1,-6 0-1,4-10 523,-6-1 0,-9 0 0,-5-7 0,-5 2 189,-6 2 0,-9-5 1,-6 5-1,-8 0 0,-8 3 1,-9 5-1,-6 5 441,-4 5 0,-5 4 0,3 1 0</inkml:trace>
  <inkml:trace contextRef="#ctx0" brushRef="#br0">22501 18325 8611,'25'9'0,"-2"-2"761,-6-1 0,-6 9 0,-4 0 1,-1 2-746,-3 3 0,-1 3 0,-4 0 0,-2 2 0,-5 1 1,-5 3-1,-2 0 0,-3 1 0,0-4-159,-1-2 0,3-3 1,3 1-1,2-4 143,4-3 0,13-14 0,10-2 0</inkml:trace>
  <inkml:trace contextRef="#ctx0" brushRef="#br0">23088 18338 8018,'-25'5'0,"2"6"1485,6 12 1,2 8-1,2-3 1,-1-4-1542,1-4 1,5 3-1,4-4 1,3 0 0,1 2-1,1-2 56,3 0 0,10 5 0,7-3 0</inkml:trace>
  <inkml:trace contextRef="#ctx0" brushRef="#br0">23608 18325 8005,'-14'-16'190,"1"2"0,0 5 1,-1 14-1,1 2 23,0 1 0,-1 3 1,3-2-1,0 3 1,4 3-1,1 3 1,3 4-1,1 3 244,2 2 0,2-1 0,4 1 1,7 0-1,8-2 0,4-3 1,3-4-1,2-3 85,1-2 0,0-6 0,-6-2 0,-3-5 1,-4-5-1,-4-5-1005,-6-6 0,-2-9 0,-9-8 0,-4-1 0,-8-3 0,-4-2 0,-6 1-2005,-5 2 2468,-4 4 0,-6-1 0,0-1 0</inkml:trace>
  <inkml:trace contextRef="#ctx0" brushRef="#br0">21168 7596 8134,'-13'0'-471,"6"2"0,1 1 227,0 1 1,4 2-1,-1-3 244,6 2 0,5-7 0,5-5 0</inkml:trace>
  <inkml:trace contextRef="#ctx0" brushRef="#br0">21155 7623 7128,'-4'9'0,"-2"-2"809,-2-1 1,4 0 104,-5-1 0,6-2 73,-2 6 1,5-6-709,5 1 0,4-3 1,7-1-1,2 0 1,0 0-1,1 0 1,2 0-1,1 0 252,0 0 1,-4 0-560,4 0 0,-6 0 1,2-1-1,-2-2 0,1-3-469,0-1 0,1-2 0,-4-3 0,-1 2 0,2 1 0,0-2 0,-1 1-953,-2 1 0,-1-1 1450,2 5 0,-6 1 0,-1 4 0</inkml:trace>
  <inkml:trace contextRef="#ctx0" brushRef="#br0">21462 7383 8637,'-6'9'0,"-3"0"0,-3 0 561,-1-2 0,5 5 0,4-3-414,2 3 1,8 1 0,5 1 0,3-1 0,6 0 0,-1 1 0,2-1 74,-1 0 0,-2 2 0,3 1 0,-2 2 0,-1 0 0,-2 0 0,-1 1-221,-3 2 1,-3-5 0,0 2-120,-5-4 0,-2 1 0,-2 2-245,0 0 1,0 1 0,-2-6 0,-2-3-2679,-5-5 3041,3-2 0,6-14 0,7-3 0</inkml:trace>
  <inkml:trace contextRef="#ctx0" brushRef="#br0">22048 7317 8721,'-19'6'849,"-3"2"1,2 10 0,3 4 0,2 5-640,1 4 0,7 3 0,3 8 0,2 1 1,2 1-1,0 0 0,0 1-101,0-1 0,6-4 0,4-7 0,5-4 1,4-6-1,2-7 0,1-9-228,-1-4 0,4-6 1,-4-5-1,0-10 1,-5-7-1,-6-5 0,-5-3 1,-5 1-405,-5-1 1,-3-2 0,-10 5 0,-6 3 0,-4 5 0,-3 3 522,1 3 0,-4 1 0,0 2 0</inkml:trace>
  <inkml:trace contextRef="#ctx0" brushRef="#br0">21408 9915 8097,'-10'-11'651,"-3"2"-535,2 3 0,7 7 1,8 2-1,5 2 38,3-2 0,3-2 0,2-1 0,6 0 0,2 0 0,2 0 63,-1 0 0,-1 0 0,-1 0-625,-2 0 0,1-4 0,2-1 408,-3 2 0,3-4 0,-4-1 0</inkml:trace>
  <inkml:trace contextRef="#ctx0" brushRef="#br0">21768 9582 10762,'9'12'350,"0"-3"0,0 3 0,6-2 0,-1 5-192,0 3 0,2 1 1,-7-3-1,3 4 0,0 0 1,-3 2-1,-5 1 308,-3-1 1,4 0-502,-1 5 0,1-5 0,-5-1 0,0-2 0,0-1-124,0 1 1,0-4-69,0 3 1,-2-4-1,-1 0 1,-1-1-1,-1 0 1,1 1-1019,0-1 0,-1-4 1245,5 0 0,6-12 0,1 1 0</inkml:trace>
  <inkml:trace contextRef="#ctx0" brushRef="#br0">22315 9609 8424,'-15'6'0,"-1"3"637,-2 3 1,2 5-1,7 3 1,3 0-124,0 4 0,4-3 1,-2 1-1,2 2-518,2 1 1,5 0 0,1-1 0,1-2 0,2 0-122,-2-1 1,7 3 0,-2-7 0,5-2 0,4-3-1,3-5 1,1-1 0,0-4-633,-3-5 1,2-5 0,-6-5 0,-3 0 0,-5-1-15,-6 1 0,-4 4 858,-4 0 1,-3 5-1,-7-4 1,1 1-17,0 0 0,4-1 0,0-2 0,-1 1 0,-1-1 0,1-2 332,1-2 0,4 1 0,-2 0 0,1-2 1,2-3-1,-1-3-218,1 1 1,-5-10-1,3 3 1,-1-1-1,-4 0 1,-1 2-1,-2 0-35,-4 4 0,-3 7 0,-6 8 0,1 1 0,-1 5 0,0 4-158,1 5 0,4 9 0,2 2 0,4 2 8,4 2 0,8 3 0,-2 0 0</inkml:trace>
  <inkml:trace contextRef="#ctx0" brushRef="#br0">14730 9795 20648,'7'0'-569,"-1"2"0,-6 2 0,-1 4 1,-4-1-1,-4-1 890,-3 0 0,-5-4 1,-3 2-1,1-3 0,-2-1 1,1 0-1,-4 0 0,-1 0 1,-2 0-1,-1 0 0,-3 0 38,-5 0 0,-2 0 0,-4 0 0,-1 0-116,-1 0 1,-6 0 0,1 0-1,-2 0-162,3 0 0,-3 0 1,7 0-1,2 0 0,4 0 1,5 0-331,5 0 1,-2-1 0,10-2 0,-1-1 0,3 1 0,3 1 0,2 2-1585,0 0 1,5-1 1658,4-4 1,2-2-1,2-7 1</inkml:trace>
  <inkml:trace contextRef="#ctx0" brushRef="#br0">13650 9609 27596,'-19'7'789,"3"-1"1,-5-4 0,2 2-979,2 5 0,-2 3 0,1 1 0,2 1 0,1-1 0,2 0 0,1 1 0,3-1-124,5 0 0,-2 2 1,1 1-1,2 2 1,2-2-1,1-1 1,-2 0-356,-2 3 0,2-3 0,-2 4 0,2-1 0,4-1 0,2-2-280,5-5 1,9 1 0,4-5 641,3 1 1,2-4-1,0 2 1,-1-4-971,1-1 910,-6 0 1,4-6 0,-4-1-1</inkml:trace>
  <inkml:trace contextRef="#ctx0" brushRef="#br0">11930 10035 9027,'2'-20'0,"1"2"174,1 3 0,7 2 0,-1-1 0,5 1 178,3 0 1,5 4-1,1 0 1,4 0-1,5 2 1,-1 1 0,1 1-1,-3 1 111,-2 1 1,-3 1-1,-3 4 1,-4 2-1,-5 5 1,-4 5-1,-6 3-371,-6 6 0,-7 2 0,-11 1-189,-6 1 1,-7 0-1,0-1 1,-3 1 41,-4 0 1,-1 2-1,7-1 1,4-2-1,4-3 1,5-2-1,4-2 1,5-1 170,4 0 0,3 0 1,9-5-1,6-1 1,8-2 3,7-1 0,7-6 1,3 1-1,3-2 1,6-2-1,2 0 1,4 0-2038,2 0 1946,-6 0 1,19-6 0,-10-1-1</inkml:trace>
  <inkml:trace contextRef="#ctx0" brushRef="#br0">13997 12714 8437,'-8'-13'78,"4"-1"1,4 3 406,4 2 0,2-3 0,6 4 1,-2 0-1,2 0 0,-1 1 1,0 1-1,0-2 0,-4 4-487,-7 3 1,-16 3 0,-12 12 0,-5-1 0,-5 0 0,-4 2-220,-2 3 0,-2-3 1,1 4-1,-3-1 1,-4 0-1,0-2-60,3-1 1,-3-2 0,5 0 0,1 1 0,4-2 0,7-2 0,4-3-2042,6-1 2322,-2 5 0,12-4 0,-4 6 0</inkml:trace>
  <inkml:trace contextRef="#ctx0" brushRef="#br0">12890 12794 8080,'-13'-18'-630,"0"1"0,-1 5 630,1 7 0,0-2 0,-1-1 0</inkml:trace>
  <inkml:trace contextRef="#ctx0" brushRef="#br0">12850 12687 8574,'27'-28'0,"0"0"433,-1 2 0,-4 2 0,-1 12 0,-2 3-860,-2 5 0,-2-2 0,-2 1 427,0 2 0,6 8 0,2 2 0</inkml:trace>
  <inkml:trace contextRef="#ctx0" brushRef="#br0">13463 12488 22356,'8'-55'-1754,"-4"6"1,-8 18-1,-5 23 1,-3 10 1563,-1 7 1,-2 7 0,-1 3 66,-2 2 0,0-6 1,6 0-1,2-6 0,1-2 55,-1 0 0,2-2 1,1 4-1,-1 1 1,1 2 702,-3 1 1,2-4 0,-1-2-314,-1-1 1,-2 3-333,-1-4 1,-6 5 0,-4-1 0,-2 4 0,-1 5-133,-1 4 1,-9 3 0,-1 4 0,2 0 0,1 4 0,4 1 271,2 3 0,3 1 0,3 1 0,5-2 0,7-3 0,5-3-747,4-6 1,14-1 1396,9-11 0,10 2 0,8-10 0,0-3 0,1 0 26,3-2 0,-4-4 1,2-1-1,-7 1 0,-2-1 1,-5 1-2260,-4 1 1,-5-3 1467,-6 1-71,1 1 1,-7-2-1,-1-1 1</inkml:trace>
  <inkml:trace contextRef="#ctx0" brushRef="#br0">12757 12767 8548,'-25'-1'-32,"3"-4"0,-8 4 1,2-3-1,-5 2 254,-4 2 0,-6 6 1,-3 4-1,-1 7 1,-5 6-1,-1 5 329,-1 4 0,-5 8 0,10 0 0,3 4 0,5 9-185,5 5 0,5 1 1,11 6-1,6 4 1,10-1-1,10-2 1,11-4-443,13-4 1,22-10 0,10-8 0,-27-24 0,1-3 0,6-2 0,1-3 0,2-2 0,1-3 0,4-2 0,1-3-333,2-4 1,-1-1 0,-7-1-1,-1-2 1,2-7 0,-1-3-1,-4 0 1,-2-2 0,-4 0 0,-2-3-1,-3-2 1,-3-1 0,18-31 158,-14-3 1,-15-9 0,-14 7 0,-11 2 0,-15 0 0,-11 4 0,-11 3-202,-6 8 396,-4 16 0,-10 2 1,4 16 53,4 6 0,4-2 0,0 1 0</inkml:trace>
  <inkml:trace contextRef="#ctx0" brushRef="#br0">22235 12141 8493,'0'-13'0,"0"2"173,0 7 1,0 10 0,1 12 0,4-1 0,5 1 0,8 0 0,8-3 0,8-5 0,6-4 432,5 0 0,-2-5 1,6 4-1,0-4-661,-2-1 1,-1-1-1,-6-2 1,0-3 54,0-1 0,0-2 0,0-5 0</inkml:trace>
  <inkml:trace contextRef="#ctx0" brushRef="#br0">22888 11928 17732,'13'-6'0,"1"-3"-495,-1-3 1,0 5 0,2 2 0,1 4 470,2 1 1,4 1 0,-2 2 0,-1 2 0,2-1-1,-2 1 1,2-1 0,-2-1 0,0-2 1,-1-1 0,-3 0 0,2 2-1,4 2 1,0 4 24,-3-1 0,-9 5 0,-4-3 0,0 3 0,-1 1 1,-1 0 82,-1 1 0,-13-1 0,-3 0 0,-7 2 0,-7 2 0,-5 0-134,-1 0 1,-9 2-1,3-1 1,-1-1-1,-1 1 1,2 0 0,2-2-170,2-1 1,4-2-148,5 1 1,2-2 0,2-2-1,7-1-298,6 1 1,5-4 645,10-2 1,14-2 0,9-2 0</inkml:trace>
  <inkml:trace contextRef="#ctx0" brushRef="#br0">23634 11701 30298,'2'-7'-3484,"4"2"0,6 4 3997,4 1 1,12 0 0,-1 0 0,2 0 0,4 1 0,1 2-1,0 3 1,-3 2 0,-3 2 0,-3 0-552,-2-1 0,-1 8 0,-7-4 1,-5 2-1,-4 1-1273,-7 2 1,-8-3 1305,-14 2 0,-2 0 0,-12-1 0,-1 0 0,2-2 158,2-4 1,0-3-1,7 2 1,7-3 0,6-1-14,10-1 0,11 5-182,15-5 0,5 1 1,4-4-1,3 2 400,0 2 0,5 5 0,-4-1 1,2 3-1,0 3 0,-4 1-448,-5 2 0,0 5 0,-11 0 0,-4 2 1,-4 3-1,-3 1 0,-6 3 187,-8-3 0,-2-1 0,-14-3 0,-4-1 0,-6-3 0,-6-2-56,-4-3 0,-4-1 1,-5-3-1,0-3 0,1-5 1,1-2-1,3-2-4249,-3 0 3935,-1 6 1,-7-5 0,-2 5 0</inkml:trace>
  <inkml:trace contextRef="#ctx0" brushRef="#br0">21915 14034 8479,'6'-21'394,"-3"2"0,7 7 0,3 3 100,4 4 0,11 4 0,0 1 0,3 0 0,3 0 0,-1 1 0,1 2-114,0 2 1,-3 1 0,3-3-625,-1 1 0,2 2 1,-2-2-1,-1 4 1,2 1-248,0 0 0,-2-6 1,2 3-268,-2-1 1,4-3 0,-4 2 0,1-2-340,-1-2 0,0-2 1097,-6-2 0,13-15 0,2-9 0</inkml:trace>
  <inkml:trace contextRef="#ctx0" brushRef="#br0">22995 13780 8598,'0'-20'0,"-2"2"-165,-2 3 0,1 8 0,-6 2 0,-2 2-189,0-1 0,-3 1 0,1-5 0,0 2 0,-1 2 754,1-2 1,5 6 0,4 0 0,3 7-1,2 7 153,3 4 1,4-2-1,5 6 1,-1 2-1,-2 1 1,-1 3-1,0 2-454,-1 1 0,-1 0 0,-4-4 0,0-1 0,-5 1-391,-5 0 1,-5-2 30,-1-3 0,-6 2 1,-4-5-1,-2 0 0,-1 0 1,-1-1-674,0 1 0,2-5 0,4 0 934,8-3 0,6-2 0,7 4 0</inkml:trace>
  <inkml:trace contextRef="#ctx0" brushRef="#br0">23701 13900 10159,'7'-19'0,"-2"-2"98,-4 1 1,-2 6 0,-5 11-245,-7 6 0,-7 0 0,-9 6 445,-7 1 0,4 2 0,-11 0 1,-2 0-1,2 0 0,2 3 118,7-1 0,4 7 1,5 1-1,3 4 1,5 0-1,7 1 0,7-1 1,8 1-588,8 0 1,9-6 0,14-4 0,8-3-1,5-5 1,1-5-875,-1-3 1,-6-2-1,2-5 483,-4-7 0,-13-7 0,-7-8 0,-9 0 193,-8 2 0,-10-10 0,-10 6 0,-14-1 367,-13 5 1,8 11 0,-4 3 0,-2 2 0,-1-1 0</inkml:trace>
  <inkml:trace contextRef="#ctx0" brushRef="#br0">14663 16592 8319,'-9'-13'0,"0"-6"393,-1-5 1,-6 6-1,-4 14 1,0 4 0,-4 4-81,-1 5 0,-3 3 0,-3 1 0,-6 2 0,-3 0 0,-2 0 0,4-3-863,-1-1 0,2 1 0,0 0 0,3-1 0,0-4 0,1-1 0,1-3-254,2-2 1,2-1 0,3 0 803,3 0 0,-2-6 0,6-3 0,3-2 0,5-3 0,-2 1 0,5 0 0,-7-1 0</inkml:trace>
  <inkml:trace contextRef="#ctx0" brushRef="#br0">13224 16646 9294,'-2'-34'0,"-4"0"220,-7 4 1,-1 8 0,-5 25 0,1 4-647,1 6 1,-7 10 0,2-3 0,-2 1 0,0-3 0,4-5 0,0-4 153,4-5 1,1 2 0,2-1 433,0-2 1,-1 0-1,1 1 1,0 5-1,-1 4 1,2 5 388,4 4 1,-3 4 0,7 0-1,1 1 1,3 1 0,4 2-256,5 1 1,9 4-1,6-4 1,5-3-1,8-4 1,6-6-1,5-5-444,-1-4 1,3-3 0,-5-7 0,-2-5 0,-2-6 0,-2-7-455,-4-7 0,-8-3 1,-11-11 367,-5 0 1,-8-5 0,-14 0 0,-11-1 265,-11 0 1,-17 3 0,-9 7 0,-9 7 0,31 16 0,0 2 0,-1 2 0,1 2 0,-34-5 162,3 3 1,8 6 0,2-2 0,6 4 0,7 2 0,10 2-170,5 2 0,10 5 0,3-1 0,10 3-26,11 1 0,22 1 0,15-1 0</inkml:trace>
  <inkml:trace contextRef="#ctx0" brushRef="#br0">14117 16312 8441,'0'-8'335,"0"-1"0,-2 6 1,-2-2-75,-5 4 1,-5 8 0,-3 5 0,-5 6-1,-7 4-90,-6 6 1,4 0 0,-9 8 0,1 1 0,2 0 0,2 1-1,4-1-183,2 0 1,10-1 0,6-9 0,7-2 0,4-3-1,4-4 5,2-3 1,10-2-1,9-1 1,5-3-1,5-5 1,0-2-1,1-2 1,-2 0-243,1 0 0,-2 5 0,-3 4 0,0 3 0,2 2 249,0-1 0,1 6 0,9 2 0</inkml:trace>
  <inkml:trace contextRef="#ctx0" brushRef="#br0">23381 16046 8573,'-13'0'-133,"-5"-9"0,-1 0 0,-1 3 439,1 3 1,6 9 0,4 3 0,0 3-1,2 1 1,4-1 0,6-3 0,7-5-1,6-2 1,8-2 0,7 0 725,9 0 0,3 0 0,7 0-1074,1 0 0,8 0 0,-7 0 1,0 1-551,-2 4 1,-7-2-1,0 6 1,-6 0-1,-6-1 1,-4 1 591,-5 2 0,-3 6 0,-5 4 0</inkml:trace>
  <inkml:trace contextRef="#ctx0" brushRef="#br0">23994 15953 9147,'0'-29'643,"0"7"-621,0 18 0,2 5 1,4 13-1,6-1 1,7 0-1,4 1 0,7-1 1,3 0 413,4 1 1,1-1-1,2 2 1,-1 1 0,-4 3-1,-5 1-417,-6-1 1,-7 4 0,-8 0-1,-4 2 1,-4 2 0,-2 1-1,-5 1-529,-8 2 0,-3 0 0,-7-4 0,3-2 1,1-1-1,0-3 0,2-2-915,7-3 0,-1-5 1425,7-3 0,1-10 0,4 0 0</inkml:trace>
  <inkml:trace contextRef="#ctx0" brushRef="#br0">25047 15993 9152,'12'-20'1115,"-3"-2"0,-3 10 0,-6 9 0,0 15-1250,0 13 1,-6 3 0,-4 8 0,-7 3-1,-5 3 1,-3 7 0,-2 3 0,1 1-1,-2 4-3443,-4 5 3578,10 0 0,4-26 0,-1 1 0,-9 29 0</inkml:trace>
  <inkml:trace contextRef="#ctx0" brushRef="#br0">24541 18312 8443,'-15'-21'0,"-3"5"-292,-4 5 1,3 7 0,1 8 455,3 5 0,2 1 1,0-1 917,-1-4 0,13-4 1,5-1-685,7 0 1,8 0 0,3-1 0,5-2 0,4-2-1,4 1-234,4-2 0,5 4 0,2-3 0,0 0 1,1 1-1,-1 1 0,2 1-3756,-1 2 2762,-10 6 0,6-3 830,-12 6 0,-6-6 0,-5 3 0</inkml:trace>
  <inkml:trace contextRef="#ctx0" brushRef="#br0">24927 18245 8122,'-4'-21'0,"0"3"-204,1 4 0,1 0 0,2 1 380,0 0 0,2 1 0,2 1 0,5 4 248,3 1 1,5 2 0,3 4-1,-1 0 1,2 1-197,-1 4 1,1 3 0,1 9-1,-2 2 1,-3 2 0,1 2-1,-3 3-292,-5 0 0,-2 1 0,-5 0 0,1-1 0,-1-1 1,-3-1-333,-4-2 1,-2-1 0,-6 3 0,0-4 0,-3 0 0,0-4 0,-1-3-2125,-2-4 2520,4 3 0,-6 1 0,7 8 0</inkml:trace>
  <inkml:trace contextRef="#ctx0" brushRef="#br0">25754 18312 8441,'16'-6'0,"-4"-3"146,-5-3 425,-2 4 0,-7 3 1,-4 5-35,-7 0 1,-2 0 0,-7 0 0,0 0-199,1 0 1,-3 0 0,7 1 0,2 3 0,4 5 0,7 3 0,3 2 92,1-1 0,3 5 0,5-1-1051,10 0 0,7-3 0,6 0 0,5-2 0,3-3 290,1-5 0,1-3 0,0-1 1,1 0-1,-5-1 0,-4-3 1,-10-5 271,-8-3 1,-8-3 0,-11-3-1,-9-2 1,-15-1 0,-12 3-1,-12 5-203,-9 4 1,-3 3 0,-11 7 259,36 1 0,1 1 0,-35 10 0,1 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19675 8409 8241,'5'-13'0,"1"1"332,1 3 1,2-1 0,4 4 0,1-1 0,-1-2 0,0 1 0,-1 2 0,-1 2 0,-3 0 0,3 1 0,1 0 0,1 0 0,0-2-363,1 2 1,-1 2-775,0 1 0,1 4 0,-1 1 804,0-2 0,7 4 0,0 0 0</inkml:trace>
  <inkml:trace contextRef="#ctx0" brushRef="#br0">20368 8210 8536,'-13'-20'274,"4"5"1,0-1-27,-1 6 0,-2 8 0,-1 8 0,-1 2 0,0 2 0,-3 0 0,0 2 1,0 0-1,3 4 37,0 4 0,2 2 1,3 4-1,5 1 0,3 1 1,2 2-1,5 1-73,7-1 1,9-2 0,14-2-1,8 0 1,7-4 0,2-6 0,0-6-1,1-5-285,-1-4 0,-6-2 0,-4-4 0,-6-5 1,-7-6-1,-6-6-343,-6-4 0,-10-2 0,-5-3 1,-7-3-1,-11 0 0,-10 1 1,-9 4-288,-5 2 0,-5 4 0,0 11 703,1 3 0,1-3 0,2 5 0</inkml:trace>
  <inkml:trace contextRef="#ctx0" brushRef="#br0">20129 9995 8268,'-8'-19'335,"2"4"1,5-1-11,-4 6 0,-2 4 1,-6 6-1,-1 0 1,1 0 1067,0 0 1,7 0-1333,6 0 0,6 0 0,8 0 0,3 0 0,2 1-565,2 4 1,1-4 0,3 4 0,-1-2 0,-2 0-2287,2 1 2790,1 6 0,1-2 0,1 5 0</inkml:trace>
  <inkml:trace contextRef="#ctx0" brushRef="#br0">20955 9862 8266,'0'-13'0,"0"-1"545,0 1 0,-6 6 1,-3 4-307,-3 6 0,-5 6 1,-3 7-1,0 3 1,-4 2-1,-1 3 0,-2 2 1,2 4-28,3 1 1,4 9 0,9-2 0,5 2 0,5 3 0,8-3 0,10-1-1,8-7-454,4-3 0,10-1 1,1-12-1,2-4 0,2-6 1,-3-5 64,-1-1 1,-8-7 0,-3-7 0,-5-8 0,-5-7 0,-7-7 0,-10-4 128,-7-4 0,-7 2 0,-13-4 0,-6 2 1,-5-1-1,-2 4 9,-1 4 1,-1 6 0,-1 9-701,4 4 739,-4 9 0,-1-3 0,-7 5 0</inkml:trace>
  <inkml:trace contextRef="#ctx0" brushRef="#br0">16756 12541 8419,'6'-13'60,"-5"-1"1,5 13-1,-9 4 126,-6 3 0,-1 5 0,-12-3 1,-2-1-1,-1-1 0,-2-1 1,1-1-1,-2 1 0,-2-1 0,-3 0 1,-1-1-1,-3 0 1969,-1 2-2009,-2-4 0,0 5 0,0-6 0,1 0-111,4 0 1,-1 0 0,8 0-1,3 0 1,1 2 0,3 1 0,4 3-3680,2 1 3644,7 2 0,-3 4 0,3 0 0</inkml:trace>
  <inkml:trace contextRef="#ctx0" brushRef="#br0">15436 12448 9410,'-17'-12'194,"-1"-6"0,-4 2 0,4 2 0,0 10-322,-1 7 1,-1 15 0,-5 8 0,-1 4 0,-5 2 0,-4 4 0,1 3 706,2 0 0,1 3 0,6 2-294,2 5 1,4 2 0,7-1-1,3-4 1,6-3 66,6-5 0,12-2-269,12-1 1,7-6 0,10-10 0,7-4 0,3-8-99,4-4 1,4-3-1,-2-3 1,-3-6 0,0-9-1,-7-7-257,-3-6 0,-8-3 0,-9-7 1,-8-2-1,-9-5 0,-8-1 0,-10-3 28,-8 2 0,-12 1 147,-11 0 0,-5 9 0,-5 9 1,-5 5-518,1 3 614,0 10 0,-4 1 0,1 5 0</inkml:trace>
  <inkml:trace contextRef="#ctx0" brushRef="#br0">20115 14460 7897,'-6'-34'0,"3"4"0,-4 14 0,1 12 0,3 9 0,0 7 117,-1 2 0,-4-5 0,-5-2 0,1 0 0,5-1 0,7 0 0,7-3 0,5-1 181,1-2 1,2 0 0,3 0 0,4 0 0,3-2 0,2-1 0,1-3-1081,3-1 1,-3 2 781,3-3 0,3-7 0,0-6 0</inkml:trace>
  <inkml:trace contextRef="#ctx0" brushRef="#br0">21128 14167 7828,'-9'-19'0,"1"5"0,-3 8-160,-1 5 0,-3 7 0,-2 3 1,-5 1 154,-4-1 1,0 1 0,-4-4 0,-3 2 0,-2 3 0,1 6 0,3 5 1827,4 3 1,-1 5-1532,10 5 0,-3 2 0,7 11 0,3-1 1,5-1-180,8 0 0,11-3 0,14-6-235,7-2 1,9-7-1,3-1 1,1-9-13,3-8 0,-2-4 0,-1-7 0,-1-5 0,-3-9 0,-3-10-64,-4-9 0,-5-6 0,-9-3 23,-4-2 1,-9-5 0,-8 1 0,-7-1-20,-7 1 1,-9-1 0,-1 5 0,-2 4 193,-1 4 0,-1 4 0,0 6 0</inkml:trace>
  <inkml:trace contextRef="#ctx0" brushRef="#br0">17542 16566 7866,'-5'-14'0,"2"7"0,-6 4 0,0 6 0,1 6 309,-3-3 0,3 0 1,-5-6-1,0 0 1,-1 0-1,1 0 0,0 1 489,-1 4 1,-1-4-1,-1 5 1,-3-2-651,-2 1 0,3 5 1,-4-1-1,-3 3 1,-3 0-1012,-3-3 1,-6 3-1,1-4 1,-2 3-1,-4-2 863,-2-5 0,-4 4 0,-5-1 0</inkml:trace>
  <inkml:trace contextRef="#ctx0" brushRef="#br0">16209 16632 8658,'-13'0'412,"0"0"1,-1 0 0,0 0 0,-3 0-86,0 0 1,-7 11 0,2 5 0,-3 6 0,-2 8 0,0 2-60,1 5 0,-4 6 0,2 6-353,3 7 0,4-2 0,3 11 0,11-4 0,8-7-111,8-3 0,15-11 1,8-11-1,8-5 0,6-8 1,2-5 155,2-7 1,2-5 0,0-7-1,-3-8 1,-5-6 0,-4-8-1,-4-4 17,-5-7 1,-9-5 0,-6-9 0,-6-1-1,-7-2 1,-7 2 0,-9 2-51,-8 5 0,-4 4 0,-2 6 0,-1 5 1,-2 7-1,1 10-1160,4 6 1233,-2 5 0,12 12 0,-4 2 0</inkml:trace>
  <inkml:trace contextRef="#ctx0" brushRef="#br0">21102 18352 7958,'-6'0'0,"7"1"257,11 3 1,13-1 0,12 5-1,6-2 1,6-3 0,4-2-1,4-1 983,0 0 1,3 0-1425,-3 0 1,0-4-411,5-1 0,-6-11 0,3 1 0</inkml:trace>
  <inkml:trace contextRef="#ctx0" brushRef="#br0">22368 18152 10745,'0'-23'0,"1"3"-168,4 5 1,-2 7 0,6 13-1,0 4-106,-2 3 1,-2 5 0,-10 3-1,-5-1 1,-7 2 0,-6 1 0,-7 4 279,-5 4 0,0 13 0,1 0 0,2 4 0,4 2 1,4-1-1,8-4 1055,5-4 0,5-9 0,6-1-745,0-7 1,11 1 0,4-6 0,4-3 52,5-5 1,5-4 0,4-6 0,-1 0 0,4-3 0,-1-6 0,4-9-527,-2-5 0,-6-11 0,-1-5 0,-7-5 0,-6-4 0,-7-2-465,-6-2 0,-5-1 0,-8 1 0,-9 3 0,-8 5 1,-8 4-1,-8 4-1723,-4 5 2345,-9 9 0,1-3 0,-6 4 0</inkml:trace>
  <inkml:trace contextRef="#ctx0" brushRef="#br0">18596 8436 7893,'1'-9'0,"3"0"0,4 6 0,5-1 0,1 1 559,-1-1 0,0 2 0,1-2 0,-1 2 0,0 2 0,-1 2 0,-3 2 591,-5 5 0,-2 3 1,-2 3-1084,0 2 0,-2-2 0,-1 4 0,-1-1 175,1 0 1,2 6-1,1-4 1,1 3 0,2-1-1,3 1 1,1 3 157,4 0 1,1 1-1,1 1 1,2 2-1,1 1 1,2 0 222,-2 1-584,5 3 1,-6 0 0,2 1-1,-2-1 1,-3 1 0,-2-1 25,-1 2 1,-6-3-1,3 0 1,-1 0-1,-1-1 1,-1 1-1,0-1 139,1-1 0,-2-1 0,4-4 0,-2 1 0,2 0 1,2 0-1,2-2 0,2-1-15,1 0 0,0 2 0,2-1 0,2 2-154,0 3 0,1-1 0,-5 6-101,1 1 1,-2 0 0,-3 0 0,-5-2-1,-3 2 1,-1 0 0,-1 0 86,-3-1 1,-4-7 0,-4 1 0,2-5 0,1-4 0,0 0 0,0-2 113,0 0 0,6-1 0,-3-5 0,2 1 0,0-1 0,1 0-293,1 1 0,4-1 0,1 2 0,1 1 0,-1 2 0,0 0 0,0-1-915,1 1 998,1 6 1,-7-5 0,-2 5 0,-4-2 0,-2 0 0,-2 0 200,-3 1 1,-1-7 0,1 2 0,-1-4 0,-3 0 0,0-1 0,-1 0 0,4 1 107,1-1 0,2-1 0,-1-2 0,1-1 0,1 2 1,2 0-547,1 3 0,2 0 1,-4 3-1,2 1 0,-2-1 1,-4 1-1,-5 1 41,0 2 340,-2-5 1,-5 5 0,0-5-1,1 2 1,-1-2 0,2-1 93,2-1 1,0-3-1,4 0 1,-1-2-1,1 1 1,3 0-200,1-1 1,6 3-1,2-3 1,-1 3 0,2 1-1,-1 1-203,0-1 1,-4 0 0,-5 2 0,-3 1-1,-2 4 1,-3-1 0,-1 0 0,-2-3 335,1-1 0,0-6 1,3 0-1,1 0 0,-1 0 1,3-2-1,0 0 164,1 1 1,4-4-1,-2 4 1,3-1-1,4 1 1,1 2-444,-1 2 0,-1 1 0,1 0 1,1 1-1,-1-1 0,-2 2 63,-2 3 0,1-4 0,0 6 1,-1-3-1,0 1 0,-3 0 1,-2 0 121,-2 0 0,5-1 0,-3-3 229,0-1 1,4-1-1,-3-2 1,3-1-159,2 1 1,-1-2-1,1 1 1,0 0 0,-1-1-1,1 1 1,0 2-231,-1 1 0,1-1 0,0 0 0,-2-1 0,-1 2 0,-2 3 0,0 0 36,-1 1 1,4 0 0,-4-2 0,1-1 0,0 0 0,2-1 0,1-2 259,2-1 1,0-1-1,-1 2 1,1-3-1,0 1 1,-1-2-1,1 0 25,0-3 0,-1 3 0,1 0 1,0 1-1,-1 2 0,1 0-282,0 0 1,-1-1 0,1 6-1,0-1 1,-2 2 0,-2 1-1,-2 2-340,-2-2 461,5-1 1,-8 3-1,5 0 1,0-2 0,-2-1-1,2-2 47,0 0 1,1-1 0,5-1 0,-1-3 0,1 1 0,1 0 0,2-1 103,1-2 1,0 4-1,-4-1 1,-1 3-1,1 1 1,0 0-1,-1 2-373,1 3 0,0 1 0,-1 5 0,1-3 0,0-1 1,-1 0 91,1-1 1,4 3 0,0-4 0,0-2 0,0-1 0,2-2 0,1 1-1,3-1 387,2 0 1,1 0 0,0 1 0,1-1 0,4-1-174,4-3 0,2 3 0,4-3 0,1 2 1,2 3-1,-1-1 0,-1 0 0,0 1-253,2-1 0,0 5 0,-5 1 1,0 0-1,2 2 0,0-2 103,-2 1 1,8-3-1,-8-3 1,2-1-1,0 0 1,-2 1 0,1-1 221,-1 0 0,5-4 0,1 0 1,2 0-1,2 0 0,3 0 1,-1 0-199,-3-2 0,3 3 0,-4-4 0,1 2 0,0 2 0,1 2 0,-1 1-986,0 1 961,-6-1 1,5 5-1,-5 1 1,4 0-1,-1 2 1,2-2 121,-1 0 0,-2 5 1,4-2-1,2 2 0,0 0 1,-1-4 5,0 0 0,-3-1 0,4-3 0,-3 2 0,-1 0 0,1 0 0,3-1 726,1 0-832,-4-3 0,4 0 0,-3 1 0,2 1 0,0 2 0,-4-2-93,0-1 0,2-2 0,-3 0 0,2 2 1,1 1-1,0 2 137,0-1 0,-1-3 1,4 1-1,-1 0 0,1 0 1,0-3-1,4-1 130,0 1 0,2 0 1,-4-2-1,0-2 1,-1-1-1,1-1 1,0 2-75,-1-1 0,1-3 0,0 4 0,-1-1 0,2-1 1,2 2-292,1-1 1,0-3-1,-6 5 1,-1 0 0,-2 0-1,1-1 144,-3-3 1,4 6-1,-6-4 1,0 2-1,-1 0 1,1 1-1,0 2 199,1 2 0,2-1 0,4 0 0,-1 1 1,-2 0-1,2 3 0,-1 0-37,0 0 0,2 2 0,-3-1 0,2-1 0,-1 1 0,-2 0 0,-2 0-87,-2 1 1,-3-3 0,0 5-1,-2 0 1,-2-2 0,-1 0-1,0-2 43,-2-3 0,4 4 0,-7 0 0,-1-2 0,-2-1 0,1-2-45,2 1 0,-2-1 1,2 0-1,-2 1 0,-2-1 1,0 0-50,0 1 1,0 3 0,0 3 0,0-1 0,0 2 0,0-1 0,-2 4-83,-2 1 1,1 2-1,-5 0 1,1-1 0,0 1-1,-4-1 123,-1 1 0,-1-2 0,0-1 0,-1-3 0,1-1 0,-2 0 0,-1-1-57,-2-3 198,0-1 1,4-2 0,-3 1-1,0-1 1,0 2 0,2 1 85,2 2 1,4 4 0,0-3 0,-1 1 0,-2 0 0,-1 1-456,-1 3 1,1 1 0,0 2 0,-1-2 0,0-2 0,-3 0 0,0-1 41,0-1 0,1-1 0,0-3 0,-2 0 1,0-2-1,0-3 0,-1-3 397,-2 1 0,4 1 0,-4-1 1,0-1-1,2 1 0,0 2 46,2 1 0,-2-1 0,1 0 0,2 0 1,0 3-1,-1 1-415,0 3 0,-3 1 0,4 3 0,-3-2 0,0 0 0,-2-1 1,0 4 121,-3 1 0,4 2 0,-2 0 0,-2-1 1,0 1-1,0 0 0,2-2 357,-1-3 0,-1 3 1,2-3-1,2 2 0,3 0 1,-1-3-1,2-1-373,1 1 0,3 0 0,1 2 1,4-2-1,0 0 0,1-2-78,0 0 1,1 4-1,5-6 1,0 1 0,0 0-1,0 1 1,0 0 57,0 1 1,0-3 0,2-2 0,1 2 0,1 0 0,-1 0 96,-1-3 1,2 0-1,2-1 1,0 0-1,1-1 1,1-1-1,2-3 1,2 3-11,1 1 0,2-3 0,1-1 0,4 1 0,-1 0 0,2 0-21,-1 1 0,1-2 0,3 1 0,-3 1 0,-2 2 0,-1 1 0,-1 1 99,1-1 1,0 5 0,-5-1 0,1 0 0,-1-2 0,0-2 0,1 2 155,-1 2 0,0-2 0,2 5 0,1-3 1,4 3-1,-1-1-279,0 0 1,5 0 0,-2-2 0,3 0 0,2 1 0,0 0 0,1 0-82,3-2 0,-6-1 0,3 0 1,-1 1-1,-4 2 0,3-2 0,-3-1 130,0-2 0,-4 5 1,-4 0-1,1-2 1,2 0-1,-2 0 50,-1 2 0,3 4 0,1-2 1,0-1-1,2 2 0,-2-2 0,2 2-77,0-1 1,1 1-1,4 3 1,1-2-1,1 2 1,2 2 0,1 4 124,-1 1 1,-2 0 0,-2-3 0,1 2 0,0 1 0,-1-1 154,1-2 1,0 0 0,-2 2 0,-1 1 0,-2-2 0,1-1 0,3-1 432,0 0-844,1-1 1,4 4 0,2-2 0,-1-3 0,4 0-1,-1-1 33,2-2 1,5 4 0,-7-6 0,4 1-1,1-2 1,0-1 115,0 0 0,-5 4 0,1-3 1,0 0-1,-1 1 0,-1-4 1,-1 0 60,-4 2 0,4-3 0,-2 3 1,-1-4-1,-2 0 0,-3-1 1,-1 0-219,-2 1 0,-6-1 0,2 0 0,-3 1 0,-2-1 0,0 0 15,1 1 0,-2-5 0,-2 0 0,-1 1 0,0 2-428,-2 1 1,4-4 0,-6 0-875,3 1 0,-5-2 421,1 0 0,-1-5 1,0 3-1,3-1 1036,2-1 0,0 1 0,6-5 0</inkml:trace>
  <inkml:trace contextRef="#ctx0" brushRef="#br0">18836 17845 8262,'13'-18'0,"0"1"0,5 3 0,0 7 0,-2 1 0,5-10 0,-1 1 0</inkml:trace>
  <inkml:trace contextRef="#ctx0" brushRef="#br0">18982 17738 8262,'8'-5'459,"2"2"0,-6-6 1,-1-2-1,-3 1 1,-6 1-1,-5 6 1,-9 6-1,-5 7 275,-7 7 1,-17 8-1,-9 7 1,-6 3-1,29-16 1,-1 0-1,-3 2 1,-2-1-679,-4 3 1,-3-1 0,-11 3 0,-2-1 0,-5-1 0,-1-2 0,-4 0 0,-2 0 0,21-8 0,0 0 0,-1-1 0,-3 0 0,0-1-1,-1-1 1,-4 0 0,-1-1 0,0 0-872,-2-1 0,-1-2 1,0 1 692,0-1 0,1-1 0,-1 0 0,-4-1 0,-1 0 0,0 0 0,2-1 0,0 0 0,0 0 0,0-1 0,-1-1 0,1 0 0,-1 0 0,0-1 1,0-1-1,1 0 0,1 0 0,0-1 98,2-1 1,1 0 0,-1 0 0,0-1 0,-1 0 0,2 0 0,3-1 0,1 0 0,0 0 0,2 0 0,1-1 0,0-1 0,2 1 0,-1-1 0,1 0 0,4 0 0,-1 0 0,1 0 0,-22-2 0,1 0 0,6 2 0,2 1-541,4 1 1,1 1 0,2 0 0,2 2 0,9 2 0,2 0 563,4 0 0,1 0 0,0 2 0,1 0 0,-24 3 0,0-1 0</inkml:trace>
  <inkml:trace contextRef="#ctx0" brushRef="#br0">11424 17952 9375,'-6'-24'1367,"-3"-3"0,-3 10 0,-1 8 1,0 6-904,-1 3 1,-6 12 0,-6 7 0,-3 7 0,-2 7 0,0 0 0,-1-1-254,3-2 1,2 2-1,5-1-128,4-1 1,9 1 0,5-3 0,4-2 0,6-1-387,7 0 0,9-4 0,12-5-91,6-6 1,9-4-1,0-6 1,3 0 13,1 0 0,1-1 0,-3-2 0,-2-3 380,-4-2 0,2-6 0,1-7 0</inkml:trace>
  <inkml:trace contextRef="#ctx0" brushRef="#br0">11877 18072 8350,'5'-29'992,"-1"7"0,5 13 0,-3 9 0,1 8-397,4 4 1,-4-1-1,2 0 1,0-2 0,0 1-1,0 0 1,1 1-1,0-2-224,-1 1 1,2-3 0,-5 1 0,1-2-75,3-3 0,-4-3-843,-1-5 1,-4-2-1,-1-6 1,0-4-1,0-3 197,0-7 1,0-7 0,0 0 0,0-2 0,0-1 0,0 5 116,0 2 1,0 9 0,0 4 0,2 3 0,2 5-227,5 5 0,-2 8 0,4 7-858,4 5 0,-1 5 1316,9 5 0,5 1 0,6 0 0</inkml:trace>
  <inkml:trace contextRef="#ctx0" brushRef="#br0">12557 18005 10253,'-10'-30'1264,"-4"4"1,4 8 0,-8 14 0,5 4-942,4 4 1,-1 3 0,5 7 0,1-2 0,-1-2 0,1-1 0,1 1-1204,1 2 1,10 0 0,4-3-1,5-5 1,4-5 879,3-8 0,1-6 0,2-12 0</inkml:trace>
  <inkml:trace contextRef="#ctx0" brushRef="#br0">12610 17352 9025,'0'-18'1424,"0"0"-1672,0 7 0,6 5 1,3 7-1,3 2 1,3 2-1,1-2 1,5-2 247,4-1 0,-1 0 0,8 0 0</inkml:trace>
  <inkml:trace contextRef="#ctx0" brushRef="#br0">12864 17259 9271,'-14'0'793,"2"7"0,2 6 1,3 8-1,1 6 0,3 4-71,1 4 0,2 7-438,0-2 1,0 6 0,0-8 0,2 1 0,2 2-471,5 1 0,3-4 0,1 7 0,-1-5 0,-2-5 1,-2-2 185,-2-1 0,4-9 0,-2 2 0</inkml:trace>
  <inkml:trace contextRef="#ctx0" brushRef="#br0">12690 17765 10600,'9'-38'886,"0"2"1,-4 5-1,3 9 1,3 5-989,1 7 0,5 4 0,4 8 0,3 2 0,7 5 0,4 1 0,8 1 0,2-2 102,1 1 0,10 2 0,-1 1 0</inkml:trace>
  <inkml:trace contextRef="#ctx0" brushRef="#br0">13170 17672 9389,'-13'-25'0,"0"-2"2994,-1 3 0,7 4-2925,2 20 0,4-2 0,1 11 0,0 1 0,0 2 0,1 0 0,4-2 0,4-1-856,3 2 1,5-5 0,1-2 786,-2-3 0,5-1 0,0 0 0</inkml:trace>
  <inkml:trace contextRef="#ctx0" brushRef="#br0">13184 17419 8428,'-8'0'3355,"-2"-6"-2599,5-3 0,2 3 0,9 3-1109,8 6 1,0 4-1,9 7 1,0-1-114,3 0 1,5 1 0,1-3 0,1 0 0,-1-4 0,-3 1 0,-6-2-1157,-5-1 1,-5 1 1634,-4-1 1,-4-4-1,-10 4 1,-4-4 0,-4-1 56,-5 0 1,-3-4 0,-5-2 927,-1-2 1,5 4 0,1-5 0,2 0 560,3 2 0,5-4 0,5 7-1322,5 1 1,8 2 0,13 1 0,-1 1 0,2 2-1,-1 3-713,4 1 1,1-4 0,2 3 0,-2-1 0,-3-1 0,-4 1 0,-3-1-304,-2 0 0,-4 1 0,-3-5 2932,-5 0 1602,-4 0-3261,-10 0 1,7 0 0,9 0 0,13 0 0,17 0 0,13-2-1181,12-2 1,7-9-1,4-11 1,1-4-1,-5-6 1,-7-3 28,-8-5 1,-10-5-1,-11 1 1,-9-1 0,-8-5-1,-6-2 1,-10 0 425,-13 2 1,-6 15 0,-16 7 0,-7 14 0,-6 11-1,-11 14 500,27 3 0,1 3 0,0 2 0,1 3 0,-5 10 0,0 4-376,2-1 1,0 2 0,-3 6 0,1 4 0,2 3-1,2 3 1,1 0 0,1 0-529,1 2 0,2 1 1,3 3-1,4 0 635,2-6 0,2 0 0,1 3 0,2 0 0,2-3 0,1 0 0,0 2 0,-1-1 0</inkml:trace>
  <inkml:trace contextRef="#ctx0" brushRef="#br0">12797 18645 8188,'-21'-48'-69,"-2"-1"0,5 11 0,1 8 3,3 10 0,2 5 1,1 1-1,3 1 1,-1-2-1,1-1 0,4-2 1,2 1 636,2-3 0,0 10 0,2 0 0,2 7 0,5 10 0,3 9 160,1 11 0,-4 5 0,0 10 0,0 2 0,0 4 0,-2-1-908,-1-2 0,5-4 1,-4-2-1,2-5 1,0-8-1,1-7-504,2-4 1,-5-10 0,-2-10-1,-5-12 1,-5-13 0,-4-10 553,-2-7 0,2-11 1,0-6-1,0-3 0,0-1 1,0 5 961,-1 2 0,4 6 0,1 11 0,4 10 0,1 9 0,0 7-565,0 3 0,6 8 1,4 2-1,5 4 0,4 2 1,1 2 38,-1 2 1,3 9-1,-3 1-556,2 4 0,-6 4 1,-2 3-1,-7 2-138,-4 3 1,-2-2-1,-2 2 1,-4-3 0,-4-3-1,-4-3 1,3-4-94,-1-3 1,1-2 0,3 0 0,2-1 0,1-1 0,2-4-813,5-1 0,5 3 1290,11-5 0,9 1 0,7-5 0</inkml:trace>
  <inkml:trace contextRef="#ctx0" brushRef="#br0">13237 18272 8886,'0'-23'0,"-2"4"1370,-2 4 0,1-1 0,-6 7 0,-1-1-235,-2 1 0,4 0-1440,4 9 0,4 3 1,4 10-1,5 2 1,2 1-1,-1 2 1,-1-2-777,1-1 0,2-1 0,2-1 0,-1-1 1482,0-3 0,-4-5 0,-2-8 1268,-1-5 1,-1 1-1391,-5-1 1,6 6 0,3-1 0,2 4 0,4 3 0,3 3-1538,4 1 0,3-4 1,2 2 1257,0-4 0,11-7 0,4-1 0</inkml:trace>
  <inkml:trace contextRef="#ctx0" brushRef="#br0">13703 17938 8188,'-1'-13'0,"-2"0"210,-1-1 0,-1 14 1,5 11-1,0 11 467,0 8 0,0 8 0,-1 2 0,-2 6 0,-2 3 0,2 0 0,2 1 1,1-1-1222,0-5 1,0 1-1,0-11 1,0-2 0,0-3-1,-2-9 1,-2-5-478,-5-8 0,2-4 0,-2-4 769,-2-3 0,-1-14 1,1-12-1,2-5 507,4-7 1,4-5 0,1 1-1,1 0 1,2-1 0,3 1-1,3-2 555,6 1 1,0 8 0,5 2 0,1 6 0,0 8 0,4 2-1794,5 5 0,-5 1 983,6 1 0,-6 1 0,8 0 0</inkml:trace>
  <inkml:trace contextRef="#ctx0" brushRef="#br0">13970 17765 10922,'-13'2'0,"-1"4"0,1 8 1202,0 11 1,-1 10 0,3 9 0,0 3-1,2 4-946,-1 2 0,2-7 1,1 6-1,1-5 1,5-4-1,4-3 1,7-4-1,6-5-22,7-3 1,6-7-1146,2-4 1,2-8-1,-4-4 1,3-5-1,-3-5 13,-1-4 0,-4-8 0,-5-6 0,-5-2 0,-4-3 0,-3 0 3324,-2 1-2182,2-2 0,-4 21 0,5 5 0,0 17 0,4 17-244,8 16 0,9 17 0,-12-27 0,0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14876 7130 8285,'0'-25'0,"-4"3"0,1-8 0,5 6 0,5 7 0,5 3 0,1 4 0,0 2 181,1 3 1,-4 0 0,2 5-1,3 0 1,0 0 0,1 2-1,2 1 1,4 2 0,3 1-1,3 0 1,2-3 0,4-1 0,4-2 152,8 0 1,6 0 0,7 0 0,7-2 0,6-2 0,-34 0 0,1-1 0,2-1 0,1-1 0,1-1 0,0-1 0,3 0 0,1-1 173,4 0 0,-1-1 0,-3 3 0,-1 0-448,5-1 1,1 0 0,-6 2 0,1-1 0,2 2 0,0-1 0,-2 1 0,0 0 0,0 1 0,-2 0-266,0 0 0,-1 1 0,4 2 0,-1 1 177,-3-1 0,1 0 0,2 1 1,-1 0-1,-3 1 0,-1 0 0,-1 0 1,0 0-25,0 0 0,0 0 1,-1 1-1,0 0 0,-1 0 1,0 1-1,0 0 0,-1 0 1,36 1-1,-2-1 201,-7-2 1,6 0 0,-5-2-1,3-1 1,-1-3 0,-2-1 0,3-4-1,2 0 99,-34 4 1,1 0-1,36-6 1,-36 6-1,0 1 1,0-1 0,1 2-1,0-1 1,0 1-1,1 1 1,0 1-325,0 0 0,0 0 1,-1 0-1,-1 0 1,36 0-1,-6-1 1,-1 1-1,-5 1-1430,-1 2 1,-5 0 1008,-7 0 0,-3 2 0,-7 1 0,-2 1 1,-3 1-1,-3-1-474,-6 0 0,-4 5 0,-8-3 203,0 2 0,-1-4 768,-3 5 0,-3 0 0,-6 4 0</inkml:trace>
  <inkml:trace contextRef="#ctx0" brushRef="#br0">4652 7903 16357,'0'-9'-3640,"0"0"3795,0-1 0,2 0 1,2 1-1,5 4 1,3 4-1,1 1 1,1 0-1,-1 0 1,0 0-1,2 1 1,1 2-1,2 3 1,0 0-1,0 1 49,-1 1 1,6-4-1,-3 4 1,3-1 0,2-1-134,-2 0 1,1 4 0,3-2 0,1 1 0,2-1 0,1 1 0,0 0-50,1 0 1,1-6-1,5 1 1,1-2 0,2-2-1,1 0 239,-1 0 1,4-2 0,1-2 0,0-5 0,1-1 0,-1-1-75,0 3 0,-2 3 0,-2-2 0,1 1 0,1 3 1,-1 1-1,0 2-333,2 0 1,-7 6 88,6 3 0,-5-1 0,5-1 1,-1 0-1,0-1-7,2 0 1,4-1-1,-3-4 1,-1 2 0,3 2-1,-2-3 1,1 0 205,1-2 0,-4 0 0,3 1 0,1 2 0,-2 2 0,0-2 0,-2 0-108,2 1 0,-5-1 0,4 5 0,-4-2 0,-1-2 0,0 0-426,0 1 0,0-1 0,0-4 397,0 0 1,-4 0 0,-1 0 0,2 0 128,2 0 1,2 0 0,1 0 0,1 0 0,-3 0-1,0 0 1,-3 2-150,1 2 0,1-2 0,1 4 0,0-2 1,1 2-1,2 0-124,2 0 1,-1 3 0,-2-5 0,1 1 0,1-1 0,0 0 77,2-1 0,-3-1 1,5-2-1,-1 0 0,-1 0 1,0-2-1,-2-2 669,2-5 1,-7 2-563,5-2 0,-5 6 0,5-2 0,-2 2-151,-2-1 0,0 3 1,-2-4-1,-1 5 1,-1 3-1,2 3 1,2 0 33,0 0 1,6 3 0,-7-3-1,1 0 1,3-1 0,-1 0 68,4 1 1,0-5-1,5 4 1,-4-4-1,0-1 1,-1 0 189,0 0 0,3-4 0,-3-1 0,0 2 0,1 2 1,-2 1-1,-1 0-690,-1 0 0,0 0 447,6 0 1,-2 0 0,-4 0 0,2 0 14,-2 0 1,0 0 0,0 0 0,1 0 0,-1 0 0,0 0-1,-2-2 82,-1-2 0,8 3 0,-7-4 1,4 4-1,2-1 0,-1-1 18,0-1 0,0-1 1,-3 5-1,3 0 1,1 0-1,4 0-94,0 0 0,1 0 1,-1 0-1,-4 0 0,0 0 1,1 0-1,1 0-72,-2 0 0,0 0 33,-2 0 1,-2 0-1,6 0 1,0-1-1,-1-2-70,1-2 1,-6-1 0,3 3-1,-1-2 1,-1-3 0,-1-1-118,-2 2 0,2-5 0,-1 5 0,-4-2 0,1 1 0,-2 1 28,-2 0 1,0 4-1,-6-2 1,1 4-1,-4 1 1,-3 0 0,-4 1 234,-3 4 1,5 2 0,0 6 0</inkml:trace>
  <inkml:trace contextRef="#ctx0" brushRef="#br0">22341 8183 9253,'-13'-15'0,"1"8"376,3 8 0,3 4 0,6 6 0,0 4 0,0 0 0,2 1 0,1 2 0,1 4 0,1 3 0,-1 4 0,1 0 0,-2 5 0,-2 3 15,-1 5 0,-1 7 1,-4 1-1,-4 3 1,-4 5-1,-5 0 0,-4 4 1,-3 0-236,-2 3 0,2-1 0,1 0 0,3-4 0,2 0 0,3-4 0,1-1-367,2-2 0,5-4 1,4-2-1,2-2 0,2-5 1,3-3-88,6 0 1,0-5 543,9-1 0,7-4 1,3-3-1,8-4 1,8-2 350,8-6 1,15 0-523,-1-8 0,-28-1 0,0 0 0,1-1 0,0-1 0,3 1 0,-1 1 0,4-2 0,-1 1-59,1-1 0,1-1 0,-2 0 0,0 0 0,6 0 0,1-1 0,0-1 0,0 1 1,0-2-1,-1 0 0,1-1 0,-1 0 0,-3 0 0,-1-1-123,-1 2 1,-1-1-1,-2-2 1,0 0 0,-1 2-1,0-1 1,-1 0-1,0-1 1,-1-1 0,0 0-1,32-6 303,-4 0 0,-5-5 0,-8-2 0,-3 0 0,0-4 0,-4-3 0,-1-2 3,-3-2 1,0-12-1,0 0 1,3-6-1,1-4 1,-22 23-1,1-1-73,0-3 1,-1 0 0,2-3 0,-2 0 0,0-3 0,-1 0-305,-1 0 1,-1 0 0,1-3 0,0-2 0,-1 0 0,0-1 0,-1-2 0,-1-1 0,0 1 0,-1 0-1499,0 1 1,-3-1 1594,-3 5 1,-2-1 0,2-3 0,-2-1 0,-6 4-1,-1-1 1,-1 3 0,-2 0 0,-1 2 0,-1 2-206,-8-34 0,-7 9 0,-16 4 0,-6 4 0,-9 7 0,-11 7 0,-7 5 72,30 20 0,-1 1 0,-3 1 0,-1 2 0,-3 0 0,-1 1 1,-1 2-1,-1 2 0,-2 1 0,0 2 0,-1 1 0,0 1 209,0 1 0,-1 1 0,-4 3 0,0 1 0,1 2 1,-1 0-1,0 2 0,-1 2 0,0 0 0,0 1 0,1 0 1,1 1 44,3 1 0,0-1 1,0 2-1,2-1 1,2 0-1,2 1 1,3-1-1,2 0 1,2 1-1,1 1 0,-26 14 1,6 4-3048,8 1 3007,11-5 0,3 7 0,9-3 0,4 2 0,2 1 0</inkml:trace>
  <inkml:trace contextRef="#ctx0" brushRef="#br0">23581 9942 8198,'0'-13'1097,"2"-1"0,0 0-1001,3-4 1,5-1 0,-1-5 0,2 2 0,-1-1 0,-1 1 0,0 0 0,-2 0 147,-2 1 1,-2-3-1,-1 7 1,3 0-1,-2 3 476,-2 0 1,-1 8-1,0 6 1,0 9-1,0 7-73,0 7 0,5 3 1,1 7-1,1 5 1,3 5-1,2 3-271,2 5 0,3 3 0,3 12 0,0-3 0,4 1 1,1 1-143,2 0 0,0 3 0,-1-10-386,1-2 0,1-5 0,0-4 0,0-1-183,-2-3 0,-7-3 1,2-3-1,-2-3 0,-3-3 1,-1-4-822,-2-4 0,-5-6 1,-4 0-4099,-2-2 4471,-2-7 0,0-10 0,0-13 1,0-8-1,-2-7 783,-2 0 0,-4-4 0,-5 0 0</inkml:trace>
  <inkml:trace contextRef="#ctx0" brushRef="#br0">24048 10635 8511,'-26'-12'0,"3"2"0,2 2 0,0 3 0,2 2 0,0 3 0,2 3 0,3 2 785,0 3 1,7 5-1,2 6 1,5 2-1,5 3 1,7 1-1,7 2 36,8-1 1,4 1 0,0-2-1,4-3 1,7-5 0,2-7 0,4-6-510,-2-2 0,-2-4 0,5-2 0,-3-8 1,-2-7-1,1-8 0,-4-2-4100,-4-4 3113,2-1 1,-11-2-1,2 2 675,-7 2 0,2-5 0,-4 3 0</inkml:trace>
  <inkml:trace contextRef="#ctx0" brushRef="#br0">23088 9249 7870,'-8'-1'-379,"5"-2"0,5-3 0,4 0 1,0-2 580,0 1 1,-3 4-1,-6-3 1497,-2 0 0,1 3-479,4-6 0,0 5-995,0-5 0,-2 6 0,-2-1 0,-5 2 128,-3 2 1,-1 5-1,0 0 1,-1 3 0,2 2-175,3 2 0,4 1 1,5 1-1,1-2 0,3-2 1,7-3-1,4-1-273,2-3 1,6-1-1,-4-2 1,0 0 0,0 0-1,-2-2 1,-3-2-371,0-5 0,-2 1 1,-2 0-1,-3-3 1,-1-1-1,-3-1 601,-1 0 0,-4 4 0,-2 1 0,-5 3 1,-4 2-1,-4 1 134,0 2 1,-1 2 0,4 2 0,1 3 0,1 2 0,3 0-617,5 2 1,2-4-1,4 0 1,2-1 0,7-3-1,5-1 345,6-2 0,3 0 0,2 0 0</inkml:trace>
  <inkml:trace contextRef="#ctx0" brushRef="#br0">24581 7796 8171,'-14'-7'-231,"6"-3"0,-1 5 363,-2 2 0,7 2 96,4 1 1,0-6-1,4-3 1,-1-3 0,0-1 1133,2-1 1,-2 7-1094,-8 3 0,-2 2 0,-7 4 0,1 2 0,0 5 0,-1 3-113,1 1 1,1-4 0,2 0 0,3 1-1,-1 2 1,2 1 61,0 1 1,2-1 0,4 0 0,0 1 0,0-1 0,1 0-125,4 1 1,4-2 0,7-2-1,3-3 1,2-1 0,3-3-435,1-1 62,-4-2 1,2-5 0,-5-2 0,-2-5 0,-2-6-71,-5-1 1,-4 0 0,-6 4 0,-3-1-1,-7-2 1,-4 3 0,-4 3 31,-2 3 0,5 5 0,-2-4 0,2 3 0,0 3 1,-1 5-1092,6 6 1095,3 3 0,8 1 312,0 0 0,0 1 0,0-1 0</inkml:trace>
  <inkml:trace contextRef="#ctx0" brushRef="#br0">24314 8076 7912,'12'-1'6,"-2"-4"1,-1-2 0,2-2 0,1 0 0,2-1 0,1-2 440,-2-1 0,4 4 167,-8 0 0,1 4 0,0-3 0,-2-3 0,-1-1 1770,1-1-1944,-5 0 0,1 7 0,-8 7 1,-5 11 296,-3 9 0,-3 4-614,-3 2 1,-2 5 0,-7 4-1,0 2 1,1 2 0,-1 0-698,0 0 1,1-1-221,-1-4 1,6 2 0,5-6 0,4-1-2040,3-2 2833,6-1 0,-9-1 0,5 1 0</inkml:trace>
  <inkml:trace contextRef="#ctx0" brushRef="#br0">24021 8476 7801,'-9'-6'1488,"0"-3"-761,6 3 48,-3 0 1,6 8 0,2 1 0,1 3 0,3 1 0,1 4-761,3 0 0,2-2 0,2 0 0,-1 0 0,0 0 1,2-2-1,1 1-4222,2-1 4207,0-4 0,1 3 0,2-6 0</inkml:trace>
  <inkml:trace contextRef="#ctx0" brushRef="#br0">23941 8809 9966,'-7'-6'49,"2"-1"0,10-6 0,3-1 15,4 1 0,-3-5 1,0 2-1,0 3 0,-2 2 1122,-2 1-962,-4 4 1,-7 6 0,-4 9-1,-5 3 1,-4 2 0,0 3 279,-1 1 0,3 5 0,2-1 1,0 4-1,0 0 0,5-1-362,2-2 1,4 2 0,4-4-1,0-1 1,1-2 0,5-3 0,8-3-732,6-3 1,7-4 0,3-7 0,1-6 0,0-7-1,-1-4-405,-4-5 1,-2-2 0,-12-4 785,-3-1 1,-5 0 0,-10 4 0,-7 2 130,-8 3 0,-4 3 1,-2 7-1,1 3 1,-1 4-1,0 5 1,1 5-29,-1 4 0,6 4 0,3 5 105,4 4 0,6 3 0,2 2 0</inkml:trace>
  <inkml:trace contextRef="#ctx0" brushRef="#br0">23754 9049 8089,'-13'0'506,"0"0"1,5 2 0,4 2 0,2 5 83,2 3 1,0 3 0,0 2 0,-1 6 0,-4 3-501,-3 5 1,-3-3 0,1 5 0,1-2 0,-1 0 0,-2-1-1426,-2-2 0,3-7 1,0-2 1334,2 0 0,0-4 0,-4 4 0</inkml:trace>
  <inkml:trace contextRef="#ctx0" brushRef="#br0">23554 9382 7781,'-13'0'2481,"4"0"-1637,0 0 0,6 2 0,-1 2 0,2 5-249,2 3 1,0 3 0,0 1-427,0 2 1,0 6 0,0-2 0,0 3 0,0 0-1980,0-3 1810,0 3 0,0-4 0,0 6 0</inkml:trace>
  <inkml:trace contextRef="#ctx0" brushRef="#br0">23448 9609 7781,'-14'0'-9,"7"6"0,3 3 499,2 3 1,2 1 0,2 2-1,2 1 1,3 2-389,1-2 0,5 0 0,-1-1 0,4 0 0,1-5 0,-1-2 0,0-5 0,3-2-80,2-1 0,-5-1 0,2-4 0,-3-5 1,-2-5-23,1-3 0,-1-11 0,0 1 0</inkml:trace>
  <inkml:trace contextRef="#ctx0" brushRef="#br0">5599 11048 8475,'4'-9'211,"1"0"1,3 5 0,-2-3 0,2 1 0,2 1 0,2 1 0,1-1-54,1 2 0,-5 2 0,-1 1 0,3 0 1,1 0-50,1 0 0,2 0 0,1 0 0,2 0 0,0 0 0,1 0 42,3 0 1,9 0-1,3 0 1,2 0 0,1 0-1,3 0 1,4 0 290,4 0-349,-5 0 0,8 0 0,-2 0 0,3 0 0,3 0 0,1 0 97,2 0 0,4-2 1,-1-2-1,0-5 1,2-3-1,-2-1 90,1 0 1,3-1-1,-7 1 1,-1 1-1,-1 2 1,0 2-373,2 2 1,-2 2-1,-6 4 1,-2 0-1,-1 1 1,-2 4 0,-2 2-106,-5 1 0,-1 4 0,2-4 1,-4 4-1,-4 0 0,-3-2 8,-1-1 0,-5-6 0,-1 3 185,-2 0 0,4-4 1,-4 2-1,0-2-817,0-2 0,-1 0 821,-5 0 0,1-6 0,-1-2 0</inkml:trace>
  <inkml:trace contextRef="#ctx0" brushRef="#br0">5599 12834 8196,'7'-13'0,"0"-1"0,-2 3 0,4 2 0,3 4 117,1 4 0,0 1 0,2 0 1,1 0-1,4 0 0,0 0 0,4 1 1,1 2-1,3 2 0,2-1 1,3 1-1,1 0 0,3 1 0,3 2 75,4-1 0,4-4 0,5 2 1,0-2-1,2-1 0,3 3 1,4-2-1,2-2 0,-2-1-17,-4 0 1,-1 0 0,3 0 0,3 0 0,1 0 0,1 0-92,0 0 0,-1 0-95,3 0 1,-8 0-1,8-1 1,-2-4-1,-2-2 30,0 0 1,-3-5 0,-3 4 0,0 0 0,0-1 0,-2 0 84,-2 1 1,0 2 0,0 5 0,-1-2 0,-1-1 0,-4 1-295,-1 1 0,-2-2 0,-4-1 0,0 2 0,0 2 0,-1 1-128,-4 0 1,2-5 0,-4 1 0,0 1 0,-1 1 0,-2 2 0,-3 0 317,-5 0 0,3 0 0,-4 0 0</inkml:trace>
  <inkml:trace contextRef="#ctx0" brushRef="#br0">5639 15566 7908,'-9'-7'-138,"1"4"183,2 6 0,1-2 0,3 4 1,2-5-1,6-3 0,4-2 0,4 1 1,0-1 673,4 1 1,1-2 0,7 3 0,-1-1-694,3 1 0,8 1 0,-1 2 0,4 0 0,2 0 0,4 0-31,3 0 1,9 0 0,3 0-1,3 0 1,3 0 0,2 0-21,6 0 0,-2 0 0,0 2 0,-2 1 0,-1 1 0,-2-1-51,-2-2 1,2-1-1,-8 0 1,-1 0 0,-2 0-1,-4 0-247,0 0 1,-6 0-1,-2 2 323,-2 2 0,-2 10 0,0 6 0</inkml:trace>
  <inkml:trace contextRef="#ctx0" brushRef="#br0">23848 15340 7929,'4'-21'0,"1"3"0,5 5 0,0 2 0,5 2 0,1-1 399,-4-2 0,-4-1 0,-8 0 0,-2 1 0,-2 3 0,-7 4 0,-5 4 0,-6 1 0,-3 0 964,-2 0 1,-1 3 0,-2 4-1288,-1 7 0,-1 5 1,3 0-1,1 6 0,5 2-111,2 3 0,3 4 0,6-2 0,3 1 0,5 1 0,5 0-80,8 3 0,6-4 0,12-4 1,-1-4-1,3-4 0,2-3 64,4-6 1,2-5-1,0-7 1,-3-1-1,0-5 1,0-9-62,3-10 0,-4-8 1,-3-8-1,-7-2 0,-5-3 1,-5 0-1,-4 0-426,-4 3 1,-5 3 0,-5 5 218,-4 3 0,-4 6 1,-5 4-1,-4 5 1,-3 7-89,-2 5 1,1 5-1,-3 6 1,0 8 406,-2 6 0,0 12 0,4 2 0</inkml:trace>
  <inkml:trace contextRef="#ctx0" brushRef="#br0">23688 15539 7636,'-6'-13'0,"-3"0"1392,-3-1 1,5 9-1,2 5-1044,4 7 0,-5 6 0,-3 4 0,-4 2 0,-5 2 1,-4 4 642,-4 4 0,-2 10-1015,-3 5 0,0 4 0,-7-2 0,-5 5 0,-3 3 0,-5 2 0,-1-1-65,26-28 1,-1 1-1,-1 0 1,0 0 0,0-1-1,1 1 1,-25 22 0,2-3-1,2-5-494,4-5 1,8-6-1,5-9 1,5-4-1,3-3 1,6-3 582,2-4 0,2-2 0,-1-6 0</inkml:trace>
  <inkml:trace contextRef="#ctx0" brushRef="#br0">22928 16193 11103,'-37'0'0,"-5"0"0,-1 0 458,2 0 0,10 11 0,12 7 0,-1 4-583,-2 1 0,-8-3 0,-1-3 0,2 2 1,1 2-1,2 1 0,4 0 0,6-1 272,6-2 1,4 0 0,9-3 0,5 2 0,12-3 0,8-5 0,10-5 0,8-4-1570,8-1 1,12-6 1421,1-2 0,-27-1 0,1 0 0,0-2 0,0 1 0</inkml:trace>
  <inkml:trace contextRef="#ctx0" brushRef="#br0">23901 15753 8111,'7'-21'393,"-1"8"0,-10 13 0,-2 10 0,-1 6-141,-4 7 0,-1 3 0,-1 5 1,0 5-1,-1 5 38,1 8 0,0-4 0,1 9 0,1 1 0,3 1 0,-1 2 0,1 0 71,4 0 1,2-1-1,2-3 1,0-2-1,0-4 1,0-5-1189,0-6 0,2 0 0,2-7 827,5-5 0,3 2 0,1-6 0</inkml:trace>
  <inkml:trace contextRef="#ctx0" brushRef="#br0">23714 16459 7610,'-23'0'0,"-1"2"998,5 2 1,5 8 0,14 6 0,2-2 0,2-1-1,5-2 1,3 0-961,1 1 1,11-1 0,6-1 0,5-3 0,8-5 0,2-2 0,2-2 0,0-2-997,4-2 1,-1-8 0,-2-9 0,-7-1 0,-5-5 957,-4-1 0,-1-3 0,-4-9 0</inkml:trace>
  <inkml:trace contextRef="#ctx0" brushRef="#br0">24208 15579 7621,'-11'-7'0,"-2"3"188,-2 2 0,2 12 1,4 4-1,4 2 75,4 3 1,-1 4-1,-1 8 1,-1 3 0,1 3-1,2 1 1,2 5 1237,4 3 0,8 3 0,9 4-1031,3 1 1,8-1 0,4-1 0,4-2 0,5-3 0,0-2-519,0-7 0,6 1 0,-5-7 0,-2 0 1,-2-3-1,-5-5 0,-2-3-2445,-4-5 0,-1-1 1477,-4-2 1016,0-6 0,-1-1 0,1-6 0</inkml:trace>
  <inkml:trace contextRef="#ctx0" brushRef="#br0">24847 16126 11599,'-13'0'1806,"6"1"0,4 5 0,6 8-1866,6 6 1,2 0-1,4-3 1,2 0-1,0-1 1,0 3 0,-3 2-1,0 1-535,-1-1 0,0 4 0,1-4 0,-2 1 0,-4-1 0,-3-2 0,-5-1-573,-5 1 1,-3-9 0,-9 4 1051,-1-2 0,-5-7 0,-1 0 0,-4-4-82,-3-1 1,0-1 197,4-4 0,0-8 0,1-8 0</inkml:trace>
  <inkml:trace contextRef="#ctx0" brushRef="#br0">24408 15526 8055,'-26'0'0,"4"0"789,4 0 1,9 8-1,6 3 1,6 6-558,6-1 1,9 0 0,6 1 0,5 2 0,8 2 0,6 2-1,8 2 1003,5 2 0,5 0 0,4 1-1336,-3 3 1,-26-16-1,1 1 1,-2 1 0,1 0-1,0-1 1,0-1 0,3 1-1,-1 1-214,0-1 0,0 0 1,-2 1-1,-1-1 1,35 11-440,-7-1 0,-5-1 1,-8-2-1,-4-6 754,-4-2 0,1-1 0,-9-1 0</inkml:trace>
  <inkml:trace contextRef="#ctx0" brushRef="#br0">25447 15659 7615,'-15'3'3831,"10"6"-3543,10 9 0,15 4 1,11 2-1,-2-2 1,1 2-1,0 1 1,2 2-1,1 1-213,-1 3 0,4-1 0,-3 5 0,-1 1 0,1-2 0,-5-2 0,-4-1-622,-7 0 1,-3 1 0,-5-6-1,-6 1 1,-6-2 0,-8-1-1,-7-4-940,-8 0 0,-7-3 1487,-7-3 0,-6 5 0,-1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12597 17952 8585,'-6'-8'0,"-3"4"0,-3 2 676,-1 2 1,6 2 0,2 2 0,4 5 0,1 3 0,1 1-1,4 2 1,2 3 0,2 4 0,0 3 964,1 2 0,-2 6 0,-1 4 0,0 4-1273,1 3 1,-5 5 0,3-3 0,-2 0-1,1 2-434,-2-1 0,-2-7 1,0 3-1,2 0 1,2-3-1,-2-2 0,0-5-1620,1-5 0,-1 0 0,5-9 0,-1-1 1,0-2-406,4-4 0,1-7 2091,1-1 0,0-8 0,1-4 0</inkml:trace>
  <inkml:trace contextRef="#ctx0" brushRef="#br0">12677 19311 7967,'13'-13'-396,"-1"-1"1,-1 1-1,-3 0 684,3-1 1,-5 1 0,0 0 0,-2-1 0,1 1 52,-3 0 1,0-1 0,-4 3 0,-2 2 0,-3 3 151,-1 0 1,-4 4 0,3-2 0,-2 2 0,-3 4-210,1 2 0,-5-1 0,0 5 0,2-1 1,0 1-1,-2 2-110,-4 2 1,-2 3 0,-1 1 0,0 3-1,-3 0 1,0 2 0,-1 0 110,3 3 0,-1 1 1,0 3-1,2 1 1,3 3-1,4-1 0,3 0 2,2 0 0,6 6 1,2-2-1,5 2 1,6 0-1,7-1-359,8 1 0,16-4 1,9-2-1,9-5 0,10-3 1,6-7 17,-34-10 1,2-2 0,5 0 0,2-2-1,-2-2 1,1-1 0,2-2 0,1 0-1,3-4 1,1-1 0,0-3 0,-1-2-1,1-2 1,1-2-52,-1-2 0,-1-1 0,-3 1 0,-1 0 0,3-4 0,0-2 0,-5 2 0,0-1 1,-5 1-1,0 0 0,-2-1 0,-1-1 0,-3 0 0,-2-2-518,-3-2 0,-1-1 1,-3 1-1,-2-1 0,8-34 1,-10-1-1,-10-5 0,-9 1 595,-10-1 1,0 32 0,-6 1 0,-5 4 0,-3 2 0,-3 0 0,-2 1 0,-4 0 0,-2 3 0,-3 1 0,-2 3 0,-3 0 0,-2 3 291,-2 1 0,-1 4 1,3 4-1,-1 4 1,1 1-1,-1 3 1,-2 1-1,0 3 1,1 1-1,1 1 1,-1 3-1,0 2 1,3 2-1,1 2-96,1 2 1,1 2 0,-30 12 0,11 4-1,10-1 1,11 2 0,11 0-1628,6-1 1,12 10 1458,3-2 0,21 8 0,7 0 0</inkml:trace>
  <inkml:trace contextRef="#ctx0" brushRef="#br0">12770 19404 7997,'-13'0'2268,"0"0"-1826,-1 0 0,7 2 0,1 2 0,2 5 0,-1 3 0,2 1 116,2 1 1,2-1 0,4 0 0,3-1 0,6-3 0,4-3 0,2-2-321,1 1 0,4-1 1,-4-4-175,0 0 1,-2-4 0,-7-2 0,-2-1-2458,-1-4 2167,-6-1 1,1-1 0,-8 0-1,-6 1 1,-7 3 374,-5 4 1,-8 4 0,-2 1 0,-1 1 0,1 4 0,2 4 0,3 3 201,5 1 0,3 5 0,7 0 0,3-2 0,5 0 0,2 0 0,4 2 0,2-2 0,7-1-402,5-1 0,6-1 1,8-1-1,2-3 1,1-5-583,0-2 1,2-2 0,-2-2 0,-1-2 0,1-5 0,-4-3-768,0-1 1,-10-5 0,-6-1 1399,-7-2 0,1 5 0,1-4 0</inkml:trace>
  <inkml:trace contextRef="#ctx0" brushRef="#br0">12944 19458 7997,'-18'0'743,"0"0"1,5 0 753,7 0 1,13 0-967,15 0 0,4 4 0,0 1 0,2-1 0,2 0 56,1 1 1,0-1-727,-4-4 1,0 0 0,-1 0-1,-1 0 1,-2 0 0,-6-1-1038,-2-4 1,-1 2 0,-3-5-1,-2-3 1,-6-1 0,-6-1-1,-6 1 1147,-2 3 0,-9 2 1,-2 4-1,-3-2 1,-2 3-1,1 2 518,-1 4 0,5 3 1,1 5-1,3-1 1,5-1-1,4 3 1,3 4 1226,3-1 0,2-1-1540,1-2 1,1 0 0,5-1 0,6-1 93,4-3 0,9 0 1,0 1-271,5-5 0,7-2 0,-3-2 0</inkml:trace>
  <inkml:trace contextRef="#ctx0" brushRef="#br0">13357 19391 8711,'-14'-4'1052,"1"-1"1,0 1-1,-1 4-1207,1 0 0,6 6 0,2 3 0,5 2 0,5 1 32,4-3 0,2-2 1,4-4-1,2 2 0,2-2 123,2-2 0,1-7 0,4-1 0</inkml:trace>
  <inkml:trace contextRef="#ctx0" brushRef="#br0">13517 19151 8527,'-6'-13'0,"-3"1"1318,-3 3 1,-1-1-1,-1 5-1189,1 2 0,6 3 1,2 5 194,4 4 1,1 2 0,1 3 0,4 1 0,4 1-261,2 2 0,9 4 0,2-3 1,3 0-65,2 1 0,5 3 0,2-2 0</inkml:trace>
  <inkml:trace contextRef="#ctx0" brushRef="#br0">13343 19471 8787,'-17'-22'1172,"-1"0"0,12 4 0,12 10 0,7 1 0,8 0-1377,4-4 1,0 2-1,12-3 1,6-2 204,9-1 0,2-6 0,5 0 0</inkml:trace>
  <inkml:trace contextRef="#ctx0" brushRef="#br0">15970 7437 8008,'-6'-14'-6,"-2"-4"1,-5 2 0,1 3 1912,3 2 1,-1 3 0,4-4-1876,-2 3 1,-2-2-1,-8 7 1,-4 1-1,-2 2 1,-1 1 0,1 1-1,-2 4 1,-1 3-1,-4 6 1,0 2 481,-2 2 0,-2 5 1,2 1-1,1 4 375,-1 3 1,-2 2 0,2-2 0,2 5-398,3 2 0,-2 2 0,9 0 0,1 2 0,2 2 0,3 3-379,2 1 0,5 4 0,5-4 0,6 3 0,9-2 0,7-6 0,11-6 0,7-8-258,9-5 1,15-6 0,8-11-1,5-8 1,-33-5 0,0-2-1,1-4 1,0-2 0,5-5 0,0-2-56,2-4 1,-1-2 0,0-1 0,-1 0 0,1-4 0,0 0 0,0-1 0,-1-1 0,-2 1 0,-1-2 0,0-1 0,-1-2 0,-2 1 0,-2-1-312,-2 0 0,-3 0 0,-2 0 0,-3-1 0,-4 3 0,-2-1 1,-3 2-1,-2-1 0,10-33 0,-10 5 0,-8 5-910,-5 7 1517,-10 5 1,-9 8 0,-13 5 0,-9 7 0,-8 8 0,-9 6 276,-8 4 1,-6 9 0,-2 10-1,-2 7 1,1 5 0,3 2-1,4 1-802,0 1 1,13-2 0,1 9 0,6-2-1,6 0 1,5 0 0,6 0 428,6 0 0,2 0 0,5-4 0</inkml:trace>
  <inkml:trace contextRef="#ctx0" brushRef="#br0">15596 7956 7891,'2'-7'372,"2"1"129,5 0 0,3 3 0,1-4 0,1-1 0,0 2 1,3-1-1,0 1 0,0-1 93,-2-1 1,-2 5-1,-1-3-502,-3 0 0,-9 5 0,-9-3 0,-3 2 0,-3 4 0,-1 0 268,-2 3 0,0 4 0,5-3 0,1 1 0,2 2 1,2 0-1,2 0 84,3 1 0,2-2 0,1 0 0,1 3 0,4-1 0,4-1-1141,3-5 1,1 2 0,2-1 0,1-2-1,2-2 1,-2-1 0,-1-1-1546,-2-4 1,5-2 1592,0-6 649,0-7 0,1 0 0,2-7 0</inkml:trace>
  <inkml:trace contextRef="#ctx0" brushRef="#br0">15903 7716 7891,'0'-13'7145,"0"6"-6305,6 1 1,0 12-1,3 3 1,-3 1-519,-1-1 0,-3 3 0,4-3 0,0 2 0,3 3-669,3-1 1,1-6-1,0-2 1,1-4-1,0-2 1,1-4-3044,-2-3 0,2-9 3006,-10 0 0,4-3 1,-5 4-1,-1-3 1,-2-1 554,-1 1 1,0 0 0,-1 3-1,-2-2 1,-3 3 2822,-1 5 821,4 4-3698,-3 6 0,12 4 0,3 1 0,2-2 0,3-2-398,-1-1 0,6 0 1,2 0-1,1-1 1,1-4 280,0-4 0,2-8 0,2-4 0</inkml:trace>
  <inkml:trace contextRef="#ctx0" brushRef="#br0">16263 7423 14971,'-8'14'0,"4"-1"-72,2 0 0,2-4 1,0 0-1,2 1 149,2 2 0,2 2 0,5 0 1,-4 3-1,0 0 0,-1 0 0,0-3 1,-3 0-1,-1-1-860,-2 0 0,0-4 1,0 0-1,-2 2 1,-2-1-1,-5-1 176,-3-5 1,3-2-1,2-4 1,-1-2 0,2-5-1,1-3 1,2-1 1037,1-1 0,2 1 1,0 0-1,0-1 0,0 1 1,0 0 1001,0 0 0,6-1-1189,3 1 1,0 1 0,3 2 0,2 2 0,1 1-328,0-1 1,3 4-1,1-3 1,0-1 0,1 2-950,-4 0 1,-1 2-1,-2 4 1004,0 0 1,-5 1-1,-5 4 1,-5 4-1,-2 3 1,-1 1 988,-1 0 0,5-4 0,-3 0 0,4 0 0,4-2 1,5-2-872,3-4 0,8-4 0,6-6-90,3-8 0,14-13 0,-1-4 0</inkml:trace>
  <inkml:trace contextRef="#ctx0" brushRef="#br0">9678 7330 8118,'-20'-12'0,"7"3"0,-2-9 0,6 4 0,3 0 0,4 1 54,0 0 0,8-5 0,4-1 0,7-1 0,5 0 1,5 0-1,2 0 0,4 0 0,1 0 0,3 0 0,3 0 1,3 0 105,1 1 0,10-2 1,-4 5-1,0 1 1,2-1-1,0 1 0,1 0 1,1 4-96,-1 2 1,2-6-1,2 3 1,6-1-1,2-4 1,1 1-108,1-3 1,-27 9-1,2 1 1,1-3-1,1 0 1,2 1 0,0 0-1,2 0 1,0 0-1,-1 0 1,1 1-132,-1 1 1,1 0 0,1-1 0,1 1 110,1 0 0,0 0 0,-1 0 0,-1 0 0,0 2 0,0 1 0,-2 0 1,-1 0 121,-1 2 0,-1-1 1,4-1-1,1 0 1,-3 2-1,1-1 1,0 0-1,-1 0 1,0 0-1,0 0 1,-2 1-1,-1 0 1,1 1-1,0-1 1,-1 0-1,1 1-43,1-3 0,0 1 1,1 1-1,-1 1 0,0-1 1,0 0-1,-2 1 1,0-1-1,0 0 0,0 1 1,-1-2-1,0 1 1,2-1-1,0 1-70,-2-1 1,0 1 0,-1 2-1,0 1 41,-3-1 1,-1 0 0,36 0 0,-7 2 0,1 0 0,-2 2 32,-3 2 0,-4 3 0,-7 7 0,-4-1 0,0 0 0,-1 1 0,2-1-30,-1 0 0,-2-4 1,3 0-1,4 0 0,3 0 1,4-2-150,2-1 0,-2 0 0,5-3 3,0 2 1,-4 0 0,-9 0-1,-4 2 205,-1 1 0,-2 4 0,-5-4 0,-3 4 0,-5 3 0,-3 1 0,-3 2 63,-3-2 0,-3 1 0,-5 0 1,-2 6-1,-2 0 0,-1 1 34,1-2 0,-2-4 0,1 4-395,1 2 1,0-3-1,2-1 1,-2 1 0,2-2 206,-1 1 0,-1 2 0,3-4 0,1-1 0,-1 1 1,0 1 202,1 2 1,1-3-1,-1 3 1,3-1 0,-3 0-1,3 0 305,-2 1 1,-1 1-1,0 5-522,-1 0 0,0-5 0,2 0 0,1 0-115,2-1 1,6-2 0,-2-5 0,3-1 0,2 0 0,0-1-371,-1-3 540,1 3 0,0-5 0,-1 7 0</inkml:trace>
  <inkml:trace contextRef="#ctx0" brushRef="#br0">11944 8103 8267,'13'-5'169,"0"1"0,5-5 0,3 3 0,3 0-117,4 0 1,13 2 0,4 2 0,5-1 0,6-1 0,5 1 0,6 2 32,1 1 0,1 0 1,1 0-440,1 0 0,3 1 1,-4 2-1,-2 3 0,2 0 269,-2 0 0,-3 3 1,-1-3-1,1 0 1,-3 1-1,0-1 1,-3 0 325,1-3 0,3 3 0,1-2 0,4-1 0,5 0 0,-1 0-192,1 1 0,-33-1 0,0-1 1,-2-2-1,1 0 0,-1 0 0,1 0 1,0 0-1,-1 1 0,35 2 1,-4 2-764,-1-2 660,-10 4 1,7-5 0,-11 2 0,-3-2 0,-2-2 0,-6 0-65,-6 0 1,0 0 42,-6 0 0,5 0 0,-6-2 0,-4-1 0,-4-3 75,-2-1 0,3-2 0,-2-4 0</inkml:trace>
  <inkml:trace contextRef="#ctx0" brushRef="#br0">14623 14367 7805,'0'-21'0,"5"-4"0,1 4 0,1 0 0,3 2 0,2 3 35,1 2 1,-1-6 0,-1 6 0,-2-2 0,1-3 0,2-3 0,1-5 0,0-4 0,1-6 0,-1-5 0,2-5 0,1-3 0,3-8-210,2-6 1,1 1 0,-8 27 0,-1 0 166,14-32 1,-14 29 0,0-2-1,1 0 1,-1-1 0,0 1-1,1 0 26,-1-2 0,0 1 0,1-1 0,-1 0 0,0 2 0,1-1 1,-1 2-1,-1 0 0,-1 0 0,0 0 0,-2 2 0,0-1 274,-1 0 1,-1 0 0,2-34 0,-1-1 0,1 2 0,0-2 0,0 1-167,-4 36 1,1-1 0,-3 0 0,1 0 0,0-1-1,1 0 1,0 0 0,0-1 0,1-1 0,0-1-1,1 0 1,-1-2-170,1-1 1,0 0 0,1 1 0,1-1 0,1 0 0,0 0 0,-1 1 0,1-1 0,0-2 0,1 1 0,-1 0 0,0 0 0,3-1 0,0 1 0,0 0 0,2 0-1,0-1 1,1 1-62,-1-1 0,-1 0 0,1 3 0,-1-1 173,-1 1 1,0 0 0,-2 3-1,-1 0 1,-1 0 0,0 1-1,-2 2 1,-1 0 0,3-33 9,-5 6 0,-2-5 1,-4 7-1,-1 0 1,-2 1-1,-1 3-129,0 0 0,1-6 0,5-1 0,0-5 0,0-1 0,2-2 0,1 0-343,-1 35 0,0 1 0,3-1 0,-1 1 313,-2 0 1,0 0 0,7-36 0,-4 6-1,-2-2 125,-2 1 0,-2 8 1,-4-4-1,-4 4 1,-2 5-1,-3 1 1,2 2 232,4 0 1,-4 1 0,4 1 0,1 4 0,2 0 0,4 1-290,1 0 0,0 1 1,0 5-1,1 0 0,4 2 1,4 2-1,3 5-409,1 3 0,0 3 1,1 3-1,-1 6 1,0 5 418,1 7 0,-1 2 0,0 2 0</inkml:trace>
  <inkml:trace contextRef="#ctx0" brushRef="#br0">15996 10169 7940,'-21'-14'55,"2"1"0,6 1 0,0 2 1,-1 2-2,1 2 1,4 1-1,0 2 1,-1-2 0,-2 2-1,0 0 1,2 0-1,1-1 1,-2 2 0,1 5-1,0 6 1,2 3 0,1 3 884,-1 3 1,5-2-1,-1 6-919,3 2 1,2-4 0,5 3 0,6-1-60,4-1 0,12-4 29,-1-8 0,8-1 0,1-5 0,3 1-58,1-1 1,-6-7 0,-3-7 0,-5-4 0,-3-5 0,-7-2 0,-4-5-30,-3-1 1,-6 1 0,0-8 0,-6-1 0,-6 0 0,-5 1 0,-3-1 0,-7 1 160,-6-1-438,2 13 0,-4-7 0,5 12 0,0 3 0,-1 4 374,-3 2 0,3 0 0,-5-5 0</inkml:trace>
  <inkml:trace contextRef="#ctx0" brushRef="#br0">13863 7770 7736,'0'-14'0,"-1"6"651,-4-1-550,4 6 1,-5-2 0,5 8 0,-4 2-1,-4-1 1,-3 2 0,-1 3 0,1 3-1,2 1 103,1 0 1,6 1 0,-1-1-38,2 0 1,8-4 0,3 0 0,3 0-102,1-2 0,11 4 0,2-7 1,3-1-1,0-1 0,1-4-331,1-2 0,-4-4 0,-7-6 1,0-4-1,-6-4 0,-3-4 1,-7 0-1,-4-1 115,-4 0 1,-8 2 0,-7 2 0,-2 2 0,-3 2 0,-1 2 0,-2 4 0,1 3-22,-1 1 0,6 4 1,5-4 170,6-1 0,-2-2 0,4-1 0</inkml:trace>
  <inkml:trace contextRef="#ctx0" brushRef="#br0">14477 7063 7756,'-35'-25'0,"6"4"536,5 8 0,9 6 0,6 7 0,1 1-582,0 4 1,-4 2 0,3 8 0,-2 3 0,-3 4-1,-1 3 1,-1 2 0,-2 1-62,2 3 1,7 2 0,5 2 0,2-4 0,2-3 0,3-1 0,5-2 0,6-3 127,6-4 1,0-5-1,4-4 1,-3-4 0,-2-4-1,-3-2 1,-2-5-16,-5-8 1,1-2-190,-6-10 1,1 5 0,-5-9 182,0 1 0,-12-7 0,-3 2 0</inkml:trace>
  <inkml:trace contextRef="#ctx0" brushRef="#br0">12117 18578 8262,'-13'-4'0,"-2"-1"0,-1 2 0,-2 2 176,2 1 1,1 1-1,1 2 1,1 3 0,0 2-1,-1 2 1,1 2-1,1 1 1,2 0 0,3 2-1,1 1 1,3 4 0,1-1 56,2 0 0,2-1 0,4-5 0,5 1 0,7-3 0,3-2 0,3-4 0,1-4-155,1-1 1,3-6 0,0-4 0,2-5 0,-1-4 0,-3-2-162,-5-2 0,-3-3 0,-6 0 1,-1-1-1,-3 0 0,-4 1-304,-4-1 1,-13 5 0,-6 1 0,-7 3 0,-4 5 0,-4 4-1,-1 3-224,-3 3 1,3 9 610,-2 8 0,7 5 0,-4 7 0</inkml:trace>
  <inkml:trace contextRef="#ctx0" brushRef="#br0">3373 6797 8377,'-14'-19'0,"1"2"0,0-3 0,-1 2 0,2 4 0,1 4 447,-3 0 0,-1-1 0,-7 1-321,4 1 0,4 6 0,0-3 0,1 2 0,0-1 0,-1 2 1,1 2-1,0 1 0,1 1 215,3 4 1,3-2 0,7 4-1,4-1 1,5-1 0,5-1-1,6 0 67,4-1 1,-1-1-300,7-2 0,3 0 0,1 0 1,4 0-36,1 0 1,0-5 0,0 1 0,0 0 0,0-1 0,0 1 0,-2-1-300,-2-1 1,-1 3-1,-6-4 1,-6 1-1,-2 3 1,-5 2-1,-1 1-1110,-2 0 1,-4 0 44,0 0 0,-6 1 1290,2 4 0,-4-4 0,-1 5 0</inkml:trace>
  <inkml:trace contextRef="#ctx0" brushRef="#br0">3986 6557 7810,'6'-12'0,"3"2"0,1 1 1170,-1-1 0,3 4 0,-3 1-1036,2 4 1,-2 1 0,-1 1 0,-2 4 0,-3 3 0,-2 6 0,-1 4 0,-1 4-48,-4 3 0,-2 2 0,-7-1 0,0 1 1,-4 1-1,-3 2 0,-1 1 0,0-3-321,-2-4 1,-1 1 0,-3-3 0,-2 2 0,-1-1 0,1 0 233,2 0 0,-4 8 0,-3 3 0</inkml:trace>
  <inkml:trace contextRef="#ctx0" brushRef="#br0">11704 6397 7829,'-18'-12'0,"2"2"0,4-1 0,8-2 297,6-3 0,7-3 0,11-1 0,6-5 0,10-7 0,8-7 0,10-7 0,-24 21 0,2 0 1,3-2-1,2 1 0,3-1 0,2 0 0,4 0 0,1-1 0,2 0 0,1 0 0,5-1 0,0-1 1,0 0-1,1 1-8,1-1 1,2 0 0,4-2 0,1-1 0,-1 2 0,0 0 0,2 1 0,2-1-211,-20 11 1,0-1 0,1 0 0,-1 0 0,0-2 0,0 2 0,-1 1 0,1 0 0,0 1 0,23-10 0,0 0 0,-23 10 0,0-1 0,1 1-65,0 0 1,0 0 0,-1 1 0,24-8 0,-1 0-1,-21 7 1,1 0 0,-1-1 0,0 2 0,-1 0-1,0 0 1,22-9 0,0 2 0,0 0 0,0 1 0,-3 1-1,0 2-111,-1 0 1,-1 0-1,0 2 1,-1 0 0,-4 0-1,-1 2 1,-4 2 0,-1 0-1,-2 3 1,-1 1 0,-6 1-1,-2 2 1,-3 0 0,-1 1-741,28-6 1,-11 4 586,-7 0 0,-14 6 0,-2-1 1,-9 2-379,-5 2 1,-6 0 626,-4 0 0,0 0 0,4 0 0</inkml:trace>
  <inkml:trace contextRef="#ctx0" brushRef="#br0">17369 4411 9661,'-13'-12'4582,"0"4"-4466,5-4 0,4 10 0,8-2 1,5 2-1,4 2 0,5 2 1,6 2 370,5 5 0,1 9 0,6 3 0,-1 2 0,-1 2 0,-3 5 0,-3 3-152,-1 4 0,-8 1 0,-4 2 0,-6 0 0,-3 0 0,-5 0 1,-5-1-1,-8-2-440,-4-2 0,-12-5 1,0 1-1,-3-3 1,-4-3-1,1-3-374,-3-4 1,0-4-1,2-6 1,4-3-1,4-4 1,5-2 0,6-4 146,5-3 0,5-10 1,8-6-1,2-6 1,7-7-1,6-4 393,10-3 0,1-2 0,6 3 494,-1-2 1,4-4 0,-3 5 0,1 1 26,1 2 0,-6 1 0,1 1-451,-3 4 0,-7 2 1,-5 6-1,-6 1-326,-5-1 1,-5 0-1,-6 2 1,-9 1 0,-10 4-1,-11 2 1,-7 6-420,-6 6 0,-10 6 0,-6 6 0,-5 7 0,1 10 0,2 5 614,5 3 0,3 0 0,5-4 0</inkml:trace>
  <inkml:trace contextRef="#ctx0" brushRef="#br0">19715 15726 7946,'-4'-9'974,"-1"0"-681,1 6 1,10-7-1,3 4 1,3 0-1,1 0 243,0 3 1,-7 2 0,-6 1 0,-7 1 54,-5 4 0,3-2 0,2 6 0,1 1-485,3 2 0,1 1 1,2 0-1,2 1 1,2-1-1,5 0-6,3 1 0,3-1 0,1 0 0,2 1 0,-2 0 0,-1 3 16,-2 1 0,-4 1 0,-1-1 0,-3 2 0,0 2 0,-1-1 0,1 0-296,-2 0 1,-6-5 0,-3 2 0,-2-2-1,-2-1 1,-2 0-758,-1-4 571,0 0 0,-1-4 0,1-1 0,-2-1 0,-1-1 0,0-2-20,4-5 0,4-5 1,8-7-1,0-1 1,2-3-1,1-2 667,1-3 1,11 1-1,0-1 1,4 2-1,5-2 1,-1 0-1,1 1 96,-2 1 1,-4 5-1,3-1 1,-2 4-1,-3 0 1,-2 1-15,-5 0 0,1 4 0,-7 0 0,-5 0-444,-5 2 1,-9-1 0,-2 5-1,0-1 1,0 1 0,1 1-525,0 2 0,-2 0 1,1 0-1,2 2 0,3 2 88,4 5 0,3 3 0,6 1 517,0 1 0,12-1 0,3 0 0</inkml:trace>
  <inkml:trace contextRef="#ctx0" brushRef="#br0">20035 15886 11440,'14'6'450,"-1"-3"0,0 4 1,1-1-634,-1-3 1,0 3 0,1-1 0,-1-3 0,2 0-1,1-2 183,2 0 0,5 0 0,-2 0 0</inkml:trace>
  <inkml:trace contextRef="#ctx0" brushRef="#br0">20542 15713 7911,'0'-14'206,"0"6"0,1-1 312,4-2 0,-2 5 0,4 0 0,0 2 1,1 0-1,2 1 0,2 1 0,1 2 504,1 0 0,-1 0-1067,0 0 0,1 6 0,-1 3 0,0 3 0,-1 1 132,-3 0 0,-1 1 1,-5-1-1,1 2 0,-1 1 1,-2 2-1,-1-2 170,0-1 1,-6 3-1,-1 0 1,-2-2 0,0-1-1,-1-2-407,-2 0 0,3 4 0,0-3 0,0-2 0,2 0 0,1 0-492,0 1 0,3 1 0,-4-1-1529,1 0 0,1-4 2171,5 0 0,0-6 0,0 3 0</inkml:trace>
  <inkml:trace contextRef="#ctx0" brushRef="#br0">21168 15793 8036,'0'-14'412,"0"1"1014,0 0 0,0 4 1,0 3 1625,0 4-2944,0 11 0,0 12 0,-1 6 1,-2 1-1,-3 1 0,-1 3-386,-4-3 0,4 1 0,-2-1 1,0 1-1,2-3 0,2-4 1,4 0 277,1-3 0,-6 0 0,-2-7 0</inkml:trace>
  <inkml:trace contextRef="#ctx0" brushRef="#br0">21088 15886 8036,'0'-19'2278,"0"4"1,6 2-2219,3 8 1,3 5 0,1 5 0,1 2-652,-1 0 0,6 4 0,3-5 591,4 1 0,6-4 0,2 3 0</inkml:trace>
  <inkml:trace contextRef="#ctx0" brushRef="#br0">21568 15673 7997,'0'-18'749,"0"0"0,0 8 0,0 10-319,0 7 1,0 7-1,0 3 1,-1 6-1,-2 2 1,-3 1 0,-2 4-1,-2 4-194,-2 6 0,3 3 1,0-2-1,1 1 1,0-1-1,4-2 0,2-1-236,2 1 0,-6-5 0,-1-1 0</inkml:trace>
  <inkml:trace contextRef="#ctx0" brushRef="#br0">22221 15833 8012,'0'-20'1123,"0"-2"-339,0 9 0,2 1 0,2 12 0,5 0 0,3 0-474,1 0 1,2 2 0,1 0 0,2 4-1,0 2 1,0 1 0,0 0 0,-4-1-20,-3 3 1,1-4-292,-4 2 0,4-6 0,2 3 0</inkml:trace>
  <inkml:trace contextRef="#ctx0" brushRef="#br0">22168 15913 8052,'7'-6'783,"-2"-3"0,-2-2 0,1 4 1,5 6-580,3 4 1,6 5 0,0-3 0,-2-2 0,-1-2 0,-1-1 0,3 0-1800,1 0 1,5 0 1594,-1 0 0,4-6 0,0-1 0</inkml:trace>
  <inkml:trace contextRef="#ctx0" brushRef="#br0">22701 15753 7999,'0'-34'3464,"0"-2"-3265,0 9 0,5 8 1,1 12-1,1-1 0,3 2 1,4 1-1,2 0 0,2 1 58,-2-1 0,5 1 0,0 5 0,-1 4 0,-3 5 0,-7 5 0,-6 4-289,-2 2 0,-4 1 20,-2 5 1,-11 1 0,-10 1 0,-6 4 0,-2 0 139,1-1 0,1-2 0,5-6 0,4-2 0,4 0 0,4-1 50,0-4 1,7 3-1,4-3 1,7 0 0,11-2-1,9-4-226,5-2 1,13 2 0,-2-5-1,3 0 1,3 1 0,1-1-1,1 1-432,-4 1 1,-2-4 0,-4 5 0,-1 1-1,-3 2 1,-1 2 479,-4-1 0,-1 6 0,-1 2 0</inkml:trace>
  <inkml:trace contextRef="#ctx0" brushRef="#br0">22101 16086 8206,'-13'0'-101,"0"0"1,1 1-1,2 2 1,2 3 529,2 2 1,2-4 0,5 4 0,4-3 0,4-2 0,4-1 0,3-2 0,3 0 0,2 0 447,3 0 1,1 0 0,0-2 0,-1-1-706,-2-1 1,-4 0 0,3 4-1,-2 0-480,-3 0 0,-1 0 0,-2 0 0,1 0 0,-1 0-3986,0 0 4294,1 0 0,-1-6 0,0-2 0</inkml:trace>
  <inkml:trace contextRef="#ctx0" brushRef="#br0">19995 16752 8181,'-7'-6'-375,"-5"5"1,10-11 861,-2 3 0,3 2 1,2-2-1,2-2 668,1 0 1,-1 3-1,-7 4 1,-5 4-925,-3 4 0,-1 4 0,1 5 0,3 0 0,5 1 211,2-1 0,4-4-220,2 0 1,2 0 0,4 2 0,-1 0-65,2-2 0,5 0 0,2 4 0,-2 0 0,-1 1 0,-3-1 1,-2 0-174,-1 1 1,-2 3 0,2 1-1,-3-2 1,-1-1 0,-1 0-140,-1 3 1,-6-3 0,-3 2 0,-1-2 0,-5-2 0,-3 1 0,-4-2-142,-2-4 1,3 3-1,-2-7 1,-1-1 0,2-1 165,-1-2 1,4-2-1,7-2 237,5-5 1,4-4-1,4-4 1,7-2-164,5-2 0,6-1 0,8-3 0,1 1 1,0 2-1,0 0 83,0 1 0,0-3 1,-4 7-1,-2 0 1,-3 3-1,-4 0 0,-5 1 141,-4 0-112,3-1 1,-10 1 0,1 1 0,-6 2 0,-6 1-33,-3-2 0,-6 4 1,-3 0-1,-1-1 1,-3 2-1,3 0 80,1 3 1,-3-2 0,4 0 0,-1 2 0,3 2-303,3 1 0,8 6 1,2 2-1,4 4 0,2 2-1149,4-1 1346,8 6 0,8-4 0,6 4 0</inkml:trace>
  <inkml:trace contextRef="#ctx0" brushRef="#br0">20302 16832 8671,'-21'-1'1660,"3"-4"-1547,4 4 1,12-1 0,6 7-1,8-2 1,6 0 0,6 0 0,4 3-1,5-1-86,1 1 0,-3 0 1,3-3-28,-2 2 0,5-1 0,-3-4 0</inkml:trace>
  <inkml:trace contextRef="#ctx0" brushRef="#br0">20915 16659 8110,'-13'0'-905,"-1"0"0,1 0 1630,0 0 1,-1 4 0,3 2 0,3 2 456,8 2 0,3 0 0,9 1-868,3-2 1,5 4 0,0 5 0,-1-2 0,2 0-4,-1 2 0,-3 1 0,1 5-189,-4-2 1,-5-1 0,-1 3 0,-2-4-62,-3 0 1,-2 2 0,-4-4-1,-4-2 1,-8-1 0,-3-2-1,-3-1-252,1-3 0,-3 1 0,-3-5 0,-1-2 0,2-2 0,1-1 93,2 0 1,3-6 0,-1-3-1,7-4 1,3-3 0,2-4-1,4 0-58,2-4 0,10-4 1,5-2-1,8 2 1,4-2-1,2 2 77,-1 0 1,5 2 0,1 0 0,-3 3 0,-2 2 0,-5 2 943,-4 2 0,-3 3-252,-2 0 0,-6 5-680,-2 1 1,-7 5 0,-7-2 0,-7 4 0,-3 1-196,1 0 0,-1 4 0,1 2-1928,2 1 2190,1-4 0,-4 15 0,-2-3 0</inkml:trace>
  <inkml:trace contextRef="#ctx0" brushRef="#br0">21475 16832 8141,'0'-4'769,"0"8"1,0-8-1,0 10 1,0 6-261,0 1 0,0 5 1,0 1-1,0 2 1,0 2-1,0 2 1,0 2-1,0-2-873,0-2 0,0 2 0,0-5 0,0 1 364,0-3 0,0 3 0,0-1 0</inkml:trace>
  <inkml:trace contextRef="#ctx0" brushRef="#br0">21395 17032 8086,'6'-19'515,"-3"4"0,6-1 0,1 4 1,2 5-155,1 1 0,1-3 0,0 4-475,4 2 1,-2 2 0,7 1-1,-1 0 114,-1 0 0,10 0 0,-3 0 0</inkml:trace>
  <inkml:trace contextRef="#ctx0" brushRef="#br0">21848 16806 9139,'-6'7'0,"-3"-3"278,-3-2 0,5-1 0,1 2 0,2 3 307,-1 2 1,-4 2-1,5 8 1,1 4 0,0 3-1,0 2 1,-1 1-1,1 2-764,1 1 1,4 0 0,2-5-1,5 1 1,4 0 0,5-2 178,4-3 0,15 3 0,5-4 0</inkml:trace>
  <inkml:trace contextRef="#ctx0" brushRef="#br0">22315 16912 8050,'-14'-6'334,"1"-3"0,7 3 628,6 2 1,12-2 0,10 2 0,5 1 0,2 1-1078,3 2 0,5 0 0,-3 2 0,1 1 0,1 3 115,1 1 0,1 2 0,2 4 0</inkml:trace>
  <inkml:trace contextRef="#ctx0" brushRef="#br0">22315 17085 7969,'-34'0'1226,"7"0"1,9 0 0,5 2-952,4 2 0,5-1 1,8 5-1,6-2 0,8-3 1,10-2-1,9-1-212,6 0 1,12 5 0,0-1-64,4-1 0,3-2 0,5-1 0</inkml:trace>
  <inkml:trace contextRef="#ctx0" brushRef="#br0">23208 16859 10979,'-18'-9'0,"-1"0"0,0 6 821,-1 9 1,-2 9-1,3 12 1,-2-2-643,-3-3 0,-1 5 0,-1-1 0,-1 7 0,0 5 0,2 4 0,3 5 0,6 1-179,5-1 0,-1-3 0,5-4 0</inkml:trace>
  <inkml:trace contextRef="#ctx0" brushRef="#br0">19529 17565 8109,'9'5'0,"-1"1"231,3 1 1,1-4 0,2 3 0,4-2 0,4 1 0,4-2-1,0-2 1,2-1 0,4-1 0,3-4 0,5-5 0,3-6-1,1-7 345,-1-2 1,8-7-1,-1-5 1,-1-5-1035,-2-2 1,2-7 0,-4 1 0,-5-3 32,-8-1 1,-4-11 0,-14 6 0,-7 0 0,-5-2 0,-7 3 445,-4-2 0,-14-1 0,-8 11 0,-6 4 0,-6 7 0,-3 7 1,-5 8-1,-1 9 322,-4 9 0,7 5 0,-6 1 0,2 1 0,-2 4 0,2 5-31,1 6 0,3 5 1,9 6-1,2 1 1,2 4-1,7 7 1,5 5-113,6 4 0,5-2 0,4 5 1,6 4-1,7 0 0,11 0 0,12-3-2272,11-4 0,13 1 2072,7-9 0,-24-18 0,1-1 0,-1-4 0,0 0 0</inkml:trace>
  <inkml:trace contextRef="#ctx0" brushRef="#br0">19902 17645 8146,'-2'13'0,"-1"2"562,-1 3 1,-2 7 0,3 8-1,-1 1-259,1 3 1,1 4-1,2 4 1,0-2-1,0 3 1,0-2 0,0 5-827,0 1 1,2-1 522,2 0 0,4-6 0,5 3 0</inkml:trace>
  <inkml:trace contextRef="#ctx0" brushRef="#br0">19555 18618 7990,'6'-13'-94,"-4"-1"0,2 1 0,-2 0 1110,-2-1 0,4 6 60,1-1 1,-7 13 0,-7 3-721,-3 8 0,-1 13 1,0 1-1,-1 3 1,1 4-1,0-2-219,-1-3 1,5 1 0,2-2 0,1-3 0,3-5 0,3-3-455,5-3 1,2-2 0,6-5 0,2-5 0,3-2 0,3-2 6,-1 0 0,6-6 1,-6-5-1,3-5 1,-3-6-1,1-3-505,0-2 0,-5-6 267,2-2 584,-3 2 1,-6-1 0,-2 6 0,-1 0 215,-3 3 1,-2 3 0,-1-1 0,0 6 0,0 2 759,0 1 1,0 9-1,0 6 1,0 9-619,0 7 1,2 5 0,2-3 0,4 0 0,1 2 0,-1-2 0,3 2-487,1 0 0,2-5 0,3 0 1,0-4-1,0-4 0,-2-2 0,-1-3-280,4-2 0,-3-1 1,3-1-1,-3-4 0,-4-4 1,0-3-13,-2-1 1,-5 0-1,4-1 1,-3 1-1,-2 0 1,-1-1 399,-2 1 1,0 0 421,0-1 1,0 8-348,0 6 0,0 8 1,0 8-1,0 3 1,0 2-247,0 3 1,4 0 0,2-1-1,2-1 1,4 1 0,2-3-623,4-2 1,4-3-1,-2-3 777,0-3 0,3 3 0,3-5 0</inkml:trace>
  <inkml:trace contextRef="#ctx0" brushRef="#br0">20422 18591 7990,'7'-7'-269,"1"3"277,-4 8 0,-1 2 0,6 4 2263,1-1-1446,2-6 1,-10 3-1,-7-6 1,-5 0-1,-4 0 1,1 0-1,0 2-548,-1 2 0,1 3 0,0 7 0,1-1 0,3 0 0,5 1-185,2-1 0,2 0 1,2 1-1,2-1 1,5 0-1,4-1 1,4-1-532,0-3 1,7-5-1,-3 2 1,1-4-1,-1-1 1,-1 0-648,1 0 1,-4-1 0,0-4 0,-3-4 814,-6-2 1,-3-1-1,-10 3 1,-3 4-1,-4 4 446,-2 1 0,1 0 0,0 0 0,-1 1 0,3 4 383,2 4 1,4 3 0,10-1 0,4 0 0,4-4-1000,5-1 0,2 0 0,7-3-406,0 2 1,4-1 846,0-4 0,6-6 0,-3-1 0</inkml:trace>
  <inkml:trace contextRef="#ctx0" brushRef="#br0">20835 18671 8395,'-13'-4'0,"-1"-1"1730,1 3 1,6 2-1505,2 4 1,5-1-1,6 6 1,6 0 0,7 0-1,5-2 1,4 0-740,0 1 0,5-1 0,-1 2 0,2-4 0,2-4 513,-2-1 0,5 0 0,-5 0 0</inkml:trace>
  <inkml:trace contextRef="#ctx0" brushRef="#br0">21155 18671 9569,'-30'-9'0,"-2"1"0,-5-1 0,0 1 0,-2 4 0,2 4 0,0 4 0,3 5 713,1 3 0,4 3 1,5 3-1,5 2 1,3 3-1,5-3 0,4 1 1,4 0-690,1 2 0,14 1 0,7-2-24,10-4 0,5-3 0,6-2 0</inkml:trace>
  <inkml:trace contextRef="#ctx0" brushRef="#br0">21195 17259 8058,'0'-14'696,"-6"1"-93,-3 0 1,3 8 0,3 10-1,8 11 1,7 9 0,5 6 0,4 6-1,4 6 389,5 6 0,1 0 0,6 3-1051,0 3 0,4 1 0,-3-3 0,3-1-9,3-3 1,10 0 0,-2-6 0,1-3 0,3 0 0,-1-5-243,0-1 1,-3-3 0,-2-4 0,-3 0 0,-1-1 309,-3 1 0,-7 0 0,-4-1 0</inkml:trace>
  <inkml:trace contextRef="#ctx0" brushRef="#br0">22621 18538 8016,'-7'0'25,"-5"-4"0,3-2 0,-3 0 1,-1 0-1,0 3 1259,-1 1 0,5 2-773,1 0 1,5 2-1,0 2 1,6 5-1,5 3 1,3 1 0,1 1-1,-2-1 1,3 0 23,2 1 1,-3-5 0,6-1-850,-3 3 0,2-5 0,1 0 0,0-2-691,1 1 1,-3-1 0,7-4 0,-1-1-1,-1-4 1,-4-2 1004,-2-1 0,4-9 0,2 2 0</inkml:trace>
  <inkml:trace contextRef="#ctx0" brushRef="#br0">22875 18511 6103,'-2'-11'0,"-2"2"0,-5 4 0,-3 4 0,-1 2 585,-1 4 0,1 2 1,0 6-1,-1 2 0,2 2 1,2 2-1,1 2 51,-1 2 0,-1-2 0,1 1 0,3 2 0,1 0 0,1-1 0,1-1 0,-1 1-1309,2-3 1,3 4-1,5-6 1,4-2 672,3-1 0,7-2 0,2 1 0</inkml:trace>
  <inkml:trace contextRef="#ctx0" brushRef="#br0">23101 18538 7973,'-13'-12'437,"-1"3"1,1 3 0,0 6 193,0 0 1,-1 2 0,1 2 0,1 5-1,3 3 1,5 1 0,2 1-411,2-1 1,0 0 0,2 1 0,2-1 0,6 0-1,5-1 1,5-3-395,0-4 0,2 0 1,5 0-608,0-2 0,-1-3 1,0-3-1,-4-3 462,-4-1 1,-4-2-1,-2-6 1,-3-1 0,-4-2-1,-4 2 1,-2 2 252,-4 5 0,-2-3 1,-7 4-1,0-3 1,-3 2-1,0 3 209,0 1 1,7 3 0,1-2 382,-1 2-598,4 2 0,6 0 0,10 0 1,6 0 70,7 0 0,2 0 0,1 0 0</inkml:trace>
  <inkml:trace contextRef="#ctx0" brushRef="#br0">23474 18511 7973,'-6'9'388,"-2"0"1,-3-3 0,2 6-1,3 3 63,0 0 1,5-1-1,-2 0 1,5-1 0,3-1-1,4-2 1,5-2-1,3-2-137,4-3 0,0-2 1,3-2-1,-2-4 1,0-4-1,-1-3 0,-2-1-1075,0 0 1,-8-5 0,2-1 0,-3-1 0,-1 0 0,-1 0-1484,-2 1 2244,-2 1 0,2-1 0,1-2 0</inkml:trace>
  <inkml:trace contextRef="#ctx0" brushRef="#br0">23781 18631 7973,'12'14'1826,"-3"-1"0,-3-7-1308,-6-6 0,0-6 1,1-9-1,2-1-758,2-2 0,-1-4 0,-4 4 0,1 2 1,2 0 239,2-2 0,11-3 0,-1-6 0</inkml:trace>
  <inkml:trace contextRef="#ctx0" brushRef="#br0">24514 18178 8260,'-12'-20'556,"2"3"89,1 7 0,5 4 0,-4 7 1,2 4-1,3 5 0,0 7 0,0 5 1,-3 4-1,1 4 0,-1 3 0,1 1-750,-1 3 0,3-3 1,-4 1-1,1 2 0,3 0 1,2 0-1,1-3-6145,0-1 6250,0 4 0,5-3 0,3 6 0</inkml:trace>
  <inkml:trace contextRef="#ctx0" brushRef="#br0">24754 18525 8481,'-6'-14'1119,"-3"1"1,-3 6-1,-1 2-891,0 4 0,-1 1 0,1 0 1,1 1-1,2 2 0,2 3 1,3 2-93,2 2 1,1-3-1,2 2 1,0 2-1,0 0 1,2 3-1002,2-1 0,2 0 797,3 1 0,3-1 0,-3-1 0,1-2 0,0-1 399,-1 2 0,-6 0 0,2 3 1,-4-1-209,-1 0 0,-1 1 1,-4-1-1,-4 0 0,-3-1-2311,-1-3 957,0-3 1,5-8 1230,4-2 0,8-3 0,4-7 0</inkml:trace>
  <inkml:trace contextRef="#ctx0" brushRef="#br0">25034 18245 8170,'-12'-6'624,"2"7"0,1 10 1,0 7 1208,2 2 0,-4 1 0,5 3-1441,-1-2 1,4 0 0,-3 5 0,2-1 0,-1 1-495,2 0 0,2-1 1,1 0-1,0-3 1,0-2 101,0-2 0,0 5 0,0-3 0</inkml:trace>
  <inkml:trace contextRef="#ctx0" brushRef="#br0">24901 18605 8061,'0'-14'346,"-6"1"1,6 10 0,0 3 0,7 3-486,5 3 1,7-3 0,2 4 0,1-1 0,0-3-278,2-1 1,-3-1-1,0 2 1,-2 2 0,-3-2-1,-2-3 576,-6-5 0,-2 2 0,-7-6 0,-4-1 1972,-3-2-1777,-4-1 0,-2 5 1,2 2-1,2 2 1179,1 0 0,6 1 0,0 6-1776,6 1 0,0 6 0,6-2 0,0 1 0,0 0 1,0-1-1,1 1-3741,2 0 3100,1 0 883,1 4 0,-1 1 0,0-1 0</inkml:trace>
  <inkml:trace contextRef="#ctx0" brushRef="#br0">25247 18725 8437,'-7'-14'1586,"1"1"0,6 0-1488,0-1 0,6 1 1,3 0-1,1-1 1,1 1-1,-3 0 1,3-1-1,1 1-2108,1 0 1,0-1 2009,1 1 0,5-6 0,2-2 0</inkml:trace>
  <inkml:trace contextRef="#ctx0" brushRef="#br0">25621 18258 9641,'13'-6'1650,"-4"5"-1234,0-4 0,-6 10 0,1 5 0,-2 6 0,-2 8 1,0 6-1,0 5 0,0 2-668,0-1 1,0 7 0,-2-5 0,-2 1 251,-5-2 0,-3 4 0,-1 7 0</inkml:trace>
  <inkml:trace contextRef="#ctx0" brushRef="#br0">25434 18685 12064,'9'-37'1016,"0"-3"0,0 6 0,5 11 0,6 13-1548,6 7 1,2 2 0,8-2 0,0-2 0,1 2 531,3 2 0,3 1 0,10 0 0</inkml:trace>
  <inkml:trace contextRef="#ctx0" brushRef="#br0">19915 14860 8226,'0'-14'0,"0"-3"648,0-1 1,0 0-485,0 5 1,0 7 402,0 6 0,2 6-333,2 7 1,4-1 0,5 0 0,2 0 0,1 2 89,2 1 1,4 2 0,-3 0 0,1 6-1,-1 0 1,-3 1-301,-1-2 1,-2 0 0,-1 5 0,-2 0 0,-2-2 0,-2-1 0,-3-4-233,-2 0 0,-7 3 0,-3-4 0,-2-1 0,-3-6 0,1-4 1,0-6-213,-1 0 0,1-2 0,1-3 1,3-4 263,5-7 1,2-4 0,4 2 0,2-3 0,5-2 0,3-1 0,1 0 338,1 0 1,3 4-1,1-3 1,-2 2-1,-1 1 1,-1 0-1,-1-1 51,0-2 1,-1 5 0,-2-2 0,-1 2 0,0 0-1,0-2 1,-2 2-207,-1 1 1,-1 6-103,-5 0 0,0 0 0,-2-3 1,-2 3-13,-5 5 1,-3 1 0,-1 0 0,-2-1 0,-1 2 0,-2 4 0,2 4-32,1 1 0,2-3 0,1 5 1,1 2-1,4 0 0,1 3 0,3-1-1051,2 0 1,1 5 1167,0 0 0,11 0 0,4-5 0</inkml:trace>
  <inkml:trace contextRef="#ctx0" brushRef="#br0">20382 14993 8123,'0'-27'3963,"-2"4"-3726,-2 5 0,7 5 0,-2 10 1,5-2-1,5 2 0,0 0 0,4 0 1,3-1-86,4 1 1,-2 1-153,-3 2 0,10 0 0,1 0 0</inkml:trace>
  <inkml:trace contextRef="#ctx0" brushRef="#br0">20648 14806 8615,'0'-13'0,"0"0"932,0-1 0,6 7 0,3 3-726,3 2 1,1 2 0,2 0 0,3 0-1,4 0 1,2 0 0,0 0 0,-4 0-344,0 0 0,-3 5 0,-3 1 0,-1 1 0,-1 3 37,-3 2 0,-3 3 0,-8 1 1,-2 3-1,-7 1 0,-2 0 0,-2 0 1,3 0 271,1 1 0,0-3 0,1 3 0,2-2 0,2-1 0,4-1-521,0 1 0,2 0 0,2-5 0,2 1 349,5-1 0,15 0 0,4 1 0</inkml:trace>
  <inkml:trace contextRef="#ctx0" brushRef="#br0">21302 14820 8264,'0'-14'1562,"0"1"1,0 7-1,0 6-1025,0 8 1,0-1 0,0 3-1,0 4 1,0 3 0,0 4-1,0 3-882,0 1 1,0 2-1,0 1 1,0 1-1,0 4 1,0 0 0,0-1 344,0-2 0,0 4 0,0 0 0</inkml:trace>
  <inkml:trace contextRef="#ctx0" brushRef="#br0">21182 15140 8076,'0'-34'4951,"1"4"-4688,4 12 1,-2 5 0,5 8-228,3-3 0,1 2 0,2 1 0,3 4-68,0 1 0,7 0 1,-2 0 31,4 0 0,0-6 0,1-2 0</inkml:trace>
  <inkml:trace contextRef="#ctx0" brushRef="#br0">21662 14833 8203,'-8'-6'1351,"2"8"1,6 1-1,0 10 1,0 5-993,0 1 0,0 5 1,0-2-1,0 3 1,0 3-1,0 2 1,0 2-314,0 2 0,0 1 0,2 0-46,2-4 0,4-3 0,5-1 0</inkml:trace>
  <inkml:trace contextRef="#ctx0" brushRef="#br0">22315 14953 8607,'0'-13'2155,"0"-1"0,1 7-1944,4 3 0,2 2 1,6 2-1,2 0 1,3 2-1,3 1 1,1 2-3503,0 3 3291,-6-5 0,10 15 0,-6-4 0</inkml:trace>
  <inkml:trace contextRef="#ctx0" brushRef="#br0">22275 15113 8362,'-9'-6'0,"1"-3"550,2-3 1,8 9-1,7 3 1,3 2-496,1-1 1,6-1 0,3 0-1,5 0 1,3 0 0,2 0 0,1 0-56,0 0 0,9-6 0,0-1 0</inkml:trace>
  <inkml:trace contextRef="#ctx0" brushRef="#br0">22928 14780 8904,'0'-21'487,"1"-1"0,2 7 0,3 5-95,2 2 1,1-1 0,4 5 0,0 0 0,2-1 0,1 1 0,4 1 465,0 1 0,2 2 0,4 2-977,-4 2 1,2 4 0,-8 6-1,-3 3 1,-4 2-117,-3 2 1,-7 2 0,-10 5-284,-5-1 0,-9 6 0,-6-10 0,1 1 301,2 1 0,1-1 0,2 0 0,3-4 0,5 0 0,6-6 560,2-3 0,7 1 0,2-5 0,9 0 0,9-2 0,7-4-118,5-1 1,11 0 0,-1 0 0,2 0 0,1 2 0,-2 1 0,2 1-5001,0-1 4775,-10 5 0,17-7 0,-9 5 0</inkml:trace>
  <inkml:trace contextRef="#ctx0" brushRef="#br0">20169 14034 7527,'7'-6'1019,"-1"4"0,-5-10 1,1 5-901,-2-1 0,1 3 151,-10 5 1,1 1 245,-6 3-224,7 4 1,1 5 0,6 1-94,0-1 1,10 0-1,4 0 1,2 1-1,2 1 1,1 1-1,0 2 1,0-1-123,-2 3 0,-4-4 0,-3 6 1,-2 0-1,-2 1 0,-3-1 1,-2 0-452,-1-1 0,0-2 1,-1-6-1,-4 1 1,-2-1-1,-2 0 130,0 1 0,0-5 0,-4-2 79,0-1 0,-1-2 53,1-4 1,5-1-1,4-4 1,4-5 91,4-6 0,5 1 1,8-4 242,0-1 1,1 6 0,-5-6 0,1 3-133,-1-1 0,0-4 0,1 4 1,-2 2-1,-2-1 0,-3 1 1,-1-2-181,-3 2 1,3 0 0,-1-1 0,-2 0 0,-2 0 0,-1 2-317,0 2 0,-1 4 493,-4 0 0,-2 2 0,-7-3 1,1 2 66,0 2 1,-1 2 0,1 4 0,0 0-269,-1 0 1,7 1 0,3 4-1,2 4 1,4 3 0,2 2 112,5 4 0,9-3 0,2 4 0</inkml:trace>
  <inkml:trace contextRef="#ctx0" brushRef="#br0">20675 14153 8321,'0'-19'0,"0"-2"2660,0 1-2496,0 6 1,2 8 0,3 6 0,7 0 0,6 0 0,1 2-72,1 2 0,2-1-93,-4 6 0,11 0 0,-1 4 0</inkml:trace>
  <inkml:trace contextRef="#ctx0" brushRef="#br0">21128 14060 8321,'0'-13'582,"0"0"1,2 5 0,1 5 0,3 6 0,0 6-213,0 3 0,2 3 1,-2 1-1,0 3-345,0 2 0,-1 1 0,-4 5 1,2-1-1,2 3 0,-3-1 1,0 0-280,-2-3 1,0-3-662,0 0 0,-4-2 1,-2-7 914,-2 0 0,-1 1 0,-4-1 0</inkml:trace>
  <inkml:trace contextRef="#ctx0" brushRef="#br0">21115 14113 8321,'13'-26'264,"1"-1"1,-3 6-1,1 5 1,0 4 0,3 5 99,0 1 1,0 2 0,-1 4 0,3 0 0,2 0 0,2 1 0,2 3 365,3 5-730,0 3 0,1 2 0,0-1 0</inkml:trace>
  <inkml:trace contextRef="#ctx0" brushRef="#br0">21741 14047 9283,'2'-18'2111,"2"9"0,-2 5-2084,2 13 0,-2 1 1,-1 6-1,2 4 0,2 0-268,-2 4 0,-2 1 1,-1 2-1,0-1 0,-1 0 1,-2-3 240,-2 0 0,-5-1 0,2 4 0</inkml:trace>
  <inkml:trace contextRef="#ctx0" brushRef="#br0">21622 14260 8339,'0'-19'0,"1"-2"246,3 0 0,4 8 1,5 7-1,1 2 16,-1-1 1,2 1-1,1 4 1,3 1-1,2 2 1,3 3-1,1 0-262,1 0 0,1 4 0,0-2 0</inkml:trace>
  <inkml:trace contextRef="#ctx0" brushRef="#br0">22115 13980 8787,'7'-21'850,"5"8"0,-5 12-356,1 8 0,2 3 1,-5 13-1,-2 0 1,-2 4-1,-1 4 1,0 5-307,0 2 0,0 4 1,-1 1-1,-2 2 1,-2 1-189,2 0 0,2-7 0,1-7 0</inkml:trace>
  <inkml:trace contextRef="#ctx0" brushRef="#br0">22715 14193 8245,'-2'-22'0,"-1"1"0,-3 4 313,-1 5 1,4 3-60,-2 5 0,5 2 0,5-2 1,5 2-1,5 2 626,3 0 0,5 2-895,0 2 0,-3-2 0,3 2 0,-1-3 1,-1 1-1559,-4 2 1573,-2-2 0,4 10 0,2-5 0</inkml:trace>
  <inkml:trace contextRef="#ctx0" brushRef="#br0">22755 14193 8784,'0'14'417,"5"-2"0,4-4 0,3-2-369,2 0 1,-1-4-1,2 2 1,1-2 0,3-2-1,1 0-48,-1 0 0,4 6 0,-2 1 0</inkml:trace>
  <inkml:trace contextRef="#ctx0" brushRef="#br0">23328 13940 8379,'0'-18'2220,"0"1"-2065,0 5 1,-5 12 0,1 9 0,1 3 0,1 1 0,4 2-1,2 1 1,5 2 0,5 0-497,3 1 0,0-6 0,3 2 1,3-6-1,-1-3 341,2-3 0,4-2 0,-8-1 0</inkml:trace>
  <inkml:trace contextRef="#ctx0" brushRef="#br0">23568 13954 9205,'-14'-8'544,"1"2"1,1 8 0,2 2 0,1 8-1,0 7 1,0 11 767,0 7 1,0-3-1334,-4 10 1,4 1 0,0 8 0,0 2 0,2 0 0,1 1 20,0 0 0,5-10 0,-5 6 0</inkml:trace>
  <inkml:trace contextRef="#ctx0" brushRef="#br0">20169 13234 7812,'4'-9'174,"0"0"0,-1 2 0,-7-2 0,-5 4 0,-3 4 0,-1 2 0,1 4 166,3 4 0,3-2 1,6 2-1,0 1 0,0 2 1,2 2-1,2-1-138,5 0 0,7 1 0,2 0 0,-2 3 0,-1 2 0,-1 0-193,-1 0 0,0 5 1,-1-2-1,-3 3 0,-5 2 1,-2-2-1,-2-1-394,0-2 0,-2-4 1,-2 3-1,-5-2 0,-3-3 1,-1-1-1101,0-2 1274,-1-5 1,-4 2 0,1-5 0,0-2-1,3-2 1,0-1-274,1 0 482,0-6 0,5-1 1,4-7-1,4 0 1,4-4-1,5-3 1,4-3 1566,5-2-1321,3 8 1,6-13 0,-2 9 0,-2-2 0,0 0 0,-1 3-188,-1 2 0,-2-3 0,-6 4 0,-1 2 0,-3 0 0,-5-1 0,-2 0-257,-2 0 0,-6 3 0,-3 2 0,-3 1 0,-3 4 0,-2 1 165,-6 3 0,3 2 0,-1 1 0,2 0 0,2 0 0,4 1-317,4 3 184,3 4 1,8 5 167,2 1 0,9-1 0,8 0 0</inkml:trace>
  <inkml:trace contextRef="#ctx0" brushRef="#br0">20542 13487 8222,'-8'-27'617,"-3"8"-181,2 6 1,4 5 0,7 8 0,8 0-437,6 0 0,14 0 0,-2 0 0</inkml:trace>
  <inkml:trace contextRef="#ctx0" brushRef="#br0">21035 13194 8547,'-9'-12'174,"0"3"0,5 3 1,-4 8-1,1 2 24,0 5 1,2 0 0,-2 3 0,-1 4 0,2 3 0,0 5 0,3 1 63,2 2 1,1-1 0,0 1-1,0 0 1,1 1 0,4 0-1,4 0-471,3-3 0,5-7 1,1 0-1,-1-3 1,-3-3-451,0-4 0,-7-3 0,-4-10 0,-6-3 0,-6-3 666,-3 2 0,-1 3 1,0 5-1,-1-2 0,1-1 123,0 1 1,7 7 0,6 5-131,7 3 0,11 1 0,3 0 0</inkml:trace>
  <inkml:trace contextRef="#ctx0" brushRef="#br0">21635 13301 8980,'-6'-12'225,"-3"3"50,-3 4 0,0 5 0,2 5 0,3 4 0,1 4 0,3 5 0,1 4 0,2 3 1,0 0-1,0-1 0,0-2-96,0 2 0,0 1 0,0 0-1289,0-3 1,5-2 1106,-1-7 0,1 6 0,-5 2 0</inkml:trace>
  <inkml:trace contextRef="#ctx0" brushRef="#br0">21488 13527 8399,'0'-22'70,"0"1"1,0 2 0,2 4 629,2 5 0,4-2 0,5 4-577,0 1 0,5 1 0,1 6 0,2 0 0,3 0-123,1 0 0,2 0 0,-1 0 0</inkml:trace>
  <inkml:trace contextRef="#ctx0" brushRef="#br0">21928 13287 9022,'-1'-12'542,"-4"3"1,4 9-1,-4 11 1,4 5-465,1 6 0,-5 3 0,1 2 0,1 0 0,1 1 0,2 2 0,0 1 0,0 0-448,0 1 1,6-4 0,3 5 369,3 0 0,7-5 0,2 4 0</inkml:trace>
  <inkml:trace contextRef="#ctx0" brushRef="#br0">22421 13314 8973,'-13'-6'1475,"4"-1"-959,0-7 0,8 7 1,1 2-1,7 4 1,5 1-645,1 0 1,5 4-563,0 1 1,4 5 0,-4-2 689,-2-1 0,-1 5 0,-2-5 0</inkml:trace>
  <inkml:trace contextRef="#ctx0" brushRef="#br0">22395 13487 8564,'-8'-10'790,"4"-4"0,4 4 0,4 6-677,5 2 1,4 7-1,4-1 1,2-1-1,2 0-113,2 1 0,9 4 0,2 5 0</inkml:trace>
  <inkml:trace contextRef="#ctx0" brushRef="#br0">22848 13221 8129,'-8'-14'-1043,"3"5"1254,5 0 1,5 6 0,4-1 0,3 3 0,2 1 911,-1 0 0,0 0-673,1 0 1,-6 1-357,1 3 1,-6-1-1,2 6 1,-2 0-1,0 0 1,1 0-583,-1 1 0,-1-2 0,-2 1 0,-2 0 248,-2-2 1,1 3-1,-6-5 1,-2-2 1034,0-2 1,3 1 0,7 1-619,8 1 0,2 1 0,10-5 0,0 1 0,2 2 0,1 1 0,-1 1-72,-2 1 0,-1 0 1,-5 4-1,1-3 0,-2 1 1,-3-1 323,-5 4 1,2 0-1,-3 3 1,-6-1-1,-7 0-226,-7 1 0,-6-5 0,2-2 0,-1 0 0,-1 1 0,1 2-954,1 2 0,-2-3 0,5-2 0,2 1 1,2-1 750,5 4 0,-2 6 0,3 4 0</inkml:trace>
  <inkml:trace contextRef="#ctx0" brushRef="#br0">20129 12461 11025,'-6'-8'-291,"4"-3"0,-4 3 0</inkml:trace>
  <inkml:trace contextRef="#ctx0" brushRef="#br0">20209 12461 15288,'-9'-12'-1084,"0"3"0,0-1 0,-3 4 1024,3-2 472,3 6 1,6-3 164,0 10 1,0 2-726,0 6 0,2 1 1,1-1-1,3 0 1,1 2 198,3 3 0,2-3 0,2 4 1,-1-1-1,0 1 0,1 0 1,-3 0 12,-2-2 1,2 2 0,-7-1 0,-1-2 0,-2-1 0,-1-2-244,0 0 1,0 1 0,-1-2 0,-3-2 0,-4-1 0,-1 0 0,0 0-434,-1 0 0,-2-7 0,-1 3 0,0-4 0,-1-1 295,1 0 0,1-1 1,3-4-1,5-3 594,2-4 0,2-2 1,2 1-138,2 0 1,4-2 0,5-1-1,2-2 1,1 0-19,2-1 1,0 4-1,-4-4 1,3 1 0,0 0-1,0 2-172,-3 1 1,-5 2 0,-1 0-1,-2-1 1,-3 1-511,-2 0 0,-5-1 499,-1 1 1,-10 5 0,2 3-1,-3 0 1,-2 1 146,0 1 0,1 1 0,5 4 0,3 2 88,4 5 1,14-2-175,5 2 0,14-6 0,0 3 0</inkml:trace>
  <inkml:trace contextRef="#ctx0" brushRef="#br0">20622 12554 9325,'-6'-34'20,"6"13"1,0 13 0,7 5-182,5 3 0,1 0 0,2 0 0,2 0-58,0 0 1,7 0 0,-3 0 0,-1 0 210,-2 0 0,9 0 0,1 0 0</inkml:trace>
  <inkml:trace contextRef="#ctx0" brushRef="#br0">21022 12381 13966,'-9'-5'-437,"0"10"1,6 7-1,-2 10 1,4-4 66,1-3 1,1-2-1,4 0 1,4 1 190,3-1 1,5-1 0,3-2 0,-1-3 0,2-1 0,-1-3 105,4-1 1,1-14 0,2-3-1</inkml:trace>
  <inkml:trace contextRef="#ctx0" brushRef="#br0">21275 12368 8634,'-13'1'111,"-1"4"0,1 5 1,1 5-1,2 4 1,1 2 358,-2 2 1,4 3-1,0 0 1,1 1-1,3 0 1,3-1 0,3 1 108,1-1 0,7-3-1285,-3-1 1,4-6 705,2 2 0,5 3 0,2-1 0</inkml:trace>
  <inkml:trace contextRef="#ctx0" brushRef="#br0">21648 12394 11141,'-6'-15'-374,"3"4"1,-6 14-1,-1 4 210,-2 6 0,0 10 0,2-1 553,1 3 0,2 2 1,-2-1-1,4 1 1,4 0-1,1-1-371,0 1 0,0-1 0,0 1 0,1-2 0,2-1-42,2-2 1,5 0-1,-2 5 1</inkml:trace>
  <inkml:trace contextRef="#ctx0" brushRef="#br0">21555 12661 8471,'0'-19'124,"0"4"1,0-3 0,1 3 0,4 3 773,4 3 0,0 4 1,2 5-1180,4 0 1,6 0 0,-3 0 0,0 0 280,1 0 0,1 0 0,7 0 0</inkml:trace>
  <inkml:trace contextRef="#ctx0" brushRef="#br0">21941 12434 8478,'0'-16'0,"-1"14"0,-2 17 255,-1 12 1,-5 3-1,4-4 1,1 1-1,-1 1 1,1 2 0,1 2-1,1 2 3542,2 3-3797,6 8 0,-4-4 0,4 5 0</inkml:trace>
  <inkml:trace contextRef="#ctx0" brushRef="#br0">22381 12581 9337,'-13'-6'287,"0"-3"1,1 2 0,1-1 0,6 2 0,5 3 0,8 2-120,7 1 0,9 0 0,-2 0 0,3 0 0,2 0 1,0 0-1,-2 0-186,-3 0 1,-3 1 8,-5 4 0,-1-4 0,0 5 0</inkml:trace>
  <inkml:trace contextRef="#ctx0" brushRef="#br0">22368 12727 9023,'10'-22'0,"4"0"0,5 4 0,3 6 427,0 8 0,4 2 1,-4 2-1,1 0-285,0 0 0,2-4 0,-3 0 0,3 1-142,2 1 0,0-4 0,-1-1 0</inkml:trace>
  <inkml:trace contextRef="#ctx0" brushRef="#br0">22981 12434 9449,'0'-34'613,"0"3"0,-1 13 1,-2 21-1,-2 6-570,2 6 0,2 3 1,1 0-1,0 4 0,0 4 1,0 4-1,0 3 0,0 1-495,0 3 1,-6 1-1,-3 1 1,-4-4 451,-5-4 0,-3 3 0,-5 0 0</inkml:trace>
  <inkml:trace contextRef="#ctx0" brushRef="#br0">22928 12528 9045,'32'-42'0,"-3"-1"0,-6 2 0,1 5 0,0 8 0,-1 4 2923,0 4-2984,-7 6 1,8 4-1,-5 5 1,0 4-1,2 4 61,0 6 0,1 3 0,4 1 0</inkml:trace>
  <inkml:trace contextRef="#ctx0" brushRef="#br0">20315 11728 24999,'-1'-8'-2617,"-2"3"0,-3 0 0,0-1 1981,0-1 0,0 4 682,2-2 1,2 5 0,-2 5 0,4 4 0,3 3 0,3 1 0,1 0 46,3 1 1,7 0 0,2 3-1,0 2 1,2 0 0,-2 2-1,0-2-274,-2 0 37,-3 5 0,-2-9 0,-1 4 0,-4-1 0,-1 0 0,-3-2-9,-2-1 1,-2-2-1,-3-1 1,-5-2-1,-3-2 1,-2-2-294,1-3 0,0-2 0,-1-1 0,1 0 0,0 0 0,-1 0 311,1 0 0,4-4 0,2-2 0,1-2 0,4-2 247,5-2 0,6-1 0,8-1 0,2 1 0,2-2 1,1-1-1,0-2 3,0 2 1,-4 1-1,3 2 1,-2-2-1,-3-1 1,-2-2 0,-5 2-228,-5 1 0,2 2 0,-2-1 1,-2 1-1,-5 0 0,-6-1 69,-3 1 0,-1 4 1,-2 2-1,-1-1 1,-4 2-1,1 0 1,-2 3 113,1 2 1,3 1-1,0 0 1,2 1 0,3 4-1,3 4-317,5 3 1,4 1-1,4 0 1,6 1 183,7-1 0,9 6 0,8 2 1</inkml:trace>
  <inkml:trace contextRef="#ctx0" brushRef="#br0">20795 11848 14334,'-4'-33'-612,"-1"7"1,2 11-1,8 10 572,4 4 1,2 1 0,4 0 0,3-2-1,4-1 1,2-1 0,0 1 92,-2 2 0,6-5 0,6-2 1</inkml:trace>
  <inkml:trace contextRef="#ctx0" brushRef="#br0">21155 11661 15869,'-7'-19'-2551,"1"4"2693,6-3 1,1 10-1,4 3 1,3 4-1,4 1 1,2 0-1,-1 0-211,0 0 0,1 1 0,-3 4 0,-2 3 0,-4 4 0,-4 2-260,-1-1 0,0 0 1,0 1-1,-1-1 1,-4-1-1,-4-2 158,-2-1 198,-3 0 0,2 0-19,4 0 1,8-6 0,8 1 0,6-2 0,2-2 0,2 1-86,-2 3 0,-3-1 1,-2 5-1,-2-1 0,0 1 1,-2 2 225,-3 2 1,-2-3 0,-4 0 0,-2 1 0,-5 2 580,-3 1 1,-1-1-712,0-3 1,-1 3-1,1-5 1,1 2-222,3 0 0,-1-5 1,5 5-1,1 0 1,0 0-717,-1 0 0,1-5 0,4 5-1824,0 2 2618,0-5 109,6-1 0,1-5 0,6 0 0</inkml:trace>
  <inkml:trace contextRef="#ctx0" brushRef="#br0">21688 11648 10207,'-9'-7'830,"0"4"-702,-1 6 1,-2 4-1,-1 8 1,1 1-1,2 3 1,1 2-1,-2 3 1,1 1-364,1 2 0,-1-2 0,5-2 0,2-2 0,0 0 0,0-2-2640,-1 0 2853,0-1 1,9-5 0,3 1 0</inkml:trace>
  <inkml:trace contextRef="#ctx0" brushRef="#br0">21555 11861 9658,'0'-13'37,"0"0"0,0 4 584,0 0 0,1 6 1,4-2-687,4 4 0,3 1 1,2 0-1,3 0 1,2 0-568,2 0 1,-1 1-1,4 2 648,-2 2 1,6-7 0,6-5 0</inkml:trace>
  <inkml:trace contextRef="#ctx0" brushRef="#br0">22115 11555 9658,'7'7'261,"-2"6"0,-5 10 0,-6 8 1,-6 7 41,-4 5 0,-8 2 1,3-4-1,0 2 0,4 1 1,3-1-1,5 0 23,5 2-340,2-4 0,-4 11 0,-1-5 0</inkml:trace>
  <inkml:trace contextRef="#ctx0" brushRef="#br0">22515 11835 13574,'0'-14'-853,"0"1"1,0 4-1,1 2 1002,4 1 0,2 1 0,6 5 0,1 0 0,-1 0-207,0 0 1,1 2 0,-1 1-1,0 1 1,1-1 0,0 0 0,3 0-1539,0 1 1567,1 1 0,-4-5 0,-1 0 0</inkml:trace>
  <inkml:trace contextRef="#ctx0" brushRef="#br0">22475 11968 10976,'-8'0'295,"2"1"1,8 4-1,2 2-147,5 1 1,9 2 0,4-4 0,3 0 0,3 0 0,2-3-1,1-2-160,-1-1 0,4 6 1,0 1-1</inkml:trace>
  <inkml:trace contextRef="#ctx0" brushRef="#br0">23434 11608 8417,'-11'-30'376,"2"4"1,-5 8 0,2 13 0,-5 5-175,-4 5 0,-3 8 0,-5 9-84,-2 4 1,-2-3 0,3 2 0,1 4 0,4-1 0,5 1-3,5 2 0,8 4 0,3 3 1,2-1-1,5-3 0,6-1 1,9-4-238,5-1 1,10-4 0,3-5 0,2-5 0,1-4 0,-4-3 0,-4-2-768,-3-4 1,-5-2 673,-1-4 1,-12 3 0,-1-7 0,-6-2-1,-6-1 120,-6-1 1,-4 1 0,-12 2-1,0 1 1,-4 0 0,1 2-1,-1 2 1,0 4-706,3 1 799,2 0 0,17 6 0,1 1 0</inkml:trace>
  <inkml:trace contextRef="#ctx0" brushRef="#br0">20355 10915 20783,'-7'1'-791,"2"4"0,4-2 1,1 6-1,1 1 1,2 2-1,3 0 1,0-2-1,2-1 801,-1 1 0,-3 2 1,4 3-1,-1 1 1,-1 2-1,2-2 0,-1 1 1,2-1 127,-2 2 0,4 4 1,-6-4-1,1-2 1,0 0-1,-1 1-252,1 0 1,-5 1 0,2-5 0,-6 1 0,-6-1 0,-3 0 0,-1 1 0,-2-2 0,-2-2 0,-4-3 1,-1-1-1,1-3-227,2-1 0,1-2 0,4 0 0,3-2 0,2-2 0,6-5 304,6-3 0,6-1 1,7-1-1,3 1 0,2 0 1,3-1-1,1 0-55,1-4 0,3 3 0,0-3 1,2 2-1,-3 0 0,-4-2 0,-6 2 157,-3 1 0,-3 2 1,-4-1-1,-3 1 1,-4 0-1,-2-1 1,-4 2-1,-5 3 66,-6 5 1,-3-2 0,-5 2 0,3 1 0,0 1 0,2 2-17,0 0 0,1 0 0,6 2 0,3 2 0,6 5-327,6 3 0,11-3 0,8-2 0,5 1 0,2-2 212,2-1 0,12 0 0,-1-5 1</inkml:trace>
  <inkml:trace contextRef="#ctx0" brushRef="#br0">20795 11142 16814,'0'-26'-953,"0"4"0,7 9 0,5 8 1330,5 4 1,0 1 0,-3-2-393,-1-2 1,5 2 0,0-3 0,-1 0 0,3 1 0,0 1-225,1 1 265,-2 2 0,7 0 0,2 0 1</inkml:trace>
  <inkml:trace contextRef="#ctx0" brushRef="#br0">21142 10982 17400,'0'-27'-2204,"1"6"1,4 5 2330,3 6 1,1 4 0,5 6-1,3 0 1,3 0 0,-3 0-1,-2 0 4,-1 0 0,-3 6 0,0 2 0,-4 6 0,-1 2 0,-3 2 0,-1-2-196,-2-1 0,-2 3 1,-1-1-1,-3-2 1,-1-3-1,-4-3 42,0 1 1,2 1 0,1-1 0,2-1 0,3 1-9,2 2 0,2-4 0,4-4 1,5-2-1,5-2 0,4 1 1,1 2-46,-1 1 1,3 1 0,-3-5 0,1 0 0,-1 0 0,-3 0-226,-1 0 1,-2 0-1,2 0 1,1 0-1,2 0 1,0 0 444,1 0 0,2-6 1,6-1-1</inkml:trace>
  <inkml:trace contextRef="#ctx0" brushRef="#br0">21795 10928 19974,'-6'-16'-592,"-3"3"0,2 8 0,-2 13 0,0 1 583,1-1 0,-2 3 0,4 5 0,0 2 0,-1-2-132,-1-1 1,4 4 0,-3 2-1,-1 1 1,2-1 0,0 0-1,3-2-872,2 0 1,1-1 0,1-6 0,2-2 958,2-1 1,5-6 0,-3 3-1</inkml:trace>
  <inkml:trace contextRef="#ctx0" brushRef="#br0">21648 11128 11219,'-9'-10'0,"2"-4"139,1 0 1,3 0 0,7 4-1,5 3 1,3-1 0,3 2-1,3 0 109,4 3 1,-1-3-1,1 2 1,2 1-1,1 0-156,1-1 1,1-4 0,0-5 0</inkml:trace>
  <inkml:trace contextRef="#ctx0" brushRef="#br0">22115 10835 12623,'12'-6'0,"-2"-1"0,-3 1 0,-2 9 193,-7 13 0,-4 6 1,-7 12-1,-2 2 0,-1 1 1,-3 4-1,-1 2-1156,1 3 1,1-3 918,5 6 0,-6 0 0,-2 4 1</inkml:trace>
  <inkml:trace contextRef="#ctx0" brushRef="#br0">22648 10928 22390,'-6'0'-312,"6"0"1,9 0 0,6 0 284,2 0 0,6 0-67,-6 0 1,6 0 0,-6 0 0,0 0 0,-2 0-824,-2 0 1,0 5 0,1 1 725,-1 1 1,0 2 0,1 4 0</inkml:trace>
  <inkml:trace contextRef="#ctx0" brushRef="#br0">22701 11075 14180,'6'-8'0,"5"3"0,5 0 0,5 1 278,-1 1 0,5 1 1,-2 2-1,2 0 1,2 0-183,-1 0 0,1 0 1,0 0-1</inkml:trace>
  <inkml:trace contextRef="#ctx0" brushRef="#br0">23461 10795 8559,'-7'-21'-317,"2"3"0,2 5 485,-1 4 0,4-1 1,0 5-1,7 3 0,5 0 1,3 2-1,3 0 0,4 0 1,2 2-1,1 0 1,-2 4-1,4 0-53,1 0 0,-7 5 0,4-4 0,-4 2 0,-5 0 0,-2 1 0,-6 2 0,-3 3-185,-4 3 1,-1 1 0,-3 5-1,-4-1 1,-6 2 0,-4 2-51,-2-2 1,-2 2 0,-5 1 0,-1-3 0,2-1 0,4-2 0,6-1-918,5-2 0,7-1 1037,-1-5 0,8-5 0,3-3 0</inkml:trace>
  <inkml:trace contextRef="#ctx0" brushRef="#br0">20408 10315 32085,'-19'8'-1276,"4"-1"1,-2-4 0,2 3 817,1 1 0,7-2 0,4 2 0,6-1 0,6-3 0,3-1 0,1-2 0,0 0 0,1 1 0,-1 2 313,0 1 0,1 5 0,-1-3 0,-1 2 0,-2 1 0,-1-1 1,0 1 33,-1 2 0,5-4 1,-1 2-1,4 1 0,0 1 1,-2-1-300,-5-1 0,1 0 161,-6 4 0,-1-1 1,-9-3-1,-5-5 0,-7-2 1,-2-2 204,1 0 1,-4 0-1,0 0 1,-2 0 0,-2 0-1,2 0 1,2 0-380,0 0 1,3 1 0,-3 2-1,6 3 155,2 2 1,10-5-1,8 1 1,12-4-1,7-4 1,8-5 384,3-3 1,1-2 0,3 1-1,-3-2 1,-2-1 0,-2-2-256,-2 2 1,-3-3 0,-4 1-1,-6 0 1,-6 0 0,-3 1 0,-3 0-90,-2 3 1,-2 2-1,-4 1 1,-4 4-1,-4 1 1,-3 3 288,-2 2 0,-6 1 1,3 0-1,-1 0 1,1 0-1,2 1 1,3 3 70,1 5 1,8 3 0,4 0-1,6-2-247,6-1 0,14-6 0,5 3 0</inkml:trace>
  <inkml:trace contextRef="#ctx0" brushRef="#br0">20915 10342 25145,'-12'-10'-3847,"3"-4"3043,3 4 0,12 4 1,3 6-1,4 0 632,5 0 0,4 4 0,8 1 340,1-2 1,6-2-1,-3-1 1</inkml:trace>
  <inkml:trace contextRef="#ctx0" brushRef="#br0">21435 10195 27369,'7'-12'-3128,"1"5"0,-4-6 1115,5 7 1,-2 4 2576,2 2 1,-4 0-579,4 0 1,-2 2-1,0 2 1,-7 4 0,-7 1 309,-5-1 0,-1-5 0,0 3 0,-1-1 0,1 1 0,0 1 0,-1 3 131,1 2 0,0 2-449,-1-1 0,2 0 0,2 2 0,3 1 0,1 4-313,3 0 1,1-2 0,2 3 0,3-2 0,6-1 0,9 0 323,6-1 1,4-3 0,3-7 0,3 1-1,1-3 1,-1 1 0,-2-3-194,-7-1 0,-4-8 0,-8-3 0,-1-3 0,-3-3 0,-5-2 0,-2-4-283,-2 0 1,-11-4-1,-4 4 1,-2-1 0,-3 1-1,4 2 224,1 3 1,-1 1 0,1 3 0,5 2 0,4 2-526,7 2 0,11 2 886,10 4 1,9 0-1,4 0 1</inkml:trace>
  <inkml:trace contextRef="#ctx0" brushRef="#br0">22061 10142 21151,'0'-21'-1258,"0"3"1,0 11 0,0 7 0,0 7 1148,0 5 1,-4 8 0,-2 2 0,0 3-45,0 2 1,-4-1 0,1 2 0,-1 2 0,-1 3-484,2 1 0,5-3 0,-4 3 0,3-2 518,2-2 0,1-2 1,2-1-1</inkml:trace>
  <inkml:trace contextRef="#ctx0" brushRef="#br0">21915 10422 10182,'-9'-36'0,"1"2"0,3 3 0,2 4 0,1 5 0,4 3 472,2 3 1,3 7 0,8 4-1,2 4 1,2 2 0,0 4-1,3 4 1,0 3-288,2 1 1,10 0 0,-6 1 0</inkml:trace>
  <inkml:trace contextRef="#ctx0" brushRef="#br0">22528 10009 10213,'-13'-9'0,"1"1"236,3 7 0,-1 11 1,4 13-1,0 3-186,0 5 0,-3-1 1,4 5-1,2 1 1,2-1-1,1 1 1,0 1-1,0 2 0,1-1-133,4-2 0,2-2 1,5-6 77,-3-2 0,9 10 1,-3-8-1</inkml:trace>
  <inkml:trace contextRef="#ctx0" brushRef="#br0">22941 10235 26477,'12'-20'-3153,"0"3"0,0 7 3133,3 5 1,1 4 0,-3 1 0,2 0 0,1 1 0,2 2 0,0 3 9,1 2 1,-4-5-1,4 3 1</inkml:trace>
  <inkml:trace contextRef="#ctx0" brushRef="#br0">22795 10329 22140,'-8'-20'-1230,"4"1"0,8-2 0,5 8 0,3 7 0,1 5 1269,1 1 0,0 0 1,4 0-1,4 1 1,4 2 62,0 1 1,1 7 0,0-4 0</inkml:trace>
  <inkml:trace contextRef="#ctx0" brushRef="#br0">23594 10142 10688,'-1'-24'0,"-2"-1"0,-3 3 553,-1 7 0,-2 8 1,-6 7-1,-1 0 1,-4 0-338,0 0 0,3 0 0,0 1 0,2 4 0,3 3 0,3 4 0,5 2-64,2-1 0,8 0 1,4 1-1,7-1 1,5 0-1,3-1 0,2-3-52,-1-5 0,1 2 0,0-1 1,-2-2-1,-3-2 0,-4-2 1,-3-4-368,-2-4 1,-6 2 0,-4-2-1,-6 0 1,-5 2 0,-4 2 724,-2 4 1,-3 1 0,-1 1 0,0 5 0,0 6 0,-1 7-255,-2 7 1,5-3 0,0 10 0,5-1 0,7 4 0,2 3 0,2 1-173,0-1 0,2-3-681,2 0 384,4-7 0,5 10 1,0-5-1</inkml:trace>
  <inkml:trace contextRef="#ctx0" brushRef="#br0">20315 9636 29718,'-9'-17'-2355,"2"2"1,-1 5 2318,1 3 0,-2 1 0,-4 3 0,0 0 0,-1 4 0,2 7 0,3 4 0,5 1-199,3 0 1,1 1-1,0-1 1,0 0 0,1 1-1,3-1 1,5 0 0,3 1-1,3-1 522,3 0 0,-2 0-229,6 1 1,-5-1 0,2 0 0,-1 1-137,-1-1 0,0 0 1,-7 1-1,-3-1 1,-2 0-500,-7 1 1,-5-1 25,-11 0 0,-3 1 1,-5-2-1,-2-2 1,-3-1 415,-5 1 0,3-2 0,2-1 0,5-1 0,3-3 0,6-2-293,2-1 1,9-1 0,6-4-1,9-5 1,7-5 0,6-2-1,5 0 616,4 2 1,2-2-1,5-1 1,-1 0 0,2 0-1,-4 1 1,-1-1-187,-4-1 1,-6 4-59,-2-3 0,-7 3 0,0 3 0,-7 2 0,-2 1 51,-3-1 1,-7 2 0,-7 1-1,-5 1 1,-6 3 0,-5 2-1,-2 1 367,-2 0 0,-1 0 0,7 0 0,2 0 0,2 0 686,2 0-1152,1 0 1,18 1-1,9 2 1,10 1 170,6-1 0,8 0 43,2 2 1,10-4 0,2 5-1</inkml:trace>
  <inkml:trace contextRef="#ctx0" brushRef="#br0">20648 9755 25597,'-7'-20'-2679,"3"6"1,8 10-1,5 3 3100,3 1 1,6 0-1,1-2 1,2-1-1,2-1 1,2 1-1,4 1 1,0 2-408,2 0 1,0 2-1,-4 1 1,0 1-1,-2-1 1,-1 0-813,-2 1 860,-6-2 1,9 4 0,-4-6 0</inkml:trace>
  <inkml:trace contextRef="#ctx0" brushRef="#br0">21248 9609 31368,'-1'-19'-2889,"-4"5"1,2 13 0,-4 11 1190,1 6 1440,-4-1 1,8 5 0,-4-6-1,0 3 1,-1 2 121,0 2 0,-4-4 0,5 6 1,0 0-1,-1 2 0,1 2 0,0 0-1533,3-1 0,3-5 1630,5-3 1,14 3 0,9-1 0</inkml:trace>
  <inkml:trace contextRef="#ctx0" brushRef="#br0">21821 9502 30798,'-5'-7'48,"-4"2"0,-2 10 0,1 4 0,1 3-808,-1 1 1,-2 6 0,-2 3 0,1 2 0,-2 1 229,-2 2 1,2-3-1,-3 8 1,3-1-1,2 0 1,0-1 0,-1-2-4691,1-1 4898,5-1 0,-3 1 1,3 0-1</inkml:trace>
  <inkml:trace contextRef="#ctx0" brushRef="#br0">21568 9795 19886,'5'-25'-615,"1"-4"1,1-4 0,2 3 0,0 5 0,0 6 0,0 3 721,-2 4 0,0 3 0,-2 0 1,4 6-1,3 6 453,1 6-609,0 3 0,0 7 0,1 2 0</inkml:trace>
  <inkml:trace contextRef="#ctx0" brushRef="#br0">22088 9489 28879,'9'-28'-1662,"0"-3"1,-6 7-1,1 14 1,-4 7 0,-4 9 1399,-5 4 0,-7 9 0,-2 5 0,0 4 0,0 5 0,1 1 0,0 3-1226,2 1 0,4 7 1144,2-1 0,3 6 0,6-2 1</inkml:trace>
  <inkml:trace contextRef="#ctx0" brushRef="#br0">22515 9476 26898,'0'-26'-7531,"0"4"6902,0 3 1,1 12 0,4 2 579,3 4 1,0 5 0,1 2-1,3 1 1,2 4 0,4 1-1,-2 1 191,-1 0 0,-1-5 0,-1-2 0</inkml:trace>
  <inkml:trace contextRef="#ctx0" brushRef="#br0">22461 9582 24475,'-20'0'0,"2"0"0,6 0 878,8 0 0,11 5-1103,15-1 0,0 1 0,4-4 0,2 2 0,-2 1 0,1-1-1589,0-1 1754,-4-2 0,10 0 0,-6 0 0</inkml:trace>
  <inkml:trace contextRef="#ctx0" brushRef="#br0">23048 9316 12026,'-18'-27'0,"0"3"0,2 5 137,1 6 0,2 8 1,0 1-1,-1 2 1132,1 2 0,5 6-1542,4 3 1,3 3-1,3 1 1,6 2 0,7 1 362,4 2 0,3 6 0,5-2 0,1 5 0,0 1 1,0 2-1,-4-2-90,-3 1 0,-4 1 0,-3-3 1,-2-1-1,-3-1 0,-5-1 1,-3-3-211,-1-2 1,-2-1-1,-6-5 1,-5-1-1,-4-2 1,0-2-1,-3-2-140,0-3 0,3-2 342,0-1 1,2-6 0,2-3 0,-1-2 0,2-3-68,3 1 0,4-5 0,5-1 0,0 0 0,1-2 0,3 2-25,5-1 1,9-2 275,4 4 0,3-4 0,4 4 0,0 2 1,4 1-104,1 2 1,0-5-1,2 0 1,-5 4 0,-3 2-1,-3 3-111,-3-1 0,-7-2 0,-8-2 1,-2 1-1,-8 0 0,-9-1 0,-10 1 1,-9 0 201,-9-1 0,-2 3 0,-7 0 0,0 4 0,1 1 0,0 3-207,2 1 1,8 4-1,5 2 1,4 5-1,2 5 1,6 5-91,5 7 1,3 1 0,-1 6-1</inkml:trace>
  <inkml:trace contextRef="#ctx0" brushRef="#br0">20942 4944 8622,'6'-13'565,"2"0"0,0 5 0,-1 2 0,1 2 0,-4 0 1,-2 2-1,-8 5 0,-5 4-114,-2 1 0,-5 4 0,-1-3 0,0 2 0,-2 3 1,2-1-1,-1 0 0,4 1 0,1-1 0,2 0-16,0 1 1,5-1 0,4 0 0,4-1 0,4-3-1,7-3-435,5 0 1,5-5 0,4 4 0,-1-2 0,-2 0 0,0 3 0,-1 0-61,-3 0 0,-4 4 1,0-3-1,-2 2 1,-2 0-1,-3 1 1,-1 2 108,-3 2 1,-1 0 1,-2 4 0,-5-3 1,-1 3-1,-1-3 1,-3-2 37,-2 0 0,-6-1 1,0-2-1,0-1 1,1 2-1,-3-1 1,1 0-600,0-1 1,-3-1-1,4 2 1,0-3 0,0-1-1,2-1-697,4 1 1,6-6 0,12 0 0,9-9 0,9-6 1206,5-3 0,14-11 0,-1 1 0</inkml:trace>
  <inkml:trace contextRef="#ctx0" brushRef="#br0">21328 4758 7936,'8'-14'2529,"-2"-5"0,-6 12 0,0 4-1710,0 13 1,1 5 0,2 7-1,3 3 1,0 4-704,0 2 0,0 4 1,-3-2-1,1-1 1,-1 2-1,0-1 1,0 0-1,1-4-1541,-1-1 0,0-5 0,0-1 0,2 0 0,-2-1 1425,-2-4 0,5-2 0,2-1 0</inkml:trace>
  <inkml:trace contextRef="#ctx0" brushRef="#br0">21368 5091 8535,'-6'-13'802,"3"1"1,-3 3 0,6 4-1,9 4-66,6 1 0,9 0 0,0 0-736,5 0 0,5 6 0,6 1 0</inkml:trace>
  <inkml:trace contextRef="#ctx0" brushRef="#br0">21768 4998 9664,'-27'0'1337,"2"0"0,3 0 0,4 1 0,4 2 181,0 2 1,7 0-1039,2 0 0,10-4 0,4 5 0,4-1 0,5-1 0,2-1-822,1-1 1,4-2-1,-4 0 1,1-2-1,-1-1 1,0-3-1,-2 0-1223,0 0 0,-5-2 0,-7 2 1170,-1-2 1,-2 4-1,-5-4 1,-3 2 244,-5 4 0,-3 0 1,-2 2 533,1 0 1,0 0 0,1 2-309,3 2 1,3-1-1,6 6 1,3 1-1,5 1 1,6-1-738,6-1 1,0-6-1,4 3 1,-2-2 0,0 1-1,-1-2-520,-3-2 1,-3 3 1321,-2 1 1,-6 1 675,-2-2 1,-5-2-1,-5 2 1,-3-2 0,-4-2-65,-2 0 0,6 0 0,0-2 0,2-2 0,5-5-632,4-3 0,3-1 1,4-1-1,-1 0 1,1-3-1,2-1 0,1 2-798,1 1 1,-1-2 0,-1-1 0,-2 2-1,-1 1 1,2 1 0,0 1 676,3 0 0,-1-6 0,0-2 0</inkml:trace>
  <inkml:trace contextRef="#ctx0" brushRef="#br0">22288 4531 9495,'1'15'6285,"4"3"-5923,-4-3 1,10 10-1,-5-3 1,0 3-1,0 2 1,-2 1-1,0 2-726,1 1-155,-1 0 1,1-5 0,-1 1 0,1-2 0,-1-1 518,1-2 0,-1 0 0,-4 5 0</inkml:trace>
  <inkml:trace contextRef="#ctx0" brushRef="#br0">22181 4891 11005,'0'-18'0,"0"1"0,2 2 0,2 3 0,5 4 750,3 3 0,7-6 1,5 4-1,4-2 0,5 0-750,1-1 0,7-2 0,7-2 0</inkml:trace>
  <inkml:trace contextRef="#ctx0" brushRef="#br0">22808 4704 7965,'-13'0'0,"-1"0"778,1 0 1,4 5 0,2 1 0,-1 1-1,2 4-455,0 0 0,2-2 0,4 0 0,0 2-323,0 0 0,6 3 0,1-1 0</inkml:trace>
  <inkml:trace contextRef="#ctx0" brushRef="#br0">22835 4904 7836,'-23'-4'0,"3"0"581,0 1 0,8 7-581,8 5 0,14-3 0,5 0 0</inkml:trace>
  <inkml:trace contextRef="#ctx0" brushRef="#br0">23741 4465 8782,'0'-9'1037,"0"3"0,0 4 0,1 10 0,2 5 1,2 5-1,-1 0 1273,2 1 0,0-3-2268,3 6 1,1-1-1,-4 3 1,0-4-1,2 1-872,-1 0 0,-2-5 1,2 2-1,-1-2 1,-2 1-1,2 0 830,3 0 0,9-3 0,3 0 0</inkml:trace>
  <inkml:trace contextRef="#ctx0" brushRef="#br0">24248 4611 7937,'7'-6'1942,"-1"6"0,-5-1-1442,4 4 1,-4 7-1,4-1 1,-5 3-1,-3 1 1,-3 1-1,0 0 1,-1 3-1,-1 0-464,-2 0 0,2-1 1,1 0-1,1 2 1,3-2-37,2-1 0,6-2 0,3 1 0</inkml:trace>
  <inkml:trace contextRef="#ctx0" brushRef="#br0">24541 4291 9754,'-12'-1'0,"2"-2"1210,1-2 1,6-5-881,-2 1 1,5 2-1,5-1 1,4 2-1,2 2 1,3 0 0,1-1-1,1 2-58,2 2 1,4 1 0,-3 0-1,0 0 1,1 1 0,-4 2 0,-3 3-421,-4 1 1,2 2 62,-7 5 0,0-1 1,-5 0-1,-5 1 209,-7-1 1,-1 0 0,-3 1-1,2-1 1,1 0 0,3 1-1,0-1 98,2 0 0,6 1 0,-1-1 0,4 0 0,4-1-315,5-3 0,3 1 0,1-5 0,1-2 0,-1 0 0,0 0-868,1 1 0,4 1 0,1-5 21,2 0 1,1 0 0,4 0 939,1 0 0,0-12 0,-1-3 0</inkml:trace>
  <inkml:trace contextRef="#ctx0" brushRef="#br0">25087 4371 8280,'8'6'3174,"-7"2"-2873,-5 5 0,-1-4 0,5 0 0,0 1 285,0 2 0,-1 1 0,-2 2 1,-2 1-1,2 4-512,2 0 1,-3-2 0,-2 3 0,0-2 0,-2-1 0,2 0 0,0-1-1099,4 0 0,-4-2 0,1-2 1024,2 0 0,2 0 0,1 1 0</inkml:trace>
  <inkml:trace contextRef="#ctx0" brushRef="#br0">25367 4025 7852,'-13'-21'652,"0"2"523,-1 5 1,8 7 0,6 3 0,9 2 0,6 2-734,3 0 0,0 5 0,-4-1 0,4 0 0,4 1 1,4 1-1,-1 0 0,-2 1-416,0 1 0,-7-4 1,2 5-1,-5 3 0,-3 3 1,-2 4-893,-2 2 1,-2 1 741,-4 4 0,-7 1 0,-5 1 1,-6 2-1,-1 1 59,0-1 1,-5 2 0,2 1 0,-2-1 0,2 1 0,3-2 0,1 0-2071,0 0 0,0 0 2135,5-4 0,-6 5 0,-2 3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13837 2745 8024,'0'-13'26,"1"-5"1,4 1 0,4 0 303,2 2 1,3 8-603,-1 3 1,0-2-1,1 0 1,-1 0-1,0-2 1,-1 1 184,-3-3 1,-3 2-1,-6-1 1,-1 0 0,-2 1-1,-3 0 1,-2 1 179,-2-1 0,-2 4 1,-1-3-1,-2-1 1,-1 2-1,-4 0 5,0 3 0,-3-3 0,-3 2 0,-1 0 0,0-2 0,-1-2 0,-1-1-58,-2 0 0,-4 5 0,6-3 0,-1-1 0,-2 2 0,-2-1 297,-2-1-226,6 5 0,-7-2 0,5 5 0,-2 0 0,-2 0 1,1 0-64,-1 0 0,-1 0 0,-6 0 0,-1 0 1,1 0-1,0 1 0,0 2-92,-2 1 0,-5 2 1,3-3-1,-2 2 0,0-2 1,0 0 208,2 1-91,-5-2 0,9 5 0,-5-4 1,2 3-1,5 0 0,2 1 50,4 1 1,1 1 0,-2 4 0,5 0 0,3 2 0,1 3 0,1 4-186,-1 3 0,-4 6 1,0 2-1,0-1 1,0 2-1,0-1-464,1 0 430,-4-2 0,7-5 0,-1 1 1,4 0-1,2-2 0,1-3 316,4-4-221,2 3 0,7-5 0,4 5 0,3-1 1,1 0-1,1 0 127,3 1 0,8 0 0,8 2 1,0 0-1,5 2 0,4 3 1,3 3-186,2-1 0,-3-1 0,5 1 0,1 2 1,0 1-1,0 1-781,-1 0 776,-7-10 1,8 10 0,-4-9 0,-1 0-1,2 2 1,1-3 66,2 1 0,1-6 0,4 0 0,2-1 0,5 0 0,1-2 0,2-1 264,1-2 1,-2-4-1,6 0 1,-2 1 0,-3 2-1,0 2 401,1-1-664,-8 0 0,7 2 0,-12 1 0,0 4 0,0-1 0,0 0-61,-1-3 0,6 4 0,1-3 0,1 0 0,5-3 0,1 0 0,5-1-108,3 0 1,0-5 0,13-4 0,1-2-1,-1-2 1,-35 0 0,-1 0 0,38 0 168,-36 0 0,0 0 0,-2 0 0,1 0 0,-1 0 1,1 0-1,0 0 0,0 0 0,1 0 0,0 0 1,0-1-1,-1 0 88,0-1 0,0 0 1,0 1-1,1 0 0,0-1 1,1 0-1,0 1 0,0 0 1,0 1-1,1 0 0,-2 0 1,1 0-1,1 0 1,-1 0-68,0 0 0,0 0 1,0 0-1,0 0 1,1 0-1,-1 0 1,3 0-1,0 0 1,0 0-1,1 0 1,1 0-1,0 0-211,-1 0 1,0 0 137,-3 3 1,0 0 0,3-2 0,1 0-1,-3 1 1,0 0 0,0 0 0,-1-1 0,2 1-1,-2-1 1,0 1 0,-1 1 9,0-2 1,0 1-1,-1-1 1,0-1 0,0 0-1,0 0 1,0 0 0,0 0-1,-1 0 1,0 0 0,37 0 209,-5 0-32,3 0 1,-4 0 0,4 0 0,0-1-1,-2-2 1,2-2 576,0 2-697,-36 0 1,0-1-1,4 2 1,0 1 0,2-3-1,0 0 1,0 1 0,1 1-1,0-1 1,1 1-1,-2 0 1,0 0-98,-3 0 0,1-1 0,4-2 0,0 0 1,-4 1-1,0 0 0,1 0 0,0 0 0,-1 0 1,0 0-1,-1 0 0,-2 1-262,35-5 328,-36 4 1,0-1-1,26-8 1,2 0 0,-2-2-1,-3-1 1,-2-4-42,0 0 61,-4-2 0,7-5 0,-6 0 0,-1-1 0,4-3 0,4-3-21,-30 17 1,2 0 0,0-2 0,-1 1 0,33-13 0,-2 0 0,-1 0 0,-3-1 0,-2 1-73,-3-1 0,-3 4 0,-4-3 0,-4 2 0,-5 3 0,-5-1-151,-4 0 271,-8 7 1,-4-5 0,-7 2 0,-2 0 0,-2-1 0,-3 2-43,-2-2 1,-3 0 0,-4 1 0,-5 0 0,-4 0 0,-5-2 0,-4-2-31,-3 0 1,-4 1 0,0 0-1,-4 1 1,1 0 0,-4-3 0,-1 1 214,-4 4 1,-7-1 0,1 5 0,-5-1 0,-7 1 0,-5 3 0,-6 1-121,33 8 0,-1 1 0,-30-8 0,29 8 0,-1 1 0,0-1 0,-1 1 0,0 1 0,0 1 0,-2-1 0,-1 0-108,-2 0 0,0 1 1,3 1-1,0 1 0,-8-2 1,-1 0-1,0 1 0,0 0 1,2-1-1,-1 0 0,-1 0 1,-1 0-1,1-1 0,0 0-35,1 1 0,-1-1 0,-8 2 0,0 0 0,5-2 0,0 0 1,-2 0-1,0 1 0,-4 0 0,1 0 0,-1-1 0,0 0 89,-3 0 1,-1 1 0,-4 1 0,-1 1-1,3-1 1,1 0 0,-1 0 0,-1 1-1,-3-1 1,0 1 0,1-2 0,-1 1-1,-2 1 1,-1-1 8,2 1 0,-1 1 1,0 0-1,0 0 1,21 0-1,0 0 0,0 0 1,0 0-1,0 0 1,1 0-1,-1 0 0,0 1 1,0-1-1,-2 1 1,0 1-1,-1 0 0,0 1 1,1 0-1,-1 1-83,-2 1 1,0 1 0,0-1 0,-1 1 0,-1-1 0,0 1 0,3 1 0,0 0 0,1 1 0,0 0 0,0-1 0,0 2 0,-1-1 0,0 1 0,0 0 0,1 1 0,1 0 0,0 0-189,0 0 1,0 0 0,0 1 0,1 0 0,0 0 0,1 0 0,1-1 0,1 0-1,0 1 256,-2 0 0,1 1 0,0 0 0,1 1 0,1 0 0,-1 1 0,-3 1 0,0-1 0,-1 2 0</inkml:trace>
  <inkml:trace contextRef="#ctx0" brushRef="#br0">22488 5171 8236,'-12'-13'0,"2"-1"287,1 1 0,1 0 0,-2-1 909,1 1 0,6 0-476,-1-1 1,4 8-1,3 6 1,1 9-1,1 8 1,-1 6 305,1 7 1,-1 5-825,-4 10 1,-2-2 0,-2 7 0,-5 5-1,-3 4 4,-1 2 0,0 8 1,-1 0-1,1 3 1,6-33-1,1 1 1,-1 0-1,0 1-111,1 1 1,-1 0 0,-1 1-1,-2-1 1,1-1 0,-1-1-1,0 2 1,-1 1 0,0 0-1,0 1 1,0 0 0,0-1-163,-1 0 1,2-1 0,1-2-1,1 0 1,-1-1 0,1-1-1,-7 34 1,1-2 0,1-6-1,0-4-255,-1-3 0,7-4 0,1-4 1,2-5-1,-1-2 0,2-4-718,2-2 1,1-4 984,0-5 1,0-2 0,0-3 0,1-2-1,4-3 17,4 1 0,2 0 0,3-5 0,1 1 0,5-1 0,8 0 362,6 1 0,20-7 0,1-3 0,11-2 0,-28-2 0,1 0 0,1 0 0,0 0-156,0 0 1,0 0-1,8-2 1,1-1-1,-4 1 1,1-1-1,2 0 1,1 0-1,2-1 1,0 0-1,0 1 1,0 0 0,1 0-1,1 0-98,0 2 0,1-1 0,0 0 1,0-2-1,4 2 0,-1 0 1,-1 0-1,0 1 0,-2 0 0,0 1 1,0 0-1,0 1-626,2 1 0,-1 0 0,-7 0 0,-1-1 418,2 4 0,-1-1 1,-8-1-1,-1-1 0,2 1 1,1 1-1,-4-1 0,-1 0 1,32 0-93,-6-1 0,-5 2 1,-9 0-1,-6-1 0,-5-3 1,-4-4 336,-1-5 1,-3-4-1,-7-5 1,0-6-1,0-7 1,1-7-1,0-8 1043,-2-6 0,2-7-1222,-9 22 0,1-2 0,1 0 1,1-2-1,3-5 0,1-3 0,2-2 1,0-3-109,1-3 0,1-1 0,-1-1 0,1-2 0,3-7 0,-1-2 1,0 1-1,-1 0 0,-1 1 0,0-1 0,0-1 0,-2-1 0,0 2 1,0-1-123,-1-1 1,0 0-1,-3 5 1,-2 1-1,-2 1 1,-1 1-1,-1 4 1,-1 1 0,-1 2-1,-2 1 1,-1 4-1,-1 1 71,-3 2 1,0 2-1,0 2 1,0 2 136,0-29 0,-1-3 0,-4 11 0,0 4 1,-1 3-33,-4 3 1,-4 5 0,-8 4 0,-6 4 0,-2 4 0,-3 5 65,-3 3 1,-6 7 76,-12 3 1,2 8 0,-16 3 0,-6 1 0,-7 4 24,37 4 0,-2-1 0,-3 0 0,-2 1 0,-1 2 0,-1 0 0,-2-1 1,-1 1-1,-3 0 0,-1-1 0,-3 2 0,0 1 127,-1 0 0,0 0 1,-4 0-1,1 0 0,5-1 1,0 0-1,1-1 1,0 1-1,-1 0 0,0 2 1,0 0-1,1 0-44,0 2 0,1 0 1,2 3-1,-1 0 1,2-1-1,-1 2 1,1 1-1,-1 1 1,0 2-1,0 0 1,0 1-1,2 0 1,1-1-1,1 1-448,1 0 0,1 1 0,5 1 0,1 0 0,1 1 0,1 1 0,3 0 0,0-1 0,3-1 0,1 0 0,-26 16 1,9-4-2367,9-2 1,6-3 2688,7-5 0,5-4 0,0-10 0,0-2 0</inkml:trace>
  <inkml:trace contextRef="#ctx0" brushRef="#br0">1813 5424 8342,'-27'-25'42,"8"4"1,6-5-1,7 9 514,4 11 0,2 3-756,0 12 0,0-4 0,0 4 0,2 1 0,2 2 1,7 0-1,5-2 0,6-1 0,5 1 0,4 2 713,4 1 0,4-4 1,4-1-1,3-2 1,4-3-1,2-2 1,3-1-575,1 0 1,2-1 0,-6-2 0,-2-3-1,-3-2 1,1-2 0,-4-2-769,-2-1 0,-1 0 1,-10-2-1,-3-2 829,-4 0 0,1-7 0,-4 3 0</inkml:trace>
  <inkml:trace contextRef="#ctx0" brushRef="#br0">2786 5091 8342,'-13'0'27,"-1"0"1,2 1 0,2 2-1,3 3 153,1 2 0,1 1 0,5 4 0,2 0 0,2 2 0,5 1 0,3 2 608,1-2 1,5-1-1,0-1-587,-2-1 0,3 0 0,-1 1 0,-1-1 0,-3 0-164,0 1 1,-7 3 0,-3 3 0,-4-1 0,-7 2-1,-9-1 1,-11 4-796,-5 1 1,-8 6 0,-5 0 334,2-1 1,-3 4-1,0 3 423,-1 6 0,-8-2 0,25-18 0,-1 0 0</inkml:trace>
  <inkml:trace contextRef="#ctx0" brushRef="#br0">9371 7090 8051,'-19'-13'0,"8"1"169,-2 3 0,10 3 0,3 6 0,9 0 0,6 2 0,4 1 0,2 1 0,3-1 76,1-2 1,1 4-1,1-1 1,1-1-87,3-1 1,3 2-1,8 1 1,2-2 0,5-2-168,3-1 0,3 0 0,1 0 1,2 0-1,-2 0 18,-1 0 1,3-4 0,1-1 199,2 2 1,-1 2 0,4-1 0,-3-1-111,-2-1 1,8-2-1,-2 3 1,0-1-1,3-1 1,-3 1-1,3-1-124,1 2 0,-7 0 0,7 0 0,3-1 1,0 1-1,4 1 0,-2 2-28,-3 0 0,1 0 1,-1 0-1,-1 2 1,-2 1-1,-1 1 250,0-1 0,-1-1 101,1-2 0,2 0 1,1 0-1,-3 0 1,-1 0-353,-2 0 1,-5 0 0,2 0-1,0 0 1,-2 0 0,2 0-1,-2 0-152,0 0 0,3 1 0,-1 2 0,1 3 1,2 0-1,-5 0 227,-2-3 1,0 3 0,1-2-1,0-1 1,0-1 0,-1-2 0,0 0 153,-3 0 0,-3 1 1,-1 2-1,2 2 0,-2-2 1,2 0-1,0-1-364,1 3 1,1-1-1,-1-4 1,0 2 0,1 1-1,-3 1 190,-2-1 0,2 3 0,-5-1 0,-2-2 0,0-2 0,-2-1 0,1 0 36,-2 0 1,1 0 0,-2 0-1,1 0 1,1 0 0,1 0-1,-2 0-271,2 0 0,5 0 0,-4 0 0,-1 0 1,-2 2-1,-1 0-72,0 3 0,-4 1 1,-2-2-1,-1 4 0,-4 1 1,-2-1-1,-3 1-1343,-2-1 1648,-6 4 0,9-5 0,-4 6 0</inkml:trace>
  <inkml:trace contextRef="#ctx0" brushRef="#br0">22635 5451 8115,'-14'-12'0,"2"2"0,2 2 0,1 2 300,6-4 1,-9 4-1,5-4 1,-2 2 0,0 2-320,-1 3 1,2 2 947,0 1 1,3 1 1568,-4 4-1944,6-4 1,-1 5 0,8-6 0,5 0-303,3 0 1,3 0 0,3 0 0,5 0 0,7 0 0,5 0 0,5 0-7,5 0 1,2 0-1,10-1 1,2-2 0,7-3-1,6 0 1,-33 2 0,1 0 153,3 1 0,-1-1 0,-1 2 0,1 0-335,4-3 1,1 1 0,-5-1 0,1 1 0,8-2-1,1 0 1,1 1 0,-1 0 0,2 0 0,1 1-36,-1-1 1,1-1 0,5 1-1,0-1 1,0-1 0,-1 0 0,-2 1-1,1-1 1,1 0 0,-1-1 0,0 1-1,0-1 5,-1 2 1,1-1 0,2-3-1,0 1 1,-3 3 0,0 1 0,-2 0-1,0 0 1,-1-1 0,0 0 0,-3 1-1,-1 0-205,-2 0 1,0 1 0,-1-1-1,-1 0 1,-4 1 0,-1 2-30,1-2 0,-1 0 0,27 0 1,2-4-1,-6 1-35,-4 0 0,-9 2 1,-2-2-1,-7-1 1,-3 2-1,-3-1 0,-4 1-855,1 0 0,-5-3 0,1 5 0,-3 1 1089,-4 1 0,-7-2 0,-2-1 0,-6 1 0</inkml:trace>
  <inkml:trace contextRef="#ctx0" brushRef="#br0">22528 6011 8277,'-19'0'-17,"4"0"0,-3 0 0,3 0 74,2 0 1,0 0 0,-1 0 0,1 0 0,0 1 0,-1 2 0,1 1 807,0-1 1,2-1-1,8-2-193,12 0 0,10 0 0,13 0 1,5 0-1,7 0 0,8 0-284,4 0 1,8 0 0,-2 0-1,3-2 1,3-1 0,2-2-1,3-1-233,1 0 1,-37 1 0,1 1 0,3 1 0,0 0 0,1-1 0,0 0-1,1 0 1,0 0 0,1-1 0,-1 1 0,1 0 0,0 0-100,1 1 0,2 0 0,3-2 0,0 0 0,1 1 0,-1-1 1,0-1-1,1 0 0,-2 0 0,1-1 0,-1 1 0,0 0-359,0 2 0,-1-1 0,1-1 0,0 0 256,-2 2 0,0-1 0,-4 2 0,-1-1 0,-1 0 0,0-1 0,-3 1 0,-1-1 0,37-4-111,1 1 1,-12 3 0,-1-2 0,-7-1-1,-6 2 1,-4 0 0,-5 3-544,-5 2 0,-2-3 0,-7-1 1,1 2-1,-2 2 0,-3 1-945,-4 0 0,-3 0 0,-3 1 1646,-3 4 0,-3-4 0,-6 5 0</inkml:trace>
  <inkml:trace contextRef="#ctx0" brushRef="#br0">22168 6757 8133,'-13'0'-568,"-1"0"1,1 0-1,0 0 922,-1 0 0,1 0 0,0 0 0,1 1 1,2 2 471,1 2 1,12-1-1,4-4-314,12 0 1,9 0 0,14 0 0,4-1 0,7-4 0,12 2 0,-27 0 1,1-1-289,3 1 0,-1 0 0,1-2 1,1 0-1,3 0 0,1 1 1,2-1-1,1-1 0,2 1 1,0-1-127,1-1 0,1 0 0,-1 4 0,0-1 0,1-4 0,0 0 1,2-1-1,-1 1 0,2 1 0,0-1 0,1 1 0,-2 0 21,0 0 1,0 0 0,-2 1 0,0-1-1,0 1 1,0 0 0,0 1 0,1 0-1,1 0 1,-1 1 0,0-1 0,-1 1 139,-2 0 1,-1 1 0,1-1 0,0 2-278,-3 1 1,0 2 0,-1-2 0,0 0 0,-2 0 0,0-1 0,-2 0 0,1 0 0,-1 0 0,-1 1-122,-2 0 1,0 0 0,-2 1 0,0 0 0,0 0-1,1 0 1,35 0 0,-4 0 0,-3 0 0,-3 0-703,-2 0 0,-6 2 1,-8 1-1,-4 1 1,-5-1-1,-5-1-38,-4-2 0,-8-5 0,-6-1-1596,-2-1 2474,-7-2 0,-8 2 0,-8 1 0</inkml:trace>
  <inkml:trace contextRef="#ctx0" brushRef="#br0">21701 4784 8059,'-7'-5'0,"-3"2"0,5-6-492,2-2 0,2-1 135,1-1 792,0 6 1,1 1 474,4 6 0,-2-5 182,6 1 1,-6-2-151,1 2 0,-4 2 0,-4-4-479,-5 0 0,-3 5 0,-1-4 0,-1 4-428,1 1 0,4 0 1,0 0-1,-1 1 1,-1 4-1,1 4 76,1 2 0,0 3 0,-4 1 0,0 1 0,1 3 0,1 0 0,4 4 449,1 2-408,-4-7 1,8 13-1,-2-9 1,2 3 0,4 0-1,2-3-18,5-4 0,4 1 1,5-2-1,4-5 1,5-6-1,3-5 1,2-1-1,1-1-264,-1-4 1,-1-4-1,-2-9 1,0-2-1,1-3 1,-3 1-398,-4-1 0,-8-7 1,-2-1-1,-7 3 1,-4 1-1,-2 3 405,0 1 1,-11-4-1,-5 8 1,-6 1 0,-8 2-1,-1 5 1,-3 2 238,0 2 0,4 4 0,1-1 0,4 2 0,4 4 0,3 2-1445,6 5 0,5 3 1328,7 1 0,6 6 0,1 2 0</inkml:trace>
  <inkml:trace contextRef="#ctx0" brushRef="#br0">21595 5531 8002,'0'-14'0,"0"1"242,0 0 1,1-1-1,2 1 1,3 1-1,2 2 1,1 1-1,-1-1 1,0-2-1,-1 0 1991,1 3-1975,-5 3 1,1 11 0,-8 2 0,-4 3 0,-1 7 213,0 2 0,1-1 1,-6 4-1,2 2 1,2 1-1,3 0-67,1-3 1,-3 2-469,4-6 0,1-1 0,4-3 1,0-1-1,1-1-383,4-3 1,2 1-1,7-4 1,0 0-1,3 0 1,0-3-1,1-2 446,1-1 0,8 0 0,7 0 0</inkml:trace>
  <inkml:trace contextRef="#ctx0" brushRef="#br0">21408 6144 8465,'-7'-9'2453,"2"0"-2133,4-1 0,1 2 0,1 1 0,4-1 0,4 1 0,4-2 0,3 0 72,2 0 1,6 6 0,-3-1 0,2 3 0,1 1-1,1 0 1,-3 0 0,1 0-349,-3 0 0,-3 5 0,0 3-258,-2-1 0,-7 5 0,-4-3 0,-3 3 105,-1 1 0,0 0 0,-1 1 0,-3 1 0,-5-1 0,-3 1 0,-3-3 263,-3 0 1,3 0-1,-2 1 1,2 0 0,2 1-1,1-1 1,3 0 2,4 1 0,4-5 0,1 0 0,1-1 0,4 1 0,5-1-433,6-2 0,5-2 1,6-4-257,-1 0 0,3 0 0,0 0 1,4 0-3310,1 0 3841,-4 0 0,8 0 0,-4 0 0</inkml:trace>
  <inkml:trace contextRef="#ctx0" brushRef="#br0">21342 7223 8151,'-15'0'289,"-3"0"1,3 0 0,-3 0 492,4 0 0,6-1 0,5-2-469,6-2 1,5 0 0,6 2-1,4-3 1,4 0 0,4-2 0,0 2-1,1 0 1,0 2-200,-1-2 0,-1 5 1,-1-4-1,-3 4 1,-2 1-571,-3 0 335,-7 0 0,-4 6 0,-10 2 0,-4 4 308,-2 2 0,-3-5 0,1-1 0,0 3 0,-1 1 549,1 1 0,5 0 0,6 1 0,4-3-639,7-2 0,8 3 1,0-3-237,0 3 1,-1 1 0,-1 1 0,0-1-1,-4 0 1,-2 1 0,2 0-1,-4 3 1,-1 0 0,-4 0-1,-5-1 37,-6 2 0,-5-3 0,-3 2 0,-4-2 0,-3-3 1,-1-2-67,-3-1 1,-6-1 0,1 2 0,1-3 0,-1 1 0,3-2 167,2 0 0,-4 10 0,-2-1 0</inkml:trace>
  <inkml:trace contextRef="#ctx0" brushRef="#br0">4372 8250 17797,'-13'-6'-780,"6"-2"1,1-5-1</inkml:trace>
  <inkml:trace contextRef="#ctx0" brushRef="#br0">4319 8276 17625,'0'13'-2100,"0"-5"1,1 2 2516,4-5 1,10 1 0,11-3 0,11 1 0,11-1-1,14-2-64,-24 0 0,1-2 0,5-2 1,2-1-1,10-1 0,2-2-249,4-1 0,1 0 0,1-1 0,1 0 0,7 2 1,1 1-1,-23 1 0,0 1 0,1 0 0,1-1 1,0 0-1,1 0 0,0-1 0,1 1 0,-1-1 1,0 1-1,0-1 0,-1 0 0,1 0 0,-1 1 1,0-1-42,-1 1 1,0 0 0,0 1 0,1-1 0,0 1 0,-1-1 0,25-1 0,-2 0 0,-3 1 0,-1 0 0,-1 1 0,-1 1-64,0 0 0,-1 0 0,-2-2 0,-1 1 0,1 1 0,-1 1 0,-4 0 0</inkml:trace>
  <inkml:trace contextRef="#ctx0" brushRef="#br0">3133 10169 12003,'-42'-48'-264,"5"4"0,15 10 0,4 9 0,3 10 102,2 9 0,3 7 0,-1 7 1,-1 7-1,3 2 0,2 3 1,4-4-1,2 0 0,4 0 1,7 2-1,12-2 0,11-1 1,7-1 217,4-1 1,5 0 0,7-1 171,2-3 0,1 1 0,-2-5 1,0-2-1,1-2 97,1-1 0,-4 0-290,3 0 0,3 0 0,-1 0 0</inkml:trace>
  <inkml:trace contextRef="#ctx0" brushRef="#br0">4119 10129 10820,'-7'-54'0,"7"8"0,8 15 133,10 12 1,7 10 0,-7 17-1,-1 8 1,-4 9-678,-4 3 0,-3 5 0,-6-1 1,0 4-1,-2 4 0,-2 4 1,-7 2 543,-5 0 0,-5 4 0,-5-2 0</inkml:trace>
  <inkml:trace contextRef="#ctx0" brushRef="#br0">19995 5251 8483,'-13'-6'238,"-5"0"1,0-3-1,2 5 1,1 2 0,2 1-1,0-2 1,-1-2 273,1 2 1,4 2-191,0 1 0,5-2 1,-2-1-1,4 1 1,10 2-1,7 2 184,7 1 1,4-1-1,4-2 1,4 0 0,3 0-1,6 0 1,2 0-271,0 0 1,9-5 0,-4 0 0,0-1 0,2-2-1,-1 2 1,-2 0 587,-5 3-943,-3-4 1,-2 6 0,-2-5-1,-3 1 1,-1 1 0,-4-1-253,-1-1 1,-7 5 164,-3-4 1,-3 4 0,-2-1 0,0 0 0,1-3 0,-1 1-798,0-2 0,-4 3 0,0-5 396,2 2 0,-6 0 0,1 4 0,-1-4 0,1 0-1007,1 0 1614,-4-5 0,9 4 0,-5-6 0</inkml:trace>
  <inkml:trace contextRef="#ctx0" brushRef="#br0">20875 4958 8638,'-21'-2'0,"5"-2"1049,6-5 0,-1 4 1,7 5-708,1 8 0,1 4-37,2 1 1,6 0 0,3 1 0,3-2 0,1-2 23,1-1 1,1-2 0,1 4-1,3-3 1,0 3 0,1 1 0,-3 1-100,3 0 1,-6-1 0,4-1-325,-3-3 0,-6 1 0,-2 5 0,-1-1-228,-3 0 0,-3 1 0,-6 0 1,-6 3-1,-7 0 0,-5 1 1,-5-1-776,-4-4 0,-2 8 0,-5-8 0,0 2 1097,0 0 0,0 4 0,0 2 0</inkml:trace>
  <inkml:trace contextRef="#ctx0" brushRef="#br0">5492 11381 8218,'0'-13'0,"-1"0"0,-4 1-597,-4 3 302,-3 3 0,-1 6 0,1 2 901,3 2 1,3-4-1,8 1 1,2-3-312,5-1 0,3 1 0,1 4 0,1 1 0,-1 2 0,0 3-287,1 2 1,3-2-1,3 1 1,0-1-1,4 1 1,1 0 28,2 2 1,1-6-1,2 1 1,2-1-1,1-1 1,1-1 186,0-1 1,2-2 0,2 0 0,-1 0 0,-1-2 0,1-1 0,1-1 0,2 1-79,0 1 0,0-2 0,0-1 1,2 3-1,1 0 0,1 2 1,-2 0-303,-5 0 0,5 0 0,-2 0 0,2-1 0,1-2 0,-2-2 0,1 1 185,-4-2 0,-1 3 0,3-5 1,-1 1-1,-4 1 0,-2 0 0,-2 2-21,0-2 0,0 4 1,-4-2-1,0 2 0,-1 1 1,1-2-1,0-1-266,-1 1 0,1 1 0,0 1 0,1-2 1,1-2-1,2 1 0,1-2 290,0-3 0,-4-3 1,5-1-1,-2 1 0,0 0 1,-1 0-1,-1-3 254,2 1 0,-2-1 0,2 1 0,-3 1 0,-2 0 0,1 0-341,0-1 1,-2 5 0,-1 0-1,-4 1 1,0-1 0,-6 0-1,-2 0-93,-3 1 0,-4-2 1,2 4-1,-1-1 1,-3-4-1,-3 0 378,-4-3-132,2 1 1,-8 0-1,4-1 1,-2-1-1,-2-2 1,0-4 114,1 0 1,-3-4-1,4 3 1,0-3 0,0-2-1,1 0-57,-1 1 1,1 5 0,-3 2 0,2 1 0,1 0 0,-1 2 0,-2 3-451,-2 4 0,-3-2 0,-1 5 176,-2-1 0,-5 3 0,0-4 1,-2 2 1,-1 3 0,0 2 0,1 1 0,1 0 0,-1 0 1,2 0-1,-3 0 37,1 0 0,-1-5 0,-1 1 0,0 1 0,1 1 0,-1 2 0,2-1 142,3-3 1,-4 2-1,4-2 1,-3 2-1,-3 2 1,-2 0-112,-1 0 0,-4 0 0,0 2 0,-2 2 0,-4 5 1,0 1-1,-1 1-166,2-2 1,0-1-1,0 6 1,0-1-1,0-1 1,0-2 0,0-1 88,0 2 1,0-4 0,0 0 0,2-1-1,1-1 1,3-1 0,1 1 445,3-2-196,-4 4 0,6-6 0,-3 5 1,3-1-1,1-1 0,1 1 46,-1 1 0,-4-3 0,0 4 0,1 0 1,0 1-1,1 1-258,-2-2 0,-2 5 1,4-3-1,-3 1 1,1 1-1,0-3 0,0 3-11,1 1 1,-2-3 0,1-2 0,1 0 0,2 1 0,1 2 0,1 0 228,-1-1 0,0 3 1,1-3-1,-1 3 1,2 1-1,1 1 1,2-1-195,-2 0 1,4 2 0,-3 1 0,0 4 0,-1 0 0,2 5-1,4 4-317,3 2 0,2 0 1,1-3-1,3 2 1,5-1-1,2-2 0,4-3 206,2-1 1,5-4-1,10-1 1,8-3-1,7-2 1,6-1-1,3-3 79,1-4 0,8 0 95,1 0 0,7 5 0,6-2 0</inkml:trace>
  <inkml:trace contextRef="#ctx0" brushRef="#br0">24634 13221 10762,'0'-21'182,"0"6"0,0 6 1,2 0-1,2 0 0,5 0 1,3 1-1,1-1 1,-1 0 1197,-3-2 1,1 4 0,-4 0-1078,2 1 0,-5 0 0,-1 3-183,-4-2 0,-10 1 0,-8 4 0,0 0 0,-4 1 0,-1 4 144,-2 4 1,-1 3 0,-3 1 0,-5 2 0,-1 3 0,0 4 443,2 3 1,-1 3-1,-2 2-220,2 1 1,-1 6 0,6-2-1,1 4-356,2 1 0,8 6 0,3 3 0,7 2 1,5 3-1,5-2 0,6-2-182,8-1 1,5-3 0,9-2-1,5-7 1,5-6 0,8-4-1,4-6-279,5-5 1,6-9-1,-2-4 1,2-6-1,3-7 1,-1-6 42,0-7 1,-1-9-1,-6-8 1,-4-8-1,-2-6 1,-27 23-1,-1-1 172,1-2 0,-2-3 0,-2-1 0,-2-1 0,-2-1 1,-2-1-1,-2 0 0,-2-1 0,0-1 0,-3-1 1,-2-1-1,-2 1 0,-2-1 0,-1-1-77,-2 3 1,-3 1 0,-4 2 0,-4 3 0,-18-32 0,-10 10 0,-7 12 0,-4 10 0,-3 10-453,-2 8 1,-3 10 0,9 6-1,8 8 1,7 6 0,4 9 642,4 5 0,6-2 0,4 10 0</inkml:trace>
  <inkml:trace contextRef="#ctx0" brushRef="#br0">23888 11741 19840,'-14'-19'-2113,"5"4"0,1-3 2135,-3 4 0,-1 2 1,-1 3-1,1 6 0,3 6 1154,5 6 0,2 3-994,2 1 0,2 6 0,2 3 0,7 5 0,5 3 0,5 2 316,-1 2 1,10-3-1,-3 5 1,2 1-1,2 1 1,2 2 608,1 0 0,2 5 1,2 1-908,-2 1 0,1 2 0,-6 4 1,-2-1-343,0-3 0,-9 1 0,-2-5 0,-3-2 0,-2-3 0,1-3 0,-3-5-620,-2-4 1,2 2 0,-5-9 0,-1-1-1,1-2 1,-3-3-1129,-1-2 0,-2-4 1,-2-1-1839,-2-2 3711,2-2 1,-9-4 0,3 0 0</inkml:trace>
  <inkml:trace contextRef="#ctx0" brushRef="#br0">24061 12687 9275,'-18'-5'0,"0"-3"755,2 1 1,7 7-1,8 9 1,8 2-478,11 3 0,7-2 0,6-2 0,5-1 1,4 0-1,3-2 0,3-1-245,1 0 0,-4-5 0,1 4 0,-2-4 0,-4-2 0,-1-4 0,-4-3-1426,-5-4 0,2-2 0,-8 1 564,3 0 829,-4-6 0,4-8 0,-4-7 0</inkml:trace>
  <inkml:trace contextRef="#ctx0" brushRef="#br0">26074 11608 13346,'9'-13'0,"-2"-1"-301,-1 1 0,-2 4 508,-4 0 1,-1 6-1,-2 0 1,-3 6 445,-1 6 0,-4 4-57,-6 5 0,0 3 0,-4 6 0,-1 2 0,-1 4 0,-6 4-52,1 0 1,-1 4-1,-2 4 1,-5-1 0,-2 2-1,-4 3 1,-1 3-454,-1 1 1,-1 3 0,4 1 0,-2-3 0,-2 3 0,4-4 0,2-3-675,4-5 0,5-4 1,1-2-1,5-4 1,6-5-1,3-6-1966,2-7 0,6-2 1583,2-2 1,5-5 0,5-4 0,5-4-263,6-4 1,3-9 1123,4-10 1,2-8-1,-4-3 1</inkml:trace>
  <inkml:trace contextRef="#ctx0" brushRef="#br0">25354 12301 8576,'-13'0'204,"-1"0"1,-3 1 0,0 4 0,4 4 0,3 4 0,1 3 0,1 4 1158,4 0 0,2 3 1,2 2-762,0-3 0,2 2 0,4-7 0,6 0-453,4-2 0,8-2 0,-1-1 0,5-3 0,5-5 0,0-2-1231,-1-2 0,4 0 0,-4 0 0,1 0 1082,-1 0 0,5-12 0,-2-3 0</inkml:trace>
  <inkml:trace contextRef="#ctx0" brushRef="#br0">23728 10795 8380,'-14'-7'-243,"1"1"1,0 6 0,1 1 440,3 4 0,-7 1 0,2 4 1,0-3-1,-1 1 0,1-1 0,1 2 1,0 0 63,-1 0 0,1 1 1,-2 6-1,-1 4 0,-3 2 1,-2 5-1,-3 4 271,-1 3 1,-2 1 0,1 5-175,-1 0 0,6 5 0,5 1 0,4 2 80,3 7 1,6-6-414,-1 4 1,14-4 0,10 0 0,8-6 0,7-6-191,4-6 1,7-9 0,3-5 0,2-7 0,1-6 0,-3-5 0,-4-8-209,-4-9 0,-2-7 0,-2-9 1,-5-9-1,-2-10 0,-8-5 117,-6-1 1,-5-9 0,-13 1 0,-4-3 0,-7 1 0,-9 2 0,-8 7 409,-5 3 1,-1 10 0,-1 4 0,-2 7 0,4 10 0,1 8 184,4 8 1,8-1 0,4 7-613,3 1 0,9 13 0,8 8 0,10 6-1341,9 2 1613,16 1 0,10 6 0,14 1 0</inkml:trace>
  <inkml:trace contextRef="#ctx0" brushRef="#br0">26060 10968 21629,'9'-13'-1125,"0"0"0,-4 4 0,2 0 917,-1-2 1,-2 0 0,-4-3 0,-3 2 0,-5 4 726,-10 3 0,-9 7 0,-5 5-390,-4 6 1,-11 14 0,4 1 0,-3 5 0,1 5 95,4 5 1,7 0-78,3 6 0,6 3 0,7 3 0,10-4 0,10-2 6,7-6 1,16 2 0,9-11-1,9-2 1,6-5 0,4-8 0,6-6-339,7-4 1,-6-3 0,7-6 0,-2-3 0,-6-4 0,1-9-1038,-7-8 1,-9-1 989,-4-11-213,-6 1 0,-13-10 1,-5-1-1,-8-1-1290,-13-3 1,-11 4 793,-19 1 0,-7 8 979,-11 2 0,-12-1 0,30 16 0,1 0 0</inkml:trace>
  <inkml:trace contextRef="#ctx0" brushRef="#br0">23514 12221 8336,'-4'-13'620,"0"-1"1,1 8 0,6 6-1,2 8 1,1 5 0,0 3-1,-3 4 1,0 0 0,0 3-1,2 0 1,-2 1-405,-2 0 0,-1 4 0,0-6 0,2 2 0,0-1 0,3-2 1,-2 0-1903,-2 0 0,1-5 1,2 2 1685,5-3 0,3 4 0,1 1 0</inkml:trace>
  <inkml:trace contextRef="#ctx0" brushRef="#br0">25967 12154 8282,'-6'-7'-94,"3"-3"0,-4 4 1969,1-2-560,1 5-1058,5-9 0,6 7 1,5-4-1,4 4 0,4 4 148,2 1 0,-1 0 0,4 0 1,-3 1-1,-2 4 0,-3 4 639,-1 2 1,-3 4-796,-3 3 1,-3-2-1,-6 5 1,-2 0-42,-2-1 0,-8 3 0,-7 3 0,-2 1 1,-1-2-1,0-1 0,1-2-124,2 2 0,1-5 1,4 0-1,3-1 0,0 0 1,4-2-170,1-1 1,3-6-1,7 0 1,5 1-1,5 2 1,3 0 19,6-3 1,2 1 0,1-4 0,1 0 0,0 0 0,-1-2-1,0 1-465,-4-1 0,-1 5-677,-4-5 1,-6 7 0,1-2 1206,-5 2 0,3 9 0,-2 0 0</inkml:trace>
  <inkml:trace contextRef="#ctx0" brushRef="#br0">22581 14473 8274,'-13'-6'431,"0"0"1,1-4 24,3 1 0,3 5 0,7-4 0,4 1 1,5 1-1,7-1 0,6 1 0,5 0 1,6 3-1,2 1 0,3 2 0,-2 0 0,1 0 1,-1 0-18,-1 0 0,4 0 0,-6 2-429,-2 2 1,-10 2 0,4 5 0,-6-3-68,-3 3 1,-7 1 0,-3 1 0,-1 0 0,-3 1 179,-1-1 1,-8 0-1,-3-1 1,-4-2 0,-2-1-1,0 2 177,3 1 0,3-4 0,-1 0 1,3-1-1,1 1 0,4 2-211,5 2 1,5 1-1,5 2 1,0 1 0,2 2-1,1 0 1,4 0 36,0-1 0,-3 7 1,0-3-1,-2 1 1,-3 0-1,-3 3 1,-5 4-29,-2 2 0,-8 0 0,-4-5 0,-7 0 0,-6-3 0,-6-1-414,-2 2 1,-10-5-1,1-1 1,-2-4 0,-1-6-1,0-2-626,-1 0 1,0-4 0,5 2 0,4-2 941,3-2 0,-2-6 0,0-2 0</inkml:trace>
  <inkml:trace contextRef="#ctx0" brushRef="#br0">22515 10342 7909,'-27'-6'39,"6"0"1,3-3 0,4 3 0,0 2 126,1-1 3044,6-5-2714,1 8 1,7-3 0,4 5-1,5 0 1,6 0-196,6 0 1,8 0-1,3 0 1,1 1-1,3 2 1,0 3-196,-2 1 1,-2 2 0,-8 5 0,-3-1 0,-4 0-1,-5 1-194,-4-1 0,-3 5 0,-9-1 0,-6 1 0,-10 0 0,-8 0 303,-4-2 1,-10 3 0,-1-1 0,-2-2 0,-2-1-1,5-2 1,4 1 0,7-1-11,6 0 0,5 1 0,7-1-1,3 0 1,5 1 0,5-2-78,8-4 1,7 4-286,16-3 1,-1 2-1,7-1 1,5-1-269,3 1 1,3 1-1,6-1 1,1-1 0,2 0-1,-2 1 1,-1 0 425,-2 1 0,6 10 0,2-7 0</inkml:trace>
  <inkml:trace contextRef="#ctx0" brushRef="#br0">25087 10555 7812,'-13'-21'0,"0"2"0,-1 6 0,1 4 400,0 0 0,5 0 0,4-4 1,4 1-1,4 3 0,5 5 148,3 2 1,6 2 0,1 0-154,2 0 0,1 2 0,5 1 0,-1 3 0,1-1-124,0 1 1,-1 5-1,-1-2 1,-1 2 0,-3 3-1,-3-1-47,-6 0-183,1 7 0,-12-4 1,2 5-1,-6-1 0,-7 0 1,-5 0 32,-3 1 1,-5-3-1,0 3 1,-2-2 0,-1-3-1,0 0 84,4 2 1,3-3-1,6 1 1,1-4 0,3-3-1,4 1 1,4 2 0,2 0-41,4-3 0,4 1 0,9-5 0,5-2 1,7-2-1,4-1-831,0 0 1,5 0 0,-5 0 0,0 0 0,-2-1-1,-1-2-3944,0-2 4657,7 1 0,2-8 0,7-3 0</inkml:trace>
  <inkml:trace contextRef="#ctx0" brushRef="#br0">5599 11541 8552,'-5'-13'0,"2"0"0,5 1 0,5 3 49,5 4 1,1 4-1,1 0 1,-1-2-1,3-2 1,4 2-1,5 2 1,1 1-1,5 0 1,1 1-1,2 2 1,0 2-1,3-1 1,1 0-1,4 1 1,2-2 131,5-2 0,3-1 0,1 0 0,2 0 0,1 0 0,2-1 0,-2-2 0,1-2 121,0 2 1,-2 1-1,3-1 1,-3-2-1,0 2 1,1 2-457,2 1 1,-2 0 0,-6 0 0,-2 0 0,-1 0 0,-3 0 2,-2 0 1,1 0-1,-9 0 238,0 0 1,-1-2 0,-7-1-1,-1-1 32,-2 1 0,-1-5 1,-7 1-1,-5-2 1,-3 0 277,-4-1 0,-7 0 1,-6-1-426,-7 2 0,-9 0 0,-10-4 0,-4 1 0,-7 3 70,-11 5 0,0-2 0,-13 2-96,-3 1 0,35 2 1,0 0-1,-3 1 1,1 0-1,-1 1 0,1 0 1,0 0-1,0 1 1,1 0-1,-1 0 66,-2 0 1,0-1 0,1 0 0,-1 1 0,2-1 0,-1 1 0,4 0 0,-1 0 0,-32 1 0,5-1 0,3-1 161,6 4 1,8-4-270,4 4 1,14-2-1,6 0-30,4 1 0,5 2 0,9-3 1,7 3-1,9 0 0,10 1 1,10-1-199,10 0 0,14 0 1,5-3-1,6 1 0,5 1 1,-2-1-359,0 1 0,-2 5 0,3-1 681,3 3 0,-3 1 0,5 0 0</inkml:trace>
  <inkml:trace contextRef="#ctx0" brushRef="#br0">7332 13154 8511,'-18'-12'-77,"0"-6"1,2 1-1,5 0 1,4 5 0,0 5-4,-1 1 0,-1 2 0,-3 5 0,4 4 0,3 3 0,7 3 0,5-2 1,9-3-1,6-2 491,7 0 0,11 2 0,3-3 0,4 2-81,3-2 0,10-2 0,-6-1 0,4 0-257,1 0 1,10 0 0,-3 0-1,1 0 1,-1-1 0,-3-2-276,-4-2 1,9-1 0,-12 3 0,-1-1 201,-2 1 0,2-4 0,-7-1 0</inkml:trace>
  <inkml:trace contextRef="#ctx0" brushRef="#br0">9758 14327 8022,'-23'-15'286,"0"-1"1,1-1 0,1 5 0,5 7 0,1 3-5,1 2 0,0 0 0,-3 2 0,1 2 0,6 3 1,10 1-1,13-4 0,12-2 0,12-4 0,12-2-64,13-5 0,5-4 0,-28 4 1,0 0-1,3-1 0,-1-1 0,4-1 1,-1 0-1,1 1 0,1-1 1,-1-1-1,1-1 0,0 1 0,0-1 1,1 0-1,1-1 202,1 0 0,0 2 0,-5 1 1,-1 1-511,4 2 1,-1 1-1,-5 1 1,0 0-1,3 2 1,-1 1-1,-3 2 1,-1 0-1,30 1-624,-5 1 0,0 1 0,-8 3 1,-4 5-1,-6 3 0,-5 2 714,-1-1 0,0 6 0,0 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53F103-2CDC-4648-ACCA-045D6E300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0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A3C01A5-C0A3-4A9B-999E-E2B83211F186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66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68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B428016-6F55-408F-90D2-EB9F50AB81F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11</a:t>
            </a:r>
            <a:br>
              <a:rPr lang="en-US" altLang="en-US" sz="4800" dirty="0"/>
            </a:br>
            <a:r>
              <a:rPr lang="en-US" altLang="en-US" sz="4800" dirty="0"/>
              <a:t>Instruction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October 6, 2021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F1369F-950C-A248-9E7A-1F3BEF8A508B}"/>
                  </a:ext>
                </a:extLst>
              </p14:cNvPr>
              <p14:cNvContentPartPr/>
              <p14:nvPr/>
            </p14:nvContentPartPr>
            <p14:xfrm>
              <a:off x="7354080" y="3027240"/>
              <a:ext cx="1024920" cy="47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F1369F-950C-A248-9E7A-1F3BEF8A50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44720" y="3017880"/>
                <a:ext cx="1043640" cy="49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- Answer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Node	</a:t>
            </a:r>
            <a:r>
              <a:rPr lang="en-US" altLang="en-US" dirty="0" err="1"/>
              <a:t>Estart</a:t>
            </a:r>
            <a:r>
              <a:rPr lang="en-US" altLang="en-US" dirty="0"/>
              <a:t>	</a:t>
            </a:r>
            <a:r>
              <a:rPr lang="en-US" altLang="en-US" dirty="0" err="1"/>
              <a:t>Lstart</a:t>
            </a:r>
            <a:r>
              <a:rPr lang="en-US" altLang="en-US" dirty="0"/>
              <a:t>	Slack</a:t>
            </a:r>
          </a:p>
          <a:p>
            <a:r>
              <a:rPr lang="en-US" altLang="en-US" dirty="0"/>
              <a:t>1	0	0	0</a:t>
            </a:r>
          </a:p>
          <a:p>
            <a:r>
              <a:rPr lang="en-US" altLang="en-US" dirty="0"/>
              <a:t>2	1	2	2</a:t>
            </a:r>
          </a:p>
          <a:p>
            <a:r>
              <a:rPr lang="en-US" altLang="en-US" dirty="0"/>
              <a:t>3	2	2	0</a:t>
            </a:r>
          </a:p>
          <a:p>
            <a:r>
              <a:rPr lang="en-US" altLang="en-US" dirty="0"/>
              <a:t>4	0	3	3</a:t>
            </a:r>
          </a:p>
          <a:p>
            <a:r>
              <a:rPr lang="en-US" altLang="en-US" dirty="0"/>
              <a:t>5	4	5	1</a:t>
            </a:r>
          </a:p>
          <a:p>
            <a:r>
              <a:rPr lang="en-US" altLang="en-US" dirty="0"/>
              <a:t>6	4	4	0</a:t>
            </a:r>
          </a:p>
          <a:p>
            <a:r>
              <a:rPr lang="en-US" altLang="en-US" dirty="0"/>
              <a:t>7	5	6	1</a:t>
            </a:r>
          </a:p>
          <a:p>
            <a:r>
              <a:rPr lang="en-US" altLang="en-US" dirty="0"/>
              <a:t>8	7	7	0</a:t>
            </a:r>
          </a:p>
          <a:p>
            <a:r>
              <a:rPr lang="en-US" altLang="en-US" dirty="0"/>
              <a:t>9	8	8	0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2686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Critical path(s) = 1,3,6,8,9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6360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Priority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Need a mechanism to decide which ops to schedule first (when you have multiple choices)</a:t>
            </a:r>
          </a:p>
          <a:p>
            <a:r>
              <a:rPr lang="en-US" altLang="en-US"/>
              <a:t>Common priority functions</a:t>
            </a:r>
          </a:p>
          <a:p>
            <a:pPr lvl="1"/>
            <a:r>
              <a:rPr lang="en-US" altLang="en-US"/>
              <a:t>Height – Distance from exit node</a:t>
            </a:r>
          </a:p>
          <a:p>
            <a:pPr lvl="2"/>
            <a:r>
              <a:rPr lang="en-US" altLang="en-US"/>
              <a:t>Give priority to amount of work left to do</a:t>
            </a:r>
          </a:p>
          <a:p>
            <a:pPr lvl="1"/>
            <a:r>
              <a:rPr lang="en-US" altLang="en-US"/>
              <a:t>Slackness – inversely proportional to slack</a:t>
            </a:r>
          </a:p>
          <a:p>
            <a:pPr lvl="2"/>
            <a:r>
              <a:rPr lang="en-US" altLang="en-US"/>
              <a:t>Give priority to ops on the critical path</a:t>
            </a:r>
          </a:p>
          <a:p>
            <a:pPr lvl="1"/>
            <a:r>
              <a:rPr lang="en-US" altLang="en-US"/>
              <a:t>Register use – priority to nodes with more source operands and fewer destination operands</a:t>
            </a:r>
          </a:p>
          <a:p>
            <a:pPr lvl="2"/>
            <a:r>
              <a:rPr lang="en-US" altLang="en-US"/>
              <a:t>Reduces number of live registers </a:t>
            </a:r>
          </a:p>
          <a:p>
            <a:pPr lvl="1"/>
            <a:r>
              <a:rPr lang="en-US" altLang="en-US"/>
              <a:t>Uncover – high priority to nodes with many children</a:t>
            </a:r>
          </a:p>
          <a:p>
            <a:pPr lvl="2"/>
            <a:r>
              <a:rPr lang="en-US" altLang="en-US"/>
              <a:t>Frees up more nodes</a:t>
            </a:r>
          </a:p>
          <a:p>
            <a:pPr lvl="1"/>
            <a:r>
              <a:rPr lang="en-US" altLang="en-US"/>
              <a:t>Original order – when all else fails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84DED7A-123F-0246-BC75-3CAEBC3415B5}"/>
                  </a:ext>
                </a:extLst>
              </p14:cNvPr>
              <p14:cNvContentPartPr/>
              <p14:nvPr/>
            </p14:nvContentPartPr>
            <p14:xfrm>
              <a:off x="1674720" y="2408400"/>
              <a:ext cx="7648920" cy="362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84DED7A-123F-0246-BC75-3CAEBC3415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65360" y="2399040"/>
                <a:ext cx="7667640" cy="3646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Height-Based Priority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Height-based is the most common</a:t>
            </a:r>
          </a:p>
          <a:p>
            <a:pPr lvl="1"/>
            <a:r>
              <a:rPr lang="en-US" altLang="en-US"/>
              <a:t>priority(op) = MaxLstart – Lstart(op) + 1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5052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191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6482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7338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267200" y="3048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3657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4343400" y="3657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3657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4343400" y="4419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495800" y="5181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672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102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62400" y="4416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429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862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343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419600" y="4495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27525" y="2601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4958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95800" y="4035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0" y="4797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2004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9530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537325" y="3086100"/>
            <a:ext cx="1327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priority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  <a:p>
            <a:r>
              <a:rPr lang="en-US" altLang="en-US"/>
              <a:t>8	</a:t>
            </a:r>
          </a:p>
          <a:p>
            <a:r>
              <a:rPr lang="en-US" altLang="en-US"/>
              <a:t>9	</a:t>
            </a:r>
          </a:p>
          <a:p>
            <a:r>
              <a:rPr lang="en-US" altLang="en-US"/>
              <a:t>10	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267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40386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4495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5788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724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648200" y="6169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657600" y="3657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51054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2667000" y="2587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429000" y="2971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4876800" y="541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10200" y="5102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4290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876800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934200" y="3048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629400" y="3429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8972320-5F9E-CC4C-A96D-E8A3E4765B8D}"/>
                  </a:ext>
                </a:extLst>
              </p14:cNvPr>
              <p14:cNvContentPartPr/>
              <p14:nvPr/>
            </p14:nvContentPartPr>
            <p14:xfrm>
              <a:off x="1118160" y="1424880"/>
              <a:ext cx="8168040" cy="573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8972320-5F9E-CC4C-A96D-E8A3E4765B8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8800" y="1415520"/>
                <a:ext cx="8186760" cy="575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 Scheduling (aka Cycle Scheduler)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Build dependence graph, calculate priority</a:t>
            </a:r>
          </a:p>
          <a:p>
            <a:r>
              <a:rPr lang="en-US" altLang="en-US"/>
              <a:t>Add all ops to UNSCHEDULED set</a:t>
            </a:r>
          </a:p>
          <a:p>
            <a:r>
              <a:rPr lang="en-US" altLang="en-US"/>
              <a:t>time = -1</a:t>
            </a:r>
          </a:p>
          <a:p>
            <a:r>
              <a:rPr lang="en-US" altLang="en-US"/>
              <a:t>while (UNSCHEDULED is not empty)</a:t>
            </a:r>
          </a:p>
          <a:p>
            <a:pPr lvl="1"/>
            <a:r>
              <a:rPr lang="en-US" altLang="en-US"/>
              <a:t>time++</a:t>
            </a:r>
          </a:p>
          <a:p>
            <a:pPr lvl="1"/>
            <a:r>
              <a:rPr lang="en-US" altLang="en-US"/>
              <a:t>READY = UNSCHEDULED ops whose incoming dependences have been satisfied</a:t>
            </a:r>
          </a:p>
          <a:p>
            <a:pPr lvl="1"/>
            <a:r>
              <a:rPr lang="en-US" altLang="en-US"/>
              <a:t>Sort READY using priority function</a:t>
            </a:r>
          </a:p>
          <a:p>
            <a:pPr lvl="1"/>
            <a:r>
              <a:rPr lang="en-US" altLang="en-US"/>
              <a:t>For each op in READY (highest to lowest priority)</a:t>
            </a:r>
          </a:p>
          <a:p>
            <a:pPr lvl="2"/>
            <a:r>
              <a:rPr lang="en-US" altLang="en-US"/>
              <a:t>op can be scheduled at current time? (are the resources free?)</a:t>
            </a:r>
          </a:p>
          <a:p>
            <a:pPr lvl="3"/>
            <a:r>
              <a:rPr lang="en-US" altLang="en-US"/>
              <a:t>Yes, schedule it, op.issue_time = time</a:t>
            </a:r>
          </a:p>
          <a:p>
            <a:pPr lvl="4"/>
            <a:r>
              <a:rPr lang="en-US" altLang="en-US"/>
              <a:t>Mark resources busy in RU_map relative to issue time</a:t>
            </a:r>
          </a:p>
          <a:p>
            <a:pPr lvl="4"/>
            <a:r>
              <a:rPr lang="en-US" altLang="en-US"/>
              <a:t>Remove op from UNSCHEDULED/READY sets</a:t>
            </a:r>
          </a:p>
          <a:p>
            <a:pPr lvl="3"/>
            <a:r>
              <a:rPr lang="en-US" altLang="en-US"/>
              <a:t>No, continue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57B633-DF87-AE48-8B00-2632ED53A22E}"/>
                  </a:ext>
                </a:extLst>
              </p14:cNvPr>
              <p14:cNvContentPartPr/>
              <p14:nvPr/>
            </p14:nvContentPartPr>
            <p14:xfrm>
              <a:off x="628560" y="873360"/>
              <a:ext cx="8913600" cy="457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57B633-DF87-AE48-8B00-2632ED53A2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9200" y="864000"/>
                <a:ext cx="8932320" cy="459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Cycle Scheduling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84473" y="1600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03473" y="21336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7432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3m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5m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19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8956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276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4384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362200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895600" y="2667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86000" y="3276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86000" y="3276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971800" y="4038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242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622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2663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200400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5908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0574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5146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1800" y="3425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0" y="4114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955925" y="2220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7526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242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124200" y="3654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200400" y="4416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981200" y="5181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81400" y="5178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28956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6670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31242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743200" y="5407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352800" y="5559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5788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286000" y="3276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37338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7m</a:t>
            </a:r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295400" y="2206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2057400" y="2590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505200" y="5029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038600" y="4721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0574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5052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670473" y="16002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289473" y="2133600"/>
            <a:ext cx="18582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 Instructions</a:t>
            </a:r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62000" y="3886200"/>
            <a:ext cx="1027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op   priority</a:t>
            </a:r>
          </a:p>
          <a:p>
            <a:r>
              <a:rPr lang="en-US" altLang="en-US" sz="1400"/>
              <a:t>1	8</a:t>
            </a:r>
          </a:p>
          <a:p>
            <a:r>
              <a:rPr lang="en-US" altLang="en-US" sz="1400"/>
              <a:t>2	9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5</a:t>
            </a:r>
          </a:p>
          <a:p>
            <a:r>
              <a:rPr lang="en-US" altLang="en-US" sz="1400"/>
              <a:t>6	3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2</a:t>
            </a:r>
          </a:p>
          <a:p>
            <a:r>
              <a:rPr lang="en-US" altLang="en-US" sz="1400"/>
              <a:t>9	2</a:t>
            </a:r>
          </a:p>
          <a:p>
            <a:r>
              <a:rPr lang="en-US" altLang="en-US" sz="1400"/>
              <a:t>10	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62000" y="3889375"/>
            <a:ext cx="10668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844723" y="1676400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32650" y="1665288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5671919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=</a:t>
            </a:r>
          </a:p>
          <a:p>
            <a:r>
              <a:rPr lang="en-US" dirty="0"/>
              <a:t>Ready =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3559" y="1477797"/>
            <a:ext cx="32124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ALU = 1 cycle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BA3CF61-D233-AE48-894B-A85DBB882F9C}"/>
                  </a:ext>
                </a:extLst>
              </p14:cNvPr>
              <p14:cNvContentPartPr/>
              <p14:nvPr/>
            </p14:nvContentPartPr>
            <p14:xfrm>
              <a:off x="959760" y="225360"/>
              <a:ext cx="8820720" cy="7465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BA3CF61-D233-AE48-894B-A85DBB882F9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400" y="216000"/>
                <a:ext cx="8839440" cy="748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 Scheduling (Operation Scheduler)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Build dependence graph, calculate priority</a:t>
            </a:r>
          </a:p>
          <a:p>
            <a:pPr>
              <a:lnSpc>
                <a:spcPct val="90000"/>
              </a:lnSpc>
            </a:pPr>
            <a:r>
              <a:rPr lang="en-US" altLang="en-US"/>
              <a:t>Add all ops to UNSCHEDULED set</a:t>
            </a:r>
          </a:p>
          <a:p>
            <a:pPr>
              <a:lnSpc>
                <a:spcPct val="90000"/>
              </a:lnSpc>
            </a:pPr>
            <a:r>
              <a:rPr lang="en-US" altLang="en-US"/>
              <a:t>while (UNSCHEDULED not empty)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op = operation in UNSCHEDULED with highest priority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 time = estart to some deadline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Op can be scheduled at current time? (are resources free?)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Yes, schedule it, op.issue_time = time</a:t>
            </a:r>
          </a:p>
          <a:p>
            <a:pPr lvl="4">
              <a:lnSpc>
                <a:spcPct val="90000"/>
              </a:lnSpc>
            </a:pPr>
            <a:r>
              <a:rPr lang="en-US" altLang="en-US"/>
              <a:t>Mark resources busy in RU_map relative to issue time</a:t>
            </a:r>
          </a:p>
          <a:p>
            <a:pPr lvl="4">
              <a:lnSpc>
                <a:spcPct val="90000"/>
              </a:lnSpc>
            </a:pPr>
            <a:r>
              <a:rPr lang="en-US" altLang="en-US"/>
              <a:t>Remove op from UNSCHEDULED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No, continue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Deadline reached w/o scheduling op? (could not be scheduled)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Yes, unplace all conflicting ops at op.estart, add them to UNSCHEDULED</a:t>
            </a:r>
          </a:p>
          <a:p>
            <a:pPr lvl="3">
              <a:lnSpc>
                <a:spcPct val="90000"/>
              </a:lnSpc>
            </a:pPr>
            <a:r>
              <a:rPr lang="en-US" altLang="en-US"/>
              <a:t>Schedule op at estart</a:t>
            </a:r>
          </a:p>
          <a:p>
            <a:pPr lvl="4">
              <a:lnSpc>
                <a:spcPct val="90000"/>
              </a:lnSpc>
            </a:pPr>
            <a:r>
              <a:rPr lang="en-US" altLang="en-US"/>
              <a:t>Mark resources busy in RU_map relative to issue time</a:t>
            </a:r>
          </a:p>
          <a:p>
            <a:pPr lvl="4">
              <a:lnSpc>
                <a:spcPct val="90000"/>
              </a:lnSpc>
            </a:pPr>
            <a:r>
              <a:rPr lang="en-US" altLang="en-US"/>
              <a:t>Remove op from UNSCHEDULED</a:t>
            </a:r>
          </a:p>
          <a:p>
            <a:pPr lvl="1">
              <a:lnSpc>
                <a:spcPct val="90000"/>
              </a:lnSpc>
            </a:pPr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5FD6E2-F61F-504F-99CE-0092628C2CA9}"/>
                  </a:ext>
                </a:extLst>
              </p14:cNvPr>
              <p14:cNvContentPartPr/>
              <p14:nvPr/>
            </p14:nvContentPartPr>
            <p14:xfrm>
              <a:off x="1069920" y="897120"/>
              <a:ext cx="8628840" cy="572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5FD6E2-F61F-504F-99CE-0092628C2CA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0560" y="887760"/>
                <a:ext cx="8647560" cy="574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 – Operation Scheduling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246933" y="1524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865933" y="20574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32933" y="15240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7151933" y="2057400"/>
            <a:ext cx="18004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Instructions</a:t>
            </a:r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7180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0802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5476188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=</a:t>
            </a:r>
          </a:p>
          <a:p>
            <a:r>
              <a:rPr lang="en-US" dirty="0"/>
              <a:t>Ready =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/>
              <a:t>Homework Problem – Answer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060950" y="347662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4648200" y="3744913"/>
            <a:ext cx="183832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time  ALU  MEM</a:t>
            </a:r>
          </a:p>
          <a:p>
            <a:r>
              <a:rPr lang="en-US" altLang="en-US">
                <a:solidFill>
                  <a:srgbClr val="FF0000"/>
                </a:solidFill>
              </a:rPr>
              <a:t>0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1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2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3          X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4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5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6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7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8          X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7315200" y="35083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34200" y="3744913"/>
            <a:ext cx="21980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Time	Instructions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0	2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	4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3	3, 9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4	6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5	7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6	5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7	8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8	10</a:t>
            </a:r>
          </a:p>
        </p:txBody>
      </p:sp>
      <p:sp>
        <p:nvSpPr>
          <p:cNvPr id="16433" name="TextBox 1"/>
          <p:cNvSpPr txBox="1">
            <a:spLocks noChangeArrowheads="1"/>
          </p:cNvSpPr>
          <p:nvPr/>
        </p:nvSpPr>
        <p:spPr bwMode="auto">
          <a:xfrm>
            <a:off x="5410200" y="1395413"/>
            <a:ext cx="15716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Op	priority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	6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2	7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3	4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4	5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5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6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7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8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9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10	1</a:t>
            </a:r>
          </a:p>
        </p:txBody>
      </p:sp>
    </p:spTree>
    <p:extLst>
      <p:ext uri="{BB962C8B-B14F-4D97-AF65-F5344CB8AC3E}">
        <p14:creationId xmlns:p14="http://schemas.microsoft.com/office/powerpoint/2010/main" val="20880709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Superblock </a:t>
            </a:r>
          </a:p>
          <a:p>
            <a:pPr lvl="1"/>
            <a:r>
              <a:rPr lang="en-US" altLang="en-US"/>
              <a:t>Single entry</a:t>
            </a:r>
          </a:p>
          <a:p>
            <a:pPr lvl="1"/>
            <a:r>
              <a:rPr lang="en-US" altLang="en-US"/>
              <a:t>Multiple exits (side exits)</a:t>
            </a:r>
          </a:p>
          <a:p>
            <a:pPr lvl="1"/>
            <a:r>
              <a:rPr lang="en-US" altLang="en-US"/>
              <a:t>No side entries</a:t>
            </a:r>
          </a:p>
          <a:p>
            <a:r>
              <a:rPr lang="en-US" altLang="en-US"/>
              <a:t>Schedule just like a BB</a:t>
            </a:r>
          </a:p>
          <a:p>
            <a:pPr lvl="1"/>
            <a:r>
              <a:rPr lang="en-US" altLang="en-US"/>
              <a:t>Priority calculations needs change</a:t>
            </a:r>
          </a:p>
          <a:p>
            <a:pPr lvl="1"/>
            <a:r>
              <a:rPr lang="en-US" altLang="en-US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235F79-59D1-C048-AB7B-6A2408FBFB3E}"/>
                  </a:ext>
                </a:extLst>
              </p14:cNvPr>
              <p14:cNvContentPartPr/>
              <p14:nvPr/>
            </p14:nvContentPartPr>
            <p14:xfrm>
              <a:off x="1183320" y="1757160"/>
              <a:ext cx="5938560" cy="301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235F79-59D1-C048-AB7B-6A2408FBFB3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73960" y="1747800"/>
                <a:ext cx="5957280" cy="303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8229600" cy="5216525"/>
          </a:xfrm>
        </p:spPr>
        <p:txBody>
          <a:bodyPr/>
          <a:lstStyle/>
          <a:p>
            <a:r>
              <a:rPr lang="en-US" altLang="en-US" sz="2000" dirty="0"/>
              <a:t>Next lecture, Monday Oct 11, will be only on Zoom at the </a:t>
            </a:r>
            <a:r>
              <a:rPr lang="en-US" altLang="en-US" sz="2000"/>
              <a:t>usual time</a:t>
            </a:r>
            <a:endParaRPr lang="en-US" altLang="en-US" sz="2000" dirty="0"/>
          </a:p>
          <a:p>
            <a:r>
              <a:rPr lang="en-US" altLang="en-US" sz="2000" dirty="0"/>
              <a:t>HW 2 – Due Friday at midnight!</a:t>
            </a:r>
          </a:p>
          <a:p>
            <a:pPr lvl="1"/>
            <a:r>
              <a:rPr lang="en-US" altLang="en-US" sz="1600" dirty="0">
                <a:sym typeface="Wingdings" panose="05000000000000000000" pitchFamily="2" charset="2"/>
              </a:rPr>
              <a:t>Talk to </a:t>
            </a:r>
            <a:r>
              <a:rPr lang="en-US" altLang="en-US" sz="1600" dirty="0" err="1">
                <a:sym typeface="Wingdings" panose="05000000000000000000" pitchFamily="2" charset="2"/>
              </a:rPr>
              <a:t>Ze</a:t>
            </a:r>
            <a:r>
              <a:rPr lang="en-US" altLang="en-US" sz="1600" dirty="0">
                <a:sym typeface="Wingdings" panose="05000000000000000000" pitchFamily="2" charset="2"/>
              </a:rPr>
              <a:t> &amp; </a:t>
            </a:r>
            <a:r>
              <a:rPr lang="en-US" altLang="en-US" sz="1600" dirty="0" err="1">
                <a:sym typeface="Wingdings" panose="05000000000000000000" pitchFamily="2" charset="2"/>
              </a:rPr>
              <a:t>Yunjie</a:t>
            </a:r>
            <a:r>
              <a:rPr lang="en-US" altLang="en-US" sz="1600" dirty="0">
                <a:sym typeface="Wingdings" panose="05000000000000000000" pitchFamily="2" charset="2"/>
              </a:rPr>
              <a:t> for last minute help</a:t>
            </a:r>
            <a:endParaRPr lang="en-US" altLang="en-US" sz="1600" dirty="0"/>
          </a:p>
          <a:p>
            <a:r>
              <a:rPr lang="en-US" altLang="en-US" sz="2000" dirty="0"/>
              <a:t>Project discussion meetings</a:t>
            </a:r>
          </a:p>
          <a:p>
            <a:pPr lvl="1"/>
            <a:r>
              <a:rPr lang="en-US" altLang="en-US" sz="1600" dirty="0"/>
              <a:t>No class Oct 18 (Fall Break), 20, 25</a:t>
            </a:r>
          </a:p>
          <a:p>
            <a:pPr lvl="1"/>
            <a:r>
              <a:rPr lang="en-US" altLang="en-US" sz="1600" dirty="0"/>
              <a:t>Each group meets 10 mins with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/</a:t>
            </a:r>
            <a:r>
              <a:rPr lang="en-US" altLang="en-US" sz="1600" dirty="0" err="1"/>
              <a:t>Ze</a:t>
            </a:r>
            <a:r>
              <a:rPr lang="en-US" altLang="en-US" sz="1600" dirty="0"/>
              <a:t> and I, signup next week for timeslot</a:t>
            </a:r>
          </a:p>
          <a:p>
            <a:pPr lvl="1"/>
            <a:r>
              <a:rPr lang="en-US" altLang="en-US" sz="1600" dirty="0"/>
              <a:t>Action item</a:t>
            </a:r>
          </a:p>
          <a:p>
            <a:pPr lvl="2"/>
            <a:r>
              <a:rPr lang="en-US" altLang="en-US" sz="1400" dirty="0"/>
              <a:t>Need to identify group members</a:t>
            </a:r>
          </a:p>
          <a:p>
            <a:pPr lvl="2"/>
            <a:r>
              <a:rPr lang="en-US" altLang="en-US" sz="1400" dirty="0"/>
              <a:t>Use piazza to recruit additional group members or express your availability</a:t>
            </a:r>
          </a:p>
          <a:p>
            <a:pPr lvl="2"/>
            <a:r>
              <a:rPr lang="en-US" altLang="en-US" sz="1400" dirty="0"/>
              <a:t>Think about project areas that you want to work on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600" dirty="0">
                <a:cs typeface="Arial" panose="020B0604020202020204" pitchFamily="34" charset="0"/>
              </a:rPr>
              <a:t>“The Importance of </a:t>
            </a:r>
            <a:r>
              <a:rPr lang="en-US" altLang="en-US" sz="1600" dirty="0" err="1">
                <a:cs typeface="Arial" panose="020B0604020202020204" pitchFamily="34" charset="0"/>
              </a:rPr>
              <a:t>Prepass</a:t>
            </a:r>
            <a:r>
              <a:rPr lang="en-US" altLang="en-US" sz="16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600" dirty="0" err="1">
                <a:cs typeface="Arial" panose="020B0604020202020204" pitchFamily="34" charset="0"/>
              </a:rPr>
              <a:t>Superpipelined</a:t>
            </a:r>
            <a:r>
              <a:rPr lang="en-US" altLang="en-US" sz="16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600" dirty="0"/>
          </a:p>
          <a:p>
            <a:r>
              <a:rPr lang="en-US" altLang="en-US" sz="2000" dirty="0"/>
              <a:t>Next class </a:t>
            </a:r>
          </a:p>
          <a:p>
            <a:pPr lvl="1"/>
            <a:r>
              <a:rPr lang="en-US" altLang="en-US" sz="1600" dirty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  <a:endParaRPr lang="en-US" altLang="en-US" sz="16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5AB68B-0819-1E48-9985-54D6BD1CCE8E}"/>
                  </a:ext>
                </a:extLst>
              </p14:cNvPr>
              <p14:cNvContentPartPr/>
              <p14:nvPr/>
            </p14:nvContentPartPr>
            <p14:xfrm>
              <a:off x="930960" y="5143320"/>
              <a:ext cx="566640" cy="149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5AB68B-0819-1E48-9985-54D6BD1CCE8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21600" y="5133960"/>
                <a:ext cx="585360" cy="167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 a single Lstart any more</a:t>
            </a:r>
          </a:p>
          <a:p>
            <a:pPr lvl="1"/>
            <a:r>
              <a:rPr lang="en-US" altLang="en-US"/>
              <a:t>1 per exit branch (Lstart is a vector!)</a:t>
            </a:r>
          </a:p>
          <a:p>
            <a:pPr lvl="1"/>
            <a:r>
              <a:rPr lang="en-US" altLang="en-US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F5D09F-8EA1-A248-9153-C1CBCE32E15E}"/>
                  </a:ext>
                </a:extLst>
              </p14:cNvPr>
              <p14:cNvContentPartPr/>
              <p14:nvPr/>
            </p14:nvContentPartPr>
            <p14:xfrm>
              <a:off x="959760" y="1674360"/>
              <a:ext cx="8922960" cy="497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F5D09F-8EA1-A248-9153-C1CBCE32E15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0400" y="1665000"/>
                <a:ext cx="8941680" cy="498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Dependence height and speculative yield</a:t>
            </a:r>
          </a:p>
          <a:p>
            <a:pPr lvl="1"/>
            <a:r>
              <a:rPr lang="en-US" altLang="en-US"/>
              <a:t>Height from op to exit * probability of exit</a:t>
            </a:r>
          </a:p>
          <a:p>
            <a:pPr lvl="1"/>
            <a:r>
              <a:rPr lang="en-US" altLang="en-US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4163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Lstart0	Lstart1 Priority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77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Priority(op) = </a:t>
            </a:r>
            <a:r>
              <a:rPr lang="en-US" altLang="en-US">
                <a:solidFill>
                  <a:schemeClr val="tx1"/>
                </a:solidFill>
              </a:rPr>
              <a:t>SUM</a:t>
            </a:r>
            <a:r>
              <a:rPr lang="en-US" altLang="en-US"/>
              <a:t>(Probi * (MAX_Lstart – Lstarti(op)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A951BA2-C48E-F64C-B12B-BDB0446B3D6A}"/>
                  </a:ext>
                </a:extLst>
              </p14:cNvPr>
              <p14:cNvContentPartPr/>
              <p14:nvPr/>
            </p14:nvContentPartPr>
            <p14:xfrm>
              <a:off x="782280" y="2662920"/>
              <a:ext cx="8436600" cy="369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A951BA2-C48E-F64C-B12B-BDB0446B3D6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2920" y="2653560"/>
                <a:ext cx="8455320" cy="371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Need a better solution!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Restriction 1a (register op)</a:t>
            </a:r>
          </a:p>
          <a:p>
            <a:pPr lvl="1"/>
            <a:r>
              <a:rPr lang="en-US" altLang="en-US" sz="1600"/>
              <a:t>The destination of op is not in liveout(br)</a:t>
            </a:r>
          </a:p>
          <a:p>
            <a:pPr lvl="1"/>
            <a:r>
              <a:rPr lang="en-US" altLang="en-US" sz="1600"/>
              <a:t>Wrongly kill a live value</a:t>
            </a:r>
          </a:p>
          <a:p>
            <a:r>
              <a:rPr lang="en-US" altLang="en-US" sz="1800"/>
              <a:t>Restriction 1b (memory op)</a:t>
            </a:r>
          </a:p>
          <a:p>
            <a:pPr lvl="1"/>
            <a:r>
              <a:rPr lang="en-US" altLang="en-US" sz="1600"/>
              <a:t>Op does not modify the memory</a:t>
            </a:r>
          </a:p>
          <a:p>
            <a:pPr lvl="1"/>
            <a:r>
              <a:rPr lang="en-US" altLang="en-US" sz="1600"/>
              <a:t>Actually live memory is what matters, but that is often too hard to determine</a:t>
            </a:r>
          </a:p>
          <a:p>
            <a:r>
              <a:rPr lang="en-US" altLang="en-US" sz="1800"/>
              <a:t>Restriction 2</a:t>
            </a:r>
          </a:p>
          <a:p>
            <a:pPr lvl="1"/>
            <a:r>
              <a:rPr lang="en-US" altLang="en-US" sz="1600"/>
              <a:t>Op must not cause an exception that may terminate the program execution when br is taken</a:t>
            </a:r>
          </a:p>
          <a:p>
            <a:pPr lvl="1"/>
            <a:r>
              <a:rPr lang="en-US" altLang="en-US" sz="1600"/>
              <a:t>Op is executed more often than it is supposed to (</a:t>
            </a:r>
            <a:r>
              <a:rPr lang="en-US" altLang="en-US" sz="1600" u="sng"/>
              <a:t>speculated</a:t>
            </a:r>
            <a:r>
              <a:rPr lang="en-US" altLang="en-US" sz="1600"/>
              <a:t>)</a:t>
            </a:r>
          </a:p>
          <a:p>
            <a:pPr lvl="1"/>
            <a:r>
              <a:rPr lang="en-US" altLang="en-US" sz="1600"/>
              <a:t>Page fault or cache miss are ok</a:t>
            </a:r>
          </a:p>
          <a:p>
            <a:r>
              <a:rPr lang="en-US" altLang="en-US" sz="1800"/>
              <a:t>Insert control dep when either restriction is violated</a:t>
            </a:r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167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Same restriction as before, destination of op is not </a:t>
            </a:r>
            <a:r>
              <a:rPr lang="en-US" altLang="en-US" sz="1600" dirty="0" err="1"/>
              <a:t>liveout</a:t>
            </a:r>
            <a:endParaRPr lang="en-US" altLang="en-US" sz="16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Duplicate operation along both directions of branch if destination is </a:t>
            </a:r>
            <a:r>
              <a:rPr lang="en-US" altLang="en-US" sz="1600" dirty="0" err="1"/>
              <a:t>liveout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Part of the </a:t>
            </a:r>
            <a:r>
              <a:rPr lang="en-US" altLang="en-US" sz="2000" dirty="0" err="1"/>
              <a:t>philosphy</a:t>
            </a:r>
            <a:r>
              <a:rPr lang="en-US" altLang="en-US" sz="2000" dirty="0"/>
              <a:t> of superblocks is no compensation code insertion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9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3950446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90600" y="2359025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30275" y="2244725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3216275" y="29305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216275" y="34639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2073275" y="4683125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3597275" y="29273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597275" y="3536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539875" y="5060950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216275" y="4302125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97275" y="4298950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838200" y="6092825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086600" y="21653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086600" y="26987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086600" y="32321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086600" y="42989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086600" y="48323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086600" y="37655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086600" y="53657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7086600" y="589915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815537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Upward code motion is generally more effective</a:t>
            </a:r>
          </a:p>
          <a:p>
            <a:pPr lvl="1"/>
            <a:r>
              <a:rPr lang="en-US" altLang="en-US" sz="1600"/>
              <a:t>Speculate that an op is useful (just like an out-of-order processor with branch pred)</a:t>
            </a:r>
          </a:p>
          <a:p>
            <a:pPr lvl="1"/>
            <a:r>
              <a:rPr lang="en-US" altLang="en-US" sz="1600"/>
              <a:t>Start ops early, hide latency, overlap execution, more parallelism</a:t>
            </a:r>
          </a:p>
          <a:p>
            <a:r>
              <a:rPr lang="en-US" altLang="en-US" sz="1800"/>
              <a:t>Removing restriction 1</a:t>
            </a:r>
          </a:p>
          <a:p>
            <a:pPr lvl="1"/>
            <a:r>
              <a:rPr lang="en-US" altLang="en-US" sz="1600"/>
              <a:t>For register ops – use register renaming</a:t>
            </a:r>
          </a:p>
          <a:p>
            <a:pPr lvl="1"/>
            <a:r>
              <a:rPr lang="en-US" altLang="en-US" sz="1600"/>
              <a:t>Could rename memory too, but generally not worth it</a:t>
            </a:r>
          </a:p>
          <a:p>
            <a:r>
              <a:rPr lang="en-US" altLang="en-US" sz="1800"/>
              <a:t>Removing restriction 2</a:t>
            </a:r>
          </a:p>
          <a:p>
            <a:pPr lvl="1"/>
            <a:r>
              <a:rPr lang="en-US" altLang="en-US" sz="1600"/>
              <a:t>Need hardware support (aka </a:t>
            </a:r>
            <a:r>
              <a:rPr lang="en-US" altLang="en-US" sz="1600" u="sng"/>
              <a:t>speculation models</a:t>
            </a:r>
            <a:r>
              <a:rPr lang="en-US" altLang="en-US" sz="1600"/>
              <a:t>)</a:t>
            </a:r>
          </a:p>
          <a:p>
            <a:pPr lvl="2"/>
            <a:r>
              <a:rPr lang="en-US" altLang="en-US" sz="1400"/>
              <a:t>Some ops don’t cause exceptions</a:t>
            </a:r>
          </a:p>
          <a:p>
            <a:pPr lvl="2"/>
            <a:r>
              <a:rPr lang="en-US" altLang="en-US" sz="1400"/>
              <a:t>Ignore exceptions</a:t>
            </a:r>
          </a:p>
          <a:p>
            <a:pPr lvl="2"/>
            <a:r>
              <a:rPr lang="en-US" altLang="en-US" sz="1400"/>
              <a:t>Delay exceptions</a:t>
            </a:r>
          </a:p>
          <a:p>
            <a:endParaRPr lang="en-US" altLang="en-US" sz="180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</p:spTree>
    <p:extLst>
      <p:ext uri="{BB962C8B-B14F-4D97-AF65-F5344CB8AC3E}">
        <p14:creationId xmlns:p14="http://schemas.microsoft.com/office/powerpoint/2010/main" val="208327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Restricted Speculation Model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200400" cy="5216525"/>
          </a:xfrm>
        </p:spPr>
        <p:txBody>
          <a:bodyPr/>
          <a:lstStyle/>
          <a:p>
            <a:r>
              <a:rPr lang="en-US" altLang="en-US" sz="1800"/>
              <a:t>Most processors have 2 classes of opcodes</a:t>
            </a:r>
          </a:p>
          <a:p>
            <a:pPr lvl="1"/>
            <a:r>
              <a:rPr lang="en-US" altLang="en-US" sz="1600"/>
              <a:t>Potentially exception causing</a:t>
            </a:r>
          </a:p>
          <a:p>
            <a:pPr lvl="2"/>
            <a:r>
              <a:rPr lang="en-US" altLang="en-US" sz="1400"/>
              <a:t>load, store, integer divide, floating-point</a:t>
            </a:r>
          </a:p>
          <a:p>
            <a:pPr lvl="1"/>
            <a:r>
              <a:rPr lang="en-US" altLang="en-US" sz="1600"/>
              <a:t>Never excepting</a:t>
            </a:r>
          </a:p>
          <a:p>
            <a:pPr lvl="2"/>
            <a:r>
              <a:rPr lang="en-US" altLang="en-US" sz="1400"/>
              <a:t>Integer add, multiply, etc.</a:t>
            </a:r>
          </a:p>
          <a:p>
            <a:pPr lvl="2"/>
            <a:r>
              <a:rPr lang="en-US" altLang="en-US" sz="1400"/>
              <a:t>Overflow is detected, but does not terminate program execution</a:t>
            </a:r>
          </a:p>
          <a:p>
            <a:r>
              <a:rPr lang="en-US" altLang="en-US" sz="1800"/>
              <a:t>Restricted model</a:t>
            </a:r>
          </a:p>
          <a:p>
            <a:pPr lvl="1"/>
            <a:r>
              <a:rPr lang="en-US" altLang="en-US" sz="1600"/>
              <a:t>R2 only applies to potentially exception causing operations</a:t>
            </a:r>
          </a:p>
          <a:p>
            <a:pPr lvl="1"/>
            <a:r>
              <a:rPr lang="en-US" altLang="en-US" sz="1600"/>
              <a:t>Can freely speculate all never exception ops (still limited by R1 however)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49935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49935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49935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49935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49935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49935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49935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749935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749935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765175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65175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765175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765175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765175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727075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772795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772795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>
            <a:off x="765175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765175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765175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Freeform 24"/>
          <p:cNvSpPr>
            <a:spLocks/>
          </p:cNvSpPr>
          <p:nvPr/>
        </p:nvSpPr>
        <p:spPr bwMode="auto">
          <a:xfrm>
            <a:off x="710565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Freeform 25"/>
          <p:cNvSpPr>
            <a:spLocks/>
          </p:cNvSpPr>
          <p:nvPr/>
        </p:nvSpPr>
        <p:spPr bwMode="auto">
          <a:xfrm>
            <a:off x="688975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26"/>
          <p:cNvSpPr>
            <a:spLocks/>
          </p:cNvSpPr>
          <p:nvPr/>
        </p:nvSpPr>
        <p:spPr bwMode="auto">
          <a:xfrm>
            <a:off x="659765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Freeform 27"/>
          <p:cNvSpPr>
            <a:spLocks/>
          </p:cNvSpPr>
          <p:nvPr/>
        </p:nvSpPr>
        <p:spPr bwMode="auto">
          <a:xfrm>
            <a:off x="635635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8566150" y="2740025"/>
            <a:ext cx="149225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We assumed</a:t>
            </a:r>
          </a:p>
          <a:p>
            <a:r>
              <a:rPr lang="en-US" altLang="en-US"/>
              <a:t>restricted</a:t>
            </a:r>
          </a:p>
          <a:p>
            <a:r>
              <a:rPr lang="en-US" altLang="en-US"/>
              <a:t>speculation </a:t>
            </a:r>
          </a:p>
          <a:p>
            <a:r>
              <a:rPr lang="en-US" altLang="en-US"/>
              <a:t>when this</a:t>
            </a:r>
          </a:p>
          <a:p>
            <a:r>
              <a:rPr lang="en-US" altLang="en-US"/>
              <a:t>graph was </a:t>
            </a:r>
          </a:p>
          <a:p>
            <a:r>
              <a:rPr lang="en-US" altLang="en-US"/>
              <a:t>drawn.</a:t>
            </a:r>
          </a:p>
          <a:p>
            <a:endParaRPr lang="en-US" altLang="en-US"/>
          </a:p>
          <a:p>
            <a:r>
              <a:rPr lang="en-US" altLang="en-US"/>
              <a:t>This is why</a:t>
            </a:r>
          </a:p>
          <a:p>
            <a:r>
              <a:rPr lang="en-US" altLang="en-US"/>
              <a:t>there is no </a:t>
            </a:r>
          </a:p>
          <a:p>
            <a:r>
              <a:rPr lang="en-US" altLang="en-US"/>
              <a:t>cdep between </a:t>
            </a:r>
          </a:p>
          <a:p>
            <a:r>
              <a:rPr lang="en-US" altLang="en-US"/>
              <a:t>4 </a:t>
            </a:r>
            <a:r>
              <a:rPr lang="en-US" altLang="en-US">
                <a:sym typeface="Wingdings" panose="05000000000000000000" pitchFamily="2" charset="2"/>
              </a:rPr>
              <a:t> 6 and</a:t>
            </a:r>
          </a:p>
          <a:p>
            <a:r>
              <a:rPr lang="en-US" altLang="en-US">
                <a:sym typeface="Wingdings" panose="05000000000000000000" pitchFamily="2" charset="2"/>
              </a:rPr>
              <a:t>4 8</a:t>
            </a:r>
            <a:endParaRPr lang="en-US" altLang="en-US"/>
          </a:p>
        </p:txBody>
      </p:sp>
      <p:sp>
        <p:nvSpPr>
          <p:cNvPr id="27677" name="Text Box 3"/>
          <p:cNvSpPr txBox="1">
            <a:spLocks noChangeArrowheads="1"/>
          </p:cNvSpPr>
          <p:nvPr/>
        </p:nvSpPr>
        <p:spPr bwMode="auto">
          <a:xfrm>
            <a:off x="3946525" y="170815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7678" name="Rectangle 21"/>
          <p:cNvSpPr>
            <a:spLocks noChangeArrowheads="1"/>
          </p:cNvSpPr>
          <p:nvPr/>
        </p:nvSpPr>
        <p:spPr bwMode="auto">
          <a:xfrm>
            <a:off x="3886200" y="159385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7679" name="Line 22"/>
          <p:cNvSpPr>
            <a:spLocks noChangeShapeType="1"/>
          </p:cNvSpPr>
          <p:nvPr/>
        </p:nvSpPr>
        <p:spPr bwMode="auto">
          <a:xfrm>
            <a:off x="5734050" y="257175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23"/>
          <p:cNvSpPr>
            <a:spLocks noChangeShapeType="1"/>
          </p:cNvSpPr>
          <p:nvPr/>
        </p:nvSpPr>
        <p:spPr bwMode="auto">
          <a:xfrm>
            <a:off x="5734050" y="374808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24"/>
          <p:cNvSpPr>
            <a:spLocks noChangeShapeType="1"/>
          </p:cNvSpPr>
          <p:nvPr/>
        </p:nvSpPr>
        <p:spPr bwMode="auto">
          <a:xfrm>
            <a:off x="4572000" y="374808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Text Box 30"/>
          <p:cNvSpPr txBox="1">
            <a:spLocks noChangeArrowheads="1"/>
          </p:cNvSpPr>
          <p:nvPr/>
        </p:nvSpPr>
        <p:spPr bwMode="auto">
          <a:xfrm>
            <a:off x="5800725" y="278765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7683" name="Text Box 31"/>
          <p:cNvSpPr txBox="1">
            <a:spLocks noChangeArrowheads="1"/>
          </p:cNvSpPr>
          <p:nvPr/>
        </p:nvSpPr>
        <p:spPr bwMode="auto">
          <a:xfrm>
            <a:off x="5800725" y="391318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27684" name="Text Box 32"/>
          <p:cNvSpPr txBox="1">
            <a:spLocks noChangeArrowheads="1"/>
          </p:cNvSpPr>
          <p:nvPr/>
        </p:nvSpPr>
        <p:spPr bwMode="auto">
          <a:xfrm>
            <a:off x="4318794" y="4059455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  <p:extLst>
      <p:ext uri="{BB962C8B-B14F-4D97-AF65-F5344CB8AC3E}">
        <p14:creationId xmlns:p14="http://schemas.microsoft.com/office/powerpoint/2010/main" val="254018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153400" cy="615950"/>
          </a:xfrm>
        </p:spPr>
        <p:txBody>
          <a:bodyPr/>
          <a:lstStyle/>
          <a:p>
            <a:r>
              <a:rPr lang="en-US" altLang="en-US" dirty="0"/>
              <a:t>From Last Time: Data Dependences + Latencies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  <a:p>
            <a:pPr lvl="1"/>
            <a:r>
              <a:rPr lang="en-US" altLang="en-US"/>
              <a:t>If 2 operations access the same register, they are dependent</a:t>
            </a:r>
          </a:p>
          <a:p>
            <a:pPr lvl="1"/>
            <a:r>
              <a:rPr lang="en-US" altLang="en-US"/>
              <a:t>However, only keep dependences to most recent producer/consumer as other edges are redundant</a:t>
            </a:r>
          </a:p>
          <a:p>
            <a:pPr lvl="1"/>
            <a:r>
              <a:rPr lang="en-US" altLang="en-US"/>
              <a:t>Types of data dependences</a:t>
            </a:r>
          </a:p>
          <a:p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99001" y="559088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Latency of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producer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32244" y="56465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90459" y="56652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  <p:extLst>
      <p:ext uri="{BB962C8B-B14F-4D97-AF65-F5344CB8AC3E}">
        <p14:creationId xmlns:p14="http://schemas.microsoft.com/office/powerpoint/2010/main" val="4104755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/>
              <a:t>Correct  program</a:t>
            </a:r>
          </a:p>
          <a:p>
            <a:pPr lvl="1"/>
            <a:r>
              <a:rPr lang="en-US" altLang="en-US" sz="1800"/>
              <a:t>No problem at all</a:t>
            </a:r>
          </a:p>
          <a:p>
            <a:pPr lvl="1"/>
            <a:r>
              <a:rPr lang="en-US" altLang="en-US" sz="1800"/>
              <a:t>Exceptions will only result when branch is taken</a:t>
            </a:r>
          </a:p>
          <a:p>
            <a:pPr lvl="1"/>
            <a:r>
              <a:rPr lang="en-US" altLang="en-US" sz="1800"/>
              <a:t>Results of excepting speculative operation(s) will not be used for anything useful (R1 guarantees this!)</a:t>
            </a:r>
          </a:p>
          <a:p>
            <a:r>
              <a:rPr lang="en-US" altLang="en-US" sz="2000"/>
              <a:t>Program debugging</a:t>
            </a:r>
          </a:p>
          <a:p>
            <a:pPr lvl="1"/>
            <a:r>
              <a:rPr lang="en-US" altLang="en-US" sz="1800"/>
              <a:t>Non-trapping ops make this almost impossible</a:t>
            </a:r>
          </a:p>
          <a:p>
            <a:pPr lvl="1"/>
            <a:r>
              <a:rPr lang="en-US" altLang="en-US" sz="1800"/>
              <a:t>Disable general speculation during program debug phase</a:t>
            </a:r>
          </a:p>
          <a:p>
            <a:endParaRPr lang="en-US" altLang="en-US" sz="200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312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466725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1. Starting with the graph assuming restricted</a:t>
            </a:r>
          </a:p>
          <a:p>
            <a:r>
              <a:rPr lang="en-US" altLang="en-US">
                <a:solidFill>
                  <a:schemeClr val="tx1"/>
                </a:solidFill>
              </a:rPr>
              <a:t>speculation, what edges can be removed if</a:t>
            </a:r>
          </a:p>
          <a:p>
            <a:r>
              <a:rPr lang="en-US" altLang="en-US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>
                <a:solidFill>
                  <a:schemeClr val="tx1"/>
                </a:solidFill>
              </a:rPr>
              <a:t>2. With more renaming, what dependences could</a:t>
            </a:r>
          </a:p>
          <a:p>
            <a:r>
              <a:rPr lang="en-US" altLang="en-US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8814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dirty="0"/>
              <a:t>From Last Time: More Dependences + Latencies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915959" y="4407958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821076" y="4777290"/>
            <a:ext cx="16754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r3 = r4 + r5</a:t>
            </a:r>
          </a:p>
          <a:p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b="1" dirty="0"/>
              <a:t>if (r1 != 0)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/>
              <a:t>    r2 = load(r1)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7224630" y="5929319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56072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88090" y="5861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58849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069740" y="5146622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86548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76750" y="50972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From Last Time: Answer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2458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 1</a:t>
            </a:r>
          </a:p>
          <a:p>
            <a:endParaRPr lang="en-US" altLang="en-US" dirty="0"/>
          </a:p>
          <a:p>
            <a:r>
              <a:rPr lang="en-US" altLang="en-US" dirty="0"/>
              <a:t>Store format (</a:t>
            </a:r>
            <a:r>
              <a:rPr lang="en-US" altLang="en-US" dirty="0" err="1"/>
              <a:t>addr</a:t>
            </a:r>
            <a:r>
              <a:rPr lang="en-US" altLang="en-US" dirty="0"/>
              <a:t>, data)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43800" y="205819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7538987" y="256830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2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534174" y="307842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3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529361" y="358853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524548" y="409865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5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519735" y="460876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6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514922" y="511888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510109" y="562899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p:cxnSp>
        <p:nvCxnSpPr>
          <p:cNvPr id="3" name="Straight Arrow Connector 2"/>
          <p:cNvCxnSpPr>
            <a:stCxn id="7" idx="4"/>
            <a:endCxn id="8" idx="0"/>
          </p:cNvCxnSpPr>
          <p:nvPr/>
        </p:nvCxnSpPr>
        <p:spPr bwMode="auto">
          <a:xfrm flipH="1">
            <a:off x="7691387" y="236299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681761" y="227996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6" name="Straight Arrow Connector 5"/>
          <p:cNvCxnSpPr>
            <a:stCxn id="8" idx="4"/>
            <a:endCxn id="9" idx="0"/>
          </p:cNvCxnSpPr>
          <p:nvPr/>
        </p:nvCxnSpPr>
        <p:spPr bwMode="auto">
          <a:xfrm flipH="1">
            <a:off x="7686574" y="287310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709776" y="27915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16" name="Elbow Connector 15"/>
          <p:cNvCxnSpPr>
            <a:stCxn id="7" idx="2"/>
            <a:endCxn id="11" idx="2"/>
          </p:cNvCxnSpPr>
          <p:nvPr/>
        </p:nvCxnSpPr>
        <p:spPr bwMode="auto">
          <a:xfrm rot="10800000" flipV="1">
            <a:off x="7524548" y="2210594"/>
            <a:ext cx="19252" cy="2040460"/>
          </a:xfrm>
          <a:prstGeom prst="bentConnector3">
            <a:avLst>
              <a:gd name="adj1" fmla="val 128740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870697" y="208322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2</a:t>
            </a:r>
          </a:p>
        </p:txBody>
      </p:sp>
      <p:cxnSp>
        <p:nvCxnSpPr>
          <p:cNvPr id="19" name="Straight Arrow Connector 18"/>
          <p:cNvCxnSpPr>
            <a:stCxn id="10" idx="4"/>
            <a:endCxn id="11" idx="0"/>
          </p:cNvCxnSpPr>
          <p:nvPr/>
        </p:nvCxnSpPr>
        <p:spPr bwMode="auto">
          <a:xfrm flipH="1">
            <a:off x="7676948" y="389333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709776" y="53331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8524" y="380133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2</a:t>
            </a:r>
          </a:p>
        </p:txBody>
      </p:sp>
      <p:cxnSp>
        <p:nvCxnSpPr>
          <p:cNvPr id="22" name="Straight Arrow Connector 21"/>
          <p:cNvCxnSpPr>
            <a:stCxn id="13" idx="4"/>
            <a:endCxn id="14" idx="0"/>
          </p:cNvCxnSpPr>
          <p:nvPr/>
        </p:nvCxnSpPr>
        <p:spPr bwMode="auto">
          <a:xfrm flipH="1">
            <a:off x="7662509" y="542368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1" name="Curved Connector 30720"/>
          <p:cNvCxnSpPr>
            <a:stCxn id="12" idx="3"/>
            <a:endCxn id="14" idx="2"/>
          </p:cNvCxnSpPr>
          <p:nvPr/>
        </p:nvCxnSpPr>
        <p:spPr bwMode="auto">
          <a:xfrm rot="5400000">
            <a:off x="7081008" y="5298034"/>
            <a:ext cx="912467" cy="54263"/>
          </a:xfrm>
          <a:prstGeom prst="curvedConnector4">
            <a:avLst>
              <a:gd name="adj1" fmla="val 19161"/>
              <a:gd name="adj2" fmla="val 52128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861365" y="524327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30730" name="Straight Arrow Connector 30729"/>
          <p:cNvCxnSpPr>
            <a:stCxn id="11" idx="4"/>
            <a:endCxn id="12" idx="0"/>
          </p:cNvCxnSpPr>
          <p:nvPr/>
        </p:nvCxnSpPr>
        <p:spPr bwMode="auto">
          <a:xfrm flipH="1">
            <a:off x="7672135" y="440345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672135" y="431145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3</a:t>
            </a:r>
          </a:p>
        </p:txBody>
      </p:sp>
      <p:cxnSp>
        <p:nvCxnSpPr>
          <p:cNvPr id="30732" name="Curved Connector 30731"/>
          <p:cNvCxnSpPr>
            <a:stCxn id="8" idx="6"/>
            <a:endCxn id="10" idx="6"/>
          </p:cNvCxnSpPr>
          <p:nvPr/>
        </p:nvCxnSpPr>
        <p:spPr bwMode="auto">
          <a:xfrm flipH="1">
            <a:off x="7834161" y="2720709"/>
            <a:ext cx="9626" cy="1020230"/>
          </a:xfrm>
          <a:prstGeom prst="curvedConnector3">
            <a:avLst>
              <a:gd name="adj1" fmla="val -46746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210989" y="295583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30735" name="Curved Connector 30734"/>
          <p:cNvCxnSpPr>
            <a:stCxn id="8" idx="3"/>
            <a:endCxn id="13" idx="2"/>
          </p:cNvCxnSpPr>
          <p:nvPr/>
        </p:nvCxnSpPr>
        <p:spPr bwMode="auto">
          <a:xfrm rot="5400000">
            <a:off x="6327867" y="4015527"/>
            <a:ext cx="2442812" cy="68702"/>
          </a:xfrm>
          <a:prstGeom prst="curvedConnector4">
            <a:avLst>
              <a:gd name="adj1" fmla="val 1442"/>
              <a:gd name="adj2" fmla="val 16516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004648" y="358705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39" name="Curved Connector 30738"/>
          <p:cNvCxnSpPr>
            <a:stCxn id="9" idx="2"/>
            <a:endCxn id="13" idx="2"/>
          </p:cNvCxnSpPr>
          <p:nvPr/>
        </p:nvCxnSpPr>
        <p:spPr bwMode="auto">
          <a:xfrm rot="10800000" flipV="1">
            <a:off x="7514922" y="3230824"/>
            <a:ext cx="19252" cy="2040460"/>
          </a:xfrm>
          <a:prstGeom prst="curvedConnector3">
            <a:avLst>
              <a:gd name="adj1" fmla="val 393720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574218" y="33832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46" name="Curved Connector 30745"/>
          <p:cNvCxnSpPr>
            <a:stCxn id="10" idx="2"/>
            <a:endCxn id="13" idx="2"/>
          </p:cNvCxnSpPr>
          <p:nvPr/>
        </p:nvCxnSpPr>
        <p:spPr bwMode="auto">
          <a:xfrm rot="10800000" flipV="1">
            <a:off x="7514923" y="3740938"/>
            <a:ext cx="14439" cy="1530345"/>
          </a:xfrm>
          <a:prstGeom prst="curvedConnector3">
            <a:avLst>
              <a:gd name="adj1" fmla="val 248315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6803403" y="394327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50" name="Curved Connector 30749"/>
          <p:cNvCxnSpPr>
            <a:stCxn id="8" idx="2"/>
            <a:endCxn id="13" idx="2"/>
          </p:cNvCxnSpPr>
          <p:nvPr/>
        </p:nvCxnSpPr>
        <p:spPr bwMode="auto">
          <a:xfrm rot="10800000" flipV="1">
            <a:off x="7514923" y="2720708"/>
            <a:ext cx="24065" cy="2550575"/>
          </a:xfrm>
          <a:prstGeom prst="curvedConnector3">
            <a:avLst>
              <a:gd name="adj1" fmla="val 664949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5895608" y="3007652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ro</a:t>
            </a:r>
            <a:r>
              <a:rPr lang="en-US" sz="1400" dirty="0"/>
              <a:t>,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6023" y="6142993"/>
            <a:ext cx="544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deps all with latency =1: 1</a:t>
            </a:r>
            <a:r>
              <a:rPr lang="en-US" dirty="0">
                <a:sym typeface="Wingdings" panose="05000000000000000000" pitchFamily="2" charset="2"/>
              </a:rPr>
              <a:t>3 (ma), 18 (ma),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34 (mf), 38 (</a:t>
            </a:r>
            <a:r>
              <a:rPr lang="en-US" dirty="0" err="1">
                <a:sym typeface="Wingdings" panose="05000000000000000000" pitchFamily="2" charset="2"/>
              </a:rPr>
              <a:t>mo</a:t>
            </a:r>
            <a:r>
              <a:rPr lang="en-US" dirty="0">
                <a:sym typeface="Wingdings" panose="05000000000000000000" pitchFamily="2" charset="2"/>
              </a:rPr>
              <a:t>), 48 (ma)</a:t>
            </a: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No control dependences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20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Estart</a:t>
            </a:r>
            <a:r>
              <a:rPr lang="en-US" altLang="en-US" dirty="0"/>
              <a:t> = earliest start time, (as soon as possible - ASAP)</a:t>
            </a:r>
          </a:p>
          <a:p>
            <a:pPr lvl="1"/>
            <a:r>
              <a:rPr lang="en-US" altLang="en-US" dirty="0"/>
              <a:t>Schedule length with infinite resources (dependence height)</a:t>
            </a:r>
          </a:p>
          <a:p>
            <a:pPr lvl="1"/>
            <a:r>
              <a:rPr lang="en-US" altLang="en-US" dirty="0" err="1"/>
              <a:t>Estart</a:t>
            </a:r>
            <a:r>
              <a:rPr lang="en-US" altLang="en-US" dirty="0"/>
              <a:t> = 0 if node has no predecessors</a:t>
            </a:r>
          </a:p>
          <a:p>
            <a:pPr lvl="1"/>
            <a:r>
              <a:rPr lang="en-US" altLang="en-US" dirty="0" err="1"/>
              <a:t>Estart</a:t>
            </a:r>
            <a:r>
              <a:rPr lang="en-US" altLang="en-US" dirty="0"/>
              <a:t> = MAX(</a:t>
            </a:r>
            <a:r>
              <a:rPr lang="en-US" altLang="en-US" dirty="0" err="1"/>
              <a:t>Estart</a:t>
            </a:r>
            <a:r>
              <a:rPr lang="en-US" altLang="en-US" dirty="0"/>
              <a:t>(</a:t>
            </a:r>
            <a:r>
              <a:rPr lang="en-US" altLang="en-US" dirty="0" err="1"/>
              <a:t>pred</a:t>
            </a:r>
            <a:r>
              <a:rPr lang="en-US" altLang="en-US" dirty="0"/>
              <a:t>) + latency)</a:t>
            </a:r>
            <a:br>
              <a:rPr lang="en-US" altLang="en-US" dirty="0"/>
            </a:br>
            <a:r>
              <a:rPr lang="en-US" altLang="en-US" dirty="0"/>
              <a:t>for each predecessor node</a:t>
            </a:r>
          </a:p>
          <a:p>
            <a:pPr lvl="1"/>
            <a:r>
              <a:rPr lang="en-US" altLang="en-US" dirty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802969" y="28839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61933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8791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933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791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55369" y="5017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3363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4981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21969" y="3188732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955369" y="3188732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345769" y="3798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6345769" y="3798332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70315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3457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421969" y="4560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031569" y="4560332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183969" y="53223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6726769" y="5322332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421969" y="3033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955369" y="3185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260169" y="52429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574369" y="5319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345769" y="4709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040969" y="38713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219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7031569" y="3947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07769" y="4636532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6505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18053" y="266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828" y="340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83969" y="338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88570" y="4194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02727" y="4939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56762" y="5707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2124" y="56432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21253" y="4173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328822" y="64860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 bwMode="auto">
          <a:xfrm>
            <a:off x="7455120" y="6025688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endCxn id="40" idx="0"/>
          </p:cNvCxnSpPr>
          <p:nvPr/>
        </p:nvCxnSpPr>
        <p:spPr bwMode="auto">
          <a:xfrm>
            <a:off x="6724683" y="5981051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6632795" y="598758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48285" y="596853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85502" y="64463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821BFCD-9A32-A245-8D92-BD09861A9332}"/>
                  </a:ext>
                </a:extLst>
              </p14:cNvPr>
              <p14:cNvContentPartPr/>
              <p14:nvPr/>
            </p14:nvContentPartPr>
            <p14:xfrm>
              <a:off x="1564560" y="2044440"/>
              <a:ext cx="8316000" cy="4298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821BFCD-9A32-A245-8D92-BD09861A93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5200" y="2035080"/>
                <a:ext cx="8334720" cy="431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4489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81474"/>
            <a:ext cx="7696200" cy="5216525"/>
          </a:xfrm>
        </p:spPr>
        <p:txBody>
          <a:bodyPr/>
          <a:lstStyle/>
          <a:p>
            <a:r>
              <a:rPr lang="en-US" altLang="en-US" dirty="0" err="1"/>
              <a:t>Lstart</a:t>
            </a:r>
            <a:r>
              <a:rPr lang="en-US" altLang="en-US" dirty="0"/>
              <a:t> = latest start time, ALAP </a:t>
            </a:r>
          </a:p>
          <a:p>
            <a:pPr lvl="1"/>
            <a:r>
              <a:rPr lang="en-US" altLang="en-US" dirty="0"/>
              <a:t>Latest time a node can be scheduled </a:t>
            </a:r>
            <a:r>
              <a:rPr lang="en-US" altLang="en-US" dirty="0" err="1"/>
              <a:t>s.t.</a:t>
            </a:r>
            <a:r>
              <a:rPr lang="en-US" altLang="en-US" dirty="0"/>
              <a:t> </a:t>
            </a:r>
            <a:r>
              <a:rPr lang="en-US" altLang="en-US" dirty="0" err="1"/>
              <a:t>sched</a:t>
            </a:r>
            <a:r>
              <a:rPr lang="en-US" altLang="en-US" dirty="0"/>
              <a:t> length not increased beyond infinite resource schedule length</a:t>
            </a:r>
          </a:p>
          <a:p>
            <a:pPr lvl="1"/>
            <a:r>
              <a:rPr lang="en-US" altLang="en-US" dirty="0" err="1"/>
              <a:t>Lstart</a:t>
            </a:r>
            <a:r>
              <a:rPr lang="en-US" altLang="en-US" dirty="0"/>
              <a:t> = </a:t>
            </a:r>
            <a:r>
              <a:rPr lang="en-US" altLang="en-US" dirty="0" err="1"/>
              <a:t>Estart</a:t>
            </a:r>
            <a:r>
              <a:rPr lang="en-US" altLang="en-US" dirty="0"/>
              <a:t> if node has no successors</a:t>
            </a:r>
          </a:p>
          <a:p>
            <a:pPr lvl="1"/>
            <a:r>
              <a:rPr lang="en-US" altLang="en-US" dirty="0" err="1"/>
              <a:t>Lstart</a:t>
            </a:r>
            <a:r>
              <a:rPr lang="en-US" altLang="en-US" dirty="0"/>
              <a:t> = MIN(</a:t>
            </a:r>
            <a:r>
              <a:rPr lang="en-US" altLang="en-US" dirty="0" err="1"/>
              <a:t>Lstart</a:t>
            </a:r>
            <a:r>
              <a:rPr lang="en-US" altLang="en-US" dirty="0"/>
              <a:t>(</a:t>
            </a:r>
            <a:r>
              <a:rPr lang="en-US" altLang="en-US" dirty="0" err="1"/>
              <a:t>succ</a:t>
            </a:r>
            <a:r>
              <a:rPr lang="en-US" altLang="en-US" dirty="0"/>
              <a:t>) - latency)</a:t>
            </a:r>
            <a:br>
              <a:rPr lang="en-US" altLang="en-US" dirty="0"/>
            </a:br>
            <a:r>
              <a:rPr lang="en-US" altLang="en-US" dirty="0"/>
              <a:t>for each successor node</a:t>
            </a:r>
          </a:p>
          <a:p>
            <a:pPr lvl="1"/>
            <a:r>
              <a:rPr lang="en-US" altLang="en-US" dirty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200001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5904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72762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5904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72762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352401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7334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952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19001" y="3124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352401" y="31242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42801" y="3733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6742801" y="3733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74286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7428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6819001" y="4495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7428601" y="4495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7581001" y="5257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7123801" y="5257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19001" y="2968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352401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657201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9714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742801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438001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190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28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504801" y="4572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70476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7759503" y="64039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5" name="Straight Arrow Connector 4"/>
          <p:cNvCxnSpPr>
            <a:stCxn id="32778" idx="4"/>
            <a:endCxn id="34" idx="0"/>
          </p:cNvCxnSpPr>
          <p:nvPr/>
        </p:nvCxnSpPr>
        <p:spPr bwMode="auto">
          <a:xfrm>
            <a:off x="7885801" y="59436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32779" idx="5"/>
            <a:endCxn id="34" idx="0"/>
          </p:cNvCxnSpPr>
          <p:nvPr/>
        </p:nvCxnSpPr>
        <p:spPr bwMode="auto">
          <a:xfrm>
            <a:off x="7155364" y="58989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063476" y="59055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878966" y="58864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2F068E-C144-D346-B4B2-09C7C122DE5A}"/>
                  </a:ext>
                </a:extLst>
              </p14:cNvPr>
              <p14:cNvContentPartPr/>
              <p14:nvPr/>
            </p14:nvContentPartPr>
            <p14:xfrm>
              <a:off x="1429920" y="1310760"/>
              <a:ext cx="8571240" cy="5445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2F068E-C144-D346-B4B2-09C7C122DE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0560" y="1301400"/>
                <a:ext cx="8589960" cy="5463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318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5C41E57-D4EA-8F46-9713-8F081BF818DA}"/>
                  </a:ext>
                </a:extLst>
              </p14:cNvPr>
              <p14:cNvContentPartPr/>
              <p14:nvPr/>
            </p14:nvContentPartPr>
            <p14:xfrm>
              <a:off x="4285440" y="2634120"/>
              <a:ext cx="5096520" cy="410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5C41E57-D4EA-8F46-9713-8F081BF818D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76080" y="2624760"/>
                <a:ext cx="5115240" cy="4126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Critical operations = Operations with slack = 0</a:t>
            </a:r>
          </a:p>
          <a:p>
            <a:pPr lvl="1"/>
            <a:r>
              <a:rPr lang="en-US" altLang="en-US" dirty="0"/>
              <a:t>No mobility, cannot be delayed without extending the schedule length of the block</a:t>
            </a:r>
          </a:p>
          <a:p>
            <a:pPr lvl="1"/>
            <a:r>
              <a:rPr lang="en-US" altLang="en-US" dirty="0"/>
              <a:t>Critical path = sequence of critical</a:t>
            </a:r>
            <a:br>
              <a:rPr lang="en-US" altLang="en-US" dirty="0"/>
            </a:br>
            <a:r>
              <a:rPr lang="en-US" altLang="en-US" dirty="0"/>
              <a:t>operations from node with no</a:t>
            </a:r>
            <a:br>
              <a:rPr lang="en-US" altLang="en-US" dirty="0"/>
            </a:br>
            <a:r>
              <a:rPr lang="en-US" altLang="en-US" dirty="0"/>
              <a:t>predecessors to exit node, can</a:t>
            </a:r>
            <a:br>
              <a:rPr lang="en-US" altLang="en-US" dirty="0"/>
            </a:br>
            <a:r>
              <a:rPr lang="en-US" altLang="en-US" dirty="0"/>
              <a:t>be multiple </a:t>
            </a:r>
            <a:r>
              <a:rPr lang="en-US" altLang="en-US" dirty="0" err="1"/>
              <a:t>crit</a:t>
            </a:r>
            <a:r>
              <a:rPr lang="en-US" altLang="en-US" dirty="0"/>
              <a:t> paths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3ADECBD-1BE4-3C4D-BB8C-AD7A18BEB936}"/>
                  </a:ext>
                </a:extLst>
              </p14:cNvPr>
              <p14:cNvContentPartPr/>
              <p14:nvPr/>
            </p14:nvContentPartPr>
            <p14:xfrm>
              <a:off x="3988440" y="2932920"/>
              <a:ext cx="4121280" cy="383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3ADECBD-1BE4-3C4D-BB8C-AD7A18BEB93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79080" y="2923560"/>
                <a:ext cx="4140000" cy="385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11747</TotalTime>
  <Words>2913</Words>
  <Application>Microsoft Office PowerPoint</Application>
  <PresentationFormat>Custom</PresentationFormat>
  <Paragraphs>962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hp new</vt:lpstr>
      <vt:lpstr>EECS 583 – Class 11 Instruction Scheduling</vt:lpstr>
      <vt:lpstr>Announcements &amp; Reading Material</vt:lpstr>
      <vt:lpstr>From Last Time: Data Dependences + Latencies</vt:lpstr>
      <vt:lpstr>From Last Time: More Dependences + Latencies</vt:lpstr>
      <vt:lpstr>Class Problem From Last Time: Answer</vt:lpstr>
      <vt:lpstr>Dependence Graph Properties - Estart</vt:lpstr>
      <vt:lpstr>Lstart</vt:lpstr>
      <vt:lpstr>Slack</vt:lpstr>
      <vt:lpstr>Critical Path</vt:lpstr>
      <vt:lpstr>Homework Problem</vt:lpstr>
      <vt:lpstr>Homework Problem - Answer</vt:lpstr>
      <vt:lpstr>Operation Priority</vt:lpstr>
      <vt:lpstr>Height-Based Priority</vt:lpstr>
      <vt:lpstr>List Scheduling (aka Cycle Scheduler)</vt:lpstr>
      <vt:lpstr>Cycle Scheduling Example</vt:lpstr>
      <vt:lpstr>List Scheduling (Operation Scheduler)</vt:lpstr>
      <vt:lpstr>Homework Problem – Operation Scheduling</vt:lpstr>
      <vt:lpstr>Homework Problem – Answer</vt:lpstr>
      <vt:lpstr>Generalize Beyond a Basic Block</vt:lpstr>
      <vt:lpstr>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Class Problem</vt:lpstr>
      <vt:lpstr>Relaxing Code Motion Restrictions</vt:lpstr>
      <vt:lpstr>Restricted Speculation Model</vt:lpstr>
      <vt:lpstr>General Speculation Model</vt:lpstr>
      <vt:lpstr>Programming Implications of General Spec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255</cp:revision>
  <cp:lastPrinted>2001-10-18T06:50:13Z</cp:lastPrinted>
  <dcterms:created xsi:type="dcterms:W3CDTF">1999-01-24T07:45:10Z</dcterms:created>
  <dcterms:modified xsi:type="dcterms:W3CDTF">2021-10-07T14:01:20Z</dcterms:modified>
</cp:coreProperties>
</file>