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08" r:id="rId3"/>
    <p:sldId id="548" r:id="rId4"/>
    <p:sldId id="568" r:id="rId5"/>
    <p:sldId id="570" r:id="rId6"/>
    <p:sldId id="571" r:id="rId7"/>
    <p:sldId id="543" r:id="rId8"/>
    <p:sldId id="544" r:id="rId9"/>
    <p:sldId id="545" r:id="rId10"/>
    <p:sldId id="546" r:id="rId11"/>
    <p:sldId id="547" r:id="rId12"/>
    <p:sldId id="549" r:id="rId13"/>
    <p:sldId id="550" r:id="rId14"/>
    <p:sldId id="551" r:id="rId15"/>
    <p:sldId id="552" r:id="rId16"/>
    <p:sldId id="553" r:id="rId17"/>
    <p:sldId id="554" r:id="rId18"/>
    <p:sldId id="555" r:id="rId19"/>
    <p:sldId id="556" r:id="rId20"/>
    <p:sldId id="572" r:id="rId21"/>
    <p:sldId id="557" r:id="rId22"/>
    <p:sldId id="558" r:id="rId23"/>
    <p:sldId id="559" r:id="rId24"/>
    <p:sldId id="560" r:id="rId25"/>
    <p:sldId id="561" r:id="rId26"/>
    <p:sldId id="562" r:id="rId27"/>
    <p:sldId id="573" r:id="rId28"/>
    <p:sldId id="574" r:id="rId29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8.xml"/><Relationship Id="rId1" Type="http://schemas.openxmlformats.org/officeDocument/2006/relationships/slide" Target="slides/slide7.xml"/><Relationship Id="rId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524AA7F-499F-4D37-994E-E7B87A2367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20675 4385 7659,'-30'-24'146,"1"0"1,-3-3 0,0 1 0,-1 3 0,1 2 0,-23-17 0,14 7-1,11 5 1,9 1 0,5 1 0,4 3 407,0 2 1,5 6 0,0 7 0,-1 6 0,2 13 0,0 21 0,3 27 0,2-18 0,1 4-626,0 9 1,0 2 0,0 8-1,0 1 1,1 6 0,1 1 0,1-4-1,3-1 1,2-4 0,3-2 0,2-3-1,2-2 1,2-4 0,3-3 0,1-4-1,1-2 1,2-6 0,1-3 0,1-2-1,1-2-1141,2-2-1,0-3 1,29 16 1284,8-7 0,-8-14 1,4-9-1,-7-7 0,-6-7 1,-3-8-1,-2-10 0,1-9 551,-2-8 1,-2-16 0,-1-7-463,0-5 1,-20 23-1,-1-2 1,0 2 0,-1-1-1,-1-2 1,0-1-1,0-2 1,0 1 0,-1 1-1,-1 1 1,0 0-1,0 1 1,-3 2 0,-1 2-1,9-34 1,-9 14-1,-5 13 1,-6 13-7,-4 8 0,-9 15 1,-13 7-1,-8 18 1,-13 26-1,19-10 1,0 3-1,-5 11 1,1 4-1,-3 7 1,1 3-196,10-14 1,-1 1-1,0 1 1,0 2 0,1 2-1,-1 0 1,1 2 0,0 1-1,1 0 1,2-3 0,1 0-1,2 0 1,-6 21 0,4-1-1,4-9 1,5-2 0,4-7-1,2-1-4,2-8 0,3-1 1,6-2-1,4-3-160,21 24 0,6-9 0,23-11 0,3-11 0,6-13 68,0-11 0,-30-13 0,1-6 1,0-3-1,0-4 0,0-6 1,0-5-1,0-5 0,-2-4 1,-1-3-1,-1-2 127,-2-1 1,0-1-1,0-5 1,-3 0 0,-4-2-1,-4 0 1,-1 0 0,-2 0-1,-2-1 1,-2 0 0,-3 1-1,-2 1 53,-3-1 1,-2 2 0,-1 4 0,-2 2 0,-3 1-1,-2 2 1,-4-26 0,-7 15 0,-9 16 0,-9 12 225,-9 11 0,-9 28 1,-13 23-1,25-9 0,1 4 1,-3 7-1,0 2 0,-3 6 1,2 2-125,0 5 0,2 1 1,7-8-1,4 0 0,2 3 1,2 0-330,6-7 0,3-1 0,6-3 1,5-1-1,10 29 0,21-3 102,-5-34 0,4-2-286,7 0 1,4-5-1,4-7 1,3-4 0,2 1-1,-1 0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11144 5597 18065,'4'-20'-1457,"1"2"0,-2 3 0,-3 3 1486,-5 3 0,-3 3 0,-9 6 0,-2 2 0,0 1 0,-2 1 0,0 1 0,-2-1 0,-1 1 0,-1-2 0,-1-2 0,-2-1 0,0 2 448,0 2 0,-3-2 1,0 3-314,1 1 0,2-3 0,1 6 0,1 2 1,-1 2-222,0 5 0,5 2 0,0 9 0,-2 2 0,1 6 0,0 6-78,6 5 0,2 4 0,2 5 0,1 3 0,3 8 0,4 5 103,4-35 1,1 1-1,0-1 1,1 1 0,1 0-1,1 0 1,1 1 0,1-1-1,1 2 1,1-1 0,1 1-1,2 0 1,0-1 0,0 0 52,0-2 1,1-1-1,2 1 1,1 0-1,11 33 1,-10-34-1,0 0 1,-1-2 0,1 0-1,15 33 1,0-5 154,1 2 0,4-5 0,-4-3 0,0-2 0,1-3 0,-1-5 0,-2-5-382,-1-5 1,-2-9 0,-4 0 96,-4-4 0,-1-8 1,-2 2-1,-3-3-88,0-2 1,-5-1 0,1-2-1,-2-1 1,-2 2 0,0 0-236,1 3 1,-1-1 0,-2 0 0,1 1 0,3-1-1,1 0 492,3 1 0,8 5 0,3 2 0</inkml:trace>
  <inkml:trace contextRef="#ctx0" brushRef="#br0">11277 8609 9606,'0'-47'-396,"0"7"0,0 9 0,-1 4 353,-4 5 1,2 7 0,-5 8 0,-3 1-53,-1 3 0,3 1 0,1 2 270,-3 0 1,-1 0 0,-1 2 0,0 1-1,-1 4-55,1 5 1,-2 4 0,-3 13 0,-4 3-1,-3 7 1,-3 8 0,-3 8-93,-5 8 0,18-24 0,-1 1 0,0 2 0,0 0 1,-1 3-1,1 1 0,-1 3 0,-1 1 0,0 0 1,0 1-39,0 2 0,1 0 0,0 3 1,1-1-1,0 1 0,1 1 0,1-1 1,0 0-1,0 3 0,2-1 1,0-1-1,1 0-49,2 2 0,1-1 1,0-2-1,2-1 1,3 2-1,1-1 0,0-2 1,1 0-1,1-2 1,1 0-1,1-4 0,1-2 1,0-1-1,1-1 130,1-2 1,1-1 0,2-2 0,3-1 0,2-1 0,2-1 0,15 32 0,4-7 0,6-5 335,6-3 0,1-5-451,10-4 1,-7-7 0,8-1 0,-3-1 0,-5 1-699,1-1 1,-8 1 0,0 4 741,-8 0 0,1 1 0,-2 4 0,-1 3 0,-2 4 0</inkml:trace>
  <inkml:trace contextRef="#ctx0" brushRef="#br0">10904 11808 28306,'2'-56'-723,"2"2"1,3 1 0,7 12 0,1 2 0,1 3 0,2 5 110,-2 5 0,-6 9 555,-1 4 0,-1 9 0,0 13-170,-3 8 0,-10 10 0,-5 7 0,-6 7 0,-5 5 0,-3 6 1,-1 3 141,-3 3 1,11-24-1,-2 1 1,2 1-1,-1-1 1,-1 4-1,1-1 1,-1 3-1,1 0 1,0 0 0,0 1-1,-1 1 1,0 1 269,-3 2 0,1 0 0,-1 3 0,1 1-208,-4 7 1,1 2 0,2-1 0,0 1-1,-2 3 1,2 2 0,0-1 0,1 1-1,2-1 1,2 0-181,2 0 1,1 1 0,-2 5 0,2 0 0,3-8 0,1-1 0,0-1 0,-1-1 0,2-1-1,1-1 1,0-4 0,1-1-18,0 0 0,1-1 0,-1-4 0,0-2 0,1-3 0,0-2 0,-3 33 0,5-9 0,3-7-161,1-5 0,0-5 0,3-8 100,5-2 0,4-8 1,13-9-1,5-3 659,3-4 1,4-1 0,6 3-379,1 4 0,6-2 0,-1 7 0,3 0 0,1 3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10557 5917 31063,'-7'-18'-2458,"3"1"0,2-5 1,1 4-1,-2 1 1197,-2 3 1,1 0 0,4 1 813,0 0 1,-5 4 0,-1 1 0,-1 1 655,-3 0 1,4 2 0,1-4-1,5 0-44,5 2 0,2 1 1,6 6 56,1 0 1,-1-4 0,2-1 0,3 2-84,4 2 0,8 5 0,4 2 1,3 0-1,6 0 0,3-3 1,5-2-1,4-1-106,3 0 0,10 0 0,-1-1 1,1-4-1,1-3 0,1-4 375,1-2 0,0 1 0,-3 0 0,-1-1 1,0 1-1,-5 1-278,0 3 1,5-1-1,-5 6 1,0 1 0,0 1-1,-4 2 1,3 0-97,1 0 1,-6 2-1,10 1 0,-3 2 1,-1 3-1,4 1 181,-3-2 0,1-1 0,1-6 148,-3 0 0,6 0 1,-4 0-1,0-1-151,1-4 1,-1-1 0,-1-4-1,-2 2 1,1 3 0,1 0 0,2 1-200,-2-1 0,-2 1 0,1 4 0,2 0 1,-3 1-1,2 2 0,-2 3-199,0 2 0,1-1 1,-1 3-1,1-2 0,3-2 1,-3-3 346,-1-2 0,1-1 0,-2 0 0,-1 0 0,2 0 1,-2 0-1,2 0 0,-2 0-14,0 0 0,-1 0 0,-5 0 0,-1 0 0,-2-1 0,-4-2-255,-4-2 1,5 1 0,-7 4 0,0 0 0,-1 0 0,-5 1 0,-2 2-390,-2 2 1,-2 1-1,-3-3 1,-1 2-1,-2 1 1,2 0 0,1-3-169,2-1 1,-5-1 0,0 2 0,0 2 0,1-2 670,-1-2 0,0-1 1,5 0-1</inkml:trace>
  <inkml:trace contextRef="#ctx0" brushRef="#br0">4559 6837 16091,'6'-27'-118,"7"8"0,9 6 0,5 7 0,4 4 0,3 2 0,2 2 109,-1 2 0,-1-2 1,5 4-1,-1-2 0,4 0 1,1-1-1,3-3 0,4-3 1,6-3-1,5-1 0,3-3 1,1-2 439,3-1 0,2-1 0,-4 1 0,2 0-49,4-1 1,-3 1 0,5 1 0,-1 3-342,-4 5 0,-30 2 0,1 1 0,-1-1 0,0 1 0,1-1 0,0-1 0,1 2 0,0-1 0,0 1 0,1 1 0,-2 0 0,1 0 0,3 0 0,0 0 0,-6 0 0,1 0 1,-1 0-1,1 0 0,0 0 0,0 0 0,0 0 0,-1 0 113,38 0 0,-36 0 0,0 0 0,34-2 0,-2-1 0,2-1 1,-1 0-38,-2-2 0,2 4 1,-2-2-1,-2 2 1,0 4-1,-4 1 0,0 3-216,2 1 1,-8-3-1,6 4 1,-3-2-1,-3-3 1,2-2-1,-3-1 167,-3 0 1,1 0 0,-9 0 0,-1-1 0,-4-4 0,-7-2 0,-2-2-1,-5 2-188,-4 1 0,-5 1 1,-7 4-1,-2-2-2046,-1-2 1992,-12 7 1,2 5 0,-13 7-1</inkml:trace>
  <inkml:trace contextRef="#ctx0" brushRef="#br0">13770 5811 7960,'-12'-6'0,"3"-3"413,5-3 0,4 0 0,3 2 0,3 2 0,1 2 0,4 3 0,0 2 1,3 1-1,-1 0 0,0 0 0,1 1 243,-1 4 1,0 2 0,-1 8-1,-1 3 1,-3 6 0,1 4 0,0 4 219,0 2 1,-1 3 0,2 6 0,-1 3 0,1 0-1,2 2-419,1-1 1,7-3-1,2 4 1,4-2 0,6-5-1,5-4 1,6-6-270,5-3 1,10-7-1,4-5 1,2-5-1,-2-7 1,-4-2-506,-3-2 1,-3 0-1,-3 0 1,-5-2-1,-4-2 1,-6-5-1,-6-3-906,-4-1 1,-3-1 0,1 1 0,-4 0 0,-2-1 0,0 0 0,2-3 1222,-2-1 0,5-5 0,0 2 0</inkml:trace>
  <inkml:trace contextRef="#ctx0" brushRef="#br0">14916 6170 7901,'-13'-1'0,"-2"-2"511,-2-1 0,8 1 0,0 7 0,7 5 640,7 3 1,7 0 0,7-2-1,3 0-459,6 5 1,0-6-1,9 4 1,2-1-326,-1 0 1,10 3 0,-8 1 0,0 2 0,-3-2 0,-6-1 0,-4-2-98,-5 1 0,-3 3 0,-7 1 0,-2-1 0,-2-1 0,-4 0 0,-5 3-565,-7 2 1,-8-5-321,-2 2 1,-10 1 0,1 1 0,-1-1 0,0 0-964,1-3 1,7-1 0,3-1 1577,7-1 0,4-6 0,6-1 0</inkml:trace>
  <inkml:trace contextRef="#ctx0" brushRef="#br0">16423 6344 7840,'7'-6'0,"-2"-3"518,-4-3 1220,-1 5 1,2 1 29,2 6 1,-3 1-1096,4 4 0,-2-4 1,0 5 965,1 0-1155,1-5 0,1 5-486,3-6 1,-2 0-67,2 0 0,-5 0 0,4-1-641,-2-4-155,4 4 981,-9-5-110,5 6 0,0 0 1,3 0 472,3 0 0,-3-4 696,0-1 1,-6-5 575,1 1-1226,-2 3-265,-2 0 0,0 9 1,0 4-1,-2 8 1,-2 5-1,-5 6 1,-4 8 2630,-5 11-2892,3-1 0,-9 8 0,7-3 0,-1 3 0,0 1 0,0 0 0,5-1 0,5-5 0,3-5 0,2-7 0,3-3-766,4-7 0,-1 0 0,7-9 0,4-4 0,3-6 0,3-5-1692,-1-1 0,-1-3 1,-3-5-1,-1-10 2407,0-6 1,2-8 0,-9-3 0</inkml:trace>
  <inkml:trace contextRef="#ctx0" brushRef="#br0">17049 6104 7881,'-20'-8'2722,"0"5"0,7 11-2089,0 5 1,4 9-1,1 2 1,1 4 0,1 6-1,0 3 1,3 6-1,2 2 2,1 1 1,0 7 0,0-3 0,0 1 0,0 0 0,0-2 0,0-1 0,0-7-966,0-2 1,0 2 0,0-7 0,0 0 0,0-3 0,0-3-1776,0-1 0,0-6 1,0-3-1,0-4 2105,0 0 0,6-7 0,1-1 0</inkml:trace>
  <inkml:trace contextRef="#ctx0" brushRef="#br0">17529 6544 7808,'13'0'1296,"-7"4"1,-6 1-403,-7-3 0,-5 0 1,-1-1-1,-2 2 1,-3 3-1,-4 2 0,-3 2 1,-2 2-1,-1 3-234,-3 3 1,3 2 0,-2 7 0,6 0 0,7 1 0,2 1 0,3 2-1015,3-1 1,3 3 0,9-2 0,6-2 0,9-2 0,7-5 0,6-4-1284,5-3 0,2-8 788,2-2 0,2-5 1,1-5-1,0-4 849,-5-3 0,2-1 0,-6 0 0</inkml:trace>
  <inkml:trace contextRef="#ctx0" brushRef="#br0">16156 7410 8551,'-31'7'1098,"0"-2"0,1 2 1,10 2-1,8 3-524,10 1 1,14 1 0,13-3 0,11 0 0,16-4-1,14-1 1,-25-4 0,1-1 0,4-1 0,2 0-276,3-2 1,1 0 0,9-2 0,1 0 0,2-2 0,1-1 0,1 0 0,0 1 0,2-2 0,0 1 0,-4-1 0,0 1 0,-2-1 0,0 1 0,-6 1 0,-1 0-305,-3 0 0,0 0 1,-3 1-1,-1 0-986,-7 1 1,-2-1 0,35-5 0,-14 4 0,-10 0 0,-5-1 990,-7-1 0,-7-1 0,2-4 0</inkml:trace>
  <inkml:trace contextRef="#ctx0" brushRef="#br0">5319 7930 9494,'-14'-27'-143,"7"-3"0,3 2 0,1 5-430,-2 2 551,4 9 0,-7 6 0,4 5 0,-5-2 0,-3-2 0,-1 2 0,-1 2 0,1 1 27,0 0 1,-5 1 139,0 4 1,-1-4 0,3 5 0,-4-1-1,0-1 55,-4-1 0,3 3 1,-1 0-1,-2 0 1,-1 0-1,-3-2 0,-2 2-143,-1 3 1,-6-3-1,2 0 1,-2-2-1,-2 2 1,1 1-79,-4 4 0,-5-4 77,2 2 0,-4 0 0,4 4 0,0 1 1,2-1-29,5 0 1,2 2 0,1 1 0,2 5 0,2 3 0,0 5 0,3 3 26,4 0 0,5 4 0,5-4 1,1 2-1,1 5 0,2 2 7,1 4 1,6 5 0,-3 2 0,2 4-1,-1 6 1,2 2 0,2 7-32,1 5 1,-2-35 0,-1 1 0,1 0 0,0 1 0,0 3 0,1 0 0,0 0-1,0 0 1,1 1 0,0-1 0,0-1 0,0-1-49,0 0 1,0 0 0,3-1 0,0 1 0,1-3 0,1-1 0,0-1 0,1-1 0,4 36 0,-3-5 67,-1-6 1,5-1 0,-2-7 0,2-4-1,3-3 1,-1-2 0,0 0 131,1-3 0,-1-1 0,0-2 0,2 0 0,3-2 1,4-1-226,3-1 1,3-5-1,2 3 1,3-2-1,1-4 1,3-4-53,1-6 1,2-8 0,0-2 0,2-4 0,1-5 0,3-8 0,-2-8-32,-3-5 0,1 2 0,-11-3 1,-3 1-1,-4 3 0,-6 6 166,-4 7 0,0-2 0,-1 1 0</inkml:trace>
  <inkml:trace contextRef="#ctx0" brushRef="#br0">4666 11595 9466,'-12'-18'-109,"1"2"1,4 2 0,0 5 99,-1 3 0,4 2 0,-5 4 0,1 0 0,5 0 0,8 0 76,5 0 1,4 0-1,0 0 1,3 0-1,2 0 1,2 1-1,2 2 1390,3 2-1337,0-1 0,1-2 0,1 1 1,2 3-1,1 0 0,0 0-56,1-4 1,1 0 0,6-2 0,-1 0 0,3 0-1,2 0 80,3 0 0,0 0 0,5 0 0,-2 0 0,1 0 0,2 0-8,1 0 0,-1-4 1,-2-2-1,-1 0 0,1 0 1,2 1-1,2 1-144,-1-1 1,0 1 0,1 3 0,-1-2 0,0-2-1,1 2 1,-3 2-130,-2 1 1,8 0-1,-6 0 1,1 1-1,-1 2 1,-3 2 127,0-2 0,2-2 1,-4-1-1,0 1 0,1 2 1,1 2-1,1-2 166,-2-2 0,5-1 0,-6 0 1,0 0-1,-5 0 0,1 0 194,-1 0-401,-8 0 1,11 0 0,-8 2-1,1 1 1,0 1 0,-3 1-58,-2 1 1,4-5-1,-3 3 1,-1-2 0,2-2-1,-1 0 1,1 0 284,0 0 1,-4 0-1,2 0 1,1-2-1,1-2 1,3-3 108,3-1 1,-6-4 0,9 4 0,3-4-1,1-2 1,5 2 0,-2 2-343,2 1 0,0 2 0,3-4 1,0 4-1,-1 1 0,-2 2-149,0-2 1,-2 4 0,2-2-1,-1 2 1,1 2 0,-4 0 216,0 0 1,2-4 0,-1-1 0,1 3 0,1 0 0,-4 1 0,1-2 237,-1-2 0,-7-1 0,3 3 0,1-1 0,1 1 0,1 1-399,-3 2 86,-2 0 1,2 5 0,0 1 0,-2 1 0,4 2 0,-1 0-51,2 0 1,3-2 0,-3 4 0,0-3 0,1 1 0,-1 0 0,2-1 276,-1-2 1,-3-1-1,4-2 1,-1 3-1,1 0 1,2 0 491,2-3-599,-5-1 1,10-2 0,-3 0 0,4 0 0,3 0-1,-2 0-65,0 0 1,5 0 0,-2 1 0,5 2 0,4 2 0,-34-4 0,2 1 0,0-2 0,1 1-54,3-1 0,-1 0 1,-1 0-1,-1-1 0,3-1 1,-1-1-1,-2-1 1,0-1-1,-2 0 0,-1 0 1,37-6 122,-35 7 1,-1 0-46,0-1 1,0 1 0,3-3 0,-1 0-1,34-4 1,-2 0 0,-4 4-1,-2 1-203,2 3 1,1 1-1,-7 2 1,-6 0 0,-6 0-1,-5 0-235,-4 0 0,-2 0 1,-4 0-1,-5 2 1,-6 1-1,-6 3 1,-5 1-2195,-4 4 2614,-3 0 0,-18 9 0,-3 0 0</inkml:trace>
  <inkml:trace contextRef="#ctx0" brushRef="#br0">6438 10995 25702,'-22'-18'-1261,"0"0"1,6 2 0,-2 6 0,5 1 1613,4-2 0,3 4 1,6-2-1,3 0 0,4 0 1,8 1-1,4-3 0,8-2 1,6-3-1,11-4 1,9 0-1,14-4 0,-31 11 1,2 1 116,2-1 0,1-1 0,6-1 0,1-1 0,2-1 0,1 0 1,4-1-1,1 0-483,3 0 0,2-1 0,6-2 1,2 1-1,3 2 0,0 0 0,-22 6 1,1 0-1,0-1-219,0 1 0,0 1 0,2-1 1,8-2-1,2 0 0,1 0 0,-3 2 1,0-1-1,0 1 0,3 0 0,-1 0 1,1-1-1,3 1 0,0-1 1,-1 1-1,0 1 0,1-1 0,-1 1 113,1 0 1,-1 1 0,2 0-1,3 1 1,1 0 0,0 0-1,0 1 1,0 0 0,0 1 0,-1 0-1,0 1 1,0-1 0,2 2-1,0-1 1,-1 1 0,0 1 0,-1 0-1,1 0 134,0 0 0,0 0 1,0 1-1,2 0 1,1 1-1,0 1 1,0-1-1,0 0 1,0 0-1,0 0 0,-1 1 1,1-1-1,-18 1 1,0 0-1,0 0 1,0 0-1,17 0 1,1 0-1,-1 1 1,2 1-1,-1 0 0,1 0-29,-18 1 0,1 0 0,-1 0 0,0 1 0,12 1 0,-1 1 1,0-1-1,5 2 0,1 0 0,0 0 0,-1 1 0,-1 1 1,1-1-1,-2 2 0,0-1 0,0 1 0,2 0 0,0 0 0,0 1-179,-17-3 1,-1 1 0,1 0 0,-2 0 0,13 2-1,-1-1 1,0 1 69,4 2 0,1 0 1,-2 0-1,-5 0 1,-2-1-1,0 2 1,1-1-1,0 2 1,-1 0-1,-1-1 1,0 1-1,-1 0 1,-3 0-1,-2 0 1,1 1-122,-2-1 1,-1 1 0,1 0 0,1 2 0,-1 0 0,0 0-147,-5-1 1,-2 0 0,1 1 358,-1 0 0,0 0 0,-1 0 1,23 10-1,-2 0 0,-4-1 1,-1 1-1,-2 0 0,0 1 62,-2 0 0,-1 2 1,-5-3-1,-1 2 0,1 1 1,-1 1-1,-1-1 1,-1 0-1,-2 0 0,0-1 1,0 2-1,-1-1 0,0 0 1,-1 1 18,1 0 0,-1 2 0,-1-1 0,-1 1 0,0-1 0,0 1 1,-1-2-1,0 0 0,-1-2 0,0 0 0,1-1 0,0-1-290,1 0 0,1-1 0,0-2 1,0-1-1,0 0 0,1-1 1,-3-2-1,-1 0 0,0-2 0,-1-1 1,-1-1-1,-1-1 0,0 0 1,-1-1-739,-1-1 1,0 0 977,36 8 0,-13 1 0,-2-6 0,-3 1 0,-2 0 0</inkml:trace>
  <inkml:trace contextRef="#ctx0" brushRef="#br0">18636 12114 8474,'0'-37'0,"0"6"452,0 9 1,0 6-1,0 2 1,1 1-1,2 0 1,3 1-173,1 3 0,-2-3 0,2 3 0,1-1 0,-2 0 0,1 2 0,0 2 410,4 3 1,-4 3 0,2 5 0,0 4 0,0 4-1,-2 5 1,-1 5-13,-3 7 1,3 4 0,-2 8 0,-1 1 0,-1 2-1,-2 3 1,0 2-424,0 2 1,1-5 0,4-4 0,5-6 0,6-6 0,7-4 0,2-5-407,1-4 0,1-9 0,0-5 1,1-4-1,2-4 0,-1-6 1,-2-8-433,-3-9 0,-4-5 1,4-8-1,-3-2 1,-2-1-1,-3-1 1,-1 1 61,-2 1 1,-4 4-1,-1 2 1,-2 7 0,-3 4 240,-2 2 0,1 9 1,1-1-1,2 7 0,3 7-2285,2 7 1,8 6 2564,4 5 0,9 4 0,3 6 0</inkml:trace>
  <inkml:trace contextRef="#ctx0" brushRef="#br0">19675 12114 8375,'-6'-34'1791,"-1"5"0,-5 12-904,3 13 1,-1 13 0,4 9 0,0-2 0,0-1 0,3-2 0,2 2 620,1 3 0,0 2 0,0 7-1900,0 0 0,1 1 1,4 3-1,2 3-726,0 0 0,5-3 0,-3-9 0,3-4 0,1-5 0,-1-7-201,-3-10 1,-2-11 0,-4-15 0,2-4 0,-4-3 0,-2-4 1520,-4-1 0,-5 1 0,3 1 1,-1 0-1,4 2 0,2 2 879,2 5 1,0 7 0,2 5-1,2 3 1,5 5 0,4 4-1,5 4 1,4 1-1442,4 2 0,0 2 0,2 2 1,2 5-1,1 5 0,-1 2 360,-2 2 0,-1 5 0,-1-2 0</inkml:trace>
  <inkml:trace contextRef="#ctx0" brushRef="#br0">20049 12368 8430,'0'-14'2564,"0"8"-1828,0 6 0,5 0 0,4 3 0,3-7 1,2-8-1,-1-6 0,0-2-800,1-4 0,-1 0 0,0 0 0,1 2 0,-1-1 0,0-1 0,1 0 0,-1 2-3587,0-2 1,2-4 3650,3 1 0,2-8 0,7 7 0</inkml:trace>
  <inkml:trace contextRef="#ctx0" brushRef="#br0">20635 11541 10481,'7'-6'1020,"-1"11"1,-7 2-1,-4 12-660,-3 13 1,-4 12 0,-3 9-1,-1 7 1,-4 3 0,1 4-1,-2 5 1,12-33 0,-1-1-532,0 3 1,1-2 0,-7 34-1,7-5 1,4-6 0,4-5 170,1-10 0,0-7 0,0-13 0</inkml:trace>
  <inkml:trace contextRef="#ctx0" brushRef="#br0">20542 12194 8430,'9'-51'1229,"0"2"0,-1 6 1,1 6 246,0 6 1,-1 8-1,2 7-1226,-1 6 0,0 4 0,4 7 1,0 4-1,2 5-590,3 6 0,3 5 0,5 6 1,0 2-1,-3 4 0,-2 4 340,-2 0 0,5-6 0,-3 2 0</inkml:trace>
  <inkml:trace contextRef="#ctx0" brushRef="#br0">20968 12328 8430,'-7'-6'1868,"2"-3"1,5-2-1312,5 3 0,2 2 0,8 6 0,1 0 0,4 0 0,0 0 1,4 0-1,1 0 0,2 0-974,0 0 0,-5 0 0,0 0 0,0 0 0,-1-2 0,-3-1 0,-3-3 0,-2 0-802,0 0 0,-5-4 0,-4 1 0,-1-3 0,0-1 0,1 0 1578,-1-1 1,-1 1 0,-2 0 0,1-1 1108,4 1 0,-4 4 0,5 2 0,0 1-718,3 3 0,-2 3 1,1 4-1,-1 4 1,-1 1-696,0-1 1,-1-3-1,-5 4 1,0 1-1,0 2-245,0 1 0,-2-1 0,-1-1 1,-3-3-1,-1 3 0,-2 1 361,2 1 1,-4 0-1,7 1 1,2 0-1,5 1 1,8 0-225,5-3 1,6-3 0,11 0 0,5-5 0,7-2 0,2-5 0,3-5-522,2-5 0,1-14 1,-1-1-1,-3-4 0,-6-7 1,-6-2-1,-7-7 215,-6-4 1,-11-4 0,-9-9 0,-4 1 0,-6 5 0,-7 3 984,-8 4 0,-10 10 1,-4 7-1,-4 13 1,1 10-1,-1 10 1,2 11 220,0 13 0,3 16 0,13 12 0,8 5 1,8 4-1,10 3-805,8 6 0,18-1 0,-9-31 1,2 0-1,3 0 0,3-1 0,3 3 1,3-1-43,5 2 0,1 0 0,1-6 0,1-1 0,6 4 0,0-1 0</inkml:trace>
  <inkml:trace contextRef="#ctx0" brushRef="#br0">23141 12194 8885,'0'-37'0,"-1"2"1470,-4 7 0,2 10 1,-6 25-1,0 10-733,2 8 1,-5 6 0,3-2 0,-3 4 0,-2 1 0,-3 3 0,-2 3-566,-2 5 1,5-7 0,-2 3-475,4-2 0,0-3 0,2-11 0,3-3-560,5-4 1,3-12-1,2-11 1,3-13-1,7-11 1,4-10 758,2-4 0,3-8 0,-3 0 1,4-2-1,1 3 0,-1 2 509,-2 5 1,4 3 0,-6 6 0,0 6 0,-1 7 0,0 5-152,2 4 1,0 8 0,-5 1 0,2 6 0,1 7 0,2 5 0,0 6-1667,1 4 1,0 0 1410,4 10 0,8 1 0,-3 4 0</inkml:trace>
  <inkml:trace contextRef="#ctx0" brushRef="#br0">23274 12434 11232,'-11'-23'756,"2"-4"1,4 9 0,11 9 0,6 5-67,4-1 0,11 2 0,-2-4 0,2 1 1,2 3-1,-2 0 0,-3 0 0,-6-1 1,-4 1-905,0 1 0,-10 1 1,-7-2-1,-12-2 1,-7 2-738,-6 2 0,-3 1 0,1 0 0,-1 0 0,2 0 0,2 0 0,5 0 4419,4 0-2959,3 6 0,8 1 1,4 5-1,7-1-397,10-3 0,11 3 1,10 5-1,5 2 0,3-3 1,3-4-1,2-3-118,2-2 1,2 4 0,1-2 0</inkml:trace>
  <inkml:trace contextRef="#ctx0" brushRef="#br0">23781 12421 10500,'-12'-19'977,"3"-4"1,3 10 0,6 19 0,2 7 0,2 5-521,5-2 0,3-1 0,1 0 0,1 1 0,-1 4 0,0-1 1,1 0-450,-1-3 0,-6 4 0,-2-3 0,-4 0 0,-1-3 0,0 0 0,-1-1-1070,-4 0 0,-2-4 1,-6-1-1,-1-2 0,1-2 1,0 1-3027,-1-1 4088,1 6 0,0 4 0,-1 6 0</inkml:trace>
  <inkml:trace contextRef="#ctx0" brushRef="#br0">24208 12434 9241,'17'-41'0,"3"-4"0,-1 4 1755,0 7 1,-1 9 0,-3 11 0,1 1-1126,2 0 0,5 1 1,0 1-1,0 4 0,3 1 1,-3 3-1,4 2 0,-2 2-687,0 4 0,2 2 1,-9 8-1,-3 1 0,-5 5 1,-6 3-1,-7 4-673,-10 0 0,-11 6 0,-20 0 730,-5 0 0,15-14 0,-2-2 0,-1 0 0,-1-1 0</inkml:trace>
  <inkml:trace contextRef="#ctx0" brushRef="#br0">18316 12368 13032,'0'-20'1481,"0"10"-953,0-3 1,6 7 0,2-2 0,6 1 0,2 1 0,3-1 0,4 1 552,5 0 0,-2-3 0,7 4-1698,0 2 1,-1 2 0,5 1-1,-1 1 1,-1 4 0,1 4-5072,-1 3 5682,-5 1 0,8 0 0,-3 1 0</inkml:trace>
  <inkml:trace contextRef="#ctx0" brushRef="#br0">18302 13780 9207,'-7'-56'1499,"2"12"0,11 17 0,9 24 0,9 6-1461,6 6 0,10 1 0,-2 1-38,3-3 0,4 1 0,8 5 0</inkml:trace>
  <inkml:trace contextRef="#ctx0" brushRef="#br0">19502 13647 8314,'0'-13'-12,"0"-1"0,0 5 1,1 1-213,4-3 1,-2 1 0,4-1 0,1 4-1,-2 0 1,0-1 2287,-3-2 0,-2 5 0,-1 7-754,0 10 0,-4 9 1,-1 8-1,2 4-750,2 1 0,-1 3 0,-1 4 0,-1 2 0,1-3 0,1 0 18,2-3 1,0-6-1102,0 0 0,6-7 0,3-3 0,4-2 1,4-4-407,1-5 0,1-4 0,-3-6 1,2-1-1,-2-5 0,-1-8 541,-2-6 0,-1-11 0,-1-6 0,-4-5 0,-1-4 0,-3 0 0,-2 0 0,-1 5 898,0 4 0,0 1 0,0 8 1,0 5-1,0 2 0,0 5 1239,0 1 1,2 7 0,2 7 0,7 7-1271,5 7 1,0 9 0,6 1-1,1 2 1,-1 1 0,-1 2-1,-2 2-249,-3 1 1,-1 5 0,-2-5 0,-1-2 0,-2 0 0,-2-3-1111,-2 1 1,4-5 0,-1-1 0,1-2 0,2-4 0,2-5 879,5-5 0,10-4 0,6-1 0</inkml:trace>
  <inkml:trace contextRef="#ctx0" brushRef="#br0">20342 13714 8314,'-15'-5'0,"-1"1"1473,-2 1 0,-1 7 1,2 7-1,1 3-794,4 4 0,-1 4 0,6-2 1,-1-1-1,4 2 0,4-2 1,6 2-1,5-2-97,6 0 0,8-1 0,0-6 0,6-3 0,3-5 0,3-2 0,0-4-167,-1-2 1,-4-4-1967,-5-5 0,-6-6 1,-5-4-1,-5-2 0,-9 0 572,-4 3 0,-7-2 0,-9 6 0,-3 2 0,-1 3 0,0 4 761,-2 4 1,0 4 0,4 2 0,6 5 0,11 6-1619,11 5 1836,6 0 0,19-3 0,1-1 0</inkml:trace>
  <inkml:trace contextRef="#ctx0" brushRef="#br0">21888 13860 8546,'-13'-20'677,"-1"8"1,1 12-1,1 9 203,3 7 1,-2 5 0,3 5 0,1 1 0,1 1 0,1 2-1,1 1 616,1-2 1,1-5-1501,2-2 0,0-1 0,0 1 0,0-3 1,0-1-1,0 0-929,0-2 119,0-7 0,0 0 0,2-10 301,2-10 0,-2-7 0,2-10 1,-1-3-1,0-6 0,2-3 668,-2 0 1,3-6 0,0 9 0,-1 0 0,3 2 0,-2 5 0,0 8 1619,-3 6 1,0 4-1340,1 3 1,-1 3 0,6 6-1,1 1 1,2 4-735,1 4 0,5 7 0,1 3 0,1 2 0,2 4 0,0 2-474,2 0 0,8 7 0,-5-8 772,1 2 0,6 1 0,0-3 0</inkml:trace>
  <inkml:trace contextRef="#ctx0" brushRef="#br0">22288 13927 8483,'-7'-25'1859,"2"2"1,5 10-999,5 9 0,2 2 0,6 4 0,-1 2 0,-1 4 0,-4 0-259,-1 1 1,-2-4-1018,-4 4 0,-1-2 1,-4 2-1,-3-3 1,-4-2 479,-2 1 1,-3 1 0,-1-2-1,0 4 1,0 0 0,0 1 366,2 2 0,1-4 1,4 2-1,2 1 1,3 2-1,1 2-482,1-1 0,1 0 0,7 0 0,5 1 1,5-1-1,2 0 0,5 1-1244,4-1 0,0-1-2485,10-3 3779,1-3 0,10-6 0,1 0 0</inkml:trace>
  <inkml:trace contextRef="#ctx0" brushRef="#br0">22608 13980 8466,'-2'-9'1529,"-2"0"1,8 6 0,1-1 0,4 4-701,0 4 1,3 2 0,-4 5 0,4-2-396,2 1 0,-3 2 0,-2 1 1,-4 1-1,-4 0 0,-1 3 1,-3 0-248,-6 0 0,-1-1-345,-12 2 0,4-3 0,-3 2 0,2-2 0,3-3-1026,1-3 1,2 3-1,1-3 1,4 1-1,10-1 1184,10-5 0,13-2 0,9-2 0</inkml:trace>
  <inkml:trace contextRef="#ctx0" brushRef="#br0">22955 14100 11633,'-6'-13'0,"-3"1"1762,-3 3 1,-1-1 0,-1 5-332,1 2 1,5 3-1,6 5-545,4 4 0,6-2 1,7 2-1360,2 1 0,3-2 0,3-1 0,0-1 1,0-3-1312,3-2 0,-4-1 1,-2-1 989,0-3 0,-4-4 0,-6-5 0,-2-2 726,-2-3 1,-2 2-1,-4-5 1,0 0-1,-1 2 1,-4 0 0,-2 3 25,-1 1 1,2 6 0,8 2-40,2 1 1,10 3-1,8 7-714,3 5 1,3 3 0,3 1 0,3 1 426,1-1 1,3 0-1,-4 1 1,0-3-1,-4 0 1,-7-4-1,-5 1 350,-3-1 1,-9-4-1,-6 1 1062,-7-2 0,-5-2 0,-2 0 1090,1 0 1,0 0-1710,-1 0 1,3 6 0,3 1 0,8 2 0,9-2-576,7-1 0,1-1 0,3-5 0,3 0 0,0 0 0,5 0-1541,1 0 1,-1-6-1,-2-2 1691,1 1 0,0-11 0,-1 4 0</inkml:trace>
  <inkml:trace contextRef="#ctx0" brushRef="#br0">23808 13954 8415,'7'-14'-146,"-2"1"1,-5 1 998,-5 3 1,2-1 0,-6 5 0,0 4 0,2 4 0,4 4-145,6 1 1,4 3 0,8-2 0,3 2 0,4-1 0,3-2 0,3-1-1,2-1-1019,1 0 0,0-2 0,-3-4-316,4 0 1,-9 0 0,2-1 0,-4-2-1,-5-3 71,-1-2 0,-7 0 0,-4-6 0,-2 1 0,-2 0 0,-2 1 0,-2 1 0,-5 4 933,-3 1 1,-1 2 0,-1 4 0,1 1 0,1 3-1,3 7 327,5 5 1,2 5 0,4 6 0,4-1-1,7 2 1,6 2 0,3 3-2550,1 1 0,-3-3-2096,3 4 3940,-4 1 0,-12 4 0,-1 0 0</inkml:trace>
  <inkml:trace contextRef="#ctx0" brushRef="#br0">18462 15326 8456,'0'-41'1442,"2"10"1,4 17-1,6 8-924,4 5 0,8 2 0,-2 4 0,3 2 0,5 2 0,2-1 0,7-1-1192,2 0 1,-1 1-1,9 2 674,1-1 0,8 0 0,3 4 0</inkml:trace>
  <inkml:trace contextRef="#ctx0" brushRef="#br0">20062 15166 8228,'-18'2'0,"0"1"0,2 3-212,1 1 0,3-2 0,2 2 0,1-1 1762,-1-3-596,4-2 0,6-1 0,10 0 0,5 0 1,4 0-486,2 0 1,1 0-1,5 0 1,-2 0-1,-1 0 1,-2-1-1,2-4 1,-1-4-755,0-2 1,-4-3-1,-6 1 1,-1 0 0,-3-1-1,-5 1 4,-2 0 0,-14-5 0,-6 2 0,-7 2 0,-6 5 0,-5 3 1,-4 4 93,-4 0 0,7 5 647,-3 6 0,4 0 0,1 10 0,4 0 0,4 3 1435,5 4 1,9 0-1904,8 1 1,4 4 0,2 0 0,5-1 0,10-2-290,14-1 0,7-2 0,15-3 1,4-4-1,3-5 0,8-4-957,7-5 0,0-2 1254,-34-2 0,0 0 0,3 0 0,0 0 0,-2 0 0,-1 0 0</inkml:trace>
  <inkml:trace contextRef="#ctx0" brushRef="#br0">20782 15086 9050,'-14'-34'2264,"1"3"0,1 10-1582,3 21 1,3 6 0,5 8 0,-2-1-1,-1 2 1,1 1 0,1 3 806,2 2 1,0 1-1,0 4-1463,0-4 0,0 3 1,0-4-1,0 1 1,2-1-1067,2-2 0,-1-3 1,6-7-1,1-5 67,2-2 0,0-8 1,-3-4-1,-5-7 0,-1-5 1,0-2 912,2 2 1,-1-1 0,-4 5 0,0 1 0,0 3 636,0 0 0,0 8 0,0 6 0,2 8 0,0 4 0,4 2-167,2 4 1,2 4-1,6 8 1,4 1-1,-1-1 1,2-1-686,-1 2 1,4 2 0,6 3-1,2-5 1,2-3 274,3-2 0,8 1 0,2 0 0</inkml:trace>
  <inkml:trace contextRef="#ctx0" brushRef="#br0">21408 15326 9683,'-4'-28'0,"-2"-3"0,-2 1 1285,-2 5 1,-2 2-1,-1 5 1,0 1-940,-1 3 0,1 6 0,0 4 0,-1 4 0,1 3 0,0 4 0,-2 4 0,-2 5 0,1 3-335,4 5 1,1-3 0,6 1 0,2 1 0,2 1 0,4 0 0,5-3-1182,10-2 1,12-1-1,7-7 1,4-2 0,7-3 1169,4 0 0,4-4 0,11 4 0</inkml:trace>
  <inkml:trace contextRef="#ctx0" brushRef="#br0">21848 15433 8327,'-18'-16'1134,"1"-7"0,-6 1 0,6 6-116,0 5 1,2 1-1,2 4 1,0 0-1,-1 0-446,1 3 1,1 3 0,3 5 0,5 4 0,4 3-802,4 1 1,5-1 0,9-2 0,4-1 0,3 0 0,2-2 0,0-2 0,-1-4-731,1-1 0,3 0 0,-2 0 0,-4-1 0,-2-5 0,-4-6 971,-4-4 1,1-7 0,-10 4 0,-2-2 0,-3-1 0,-5 2 280,-4 2 0,-4 3 1,-3 3-1,-4 2 1,0 2-1,-3 2 0,3 3-762,2 2 1,5 2-1,4 4 1,7 4-1634,10 3 2102,6-5 0,19 5 0,1-5 0</inkml:trace>
  <inkml:trace contextRef="#ctx0" brushRef="#br0">22675 14753 8418,'0'-21'2383,"-2"14"1,-1 13-1,-1 7-1931,1 5 0,-5 10 0,1 0 0,-2 5-144,0 4 1,6 6 0,-1 1 0,2 1 0,2-1 0,0 1-1,0-2 1,2-4-1003,2-3 0,4 0 0,5-8 0,0-5 0,-1-2 0,-2-6-966,-1-5 1,-6-7-1,0-10 1978,-6-6 0,-4-8 0,-8 3 0,-1 2 0,-2 1 0,2 2 0,-1 1 4627,0 3-4604,2 3 0,-4 13 0,7 5 0,3 4-576,4 1 1,4 4-1,2-1 1,5 2-1,8-1 1,6-2-1,6-2-1259,0-2 1,10 1-1,2-1 1,2-5 1493,3-3 0,6 4 0,-1-4 0</inkml:trace>
  <inkml:trace contextRef="#ctx0" brushRef="#br0">23128 15260 8267,'-14'-6'846,"6"0"1,-1-3 0,0 6 0,0 6-481,0 6 1,6 4 0,-3 3 0,2 4 0,-1 0 0,2 3 0,2-3-370,1-2 0,4-2 0,2 1 0,2-1 0,2-3-529,2-2 0,1-8 0,0 1 1,1-2-1,-1-4 0,-1-2-79,-3-5 0,1-9 0,-4-4 0,0-3 1,0-4-1,-3 1 0,-2 0 0,-1 3 1063,0 0 0,0 10 1,0 2-1,0 4 0,0 6 28,0 7 0,2 7 0,2 2 0,5 0 0,5 1 0,3-1-645,6 0 0,2 1 0,3-3 165,3-2 0,3 3 0,6-4 0</inkml:trace>
  <inkml:trace contextRef="#ctx0" brushRef="#br0">23661 15233 8773,'13'-4'0,"1"-1"0,-1 2 0,0 2 0,-1 2 0,-1 5 400,-3 7 1,-3 4 0,2 6-1,-1 4 1,-1-2 0,-1 2 0,1-5-1,-2 0 479,-2-1 1,-1-5 0,0 2 0,0-3-568,0-2 0,0-7 0,1-6 0,4-9 0,4-6 0,3-2-1431,1 0 0,2 3 1,1 0-1,2 1 1119,-2 0 0,5-1 0,0 1 0</inkml:trace>
  <inkml:trace contextRef="#ctx0" brushRef="#br0">24048 15420 8267,'13'0'343,"-4"1"0,0 2 1,1 3-1,2 0 0,1 0 295,1-3 0,-4 4 1,2 1-1,3 0 1,-1 3-1,1 2 1,-1 5-274,-1 3 0,0 1 0,-1 4 0,-2 1 0,-2 0 0,-2-1 0,-3 1-59,-2 0 1,-7-1 0,-3 1 0,-2-2 0,-3-3-1,1-4 1,0-3-28,-1-2 0,1-7 0,1-6 0,3-10 0,5-9-127,2-8 1,10-13 0,5 0 0,8-1 0,5-1 0,5 4 0,5 2-941,3 5-440,-5 9 0,3 2 0,-5 9 0,1 2 1228,-1 4 0,5-2 0,-3 0 0</inkml:trace>
  <inkml:trace contextRef="#ctx0" brushRef="#br0">6239 13314 8248,'-14'-2'0,"1"-2"0,0-3 0,1-7 0,1 1 0,4 0 165,1-1 0,-4 1 0,2 0 0,1-1 0,2 1 0,5 1 0,5 5 0,4 7 0,3 6 1,2 2-1,3 1 0,2 0 0,2 0 118,2 0 0,3-5 0,2 4 1,3-2-1,4-3 0,4-2 1,2-1-1,1 0 193,-2 0 1,7 0 0,-5 0-1,4 0-380,4 0 0,5 2 0,1 1 0,-1 1 0,1 1 0,-1 0-130,0 4 1,1 3 0,0 0-1,-1 0 1,3-2 0,-2 2-110,-1-2 1,9 1 0,-10 1 0,1-2-1,1-3 1,-1-1 427,-3-3 0,4-1 1,-5-2-1,-2-2 0,-1-1 1,-2-3-206,0-1 1,-1 4 0,-5-1-1,-2 2 1,-1 2 0,-3 0 0,-1 0-428,-3 0 1,-8 0-1,-4 0 1,-4 0 91,0 0 0,-8 0 1,-6 0-1,-8 0 0,-5 0 1,-5-1-1,-6-2 199,-5-2 1,-5-4 0,-8 5 112,-2 1 1,-7-3 0,-6 2 0,-3 1-163,-5 1 0,-4 2 0,-1 2 1,-3 2-1,-1 5 0,36-3 1,-1 1-84,0 2 0,0 0 1,1-1-1,0 0 0,1 3 1,0 1-1,-34 10 0,6 0 1,6-1-1,4-1 105,2 1 0,11-5 150,7 2 0,7-9 0,5-3 0,6-2-125,2 1 0,9-1 0,7-4 1,11 2-1,10 1 0,9 1 58,9-1 0,12-1 0,9-2 0</inkml:trace>
  <inkml:trace contextRef="#ctx0" brushRef="#br0">8811 14420 8089,'-13'-7'-24,"0"2"0,-5 5 1,-1 3-1,-2 3 0,-4 0 1,-4 1-1,-2 1 0,-4-5 1,2 1 86,-1-2 1,0-2 0,-3 0 0,3 0 0,1 0 0,2-2 0,0-2 416,0-5 0,0-3 0,4-1 0,1-1 0,-2 2 1,-2 4-1,-1 3 0,0 4-198,-2 1 1,-1 10 0,-6 5-1,2 4 1,2 6 0,6 5-582,7 5 0,-1 4 332,6 1 0,6 6 0,8 3 0,5 1 0,8 0 171,9-1 0,13 0 0,11 4 0,11 1 0,-21-28 0,1 0 0,4-1 0,2 0 0,2-1 1,2-1-14,3 1 0,1-2 1,7 2-1,1 0 1,3-3-1,2-1 1,0-1-1,0-1 0,3 0 1,1 0-1,2-2 1,2-1-183,3-1 1,1 0-1,0 1 1,-1-2 0,-2-4-1,1-2 1,-2 0-1,0-2 1,0-1 0,0-2-1,-1-1 1,0-2-110,-1 0 0,-1-2 1,-2-3-1,-1-2 0,-6-2 1,-1-2-1,-3-1 0,-2-1 1,-5 0-1,-2-3 0,-6 0 1,-2-1-251,24-21 1,-14-7-1,-20-4 1,-12-5-1,-13-7 1,-13-5-1,1 30 1,-4 0 81,-4-1 1,-3 1-1,-3-1 1,-3 0 0,-6 0-1,-3 2 1,-2 1-1,-2 2 1,-4 2 0,-2 3-1,-3 1 1,-1 4 307,-2 2 0,-1 3 1,1 4-1,-1 3 1,-2 2-1,0 2 0,2 1 1,0 3-1,3 2 1,0 2-1,1 2 1,0 3-1,3 1 0,0 3-40,1 3 0,1 1 0,-1 0 0,0 2 0,5 3 0,0 2 0,0 0 0,0 1 0</inkml:trace>
  <inkml:trace contextRef="#ctx0" brushRef="#br0">11544 14673 8528,'-7'6'0,"1"2"0,1 0 0,1 1-16,1 2 1,0-4 1331,-2 2 1,4 0 0,-4 4 0,4 0 0,2-1 0,2-1-520,2-2 0,-1-1 0,-4 6 0,0-1 0,0 0 0,0 1-3654,0-1 1,-1 0 0,-2 1 2856,-2-1 0,-5 0 0,3 1 0</inkml:trace>
  <inkml:trace contextRef="#ctx0" brushRef="#br0">11677 14553 8432,'0'-13'1072,"2"6"-1167,2 2 0,5 10 0,7 3 95,2 4 0,6 2 0,-3-1 0</inkml:trace>
  <inkml:trace contextRef="#ctx0" brushRef="#br0">12037 14633 8516,'0'-13'1845,"-6"3"1,-1 5 0,-1 11-1,4 7-1443,2 5 0,2 4 0,-1-4 1,-2 0-1,-1 1 0,1 2-236,1 0 1,-2 4-1,-1-3 1,2 3-1,2 0 1,1-2 0,0-4-2094,0 0 0,1-7 1497,4-3 0,1-15 0,6-16 0,-2-4 0,3 0 0,-1-1 0,3 0 976,0 1 0,-8 4 1,6 1-1,-1 2 1,0 2-1,1 4 2345,1 4 1,-5 2-2455,0 2 0,-1 4 0,6-4 0,-1 5 0,-1 5-351,-3 4 0,3 4 1,-5 3-1,2 2 0,-2 0 1,1 1-991,-1 3 1,-4-1 0,2 1 0,-4 0 0,1 1 0,1-1-3107,1 2 1,2-1 4009,-2-1 0,4 4 0,5-6 0</inkml:trace>
  <inkml:trace contextRef="#ctx0" brushRef="#br0">12557 14820 8336,'16'-27'380,"-2"0"1,2 2 0,-9 3 0,2 6 0,-1 4 4666,-2 3-4593,-2 0 1,-5 6-1,-2 5 1,-2 5 0,1 6-1,-1 4 1,-1 1-297,-1 1 0,4-4 0,-2 4 0,4-1 1,1-1-1,0 0-121,0-3 1,0 0 0,0-1 0,0 0-408,0 1 0,4-1 0,1 0 0,-4 1-14,-4-1 1,-4 0 0,-8 1 0,-1-2 0,-3-2 0,-1-3-379,1-1 1,0 3 0,3-4 0,-2-2-1598,2-2 2359,13-7 0,16-1 0,15-7 0</inkml:trace>
  <inkml:trace contextRef="#ctx0" brushRef="#br0">12944 14447 8930,'0'-23'1439,"0"10"0,4 13 1,2 19-1,0 2-1050,0 3 0,3-1 0,-3 3 0,0-1 0,1 3 0,-1 2 0,1 1 0,-1 0-696,0-2 1,-1 4-1,-5-3 1,0-4 0,0-4-1,0-1 1,-2-2 306,-2 1 0,-4-3 0,-5-3 0</inkml:trace>
  <inkml:trace contextRef="#ctx0" brushRef="#br0">12917 14846 9033,'7'-13'2128,"5"6"0,-3 1-1491,3 0 1,1 3 0,1-4 0,-1-1 0,0 2-345,1 0 0,-6-3-293,1 5 0,6-1 0,6 5 0</inkml:trace>
  <inkml:trace contextRef="#ctx0" brushRef="#br0">13290 14793 8320,'-6'-28'4604,"5"3"-4405,-5 17 1,12-2-1,1 4 1,2 0-591,0 0 1,0 2-1,4 4 1,2-2 0,1-1-1,2-1 391,-2 1 0,5 2 0,0 1 0</inkml:trace>
  <inkml:trace contextRef="#ctx0" brushRef="#br0">13570 14820 9804,'0'13'2114,"0"-5"0,6-3 1,3-5-1,3 0-2660,1 0 0,0-1 0,2-2 0,2-1 0,0 1-282,0 1 0,-3 2 1,0 0-1,-1 0 0,0 0 1,1 0 827,-1 0 0,0 0 0,1 0 0</inkml:trace>
  <inkml:trace contextRef="#ctx0" brushRef="#br0">13930 14766 8320,'7'-5'2393,"-2"-4"1,-10-3-1197,-3-1 0,0 5 1,1 2-1,-1 2 1,2 1-1,0 4-934,4 7 0,6 4 1,5 2-1,4 3 1,5 2-1,4 0 1,5 0-1,4-2-1967,4-3 0,4 0 0,2-2 1704,4-3 0,-4-4 0,5-5 0</inkml:trace>
  <inkml:trace contextRef="#ctx0" brushRef="#br0">14410 14340 8174,'-5'-16'5608,"1"13"-5558,1 19 1,0 14-1,0 10 1,-1-2 0,-1-1-1,1-1 1,-1-1-1,2-1 1,2-1-496,1-1 0,0-3 0,0 2 0,-2-3 0,-1-3 1,-1-1-1,0-4 445,-2 0 0,-2-3 0,-5-3 0</inkml:trace>
  <inkml:trace contextRef="#ctx0" brushRef="#br0">14357 14740 9030,'5'-27'0,"4"1"0,3 0 0,2 4 0,-1 4 0,0 5 0,1 4 677,-1 5 1,5 2-1,1 4 1,0 1 0,0 3-1,-1 0 1,0 1 0,1 0-983,2 4 1,0-1-1,2 0 1,-2-2-1,-2-1 1,-2-1 0,-3 0-1634,0-3 1,-7-3 4357,-2-4 0,-7 1 1,2 3-2342,6 13 0,6 9 0,6 6 0,2 3-79,1 5 0,10 2 0,-3 2 0</inkml:trace>
  <inkml:trace contextRef="#ctx0" brushRef="#br0">10757 16952 8007,'8'-27'0,"4"8"0,-3 6 0,2 7 0,3 5 678,-1 1 1,5 0-677,0 0 1,1 0 0,-3 0 0,3 0 0,2 0 0,3 0 0,1 1-1,3 2 1,3 3 0,3 0 0,3 0 0,3-3 0,6-2 0,6-1 552,6 0 0,3 0 0,7 0 0,3 0 0,4 0 0,-35 0 0,0 0 0,2 0 0,1-1-390,1-1 0,1-1 0,-3 2 0,0-1 0,1-1 0,0-1 0,1 1 1,-1 0-1,0 1 0,0 1 0,0 0 0,0-1-43,-1 0 1,1 0-145,-1 1 1,0 0 0,0-2 0,0 0 0,0 3 0,-1 0 0,-1 0 0,-1 0 0,33 0 0,-5 0-74,-5 0 1,-4 0 0,-9 0 0,-5 0 0,-4 0 0,-4 0-524,-5 0 335,-3 0 1,-3 0 0,-1 2 0,-3 1 0,-2 1 0,-3-1 0,-1 0 282,-2 1 0,1 4 0,-1 5 0</inkml:trace>
  <inkml:trace contextRef="#ctx0" brushRef="#br0">6452 17925 8296,'0'-27'90,"1"2"0,4 3 0,4 6 0,2 5 0,4 7 0,2 2 37,0 2 0,6 0 0,-4 2 0,0 2 0,0 4 0,-1 1 0,1-2 1,2-1-1,1-2 0,-1 2 0,0 2 0,-2 1-19,0-1 0,5-5 1,-2 3-1,3-1 61,2-1 0,1 1 1,3-5-1,3 0 0,2 0-52,-1 0 1,1 0 0,4 0 0,1 0 0,2 0-177,2 0 1,1 0 0,-3 0-1,3 0 1,0 0 0,-1 0-1,0 0 36,1 0 0,-3 0 0,3 0 0,-2 0 0,-4 0 0,0 0-4,-3 0 1,0 1 0,3 2 126,0 2 1,0-1-1,0-4 1,0 0 0,0 0-86,0 0 1,2 0 1,2 0 0,-3 0 0,5 0 0,0 0 0,2 0-13,-1 0 1,-1 0 0,-5 0-1,2 0 1,2 0 0,-4 0 19,-4 0 1,0 0-1,-4 0 1,1 0-1,2 0 1,-1 0 19,1 0 1,-5 0-1,4 0 1,1 0 0,-1 0-1,1 0 1,1 0 4,1 0 0,0 4 0,0 1 0,3-2 0,1-2 0,1-1-11,1 0 0,-1 5 0,6-1 0,2-1 0,0-1 0,3-4-29,-1-2 1,-3 2 0,2-2 0,2 2 0,-3 2 0,0 0 0,-2 0-127,-2 0 0,8-1 0,-5-2 1,1-2-1,0 3 0,1 0 80,2 2 1,-1-4 0,2-2-1,1-2 1,2-1 0,-2 0 0,2 2 106,4 1 1,0-3 0,8 3 0,-7 0 0,-5 1-1,-3 2 295,-2 1 1,-5 7-490,-4-1 1,-1 6-1,0-1 1,2 3 0,-3 0 2,0-3 1,-4 3-1,-1-5 1,-1 2-1,1-2 1,0-1 122,-1-3 0,2-1 1,-2-2-1,1 0 0,1 0 1,-1 0 319,0 0 1,5 0 0,-7 0-252,4 0 1,1 0 0,0 1 0,0 2-150,0 2 1,1 3 0,2-2 0,3 0 0,0 0 0,3-1 0,3 1 1,-6-5 0,7 4 135,-1-4 0,-2-1 0,1-1 0,-4-4 88,-1-4 0,0-3 0,-3-1 0,1 0 0,-1-1 1,-1 3-1,-2 0-88,0 2 0,0 6 0,-2-3 1,1 2-1,-2-2 0,3 0-406,1 0 1,-5-3 247,8 5 1,-5-7 0,5 3 0,-1-3 0,-2 1 132,-1 1 1,2 0-1,-10-4 1,1-1 0,1 1-1,-3-2 259,-3-2 1,5 2 0,-9-5 0,-2 3 0,-1-1 0,-5 3-250,-1 5 1,-2-5-1,0 5 1,1-1-1,-2-1 1,-2 2-322,-1 1 1,-2-3-1,2 3 1,-4-2-1,-4-3 1,-1 1 145,0 0 1,-1-2 130,-4-3 1,-4 3 0,-10-4 0,-6 0 0,-5-2 35,1 0 1,-6-8 0,0 2 0,-2 0-1,0 2 1,1 4-51,-1 2 1,-1 1 0,-4 5 0,1 1 0,-2 2 0,1 2-154,-1 3 0,-5 0 0,-1 5 1,-3 0-1,-1 0 0,-1-1 163,1-4 0,-2 4 0,-1-4 0,-3 2 1,-1-1-1,3-5 0,3-4 218,4-5 0,1 2 0,-4-8 0,-1-3 0,2-2 0,2-3-5,1 0 0,0 4 0,-4-3 0,0 4 1,-1 5-1,0 4 0,-3 3-441,0 2 0,-7 4 0,2 2 0,-2 1 1,0 3-1,5 1-60,4 2 1,-4 0 0,9 0 0,-1 0 0,-1 0 0,2 0-1,0 0 350,1 0 1,0 0 0,-4 0 0,-2 0 0,-1 2 0,-2 1-50,2 1 0,1 6 0,1-2 0,1 1 0,1 0 0,2 1 1,1 2-81,-1 1 1,-1-1-1,1-2 1,3-1-1,-1 0 1,2 0 48,0 0 0,-3-2 0,2 4 0,0-4 1,-2 1-1,4-3 54,1 1 1,-5 3 0,2-3 0,-1 2-1,2 2 1,2 0 0,-1 1-121,2-2 1,2-2 0,3 2 0,0-3 0,3-2 0,-1 1 0,1-2 77,-1-2 1,1-1 0,-7 0 0,-1 0 0,-1 0 0,1 0 114,1 0 1,-6-4 0,-4-1-1,-2 2 1,-5 3 0,-3 5-164,-6 4 0,-2 2 1,2 3-1,-3 1 1,34-7-1,0 0 1,-1 1-1,0 0-49,1-1 0,-1 0 1,-35 11-1,36-10 1,0 0-1,-31 6 1,0-3-1,3-5 1,-3-1 113,0-3 0,7-2 0,-6-1 0,2-1 1,1-4-1,1-3 719,0-4 0,7-2-671,-2 1 0,-1 1 0,1 2 0,2 2 0,1 3-208,2 2 1,0 7 0,-1 6 0,1 5 0,1 4-1,2 2-103,1 3 0,6 1 0,-1 2 0,2-2 0,4-1 0,2-4-248,5 0 1,4 2 380,5-4 1,-2 4 0,7-3 0,0 2 0,2 2-89,2 3 1,4 2 0,2 3-1,1 6 1,1 6 210,0 6 0,3 8 0,-4 4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4586 5398 8274,'0'-14'0,"5"2"0,4 3 0,3 5 0,2 3 0,-1 1 573,0 0 1,-4 4-542,0 0 0,-2 7 0,4-2 1,-2 1-1,3 0 0,2-1 1,6 0-1,0 0 0,4-2 1,1-1-1,3-3-264,3-1 0,-1 2 0,4 1 243,-1-2 1,8 3 0,-1-2-32,2-1 1,5 3-1,2 0 1,1 0-1,1 0 49,-2-3 1,-1 3-1,6-1 1,-1 1-1,0 0 1,-1-1 44,-3 1 1,3-5 0,-3 4 0,1-4-1,0-1 1,-2 0 47,-2 0 1,3 0 0,-3 0 0,1 0 0,3 0 0,1 0-134,-2 0 1,1 0 0,-4 0-1,0 0 1,1 0 0,1 0 15,2 0 0,2 0 1,1 0-1,0 0 0,-1-1 1,-1-2-1,-3-2 1,1 2-1,0 2 0,-1-1 1,-1-1 384,0-1-486,-4-1 0,6 5 0,-6 0 0,-1 0 0,1 0 31,-2 0 1,-2 5-1,-1-1 1,4 1 0,-1-1-1,2 1 78,1-2 0,-1-2 0,5-1 0,-1-1 0,-1-2 1,2-3 286,-1-2 1,2 4 0,3-4-207,-4 3 1,3-4 0,-5 3 0,0 0-83,0 0 1,2 1 0,-2 4 0,0-2-1,0-1 1,-1 1-151,1 1 0,-1 1 1,6-2-1,-2-2 1,0 2-1,-1 2-13,1 1 1,-1-5-1,2 1 261,-1 1 0,-5 1 0,4 2 0,-1 0 0,-2 0-27,-4 0 0,7 0 1,-8 0-1,1 0 0,2 0 1,0 2-207,1 2 1,1-2 0,-4 2 0,2-2 0,3-2 0,0 0-152,0 0 1,3 0 331,-5 0 0,5 0 0,-3-2 0,0-1 0,1-3 53,1-1 1,1 4 0,4-3 0,-1 2 0,-2-1 0,-1 2-62,1 2 1,2 1 0,2 0 0,-1 1-1,0 2 1,2 2 0,1-1-266,2 2 0,4-4 0,-3 2 1,1-3-1,0-1 0,1 0 0,3 0 213,1 0 1,-1 0 0,-2 0 0,2-1-1,-4-3 1,3-4 708,-6 1 0,4-5-559,-3 3 1,0 2 0,-7-1 0,0 2 0,-4 2-179,-1-2 1,-2 4-128,-4-2 1,0 3 0,0 2-1,0 2-116,0 1 1,3 5-1,0-4 1,-1-1-1,2 1 1,1-1-1,2-1-428,0-1 0,2-2 845,5 0 1,-1-2 0,0-1 0,1-3 0,-3 0 233,-2 0 0,3-4 1,-3 3-1,3-1 0,1 2 1,-1 2-367,-3-1 0,3 1 0,-5 4 0,2 0 0,-2 0 0,-1 0-305,-3 0 0,5 0 1,-1 0 154,1 0 0,2 0 1,-6 0-1,1 0 134,1 0 0,1 0 0,5 0 0,-2 0 0,-1 0 0,1-2 1,2-1 136,2-1 1,-1-2-1,0 3 1,1-1-1,0 1 1,3 0-76,0-2 1,1 4-1,-3-4 1,0 4-1,1 1 1,-1 0-1,1 0-67,-1 0 1,0 0 0,-2 0 0,2-2 0,0-1-1,1-1 271,0 1 1,-4-3-85,6 2-142,-9-1 1,6 1-1,-5-1 1,-1 2-130,-2 2 0,4 1 0,-4 0 1,2 0-1,0 0 0,0 0 1,-2 0-95,-3 0 1,-2 0-1,-2 0 1,0 0-1,0 0 1,0 0 259,0 0 1,0 0 0,-2 0 0,-1-2 0,-1-1 0,-1-1 0,0 0-9,-4-2 1,1 3 0,-1-5 0,-1 2 0,-2 2-1,-3-1 1,-1 1-1910,-2 1 1844,-11 2 0,12-5 0,-8-2 0</inkml:trace>
  <inkml:trace contextRef="#ctx0" brushRef="#br0">6345 8516 8340,'0'-13'100,"0"-5"1,0 0 0,0 2-31,0 1 0,5 6 0,1 2 0,1 1 0,3 3 0,2 1 0,1 2 0,1 0 56,-1 0 1,5 0 0,0 0 0,-1 0 0,3 0 0,0 0 0,3 0 0,-1 0 62,2 0 0,5 0 0,4-1 1,-1-2-1,2-1 0,-1 1-127,0 1 1,4 2 0,-2 0 0,4 0 0,1 0 0,0 0-39,0 0 0,-2-4 1,-1-1-1,-3 2 1,-1 2-1,-4-1 106,0-2 0,2 2 0,1-4 0,2 2 0,2 0 0,-2-1 1,-1 1-297,-1-1 0,-2 1 1,4 5-1,-2 2 1,0 3-1,0 2-688,4 2 732,-4-4 1,5 6 0,-4-3 0,1 1 0,3-1-1,1-3 1,2-2 305,0 1 1,0-1 0,-1-5 0,-1-2 0,-1-3 0,2-2 0,-2-1 0,0 1 99,-3-1 0,0 6 0,-4-2 0,1 4 0,-1 1 1,-2 0-1067,-2 0 729,-5 6 1,4 1-1,-3 6 1,4 1-1,0-2 1,1-4-218,0-3 1,-1 1-1,2-2 1,2-1-1,1-1 1,-1-2 295,-2 0 0,2-5 0,-1-1 0,-2 0 0,-1-1 0,-3 1 1,-1 0-27,-1 3 0,-5 8 0,3 2 0</inkml:trace>
  <inkml:trace contextRef="#ctx0" brushRef="#br0">9104 7716 8061,'8'-5'0,"-7"-3"1414,-5-5 1,-6 5-990,1 4 0,3 4 0,3 3 0,7 0 1,10-6-1,6-7 0,5-8 302,2-3 0,9-1 0,4-8 0,4-4 0,9-6 0,4-1 0,-26 20 0,1 0-462,3 1 0,0 0 1,27-20-1,-25 20 1,2 0-1,-2 1 0,0 0 1,-1 1-1,0 0 1,0 2-1,-1 1-381,34-13 1,-7 6 0,-1 3 0,-4 2 0,-6 7 0,-8 2 0,-9 4-1455,-6-2 1,0 5 0,-10-2 0,-2 4 1569,-1 4 0,-2 5 0,1-3 0</inkml:trace>
  <inkml:trace contextRef="#ctx0" brushRef="#br0">11144 6970 7921,'0'-7'1844,"1"-4"0,4 7 1,4 1-1,3 3-546,1 4 0,-4 4 0,-2 8 0,1 5 1,-2 5-1,0 4-1230,-3 3 0,-2 1 1,-1 4-1,0-1 1,0-3-1,0-1 1,0-4-1015,0 0 1,0-9 0,1-3-1224,4-7 1981,-4-4 0,5-13 1,-6-8-1,0-10 0,-1-11 1,-2-8 34,-2-10 0,1-2 0,4-5 0,0 4 0,0-1 0,0 3 0,0 6 644,0 6 1,0 9-1,0 5 1,1 3-1,2 6 1,3 2 0,0 5 275,0 2 0,5 8 0,-3-3 0,4 2 1,3-1-1,1 2 0,4 2 981,0 1-1803,3 0 1,-1 0 0,-1 1 0,-1 2 0,1 3-1,1 2-905,-1 2 1,3-3 0,-5 1 0,0-1 0,0-1 0,-2 2 0,-2-2-3149,-2-1 1,-1 6 4107,-3-2 0,2 3 0,-3 1 0</inkml:trace>
  <inkml:trace contextRef="#ctx0" brushRef="#br0">11211 7037 7921,'-27'7'3983,"2"4"0,3-4-3644,4 5 0,9-2 0,7 8 0,8-5 0,11-2 0,5-4 0,8-1 0,2-3-172,5-2 1,6-7 0,3-2 0,0-3 0,1-1 0,-1 2 0,2-3-168,-1-2 0,-4 3 0,3-7 0</inkml:trace>
  <inkml:trace contextRef="#ctx0" brushRef="#br0">12237 6983 7967,'13'5'0,"1"1"376,-1 1 1,-1 2 0,-2 4-1,-2 1 472,-2-1 1,3 5-1,-5 0 1,-1-2-1,-2-1 1,-1-2-1,0 0-332,0 1 1,-6-7-1,-2-2 1,-4-4-1,0-2 1,0-5 0,2-6-826,-1-5 1,-4-11 0,7 0 0,-3-4 0,2-7 0,5-2-401,2-4 0,2-2 756,0 7 0,6-3 1,2 9-1,1 1 1,0 5 295,1 4 1,-3 8-1,2 0 1,0 4 0,0 5-1,0 1 292,1 3 0,1 3 1,-1 6-1,-3 6 0,-1 5 1,-3 6-237,-1 5 0,-2 3 0,0 7 1,0 2-1,-2 5 0,-2 1 1,-5-1-347,-3 1 0,5-9 0,2 2 0,4-4 0,1-2 0,0-2 0,0-6-671,0-5 1,6-3-1,4-2 1,5-5 0,3-2-661,-2-5 1,-3-3-1,-4-5 892,-4-4 0,-4-4 0,-1-3 1,-1-3-1,-4-2 297,-4-3 1,-3-1 0,-1 0 0,0 3 0,-1 4 0,3 3 14,2 2 1,4 4-1,13 1 1,8 3 73,9 2 0,22 1 0,2 2 0</inkml:trace>
  <inkml:trace contextRef="#ctx0" brushRef="#br0">12824 6744 10519,'-5'-9'246,"1"0"0,5 4 0,8-4-447,3-1 0,0 3 0,-2-1 0,-1 1 1,1-1 1150,2-2 1,0 3 1011,-3-2 1,-3 7 0,-6 4-1023,0 10 0,-6 7 0,-1 9 1,-2 5-1,0 7 0,0 4-829,2-1 0,-4 6 0,7-9 0,1 0 0,1-2 0,2-5-744,0-5 1,5 0-1,1-10 1,1-3-1,3-5 1,2-5-354,2-4 0,-3-13 0,0-7 1,-4-11-1,-1-10 0,-3-7 0,-3-5 539,-4-1 0,1-5 728,-6 0 1,1 2-1,-2 6 1,3 4 432,1 4 1,1 5-1,5 12 1,0 3 0,2 6-1,4 5 283,7 7 1,3 8 0,9 7 0,5 6 0,1 9 0,3 5 0,0 4-899,3 7 1,-4-2 0,-2 7 0,-3-1 0,-3 1 0,-2-2 0,-6-1-860,-2-2 1,-7-5 0,-4-3 0,-3-2 0,-2-2-1,-5-2 1,-7-3-1456,-8-3 0,-9 1 2215,-1-10 0,-12 3 0,2-8 0</inkml:trace>
  <inkml:trace contextRef="#ctx0" brushRef="#br0">11277 6597 7348,'0'7'2534,"-1"-1"-27,-4-6-1607,4-6 1,-1 3 0,8-4-578,2 1 1,1 2 0,2 5-1,-2 4 1,-4 3 0,-2 6 192,1 4 0,-2 2-151,2 7 0,-4 1 1,-3 3-1,-3 3 0,0 2 518,0-1 0,2 1-631,4 4 0,-4 4 1,-1 1-1,2-2-108,2-2 0,1 2 0,0-2 0,0-4 0,1-1 0,2-3 0,3-1 65,1-2 0,1-8 1,1-3-259,-5 0 0,2-4 0,-1 3-46,-3-3 1,0-2 0,-2 1 0,0-1 0,-2-1 0,0-2-205,-3-1 0,-1-5 0,3 5 0,-3 0-854,-1-1 588,4 3 769,-3-9 1,6-2 0,-2-9-1,0-3 1,-3-1 29,2 0 0,2 4 0,1 0 0,-2 0 0,-1 0 375,-1 0-605,-1 6 35,5-3 0,0 8 0,0 4 1,0 5-1,0 6 66,0-1 0,0 5 0,0 0 0,0 1 1,0 0-1,0 0 0,0 0-42,0 1 1,0-7 0,0 2-1,2-4 1,1 0-1324,1-1 0,1-7 1027,-5-6 1,0-6 0,0-9 0,-2-1 0,-1-2 0,-3 0 0,-1 1 99,-4-1 1,4 0 0,0 5 0,-1-1 0,1 3 560,-3 2-649,4 3 1,0 7 0,6 4-1,0 4-233,0 2 1,6 3 0,2-1 0,4 2 0,2 0 453,-1-2 0,6 9 0,2-7 0</inkml:trace>
  <inkml:trace contextRef="#ctx0" brushRef="#br0">9931 8476 8246,'-7'-6'0,"1"-1"0,1-2 178,1 0 0,-1 5 1,5-5-1,0-2 0,2 1 1,4 0-1,6 2 0,5 2 1,4 3-148,3 2 1,2-1 0,4-1 0,3-1 0,-1 1 0,2 1 0,0 1 0,5-2 251,4-1 1,-2-1-220,4 5 0,-2 0 1,0 0-1,1 0-64,-1 0 0,0 0 0,0 0 0,3 0 0,1 0 0,4 0-200,0 0 200,3 0 0,-2 0 0,-1 0 0,0 0 0,2 0 0,2 0-18,6 0 1,-4 0-1,3 0 1,-4 0 0,-1 0-1,-3 0 12,-1 0 0,0 2 1,-1 1-1,-1 1 0,1-1 1,2-2-1,2-1 129,-1 0-13,0 0 0,3-4 1,1-2-1,-2-1 1,2-4-1,1 1-72,1 1 1,2-1 0,-6 4 0,-3 0 0,0 0 0,-2 3 0,0 1-327,-1 2 0,-10 2 1,1 2-1,-3 5 1,-3 3-1,-2 0 0,-1-2 56,0-1 1,1 0 0,-6 3-1,1-2 1,0-2 0,-1-2 0,-1-3-2,-2-2 1,0 4 0,-5-1 0,-2-1 232,-1-2 0,-1-6 0,-1-3 0</inkml:trace>
  <inkml:trace contextRef="#ctx0" brushRef="#br0">14010 8449 8334,'-6'-20'1,"5"8"0,-5 12 366,0 7-426,4 5 0,-2 0 1,8-3-1,5-5 0,3-2 1,4-2-1,5-2 1,6-1-1,4-3 330,6-1 1,-2-3 0,10-5-144,-4 1 1,-1-5 0,0 9 0,-1 1-79,-4 2 1,7-2-1,-4 6 1,1 3-1,2 6 1,-1 4-1,3 6-204,-1 4 1,-1 0 0,1 4 0,1-3-1,2-2 1,3-4 203,2-5 1,2 0-1,1-5 1,2-2 0,3-2-1,4-2 1,3-4 275,2-3 0,0-4 0,-1-2 0,-1 1 0,1 0 0,-3-1-300,1 1 0,1 1 0,-7 2 0,-2 2 0,3 3 0,-2 0-97,1-1 0,-2 5 1,-1-4-1,-1 2 1,3 0-1,-3-1 1,3 1-8,-2 1 1,2-2 0,1 0 0,3-1 0,-3 1 0,1-2 155,0-2 0,-1 5 0,3-1 0,1 1 1,0 0-1,3-1 0,-3 1-52,-1 1 1,0-2-1,-5-1 1,-1 2 0,0 0-1,-3 0-85,-2-1 1,-7-5-1,1 3 1,-2-1 0,-4-4-1,-2 1 89,-5 1 0,-3-1 0,-3 5 1,-1 2-1,-3 2 0,-2 1-30,-3 0 0,-1 0 0,-2 0 0</inkml:trace>
  <inkml:trace contextRef="#ctx0" brushRef="#br0">23928 5238 8178,'9'0'-18,"-2"-2"261,-1-2 0,-8 2 1,-7-2-1,-2 2 0,-3 2 1,1 0-1,1-1 0,3-4 747,5-4 0,8 4 0,5 0-773,3 4 1,1 1 0,1 0-1,-1 0 1,-1 1 60,-3 4 0,1 2 1,-5 8-1,-3 2 0,-2 6 1,-4 2 134,-5 2 0,-3 4 0,0 1 1,2 2-1,1 3 0,0 2 33,2 1 1,-3 6 0,4 4 0,0 5 0,0 4-1,3 0-70,1 1 0,2 2 1,0-2-1,0 3 1,0 3-1,0 1-148,0 2 0,0 1 0,0-2 0,0 3 0,0 3 0,0 0 0,0-1 0,0-1-157,0 4 0,0-2 1,-1 0-1,-2-1 0,-2-2 1,1 0-1,0 0-3,-1-2 0,-4-6-333,5-6 0,-7 0 0,4-3 0,-2 0 0,2-7-47,1-4 0,-5 0 0,4-1 0,-2-5 0,0-3 0,0-5-169,2-1 1,-3-7 0,4-2 0,0-1 0,-2 0-2016,1-2 0,4-5 2496,-2-3 0,22-16 0,5-1 0</inkml:trace>
  <inkml:trace contextRef="#ctx0" brushRef="#br0">24314 4465 8363,'0'7'857,"-1"-1"0,-2-3 0,-2 4 0,2 7 1,2 2-400,1 3 1,-5 2 0,0 7 0,-1 2 0,-2 1 0,2-2 0,-1 1-212,-1 1 0,4-7-250,-5 2 0,6-6 1,-1 0-1,2 0-376,2-4 1,0-10 0,2-9 157,2-9 1,4-10 0,6 0-1,3-5 1,0-3 0,0-2-1,-1-2 84,2-3 0,-3 4 0,1 2 0,-4 4 1,-3 5-1,0 4 714,-2 4 1,-3 9 0,-8 8 182,-5 9 0,2 10 0,-2 0 0,-2 5 1,1 4-1,0 3-496,1 0 0,6 0 0,-2-6 0,4 1 1,1-6-1,0-1 0,1-4-713,4-3 0,4 0 1,7-11-1,2-1 43,-2-1 1,-1-13 0,-2-3-1,1-6 1,-1-3 0,0-3-1,-1-2 56,-3-3 0,1 2 1,-4-4 332,2 5 0,-5 0 0,1 10 337,-3 2 1,-1 8 0,0 8 305,0 8 1,2 8 0,1 3 0,3 2 0,1 3-1,4-1 1,2 1-443,5-2 1,-2-5-1,5 0 1,1-3 0,2-4-1,4-3-1618,0-1 1,2-1 0,-1-5-1,4-2 1434,1-2 0,1-4 0,5-5 0</inkml:trace>
  <inkml:trace contextRef="#ctx0" brushRef="#br0">25674 4638 8011,'0'-13'0</inkml:trace>
  <inkml:trace contextRef="#ctx0" brushRef="#br0">25594 4798 8064,'-13'0'108,"-1"0"0,5 1 1,2 4-1,0 4 0,-1 2 1,-1 4-1,0 2 387,0 0 1,2-3 0,-2-5 0,3 1 244,0 2 1,6-6-579,0-6 0,2-8 0,7-10 1,3-4-1,2-3 0,4-2 0,-2-1-195,-1-3-52,4 3 1,-4-9 0,3 4-1,-3 1 1,0-1 0,0 4 135,-2 1 1,3 2-1,-8 4 1,0 4-1,0 4 241,-2 0 1,3 8 0,-5 8-1,-1 8 1,-3 9 1350,-4 7-1364,2-3 0,-10 14 0,5-4 0,-2 1 0,2 3 0,-1 0-378,1-1 0,4 1 0,-3-5 0,1 1 0,1-2 0,1-5 0,2-3-1081,1-4 0,5-1 1,4-6-1,3-2 1,2-3 1179,-1-1 0,6-7 0,2-7 0</inkml:trace>
  <inkml:trace contextRef="#ctx0" brushRef="#br0">25647 4798 8064,'-13'0'927,"0"0"0,-1 0-236,1 0 1,7 1-1,4 4 1,7 2-1,4 2 1,6-2 0,4-1-45,2-3 1,4 3-1,-3-1-1417,3-2 1,6-2 0,2-1 0,-1 0-2720,1 0 3489,4-6 0,-9-1 0,5-7 0</inkml:trace>
  <inkml:trace contextRef="#ctx0" brushRef="#br0">26100 4704 8162,'-20'-5'746,"0"3"0,7-1 0,0 6-40,-1 6 0,3 9 0,0 2 0,4 1 0,1-3 0,3-3 0,1-2 0,2 0-605,0 1 1,0-1-1,2 2 1,4 1-1,7 0 1,8-2-1,4-5 1,3-3-817,3-3 0,3-2 0,8-2 1,-1-4-1,1-4 0,-5-3 715,-3-1 0,-3-6 0,-4-2 0</inkml:trace>
  <inkml:trace contextRef="#ctx0" brushRef="#br0">26394 4744 8923,'-14'9'738,"1"0"1,6 0 0,2 4 0,4 1-328,1-1 1,0 0-1,1-1 1,4-1-1,4-2 1,2 1 0,3 0-234,-1-1 0,5 2 0,1-7 0,0-1 1,2-2-1,0-1-509,2 0 0,-2-1 0,0-5 1,-2-6-1,-2-6 0,-3-2 1,0-6-1,-1-2 53,0-3 0,-5-4 1,-4 2-1,-1 1 0,0-3 1,2 3 276,-3-1 1,4 4 0,-1 5 0,-1 3 0,1 2 0,1 3-212,1 1 1,-2 8 0,3 2 211,3 4 0,1 1 0,1 0 0</inkml:trace>
  <inkml:trace contextRef="#ctx0" brushRef="#br0">25314 4571 8240,'-13'8'800,"1"-2"-561,3-1 0,-1 9 0,4 9 0,0 7 0,0 7 0,1 6 0,1 7 557,-1 7 0,-3 5-648,3 9 0,2-34 0,0 1 0,1 3 0,0 0 0,-2 2 0,-1 1 0,0 1 0,-1 1 0,1 4 0,0 2 514,0 1 1,1 2-1,2 0 1,1 2-660,-1 10 1,0 0-1,1-6 1,2 1 0,0 4-1,2 1 1,1 2 0,1 1-1,1-3 1,0-1-49,1 1 1,-1 0 0,-1-3 0,-1 0 0,0-3 0,0-2 0,-1-1 0,0 0 0,-2 0 0,-1 1 0,-1-2 0,-2 0-164,-3 0 0,-2 0 1,0-2-1,-3-1 1,-2-1-1,-2-2 1,0-2-1,0 0 1,0-3-1,-1 0 0,1-4 1,-1-1 183,0-1 0,-1 0 1,1-4-1,0 0 77,-2 0 0,0-1 1,-17 27-1,7-5 1,4-7-1,3-6-532,5-2 0,7-11 0,5-3 1,2-3-1,5-7 0,4-6 479,7-8 0,5 2 0,-6-1 0,-2-1 0</inkml:trace>
  <inkml:trace contextRef="#ctx0" brushRef="#br0">23674 5744 7911,'-13'0'266,"0"0"1,2 1 374,7 4 1,11 7 0,17 6 0,6-2 0,8 0 0,10 0 0,12 1 3,13-5 0,-34-6 1,2-1-514,7-2 1,2-1 0,-1 0 0,2 0-1,8-1 1,2-2 0,2 1 0,2-1 0,2-1-1,0-1 1,5-1 0,0-1-1636,3 0 0,0-1 1523,-5-1 0,2 0 0,-17 2 0,1-1 0,0 0 0,-2 0 0,-1 0 0,0 0 0,0 0 0,1 1 0,-1-1 1,1 1-1,1 0 0,-1 1 0,-1-1 0,-1 1 0,0-1-20,-1 1 0,0-1 0,0 1 0,-1 0 0,1 0 1,-1 0-1,19-1 0,-2 1 0,-3 1 0,-1 0 1,-1 1-1,-2 0 0,-4 0 0,-1-1 0,-2 2 1,-1 0 30,-2 0 1,-2 0-1,-5 1 1,-2 0 0,-2 0-1,-1 0 1,32 0-1,-12 0 1,-10 0-627,-8 0 0,-10 0-1369,-3 0 1,-7 0 0,-6 0 1963,-1 0 0</inkml:trace>
  <inkml:trace contextRef="#ctx0" brushRef="#br0">27167 4265 8202,'-8'1'688,"4"5"0,3 7-427,1 8 1,0 16 0,0 9 0,0 9 0,0 9 0,0 5 0,0-30 0,0 2 90,0 5 0,0 0 0,-1-2 0,0 1 0,-1 7 0,0 2-215,-2 2 1,-1-1-1,-1 2 1,0 0-1,0 3 1,0 0-1,1 0 1,0-1-102,0-1 1,1 1 0,-1 7 0,1 1 0,-2-5 0,0-1 0,1 3 0,0 1 0,0 3 0,-1 0 0,0-1 0,-1-1 0,-1 3 0,-2-1-31,0-1 1,-1-1 0,2-6 0,-1 0 0,-1 2 0,-2 0 0,1-1 0,-1-2 0,2-3 0,-1-1 0,-1 0-1,0 0 1,2-5 0,-1-1-56,1-1 0,0-1 0,-2-2 0,2-1 1,2-3-1,0-1 0,1 0 0,0 0 0,0-1 1,1 1-1,-5 32-214,3-1 1,-1-3 0,4-4 0,0-5 0,-1-3 0,-1-5 0,-2-2-774,-2-2 1,0-8 0,2-1 0,1-4 0,-2-6 1035,0-4 0,-4-3 0,-3-4 0,-3 4 0</inkml:trace>
  <inkml:trace contextRef="#ctx0" brushRef="#br0">22848 5411 8304,'-8'13'349,"3"0"0,-1 1 0,-2-1 1,1 0-1,1 1 0,1-1 0,0 0 1,-1 1 843,0-1 1,1-4-1801,5 0 0,2-6 0,2 0-666,5-6 1273,9-5 0,-3-11 0,4-2 0</inkml:trace>
  <inkml:trace contextRef="#ctx0" brushRef="#br0">22808 5158 8162,'-13'-15'194,"5"3"0,8 18 1,9 1-1093,3 1 520,7-2 0,-4-2 378,3 0 0,2 1 0,1-5 0</inkml:trace>
  <inkml:trace contextRef="#ctx0" brushRef="#br0">22461 6584 8467,'-20'0'1184,"-4"0"1,6 1-858,2 4 0,7 6 1,3 7-1,2 0 0,-1 0 1,2-1 76,2 0 0,1-2-1035,0-2 0,6 0 1,2-1-1,4-3 1,2-5 630,-1-2 0,6-8 0,2-1 0</inkml:trace>
  <inkml:trace contextRef="#ctx0" brushRef="#br0">22528 6344 7522,'-13'-8'173,"-1"-2"257,1 6 1,7-1 0,6 7 0,7 1 0,7 1 0,2-1-1,3-2-430,2-1 0,7 6 0,6 2 0</inkml:trace>
  <inkml:trace contextRef="#ctx0" brushRef="#br0">22835 6330 8815,'-14'2'2413,"2"4"-2289,3 7 1,4 2 0,6 6 0,2-2 0,1-3 0,1-1 0,-1-2 0,2 1-144,2-1 1,-4 0-1,4 1 1,-1-2-1,0-2 1,2-1 0,0 0-3329,0-2 2877,0-1 470,4-6 0,-5 6 0,-2 1 0</inkml:trace>
  <inkml:trace contextRef="#ctx0" brushRef="#br0">22755 6557 7918,'-6'7'825,"-3"-2"0,1-4 0,2-1 0,6-1-660,11-4 1,7 2 0,8-4 0,2 0-1,3-1 1,4-2 0,2-3-166,3-5 0,3-3 0,10-6 0</inkml:trace>
  <inkml:trace contextRef="#ctx0" brushRef="#br0">23234 6250 7909,'-19'-5'0,"4"3"0,-1-1 0,6 6 256,5 6 0,4 13 0,2 5 0,2 2 0,2 2 0,-1 2 0,1 3 431,-1 5 0,5-1 1,-3 6-688,1 0 0,2 1 0,4 7 0</inkml:trace>
  <inkml:trace contextRef="#ctx0" brushRef="#br0">22408 7663 8588,'-13'0'834,"-1"0"1,7 2-1,2 2-576,4 5 0,1 3 1,0 1-1,0 2 0,1 1 1,2 2-119,2-2 1,5 1 0,-1-1-1096,3 2 0,-3-5 0,0-6 955,1-1 0,2 5 0,1-4 0</inkml:trace>
  <inkml:trace contextRef="#ctx0" brushRef="#br0">22488 7477 9537,'-6'-14'1204,"-3"1"0,-3 0-1145,-1-1 0,6 5 1,4 2-1,6 1 1,5 3-1,6 2 1,4 1-1,4 0 181,3 0 0,3 0-240,3 0 0,3 0 0,6 0 0</inkml:trace>
  <inkml:trace contextRef="#ctx0" brushRef="#br0">22808 7437 7925,'-15'7'-318,"-3"-3"1,3-2 0,-2-2 0,3 1 5940,6 4-4993,2-4 0,7 5 0,4-6 0,3-1-455,4-4 0,3 2 0,1-4 0,2 0 0,0-1 0,0-1 0,-1 0-720,0 0 0,-2 6 0,-2-1-2989,0 3 3333,-5 1 0,-4 4 1,-7 2-1,-3 1 207,-1 4 0,-1-4 1,-2 2-1,3 1 185,1 2 1,1 2-1,5-1 1,0 0 0,0 1 683,0-1 1,0 0 0,0 2-1073,0 3 1,0-3-1,0 2 1,0-2-727,0-2 0,2-1 923,2-3 0,4 3 0,5-5 0</inkml:trace>
  <inkml:trace contextRef="#ctx0" brushRef="#br0">22848 7423 7870,'-2'14'0,"-2"-3"18,-5-2 0,-3 3 1,-1-3-1,0 1 416,-1-1 0,5 2 0,2-5 1,0 1 457,-1 3 0,7-4 1,1-1-657,7-4 0,5-1 0,3 0 0,1-1 0,3-4-303,2-4 1,1-2-1,5-3 1,0 1 0,-1 0-1,2-2 1,0-2 66,-1 0 0,9-7 0,-8 3 0</inkml:trace>
  <inkml:trace contextRef="#ctx0" brushRef="#br0">23141 7277 8331,'-13'-2'1029,"-1"-2"0,1-2-505,0-3 1,11 3 0,7 6 0,5 0-1,5 0 1,1 0 0,5-2 0,1 0-275,2-3 0,4 1 1,-7 5-1,0 4 0,-4 3 1,-3 4-1,-4 2-445,-1-1 1,-6 2 0,1 1-98,-2 2 1,-4 4 0,-1-3 0,-3 1-25,-1-1 1,4-1-1,-1-5 1,2 0 0,4-1-1,5-3 1,11-6-2447,11-6 2762,8-4 0,15-19 0,3-2 0</inkml:trace>
  <inkml:trace contextRef="#ctx0" brushRef="#br0">23901 6597 7851,'-40'0'789,"1"-4"1,5-1-187,8 2 0,11 3 0,13 5 1,10 3-1,11 3 0,12-1-307,14-1 0,4-5-53,13 5 1,12-4-1,-33-2 1,2 1 0,3-1-1,2 0 1,3-1-1,1-1-155,5 0 1,2 0-1,4-1 1,1 0 0,5 0-1,0 0 30,1 0 0,1 0 0,-4-1 0,2 0 0,5 0 0,1-1 0,0 0 0,0 0-81,-1 0 0,0 1 0,-4 0 0,-1 0 0,-2 1 0,0 0 0,-3 0 1,1 0-1,-4 0 0,-1 0 0,-1 0 0,-1 0 0,-3 0 0,-2 0-238,-3 0 0,-2 0 0,-4 0 1,-2 0-1,30 0 0,-8 0 0,-8 0 1,-8 0-630,-5 0 1,-9-1 0,-5-2 0,-5-2 829,-6 2 0,-8 2 0,-19 1 0</inkml:trace>
  <inkml:trace contextRef="#ctx0" brushRef="#br0">23848 7650 11828,'3'-12'0,"7"3"-74,12 5 0,21 2 0,16 1 1,11-2 366,-31 1 0,2-1 0,2-1 0,1-1 0,6 2 0,1 0 1,3 0-1,2-1 0,4 0 0,1-1 0,4 1 0,0 1 0,4 0 1,0 1 494,0 1 1,1 1-1,5 0 1,0 0-795,-2 0 1,1 0 0,-2 0 0,1 1 0,-3 1 0,-1 1 0,0 1 0,0 1 0,-3 0 0,0 1-1,-1 1 1,0 1 248,-1 1 1,-2 0 0,-6-3 0,-1 0 0,3 2 0,-1 0-438,2 0 0,-2 0 0,-5 1 0,0-1 0,-2-2 0,-1 0 0,-4-1 0,-1 0-796,-3 0 1,-1-1-1,1 0 1,0-1 0,28 6-1,-2-3 990,-3 0 0,-13-5 0,3 4 0,-2-4 0,-1-1 0</inkml:trace>
  <inkml:trace contextRef="#ctx0" brushRef="#br0">24408 5398 8409,'0'-35'0,"0"13"0,1 10 0,3 5-215,5 4 0,2 0 1,-1 0-1,-3-3 1,-1-1-1,-3-4 0,-3 1 506,-4 1 0,-5 3 0,-9 6 1,-4 2-1,-5 2 0,-2 5 1,-2 3 226,1 1-528,2 1 1,-3 3-1,-2 3 1,1 0-1,-1 4 108,3 1 0,2-3 0,3 1 0,3 0 0,4 1 0,5-2 577,4-4-602,3 3 0,12-7 0,6 6 0,10-2 0,13-1 0,11-2 16,6-5 1,10 1-1,4-7 1,-1-1-1,0-1 1,-6-2 0,-5 0-346,-10 0 0,-7-6 1,-15-5-1,-6-3 1,-5-6-1,-10 0 1,-10-4-80,-13-1 0,-16-6 0,-16 0 0,-5 1 0,-5 2 0,2 3 0,0 2-345,3 6 680,11 2 0,-3 2 0,11-1 0</inkml:trace>
  <inkml:trace contextRef="#ctx0" brushRef="#br0">24168 6504 8582,'-6'-20'377,"-3"7"1,-3 6 0,-1 7 0,-1 0 0,2-2-1,4-2-443,3-5 1,4-3-1,1-1 1,1 1 0,2 1-1,3 4-176,1 1 1,-2 2 0,2 2-1,1-1 1,1-1 55,5 1 1,-3 0 0,5 0 0,0-3 0,-1 0-1,0-1 246,-2-1 0,1 4 1,-1-5-1,0 0 1,1 0-1,0 2 671,4 1-695,-3-5 0,4 9 0,-5-6 1,-1 2-1,0 3 0,1 2-316,-1 1 1,-4-5 341,0 1 1,-8-6-1,-1 1 1,-7-3 0,-5 0 126,-1 3 0,-1 2 0,1 4 1,0-2-1,-2 1 0,-2-1-95,0 1 1,-7-1 0,3 7 0,-1 2 0,0 5 0,-2 3 0,-1 1-114,-2 1 0,2 4 0,3-1 1,4 0-1,3-3 0,3 0 56,4-1 0,2 0 1,9 1-1,5-1 0,10 0 1,7-1-1,8-1 428,7-3-513,0 1 0,10 0 0,-2 0 1,1 0-1,2-2 0,-2-2-150,-1-4 1,-4-1 0,-5 0 0,-4 0 0,-5-1 0,-6-4 0,-7-3 10,-2-4 1,-7-2-1,-4 0 1,-6-4-1,-6-3 1,-12-1 0,-6 1-140,-5 2 1,-6-3 0,0 4 0,-5 3 325,-2 5 0,-7 4 0,4 6 0</inkml:trace>
  <inkml:trace contextRef="#ctx0" brushRef="#br0">26100 5464 8400,'-7'-25'-13,"1"3"1,6-9 0,0 3-1,0 2-137,0 4 0,5-2 0,0 8 14,3 4 1,1 0 655,4 8-23,-5 5 1,-4 1-409,-8 2 1,2-1 0,-4 0 0,0 5 0,-1 2 0,-2 6 0,0 4-339,-1 3 1,-7 3-1,0 2 1,0 1 0,2 4-1,2 1-6,0 3 0,-1-4 0,3-2 0,0-5 0,4-2 0,-1-3 255,1-2 0,4-6 0,-3-5 0,0-2 0,-1-14 0,-7-7 0</inkml:trace>
  <inkml:trace contextRef="#ctx0" brushRef="#br0">25807 5424 8400,'-4'-35'0,"-1"-2"0,2 1 0,2 3 0,1 8 0,0 6 57,0 4 1,0 2 0,1 1 0,5 5 76,8 7 1,6 6 0,11 8 0,6 3 0,6 3-1,6 4 1,3 6-99,1 2 0,-5-1 1,-4 6-1,-2 3 1,-5 5-1,-6 1-1049,-9 0 0,-6 3 1,-4-5 1012,-3-1 0,-9-2 0,-7-1 0</inkml:trace>
  <inkml:trace contextRef="#ctx0" brushRef="#br0">26234 6184 8471,'-18'-5'116,"0"1"0,0 1 0,5 9-250,0 7 1,-2 2-1,-1 9 1,-4 4 0,0 7-1,-4 7 1,-1 4-502,-2 1 0,2-2 511,3 3 0,4-3 0,9 1 0,5-5 124,2-7 0,-4-10 0,-1-5 0</inkml:trace>
  <inkml:trace contextRef="#ctx0" brushRef="#br0">26047 6157 8485,'-12'-25'335,"3"3"1,5 8-1,10 13 1,7 7-1,9 10 241,8 8 0,-2 7-576,3 13 0,3 10 0,0 6 0</inkml:trace>
  <inkml:trace contextRef="#ctx0" brushRef="#br0">4586 9049 8492,'-8'-27'0,"-2"2"0,4 3 0,0 4-61,0 4 1,-4 2 0,1 3 0,-3 4 0,-1 4 0,-2 1 0,-2 0 0,0 0 0,0 0 0,1 0 0,0 0-1,-2 0 1,2 0 0,2-2 0,4-1 153,1-1 1,2-2 0,-4 3 0,4-3 222,1-1 0,-3 2 0,5-4 336,1-1-868,1 4 0,4 0 183,2 6 1,1 0 0,8 0 0,6 0-1,6 0 1,7-1 0,3-4 176,4-4 1,5-2-1,2-3 1,0 1-1,1 0 1,-1 1 0,0 1-1,-3 4-80,-1 1 1,2 0 0,-1 3-1,-3-1 1,-5 1-274,-2 1 0,3 2 1,-5 0-1,-3 0 1,-3 0-1,-4 0 1,-2 0-407,-3 0 0,-2 2 0,-4 1 615,-1 1 0,0 1 0,4-5 0</inkml:trace>
  <inkml:trace contextRef="#ctx0" brushRef="#br0">5212 8623 10231,'-4'-18'0,"1"2"-275,4 4 0,1 4 0,7 10 0,1 2 111,2 5 1,1 9-1,-1 4 1,-2 3-1,-2 2 1,-2 0-1,-2 1 1,1 1 77,-1 2 0,5 1 0,-3-4 0,0 1 0,0 2 0,-3-1 0,-2 0-36,-1 1 1,0-6 0,-1 3 0,-4-1-1,-4-5 1,-3 0 0,-2-3 224,-4 1-75,-3 3 0,-6-8 0,1 4 0</inkml:trace>
  <inkml:trace contextRef="#ctx0" brushRef="#br0">2479 9049 8014,'-7'-18'0,"3"-1"0,2 0 0,2 0 0,0-10 0,0 3 0,0-2 0,0 0 0,0 1 0,-1 2 0,-2 3 0,-2 4 0,1 3 0,-2 2 0,-3-1 0,2 5 0,-2 1 0,1 3 0,-1-4 449,5-1 0,2 2 0,4 1 491,2 1 1,4 2 0,5 5 0,0 4 0,1 5-1,-1 6 1974,0 6-2715,-5 10 0,2 8 1,-5 8-1,-2 6 0,-2 2 1,-1 3-98,0 2 1,5-2 0,-1 5 0,0-1 0,1-3 0,1-5 0,1-8-1067,4-7 1,0-2 0,4-8-1,1-3 1,4-7 0,0-5 963,4-7 0,1-11 0,2-5 0</inkml:trace>
  <inkml:trace contextRef="#ctx0" brushRef="#br0">2866 9142 7977,'0'-13'779,"-6"0"215,5 5 0,-5 4 1,7 8-1,2 5 0,2 3-633,-2 1 1,-2 2-1,-1 2 1,0 0 0,0 0-1,0-3 1,0 0-394,0-1 0,1-1 1,2-2-1,3-2 0,2-2 1,2-3-1,2-2-1555,1-1 1,-4-1 1221,0-4 0,0-2 1,3-7-1,-3 1 923,-5 0 1,-2-1-1,-2 4 94,0 6 1,0 11-1,0 14 1,0-1 0,1-2-1,4-3 1,3-3-1475,4-3 1,2 1 0,0-5-1,3-4 1,2-5 0,2-10-1,2-9 822,3-11 0,0-2 0,1-10 0</inkml:trace>
  <inkml:trace contextRef="#ctx0" brushRef="#br0">3186 8543 8770,'-2'-12'0,"-1"4"0,-1 10 2770,1 10 1,3 4-2320,5 11 0,-3-1 0,7 13 0,0 4 1,0 1-1,0 5-261,1 3 1,2-6 0,2 6 0,-1-6 0,0-6 0,2-3 0,1-2-932,2-1 0,1-3 0,-2-7 741,0-2 0,1-6 0,-4 4 0</inkml:trace>
  <inkml:trace contextRef="#ctx0" brushRef="#br0">3306 9076 11591,'7'0'-59,"8"0"0,6-2 0,4-2 59,0-5 0,8-3 0,1-1 0</inkml:trace>
  <inkml:trace contextRef="#ctx0" brushRef="#br0">3586 8889 9052,'-14'8'1344,"-3"2"0,0-4 0,4 1-927,3 4 1,8-4 0,2 0 0,8 1 0,3-2 0,4 0 362,3-3 0,-2-2-1381,7-1 1,-7 0 0,2-1 0,-4-2-1388,0-2 1686,-7-5 1,-2 8 0,-10-2 439,-4 3 1,-3 2-1,-1 3 1,0 5 0,1 3 50,3 2 1,3-1-1,8 0 1,2 0-1,6-1-830,7-3 0,2-3 544,3-6 0,8 0 97,-4 0 0,10-12 0,-2-3 0</inkml:trace>
  <inkml:trace contextRef="#ctx0" brushRef="#br0">3852 8809 7985,'-29'0'0,"2"0"0,8 2 1681,7 2 1,6-1 0,8 5-490,2-3 1,-1 6 0,6-2-1084,1 3 0,2 1 1,1 0-1,1 1 0,-1-1 1,0 0-1543,1 1 1332,-1-1 1,0-6-1,-1-1 1,-1-1-1084,-2-1 0,-7-1 0,1-7 1,-6-5 1414,-5-3 1,-4 0 0,-2 2 0,1 2 1200,0 2 0,2 2-1349,7 4 0,10 4 1,13 1-1,2-2 1,4-2-84,5-1 0,4-6 0,6-1 0</inkml:trace>
  <inkml:trace contextRef="#ctx0" brushRef="#br0">4159 8703 7994,'-27'0'745,"1"0"1,1 0 0,2 0 378,6 0 1,8 1-1,4 4 1,5 2-1,5 2-1231,4 0 1,4-5-1,5 4 1,4-2-1,3-4 1,2 0-672,-1-2 1,4 0 0,0 0 0,-4-2 777,-1-2 0,4-3 0,-9-7 0</inkml:trace>
  <inkml:trace contextRef="#ctx0" brushRef="#br0">4319 8689 7994,'-15'0'236,"-3"0"1,8 5-1,0 1 2961,7 1-2846,6-4 0,11 3 1,3-5-1,2 2 1,2 3-1,1 0-77,-1 0 0,2 5 0,-5-4 0,-2 2 0,-1 0 0,-1 3 0,-3 4 0,0 6-347,-2 3 1,-6 3 0,0 3 0,-6 4-1,-6 0 1,-2-1 0,1-1-355,1-4 1,0-1 0,-3-1-1,2-2 1,1-1 0,0-3-208,2-2 0,-5-3 0,5-8 939,-1-8 1,2-6-1,6-9 1,0-1-1,2-4 1,2 0-1,7-3 1,3 1 607,4 0 0,6 4 0,0-2-913,5 0 0,-1-3 0,5 2 0</inkml:trace>
  <inkml:trace contextRef="#ctx0" brushRef="#br0">19782 9809 7939,'-2'-8'1626,"-2"4"0,3 1 0,-4-1 0,5-4-512,5 1 0,-1 1 1,0 9-1,-9 4-983,-10 7 1,-6 3 0,-7 1 0,-2 4 0,-2 3 0,-1 2 0,0 0 193,4-1 1,2 1 0,5-2-1,4-3 1,5-2 0,4-3 195,5 1 0,5-1-465,8-9 0,1 3 1,12-7-1,4-1 0,3-1 1,1-2 0,4 0 0,0 0-1,-1 0 1,-1-2 0,-2-1-339,-2-1 1,-6-1-1,-1 5 1,-2 0-1,-3 0-1138,-1 0 1,-7 2 0,-2 1 0,0 3 0,2 0-4632,4 0 6051,2-2 0,5-10 0,2-1 0</inkml:trace>
  <inkml:trace contextRef="#ctx0" brushRef="#br0">19875 10009 8927,'-26'-6'0,"0"-3"626,4-3 1,3 5 0,7 1 0,2 1 0,4-1 0,6 0 0,9 1 455,6 2 1,14 0 0,2 0 0,6-2 0,3 2 0,0 0 0,2 0-1,1-1-1258,1 1 1,1 1 0,-5 2 0,-2 0-1,-1-1 1,-3-2 0,-1-1 0,-5 1-2149,-4 1 0,1 2 2324,-3 0 0,3-6 0,2-1 0</inkml:trace>
  <inkml:trace contextRef="#ctx0" brushRef="#br0">20982 9942 7912,'0'-13'0,"0"-1"0,0 1 142,0 0 0,-2 5 0,-1 2 0,-1 1 0,1-4 0,1-3 1452,2-2 0,6 1 0,3 1 0,3 3 1401,1 5-2700,-5 2 0,-2 10 0,-6 7 0,-2 10-176,-2 9 1,-8 1-1,-7 5 1,-2 5 0,-3-1-1,-1-2 1,0-5-513,3 0 1,2-5 0,9-2 0,0-5 0,4-4-888,1-2 1,9-9 995,10-10 0,2-7 0,7-12 1,2-8-1,1-5 107,2-2 1,-1-8 0,0 4-1,-3-2 1,-2-3 0,0 3 0,-2 3 802,0 6 0,-1 2 0,-6 4 0,-2 3 3744,-1 4-3704,0 9 1,-2 5 0,-2 8 0,-4 7-380,-1 5 0,0 5 1,0 5-1,0 1 1,0 1-1,-1 2 1,-2 1-719,-2-1 0,-3-2 0,3-3 0,1-1 0,-1-4 1,1 0-1,1-4-1208,1-1 1,8-6-1,5-2 1,5-1 0,6-5-1,3-5 1608,2-9 1,6-7 0,1-6 0</inkml:trace>
  <inkml:trace contextRef="#ctx0" brushRef="#br0">21448 9969 7912,'0'-14'1246,"-1"7"0,-4 3 0,-4 2 0,-2 2-527,-3 0 0,2 6 1,2 3-1,3 3 0,-1 1 1,2 0-1,0 1 1,3-1-253,2 0 1,1 1-1,0 0 1,1 1 0,4 0-1,4-3 1,4-2-883,5-2 0,-2 2 0,5-5 0,-2-3 0,-1-2 0,0-4 0,-2-5-386,-4-3 1,0-5 0,-8-1 0,-1 1 0,-3 3-1,-4 0 919,-5 1 1,-8 0 0,0-1 0,0 3 0,4 0-113,4 2 0,5 6 0,10-1 1,7 1-1,8 0 0,5-1-2408,5 1 1,8-5 2401,5-1 0,7-9 0,-4-2 0</inkml:trace>
  <inkml:trace contextRef="#ctx0" brushRef="#br0">21995 9569 8092,'-14'-13'833,"3"7"1,2 7 0,4 11 10,4 9 1,1 10 0,0 4 0,0 5-1,0 3 1,0 3 0,-2 0 0,-1 1-1333,-1 1 1,-1-5 0,5 1 0,0-2 0,0-4 487,0-2 0,-5 2 0,-3-4 0</inkml:trace>
  <inkml:trace contextRef="#ctx0" brushRef="#br0">21728 10102 13381,'0'-53'0,"2"11"1087,2 17 0,9 12 1,11 13-1,4 0-1376,3 0 1,6 0-1,-1 0 1,2 0-1,4 0 1,1 0-1,3-2 289,1-2 0,2-4 0,4-5 0</inkml:trace>
  <inkml:trace contextRef="#ctx0" brushRef="#br0">22688 9915 7856,'13'0'-249,"1"0"0,-1 0 0,0 0 486,1 0 1,-6-4-1,0-2 1176,-2-1 0,-3-1 0,-8-2 0,-4 2 141,-2 3 0,-3 0 1,1 5-1221,0 0 0,-2 6 0,-3 3 0,-4 3-211,-3 1 1,-1 0-1,4 1 1,3-1-1,1 0 1,2 1-167,4-1 1,0 0-1,9-1 1,5-1-1,5-3 1,6 3-101,5 1 0,1-3 1,5-1-1,-2 1 1,1 0-1,-3 0 0,-2 1 483,-3 2 0,-3 2-280,-3-1 0,-3 0 1,-6 1-1,-2-1 1,-4 0-374,-7 1 0,-3 3 0,-10 1 0,-2-2 0,0-2 0,0-4 1,3-2-748,3-3 1,2 4 0,8-6-792,4-4 1,15-5 1850,15-7 0,15-13 0,11-2 0</inkml:trace>
  <inkml:trace contextRef="#ctx0" brushRef="#br0">23048 10035 9231,'-18'0'0,"0"0"0,2 2 6431,1 2-5823,2-2 1,-5 10 0,0-4 0,2 6 0,1 2 0,3 2 0,2 0-179,1 1 0,6 0 0,-1 5 0,4-3 0,6-1 0,7 0 0,9-3-1775,8-5 0,5-4 0,11-8 0,5-2 1345,0-2 0,18-16 0,-7-8 0</inkml:trace>
  <inkml:trace contextRef="#ctx0" brushRef="#br0">23461 9676 7922,'-1'-26'2297,"-4"4"0,4 10 0,-4 12-1810,4 8 1,5 4-1,2 2 1,2 3-1,0 0 1,1 1-1,-1 1 1,-1 4-1,-1 2 253,0 1 0,-2 3 1,-4 0-1,0 2 0,-1 0 1,-4 1-1,-3-1-1021,-4-2 1,-2-1 0,3-1 0,0-2-1,2-3 1,0-4 0,2-3-1573,3-2 1,4-5-1,3-5 1269,1-6 1,6-5 0,-2-5 0,1 1-1,-2 2 1260,-1 1 1,4 6 0,-1-2 0,2 5 66,-3 5 0,4-2 1,-4 6-721,-1 1 0,5 2 0,-5 1 1,2 1-1,0-1-683,2 0 1,2 1 0,3-3-1,2-2 1,-2-4-2237,-1-4 0,4-2 2896,3-4 0,4-8 0,0-8 0</inkml:trace>
  <inkml:trace contextRef="#ctx0" brushRef="#br0">23821 10089 7922,'-13'-14'1352,"1"8"1,3 6-864,4 8 0,8 8 1,3 2-1,3-2 1,5-1-1,2 0 0,0 1 1,0 2-1,1-3 1,1-4-1,-2-3 5030,-1-2-5358,-2-2 0,0-4 0,1-1 0,-3-4 0,-2-4-475,-4-2 0,-4-7 0,-2 0 0,-4 0 0,-4 1 0,-2-1 0,-3 1 0,1 3 155,0 0 1,-1 7 0,1 2 0,0 5 0,1 5-1,1 4 1,4 3 85,1 1 0,2 6 0,4 2 1,1 3-1,4-1 0,5 3 1,6-3-916,6 2 0,4-5 1,2-3-1,1-2 1,2-3 987,-1-3 0,4 3 0,0-5 0</inkml:trace>
  <inkml:trace contextRef="#ctx0" brushRef="#br0">24261 10115 7922,'13'0'-254,"1"-6"0,-1-1 0,0-6 1</inkml:trace>
  <inkml:trace contextRef="#ctx0" brushRef="#br0">24621 9609 8758,'0'-13'0,"0"-1"1369,0 1 0,0 4-721,0 0 1,0 12 0,0 3 0,0 9 0,0 7 0,-2 6 0,-1 6 0,-3 8 1740,-1 4 1,-2 2-2137,-4 6 0,-1-5 0,1 0 0,0-1 0,1 0-515,3-4 0,-1-2 1,5-4-1,2-2 0,2-5 1,1-5-1,0-3 0,0-6-1551,0-2 1,0-9 0,-2-6 0,-1-9 661,-1-7 1,-6 1 1662,1-3 1,1 4 0,-1 0 0,1 1 4436,0 0-4774,-4 5 1,12 14 0,0 10 0,8 4 0,4-1-820,1 0 1,5-4-1,1 3 1,2-5-1,2-3 1,2-2 643,2-2 0,6-2 0,1-4 0</inkml:trace>
  <inkml:trace contextRef="#ctx0" brushRef="#br0">24794 10222 8905,'-13'1'1594,"-1"4"1,7 2 0,3 7 0,2-1-1377,2 0 1,2 6-1,2 2 1,5 0 0,3-3-1,1-3 1,2-2-1,3-1-16,4-3 0,-1-3 0,1-6 0,0 0 0,0-2 0,-1-4 0,-2-6-1179,-2-4 0,-4-8 0,-4 2 99,-5-3 1,2-6 0,-1 0 0,-2 1 85,-2 2 1,1 6 0,2 1 791,5 2 0,3-5 0,1 3 0</inkml:trace>
  <inkml:trace contextRef="#ctx0" brushRef="#br0">25567 9569 9480,'0'13'782,"0"2"0,0 3 1,0 4-70,0 3 0,-1 8 1,-4 4-1,-4 4 1,-2 5-1,-3 0 1,1 1-1,-2-1-544,-3 0 0,2-1 0,-5-4 0,1 1 0,0 1 0,0-3 0,0 0 0,1-5-2454,3-1 0,1 2 2285,2-5 0,5 0 0,2-5 0</inkml:trace>
  <inkml:trace contextRef="#ctx0" brushRef="#br0">25661 10329 9794,'-6'-27'2206,"4"6"0,1 9 1,7 11-2257,1 4 1,-3 1-1,4-2 1,-1 1 0,1 3-509,2 1 0,-3-3 0,2 4 0,2-1 0,-1 1 1,0 1-1,-1-1-4936,2 1 5494,-5-6 0,5 3 0,-3-6 0</inkml:trace>
  <inkml:trace contextRef="#ctx0" brushRef="#br0">25807 10329 8693,'0'-14'0,"0"1"0,0 0 1624,0-1-1260,0 7 1,2 1-1,2 6-222,5 0 0,-2 0 1,2 0-1,3 0 1,3 0-1,4 0 1,2 0-1,1 0 1,0-2-1,1-1-526,0-1 0,-3-5 1,-3 5-1,-2-1 1,-2 1-1,1-1 987,-1 2 1,-4 2 0,0 1 0,0 1 0,-2 4-1,-1 5 627,0 7 0,-4 2 0,2 6-949,-3 2 1,-2 2-1,-3 11 1,-7 0 0,-4 0-124,-2 0 0,-7 0 1,2 0-1,-4 0 1,0-1-1,1-4 0,1-4-347,2-3 0,4-7 1,-3-3-1,2-3 1,3-3-272,1-4 0,9-5 0,7-12 1,11-8-1,10-7 0,8-4 0,6-3-268,2-5 1,2-2-1,3-2 1,2 1-1,0 4 728,-3 4 0,-4 2 0,2 3 0</inkml:trace>
  <inkml:trace contextRef="#ctx0" brushRef="#br0">23821 11142 10848,'-7'-14'4182,"1"5"-3630,6 0 1,-5 5-1,-1-3 1,-1 1 0,-3 1 84,-2-1 1,-2 5 0,0-4-618,-4 4 1,3 1 0,-3 1 0,3 2-131,2 2 0,6 5 130,2-1 0,7-2 1,5 1-132,6-2 0,10 0 83,-1-2 0,3-2 0,2 4 1,-1-1-1,0 3 76,-4-1 1,1 5 0,-6-2-1,-5 5 1,-7 5 0,-3-1 156,-2 0 0,-7 5 1,-7-2 3,-7 3 1,-10-3-1,-4 1 1,-2-1-162,1-2 1,-1 0-1,6-7 1,2-1-1,2-3 1,6-3-1770,8 0 0,8-6 0,16 0 0,9-9 1721,9-8 0,19-3 0,1-7 0</inkml:trace>
  <inkml:trace contextRef="#ctx0" brushRef="#br0">24141 11128 7825,'7'9'1953,"-2"0"0,-4 1-1215,-1 2 0,0 6 1,0 1-1,2 0 0,1 2 1,1 0-1,1 3 1103,0 1 1,-3 1-1483,2 1 1,-2-5-1,-2-1 1,1 0-1,2-2-968,2 0 1,-1-5-192,-4-6 0,-1-5 0,-2 0-67,-2-6 0,1-10 265,4-9 0,1-8 0,4-4 0,4-3 0,4-4 425,5-1 0,-3 1 0,2 1 1,-2 1-1,-1 4 0,-3 5 1,-2 6 1139,-4 7 1,2 3-341,2 5 1,-3 11-1,-2 10 1,-2 4-1,-2 2 1,0 1-394,0 3 1,0-1-1,0 0 1,0 0-1,0-2 1,0 0-1474,0-3 1,0-5 0,0-2 828,0 1 0,1-3 414,4 2 0,8-6 0,8 3 0</inkml:trace>
  <inkml:trace contextRef="#ctx0" brushRef="#br0">24607 11168 10337,'2'8'1456,"1"-3"1,3 0-841,1-1 1,2-1-1,3-7 1,-3-5-1,-5-3-733,-2-1 1,-2 0-1,0-1 1,0 1-1,-2 0 1,-2 1-1,-5 3-110,-3 4 0,-1 4 0,-1 1 0,1 1 0,1 4 1,2 5-6,1 6 0,6 1 0,-1 3-116,2 0 0,2 3 0,0-2 0,2 0-626,2-3 1,3 1 0,8-3 627,3-4 1,3 0 0,5-8 0,1-1 345,0-1 0,5-8 0,2-2 0</inkml:trace>
  <inkml:trace contextRef="#ctx0" brushRef="#br0">24887 11221 7819,'8'-20'0,"-4"2"611,-2 3 1,-2 2 0,-2 0 0,-2 1 0,-5 3-1,-3 4 146,-1 4 0,4 2 0,1 4 0,3 4 0,2 4 1,1 3-1,2 2-321,0-2 1,0 1-1,0-1-1045,0 2 0,6-1 0,3-3 0,4-2 0,4-2 0,0-3-4517,0-1 5126,3-1 0,1 1 0,6 1 0</inkml:trace>
  <inkml:trace contextRef="#ctx0" brushRef="#br0">25047 11288 7819,'0'-13'306,"0"-1"0,2 7 0,2 3 0,4 1-268,-1-2 1,9 4 0,-2-4 0,1 4 0,-1 1-39,0 0 0,-1-6 0,0-2 0</inkml:trace>
  <inkml:trace contextRef="#ctx0" brushRef="#br0">25394 10982 7822,'-13'0'0</inkml:trace>
  <inkml:trace contextRef="#ctx0" brushRef="#br0">25421 10968 10567,'-5'14'506,"1"-1"1,-5 2-1,1 4 1,0 6 103,-3 5 1,-8 11 0,6-1-478,-2 2 1,-4-1 0,1-1 0,1-1 0,3-4-678,0-4 0,5-3 0,2-2 0,1-3 0,3-2 544,2-2 0,7-7 0,1-6 0</inkml:trace>
  <inkml:trace contextRef="#ctx0" brushRef="#br0">25421 11048 8276,'-14'0'1919,"5"0"-2221,1 0 0,6 6 0,2 2 0,7-1 0,7-3-1547,4-2 1849,2-2 0,7-12 0,0-3 0</inkml:trace>
  <inkml:trace contextRef="#ctx0" brushRef="#br0">25687 10848 7794,'-6'8'1126,"-1"5"0,-8 2 0,0 10-1053,2 9 1,-3 6 0,5 4 0,-2 5 0,-3 5 0,2 0 0,0 1 0,0-4-332,-2-4 0,0 0 0,2-5 0,1-5 1,0-5-1,1-5 0,1-5 0,2-2 258,-1-4 0,-8-7 0,-2-3 0</inkml:trace>
  <inkml:trace contextRef="#ctx0" brushRef="#br0">25421 11421 7791,'13'-20'503,"-4"0"1,0 9 0,3 2 0,2 4-959,4 4 1,4 7 0,-4 1 56,-2 0 0,4 5 0,-3-4 0,0 1 0,-2-2 398,-2-1 0,0 4 0,1-2 0</inkml:trace>
  <inkml:trace contextRef="#ctx0" brushRef="#br0">25741 11435 8090,'11'-14'0,"0"1"0,-4 0 608,-1-1 0,3-3 1,-3-1-1,0 2 0,1 1 1,-1 1 2765,0 1-2884,4 6 0,-2 1-332,5 6 1,-5 1-180,-4 4 0,-3-2 1,-1 6-68,0 1 1,0-3 0,0 2 0,0 2-299,0 0 0,0-2 1,0 0-1,0 2 1,0 2-1,0 3 1,0 3-3860,0 2 4245,0-5 0,0 16 0,0-4 0</inkml:trace>
  <inkml:trace contextRef="#ctx0" brushRef="#br0">24008 11648 8924,'-52'12'372,"3"-3"1,9 4 0,12 0-1,9 8-120,10 4 0,13 2 1,12-2-1,15-3 1,23-4-1,18-5 1,-26-8-1,2-1 1,3-1-1,1-1 48,5-1 1,2-1 0,7-2 0,3-2 0,1 0 0,2-1 0,0 0 0,1 0 0,2 0-1,0 0 1,-2 1 0,0 0 0,2 1 0,0 0 0,-3 1 0,-1 0-631,-4-1 0,0 0-157,0 2 1,-1 0 0,-11-2 0,0 1 0,4 2 0,0 0 0</inkml:trace>
  <inkml:trace contextRef="#ctx0" brushRef="#br0">16263 1519 7770,'-8'-6'0,"-2"-1"0,7-6 0,5-1 274,3 1 0,9 0 1,-1-1-1,0 2 1,1 4-1,-1 2 1,0 1-1,1 1 609,-1 1 1,0 1-1,1 4 1,-2 2-1,-2 5 1,-3 4-1,1 5 1,-2 4-398,0 4 1,-3 12-1,-8 7 1,-4 5-1,-4 5 1,-5 1-1,-4 3-220,-3 2 1,0 1 0,1 3 0,3-3 0,2-5 0,3-7 0,2-5-540,5-4 0,3-7 1,6-4-1,0-7 1,3-5-1,5-5-1759,5-4 0,5-4 0,0-11 0,4-7 2032,3-8 0,8-22 0,1-6 0</inkml:trace>
  <inkml:trace contextRef="#ctx0" brushRef="#br0">16156 1599 8136,'-22'-18'0,"1"2"1650,2 4 0,7 3-1141,8 5 1,10-3 0,7-7-1,6 1 1,3 0 0,2-1-1,3 1 1,5 0 259,7-1 0,-2 1 0,7 1 1,-2 3-1,-2 5 0,-2 1 0,-2 0-1374,-5-2 1,1 3 0,0 6 0,-3 5 604,-1 3 0,-1 1 0,0 0 0</inkml:trace>
  <inkml:trace contextRef="#ctx0" brushRef="#br0">15876 2199 10407,'-55'22'0,"9"0"1183,12 2 0,15 6 1,16 1-1,6-3-1163,6-4 1,9-2 0,7-7 0,8-5-1,11-3 1,9-4 0,13-1 229,5-2 0,1-6 0,-33 1 1,-1 0-822,1-3 0,-1-1 0,5 0 1,-1-2-1,-3-3 0,-1-1 276,0 0 1,1-1 0,-3 0 0,-1-2-1,1-2 1,0 0 0</inkml:trace>
  <inkml:trace contextRef="#ctx0" brushRef="#br0">17089 1533 8065,'-6'-15'-15,"5"4"1,-2 16 713,6 4 1,-2 9-1,4 5 1,-4 7-1,-1 5 1,0 5-1,0 3 1,0 3-1,-1 2 473,-4 2 1,4-4 0,-4-2 0,4-2 0,1-4-1,0-2 1,0-7-2366,0-5 1,-5-5-1,1-5 1,1-4 0,2-8-1208,1-16 0,1-12 2338,4-19 0,-3-4 0,7-9 0,3-5 0,3-5 203,3-3 1,1 1 0,-3 6 0,4 5 0,-1 4 0,2 9 528,-1 8 0,1 7 0,1 10 0,-2 6 0,-3 6 0,3 3 0,-1 4 1496,0 0 0,3 4-1654,-4 2 1,0 5 0,-5 7 0,-1 2-487,-3-2 0,1 5 1,-5 1-1,-2 3 1,-3 2-1,-6 1 1,-8 2-384,-6 1 0,-10 4 1,-3-2-1,-2 1 1,-4 2-1,1-2 1,2-3-687,2-3 0,6-2 926,-3 1 1,6-2 0,6-2 0,5-4 0,4-1 396,3-1 0,2 1 0,10-5 0,5 1 0,6-1 0,6 0 75,4 1 0,6-1 0,2 0 0,2 1 0,-1-1 0,1 0-538,-2 1 0,4-5 0,-3-2 0,0 0 1,1-1-1,-1 0 0,2-3-7931,3-1 8114,-3-8 0,15-8 0,-5-6 0</inkml:trace>
  <inkml:trace contextRef="#ctx0" brushRef="#br0">17889 1932 7916,'-7'-5'3998,"5"6"0,10 9-3328,9 7 0,7 0 0,4-5 1,2-1-1,4-4 0,3-1 0,6-3 1,3-2-659,4-1 1,2-1 0,1-4-1,2-3 1,3-6 0,1-2-1,2-3-12,1-2 0,-9-1 0,13-5 0</inkml:trace>
  <inkml:trace contextRef="#ctx0" brushRef="#br0">18502 1453 8072,'-12'-2'265,"4"-2"0,-1 2 1,9-1-1,7 5 743,8 2 0,6 8 0,7 0 0,3 4 1,4 2-1,4 1 0,1 3 0,0 4-377,0 0 1,-2 1 0,-2 0-1,-5-1 1,-4 1 0,-5-2-505,-4-3 0,-4 3 1,-2-4-1,-3 1 0,-4 1 1,-4-1-827,-1-1 1,-1 2-1,-5-4 1,-8 1-1,-8 0 1,-7 1-1,-7 3 1,-4 1 698,-4 2 0,-4-1 0,-5 1 0</inkml:trace>
  <inkml:trace contextRef="#ctx0" brushRef="#br0">20075 1693 8275,'-6'-17'-46,"-1"2"1194,-1 4 0,1 2 162,3 0 1,2-3 0,-4 3-511,0-3 0,3 5 1,-4 4-1,0 6-460,-1 6 1,5 3 0,-1 1-1,2 0 1,2 1 0,2-1-386,2 0 1,4-4 0,5-1 0,0-3-1,1-2 1,-1-1-163,0-2 85,1 0 0,-1-2 646,0-2 1,-7 2 0,-6 0 0,-7 4 0,-5 9 62,-1 5 1,-1 0 0,2 5-1,2 0 1,3 0 0,1 2-1,3 1-655,1-2 1,2-1-1,0-5 1,0 2 0,2-3-1,2-3 1,5-5 0,4 0-1900,5 1 1,1-5 0,7 0 0,-1-6 0,4-6 1830,4-3 0,3-7 0,3-2 1</inkml:trace>
  <inkml:trace contextRef="#ctx0" brushRef="#br0">20568 1626 12440,'6'-10'1449,"-6"-4"1,0 2 0,-3 5-588,6 1 0,0 2 1,6 4-414,2 0 1,-6 6 0,0 2 0,-4 6 0,-1 2 0,0 2-1,0 0-373,0 1 1,-4-4 0,0 4 0,1-1-1,1 1 1,2 0 0,0 0-1018,0-2 591,0-3 1,0 0 0,-1-1 0,-4 0 142,-4 1 0,-3-7 0,-2-1 0,-4-1 1,-3 0-1,0 1-324,4 0 1,-3-1 0,3-5 314,0 0 0,16 0 1,11-2 215,14-2 0,14-9 0,10-8 0</inkml:trace>
  <inkml:trace contextRef="#ctx0" brushRef="#br0">21102 1493 11113,'-14'-12'-576,"1"3"1,6 4 0,4 8 444,6 2 1,4 1-1,6-3 1,2 3 0,1 0-1,2 1 1211,-2 0 0,-2 2 0,-5 5 0,-5-1 1,-4 0 117,-4 1 1,-8 5 0,-6 3-1,0 2 1,1-1 0,-1 0-382,1 0 0,3 3-753,0 0 0,2-5 1,2-2-1,3-1 1,1 0-816,3-2 1,3-3 0,3-2 0,3-4 0,1-1 0,5-3 0,3-3 76,3-4 0,4-10 0,-3-8 0,0-3 0,1-3 0,-4-2 291,-1-1 1,-4 1 1104,-2 8 1,-1-2-1,-5 7 110,1 0 0,-1 9 0,-6 5 0,-3 6 0,0 5 0,-1 6-48,0 3 0,4 4 0,-2 6 0,4-2 0,1-1 0,0-4 0,0 0-783,0-4 0,6-1-488,2-2 1,4-1 0,2-3 0,-1-5 25,0-2 0,4-8 0,-1-4 1,-1-7-1,1-5 0,-1-3 1,0-2 136,-2 1 1,-1-1-1,-2 2 1,-1 2-1,0 6 1,0 3 640,0 6 0,0 2 0,4 6 0,-1 1 0,0 4 0,-1 3 0,4 6-764,0 3 1,4 4 446,-1 6 1,6 1-1,-2 0 0,3-1 0,2 8 0,0-7 0</inkml:trace>
  <inkml:trace contextRef="#ctx0" brushRef="#br0">21741 1773 12130,'-8'-24'1871,"-1"-3"0,12 9 0,3 10 0,7 5-1948,5 3 0,1 0 0,-1 0 1,2 0-1,3 0 0,-1 0 1,3 0-1,3 0-139,3 0 1,5 0-1,-4-2 216,3-2 0,0-4 0,5-5 0</inkml:trace>
  <inkml:trace contextRef="#ctx0" brushRef="#br0">22488 1080 8023,'0'-20'1965,"0"5"0,4 4 1,1 11-1,-1 7-1039,2 5 1,-3 3 0,5 2-1,-2 7 1,-4 7-397,0 9 1,-2 2-1,-2 7 1,-2 2 0,-3 4-1,-2 3 1,0-2-1380,-2-1 0,4-2 1,0 1-1,1-3 1,3-2-1,1-6 849,2-6 0,6 2 0,2-5 0</inkml:trace>
  <inkml:trace contextRef="#ctx0" brushRef="#br0">22741 1519 11409,'-4'-16'932,"-1"3"0,1 10 0,4 3-889,0 7 1,4 5 0,1 3 0,-2 1 0,0 5 0,0 2 0,1 6 0,-1-1 90,-1 0 1,-2-1-1,0-1 1,0-1 0,1-2-1,2-6 1,3-3-135,1-5 0,2 2 0,5-3 0</inkml:trace>
  <inkml:trace contextRef="#ctx0" brushRef="#br0">22848 1346 10695,'-15'-18'0,"0"1"1785,2 0 1,-2 2-1130,11 2 0,1 6 0,9 2-475,7 4 1,3 1-1,8 0-181,0 0 0,10 0 0,-6 0 0</inkml:trace>
  <inkml:trace contextRef="#ctx0" brushRef="#br0">23154 1000 10833,'-8'-5'532,"-1"1"1,6 10-1,-2 8 1,4 6-209,1 3 0,0 4 1,0 4-1,0 5 1,0 4-1,0 3 1,0 2-1,0 3-249,0 2 0,0 1 0,0-1 0,1-3 0,4-1 0,4-4 0,2-4-75,3-2 0,-1-7 0,0 4 0</inkml:trace>
  <inkml:trace contextRef="#ctx0" brushRef="#br0">23341 1453 9133,'-27'-26'1447,"1"4"0,1 9 0,2 10-1229,6 6 1,2 3 0,1 4 0,1-1 0,0 1 0,-1 4 0,3 4-1,0 2 36,2 1 1,6 4-1,-1-4 1,4 1-1,6-1 1,6-2-1,7-3-6771,6-1 6517,5-7 0,10-2 0,0-6 0</inkml:trace>
  <inkml:trace contextRef="#ctx0" brushRef="#br0">23528 1506 9233,'-14'6'2576,"1"-6"0,6 1-2142,2-1 0,5 0 1,5 5-1,4-4 1,4-1-1,3 0 295,2 0 1,4-1-1,-3-2 1,-1-3-1,-2 0 1,-5-1-1004,-4-1 1,-4 5 0,-7-1 0,-8 5 0,-7 8 0,-8 10 0,-1 8 232,0 4 0,3 6 0,2-1 0,7 2 1,6 4-1,7 1 0,9 1 150,11-1 0,17-2-109,20-1 0,11-6 0,-28-17 0,0-1 0</inkml:trace>
  <inkml:trace contextRef="#ctx0" brushRef="#br0">1866 11261 8506,'-6'14'-77,"5"-5"0,-5 0 0,1 1-1944,1 2 2331,0-5 1,5-1 0,2-7-1,3-4 1,0-4 0,1-3 0,1-1 639,2 0 1,-3-1 0,2 3-892,2 2 0,-4-2 0,2 5 0,1 1 0,2-3-70,2 1 0,3 4 0,3-3 0,-1 1 0,2 1 0,-1 1-51,4 1 0,6-2 1,1-2-1,0-1 1,0-2-1,2 0 1,-1 0 194,1-1 1,4 1-1,-2-2 1,4 0 0,1 0-1,0 1-233,0 2 0,-5-2-66,1 6 0,-1-2 0,5 3 0,-1-2 1,-4 2-197,-3 2 1,0 1 0,-1 0-1,-1 1 1,-2 2 0,-3 2-1,-1-2 362,-2-2 0,0-1 0,5 0 0</inkml:trace>
  <inkml:trace contextRef="#ctx0" brushRef="#br0">2906 10968 16780,'-18'-12'-457,"0"-5"0,8 6 0,9 7 487,4 10 0,7 4 0,-1 0 0,3-1 1,2 2-1,4 1 0,4 1 0,4-1-19,0-3 0,-1 2 0,-1-2 0,-3 3 0,0 2 0,-2-3 0,-1 1-115,-6 2 0,-1-4 1,-6 9-162,-2 0 0,-3 1 0,-6 5 0,-7 0 54,-8 3 1,-4 2 0,-4-2-1,-2 2 1,-4 2 0,-2 1-1,-2 1-1837,-1 0 1925,3 1 1,-9 11 0,6 2 0</inkml:trace>
  <inkml:trace contextRef="#ctx0" brushRef="#br0">22821 14766 8263,'-13'-7'671,"0"3"1,4 7-1,1 3 1,2 1-1,3 3 1,2 2 0,2 1-1,4 1 1,4 1-1,3 1 1,1 3-1,0 2 1,-1 3-2,-3 1 0,1 1 1,-5 1-1,-2 0 1,-2-1-1,-1 1 1,0-2-1,-1-1 1,-2-3-1321,-2-2 0,-5-3 1,1-7-1,-3-5 0,-1-4 85,0-4 0,5-5 0,4-9 0,2-5 0,4-5 1,2-5 629,5-1 1,3-2-1,1-2 1,2 1-1,1 4 1,2 4 4208,-2 3-3931,5 3 1,-6 2 0,3 5 0,-3 4 0,-2 5 0,2-1 20,2 1 0,-2 4 1,3-2-1,-3 5 0,-2 3 1,0 3-1,1 2 1,-1 3-1618,0 6 0,5-2 1,0 4-1,-2-1 0,1-1 1,0 0-6171,6-3 7423,8 0 0,-3-1 0,4 0 0</inkml:trace>
  <inkml:trace contextRef="#ctx0" brushRef="#br0">23674 14500 8263,'6'-13'2320,"-4"-1"-1092,2 1 1,-2 7 0,-2 8 0,1 9-1,2 10 1,2 6 0,-2 4 0,-2 4-50,-1 4 1,-6 4 0,-1-2-1,-2-2 1,1-1 0,2 1 0,4 1-2661,0 0 1,2-5-1,0 1-286,0 1 0,2-5 1,3 0-1,7-6 1767,5-4 0,12-2 0,-1-7 0</inkml:trace>
  <inkml:trace contextRef="#ctx0" brushRef="#br0">24154 14700 8361,'0'-18'180,"0"0"1,2 6-1,2 7 1238,5-1 0,1 3 0,1-6 0,-2 0-414,1 1 1,-4 4 0,-5 10-1,-6 6 1,-9 6 0,-2 2-125,-3 4 1,-1 3 0,-2 2-240,4 2 1,5 0 0,3-4-1,2 0-452,2-1 1,2-3-1,5-3-501,4 0 0,4-3 0,7-5 1,5-3-105,4-4 1,0-4 0,8-1 0,-2 0 0,-3-1 0,2-4 0,-2-2-389,0-1 1,-6-2 0,-1 4 0,-2 0 0,-3 0 0,-1 3-6440,-1 2 7243,-1 1 0,6 6 0,2 1 0</inkml:trace>
  <inkml:trace contextRef="#ctx0" brushRef="#br0">24341 14913 10328,'-18'-18'0,"0"1"0,2 0 0,3 2 1638,4 2 0,6 6 1,12 2-1,11 4 0,12 1 1,9 0-805,5 0 0,10 0 1,9 0-1,7 0 1,2 0-1,-36-1 1,1 0-1,0 0 1,0-1-1136,1 0 0,0 0 0,34-3 0,-1 5 0,-4 0 1,-2 0-1,-8 0 0,-8 0-8246,-11 0 4560,-6 6 3987,-8-4 0,1 16 0,0-4 0</inkml:trace>
  <inkml:trace contextRef="#ctx0" brushRef="#br0">24914 16912 8209,'-13'-28'319,"-5"7"1,0 14 0,2 1 0,0 2 0,-1-1 441,0 1 0,-6-1 0,4 5 0,-2 0 0,-2 0 1,-3 0-1,0 0 0,-1 0 0,0 2 0,-1 1 1,-1 3-1,-2 1-521,1 3 0,2-2 0,3-1 0,1 1 0,3-3 0,2 3 1,3-2-638,1 0 1,3 0 0,2-3 0,2 3-536,2 1 0,3 2 0,8 3 0,5-2 0,6-3 932,7-1 0,14 11 0,4-3 0</inkml:trace>
  <inkml:trace contextRef="#ctx0" brushRef="#br0">24527 16659 8158,'-13'-2'1660,"0"0"0,-2-3-1225,-3 2 1,2 2 0,-6 2 0,-2 4 0,-1 3 0,-3 4 0,-2 3-154,-1 3 0,0-2 0,4 5 0,2 0 1,3-2-1,4 0 0,5-3-57,4-1 0,3-1 0,7-1-151,4 0 0,8 1 0,11-1 0,4 0-30,3 0 0,5-4 0,-4-1 0,2-1 0,3-1 1,0 2-774,-1-1 0,1 2 0,-6 4 0,-1 0 0,-2 1 1,-2-1 728,1 0 0,0 7 0,-1 0 0</inkml:trace>
  <inkml:trace contextRef="#ctx0" brushRef="#br0">25834 16806 8225,'-11'-14'1578,"0"10"-1146,0 10 0,-1 10 0,6 2 0,-1 0 0,-2-1 0,0 3 0,0 0 1664,-1 4 0,4-3 0,2 1-1989,2 2 1,2-5-1,0-1 1,0-4 0,2-2-647,2-3 1,4-3-1,3-7 1,0-5-1,-4-6-112,-1-4 0,3-14 0,-3 0 1,0-4-1,0-1 0,-2-1 268,2 2 1,-4-3 0,4 7 0,-2 5-1,0 6 802,-1 4 0,5 8 0,-1 4 0,4 6 0,0 6 0,6 4 83,2 5 1,3-2 0,6 6 0,3 1 0,6-3-503,6-2 0,5-3 0,5-2 0</inkml:trace>
  <inkml:trace contextRef="#ctx0" brushRef="#br0">26434 16619 8193,'-14'-19'670,"-3"11"1,-1 7-1,3 14 1,3 12-1,3 5 2388,-1 3 1,-2-5-2876,-1 3 1,4 3 0,1 3 0,3 6 0,3 6 0,5 2-184,6 3 0,9 5 0,2 2 0</inkml:trace>
  <inkml:trace contextRef="#ctx0" brushRef="#br0">20408 15033 8543,'0'-13'0,"0"-1"-19,0 1 0,0 0 0,0-1 1,2 1-1,1 0 0,3-1 0,0 1 1,0 0-1,-2-1 0,1 1 0,0 0 1,1-1-1,2 1 2008,-1 0 0,1-1-1300,1 1 0,-4 9 0,-6 8 1,-5 14-1,-6 9 0,-6 7 35,-2 4 1,-1-1 0,-3 8 0,5-4 0,3-2 0,4-2-615,0-2-424,6-5 1,-4 7 0,5-6 0,2-3 0,2-3-12,1-3 1,6-7 0,3-2 0,2-7-1,4-6 1,2-6 0,0-8 0,1-11-503,1-10 1,1-5 0,2-4 0,-3-5 0,-1-3 0,-2-1 0,-2-2 759,-4-3 1,-3 10 0,2-1 0,-4 9 0,-4 7-1,-1 8 1,0 3 2451,0 1 1497,0 11-3233,0-8 1,6 22 0,3 2 0,1 8 0,1 6 0,-2 4-391,1 4 1,2 6 0,1 0-1,0 2 1,1 2 0,-2-1-1,-2 3-3134,-1 3 1825,0-1 1,3 4 0,-2-6 0,-1 0 0,0-2 1049,-2-2 0,5-10 0,-5-6 0</inkml:trace>
  <inkml:trace contextRef="#ctx0" brushRef="#br0">20435 15126 10608,'-18'-31'0,"2"2"661,4 3 1,6 13 0,11 12 0,4 4-322,2 0 1,9 0 0,2-1-1,5 3 1,4-1 0,4 1-1,5 1 1,2 0-941,-2 0 0,6 4 600,-11-1 0,13 3 0,-7 1 0</inkml:trace>
  <inkml:trace contextRef="#ctx0" brushRef="#br0">20488 16539 8375,'-14'-4'178,"-4"-1"0,3 1 1,-3 4 520,3 0 0,7 10 0,0 6 0,2 7 0,3 5 0,2 1 0,1 4 18,0 2 1,3-1-1,3 1-1021,3-3 0,10-2 0,-6-8 0,3-6 0,4-4-185,2-3 0,-1-6 0,1 0-52,2-6 1,-5-9 0,0-9-1,-1-2 158,0-5 0,-2-8 1,-6 0-1,-2-2 0,-2-4 1,-3 0 557,-2-3 0,4-4 1,-1 6-1,-1 5 1,-2 5-1,-1 7 1,-1 3 1614,-4 6 1,4 6-991,-3 2 0,2 8-486,2 1 0,0 6 1,2 9-1,1 2 0,1 4 1,-1 1-1,0 1-96,1 0 0,-1 1 0,5 0 0,-1-4 0,-1 0 0,1-4-381,1-1 1,1-6-1,4-2 1,0-1-1,1-3 1,-1-2-99,0-1 1,-4 0 0,0 0 0,2 0 0,-1 2-323,-1 2 1,-3 5 631,-6 9 1,0 0 0,-2 8 0,-2 7 154,-5 4 1,-9 3 0,-3 0-1,-2 0 1,-3 0 0,-2 0-1,0-2-104,0-2 1,-3-4 0,0-6-1,1-3 1,2-3 0,1-4-567,1-4 0,4-8 0,1 1 1,2-4-1,2-2 0,4-4-3656,4-4 4122,3-3 0,0-1 0,-1 0 0</inkml:trace>
  <inkml:trace contextRef="#ctx0" brushRef="#br0">24154 15246 13215,'-25'-17'-426,"7"-4"1,-7-12 0,6 10-1,6 9 160,2 7 0,7 2 727,-5 5 1,6 2 0,-2 2-1,4 5 1,2 3 0,5 1-1,8 1 1,9 0 0,10 4 289,7 4 1,13 4 0,2 0 0,3 1 0,3 0 0,-2-1-412,0 1 0,3-2 0,-2-1 0,-3-2 0,1 2 1,-5 1-1,1 1-519,-4 1 0,-6 0 0,1-1 1,-5 3-1,-5 0 0,-5 2-1649,-6-1 1222,1-2 1,-10-3-1,3-1 1,-5-3-1,-3-4 1,-1-3-497,1-4 1,2-7 0,2 1 0,-1-4-1,0-4 1062,1-5 0,-1-9 1,0-2-1</inkml:trace>
  <inkml:trace contextRef="#ctx0" brushRef="#br0">25207 15593 8542,'-6'-5'980,"8"2"1,10 5-1,8 5 1,7 7 291,4 3 0,3 0 0,5 3-647,-4 0 0,7 2 0,-5-3 1,-2 0 181,-1 1 0,-4 5 0,-8 0-728,-4 5 0,-9 2 0,-6-1 0,-8 5-464,-8 2 1,-9 2-1,-12 0 1,-8 0 0,-5 0-1,-8 0-1794,-6 0 0,28-19 0,-2 1 2179,-2 2 0,-1 1 0,0-1 0,0 1 0,-5 4 0,0 1 0</inkml:trace>
  <inkml:trace contextRef="#ctx0" brushRef="#br0">2253 11368 8407,'-8'-47'0,"2"-1"0,8 11 0,2 9 0,4 6 0,1 6 58,0 1 1,-5 7 0,3 3 0,1 0 0,-2-1 0,1 0-1,2-1 1,4 1 0,5 0 0,4 2 0,7-1 120,5 1 1,10-1 0,5 5 0,4 0-1,5 0 1,6 0 0,5 0 0,7 0 43,-37 0 1,0 0-1,3 0 1,1 0-1,-2 0 1,1 0-1,-1 0 1,-1 0-1,0 0 1,-1 0-1,-1 0 1,1 0-777,33 0 460,-14-6 1,-3 3 0,-17-4 0,-8 1 0,-11 2 55,-8-2 0,-14 3 0,-17-5 0,-15 2 0,-16 3 0,-12 2 18,-11 1 0,34 0 1,-2 0-1,-5 0 1,-1 0-1,-1 0 0,-1 1 1,-2 1-1,-1 1 1,-2 1-1,-1 1 0,0 0 1,-1 2 178,1-1 0,0 1-144,3-1 0,1 1 0,4 0 1,1 0-1,4-1 0,1 1 1,3-1-1,1 0 0,-25 4 0,11-3 50,12-1 1,15 3 0,20-4 0,23-4 0,28-4 5,25-6 1,-30 2-1,2-2 1,10 0-1,1-1 1,3 0-1,0-1 1,2 0-1,-1 0 1,2 0-1,-1 0 1,-2 0-1,0 1-95,1 0 1,-1 1 0,-2-1 0,-2 2 0,-1 1 0,-1 1 0,-7-1 0,-1 0 0,31-5 0,-15 4 0,-13 3-204,-15 4 0,-14 2 1,-17 4-1,-14 3 1,-18 3-1,-20-1-1144,-18-1 1287,-4 6 0,27-8 0,-2 1 1,1 1-1,0 1 0,-1-1 1,0 0-1,-1 1 0,1 0 0,3 1 1,1 1-912,2-1 0,0 1 994,0 5 0,0 0 0,6-3 0,0 0 0,-3 6 0,0 0 0</inkml:trace>
  <inkml:trace contextRef="#ctx0" brushRef="#br0">3559 12767 8378,'0'-54'0,"6"-1"0,3 15 0,1 7 0,1 10-67,-2 9 1,-1 2 0,4 6 0,-3-1-1,-6-2 500,-6 2 1,0 1-1,-6 6-256,-1 0 0,-2 7 1,-1 7-1,-1 6 1,0 8-1,-3 7-264,0 5 0,-9 14 0,1 4 0,-4 4 0,-2 5 1,-1 0-1,16-32 0,0 1 85,-1-1 0,0 1 73,-13 30 1,14-28-1,1 0 1,-7 31 0,4-2-1,5 0 1,4-4 163,4 3 1,10-9 0,8-2 0,9-6-1,12-3 1,6-3 0,9-3-130,6-5 0,0-7 0,3-7 0,-1-2 0,3-2 0,0-2 1,-3-2-1145,-5 0 1,-5 2 1037,2 3 0,-9 8 0,-8 8 0</inkml:trace>
  <inkml:trace contextRef="#ctx0" brushRef="#br0">24541 5318 14069,'-8'-18'0,"4"-1"0,2-1 0,4 1-329,2 3 0,-1 2 1,5 4-1,-1 3 437,1 1 1,-4-3 0,3 3-308,-1-2 1,-3 1-1,-6-3 1,-3 1 0,1-2 1885,-1 0-476,1-3-1191,5 1 0,0 4 0,-1 2 1,-4 1 56,-4 3 1,-3 1-1,-2 4 1,-3 1 0,-2 1-1,0-1 188,0-1 0,-5 2 1,3 1-1,0-3 1,4 1-1,2 0 1,2 3 39,-1 2 0,5-4 1,0 5-1,1 1-309,0 2 0,-2-3 243,5 0 0,-1-5 1,2 5-221,-5 2 1,2-4-1,-2 2 1,-2 0-1,0 0 22,-3 0 1,1 0-1,1 4 1,2 0-1,2 1 1,1-1-130,-1 0 1,6 5 0,-3 1 0,4 0 0,1 2 0,0 0 0,0 1-255,0-1 1,0 3-1,1-5 1,2 0-1,3 2 1,0-2 42,0 0 0,4-1 0,-1-5 382,3 1 0,1-1 0,1 0 0,-1 1 79,0-1 1,2 5 0,1 1 0,2 0 0,0 2 0,0-2-49,-1 1 0,7 3 1,-2-2-1,4 0 1,2-4-1,1-2 0,4-1 319,1-1 1,-3-1-182,5-3 1,-1-3 0,5-6 0,0 0 0,0 0 253,0 0 1,-1-2 0,-2-2 0,-3-5 0,-2-3-1,-2-1-317,-2-1 1,-3-3 0,-1-3 0,-3 0 0,-2-4 0,-3-1-388,-1-2 0,-8-4 1,-1-3-1,-1-2 0,-1-2 1,-2 1-1,-5 0-20,-6 3 0,-4 1 0,-4 8 1,-3 1-1,-4 2 0,-4 0 0,0 3 56,-1 5 1,-8 1 0,-4 4 0,-4-3-1,-2 0 1,0 3 131,-4 5 1,-4-2 0,-1 2-1,3 1 1,0 1 0,4 2 0,1 2-143,5 2 1,6 4-1,3 6 1,2 4 0,2 4-1,3 5 1,5 4-180,4 5 1,-2 2 0,-1 2 0</inkml:trace>
  <inkml:trace contextRef="#ctx0" brushRef="#br0">14863 14806 19578,'0'-26'352,"-6"11"0,6 3 0,0 12 1,9 0-1,6 0 0,6-1 1,2-2-1,5-3 0,2 0 0,3-2 1,1 3-1,3-3 0,0 1 656,0-4 1,3 4 0,-9 0-1,-1-1-1771,-2 1 0,-8 4 1,0-2-1,-3 4 0,1 1-587,-1 0 0,-3 0 0,0 0 0,-2-2 1165,-4-2 0,4-9 1,-4-8-1</inkml:trace>
  <inkml:trace contextRef="#ctx0" brushRef="#br0">15743 14487 8316,'6'-14'1321,"3"10"1,-3 4 0,0 9 0,-2 1-769,0 2 1,5 10 0,-4 3-1,-2 3 68,-2 7 0,-1-3 0,0 4 0,0 1 0,0 0 0,0 0 0,0-2-682,0 2 1,2-4 0,1-2 0,1-4-1,-1-4 1,-1-2-567,-2-2 1,-2-7-1,-2-9 1,-5-7-1,-3-10-9,-1-6 0,4-12 0,1-3 0,2-5 0,3-3 1,2-3 95,1-1 1,0 4 684,0-2 1,4 4 0,2 2-1,2 4 82,2 4 0,2 4 0,0 5 0,-2 4 0,-1 5 1,1 4-1,2 4 684,2 4 1,5 1-1,2 1 1,-1 4 0,-3 4-620,-7 3 0,0 7 1,-5 3-1,-2 3 1,-2 3-1,-2 2-297,-4 1 1,-4 0-1,-7-4 1,-2-2-1,1-3 1,-1-4-782,0-3 0,0-2 0,5 0 0,0-1 1,-1-3-1108,1-4 0,8-5 1893,10-5 0,8-2 0,14-7 0</inkml:trace>
  <inkml:trace contextRef="#ctx0" brushRef="#br0">16143 14580 8397,'0'-28'4302,"0"7"-3588,0 12 0,6 6 1,3-1-1,2 4 1,3 4-266,-1 5 0,-1 9 1,-2 4-1,-2 3 1,-2 2-1,-3 1 0,-2 2 1,-1 1-550,0-2 1,-1-1-173,-4-1 1,-1-6 0,-3-3-1,3-5 3,1-4 0,-3-3 1,-5-8-1,-1-2 1,3-7 66,2-5 0,1-5 0,5-7 1,-1-1-1,1-4 0,1-1 143,2-3 0,0 0 0,2 0 0,1 3 0,3 3 0,0 4 1,1 5 625,1 3 1,-1 1 0,3 5 0,-1 1-232,2 3 1,-4 3 0,2 6 0,1 1-1035,2 4 0,0 2 0,-2 7 1,-1 0-1,3 3 0,3-1 698,3-4 0,-1 1 0,-3-5 0</inkml:trace>
  <inkml:trace contextRef="#ctx0" brushRef="#br0">16543 14500 8982,'-6'-15'1708,"4"5"0,-2 14 0,1 5-1357,-2 3 1,4-3 0,-3 0 0,2 1-1,2 2 1,-1 3 0,-2 3 0,-2 2-917,2 1 1,2 4-1,1-4 1,0 0-1,0-2 1,1-3 564,4-3 0,-4-8 0,5-12 0</inkml:trace>
  <inkml:trace contextRef="#ctx0" brushRef="#br0">16543 14487 9531,'-2'-33'0,"-1"6"0,-1 8 0,1 4-33,1 2 1,4 6-1,2 2 1,5 5 0,3 5 32,1 3 0,7-2 0,0 0 0</inkml:trace>
  <inkml:trace contextRef="#ctx0" brushRef="#br0">16796 14433 8153,'-12'-7'328,"3"-6"1,-3 5-1,5 1 1,0 8 393,2 8 1,4 3-1,1 1 1,0 2 0,0 1-1,0 4 1,1 0-528,4 4 0,-2 6 0,5 1 0,1-3 0,0-3 0,-1-3 0,-1 1-2038,0-3 1546,2 0 1,0-13 0,-1-4-569,-2-6 0,-2-9 814,-4-6 1,-1-10-1,-2 2 1,-2-3 0,1 0 435,-2-2 0,4 1 1,-2-3-1,2 4 1,2 5-1,0 3 0,0 5-232,0 1 1,6 8-1,3 2 1,4 4-1,4 2-1850,1 4 1,1 7 0,-3 6 1696,2-2 0,6-1 0,-4-2 0</inkml:trace>
  <inkml:trace contextRef="#ctx0" brushRef="#br0">17023 14647 10600,'-5'-29'0,"1"7"659,1 6 1,3 7-1,3 0 1,3-1-1,1-2 1,3-1-1,2-1 1,2 2-1401,-1 4 1,0-7 0,1 4 0,-1 1 0,0-2 0,1 0 0,-1-1-929,0 0 1,1 5 1668,-1 4 0,6 2 0,2 2 0</inkml:trace>
  <inkml:trace contextRef="#ctx0" brushRef="#br0">17369 14420 8229,'-7'1'4632,"2"4"-4111,4 4 0,1 3 1,0 2-1,0 3 0,0 2 1,0 0-1528,0 0 1,0-1 0,0-4-1,0-1 1,1-1 1005,4-3 0,2-15 0,7-9 0</inkml:trace>
  <inkml:trace contextRef="#ctx0" brushRef="#br0">17463 14220 10945,'7'-38'0,"-3"2"0,-2 6 0,-1 7 0,2 5 0,2 3 48,-2 2 1,4 5-1,2 4 1,3 3-1,0 2-48,-3 3 0,8 4 0,-2 5 0</inkml:trace>
  <inkml:trace contextRef="#ctx0" brushRef="#br0">17702 13940 10181,'12'-1'0,"-1"-2"0,-2 0 0,-1 4 0,1 7 0,-1 5 0,-2 5 668,-3 4 0,3 8 0,-1 4 0,1 1 0,0 5 0,-3 2 1,-1 5-1,-2 2-1298,0 0 1,-2 1-1,-2-4 1,-5 0 0,-3 0 629,-1-3 0,-1-8 0,1-2 0</inkml:trace>
  <inkml:trace contextRef="#ctx0" brushRef="#br0">17582 14500 10131,'5'-44'0,"1"1"0,1 3 0,2 6 0,1 4 0,1 6 0,2 4 0,1 5 177,2 4 1,0 4-1,-1 4 1,1-1-1,2 2 1,0 5-1,0 7 1,-1 5-3648,0 3 3470,-3 0 0,0-5 0,-1 0 0</inkml:trace>
  <inkml:trace contextRef="#ctx0" brushRef="#br0">18022 14407 8904,'8'6'924,"-4"2"0,2 12 0,-1 6 1,-2 8-743,-2 5 1,-2 4 0,-4 0 0,-4 0 0,-3 3 0,-1 1-1,0 2 1,-1 0 0,1-2 0,1-4 0,2-6 0,2-7-519,3-7 1,-4-3-1,4-11 1,2-9-1,3-15 124,5-12 0,8-14 1,9-11-1,3-6 0,2-3 1,0-1-1,-1 3 634,1 6 0,3 2 1,-2 13-1,-3 8 0,0 9 1,-1 8-423,-2 4 0,9 9 0,-3 8 0</inkml:trace>
  <inkml:trace contextRef="#ctx0" brushRef="#br0">3426 15833 8548,'-19'-33'558,"5"6"0,1 1-692,7 7 1,6 16-1,4 6 1,5 2-1,3 1 1,3-1-1,1 1 1,4 0-1,0 0 1,4-3 445,1-2 0,6-1 0,2 0 1,1 0-160,3 0 1,1-1 0,4-4 0,1-4-181,1-3 1,5 3 0,-4 1 0,-1-1 0,0 1 0,1 2 0,-2 2-158,-2 0 0,-1 1 0,-1 7 184,-4 5 0,4 3 0,-5 1 0</inkml:trace>
  <inkml:trace contextRef="#ctx0" brushRef="#br0">4346 15646 8839,'-18'-19'0,"2"-2"-1527,4 0 1491,4 8 0,10 12 0,2 5 320,5-1 1,3 3 0,3-2 0,1 1-231,2 1 1,4 1 0,-4 6 0,-2 2 0,-1 2 0,-3 2 0,-3 2-106,-5 2 0,-2 2 0,-4 2-161,-2 0 0,-5 5 0,-10 4 0,-7 1-732,-3-2 944,-14 10 0,7-10 0,-10 11 0</inkml:trace>
  <inkml:trace contextRef="#ctx0" brushRef="#br0">4852 17432 15895,'0'-25'-608,"0"3"0,0-8 1,0 6-1,0 6 1,0 4-793,0 0 1,0 5 1392,0 1 0,2 6 0,1 2 1,3 7-1,-1 5 0,3 0 1,-1-1-1,2-3 0,0 3 0,0 1 1,0 2 307,-2 4 1,5-3-1,-3 3-344,3-3 1,1 4-1,-1 2 1,-2 1-1,-1-1-8,2-2 1,0 7 0,1-2-1,-1 0 1,-2 1 0,1 0 40,2 2 0,0-2 0,-2-1 0,-1-4 0,1 0 0,2-4 0,1 0-49,1 2 1,1-3 0,1 4 0,3-1 0,2 0 0,3-2 0,1-1 63,1-2 1,6 0-1,0 2 1,2 1-1,3 2 1,0-3 0,2-2 3,1 1 1,-3-8 0,7 7 0,-1-3 0,-1-1 0,-1-1-1,-2-1 1,-1-1 69,1 0 1,-1 3 0,-1-3-1,-1 0 1,1 1 0,3 0 0,4 4-87,5 1 1,-2-1 0,2 0 0,2-2 0,0 1 0,3 0-20,-1-1 0,0 2 0,2-5 0,2 1 0,2 2 0,2 0 0,2-2 71,2-1 1,-7 0 0,0-2 0,1 4 0,2 1 0,1-2-71,2-1-2,-5 4 1,6-7 0,-3 6 0,4 0 0,0 0-1,1-2-93,-1-1 1,6 3-1,0-4 1,2-2-1,2-2 1,-2-1-1,0 0 154,-36 0 1,1 0 0,32 0 0,-31 0 0,0-1 0,-1-1-1,-1 1 1,36-4 0,-1 1 172,-1-2-148,-4 4 0,-29-1 0,-1 1 0,35 2 0,-1 0 0,3 1 0,-3 2-94,1 1 0,-35-1 0,1 0 0,-2-1 0,1-1 1,1 2-1,1 0 0,0 0 0,1 0-58,2 0 0,-1 0 0,-4 0 0,1-2 42,1-1 1,0 0 0,-2 2-1,1 1 1,0-1 0,0 0-1,0 0 1,1-1 0,-2 0-1,1 0 1,1-1 0,0 0 102,0 0 0,1 0 0,-2-2 0,-1-1 0,3 1 0,0 0 0,-2 0 0,0 1 0,0 0 0,1 0 0,0 1 0,0 0-40,-1 0 1,0 0-1,0 0 1,-1 0-1,1 1 1,1 0 0,-2 0-1,1 1 1,35 4-1,0 0 1,0 1-80,-36-3 1,1 0 0,35 0 0,-36 0 0,-1 1 0,1-1-1,0 1 1,36 4 0,-3 0 0,-1 1 27,1 2 1,-6 0 0,3-2 0,0-1 0,-3 1 0,2 1 280,-3-3-172,-6 4 0,8-6 0,-4 5 0,-1-4 0,3 0 0,-3-1-23,-1 0 0,5 0 0,-2-3 0,-3 2 0,4-2 0,-5-2 54,-2-1 0,6-4 0,-6-2 1,-1 0-1,3-2 0,-1 1 0,0-3-21,-7-2 0,3 3 1,-7 0-1,2-1 1,-2-2-1,1-2 1,-2 1-257,0 0 1,3-6 0,-5-4 0,0-2 0,1-3 0,-1-3-65,-1-5 0,-3-4 0,-3-4 0,-3-5 1,0-4-1,-1-3 0,0-4 267,-4 0 0,-1 3 1,-1 0-1,0 3 1,-2 5-1,-3 5 1,-4 4 185,-3 4 0,-7 1 0,0 7 0,-2 3 0,-3 1 0,-2 3-178,-1 3 0,-6 5 0,-3 3 0,-4 2 1,-3 2-1,-3 3-248,-2 2 1,-1-4 0,-5 1 0,0 0 0,-1-1 0,-3-1 0,-3 0 164,0 0 0,-6-4 0,1 3 0,-5-2 0,-3 0 0,-4 0 317,-1 2-215,-1-5 0,-5 10 1,-2-2-1,-3 2 1,-3 2-1,1 0-89,-1 0 1,-6 0 0,4 2 0,-3 1 0,-3 1 0,-1 1 0,38-3 0,-1 0-19,-36 3 0,34-3 0,0 0 1,-36-2-1,37 0 0,0 0 1,0 0-1,1 0 0,-2 0 0,0 0 82,0 0 1,0 0 0,-2-2 0,-1 0 0,1-1 0,0 1 0,-2 0 0,1 1-1,0 0 1,1 1 0,-1-1 0,0 0 0,1 0 0,0-1-23,-1 0 0,0 0 0,-1-1 1,-1 1-1,2 2 0,0 0 1,0 0-1,0 0 0,0 0 0,0-1 1,2 0-1,-1-1-6,2 0 1,-1-1 0,-2 0-1,-1 1 1,-1 0 0,1 1 0,0-2-1,0 0 1,-1 0 0,0 0 0,2-1-1,0 0 1,-1 1 0,1-1 27,-1-1 1,0 0 0,6 1 0,-1 2-1,-4-1 1,-1 0 0,2 0 0,-1 1 0,3 0-1,-1 0 1,-1 0 0,0-1 0,-1 1 0,1 0-32,0 0 1,0-1-1,-4 1 1,0 0-1,6 1 1,0 1-1,-1-2 1,0 1-1,0-2 1,0 1-1,0 0 1,0 0-99,1-1 0,0 0 0,-6 2 0,0 0 99,4-1 0,0 0 0,-2-1 0,0 0 0,4 1 0,-1-1 0,0 1 0,1 0 0,-3 0 0,1 0 15,-2-1 0,1 1 1,3-1-1,0 0 1,-5 2-1,1-1 1,1 0-1,1 0 1,1 0-1,-1 1 1,0 0-1,-1 0 29,-1 1 0,0 0-42,3 0 0,-1 0 1,-1 0-1,0 0 0,3 0 1,-1 0-1,0 0 1,-1 0-1,-1 1 0,0 0 1,0 0-1,0 1-25,0 0 1,0 0-1,-1 3 1,-1-1 0,2-1-1,0-1 1,1 0-1,-1 0 1,-1 0 0,0 0-1,1 1 1,0-1-1,0 0 1,-1-1 30,0 0 0,0-1 1,2 2-1,0 1 1,-1-1-1,0 0 0,0 0 1,0-1-1,0 0 1,0 0-1,-2-1 0,-1 0 83,-1 0 0,0 0-75,0-1 0,-1 2 0,0 1 1,0 0-1,0 1 0,0 0 1,1 0-1,-1 1 0,-1 1 1,0 1-1,0 0 0,1 0-58,-2 0 0,0 1 0,-1 2 0,0 0 0,1 0 0,1 0 0,-1-1 0,1 1 0,-1 1 0,0 0 0,2 0 0,0 0 0,0 1 1,0 1-33,-1-1 0,0 0 1,2 0-1,-1 0 0,0 1 1,0 1-1,3-1 0,0 0 1,2-2-1,1 1 1,1-1-1,1 0 0,0 0 1,1 1 74,1 1 0,1 0 0,-1 0 0,0 1 0,-28 11 0,5-4 0,5-2 0,2 0 0</inkml:trace>
  <inkml:trace contextRef="#ctx0" brushRef="#br0">14263 17978 8389,'-19'-19'-7,"6"-3"0,-1-3 1,7-2-1,-2 0 1,2 1-95,1-1 1,-5 6-1,4 4 189,0 2 0,-4 1 0,5 1 0,0 0 0,2 1 0,7 3 0,7 5-28,7 2 1,11 4 0,-2 2-1,4 5 1,3 3 0,2 1-1,5 2-95,4 3 1,5-3 0,8 1 0,3-4 0,4-5 0,9-1 85,-33-4 1,1-1 0,-1 0 0,0-1 0,7 0 0,1-1 0,-1-1 0,1-1-1,0 0 1,0-2 0,1-2 0,1 0 0,1-1 0,0 0 90,2-1 0,1 0 0,3-2 1,0 0-1,0 1 0,0 1 1,1-1-1,0 1 0,2-2 0,1 1 1,0 0-1,1 1-115,1-1 0,1 0 1,4 1-1,1 1 0,-3 1 1,-1 0-1,2 0 0,0-1 1,1 0-1,2 0 0,-1-1 1,1-1-1,1 0 0,0 1-114,-1-1 0,1 0 0,1-2 0,1-1 1,-3 1-1,-1-1 0,1-2 0,1-1 0,-1 0 1,0-1-1,2 0 0,0-1 0,0-1 0,0-1 42,0-2 1,-1-2-1,-2 1 1,-1-1-1,2-2 1,0-1-1,-22 8 1,-1-1 0,1-1-1,1 0 1,1-1-1,0-1 1,1-1-1,1 0 1,-1-1 0,2 0-1,0-2 1,0 1 483,0-1 0,-1-1 0,0 1-416,-5 3 0,-2 1 1,2-2-1,5-5 1,1-2-1,-1 0 1,-4 4-1,0-1 1,0 1-1,0-2 1,-1 1-1,1-1 1,1-1-1,-1 1 1,0-1-1,0 1 1,-2 0-1,1 0-23,0 0 0,-1 1 0,0-1 1,3-2-1,0 0 0,-1 0 0,-4 1 1,1 0-1,-1 1 0,0-1 0,1 0 1,-1 1-1,0 0 0,0 0 1,-2 0-1,0 0 0,-2 0 0,0-1 1,19-15-1,-1-1-88,-19 15 1,0-1 0,-2 0 0,16-15 0,0 0 0,2-2 0,1-1 0,-5 1 0,-2 0 0,-1 0 0,-1-1 0,1-2 0,-1-1 0,1 0 0,-1-1 91,0 0 1,-1-1 0,-14 13 0,1 0 0,-2 0 0,14-17 0,-1 0-1,-14 19 1,1 0 0,-1 0 0,0-1 0,0-1 0,0 1 0,-1-1-1,-1 1 1,-1-1 0,12-21 1,-1-1 0,-11 20 0,0-2 0,-1 2 0,8-17 0,-1 1 0,0-2 0,1 0 0,-2 1 0,1 0 0,-3 2 0,1 1 0,-2 1 0,1-1-240,-2-1 0,0 0 1,-1 7-1,-1 0 1,-1-7-1,-1 0 1,-1 1-1,0 1 0,-1 2 1,-1 1-1,0-2 1,-2 0-1,-1 2 1,-2 0 124,0 0 1,-2-1 0,-2-1-1,-2 0 1,1 0 0,-1 0-1,0 0 1,-1 0 0,-1-3-1,0 0 1,0 0 0,-1 0 176,0-2 0,-1 0 0,3-9 0,0-1 0,1 5 0,1 0 0,0-2 0,0 0 0,1-2 0,0 0 1,-2 4-1,-1 0 0,0 0 0,-2 0 72,1 0 0,-2 0 0,-2 7 0,-1 1 0,0-3 0,-1 1 0,-1 1 0,-1 1 0,-1 4 0,-1 1 0,-1 0 0,-1 1 0,-2 3 0,-2 1-152,2 2 1,-2 0 0,-4 0 0,-2 0 0,1 2 0,-2 1 0,0 1 0,-1 0 0,-1-1 0,0 1-1,1 2 1,0 0-38,0 1 1,-1 0 0,-3-2 0,0 0 0,1 2 0,1 1 0,0-1 0,0 0 0,1-1 0,0-1 0,2 2 0,1 0 0,-1 0 0,0-1 95,-1-1 0,1 0 0,2 3 0,1 1 0,-2-8 0,0 0 0,0-1 0,1 0 0,2 2 0,0-1 1,0 0-1,1 0 0,1 2 0,0 0 102,0 2 1,-1-1 0,2-2 0,0 1 0,-2 2 0,-1 1-1,1 2 1,-1 1 0,-10-33 0,-1 7-89,2 5 0,-6-2 0,4 14 0,-3-1 0,-3 4 0,-2 4 0,-2 4-222,-2 5 1,-1 3-1,-2 2 1,3-1 0,2 0-1,2 1 1,2 0 227,1 4 0,1-3 1,-1 4-1,2-1 0,1 0 1,3 0-1,2-1 54,3 1 0,1 4 0,2-2 1,-1 0-1,1 4 0,1 1 7,3 2 0,-1 0 0,4-1 0,0 1 0,0 0 0,3-1-164,2 1 1,1 4-1,1 0 1,4 0 0,2 1-1,2 0 1,1 1 25,5-1 0,0-1 0,7-4 0,2 1 0,1 2 1,3 1-1,2 0-79,1 2 0,4-4 0,-2 5 0,0 1 0,-1-3 0,-2 2-73,-2 0 1,-3 2 0,-1 4 0,-3 0 0,-2 0 0,-3 0-381,-1 0 0,-6 0 1,-2 1-1405,-1 4 1946,5 2 0,-4 6 0,6 1 0</inkml:trace>
  <inkml:trace contextRef="#ctx0" brushRef="#br0">22208 6957 14047,'-19'-18'0,"5"-1"0,9 0-649,3-1 0,8 4 1,4 6-1,7 2 991,5 2 1,7-3 0,4 5 0,1 0 0,3-1 0,2 1 0,1 1 0,0 1 0,0 2-24,0 0 0,-6 6 0,-5 4 0,-6 8 0,-10 7-638,-7 5 0,-17 19 0,-3 0 0</inkml:trace>
  <inkml:trace contextRef="#ctx0" brushRef="#br0">25634 3892 8334,'-15'8'-9,"-1"1"1,-2 0-1,0 0 1,-1 1 440,-3 5 0,1-1 0,0 3 0,1-2 0,0-2 1,1 1-1,3-2 0,4-6 0,7-12 0,10-15 475,5-12 1,8-7 0,1-4 0,2-6 0,1-5 0,-1-3 0,-3 2-803,-3 1 0,-8-3 1,-3 0-1,-2 2 1,-4 1-1,-2 2 1,-6 0-419,-7 0 0,1 1 0,-6 3 0,0 4 0,-1 5 1,3 5-229,0 4 0,4 9 1,6 4-1,2 3-340,2 2 0,3 1 1,9 3-1,6 6 881,4 6 0,14-2 0,-2 5 0</inkml:trace>
  <inkml:trace contextRef="#ctx0" brushRef="#br0">25274 2852 8340,'0'-21'751,"0"4"0,4 2 0,2 1 0,2 3-273,2 2 0,-2-3 0,-1 3 0,0-1 1,-1-1-1,2 4 625,-1 1 1,-2-3-956,3 5 0,-3-1 1,4 5-1,1 0 0,2 0 1,1 2-923,1 2 0,5 3 324,3 7 1,-1 1-1,0 1 1,-1 2-1,0-2-39,-1-1 1,-1-2 0,-4 0 0,3 1 0,0-1 0,0-1 488,-2-3 0,-2-3 0,0-6 0</inkml:trace>
  <inkml:trace contextRef="#ctx0" brushRef="#br0">25661 1733 8475,'-12'-21'52,"3"3"1,-9 9-1,3 3 1,2 2 1123,0-1 1,4-1 0,0 3-548,-2-1 1,7 1 0,4 7 0,7 7 0,7 4 0,3 4 0,6 2 29,2 2 1,-3-2-556,0 1 0,1 0 1,3 4-1,-1-3-258,-2 0 1,-3-10-1,-3 2 1,-1-2-1,-3-4 1,-4 0-786,-3-2 0,-3-5 1,-7-4-1,-7-8 602,-5-6 0,0-8 0,-5 2 0,0-5 0,2-3 1,0-2-1,2-1 422,3 1 0,2 1 1,3 4-1,4 0 0,4 2 1,1 3 622,0 4 0,1 3 0,4 3 0,4 4 0,4 3-251,5 4 1,-3 1 0,2 0-1,0 1 1,-1 2 0,3 3 0,0 1-371,1 4 1,-1-1 0,-3 0 0,2-1 0,-2 2 0,-2 1-491,-5 1 0,1 0 1,-6 1-1,-1-1 1,-1 0-1,-2 1 0,0-1-247,0 0 1,0-4 0,-2 0-1,-2 0 81,-5-2 732,3 5 0,2-10 288,8 2 1,3-2 0,7-1-1,-1 2 1,-1 3 0,-2 0 12,-1 0 1,-6 4-1,3-1 1,-1 3 0,-1 3-1,-1 2-374,-2 6 1,-5-3 0,-3 1 0,-2 0 0,-3-2 0,2 2 0,-4-2-532,-2 0 1,4-1 0,-3-5 0,2 1 0,3-1 0,-1 0-2799,4 1 2196,-5-1 0,12 0 1043,0 1 0,12-7 0,8-1 0</inkml:trace>
  <inkml:trace contextRef="#ctx0" brushRef="#br0">26234 1466 8773,'-27'-19'0,"2"-2"237,3 0 0,7 6 247,6 7 0,8 3 1,1-2-1,7 1 1,6 3-1,5 4 1,4 8-1,2 8-245,-2 2 0,6 12 0,-4 0 1,-2 6-1,0 1 0,-2-1 0,-1-1 1,-3 0-459,-1-2 0,-3-6 0,-2-8 1,-2 0-1,-1-4-187,0-1 1,-4-9 0,0-6 0,-6-9 0,-5-7 0,-3-8 101,2-6 0,-7-4 0,3-6 0,-2 0 1,0 0-1,2 0-210,-1 0 0,1 6 984,0 3 0,1 5 0,2 3 541,1 6 0,6 6 0,0 5-287,6 5 1,6-1 0,7 11-1,3 0 1,0 0 0,2-2-802,0-1 1,0 0-1,1-3 1,-3 2 0,-1-2-1,0-2 1,-1-2-234,3-4 0,-6 4 0,4-5 0,-3 0 1,-2-2-1,1 1 99,-1 3 0,-4 2 1,-2 4-1,-1 2 293,-3 5 0,-6 4 0,-3 3 0,-1 4 0,-2-1 0,2 2 0,1-1 756,0 4 1,4-3 0,-2 0 0,2-2 0,2-3-443,0-1-401,0-8 1,2-1-1,2-6-116,5 0 1,-1-4 0,0-1 0,1 1-1,0-1-45,0 1 0,0 0 0,4 5 0,-1 4 0,-1 3-144,-3 4 0,-5 3 0,3 3 0,-1 4 0,-1 3 0,-1 3-295,-1 3 1,-8 2 0,-2 4 0,-2-1-1,-2 1 1,-4 3 0,-2 3 604,-1 1 0,-11 6 0,2-2 0</inkml:trace>
  <inkml:trace contextRef="#ctx0" brushRef="#br0">26087 2572 8296,'-18'-21'1595,"1"-5"0,0-1 1,11 9-1,11 2-1224,11-2 0,9 2 0,8-8 0,8-4 1,13-6-1,-23 15 0,3 0 0,3-2 0,1 2 1,3-1-1,0 0-703,1-1 1,0 2 0,3 1 0,-1 3-1,-2 2 1,-1 1 0,-1 3 0,0 2 331,-1 1 0,-1 1 0,0 1 0,0-1 0,2-1 0,0-1 0</inkml:trace>
  <inkml:trace contextRef="#ctx0" brushRef="#br0">24448 5024 11723,'-14'-46'-247,"5"3"0,0-4 1,-1 0-1,0 1 1,1 1 273,4 7 1,-1 4-1,2 9 1,1 2-1,0 6 1,-1 3-1,-4 4 1,-1 3-1,0 1 1,-1 4-1,-3 4 1,-5 4-1,-6 1 1,-4 5-302,-3 4 1,-8 5 389,0 6 0,-6 4 0,-7 3 0,0 3 0,-2 7 370,-1 6 0,0 2-446,28-21 0,1 0 1,-1 1-1,2 0 1,0 3-1,1 1 1,1 3-1,0 1 1,1 2-1,0 2-56,-1 2 0,1 1 0,-1 4 0,0 2 1,2 0-1,-1 2 0,0 2 0,0 1 1,1 3-1,0 1 0,2 0 0,1 0 0,3 3 1,1 1-73,1 0 1,2 1-1,1-3 1,2-1 0,3 2-1,1 1 1,2-2-1,1 1 1,2-3 0,3 1-1,2 3 1,4-1-368,3-1 1,4-1 0,4-2 0,5-1 427,5 4 0,5-3 0,3-5 0,3-3 0,5-1 0,4-3 0,3-3 1,3-3-20,3-3 0,2-5 1,2-2-1,3-5 1,2-5-1,0-3 1,0-1-1,1-2 1,2-3-1,0-3 1,-22-5-1,0-1 0,1-1 1,2-2-1,-1 0 1,2-2 9,0 0 0,1-1 1,0-1-1,1-2 1,1-2-1,0-2 1,2 0-1,1-2 1,-1-1-1,1-1 1,-1 0-1,1-1 1,2-2-1,0 0 1,1-1-1,0-1 1,1 0-1,0-1 10,2-1 1,0 0-1,-1-1 1,-3 2-1,-1 0 1,0-1 0,-1 0-1,0-2 1,-1 1-1,-2 0 1,-1 0 0,0-1-1,-1 0 1,-1 0-1,0-1 1,-4 1 0,0 0-1,-1-2 1,-2 0-1,-1 0 1,-1-2-177,18-13 1,-2-2-1,-3-1 1,-3-3-1,-6-4 1,-3-3-1,-2-4 1,-4-3-1,-3-3 1,-4-3-1,-4-5 1,-3-3-14,-11 21 0,-1-1 0,-2-1 1,-2 3-1,-1 0 0,-1-2 206,-2-6 0,-2-2 1,-1 0-1,0 4 1,-2 0-1,-1-1 0,-1-6 1,-3-1-1,-1 0 1,-1 3-1,-1 0 1,-2 1-49,-1 3 1,0 0 0,-3 1 0,-1 4 0,-2 1 0,-1 1 0,-10-20 0,-2 1 0,-4 4 0,-3 3 0,-1 5 0,-4 4 56,-3 6 0,-2 3 0,0-2 0,-2 4 0,-2 11 0,-2 4 0,1 1 0</inkml:trace>
  <inkml:trace contextRef="#ctx0" brushRef="#br0">27513 4784 8263,'-34'6'0,"-3"-3"0,8 6 0,4 0-262,5-1 1,13-3 0,7-5 261,7 0 0,11-5 0,3-3 0</inkml:trace>
  <inkml:trace contextRef="#ctx0" brushRef="#br0">27873 4758 8818,'-29'-5'0,"2"1"282,6 1 0,11 3 1,6 4-1,4 4 1,4-1-3593,5-2 3310,3-4 0,1 5 0,0 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14197 5211 8146,'0'-13'0,"0"-1"0</inkml:trace>
  <inkml:trace contextRef="#ctx0" brushRef="#br0">14210 5184 8109,'0'6'-240,"1"-6"0,4-6-525,4-1 1165,-3-5 1,-2 11 45,-8-4 1,2-2 0,-1-2 0,5-3-1,4-1 1,0-1 0,1 1 2278,0 0-2325,2 5 1,-1-4 0,-4 4-1,-2-4 928,-2-2 1,0 5-1,-2 2-57,-2 1 0,-4 3-980,-5 8 1,6-2-62,2 5 0,5-5-172,5 2 0,2-8 1,6-3-1,2-1 1,1-4-1,2-1-404,-2-1 1,-5 6-1,-5 2 547,-5 4 1,-4 1 0,-10 3-1,0 4 1,-2 8 0,-2 3 0,-2 4 377,-2 3 1,4 0 0,-4 9-1,2 2 1,2 1 0,3 4 13,0 1 0,7-4 0,1 1-802,0 2 0,5-4 0,-4-4 1,4-4-1,2 0-633,4-4 0,-4-7 0,3-1 128,-2-2 0,2-6 1,1-3-1,-2-8 151,-2-12 0,-1-7 0,0-16 1,2-5-1,1-5 207,1-5 0,7-1 0,-3-2 241,4-3 1,-3 4 0,0-4 0,1 4 141,2 6 0,2 6 1,-1 8-1,0 2 0,1 3 1,-1 6-1,-1 5 531,-3 3 0,3 3 0,-4 3 0,3 3 0,-1 2 1,-1 0 1181,1 1 0,2 3-1285,2 4 1,-1 0-1,-1 8 1,-2 5-1,-2 2-269,-3 5 1,4 7 0,-4 4 0,-2 2 0,-2 0 0,-1-1-1017,0 1 0,5 1 1,-1 1-1,-1-2 1,0-3-1,0-2-8793,1-2 9623,1 4 0,1-6 0,1 5 0</inkml:trace>
  <inkml:trace contextRef="#ctx0" brushRef="#br0">14223 5291 8127,'-4'-13'1218,"-1"-1"0,2 7 0,8 2-858,4 4 0,4-1 0,5-1 0,6-2 0,4-1 0,4-2 0,4 1 0,4-4 0,4-2-360,4-5 0,1 4 0,4-6 0</inkml:trace>
  <inkml:trace contextRef="#ctx0" brushRef="#br0">14823 4838 7970,'-6'-14'0,"-3"1"0,-3 1 1419,-1 3 1,6 5 0,2 8 476,4 5 0,5 3 1,1 3-1,-1 3-984,2 4 0,-3 9 0,4 3 0,1 2 0,-2-1-1096,0 2 1,3-4 0,-4-2 0,3-3 0,1-3 0,0-3 0,-2-4-3573,-1-3 0,0-5 2383,-11-5 0,0-7 1546,-18-11 1,0 0-1,-7 1 1,-1 1-1,1 4 84,2 1 0,3 2 1,1 4-1,4 1 1,0 2-1,5 3 894,5 1 1,4 7-1,6 3 1,0 1 0,2 1-1,2 4-1398,5 2 0,4-3 0,5-1 0,4-2 0,6-3 0,7-2 0,6-5-3927,5-5 0,4-14 4174,8-8 0,-3-12 0,4-4 0</inkml:trace>
  <inkml:trace contextRef="#ctx0" brushRef="#br0">15276 4651 7988,'-19'-13'3305,"6"7"1,-1 6-2493,9 7 0,3 7 1,4 3-1,0 6 0,4 2 1,0 3-1,2 3 1,-2 5-290,0 2 0,2-2 0,-2-1 0,0 1 0,2-2 0,-2-5 0,1-3 1,-1-6-2881,0 0 1,-2-7 1541,-4-4 1,-7-8-1,-5 1 1,-4-7-1,0-2 1,-1-4 1078,-1 0 1,4 2 0,-4 1 0,3 2 0,2 3 0,-1 2 748,1 1 0,4 1 0,2 4 0,1 4 0,3 4 1,1 3-1231,2 2 1,2 4-1,4-2 1,6-1 0,5 0-1,4-3-3976,3-1 0,3-3 4192,4-3 0,3-9 0,6-7 0</inkml:trace>
  <inkml:trace contextRef="#ctx0" brushRef="#br0">15463 5104 7942,'-13'-6'3234,"-1"5"1,7 1-1,4 7-2739,6 1 1,4-1-1,7-4 1,-1 3-1,0 0-412,1 0 1,-5-2 0,-1-4-1,3-1 1,-1-4 0,-1-4 0,-5-2-652,-2-3 0,-4 1 0,-2 0 0,-5-1 0,-3 1 0,-1 0 49,0-1 1,-1 7 236,1 2 1,0 0 0,1 2-336,3 4 0,4 4 0,11 6 0,8 1 0,6 3 617,6 0 0,12 0 0,4-2 0</inkml:trace>
  <inkml:trace contextRef="#ctx0" brushRef="#br0">15770 5238 7942,'-33'5'743,"0"-3"1,-1 2 0,6-2-56,4-2 0,8-8 1,-2-3-1,5-7 1,4-3-1,6-3 1,8-2-1,8-4-699,8-1 0,5 0 1,6 6-1,2 3 11,0 4 0,10-3 0,-2 0 0</inkml:trace>
  <inkml:trace contextRef="#ctx0" brushRef="#br0">16023 4958 8923,'-24'0'1196,"-3"0"1,2 0 0,5 0-1,0 0-295,4 0 0,1 0 1,5 0-1,5 0-445,10 0 1,11 0 0,6 1 0,4 2 0,0 3 0,-1 0-650,-2 0 1,0 4-1,-5-1 1,-2 3 214,-1 1 1,-7 1 0,-4 0 0,-3 4 114,-1 4 1,-11-1 0,-7 1 0,-6 1 0,-2-1 0,-1-1-1,-1-1-859,-3 1 0,8-5 0,1 1 0,6-6 0,4-2 722,3 2 0,3 1 0,6 1 0</inkml:trace>
  <inkml:trace contextRef="#ctx0" brushRef="#br0">16436 5291 7972,'-27'0'380,"1"16"1,1 6 0,2 5 336,6 1 0,-3-1 0,3-1 0,0 0 1,2-3-1,2 0 0,0 0 0,1 1-717,3-2 0,-3 9 0,5-3 0</inkml:trace>
  <inkml:trace contextRef="#ctx0" brushRef="#br0">17103 4704 7981,'7'-13'208,"-3"0"0,-4 1 1369,-4 3 1,1 3-1001,-6 6 1,5 0 0,-5 2 0,-2 4-1,-2 5 1,-3 9 0,-2 3 0,0 7 82,-1 3 0,4-2 0,-1 3 0,4-2 0,5-2 0,1-2 0,3-3-739,1-3 0,2 2 0,2-6 0,4-3 0,6-5-725,4-5 0,2-4 0,-5-2 0,0-4 0,2-5 0,1-8 0,2-9 508,-2-7 1,-1 0 0,-1-1-1,-1-2 1,-1 0 0,-2 0 951,-1 1 0,-6 8 1,1 0-1,-2 6 771,-2 2 1,0 10-1,0 11 1,0 10-847,0 5 1,0 8 0,0-2 0,0 3 0,1 0 0,2-2-376,2-6 1,1 3-1,-2-3 1,5-2-1,3-5-1183,1-5 1,1-4-1,-1-2 1,-1-5 0,-2-7-1,-1-8 1,0-4 571,-2-2 1,5-1-1,-4-2 1,-1-1 0,-1 2-1,-2 2 842,1 5 0,-1 3 0,-4 5 581,0 1 1,5 7-1,1 6 1,-1 9-1,3 7 1,-2 5-1221,0 0 0,4 4 0,-2-3 0,0 3 0,1 2 0,2-2-2256,1-3 0,5-3 1,3-5-1,-1-2 2422,0-3 0,11-4 1,-2-5-1</inkml:trace>
  <inkml:trace contextRef="#ctx0" brushRef="#br0">17516 4678 7965,'-12'1'2410,"3"4"1,9-2-1,9 4-1937,3-1 1,1 3 0,2-3 0,1 0-1,2 0 2089,-2-3-2614,5-2 1,-6-1 0,3 0 0,-4-1 0,-2-4-1,-3-4 1,-4-3-323,-4-1 0,-2 0 1,-4 1-1,-5 3 1,-5 5 274,-3 2 1,-5 2-1,0 2 1,-2 2 0,0 6-1,3 5 1,4 3 0,5 0 230,4 1 0,3 0 0,6 5 0,3-2 0,6 0 0,8-1-1665,7-3 0,13-5 0,5-4 1,4-4 1532,4-4 0,8-13 0,2-3 0</inkml:trace>
  <inkml:trace contextRef="#ctx0" brushRef="#br0">17956 4585 7953,'-20'0'1038,"-2"-2"1,-1-1-1,0-1 1,6 1 2188,2 1 0,3 4-1615,3 2 0,9 4-1400,9 5 0,-2 2 0,2 1 0,2 2 0,0-2-75,3-1 1,-1-3-983,0-3 0,1 1 0,-1-6 0,0-1 0,-1-3 146,-3-4 0,-1 1 0,-6-6 0,3-3 0,-2-3 0,-2-2 0,-2 0 1029,-4 3 1,2-1 0,-4-2 0,1 0-1,2 0 1,-1 3 1955,1 0 1,1 2 0,7 5-970,5 7 1,-1 1-1238,0 8 0,3 0 0,5 5 0,2-1 0,-2 0 162,-1 1 1,3-1-1308,0 0 0,1-5 0,-3-2 0,2-2 0,0 0-1853,1-1 1,-3-3 0,5-3 2917,-2-1 0,5-12 0,-3 1 0</inkml:trace>
  <inkml:trace contextRef="#ctx0" brushRef="#br0">18302 4465 10617,'-6'-14'0,"-3"2"4048,-2 4-3544,3 2 0,4 7 0,7 4 1,3 2-1,1 2 176,3 0 0,1 0 1,-1 4-512,-1 0 0,-2-4 1,4 0-1,-2 0 1,1 0-342,2 0 1,-3-6 0,0 1 0,1-2-871,2-2 1054,1 0 0,-5-2 0,-4-2 1349,-2-5 0,-2 1-861,0-1 0,1 7 0,4-1 0,2 6-534,0 5 0,5-2 0,-3 0 1,3-1-1,3-1 0,1 1-536,2 0 1,0-3 0,-5 2-1,0-2 1,1-2-1487,-1 0 2056,0 0 0,1 0 0,-1 0 0</inkml:trace>
  <inkml:trace contextRef="#ctx0" brushRef="#br0">18942 4345 7956,'0'-14'4718,"0"1"-4192,0 6 0,0 2 0,0 11 0,0 6 0,0 7 257,0 6 0,0 1 0,0 8 0,0-2 0,0-2 0,2-2 0,2-3-727,5-3 1,4 2 0,4-8-1,2-4 1,2-6 0,2-4-1,1-5-188,-2-6 0,2-2-884,-6-11 1,-2 0-1,-7-6 1,-5-2 245,-2-1 1,-2-4-1,-2 5 1,-2 3 0,-5 4-1,-1 0 1,-1 3-199,2 2 1,6 7 967,-1 3 0,2 5 0,2-3 0</inkml:trace>
  <inkml:trace contextRef="#ctx0" brushRef="#br0">19569 4171 7907,'-15'-1'0,"-1"-2"0,-2-1 1580,1 1 1,3 3 0,2 4-1,1 5 1,3 4-1080,-3 5 0,4 3 0,-2 5 0,0 2 0,2 2 0,2 1 0,4-3 0,1-2-756,0-4 0,0-2 0,0 3 0,0-6 0,1-3 0,4-5-729,4-5 1,2-4-1,1-6 1,-3-7-1,-4-8 1,-2-4 561,1-2 0,-3 1 837,4-1 0,-4 2 0,-1 3 0,0 4 1485,0 3 0,0 2 0,2 1-1502,2 3 1,-1 5 0,6 8 0,3 5 0,3 3-1,4 1-184,2 0 0,-3 1-1314,4-1 1,-1-1 0,2-2 0,-2-2 0,-2-2-5641,-3-3 6740,-1-2 0,5-1 0,0 0 0</inkml:trace>
  <inkml:trace contextRef="#ctx0" brushRef="#br0">19689 4265 7889,'-14'0'465,"2"1"1,4 4-1,3 3 1,4 4-1,1 2 260,0-1 0,0 5 1,0 1-1,0 0 0,0 1 1,0-4-1,0-1 304,0-2 1,1-1-1434,4-3 0,-2 1 0,5-6 0,3-2 0,-1-5-1108,-1-6 0,3-10 1512,-3-8 0,3-5 0,1-8 0</inkml:trace>
  <inkml:trace contextRef="#ctx0" brushRef="#br0">19782 3905 7889,'0'-13'557,"0"-1"1,1 5 0,5 2-654,8 1 1,-1-3 0,6 3 193,1-1 1,-1-1 0,4-3 0,0 0 0,0-2-136,3-2 0,0 2-333,1-10 1,-6 3-1,-4-2 1,-3 4 0,-5 3-271,-5 2 1,2 4 597,-2 0 0,1 7 0,-7 4 1,-1 8-1,-2 9 665,-3 7 1,-1 0-1,-3 13 1,2 2-1,1 2 1,-1 3-1,-1 2-41,2-1 1,-2 3 0,2-5 0,-3-2 0,-1-3 0,1-5-770,3-4 1,-6-3-1,3-2 1,-1-4 0,-3-4-1,1-5 1,-2-4-389,0-5 1,2-2 0,-3-4 0,3-4 0,3-6 0,2-5-1,1-3 1251,-1 1 1,4 0 0,0 3-1,2-2 1,-1 0 0,4 2-401,4 2 1,5-2 0,10 7 0,4-1 0,5 0-1,3 2 1,2 2-831,2 3 0,-4 2 0,1 1 0,-3 0 1,-1 0-1,-2 0-645,-3 0 0,-4 1 0,-9 4 1513,-5 4 1,-2-2 0,-4 2-1,-2 1 583,-5 2 0,-4-3 0,-5 0 0,-3 1 1,-2 2-1,-3 0 0,-2-2 945,0-1 1,4 0-1,4 4 1,0 1-1,4-1-1842,1 0 0,-4 1 0,-2-1 0</inkml:trace>
  <inkml:trace contextRef="#ctx0" brushRef="#br0">5479 6677 8533,'9'0'-13,"-1"0"0,3 0 0,2 0 0,3 0-44,2 0 0,1 0 0,-1 0 0,4 0 0,5-2 0,3-1 0,2-1 0,1 0 0,2-1 0,1 1 0,4 1 0,0 1 0,4 2 693,2 0 1,-1 0-1,4 0 1,1 0-638,2 0 0,-2 0 0,2 0 0,3 0 36,0 0 1,-1 0-1,0 0 1,1-1-1,1-4 1,3-2 396,2 0-326,1-5 1,3 9-1,0-5 1,-1 2 0,3 3-1,-1 2-209,4 1 1,0 0-1,-2 1 1,3 4-1,3 2 1,0 2-1,-3 0-30,-3 1 0,-1-2 1,-1-1-1,1-1 1,0-3-1,-1-1 1,1-2 303,0 0 1,-1-6 0,1-3-1,-2-5 1,-1-3 0,-2-6 0,0-2 315,-1-1 1,3-1 0,-7-1 0,0-2-1,-4-1 1,-4 0-664,-5-2 1,-2-1 0,-5-4 0,-6 1 0,-9 3 0,-5 0 0,-6 0-160,-2-3 1,-6 4 0,-12 1 0,-10 0 0,-12 1 0,-12 2 192,-9 1 1,-17 2 0,31 14 0,0 1 0,-4-1 0,-2 2 0,-3-2 0,-1 0 0,0 0 0,-1 0 0,-2 0 0,-1 0 62,1 1 0,-1 0 0,2 3 0,-1 0 0,-4-1 0,0 0 0,1 2 0,0 1 0,1 0 1,0 1-1,-3 1 0,1 1 0,0 0 0,0 0 32,0 1 0,-1 1 0,-1 0 0,0 1 0,0 0 0,0 1 0,-1 1 0,0 1 1,-2 1-1,0 2 0,0 1 0,0 2 80,-1 2 1,-1 0 0,0 2-1,0 0 1,1 1 0,0 1-1,3 2 1,-1 0 0,0 3-1,0 2 1,4 0 0,0 0 0,3 2-1,1 0-33,4-1 1,3 1 0,6 0 0,2 2 0,4 2 0,2 2-1,3 0 1,2 2 0,5 1 0,3 1 0,-8 37-1,17-34 0,3 2 0,0 0 0,2 0 0,3 1 0,0 0 0,0 0 0,0 0 0,0 0 0,0 0 0</inkml:trace>
  <inkml:trace contextRef="#ctx0" brushRef="#br0">9278 6450 8247,'-14'-20'0,"3"2"152,2 3 1,4 3-1,11 3 1,9 6 0,12 6-1,13 6 1,14 3 0,15 1-1,-29-6 1,1 0-1,4 0 1,0 0 0,6 2-1,2-1-42,5 1 0,1 0 0,4 0 0,1-1 0,8-1 0,0 0-139,-1-1 0,0 1 0,0 0 0,1-1 0,1 1 0,0 0 1,0-1-1,-1-1-271,-1 0 0,0-1 1,1 0-1,-1-2 1,-5-1-1,-1-2 269,-3 1 1,-1 0 0,0 0-1,0 0 1,-4 0 0,0-1-1,1 0 1,-1-1 15,1 0 1,0-1 14,-3-2 0,0 0 0,2 1 0,1-1 0,-2-2 0,1-1 0,0 1 0,1 1 0</inkml:trace>
  <inkml:trace contextRef="#ctx0" brushRef="#br0">2986 6464 8263,'-4'-25'0,"-1"2"0,2 0-338,8 5 1,2 4 320,6 6 0,-4 5 1,0-2-1,1 4 1,2 1-1,2 0 1,0 0-1,4 0 1,4-2-1,4-1 0,0-1 1,2-1-1,2 1 849,1 0-763,6-1 0,-3 4 4,6-4 1,-4 4-1,-1-4 1,2 5-75,2 5 1,1-2 0,1 4 0,2-1 0,3-3 0,0-2 0,1-1 35,1 0 1,-5-1-232,1-4 0,-4-3 1,-3-9-1,-1 0 45,1 0 0,-8-2 1,0 1-1,-4 2 1,-6 1 166,-3 2 1,-2-6 0,-1-2-1</inkml:trace>
  <inkml:trace contextRef="#ctx0" brushRef="#br0">4146 6117 20902,'4'-13'-543,"1"0"0,5 4 0,-1 1 0,4 2 1,3 3 480,2 2 0,0 7 0,-3 3 0,1 3 1,2 1-1,-2 0 0,-1 2 0,-3 3-310,-3 4 1,-2-1-1,-4 1 1,2 0-1,-4 0 1,-2-1-1,-5-2 1,-2-2 325,-2-3 0,-2 0 0,-1-1 0,-1-1 1,1-2-1,0-1 47,-1 2 1,-3 0 0,-3 4 0,0 3 0,-4 6 0,-1 4-24,-2 3 0,-6 6 0,-1-3 1</inkml:trace>
  <inkml:trace contextRef="#ctx0" brushRef="#br0">5372 7596 11660,'4'-8'0,"2"0"0,0 1 306,0-1 1,5 0-209,-2-6 1,2 1 0,3 1 0,-1 2 0,0 1 0,1 0 0,-1 0 0,0 2 0,1 1 0,-1 3 0,0 1 0,2 2-166,3 0 1,-3 0 0,3 0 0,-2 0 0,0 0 0,5 2 0,3 1 231,4 1 1,3 1-1,-2-7 1,4-1 0,1-3-1,3 0 56,2 0 0,5 0 0,2 3 0,0-1 1,0 1-1,-3 2 0,0 1-222,1 0 0,-2 1 0,2 2 1,-1 3-1,0 1 0,1 4 0,-1-1 10,-1-1 0,-2 1 0,0-4 1,-2 0-1,-1 0 0,-1-1 181,1 0 1,0-3 0,1 2-1,-1-2 1,2-2 0,-2 0-1,1 0-126,1 0 0,-2 0 0,0 0 1,2 0-1,-2 0 0,1 0 0,1 1-199,1 4 0,4-2 0,0 4 1,1 1-1,1-1 0,3 2 115,3-2 0,-1 4 0,1-7 1,0 0-1,3 1 0,1-1 1,2-1 247,0-1 0,1-7 0,-1-1 1,2 1-1,1-3 0,-2 2 0,-1 0-223,0 3 0,0-3 0,-5 2 0,0 1 0,1 2 1,-3 1-66,-2 0 0,3 0 0,-1 0 0,3 0 0,4 0 1,-2 0-1,-1 0-41,-1 0 1,3-5-1,1-1 1,0-1 0,0-4-1,1-2 798,2-5-537,-11 3 0,8-4 1,-11 7-1,2 2 0,-2 3 1,-1 1-200,-3 3 1,3 1-1,-1 2 1,-3 0-1,0 0 1,-2 0-1,0 2 1,0 2 0,0-2 1,0 2-1,0-2 0,0-4 1,0-1 383,0-1-234,-6-7 0,7 5 0,-2-4 0,1 1 0,3 0 0,0 0-136,3 0 0,0 2 0,4-3 0,-1 1 1,1 0-1,2 0 0,1 2-182,1 1 0,-5-5 0,-2 4 0,0-2 0,1 0 0,1-1-677,-2-2 1173,-7-1 1,2-1 0,-5 0 0,0-3 0,0-1-1,-3 2-174,-3 1 1,-5 2-1,-2 1 1,-3 2-1,0 1 1,-2-1 0,0-1-354,-3 2 0,-1-1 1,-3 4-1,-2 0 0,-2-1 1,-1 1-451,1 0 0,-5 0 0,1 1 459,-2-3 1,-2-4-1,-2-2 1,-4 0-1,-6-1 296,-4 1 1,-3-5 0,1 7 0,-4 1 0,-5-3 0,-3 4-139,-1-2 0,-4 6 0,2 2 0,-1 1 0,-3 0 0,-1-2 0,-2 2 46,0 2 0,4 1 1,2 0-1,0 0 0,1 0 1,1 0 251,2 0-176,2 0 0,-3-5 0,-2-1 1,1-1-1,-4-3 0,-1-2 321,-4-1 1,-2-1-1,3 1 1,1 0 0,1-1-1,1 2 1,-3 2-386,-2 1 1,8 5 0,-4-4-1,2 2 1,4 3 0,-3 2-1,3 1-82,-1 0 0,2 0 1,5 0-1,-1 0 0,0 0 1,1 0 32,-1 0 1,-4-5-1,-3 0 1,-3-1 0,-6-2-1,-3 1 1,-3-2 189,2 2 1,1-5 0,6 4 0,0-1 0,0 1 0,0-1 72,0 1-220,0 2 0,0 6 1,-2 0-1,-1 0 1,-1 0-1,1 2-47,1 2 1,-2-1 0,-2 5-1,0-2 1,-1-2 0,1 0-1,-2 1-40,1-2 0,3-2 0,-4 1 1,2 1-1,5 1 0,1-1 154,0-1 0,4-2 1,-5 0-1,4 0 0,0 0 1,-2 0-1,-1 1-79,0 4 1,0-4 0,-1 5 0,-4-2-1,-3 2 1,-4 2-79,-2 2 0,1-3 1,0 1-1,1-2 1,0-2-1,2 1 110,-1-1 1,-2 1 0,7-5 0,2 1 0,1 2-1,4 1 1,1-1 103,-1-1 0,4-2 1,1 0-1,-2 0 0,0 0 1,-4 0-1,2 1-189,-1 4 0,-6-2 1,2 6-1,-5 1 0,-7 2 1,-1 1-4,-5 1 0,-8-6 0,5 1 0,2 2 0,0-1 0,4-1 0,2-3 150,4 0 0,6-5 0,-2 4 1,1-4-1,3-1 0,-1 0 1,5 0 60,2 0 1,-7 0 0,8 0 0,0 0 0,-1 0-1,1 2-64,1 2 1,-7 2-1,2 4 1,-4-1-1,-2 2 1,1-1-1,0 0-266,3-1 0,2 0 0,2 3 0,2-2 0,3-2 0,1-1 0,4 1 156,1 2 1,-2-4-1,0 0 1,4-2-1,-2 2 1,2 0 107,1 0 1,-3 3 0,6-3-1,-3 1 1,-2 4 0,0 2-1,1 5-206,-1 4 0,0 3 0,1 2 0,1-1 0,4 1 0,8 1-1112,7 3 1020,4-3 1,10 3-1,6-7 1,12-3 0,9-2-1,8-3 44,6-1 1,9-6 0,5-1-1,5-3 209,4-2 1,-31 1 0,1 0-1,-2 0 1,1-1 0</inkml:trace>
  <inkml:trace contextRef="#ctx0" brushRef="#br0">11504 7263 25690,'-27'-32'-1793,"12"10"1,5 1 0,3 10 1664,-2 11 0,1 2 1,-1 7-1,1 1 0,0 2 1,7 0-1,10-2 1,14-2-1,17-2 0,17-4 338,12 0 0,-23 0 0,2 0 0,2 1 0,2 0 0,1 0 0,0 0 0,3 1 0,-1 0 0,3-1 1,0 0-1,4 0 0,2 0 0,3-2 0,2 0 71,4 0 1,1 0 0,-23-1 0,0 0 0,1 0-376,2 0 1,1 0-1,0 0 1,3-1-1,1-1 1,0-1-1,3 0 1,0 0-1,0-1 1,0-1-1,1 0 1,0 0 110,1-1 0,1 1 0,0-2 0,2 0 1,0-2-1,0 1 0,2 1 0,-1 0 0,1-1 1,0 0-1,-1 0 0,1-1 0,0 0 0,1 0 1,0 0-1,0 0 0,1 1 0,0-1-43,1 0 1,2 0 0,-1 0 0,0 0 0,0 1 0,0 0 0,1 0 0,0 1 0,0 0 0,0 0 0,-1 1 0,1 1 0,0 0 0,0 0 0,0 0 0,0 0 0,1 1 0,0 0 0,-19 1 0,1 0 0,0 0-1,-1 0-76,18 0 0,0 0 0,-1 0 1,0-1-1,1 0 0,-2 0 0,-5 1 1,-1 1-1,0 0 0,-2-1 0,0 1 1,0-1-1,-3 1 0,0 0 0,-1 0 1,0 1-1,-1 0 0,0-1 0,-3 0 1,-1 0-1,0 0 80,-2 0 0,0-1 1,-2 1-1,19 0 1,-2 1-1,-4-2 0,-1 1 1,-6 1-1,-1 1 22,-5 0 0,0 0 0,-1-1 0,-1 0 0,-7 2 0,-2 0 0,34 5 0,-8 1 0</inkml:trace>
  <inkml:trace contextRef="#ctx0" brushRef="#br0">21142 6690 10291,'1'-20'0,"4"3"1348,3 7 0,-2 5 1,-1 10-1,-4 5-1459,-1 7 1,0 2 0,0 6 0,0 0 0,0 5 0,2 1 0,2 3 258,5 0 0,1 3 1,1 6-1,-2 3 0,1 1 1,2 5-1,0 4 1,-3 6-114,-5 4 0,-2 6 0,-4 2-226,-2 0 0,1-34 0,-2-1 1,-8 35-1,6-36 0,1-1 14,-1 1 0,0 0 1,-6 30-1,1 0 0,2-6 1,2-4-1,2-6 1,3-6 7,2-5 0,2-7 0,4-4 0,4-5 0,4-4 0,5-3 464,4-7 1,5 3 0,4-5-1,6 2 1,4 4 0,8 2 0,5 2-299,5 2 1,-23-10 0,0 1 0,0 3 0,1 0 0,2 1 0,2 0 0,3 1 0,1 0 0,0 1 0,0-1 0,2-1 0,1 0 91,-1 0 0,-1-1 1,-3-4-1,0-1 0,4 3 1,1-1-1,-1-1 1,1-1-1,-3-2 0,0-1 1,1-2-1,0 0 149,-1-2 1,0-2 0,-3 1 0,-1-2 0,4 0 0,1-2 0,-3 0 0,1-1 0,-2-3 0,0 0 0,3-3 0,1 0 89,0-1 0,1-1 0,-1 2 0,0-1 0,3-2 0,0 0 1,-2 0-1,0-1 0,-1 1 0,-1 0 0,-2 1 0,0-1 1,-4 1-1,0-1-17,-1 1 1,-2 0 0,29-7 0,-7-2 0,-5 1 0,-2 1 0,-5-2-353,-5-2 1,1-4-1,-11-7 1,-3-5 0,-4-10-1,-7-7 1,-3-10-151,-5-6 1,-6 29 0,-2-2 0,-2-4 0,-1-1 0,-1-6 0,0-2 0,0-2 0,-1-1 0,-1-6 0,1 0-115,0-2 1,0-1 0,-1-3-1,0-1 1,2 4 0,2-1 0,-1 0-1,1 1 1,-1 2 0,1 1 0,-1 2-1,-1 0 29,-1 5 0,-1 1 0,-1 8 0,-1 1 0,-1 5 0,-2 2 0,-1 5 0,-1 2 0,-17-23 0,-5 12 0,-3 9 540,-4 6 1,-8 9 0,-3 5-1,-7 6 1,-8 3 0,-4 2-37,33 5 1,-1-1-1,0 1 1,-2-1 0,-4 1-1,-2-1-93,1 0 1,-1 0 0,0 0 0,-1 1-1,-3 2 1,-1 1 0,1 1 0,1 0-111,0 0 1,1 1 0,-1 0 0,0 0 0,2 1 0,0 0 0,-1 0 0,-1-1 0,1 0 0,0 1 0,1-1 0,0 1 0,2-1 0,2 1 10,0-1 0,0 2 0,0 0 0,-1 1 0,3 1 0,1 1 0,1 0 0,0 1 0,2 0 0,1 1 0,-33 12-302,9 2 0,2 7 348,10-1 1,3 6 0,1-3-1</inkml:trace>
  <inkml:trace contextRef="#ctx0" brushRef="#br0">24714 7277 30118,'2'-27'-1609,"2"0"1,3 7 0,7 2 0,-1 3 0,2 3 0,0 2 1967,-2 1 0,3 6 0,-7-1 0,3 2 0,1 4 1,-1 2-1,-1 6 0,-2 5 0,1 4-526,2 2 0,7 1 0,2 6 4,-1 4 0,6 0 1,-4 7-1,3-2 1,2 3-180,-1 1 1,-3-7-1,-3 6 1,0-3 0,-4-3-1,-1-3-101,-2-3 0,-4-1 0,-2-2 0,-1-3 0,-3-4 0,-1-3-1117,-2-2 0,-6-5-880,-3-4 2967,-9-2 1,-15-2-1,-8 0 1</inkml:trace>
  <inkml:trace contextRef="#ctx0" brushRef="#br0">24847 7636 19007,'-22'-22'0,"3"2"0,3-1 0,5 2 0,4-1 414,4 4 0,9 3 1,6 2-1,5 4 0,4 1 1,3 3-1,3 2 75,4 1 1,-2 0 0,5 0 0,0 0 0,-1 0 0,0 0-865,-4 0 1,-5 0 0,-3-2-1,-4-2 1,-3-5 0,-5-5-1,-3-2-95,-3-2 1,-2-5 0,-2 2 0,-2 0 0,-3 3 0,0 4 0,-2 0 847,1 1 0,-2 6 0,-4 2 0,-1 7 0,1 8 921,0 12 1,-1 6-1371,1 12 0,0 3 1,-1 11-1,1 0 1,0 4-367,-1 4 1,1 2 0,1-2 0,2-6 0,1-7-1,0-10 245,2-11 1,-5-1-1,4-7 1</inkml:trace>
  <inkml:trace contextRef="#ctx0" brushRef="#br0">24927 7983 30972,'-6'-28'-2458,"-1"-2"0,-2-4 1,2-3-1,1-4 2114,3-1 0,1 1 1,2 1-1,0 1 1,0 4-1,2 4 1,2 4-1,7 5 1,5 5-1,8 7 2819,5 6 1,8 4-2020,12 4 0,0 4 1,10 5-1</inkml:trace>
  <inkml:trace contextRef="#ctx0" brushRef="#br0">21275 7223 29678,'1'-7'-3963,"4"2"1,4 5 4384,3 5 1,7-2 0,5 4 125,5-1 0,4-1 0,10-5 0,12 0-302,11 0 0,10-2 1,-29 1-1,2-1 0,4-1 1,2 0-1,3 0 0,1-1 1,6-1-1,0 0 1,3-1-1,1 0-112,3-1 1,1 0-1,-2 1 1,0 0-1,-1 1 1,-1 0-1,-2 1 1,0 1-1,-3-1 1,0 0-1,-3 1 1,0 0-1,0 0 1,-1 0-421,1 2 1,-2 0 0,-2 0-1,-1 0 1,-2 1-1,-1 0 2,-3 0 0,0 0 0,-4 1 0,-3 0 0,27 1 0,-10 4-240,-11 2 0,-6-4 1,-16 4-1,-6-2 1,-5-2 993,-3 2 0,-13-3 0,-10 4-470,-14-1 0,3-1 0,-4-5 0</inkml:trace>
  <inkml:trace contextRef="#ctx0" brushRef="#br0">21142 7930 24109,'-8'-28'-2158,"10"-1"0,11 16 1,8 6 2307,4 4 0,2 9 0,1 3 0,3 4 0,4 3 0,4 2 0,4 0 0,6-2-71,8-3 0,-20-4 0,1-1 0,3-4 0,2-1 0,2 1 0,2-1 0,5 0 0,1-1 0,3-1 0,1-1 1,5 0-1,1 0 402,3 0 0,0 0 1,0 0-1,0 0 0,4 0 1,1 0-476,-1 0 0,0 0 0,-18 0 0,0 0 0,0 0 0,21 0 0,-1-1 0,2 0 0,0-1 99,-3 0 1,0-1-1,4-1 1,0 0 0,-6 0-1,0 2 1,-3-1 0,0 0-1,0 0 1,-1 0 0,-3 0-1,-1 1 1,2 0 0,-1 0-304,-1 0 0,-2-1 1,-10 1-1,0 0 1,0 2-1,-1 0 0,-5 0 1,-1 0-1,32 0 1,-8 0-1,-9-1-742,-11-4 0,-8 4 0,-13-4 940,-2 4 0,-6-4 0,-8 1 0,-3-1 0</inkml:trace>
  <inkml:trace contextRef="#ctx0" brushRef="#br0">21781 5224 7981,'6'-13'0,"-4"4"0,2 0 0,-2-1 0,-2-2 198,0-1 0,0-1 1,0 1-1,0 0 1,0-1-1,1 1 0,4-2 1,4-1-1,1-2 2172,-1 2-2188,3 1 0,-6 14 0,3 6 0,-5 10-134,-3 7 0,4 14 0,-1 7 1,-1 4-1,-1 8 0,-2 1 1,0 5-259,0-3 0,0-3 0,0-6 0,0-5 0,0-4 0,0-5 0,0-5-186,0-6 0,0-1 0,-2-6 244,-2-5 0,-2-6 0,-4-12 1,1-8-1,-2-9 0,-1-10-33,-1-7 1,0-7-1,-1-1 1,3-2 0,2-3-1,4 1 1,4 3 121,1 3 1,-5 2 0,1 5 0,1 4 0,1 5-1,2 6 1,0 6 478,0 4 1,0 0 0,0 1 0,2 1-1,2 3-396,5 5 0,3-2 0,3 1 1,3 1-1,4 0 0,3-1-20,2 2 0,5-4 0,2-1 0</inkml:trace>
  <inkml:trace contextRef="#ctx0" brushRef="#br0">21955 5104 7990,'-27'8'634,"0"-4"1,14-2 0,9-2-444,10 0 0,2 0 0,4 0 0,3 0 0,1 0 0,2 0-709,0 0 1,4 0 0,-4 0 53,-2 0 1,-1 4 0,-2 2-1,1 1 72,-1 4 1,-4-1-1,-2 0 392,-1-1 0,-1 0 0,-5 5 0</inkml:trace>
  <inkml:trace contextRef="#ctx0" brushRef="#br0">22075 5011 7990,'-14'7'38,"-5"5"0,-2-3 0,1 2 301,2-3 0,0 4 0,3-4 0,3-1 1,2-1-154,3 0 1,1-6 0,7 1 0,4-5-1,4-3 1,2-4 0,4-1 154,3-1 1,-3-2-535,3-3 1,-4 7-1,0-4 1,-1 1-1,0 4 19,1-2 1,-5 5 0,0-2 424,1-1 0,2 4 0,0 3 1,-4 6-1,-2 6-7,0 2 0,2 4 1,5 3-70,0 4 0,1 3 0,1 3 0,1 2-165,2 1 1,-1 5-1,-3-5 1,-1 0-1,0 1 1,1 3-1,-1 0-323,0 1 0,-4-5 0,-1 3 0,-1-2 0,-1-2 0,0-2 0,-2-3 313,2-2 0,-4 2 0,4-5 0</inkml:trace>
  <inkml:trace contextRef="#ctx0" brushRef="#br0">22021 5331 8307,'-25'-5'406,"3"1"-292,9 0 0,13 4 1,10 0-1,6 0 0,7 0 1,2 0-1,4 0 1,5 0 651,6 0 1,8 0-767,-4 0 0,7 0 0,-4 0 0</inkml:trace>
  <inkml:trace contextRef="#ctx0" brushRef="#br0">22208 6544 7991,'-6'7'196,"-6"-1"0,-4-5 225,4 4 1,0-2 0,8 6 0,1 1 0,1 2 124,2 1 0,0 1 0,0 0-435,0 4 0,5 3 0,1 6 0,0 1 0,0 3-46,-3 4 0,0 2 0,-1 0-253,3-1 1,-1-4 0,-4 3 0,0-7-152,0-3 1,0 2-1,-1-10 1,-4-2 98,-3-5 0,-3-5 0,1-11 0,1-7 0,0-10 0,2-6 169,2-7 0,-1-4 1,2-4-1,1-4 1,1 0-1,2 2 270,0 4 0,5-1 1,1 9-1,1 0 1,2 3-1,0 4 1,0 5 125,1 4 0,-2 5 1,0 3-1,3 2-115,1 2 0,-3 3 0,-1 8-279,3 4 0,-1 4 1,1 5-1,-1 3-26,5-1 1,-2 9 0,5-4-1,-3 1 1,-2 4 0,0-2-207,1 0 1,0-1 0,3 0 0,1-2 0,-2-2 0,0-2 300,2-2 0,-3 5 0,4-3 0</inkml:trace>
  <inkml:trace contextRef="#ctx0" brushRef="#br0">22248 6770 8745,'-47'2'450,"11"2"1,14-2 0,26 2-1,7-2-588,5-2 0,3 0 0,6 0 0,2 0 0,7-2 0,6-2 1,6-5 137,1-3 0,8-7 0,6-2 0</inkml:trace>
  <inkml:trace contextRef="#ctx0" brushRef="#br0">23181 7423 8467,'-1'-12'1056,"-4"3"-957,4 4 1,-4 0-1,10 1 1,4 1-1,2 1 1,3 2 0,-1 0-1,0 2 256,1 2 1,-1 1 0,-1 6-83,-3 4 1,-3 7 0,-6 1-1,0 3 1,0 5 66,0 5 1,0 0-1,0 1 1,-2 3-1,-1 0 1,-1 2-375,1 0 0,1-4 0,2-1 0,0 0 0,0-2 0,0-4 1,0-3-646,0-3 0,5-7 0,-1-1 0,-1-2 197,-1-1 1,-4-10 0,-2-7 0,-5-10 0,-1-7 465,1-3 0,-3-2 0,3-2 0,-1 0 0,-1 1 1,4-1-1,1 0 184,3 1 0,1-1 0,2 0 1,0 1-1,0 1 0,0 2 0,2 6-39,2 2 0,-1-3 0,6 0 0,2 0 0,0 1 0,3-1 0,-2 0-84,-3-1 0,2 4 0,-2-1 1,3 4-1,1 5 0,-1-1 48,-3 1 1,3 4 0,-3-2 0,3 4 0,1 2 0,-1 4 62,-3 4 0,1 4 1,-4 6-1,2 6 1,0 5-1,1 1 1,-1 0-512,-2 0 1,3 2 0,-4-3-1,1 1 1,2-3 0,-2-3-1,1-4-2320,1-2 2675,-6 5 0,10-10 0,-4 6 0</inkml:trace>
  <inkml:trace contextRef="#ctx0" brushRef="#br0">23394 7836 8508,'-19'0'0,"0"2"585,3 2 0,7 2 0,16 3 1,8-4-1,4-4 0,3-1 1,1 0-1,-1 0 0,2 0-366,1 0 1,3-7-220,3-7 0,3-5 0,6-8 0</inkml:trace>
  <inkml:trace contextRef="#ctx0" brushRef="#br0">23301 6490 8225,'-18'0'0,"1"0"422,0 0 1,8 2 819,5 2 1,4-1-924,4 6 1,-1 0-1,6 4 1,0 1-167,-1-1 0,2 6 0,-4 5 0,1 4 0,2 3 1,-1-1-1,-4-2-94,-3-1 1,4-2-1,-1-2-483,-1 0 0,-1-7 1,-2 2-870,0-4 1126,0-6 0,0-4 0,0-10 1,-2-7 58,-2-8 1,2-10 0,-2-4 0,1-5 0,0-2 0,-1-1-1,1 2 227,1-2 0,2 6 1,0 4-1,2 4 0,1 2 1,2 6 299,3 5 0,-4 3 1,5 1-1,2 3 1,0 5-323,3 2 0,-2 4 1,-2 2-1,-3 6 1,1 5-1,-2 3-205,0-2 0,3 3 14,-5-1 0,0 4 1,-4-2-1,0-1 1,-1 0 124,-4-3 0,3 4 8,-7-2 1,1-1 0,-1-3 0,3-3-2,0-2 0,5-1 1,-2-5-1,6 1-106,6-1 0,7-1 0,5-2 0,1 0 0,3 0 0,-2 0 0,-1 1 98,-2 4 0,-3 2 1,1 8-1,-5 1 0,-4 2 1,-6 0 260,-6 1 0,-6-3 0,-7 6 0,-4 2 0,0 1 1,-4 0-343,-1-2 1,-2-3-1,2-3 1,1 0 0,2 0-1,0-4 1,0-3-314,-1-1 1,1-1 0,-3 0-1,1-2 1,3-1 0,2-1 0,3-1-1844,1-1 2207,8-2 0,1 6 0,6 1 0</inkml:trace>
  <inkml:trace contextRef="#ctx0" brushRef="#br0">25407 3825 8076,'-32'-6'0,"4"4"0,-2-3 0,5 0 0,4 1 0,2-1 433,2-1 1,7 3 148,1-6 0,6 5 0,0-3 0,6 1 0,6 4 0,3 7 1,1 9-1,1 12-208,-1 8 0,-4 10 0,-2 8 0,1 6 0,-2 8 1,0 5-1,-5-31 0,0 0-72,1 2 0,-2 1 0,-2-1 0,-2 2-456,0 2 0,-1 1 1,-1-2-1,-1 0 1,-1 3-1,0 1 1,-2-4-1,0 0 81,0-2 0,0-2 0,1-3 0,1 0 1,-8 31-1,4-5 0,3-8 0,0-7-112,2-9 0,1-1 0,6-10 23,0-4 1,0 1-1,1-10 1,4-3 137,4-2 1,9-8 0,4 1 0,4-2 0,7-4 0,7-2 28,7-5 1,10-5-1,3-2 1,6-3-1,-30 9 1,2-1-1,3-1 1,1 0-1,4 0 0,1-1 0,0 1 1,1-1-1,3 0 0,1 1-12,3-1 0,-1-1 0,-5 3 1,-1-1-1,2-4 0,0 0 1,-3 2-1,0-1-89,-1-1 0,-1 1 0,-5 0 1,0 0-1,-1-2 0,-1 0 0,-2 0 1,-1 0-1,27-17 0,-4-3 1,-8-2 9,-3-1 1,-4-4-1,-6-3 1,-4-4 0,-3-6-1,-7-6 138,-2-5 1,-12 31 0,0 0 0,4-37-1,-7 35 1,0 0 0,0-4 0,-2 0 0,0-1-1,0 0 1,0 1 0,-1-1 50,1 1 1,0 2-1,-1-33 1,-1 34 0,0 1-1,-2-36 1,-3 5 0,-4 2 210,-5 3 0,-2 13-231,-12-10 1,1 11-1,-11-3 1,-2 2-1,-5 6 81,-6 3 0,-3 0 1,-1 3-1,1 6 1,1 6-1,4 6-306,1 4 1,-3 9-1,3 4 1,0 5 0,-2 6-1,-3 8 1,-7 8-412,-5 8 0,-2 5 465,27-13 1,0 1 0,2-2 0,1 0 0,-2 3 0,0 0 0,0-1 0,1 1 0,1 0 0,1 0-249,-1 0 1,2 2 0,2-1 0,2 0 0,-23 24 0,9-4 0,9-4 335,6-1 0,-1-6 0,8-1 0</inkml:trace>
  <inkml:trace contextRef="#ctx0" brushRef="#br0">25047 4078 8052,'-59'-6'1350,"10"5"0,29-5 1,28 6-1,19 0-1058,7 0 0,16-2 0,7-2 0,12-4 1,-27 4-1,2-2-198,5-1 1,2 1 0,2 0 0,2 0 0,10-5 0,3 0-1,1-1 1,0 1 0,0 1 0,1 0 0,0 1 0,-1 0 0,-1 1-1,0 0-354,-1-1 0,0 0 0,0 1 0,-1 0 1,-5-2-1,-2-1 0,-2 1 0,-1-1 0,-3 2 1,0-1-1,-3 0 0,-2-1-2917,-3 1 1,0-1 3176,0 4 0,-1-2 0,26-12 0,-33 13 0,1-1 0,0-2 0,0 1 0</inkml:trace>
  <inkml:trace contextRef="#ctx0" brushRef="#br0">25474 4811 8408,'-64'-7'0,"17"1"643,22 0 1,17 3 0,19-6 0,12-1-589,14-2 0,15-7 1,15-5-87,-29 9 0,2 0 1,3 0-1,2 1 1,9-4-1,3 0 1,3 0-1,1 1 0,3-1 1,1 0-1,3 0 1,0-1-3369,4-2 0,-1 1 3399,-9 3 0,0-1 0,-13 2 0,1-1 0,-1 0 0,16-4 0,-1 1 0</inkml:trace>
  <inkml:trace contextRef="#ctx0" brushRef="#br0">25927 3585 7944,'-16'6'470,"3"3"0,4-3 0,12-3 957,1-6 1,5-5-1440,-5-5 0,7-6 0,-2-3 0,4-5 0,3-4 23,2-5 0,6-2 1,-2-2-1,3-2 0,2-1 1,-1-1-139,1 1 0,-5 6 0,-1 3 0,-2 3 1,-4 6-1,-3 5 455,-3 6 1,-6 9 1706,1 10-1871,-2 8 1,-8 19-1,-2 6 1,0 4 0,0 7-1,1 2-101,-1-2 1,4 7-1,-4-3 1,1 2-1,1 0 1,0-5 417,3-6-1660,2 1 1,1-13 0,0 4 0,0-6 0,1-7 1178,4-5 0,2-3 0,6-2 0</inkml:trace>
  <inkml:trace contextRef="#ctx0" brushRef="#br0">26074 3518 10400,'-28'-4'950,"-3"-1"0,4 3 0,14 6-988,7 5 1,15 1 0,7 1 0,7-4 0,12-1 0,8-3 0,10-2 0,8-1 37,4 0 0,-27-5 0,2-1 0,1-2 0,0 1 0</inkml:trace>
  <inkml:trace contextRef="#ctx0" brushRef="#br0">26407 4265 8208,'4'-9'-15,"1"0"1,-2-1 0,-2-2 162,-1-2 1,5 1-1,-1 0 1,-1-1-1,-1 1 1,-1 0-1,2-1 1,2 1 0,-2 0-1,0-1 1,-1 1-1,4 1 363,2 3 0,1 2 0,4 4-472,0-1 0,1 1 1,-2 7-1,-2 6 229,-1 7 0,-6-1 0,1 6 0,-2 2 1,-4 3-1,-4 2 105,-7 2 0,0 5 1,-5-5-1,2-1 1,-1-2-1,-1-2-204,2 1 0,1-2 0,2-3 0,1-4 0,2-3 0,2-2-1134,2 1 1,4-8-1,6-9 420,5-14 0,3-5 0,3-13 0,1-3 0,2 0 0,-2-2 0,-1 1 441,-2 4 0,-1 4 1,-3 7-1,-3 3 0,-2 2 1,1 3 1135,-2 1 0,-2 9-1086,-1 6 0,0 6 0,1 6 0,4-2 0,4-2 0,3-2-899,1-3 0,2-2 1,1-1-1,2 0 953,-2 0 0,-1 0 0,-2 0 0</inkml:trace>
  <inkml:trace contextRef="#ctx0" brushRef="#br0">26647 4171 8088,'-13'2'16,"-1"2"0,-3-1 1,-1 5-1,1-2 190,3-3 1,0 2 0,2 1-1,4 2 1,3 2 0,4 2 0,1 1-105,0 1 1,6 0-1,2 4 1,3 3 0,-1 1-1,-1-1 1,0 0 0,0-1-226,0 4 0,-6-5 16,1-1 52,-2-3 0,-2-2 0,0 1-335,0-1 1,-2-4-1,-2-2 1,-4-2-517,1-7 906,1-4 0,0-13 0,-1-2 0</inkml:trace>
  <inkml:trace contextRef="#ctx0" brushRef="#br0">26540 4251 8086,'-6'-7'477,"-2"3"0,-4 2 411,-2 2 1,7 2-732,2 2 1,11-3 0,6 4 0,6-5 0,3-5 0,2-3-707,3-4 1,0-2-1,1 1 257,0 0 1,-1 1 0,1 2 0,0 2 93,-1 2 0,-5 2 0,-3 4 1,-5 1-1,-4 4 386,-5 4 1,-9 8-1,-9 4 1,-7 1 0,-4 0-1,-1 2 1169,-1 1 1,0 1-1186,1-4 1,5 1 0,3-5-1,3-2 1,3-1-426,4-1 0,2-1 0,6 0 0,0 1 0,0-1-3879,0 0 4132,6-5 0,1-2 0,6-6 0</inkml:trace>
  <inkml:trace contextRef="#ctx0" brushRef="#br0">26567 4385 8086,'-12'9'637,"3"-1"0,5 0 1,8 2-1,7-2 1,6-2-561,10-4 0,1 0 0,8-4 0,1-2 0,1-5 0,4-4 1,1-3-78,1-2 0,1-12 0,-5 2 0</inkml:trace>
  <inkml:trace contextRef="#ctx0" brushRef="#br0">26927 4758 7990,'0'-14'-8,"-5"1"1,1 0 0,3-1 0,4 1-519,5 0 1,3 0 0,-1 1 969,-1 3 1,0-3 3418,4 3-3337,-11 3 1,-4 6-1,-10 9-281,3 3 1,2 6 0,4 1 0,-3 0 0,0 2 0,-1 0-134,-1 2 1,4 7 0,-3 1-1,-1 0 1,1 0 0,-2 0-196,2-1 1,-4 2 0,7 0 0,-1-3 0,1-2 0,-1-5 0,2-4-972,2-3 0,1-2 641,0 0 0,0-13-216,0-9 0,0-8 0,1-12 0,4-2 0,2-4 269,1-4 0,4 1 0,-5 1 0,0 3 0,-1 1 0,-1 5 375,-1 4 1,1 5-1,-5 6 1,0-1 913,0 1 0,-5 4 643,1 0 0,-1 5-1014,5-5 0,2 2 1,2-2-1,5 4-342,3 4 0,1 1 0,1 3 0,-3 4 0,0 8 0,-2 6-81,1 7 0,-4 0 0,-2 9 1,-2 2-1,-2 2 0,0 0 1,-2 1-317,-2-5 1,-2 3 0,-4-6 0,1 0 0,0-4 0,1-5-615,4-3 1,3-10-1,1 1 795,0-1 0,11-24 0,4-4 0</inkml:trace>
  <inkml:trace contextRef="#ctx0" brushRef="#br0">26927 4918 8327,'-39'6'0,"5"4"0,9 5 1534,10 3 1,8-1-1357,7-3 0,10-2 0,4-4 0,2-2 0,3-1 0,3-1 1,4-1-1,0 0 0,1 0-497,0 2 1,-1 0 0,-1 0 0,-2 4-1,-6 3 1,-2 1 0,-3 0-675,-3 1 1,-3 3-1,-8 1 993,-2-2 0,-3 5 0,-7 0 0</inkml:trace>
  <inkml:trace contextRef="#ctx0" brushRef="#br0">27100 5437 7990,'6'-20'300,"-4"1"-95,2 5 0,-8 7 0,-5 2 0,-2 5 1,1 3-1,3 3 0,-1 2 0,2 2-21,0 2 0,-3 6 0,4-1 0,-1 1 0,-2 1 0,1 4 1,-4 3-1,0 4 267,-3 1 0,-4 9 0,-1-2 0,0 2 0,0 3 0,2-1-405,3-1 1,2-2 0,1-1-1,4-1 1,1 2 0,3-4-336,2-1 1,5-2 0,2-6 0,1-1 0,5-2 0,3-6-683,3-2 1,0-3 0,-4-3 0,3-5 970,0-2 0,7-2 0,-3 0 0</inkml:trace>
  <inkml:trace contextRef="#ctx0" brushRef="#br0">26900 6184 7990,'-37'-8'601,"6"4"0,7 8 0,16 5-359,3 3 0,5 1 0,6 1 0,6-1 0,6 0 0,2 2 0,4 2 0,3 0-396,4 0 1,1-4-1,7-3 1,-1-2-1,5-2 1,3-5 153,5-4 0,6-10 0,4-8 0</inkml:trace>
  <inkml:trace contextRef="#ctx0" brushRef="#br0">3373 7237 23049,'-18'-5'-143,"0"1"1,-4-1-1,4 5 1,2 0-1,1 0 67,2 0 0,4 0 0,3 0 0,4 0 0,10 0 0,6 0 0,10 0 0,4 0 1,5-1-1,2-2 237,7-2 1,-1-5 0,8 1 0,0-3 0,0-1 0,-2 1 0,1 2-209,-1 1 1,-2 4 0,2-2 0,-1 1 0,-3 3 0,-2 2-512,-1 1 439,0-6 0,-1 4 0,-2-2 0,-5 2 0,0 2 0,-6 0-101,-1 0 1,2 0-1,-9 0 1,-2-1 257,-1-4 0,4 4 1,2-5-1</inkml:trace>
  <inkml:trace contextRef="#ctx0" brushRef="#br0">4359 7090 23049,'-16'-6'-1167,"4"-3"1,4-3 0,5-1 0,2 0 656,1-1 0,10 7 448,4 3 0,6 2 0,0 2 0,-1 2 0,0 1 0,-3 2-262,-1 3 0,-1 1 0,-3 6-239,-2 2 1,-6 1 0,-12 7 0,-8 3 488,-7 1 189,-9-1 0,-7-8 0,-7 0 0</inkml:trace>
  <inkml:trace contextRef="#ctx0" brushRef="#br0">4679 8463 10036,'1'-9'-84,"4"0"1,2-1-1,4-4 1,2-2 43,6-2 1,5-5-1,4 2 1,2-1 0,4-1-1,1 1 1,7 1-1,1 4 1,6 2 0,-1 3-1,6 3 1,1 5-62,2 2 0,10 2 0,-2 0 61,3 0 0,3 5 1,-32-2-1,1 0 1,0 0-1,0-1 33,2 2 0,0-2 0,1 1 0,0-1 0,7-2 0,1 0 0,-1 0 0,1 0 0,-2 0 0,1 0 0,1-1 0,2 0 205,2-1 0,-1 0-171,-7 1 0,-1 0 0,12-2 0,0-1 0,-9 2 0,0 1 0,2-1 0,1 0 0,2 0 0,1 1 0,-1 0 0,0 2-21,-1 1 0,0 0 1,2 1-1,0 0 0,-4 3 1,0 0-1,1 0 1,0 0-1,0 1 0,1 1 1,-1-1-1,0 2-38,-1 1 1,1-1-1,2-1 1,0-1-1,-2 2 1,-1 0-1,0-2 1,1 0-1,1 0 1,-1 0 0,0-1-1,0 0 1,1-1-1,1 0 75,0 0 0,0-1 0,-2-2 0,0-1 1,0 2-1,1 0 0,-5-1 0,0 0 0,-4 0 1,-1 1-1,-1-1 0,-1 0-38,-1 1 0,-1 0 0,-1 0 0,1 1 1,0 3-1,0 0 0,0-1 0,-1 1 0,36 6 1,-1 2-1,-3 2-125,-2 0 0,3 0 0,3-7 0,-37-6 1,1-1-1,2 1 0,-1-2 0,-1 0 1,-1-1-22,38 1 0,-1-2 0,-5-2 0,-4-1 1,-1-1 140,-5 1 0,-10 1 0,4 2 0,-1 0 0,0 0 0</inkml:trace>
  <inkml:trace contextRef="#ctx0" brushRef="#br0">13090 8010 8052,'-19'0'0,"-2"1"0,-4 4 0,1 5 0,4 5 0,2 2 0,5 0 301,2-2 1,8-2 0,0-1 0,9-5 0,10-7 0,14-9 0,12-7 0,15-8-1,-22 10 1,1-1 0,6-3 0,1 0 0,2-1 0,0 0 0,3-2 0,0 0 78,3-1 0,1 0 1,-1-2-1,1-1 1,5-2-1,0-1-317,0 2 1,-1-1 0,-1-1 0,0 1 0,-3 4 0,-1 2 0,-1 0 0,-1 0-401,-1 2 1,-1 1 0,-1 1-1,-1 2 1,-6 2 0,0 0-1,-2 1 1,0 1 0,30-10 336,-8 2 0,-4 1 0,-2 5 0</inkml:trace>
  <inkml:trace contextRef="#ctx0" brushRef="#br0">15743 7197 8237,'0'-14'535,"6"7"0,3 1-415,3 0 0,1 3 416,0-6 0,-7 8 0,-6 1 0,-9 7 0,-6 5 0,-4 1-219,-2 1 0,5-1 0,-2 0 1,4 1-1,2-1 0,3 0-272,4 1 0,4-1 0,2 0 0,5 1 0,8-1 1,6 0-1,6-1-75,0-3 1,1 7 0,-2-2-1,-1 0 1,-3 3 0,-4-1 278,-5 2 1,0 5 0,-8-2-74,-1 0 1,-3 7 0,-6-3 0,-7 2-124,-8 3 0,1-1 25,-3-2 1,-2-2-1,-3-3 1,3-3-1,1-1-327,4 0 0,-4-5 0,6-5 0,3-1 0,3-1-861,3 0 1,7-3 0,0-8-928,9-3 2037,14-16 0,13-4 0,6-12 0</inkml:trace>
  <inkml:trace contextRef="#ctx0" brushRef="#br0">16409 6850 11147,'-11'-18'1101,"2"10"0,4 12 0,10 17 0,2 2-776,0 6 1,4 6-1,-5 1 1,0 4 29,0 4 1,3-1 0,-5 6 0,0 1-1,1 2-717,-1 1 0,5-4 0,-4-1 0,-1-1 0,1-3 362,-1-2 0,0 7 0,-4-8 0</inkml:trace>
  <inkml:trace contextRef="#ctx0" brushRef="#br0">16303 7330 12764,'0'-33'40,"0"7"0,6 11 0,4 12 0,6 6 0,7 6 0,2 3-521,1 1 1,3-4-1,2 0 481,4 1 0,4 2 0,1 1 0</inkml:trace>
  <inkml:trace contextRef="#ctx0" brushRef="#br0">16129 8356 7842,'0'-13'0,"-5"1"2444,-4 3-1849,3 3 0,1 14 0,10 5 1,2 8-1,2 5 0,-2 5 0,1 3 1,-2 3-1,1 2 549,1 2 0,-1 7-1337,2-4 0,1-4 0,-4-4 1,0-1-1,2-1-685,-1-3 0,0-2 0,4-4 1,-2-3-1,-1-4 878,0-3 0,10-8 0,-4-1 0</inkml:trace>
  <inkml:trace contextRef="#ctx0" brushRef="#br0">16903 7836 10310,'0'-13'1598,"0"7"1,0 6 0,0 9-1537,0 7 1,4 7-1,1 8 1,-3 4 0,0 5-1,-4 3 1,0 3 0,-4 1 161,-2 4 0,5-1 0,-3 0 1,2-4-1,-1-3 0,4-4 0,2-2 1,5-3-757,2-3 0,1-9 0,4-4 0,0-5-1048,1-4 0,-8-6 1267,-6-12 0,-12 0 0,-11-8 0,-3 3 698,-5 5 1,-3-1 0,-6 6 0,0 1 0,0 3 0,1 4 0,4 6 539,4 7 1,4 3 0,5 9 0,4 0 0,5 4 0,5-1-598,8 1 1,12 2-1015,10-3 0,11-3 0,8-8 0,11-8 686,9-7 0,10-4 0,3-2 0</inkml:trace>
  <inkml:trace contextRef="#ctx0" brushRef="#br0">15810 7970 15609,'-14'-5'-384,"1"1"1,0-13 0,-1 3 0</inkml:trace>
  <inkml:trace contextRef="#ctx0" brushRef="#br0">15570 7930 14076,'-18'-6'0,"0"-3"-157,2-3 0,-3 3 1,-1 2-1,1 1 1,0 3 211,2 1 0,3 2 1,0 0-1,1 0 1,1 2-1,3 2-230,5 5 0,4 2 1,4-1-1,8-3 1,7 1-1,11-2 262,7 0 0,13-2 1,17-4-1,-28-1 0,1 1 1,3-2-1,2 1 0,5-2 1,1 0-1,1 0 0,1 0 1,3-1-1,-1 0 1,1 1-1,-1-1 0,4-1 1,-1 0-1,1-1 0,-1 1 178,1 1 1,-1-1 0,6-2 0,0-2 0,-8 2 0,-1-1 0,-1-1 0,0-1-1,-2-2 1,-2-1 0,-4-1 0,-1 0 0,-3-3 0,0 0-387,-2-2 1,-1-1 0,-4 0 0,-1-3-1,0-3 1,-3-1 0,-3 0 0,-2-1-1,15-30 1,-10-5 0,-9-8 26,-14 31 0,-2 0 1,-2-2-1,-1-1 1,-3-3-1,-3 0 1,0 2-1,-1-1 1,-3 0-1,-3 0 1,0 2-1,-3 0 1,-4 0-1,-2 0 1,-2 4-1,-2 1 115,-2 2 0,-4 1 0,-5 3 0,-3 4 0,1 4 0,-3 5 0,-3 1 0,-2 5 0,-7 1 0,-2 4 0,-5 3 0,-2 1-186,-5 3 1,-2 2 0,-4 6-1,0 3 1,-1 4 0,0 3-1,23-5 1,0 2 0,0 1-1,0 2 1,0 2 0,1 0-1,1 1 1,1 1 0,1 2-1,-20 12 1,3 2 41,2 2 0,4 2 0,8 0 0,4 1 0,4 3 0,2 2 0,4 0 1,4 2-1,5 0 0,3 0 0,4 1 0,5 1 0,3-2 0,5-1 31,1 0 0,6-1 1,10 1-1,6-1 1,5-4-1,4-3 1,6 0-1,4-2 1,6-1-1,4-3 92,7-1 0,2-2 0,1 0 0,3-3 0,6 0 0,1-2 0</inkml:trace>
  <inkml:trace contextRef="#ctx0" brushRef="#br0">14783 8036 25373,'0'-19'-1657,"2"0"1,4-3-1,7 4 1,6 4 746,2 6 1050,-2-4 0,-1 9 1,1-5-1,2 1 1,3 0-1,1-4 1,1-1-1,3-1 1,0 0-1,4-1 1,-1 1 166,1 0 1,-6-1-1,-7 3-214,0 2 1,-3-2-1,-3 7 1,-1 1-93,0 1 0,-4 2 1,-1 2-1,-2 2 1,-3 5-212,-2 3 1,-1 1-1,-1 2 1,-2 1 0,-3 2-1,-2-1 1,-2-1-7,-2 2 0,-1-4 1,-1 6-1,3-1 1,0 3-1,2 3 20,-1 2 1,0 1 0,1 2 0,4 2 0,4 1-166,1-1 1,6 0 0,1-6 0</inkml:trace>
  <inkml:trace contextRef="#ctx0" brushRef="#br0">15156 8329 22878,'-20'0'-46,"2"0"0,3-1 0,2-2-74,-1-1 1,1-1 0,1 7 0,2 2 0,1 6 0,-1 7 0,-2 5 0,0 3-317,3 2 1,-1-5-1,5 0 1,2 0-1,3-1 1,6-3-1,7-3 1,8-2 464,4 0 0,8-4 0,3-1 0,2-2 1,2-3-1,-1-2 98,-4-1 0,2 0 0,-4 0 0,-2 0-119,-3 0 1,8 12 0,-8 3 0</inkml:trace>
  <inkml:trace contextRef="#ctx0" brushRef="#br0">15596 8609 13999,'-15'-40'-836,"4"8"1,12 5-1,4 8 1,3 6 695,4 4 1,2 3-1,-3 7 1,-2 5 0,-4 6-1,-4 7 1,-2 6 63,-4 8 0,-7 8 0,-7 4 0,-1-1 1,-4 2 56,-1 3 0,-2-3 1,0 0-1</inkml:trace>
  <inkml:trace contextRef="#ctx0" brushRef="#br0">4479 8983 24366,'0'-14'-1597,"0"-4"1,1 1 0,2 0 0,2 3 730,-2 0 1,0 5-1,1 2 1,4 0 631,-1-1 226,-1 5 1,-8-7-1,-1 4 1,-2 0-1,-3-1 1,-2-1 285,-2-2 1,-3-2 0,0-1-1,-1 1 1,1 3-118,-1 4 1,-2 4-1,0 1 1,-4 0-1,-3 1 1,-2 4-271,1 4 0,-5 7 0,-2 2 1,0-2-1,-1-1 0,2-2 58,-1 1 1,2-1 0,4 0-1,1-1 1,-1-3 0,2-3-1,1-2 1,3 1 469,2-2 0,1 3 0,5 0 0,0-1 0,-1 3 0,3 1-125,2 6 1,-3 4 0,1 9-544,-5 3 0,4 5 1,-2 8-1,0 5 167,4 3 1,1 1-1,0 0 1,5 1 0,2-3-1,2-2 1,0-4 62,0-4 1,5-2 0,0-4 0,1-2 0,0-2 0,-1 2 15,1 1 1,-5 1-1,4 7 1,-4 3-1,-1 9 1,0 8-6,0 8 1,0-32-1,0 2 1,0 3-1,0 1 1,0 2-1,-1 0 1,-1 4 0,-1 1-1,-1 3 1,-1 0-371,-1 4 1,0 0-1,2-2 1,0 0-1,0 0 1,0 1 148,1-1 0,0 0 0,1-5 0,0-1 0,2-1 0,1-2 0,1-5 0,1-2 0,6 28-46,2-9 0,3-10 0,-1-6 0,0-6 0,1-6 0,-1-3 316,0-1 1,1 4 0,-1 1 0,0 4 0,1 7 0,-1 7 187,0 6 0,1 10 0,-1-1 0,0 6 0,1 3 0,-8-36 0,0-1-489,2 37 1,-2-34-1,-1-1 1,-1 35-1,1 0 1,-1-3-1,2-6 344,1-7 0,-2-2 0,2-13-156,-1-4 0,3-5 0,-4-9 1,-2-3 192,-2-4 1,3-3 0,1-2-1,-1 2 1,1 1 0,1 3 0,0 4 162,0 5 1,2 4 0,-3 8-1,-1 0 1,1 2 0,-1 1-1,1 3-1082,1 1 1,-5-4 625,4 1 1,-2-1 0,-1-1 0,3-1 173,-2-2 1,0-13 0,0-1 0,1-4 384,-1-5 1,5-5 0,0-2 0,4 3-708,2 4 0,-1-1 0,2 4 0,1-1 0,2 1 0,0 0 0,-1 0 2,1-2 0,1-2 0,-2-2 1,1 0-1,-2 2 0,-1 1 0,-2 2-321,0-2 0,-4 10 637,0 0 0,-6 22 1,3 0-1</inkml:trace>
  <inkml:trace contextRef="#ctx0" brushRef="#br0">18915 14087 16776,'-13'7'-11,"1"-1"1,5 0 0,7 3 375,7 3 0,7-3 0,5-2 0,9-1 1,11-3-1,11-2 0,9-2 0,11-3 1,-33 0-1,1-1 0,5-2 0,0 0 0,2-1 1,1-1-1,2-2 0,1 1 0,0-1 1,0 0-293,2-1 1,0 1 0,0 1 0,0-2 0,2-1 0,0 0-1,-2-1 1,0 1 0,-1 0 0,1 1 0,-4 0 0,-1 1 0,-2 3-1,-1 0-1292,-3 2 1,-1 2 0,30-2 0,-9 6 1175,-6 0 1,-3 12 0,-11 3-1</inkml:trace>
  <inkml:trace contextRef="#ctx0" brushRef="#br0">22048 14207 8316,'7'-27'159,"1"8"468,-4 6 1,-2 15-1,4 12 1,-2 2-1,2 5 1,0 4-1,0 6 1,-3 2-1,-2 1 1,-1 0-1,0 3-392,0 1 0,0-2 1,0-2-1,0-2 1,0-3-1,0-6 1,0-5-908,0-3 0,-4-9 0,0-8 0,-1-10 635,-1-8 1,5-16 0,-4-5 0,4-5 0,1-4 0,0-2 0,1-3 0,2 0 255,2 2 1,4-2-1,-4 12 1,3 5-1,2 6 1,1 7 201,-3 3 0,4 10 0,-3 0 0,3 5 1,1 4-1,1 3 0,1 3-310,2 1 0,0 11 0,5-1 1,1 0-1,3 1 0,2 0 1,3 1-1233,4 2 1,2 0 1120,-1-5 0,3 0 0,-5 1 0</inkml:trace>
  <inkml:trace contextRef="#ctx0" brushRef="#br0">22675 13794 8316,'7'-21'0,"-1"-4"1245,-6 10 0,6 2 0,3 13-824,3 11 0,1 9 1,0 20-1,1 4 1,-1 3-1,0 4 0,1 2 1,-1 5-175,0 3 1,1-2-1,-1 4 1,0 1-1,1-5 1,0-2-2658,4-4 1,0-10 2409,9-3 0,2-15 0,11 0 0</inkml:trace>
  <inkml:trace contextRef="#ctx0" brushRef="#br0">23128 13874 9271,'-5'-30'1343,"1"3"1,1 10-1,7 12-962,5 4 1,3 1-1,3 0 1,3 1 0,4 2-1,3 1 1,3-1-1,2-1-39,1-2 0,5 4 1,-4 2-1,-1 2 1,-1 1-343,-5-2 0,-1 5 0,2-5 0</inkml:trace>
  <inkml:trace contextRef="#ctx0" brushRef="#br0">23194 14180 9405,'-7'-13'1138,"9"10"0,11 4 0,8 4-1048,4 1 0,3 0 0,2-3 1,2 1-1839,2-1 1748,8-2 0,-7 5 0,4 2 0</inkml:trace>
  <inkml:trace contextRef="#ctx0" brushRef="#br0">23848 14087 9915,'-5'-5'1249,"1"10"0,4 10 0,6 14 1,0 1-942,0-5 0,-2 0 0,-4-6 0,0 1 56,0-1 0,0-1 0,0-3 1,0 1-582,0 2 1,0-5 0,0-13 0,0-13-508,0-10 1,0-5 0,1-4 0,2-7 0,3-5 0,0-2 600,0 0 1,3-1 0,-3 5-1,0 4 1,1 1 0,-1 2-1,0 6 707,-3 5 1,5 5 0,0 7 0,4 3 0,2 5-632,-1 2 1,2 7-1,1 1-799,2 1 0,10 2 1,-1 4 845,1 1 0,6 5 0,0 2 0</inkml:trace>
  <inkml:trace contextRef="#ctx0" brushRef="#br0">24274 13834 8679,'8'-6'0,"-2"-2"974,-1 1 1,3 7-1,5 9 1,-1 3-746,-3 1 0,3 2 0,-3 1 0,1 3 1,-1 1-1,-5 0 0,-2 1 1788,-2 3-2053,0 1 1,-8 0 0,-3-1 0,-6-4 0,0 0-1,-1-4-316,0-1 1,0-3 0,6-2 0,3-1 0,7 0 273,4-2 1,12-1 0,8-6-1,5 0 1,4 0 0,4 0-1,2-1-78,-1-4 1,5 4-1,-2-4 156,2 4 0,-2-5 0,7-2 0</inkml:trace>
  <inkml:trace contextRef="#ctx0" brushRef="#br0">24954 13794 8369,'-6'-23'0,"-1"4"0,-1 9 0,2 14 0,6 18 0,0 4 672,0 0 1,-1 4 0,-2-1-1,-1 0 1,1 2 0,1 0-1,2 3 1,0 0-582,0 3 1,-1 1-1,-2 2 1,-2-3-1,2-4-91,2-6 0,-5-4 0,-2 4 0</inkml:trace>
  <inkml:trace contextRef="#ctx0" brushRef="#br0">24767 14140 9151,'0'-32'0,"2"-3"0,1 3 0,4 5 0,4 8 0,3 4 0,3 3 502,2 3 0,-3 4 0,7 5 1,-1 0-1,0 0 0,-1 0 0,-1 1 1,1 3-503,3 5 0,1 3 0,2 2 0</inkml:trace>
  <inkml:trace contextRef="#ctx0" brushRef="#br0">25394 13874 8404,'12'-18'682,"-3"0"1,-2 6 0,-4 12 0,3 9-160,1 9 0,-4 11 0,2-5 0,-4 0 0,-2 1 0,-2-1 1,-3-1-1,-2-2-325,-2-2 0,0 4 1,-1-6-1,4 0 1,0-4-1,-1-4-865,-2-5 1,4-10 0,1-8 0,4-10 0,1-9 0,1-4 28,4-4 1,2-7 0,7 3 428,-1-3 0,0 4 0,1-2 1,-1 3-1,0 7 517,1 7 0,-3 1 0,1 10 1,2 3 28,5 5 1,3 4-338,0 6 0,3 6 0,-4 1 0</inkml:trace>
  <inkml:trace contextRef="#ctx0" brushRef="#br0">25927 13474 10559,'-4'-30'0,"-1"-2"806,2 0 0,8 12 1,4 17-1,4 6-790,5 6 0,-3 1 0,2 0 1,-2-1-1,-2 2 0,-1 2 1,-1 5-1,-4 4 0,-1 3-334,-3 2 0,-3-1 1,-4 1-1,-4-2 0,-1-3 1,0-2 68,-1-1 1,4-4 0,2 3-1,4-5 1,6-3 730,7-1 0,11-4 0,8 3 0,2 1 1,3 0-1,0 0-147,-1 1 1,1 4 0,-6 2 0,-3 3 0,-6 2-1,-8 1 1,-8 2-243,-5 3 1,-8-7 0,-8 10 0,-10-2-1,-9-3 1,-6-1-301,-5 0 0,-2-5 1,-7-1-1,0-4 1,-1 0-1,-1-1 0,2-1-361,2-3 1,-1 3-1,10-3 568,5 2 0,-2 9 0,6 0 0</inkml:trace>
  <inkml:trace contextRef="#ctx0" brushRef="#br0">24034 14900 8113,'-7'-34'2225,"4"4"0,9 11-1836,12 10 0,13 13 0,15 4 0,1 1 0,6-2 0,7-1 0,9-3 0,-31-2 0,1-1-958,4 1 1,0-2 0,3 1 0,0 0 0,2 0 0,2 0 568,1 0 0,0 0 0,-4 0 0,-1 0 0,0 0 0,0 0 0</inkml:trace>
  <inkml:trace contextRef="#ctx0" brushRef="#br0">25767 14913 8232,'-21'-13'0,"-2"4"115,5 0 0,-3 5 0,6-4 0,5 1 0,1-2 0,3-4 277,0-4 1,3-1 0,8 4 0,4-4 0,4-6 0,6-4 0,9-6 0,9-4 0,11-10 0,-22 21 0,1-1 0,4-3 0,2-1-3,2-3 1,1 0-1,1-1 1,1 0-1,7-5 1,1 0-438,-1-1 1,0-2 0,2-3-1,-1-1 1,-2 3 0,-2 0-1,1 1 1,-1-1 0,0-1-1,-1 0-3202,-1 3 0,-2-1 3041,-4 4 1,-3-1-1,-1-1 1,-3-1-1,-8 5 1,-3-1-1,-3 3 1,-4 0-1,2-35-26,-11 1 1,-21 5 0,3 29 0,-4 2 0,-6 1 0,-3 1 0,-5 1 0,-2 1 0,-7 0-1,-2 1 1,-3 1 0,-2 1 297,-4 1 0,-2 2 0,-5 4 0,0 3 0,2 4 0,0 4 0,0 3 0,-2 3 0,-3 4 0,0 4 0,2 4 1,1 5-1,-2 6 0,1 5 0,3 4 0,2 3 462,0 1 1,2 3-1,1 6 1,3 2-1,6 0 1,3 2-1,4 3 1,2 2-1,3 4 1,3 2-1,6 0 1,3 2-442,4-1 1,3 2-1,2 8 1,4 2 0,5-4-1,4 0 1,2-2-1,4 0 1,5 1 0,5-2-1,6-3 1,4-2-1,7-1 1,6-3-607,4-3 1,5-4 0,3-7-1,5-4 1,8-6 0,4-4-1,3-4 1,1-4 520,2-5 0,2-2 0,-23-6 0,1 0 0,-1-2 0,0-2 0,0-2 0</inkml:trace>
  <inkml:trace contextRef="#ctx0" brushRef="#br0">26007 12727 8143,'-40'-13'340,"0"0"0,-3 5 1,15 2-1,4-1 311,4-6 0,-1-8 0,6-12 0,5-7 0,2-10 0,7-9 0,5-12 331,2 31 0,2-2 0,1-2 0,1-1-1159,3-5 0,1-2 0,0 0 0,1 1 0,1 0 0,1-1 0,2-1 0,0-2 0,1 2 0,0 0 0,1 0 0,1 1 0,-1 3 0,0 1-477,0 6 1,-1 0-1,-3 3 1,0 2-1,13-14 1,-7 9-1,-6 13 1,-5 11 653,-3 7 0,-7 5 0,4 6 0</inkml:trace>
  <inkml:trace contextRef="#ctx0" brushRef="#br0">26074 11115 8599,'-19'-27'279,"2"-2"0,-2 2 0,3 8 183,4 7 1,7 0 0,2 5-1,6 2 374,6 10 1,3 8 0,1 15-1,1 3 1,-1 5 0,0 2 272,1 2 0,-2 5 0,-3 0-940,-5 3 1,2-5 0,0 0 0,0-5 0,1-5-219,1-5 1,0-4 142,6-11 1,-1-7-1,0-8-827,1-9 0,-1-15 0,-1-11 0,-2-6 0,-2-7 0,-2-6 1,-3-6-661,-2-4 1,-4 3 1200,-6-4 0,0 11 0,-8-2 0,2 11 336,1 5 1,0 10 0,-1 5 0,0 8 0,3 5 672,0 6 0,8 3 1,5 8-1,11 3-1252,9 1 1,10-4 0,6 2 0,5-5 0,3-5-1,1-3 1,0-4 434,-3-2 0,-1 1 0,-2 0 0</inkml:trace>
  <inkml:trace contextRef="#ctx0" brushRef="#br0">26380 10675 8295,'-13'12'322,"0"-3"1,1 3 0,3-3 0,5 2 18,2 3 0,9-1 1,7-1-1,7-2 1,4-2-1,0-2 1,0-3-1,-1-2 112,-1-1 0,6 0 1,-9 0-1,1 0 1,-3-1-1,-3-2 1,-3-3-735,-4-2 0,-2-1 1,-6-4-1,-1 1 0,-4 3 1,-5 5-176,-6 2 0,-4 4 0,-3 4 1,1 6-1,-2 7 0,-1 5 915,-2 4 1,6 1 0,4-2 0,3 0 0,5-1 0,5-1 0,4-1 636,4-2 1,5-5-1397,9 0 1,6-8-1,10-4 300,6-4 0,9-13 0,-2-2 0</inkml:trace>
  <inkml:trace contextRef="#ctx0" brushRef="#br0">26700 10622 8293,'-31'-17'535,"0"4"1,7 10-1,11 15 39,7 4 1,5 2-1,2-5 1,4-1 0,3-1-1,4-3 1,3 3 0,3 1-382,4 1 1,-1 0 0,0 1 0,-2-1-1,-3 0 1,-3 1-1591,-4-1 896,3-6 1,-10-2 0,2-11-1,-2-7 298,-2-8 0,-5-3 1,-1 0-1,-1 2 0,-4-1 1,0-3 608,-3 0 1,5 5 0,1 3 0,-1 3 0,1 2 0,2 1 0,2 2 3361,-1 1-3360,1 6 0,10-3 1,3 8-1,3 2-346,1 5 1,5 3 0,0 1 0,-2-1 0,0-2 0,0-1-567,2 2 1,-2-4 0,-5 0-1,-2-1-1213,1-3 851,-4-1 1,-2-2 0,-7-2-1,-2-2 405,-3-5 0,-1-1 0,-3-1 1,2 4 752,1 1 1,8 1-453,1 5 1,10 0-1,8 0 1,0-1 0,1-2-1,2-3 1,1-1-467,0-4 0,-6 1 0,2 0 1,-5 1-1,-2-2 0,-4-1 631,-1-1 1,-3 1 0,-9 2 0,-6 3 0,-5-1 0,-4 2 639,-3 0 1,3 2 0,1 2-1,0-1 1,4-1 0,1 1 687,2 2 0,7 2 0,6 3 0,7 4 0,7 1-1273,4 0 0,1-1 0,6 4 1,-1-3-1,1-3 0,-1-1-777,1-1 0,-6 0 0,-1-5 0,-3-2 0,-4-3 0,-2-1 263,-4-4 0,-5-1 1,-5-1-1,-4 0 0,-4 0 1,-3-1 603,-2 1 1,0 0 0,5-1 0,0 1 0,1 0 0,3-1-1,4 1-94,4 0 1,2-2-1,4-2 1,4-2-1,4-2 1,5-1-1484,4 2 0,3-7 1427,2 0 0,-6 1 0,-2-7 0</inkml:trace>
  <inkml:trace contextRef="#ctx0" brushRef="#br0">27167 9862 8293,'-13'-7'715,"-5"2"1,0 10 0,2 4-184,1 2 0,2 13 0,1 3 1,3 2-1,4 4 0,5 1 289,5 0 1,2 5 0,8-4-1398,3 4 0,3-4 0,5-1 0,1 2 1,-2-1-1,-3 2 576,-4-4 0,-3-9 0,-2-5 0</inkml:trace>
  <inkml:trace contextRef="#ctx0" brushRef="#br0">27114 10422 9835,'-32'-11'0,"1"-2"0,3 0 0,4 2 0,7 7 0,3 4 296,5 4 1,5-2-1,10 4 1,6-2-1,7 1 1,5-1-1,5 1 1,3-1-317,0-1 0,2-1 1,-6-1-1,-4 2 0,-3 1-367,-5-1 1,-14 0 0,-11 0 0,-12 3 0,-7 2-1,-6 3 1,-3 4 834,-5 3 1,1 4 0,4-3 0,4 2 0,3 3-1,8 1 1,4 2 110,7-1 1,8 5 0,4 1-560,11-3 0,7-1 0,8-1 0</inkml:trace>
  <inkml:trace contextRef="#ctx0" brushRef="#br0">4532 9502 15884,'-6'-25'-539,"5"1"0,-4-10 1,5 0-1,5 0 1,2-3-1,2 0 443,0 2 0,-2-2 1,4 7-1,-4 3 1,-1 5-1,-4 3 0,-7 3 1,-7 2-1,-5 4 1,-4 3-1,-4 1 1,-4 3-1,-2 1 0,2 2 1,1 0 153,1 0 1,0 2 0,1 2-1,-1 5 1,0 3 0,1 4-1,-1 5 1,-1 7-126,-3 5 1,3 8-1,-3 6 1,1 4 0,0 2-1,-1 6-106,2 5 0,0 4 0,3 2 223,12-35 0,1 1 0,-2 7 0,-1 3 1,0 0-1,1 1 0,-1 5 0,1 1-83,-2 4 1,1 2 0,1 1 0,-1 1 0,-1 7 0,0 2 0,2 0 0,2 2 0,4-21 0,0 0 0,0 1 0,1 1-1,1 1 1,0 0-43,0 3 0,0 1 0,0 0 0,1 4 0,0 1 0,0-1 0,2 1 0,-1-1 0,1 1 0,0 0 0,0 0 0,0 1 0,1 0 0,0 0 0,0 0 0,2-3 0,-1 0 0,1-1-130,0 0 1,0-2-1,1 1 1,3-5-1,1 0 1,1-1-1,3 22 1,2-2 259,1 0 0,2-2 0,0-10 1,2-2-1,-1-2 0,2-2 1,-1-4-1,1-3-9,-1-3 1,-1-2 0,-1-4 0,-2 0 0,10 34 0,-2-2 0,-1-3 0,0 3 0,-1 0 0,-8-33 0,-1 1-8,-1 2 0,0 1 0,-2-3 0,-1 0 0,1 8 0,-1 0 0,1 0 0,1 1 0,-1-4 0,0 0 1,1 0-1,0 0-108,0-2 1,1-1 0,5 24 0,9-3 0,-1-15 0,1-11 0,4-11-165,5-10 1,-2-8 0,5-8-1,-2-4 1,1-5 0,2-5 232,3-3 0,0-5 0,2 1 0,1-4 0,3 0 0</inkml:trace>
  <inkml:trace contextRef="#ctx0" brushRef="#br0">23594 15220 8265,'18'-43'0,"9"3"0,26 9 0,15 14 0,-29 11 0,1 2 0,3 1 0,1 2 0,1 0 0,0 2 687,2 1 0,1 0 0,6-1 0,0 1-675,1 2 1,1 1 0,6-1 0,1-1 0,4 2 0,1-1 0,2-2 0,2-1 0,3-2 0,1-1 0,-24 0-1,-1-1 1,1-1 0,2 0 0,0 0 0,0-1 0,-1 0 0,0-1 0,-1 1 0,0-2 0,-1 1 0,0-1-1,23-3 1,-1 0 0,-1-2 0,0-2 0,-2 0 0,-1-1-107,-1-2 0,-1-2 1,0-2-1,-1-1 1,-5 0-1,-2 0 1,-2 0-1,-1 1 0,-3 0 1,-1 0-1,-4 2 1,-1 0-1,-4 1 1,-1 2-1,-5 2 1,-1 1 177,25-6 1,-9 10-85,-12 5 0,-2 2 0,-2 2 0,-4 0 0</inkml:trace>
  <inkml:trace contextRef="#ctx0" brushRef="#br0">3199 16073 8510,'-18'-24'-11,"1"6"1,-7 12 0,3 14 0</inkml:trace>
  <inkml:trace contextRef="#ctx0" brushRef="#br0">3079 16073 8711,'-6'4'0,"6"0"0,8-1 0,4-3 0,1-3 528,0-1 0,5 0 1,1 4-1,2 0 1,3 0-1,2 1-292,5 3 1,-1 4 0,6 5 0,-1 1 0,2-1 0,2 0-214,2 1 1,2-7-1,-1-1 1,1-2-1,1 1 1,-1-4-329,-2-4 1,2 0-1,-1-6 1,-5-1 0,-2-2-1,-2 0 1,0 3-1,-5 4 1,-3 0 0,-3 1 304,2 1 0,-5 7 0,0 4 0</inkml:trace>
  <inkml:trace contextRef="#ctx0" brushRef="#br0">4092 15913 8521,'-10'-24'274,"6"6"1,1 17 0,11 14 0,1 2-5,-1 0 0,2-6 1,-4-2-1,1-1-208,4-3 0,2-2 0,3-1 0,4 0 0,-1 2-89,0 2 0,-1 5 0,-6 7 0,-3 4 0,-5 0 1,-4 4-1,-6 1-161,-7 2 0,-8 5 1,-10 4-1,-4 3 1,-4 2-1,1 2 188,2 1 0,-14 7 0,1-4 0</inkml:trace>
  <inkml:trace contextRef="#ctx0" brushRef="#br0">3986 17339 8269,'-14'0'54,"5"0"0,2 1 0,1 4 0,3 3 0,0 6-53,-1 4 1,2 2-1,-2 7 1,2 0-1,2 1 1,0 1 0,0 2-1,0-1 1,0-2-1,0-1 1,0-1-1,0 1 1,0 0 0,0-1-94,0 1 0,0 0 1,0-1 120,0 1 1,0 1 0,0 2 0,0 2 0,0 1-27,0 0 1,0-2 0,2-5 0,1 1 0,3 0-1,1-1 33,4 1 1,0-2 0,3-1 0,-1-3 0,0-1-1,1-1 110,-1 1 1,5-1 0,1-3 0,2 2-1,2-2 1,1 1-98,-2 0 1,8-2 0,-3 3 0,1-2 0,1 1 0,1 0 0,3 0 0,-1-3-41,1 0 0,7-1 1,-3 0-1,0 1 1,1-1-1,1 0 1,2 1 71,4-1-76,-4 0 1,10-1 0,-5-1-1,1-3 1,3 1 22,2-1 0,1-1 0,1-4 0,-1 2 0,-1-2 0,0-2 0,0-1 34,2 0 1,3 0 0,-4 0 0,0 0 0,2 0 0,3 1-59,4 4 1,2-4 0,0 4 0,-4-2 0,2 0-1,1 1-104,0-1 1,8 0 0,-7 0-1,-2 2 1,2-2 0,-2-2 70,2-1 1,7 0 0,-6 0-1,2 0 1,2 0 0,0 0-1,-1 0 244,-2 0 0,1 0 0,0 0 0,2 0 0,2 0 0,3 0 5,-1 0 0,-2 0-305,5 0 1,-1 1-1,-2 2 1,-35 0-1,1-1 1,-1 0-1,1-1 30,0 0 0,0-1 1,34 0-1,1 0 1,0 0-1,-36 0 1,1 0-1,37 0 85,-2 0 1,-3-1 0,-2-2 0,2-3 0,3-1-1,-1-2 71,-35 5 0,0 0 0,-1-1 0,1 0 0,2 2 0,0 0 0,0 0 1,0 0-1,1 0 0,1 0 0,-1 1 0,-1 1-129,3 1 0,-1-1 0,-1-1 1,1-1-1,2 1 0,-1 0 0,-2 0 1,0 1-1,-1-1 0,1 1 1,0 0-1,0-1 0,1-1 0,1 0-226,0-1 0,0 1 0,1 0 0,0 1 269,-2-2 1,0-1-1,0 2 1,-1-1 0,3-1-1,0-1 1,-1 2 0,-1 0 44,0-1 0,-1-1 0,2 1 0,-1 0 0,0 0 1,0 0-1,1 1 0,0 0 0,-1 0 0,-1 1 0,1 0 1,-1 0 108,0 0 0,1 0 0,0 0 1,0 0-1,-2 1 0,-1 1-300,-1-1 0,-1 0 1,5-1-1,-1 1 1,-1 2-1,-1 0 0,0 0 1,0 0 16,0 0 0,-1 0 0,36 0 0,-34 0 0,-1 0 0,-1 0 0,1 0 1,0 1-1,0 0 0,0 0 0,-1 1 88,2 0 0,-1 0 1,34 2-1,-1-4 1,1 0-1,1 0 1,1 0-1,-1 0 366,-1 0 1,0 0-222,-2 0 1,-3 0-1,3 0 1,-2 2-1,1 1-151,1 1 1,0 2 0,-3-3 0,1 3 0,0 2 0,-2 0-145,-2 0 0,6 2 0,-7-4 0,-1 0 0,4 1 0,1-1 251,3 0 0,2-1 1,-2-5-1,3 0 1,2 0-1,-1 0 1,-36 0-1,-1 0-5,1 0 0,1 0 0,0 0 0,0 0 0,0 0 1,1 0-1,0 0 0,1 0 0,0 0 0,0 0 1,1 0-1,0 0-98,3 0 0,-1 0 0,-3 0 0,0 0-17,5 0 1,-1 0-1,-2 0 1,0 0-1,1 0 1,0 0-1,2 0 1,-1 0 0,0 0-1,0 0 33,0 0 1,0 0 0,4 0 0,-1 0 0,-1 0 0,-1 0 0,0 0-1,1 0 1,0 0 0,0 0 0,-2 0 0,0 0 52,0 0 0,1 0 0,4-2 1,-1-1-1,-4 1 0,0 0 0,0 0 1,1 1-1,1 0 0,0 0 0,-1 1 1,0 0-66,-2 0 1,0 0 0,3 0 0,0 0 0,-1 0-1,0 0 1,-1 1 0,1 0 0,0 0 0,-1 1-1,-1 0 1,-1 0 0,1 0 0,1 1-45,-1 0 1,0 0-1,-4-3 1,1 1-1,3 2 1,0 0-1,-1-1 1,0 0-1,-3 1 1,1-1-1,1 0 1,1-1 60,1 0 0,-1-1 1,-3 0-1,1 0 132,4 0 0,1 0 1,-3 0-1,-1 0 1,2 0-1,-1 0 1,1 0-1,1 0-64,-1 0 0,0 0 0,-1 0 0,-1 0 0,5 0 0,-1 0 0,-1 0 0,-1-1 0,-2 0 0,-1-1 0,3 0 0,-1-1 0,1 2 0,-1 0-132,2 0 1,0 0 0,-3 1 0,0 0 0,0 0 0,0 0 0,-2 1 0,1 0 0,-1 0-1,-1 0 1,0 2 0,-1 0-70,0 1 1,0 0 0,34 0-1,1 4 1,-2-1 0,2-1-1,-1 0 94,-35-4 0,0-1 1,37 0-1,-36-1 0,1 0 1,35 0-1,-36 0 1,-1-1-1,0 0 0,0-1 274,2 0 1,0-1 0,-2-1 0,-1-2 0,36-3-197,-1-3 1,-6 3-1,2 1 1,-2-3-42,-2-1 0,-3-2 0,1-3 1,2-2-1,-4-2 0,3-1 1,-6 0-133,0 0 1,-4-1 0,-1-3-1,-2-1 1,-2-1 0,-1-3 194,0-5 1,-4-2 0,2-2 0,-4 0 0,-2-2 0,-2-2-35,-2-5 0,-1 0 1,3 2-1,-3 2 0,1 0 1,-3 0-1,1 4-86,-4 4 0,-1 4 1,-2-4-1,-3-1 1,-2 2-1,-2 0 1,-2 4-65,-3-1 1,-5-2 0,-1 5-1,-2 4 1,-3 3 0,-2 4 92,-1 3 1,-6 1-1,-3 2 1,-3-1 0,-1 2-1,0 2 155,-1 1 0,0 5 1,-4-4-1,-4 2 0,-4 2 1,0 0-170,-1-1 0,-1-1 0,-2 3 0,-2-3 0,-1 0 0,-1-1 0,0 0 4,-3-4 0,0 4 67,1-2 0,-2 4 0,4-2 0,-2 0 0,1 1 144,-2 0 0,-2 1 1,-2 5-1,-1 0 0,-1 0-84,0 0 0,3 5 0,-7-1-175,1-1 0,-4-1 1,1-2-1,-3 0 25,-1 0 1,-5 0 0,-1 0 0,-1 0 0,0 0 0,0 0 43,1 0 0,-3-5 1,3 1-1,0-1 1,-4 1-1,1 0 66,-2 1 0,-4-3 0,6 1 0,-3 2 0,-2 2 0,1 1 0,-3 0-76,-2 0 0,3-2 0,-4-1 0,-1-1 0,-1 1 0,-1 1 21,-1 2 1,38-2-1,0 0 1,-1 0-1,0 0 21,1 0 1,0 1 0,-2-2 0,-1 0 0,2 0 0,1 1 0,-1 0 0,1 0-1,-1-1 1,-1 0 0,2 1 0,-1 1 0,0-3 0,0 0 0,0 1 0,1-1-1,-1 1 1,-1 0 0,2 0 0,1-1-10,-37-4 0,36 6 1,0 0-1,-36-6 0,37 5 1,-1 1-1,-2-1 0,1 1 1,0 0-1,0 0 0,-1-1 1,0 1-29,1 1 1,-1-1-1,-2 1 1,0 1 0,3 0-1,1 0 8,-1 0 0,-1 0 1,-3-2-1,-1-1 1,4 1-1,0 0 0,-1 0 1,0 1 10,1 0 1,-1 0 0,-1 1 0,1-1 0,-1 0 0,1-1 0,0-1 0,1 0 0,-2 0 0,1 0 0,0 0-1,0 0 19,0 2 0,1-1 0,0-1 0,1 0 0,0 1 0,0 0 0,0 0 0,-1 1 0,-1-1 0,-1 1 0,0 0 0,0-1 1,-2 0-1,0 0-3,1 0 0,-1 1 1,1 0-1,0 0-2,-3 1 1,-1 0-1,4 0 1,0 0 0,-4 1-1,1 0 1,0 0 0,0 1-1,1 0 1,-1 0-2,2-1 0,0 1 0,-4 1 0,-1 0 0,3 0 1,-1 0-1,0 0 0,-1 0 0,0 0 0,0 1 0,0-1 1,1 0 4,1 0 0,-1 0 0,-3 1 0,-1 1 0,4-2 0,-1 0 0,0 0 0,-1 1 0,-2 1 0,1-1 0,1 1 0,0-1-17,2 0 0,-1 1 1,-4-1-1,-1 1 1,4 1-1,0 1 1,0 0-1,-1-1 1,1 1-1,-1-2 1,1 1-1,0-1 1,0-1-1,-1 1 39,-2 0 1,0 0 0,3 1 0,1 0 0,-6 0 0,1 1 0,1 0 0,0-1 0,2 1 0,-1 0 0,2-1 0,-1 1 3,1 0 1,-1-1 0,2 1-1,0 0 1,-3-1 0,1 1-1,0 0 1,1-1 0,1 1-1,-1 0 1,1-1 0,0 1-1,1-1 1,-1 0-25,2-2 1,-1 1 0,-3 1-1,1 0 1,3-3 0,2 1 0,0 0-1,0 1 1,0-1 0,1-1 0,1 1-1,-1-2-46,0 0 1,-1-1-1,-2 1 1,0-1-1,3 1 1,0-1-1,1 1 1,0 1 0,-1-2-1,0 0 1,1 0-1,-1 0 1,-1-1-1,0 0 134,-1 0 1,1 0 0,0 2 0,0 0-82,-2 1 0,-1-1 1,5 1-1,1 0 1,-4-2-1,0 1 1,-1 0-1,1 0 0,2 0 1,-1-1-21,0 0 0,1 0 0,1-1 0,1 0 0,1 0 0,1 0 0,1 0 1,-1 0-1,-1 0 0,0 0 0,0 0 0,0 0-13,-1 0 1,-1 0-1,3 0 1,0 0-1,0 0 1,1 0-1,-1 0 1,1 0-1,-2-1 1,1 0-1,1 0 1,-1-1 16,-1 0 0,0 0 0,0-1 0,0 0 0,1 1 0,0 1 0,0-2 0,1 0 0,-2 0 0,1 0 0,1 0 0,-1 0 0,1 1 0,-1 1 169,-35 0 0,-1-1 1,2-1-1,35 1 1,-1 0-1,-35-1 0,1 1 101,4 2 0,4 0-447,-7 0 0,3-4 1,1-1-1,-2 2 1,3 1-373,2-3 1,-1-1 445,8-3 0,-9-1 1,4 4-1,0-1 173,3-4 0,-1 1 0,3-1 1,0 4-1,-4 0 0,3 1 0,-2 0 162,0 3 0,11 0 0,-11 0 0,2-2 0,1 3 0,-2 0 1,2 2-257,3 0 0,-6-4 0,8-1 0,-2 2 1,0 0-1,2 0-18,0-1 0,-1-1 1,1 5-1,0-1 1,-1-2-1,1-1-121,0 1 0,-5 1 163,0 2 1,-5-1 0,0-2 0,0-2 0,-1 2 44,2 2 1,3 1 0,-5 0 0,-3 0 0,2 0 0,-3 0 78,0 0 1,3-5-1,-8 1 1,2-1 0,0 1-1,1 0 1,2-1-70,1-1 1,-4 5 0,0-5-1,2 1 1,-1 1 0,0 1-86,-1 1 0,0 2 0,3-1 1,-1-2-1,-3-1 0,3 1-119,1 1 0,3 2 1,1 0-1,3 2 0,0 1 1,2 1-74,0-1 0,0-2 0,2-1 0,1 0 0,3 0 0,2 0 0,1 0 0,-2 0-225,-1 0 0,0 6 448,-1 3 0,-5 9 0,-2 3 0</inkml:trace>
  <inkml:trace contextRef="#ctx0" brushRef="#br0">24847 16166 8583,'8'-34'17,"4"4"1,-3 12-1,2 8 1,3 4 592,-1 2 1,-4-7 0,-2 2 0,-2-1 0,-7 1 117,-5 5 1,-3 8 0,1 5 0,3 3 0,1 1 0,-1 1-556,-1-1 0,3 0 0,-5 2 0,-2 1 0,1 2 0,0-2 36,1-1 0,4-1-74,-4-1 1,6 0 0,0-1 119,6-3 0,5-2 1,5-4-1,0 2 1,1-1-1,-1 2-111,0 3 1,-1-2-1,-1 2 1,-4 2-1,0 0 1,-1 3-208,0-1 1,-1 0-1,-7 2 1,-2 2 0,-7 0-1,-5 0 1,-6-1 0,-3 0-85,-2 2 0,-4 0-106,0-5 1,-5-4-1,4 0 1,-1 1 0,1 1-589,2-3 0,8 3 0,4-5 0,5 1-876,4 3 0,12 1 0,14-2 452,13-5 0,13-2 1265,6-2 0,15 0 0,4 0 0</inkml:trace>
  <inkml:trace contextRef="#ctx0" brushRef="#br0">25247 16486 8504,'-1'-18'515,"-4"0"1,-2 2-1,-6 6 1,-1 2-1,0 2 1,-3 3-1,-1 2 1,2 1 178,1 0 1,8 1 0,2 4 0,4 4 0,4 2-1175,6 3 0,3-5 1,14-2-1,7-1 0,5-3 1,7-3-1,4-5-1866,3-3 0,5-10 2346,1-4 0,0-4 0,-5 0 0</inkml:trace>
  <inkml:trace contextRef="#ctx0" brushRef="#br0">25781 15819 8504,'-2'-13'341,"-1"0"1,-3 1 0,0 4 0,-1 7 77,-1 4 0,5 13 0,-1 0 764,3 4 1,1 6 0,0 0 0,0 5-1,1 1-258,3 1 0,2 4 1,5-2-1213,-2 4 0,0-1 0,2-2 0,0-3-177,-2-1 1,-2-4 0,2 2-1,-5-5 1,-1-4 0,0-2-1,2-3-934,-2-1 1,-3-8 0,-3-4 0,-3-7 0,0-9 1548,0-8 1,-3 0 0,5-1 0,1 0 0,1 1 1249,2 3 0,2 5 0,2 4-668,5 5 0,4 4 0,4 3 0,2 3 0,2-1 0,2 3 0,4-2-970,4 0 0,2 3 1,4-5-1,-3-1 1,-2-2-1,-2-1-1593,-2 0 0,-3 0 1,-3 0-1,-5-1 1290,-7-3 0,-10-2 0,-10-5 1,-7 4-1,-5-1 0,-1 3 0,-3-1 994,0 3 0,6 1 1,-5 2-1,5 0 0,3 0 4238,2 0-3905,8 6 0,1 1 1,6 7-1,2-1 1,2 0-591,5 1 0,7-1 0,3 0 0,2 1 0,3-1 0,1-1-422,2-3 1,1 1-1,2-5 1,-1-2-1,-1-2 1,-3-1-1005,-1 0 0,3-7 0,-9-5 1,-2-4-1,-1-1 0,-2 1 1,-1 0 1228,-3-2 0,3-6 0,-5 3 0</inkml:trace>
  <inkml:trace contextRef="#ctx0" brushRef="#br0">26594 15953 9696,'4'-14'0,"1"1"0,-2 0 0,-2-1 0,-1 1 1210,0 0 0,1 1 0,2 1 0,3 4 0,2 3 0,1 5-941,-2 6 0,5 10 1,-5 3-1,2 4 1,0 6-1,0 1 1,-2 1-1022,-2-2 0,-4 0 0,-2-2 0,-4 0 0,-4-3 0,-4-1 1,-5-3 169,-4-4 1,-6-6 0,-2-4-1,4-1 1,-1-3 0,3-2 1013,-1-1 0,6 0 0,3 2 0,5 2 0,7 5-545,2 3 0,13 12 113,2 2 0,9 16 0,-1-1 0</inkml:trace>
  <inkml:trace contextRef="#ctx0" brushRef="#br0">25847 16912 8978,'0'-24'0,"0"-1"0,0 2 1290,0 3 1,0 6-920,0 0 1,-1 8 0,-2 6 0,-2 9 0,1 6-1,-2 4 538,-3 2 0,3 1 1,0 5-676,0-1 0,5 1 1,-4 1-1,4 2-322,1 1 1,6 0 0,3-3-537,3 3 0,1-3 1,-1 2-1,-2-5-191,-1-3 0,-5-1 0,4 1 0,-2-2 1,-2-3 282,2 1 1,-6-2 0,0-7 0,-7-4-1,-5-4 1,-1-2-86,-1-4 0,1 2 652,0-5 1,-1 3 0,1-4-1,0 0 46,-1 2 0,1-3 1,0 4-1,-1 0 0,1 0 1,0 1 934,-1-1 0,1 3 0,0-4 1122,-1 1 1,8 2-1643,6 4 1,8 6-1,8 1 1,3 2-1,2 0 1,4 1-551,5 2 1,-2-3 0,3-2 0,-1 1 0,-1-2-1,2 0 1,-1-4-1747,-2 0 0,-3 2 0,-2 2 1800,-6 2 0,-2 1 0,-2 4 0</inkml:trace>
  <inkml:trace contextRef="#ctx0" brushRef="#br0">25141 18325 8242,'0'-27'0,"0"2"-85,0 3 1,0-2 0,0 6 0,0 2 264,0 1 1,0 2 0,0 0 0,1-1-1,2 1 1,3 1 0,1 2 334,4 1 1,-4 4 0,2-2 0,1 1 0,2 3-1,0 3 1,-1 6-19,-3 7 0,-3 4 0,2 8 0,1 4 0,-2 4 0,0 3 0,-2-1-735,2 1 1,-3-7-1,4 2 1,1-4-1,-2-5 1,0-4-1,-2-5-523,2-4 0,-5 0 0,2-10 0,-4-10 491,-4-8 0,-3-14 0,3-7 0,2-10 0,2-8 0,1-5 0,1 0 465,4 3 1,0-1 0,6 8-1,-4 5 1,1 8 0,-1 9 846,3 9 1,-2 6 0,1 4-864,1 3 0,2 11 0,0 9 1,-3 7-1,-5 4 0,-2 5 1,-2 3-332,0-1 0,-2 4 0,-1-2 0,-3-3 0,0-3 0,-1-4-588,0-2 1,2-1 628,-4-5 274,6-5 1,-3 4-97,6-4 0,0 0 0,2 1 0,2 1-23,5 2 0,7 1 0,4 1 1,-1-1-1,2 2 0,-2 1-491,0 2 1,5 5-1,-3 0 1,1 0-1,0 3 1,2-1-1,-1 1 447,0-2 0,2 9 0,-4-5 0</inkml:trace>
  <inkml:trace contextRef="#ctx0" brushRef="#br0">25767 18418 9441,'0'-13'0,"0"-1"0,2 3 583,2 2 0,4 3 1,5 6-1,0 0 1,1 0-1,0 0 0,3 0 1,2 0-531,2 0 0,-5-2 1,3-2-1,-1-6 1,0-7-1,-2-5-427,-1-3 0,-2-6 0,-1-3 0,-2-3 0,-2-6 0,-1-3 215,1-5 0,-5 0 0,1-4 1,-1 0-1,0 2 0,1 8 0,-1 10 1263,-1 8-586,-2 9 1,1 5 0,2 12-1,3 7-245,2 7 0,-1 15 1,3 3-1,-2 8 1,-1 6-1,-1 7-243,0 5 1,3 5 0,-2-2 0,4 3 0,5 0 0,2-3-3285,1-4 1,3-9 3253,-4-2 0,6 8 0,-4 2 0</inkml:trace>
  <inkml:trace contextRef="#ctx0" brushRef="#br0">26114 18298 11590,'-25'-53'0,"2"1"0,7 9 0,6 12 0,7 13 0,6 8 0,7 5 677,6 4 0,11 2 0,10 4 0,6 5 0,6 8-677,3 9 0,7-1 0,2 7 0</inkml:trace>
  <inkml:trace contextRef="#ctx0" brushRef="#br0">25994 19018 8853,'0'-62'0,"-2"2"756,-2 6 1,2 9-1,-2 14 1,2 4-276,2 5 1,0 3-1,0 6 1,-1 1-72,-3 3 0,2 5 0,-4 9-220,0 9 1,3 6-1,-4 12 1,-1 3 0,3 5-104,-1 5 0,1 0 1,5 6-576,0-2 0,0-6 0,0 1 1,2-4-79,2-4 0,2 1 1,4-6-1,-1-3 1,0-3-1,-1-4 128,-4-2 0,-3-9 0,-1-11 0,-1-10 0,-3-8 923,-5-6 1,1 1 0,1-5 496,1 5 0,-3 0 0,5 7-564,1 0 1,3 4-1,4 4 1,6 5-1,7 2 1,5 2-455,3 0 0,6 6 0,3 3 0,5 3 1,5 3-1,4 2 0,-1 6-3348,-1 2 3384,-8 1 0,7 13 0,-4 2 0</inkml:trace>
  <inkml:trace contextRef="#ctx0" brushRef="#br0">25834 19977 8275,'1'-31'0,"2"2"0,3 4 250,2 5 0,-4 1 0,3 1 40,-1 2 0,-3 1 0,-7 3 1,-5 3-1,-3 6 0,-1 6 247,0 6 0,-2 3 1,-2 3-232,0 3 1,-1-2-1,5 5 1,-1-2 0,2-1-155,3 1 1,4-7-1,6 4 1,3 0 0,7-2-1,5-4-231,6-5 0,4-4 1,2-1-1,1 0 1,2 0-1,-1 0 105,-2 0 0,-7 0 1,-3 2-1,-4 1 0,-2 2 1,-3 3-44,-4 2 0,-10 4 0,-5 3 0,-8 6 0,-7 2 0,-5 1 1,-1 1-221,-1 0 1,3-5 0,0-1 0,4-2 0,4-1-1,2-1-921,2 1 1,8 0 0,5-5-595,3 1 1752,1-1 0,11-6 0,4-1 0</inkml:trace>
  <inkml:trace contextRef="#ctx0" brushRef="#br0">26274 19817 9823,'-15'-44'0,"0"3"1163,2 7 1,2 11-1,13 14-863,2-1 0,-1 3 0,6-1 1,2 2-1,0 5 200,3 4 1,1 4 0,-1 8-607,0 3 0,0 3 0,-8 7 0,0 1 0,2 2-500,-1-1 0,-4 0 386,2 1 0,0-5 1,0 3-1,-2-7 1,0-3-1,0-3-1080,1-1 1262,1-8 0,-4 4-172,4-7 0,1-1 0,4-6 1,-1-1-1,0-1 80,-2-1 0,5 5 0,-3-3 1,3 4-1,1 3 323,0 1 0,1 2 0,0-3 0,3 1 0,1-1 0,-1-1 0,3-1-531,2 4 0,-1-4 1,-1 4-1,1-2 1,-2-1-1,2 4 338,0 2 0,-5 1 0,3 4 0</inkml:trace>
  <inkml:trace contextRef="#ctx0" brushRef="#br0">26767 20071 10274,'-27'-2'0,"2"-2"0,3-5 0,3-3 0,2-1 0,3 1 0,2 2 0,1 1 902,4-2 0,1 4 1,7-1-1,4 3 1,4 2-1,4 1 1,3 2-1416,2 0 0,6 0 0,-2 0 0,5 0 0,2 0 1,2-1-1,-1-2 0,-2-2-2043,-1 2 0,-2-4 2556,-3-2 0,3-3 0,-4-1 0</inkml:trace>
  <inkml:trace contextRef="#ctx0" brushRef="#br0">27007 19618 8257,'0'-14'0,"0"1"0,0 4 0,1 2 0,4 1 325,4 3 1,3-3 0,1 1 0,0 2 0,1 2 0,-1 2-1,0 4 1,1 4 0,-3 3 0,0 2 0,-4 3 0,1 0 632,-1 0 1,-3 2 0,5-1 0,0-2 0,-1-1 0,-2-2-1245,-1 1 0,-5-7 0,0-3 0,-7-2 0,-5-2 0,-3 0 0,-2 0-721,-6 0 0,-2 0 1004,-1 0 1,3 1 0,1 4-1,0 4 1,1 3 227,3 1 1,5 0 0,4 2 0,5 1 0,2 2-1,4-2-193,2-1 0,8-2 1,7 1-1,2-2 1,4-2-1,3-3-620,3-1 0,6-1 1,0-5-1,5 0 1,4-2-1,1-2 588,4-5 0,-5-9 0,-1-3 0</inkml:trace>
  <inkml:trace contextRef="#ctx0" brushRef="#br0">27540 19378 8257,'-22'0'875,"-2"0"1,3 3-142,5 6 1,-3 1 0,7 12 0,0 0-155,0-1 1,-2 6 0,6 1 0,-1 10-1339,0 10 0,6 15 758,-1 8 0,5-27 0,2 1 0,1 3 0,0-1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8531 6384 9607,'0'-14'-328,"-1"7"0,-2 4 0,-3 6 1,-1 6 150,-4 3 1,4-5 338,-2-2 1,4-4 0,-2-2-53,1-4 1,0-2 0,3-7 0,-3 3 0,0 0-1,-1 2 1,1-1 182,0-2 1,0 0-333,2 3 1,-4-1-1,-5 6 1,0 1 0,-1 1 1,1 2 0,-2 0 1,-3 0-1,-4 0 1,-3 0-1,-2 0 28,1 0 0,-1-1 0,0-4 0,2-4 0,2-3 1,0-1-1,0-2 165,-3-2 0,0-3 195,-1-2 1,0 3 0,1 5 0,-1 1-182,0 0 1,1 5 0,-1 4 0,-1 3-1,0 1 1,-2 0 0,2 0-513,-2 0 0,1 0 1,2 0-1,1 0 0,-1 0 1,0-2 440,1-2 1,-1 2 32,0-2 0,-4 1 0,-1 0 0,-1-3 0,-1 0-20,0 0 1,3 2 0,-3 4 0,0 0 0,1 0 0,-1 0-77,0 0 1,4 1 0,-1 3 0,2 4 0,-1-1 0,-1-2-57,1-4 1,1 4 0,-1-1 0,-1-1 0,1-1-1,2-2 1,1 0 155,1 0 1,-1 4 0,0 0 0,1-1 0,-1-1 0,0-1 109,1 4 1,-1-4 0,-1 5-1,-2-1 1,-2 1 0,-1-1-1,-1 3-284,0-1 0,3-4 0,-3 2 0,0-2 0,0 0 0,-3 1 166,-2-1 1,-1 3 143,0-2 0,5 2 0,-1-3 1,1 2-173,1-2 0,-1 3 0,6-1 1,-4 1-1,1 2 0,-1-2 0,2 1-45,-2 1 1,4-5 0,-7 2 0,1 0-1,-1 1 1,1 0-26,-2 0 1,-2 0-1,-1-3 1,0 1-1,0 0 1,0 1-1,0-1 34,0-1 0,5-1 0,-1-1 0,0 2 1,1 3-1,1 0 0,1 1-25,4 1 0,-4-4 1,0 5-1,1 0 0,-1-2 1,4-1-64,1 0 0,-4-4 0,1 2 1,2-2-1,-1-2 0,0 0 0,-1 0 72,2 0 0,-4 1 0,1 2 0,-3 3 0,0 0 0,-1 1 0,1 1 0,-1 1 0,-2 4 0,-1 0 0,1 1 0,-4-1-36,1 0 1,-2 1 0,0-1-1,-3 0 1,0 1 0,-1 0 0,1 1 68,0-1 0,-3 5 0,5-7 0,2 0 0,4 1 0,4-3 39,1 2 0,-1 0 1,6 1-1,3 1 1,-1-1-1,3 0 1,-1 1-65,2-1 1,1-3-1,-1 1 1,3 0 0,1 0-1,0 1 86,2 0 1,-1 1-120,0 0 0,2 0 1,-3 1-1,3-1-33,2 0 1,4 1 0,0-1-1,-1 0 1,-1 2 0,1 2-42,1 0 1,5 6-1,-4-3 1,1 4-1,1 4 1,-1 2-1,1 2-98,0 4 0,1-1 1,5 4-1,0 4 1,0 1-1,0 2-18,0-3 0,0 0 1,0-2-1,0 2 1,0-1-1,0 2 1,2-1-39,2-1 1,-1 5 0,5-7 0,-1 2 0,-1-1-1,1-1 36,1 0 0,-4 4 0,4 2 0,-3 2 0,-2 4 0,-1 2 0,-2 7 85,0 4 0,-2 0 0,1-27 0,-1 0 1,0 0-1,0 1 0,0-1 0,1 1 1,0 36-240,1-4 0,1-7 213,4-2 1,2-5 0,6-1 0,-1-4 0,-2-3 163,-1 1 0,-1-3 1,2 1-1,-1-2 0,1-2 1,1 2-71,-2 3 1,2 3-1,-3 1 1,1 0 0,-2 2-1,-1 1 1,-3 5-49,-1 4 0,-4-1-29,-2 7 1,-2 1 0,-5 0 0,2-1 104,-1 1 1,3-4 0,-1 3 0,1-4-1,1-5 1,0-4 0,3-3 46,2-2 0,1-1 0,0-3 0,0-5 0,0-1 0,0 0-6,0 1 1,1 5 0,2-3 0,3 2 0,0 2-1,1 2 1,-1 3-151,0 2 1,3 3-1,-5 2 1,-1-3-1,-1-1 1,-2-1 49,0 0 1,4-2 0,1-4 179,-2-2 1,-2 0 0,-1-7 0,0-5-6,0-3 1,5 1 0,-1-4 0,-1-1 0,0-2 0,0-1 0,3-1 73,1 1 1,2 1 0,3 2 0,-2 2 0,-1 2 0,2 3-544,1 2 0,-4-4 299,1 1 0,-1 0 0,1 2 0,-3-1 0,-2-3-21,0-1 1,1 2 0,-5-2 0,0-2 0,0-1 0,0-5 0,1 0 185,4 0 1,-4-3-1,4-1 1,-2-2-1,1-1 1,4 0 53,-1 0 1,5 5-220,-3-1 0,3-1 0,-1 1 0,0 2 16,-2 1 1,-1 2 0,4 0 0,-1-1-1,-2-1 1,-1-1 0,1-2-146,0 2 0,-1-3 0,1 1 1,-4 0-1,0 0 0,1-1 98,1-2 1,-4-1-1,3-5 1,-1 1 0,-1-1-1,0 0 1,1 1 83,-1-1 0,1 2 0,-4 1 0,2 2 0,2 0 0,-1-1 113,2 1 0,0 4 0,4-4 0,-1-1 0,2-1 0,2 0 0,3 2 78,2-2 0,6-1 0,-4-2 1,3-1-1,-3-2 0,1-1-105,0 2 0,0-1 1,2 0-1,-2-2 1,0-1-1,-1 1-107,4 2 1,0 2 0,0 0-1,-2-2 1,1-1 0,3 1-1,0 1 1,1-1 259,0-1 0,4-2 0,3 4 1,3-4-1,6-1 0,1-3 109,2-1 1,0-2 0,-1 0 0,3 0 0,4 0 0,2 0-269,-1 0 0,-1 0 0,0 0 0,-1 0 0,6 0 0,0 1 0,3 2-66,-4 1 0,2 1 0,1-5 0,5 1 0,-1 2 0,3 2 490,-1-2 0,-2 0-414,4 1 1,-8-2-1,8 2 1,0-2 0,-1-2-28,1 0 1,8 0 0,-5 0-1,4 0 1,0 0 0,-1-2-1,-1-1-80,-33 1 0,-1 0 1,0-3-1,0 1 1,4 1-1,0 0 1,-1 0-1,0 0 0,-2-1 1,0 0-1,0 1 1,1 1 3,0-1 0,0 0 0,28-2-42,7 5 1,-2-4 0,-34 1-1,0 1 1,1 1 0,-1-1-1,36 1-42,-2 1 1,-33 0 0,-1 0 0,27-2 0,2-1 0,0-1 0,-1 0-31,0-2 1,-1 4 0,1-4 0,-2 2 0,-1-2 0,-3 0-1,-1-1-47,1-1 1,-5 1 88,2-2 0,-5-3 0,-4 5 0,-4-2 0,-4 1 179,-1 2 0,-6-3 0,-1 4 0,-2-1 0,0 0 1,-1 3-119,-2 1 0,-3 1 0,-1-2 0,-2-2 0,2 2 1,-1 0-184,0-1 0,2 3 1,-3-5-1,2 0 1,-1-3-1,-2-3 1,-2-1 84,-2-1 0,2-5 0,-1-3 0,-1-5 0,1-2 0,1-4 499,2-1 1,-4-3-190,0-8 0,3 3 0,-1-7 0,2-3 0,2-6-265,2-9 0,2 1 0,-13 29 0,-1-2 0,0 0 0,-1 0 0,0-4 0,0 0 0,-2-1 0,0 1-100,0-1 1,0 0 0,0 0-1,0-1 1,-2 2 0,-1-1-1,-1 0 1,-1-1 0,-1-1 0,-1-1-1,-1 1 1,-1 0 0,0-1-1,-1-1-386,1 1 0,-2 0 0,1 2 0,-1 1 399,-1-5 1,-1 0 0,0 1-1,-1 0 1,-2-4 0,-1 0-1,0 1 1,0 0 0,1 0-1,1 0 129,0 1 1,1-1 0,-2-3 0,1 0 0,3 2-1,0 0 1,0 1 0,1 0 0,0 0 0,0 0 0,1 1-1,0 1 111,0-1 0,0 0 1,0 1-1,0 1 0,0 1 1,0 0-1,1 1 1,0 1-1,0-1 0,1 0 1,1 1-1,0 1-4,0 1 1,1 0 0,0-5-1,0 0 1,1 5 0,0 0-131,0-2 0,-1 1 0,0 2 0,-1 0 0,2 0 1,-1 1-1,-1 1 0,0 1-156,0 1 1,0 1 0,-2-37-1,2 36 1,-1 0 0,-1-33 0,-2 4-1,-4 2 1,-2 2-284,0-1 1,-5-4 0,3 6 0,-3-2 0,-1-1 0,-1 1 539,1 0 1,0-8 0,-1 4 0,1-3 0,6 33 0,-1 0-1,0 0 1,0-1 0,-1-1 0,0 0 177,1 2 1,0-1 0,0-2 0,1-1-1,1 4 1,0 1 0,1-1 0,0 0 0,-4-36-1,0 2-324,2 4 0,-4 7-28,7-1 0,-6 5 1,2 1-1,-1 4 1,0 5-61,-1 1 1,-2-3-1,-1 3 1,-1 2-1,1-1 1,0 4 70,-1-2 0,6-6 0,0 0 0,1-1 0,1-2 0,-2 0 814,1-3 0,3-1 0,-4 0-557,2-6 1,-4 10-1,2-6 1,0 5-137,-1 1 1,0 5 0,-5 4 0,1 4-1,0 7 1,-2 2 0,-1 6-110,-2 4 0,-6 3 0,2 8 0,-3 5 0,-2 2 0,1 2-239,-1 0 1,0 8 0,1 4 0,0 5-1,4 6 506,4 5 0,4 4 0,0 8 1</inkml:trace>
  <inkml:trace contextRef="#ctx0" brushRef="#br0">4346 5104 8100,'-5'-9'23,"1"1"1,1-3 0,3-2-1,4-3 1,5-4 687,3 0 1,6-3-183,0-3 1,4-1 0,-3 0 0,0 2 0,0 3 0,-2 3 0,-2 2 0,-2 3 0,0 3-2,1 4 0,-8 2 0,-6 8 0,-8 5 0,-5 7 0,-5 4 0,-6 6-39,-5 5 0,1-1 0,-4 4 0,4-2 1,2-4-1,0-1-258,4-2 1,3-5-1,7 2 1,2-2-1,2-3 1,2-1-137,3-1 0,8-1 1,5-1-1,5-2 0,3-2-112,-2-3 1,3 4 0,1-3-1,-1 2 1,0 1 0,-3-1 0,-1 3-62,-1 4 0,-7-1 0,-3 9 0,-2 2 1,-2 3-1,-2 5 0,-3-1-123,-9 1 1,-1 2-1,-7-4 1,-2-1 0,-1 0-1,0-2 1,1 0-1995,2-3 1863,6-7 1,-3 0 0,7-8 0,1-3 0,6-2 0,3-7 331,8-5 0,22-17 0,8-4 0</inkml:trace>
  <inkml:trace contextRef="#ctx0" brushRef="#br0">5052 4558 8624,'-31'-33'0,"1"7"1964,5 11-3587,10 9 1244,4 6 379,9 6 0,2 1 0,7 7 0</inkml:trace>
  <inkml:trace contextRef="#ctx0" brushRef="#br0">5145 4744 9253,'-5'9'837,"-4"0"1,1 0 0,1 4-440,1 1 1,0-5 0,2-2 0,-5-1 0,-3-3 100,-2-2 1,6-1-1,-1 0 1,-2-1-1,-1-2 1,-1-1-1,0 1-192,-1 1 1,6 7-1,-1 2 1,0 5-1,0 9 1,2 5-290,1 5 1,1 6 0,7-1 0,2 2 0,5 2 0,4-1 0,5-4-667,4-4 1,9-4-1,5-6 1,5-8 0,5-8-1,6-10 1,0-8 647,0-8 0,9-16 0,-7-4 0</inkml:trace>
  <inkml:trace contextRef="#ctx0" brushRef="#br0">5492 4411 8090,'-21'0'3444,"4"3"1,6 6-2571,2 9 0,6 10 1,0 6-1,5 2 81,2 1 1,2 13 0,-3-4 0,2 1 0,-1 2-768,2-1 0,1-6 0,7 3 0,-1-5 0,0-5 0,1-5 0,-1-5-1294,0-3 0,1-5 0,-1-1 0,0-7 0,-1-9-778,-3-8 1,-3-5 0,-6-5 2019,0-4 0,0 1 0,-1 1 0,-2 0 1002,-2 4 1,-1 3 0,3 2-187,-1 3 1,5 11-1,8 1 1,3 6 0,3 5-1,3 1 1,5 2-2001,7-1 1,0-4-1,5-3 1,2-2-1,3-4 1,3-4-1197,1-3 1,4-12 0,-8 0 968,-6-4 1275,-4 3 0,-10-9 0,0 4 0</inkml:trace>
  <inkml:trace contextRef="#ctx0" brushRef="#br0">6119 4904 8055,'-21'-6'360,"-4"-1"0,-6 0 0,-2 2 0,-1 4 0,1 1 0,1 0 0,4 0 0,2 0 0,7 1 0,3 2 1278,4 2 0,8 5 1,-1-1-1,5 3 0,6 1 1,6 0-1584,4 1 1,8 3-1,-2 1 1,5-3 0,2-3-1,2-5 1,2-1 0,1-4-1902,2-5 1,4-9 0,-9-7 0,-2-2 1845,0-3 0,-3-13 0,1-4 0</inkml:trace>
  <inkml:trace contextRef="#ctx0" brushRef="#br0">6212 4518 8051,'6'-13'813,"-3"-1"1,6-1 0,1-1 0,3-2-620,5 2 1,-2 1-1,5 2 1,0 0-1,-2-1 1,2 2-1,-2 2 427,0 1 0,-1 6 0,-5-1 0,1 2 0,-2 4 1,-3 4-1,-5 7 122,-3 8 1,-2 10-1,-3 6 1,-5 6-1,-2 4 1,1 2-1,1-2 189,-1-1 1,2-1-1333,-1-5 1,6-6-1,-1-3 1,2-3-1287,2-1 1,0-7 1216,0-2 1,-5-10 0,-6-8-1,-5-8 1,-5-4 1856,0-1 0,2 6-891,6 2 1,5 5-1,4 6 1,3 6-515,1 4 0,5 8 0,6-2 0,4 3 0,5 2 0,4 0-2050,4-1 0,12-5 0,2-5 2067,4-5 0,2-11 0,6-8 0</inkml:trace>
  <inkml:trace contextRef="#ctx0" brushRef="#br0">7425 4531 8103,'0'-13'481,"0"0"1,0-1 0,0 1-39,0 0 1,0-1 0,0 1 0,0 0-1,0-2 1,0-1 463,0-2 1,0 0 0,-2 6 0,-2 3-1,-5 6 180,-3 6 1,-10 5 0,-2 8 0,1 5 0,-4 7 0,0 3-16,1 1 1,-3 4-785,12-5 1,-1 6-1,6-3 1,3 0-1,5-1-669,2-1 0,8-3 1,3 3-1,6-1 0,4 0 1,6-1-1,2-3-1547,3-5 1,1 3 0,-3-3 0,0 2 1927,-3-2 0,-1 3 0,3-4 0</inkml:trace>
  <inkml:trace contextRef="#ctx0" brushRef="#br0">7212 5064 7978,'-20'0'1230,"6"-6"0,-3-2 1393,7-4 1,5-2-2392,10 1 0,4 0 0,9-1 0,4 1 1,4 0-1,6-2 458,3-3-690,4 3 0,6-10 0,3 4 0</inkml:trace>
  <inkml:trace contextRef="#ctx0" brushRef="#br0">7585 4798 10359,'-19'1'2322,"5"4"1,8 2 0,9 6-2066,2 1 0,4-1 0,-3 0 0,1 1 1,2-1-1,0 0 0,0 2 0,1 0-165,2-2 0,1 2 0,1-9 0,-1 0 0,0 0-1979,0-3 1,-1-8 0,-3-3 701,-4-4 0,-4-8 1,-1-2-1,-1-3 165,-4-2 1,-2 2 1375,-7 3 1,1-2-1,0 7 1,0 0-1,-1 4 39,1 4 0,7-1 0,7 5 0,11 2-395,9 2 0,10 7 0,3 1 0</inkml:trace>
  <inkml:trace contextRef="#ctx0" brushRef="#br0">8011 4944 9057,'-28'12'0,"-1"-1"1773,-2-3 0,4-3 0,6 2 0,2-1-1584,3-3 0,5-1 0,4-4 1,1-2-1,3-5 0,4-3 0,8-3 1,8-3-1,3-4-996,3-3 1,3 0-1,5 1 807,-1 2 0,-2 6 0,-1-4 0</inkml:trace>
  <inkml:trace contextRef="#ctx0" brushRef="#br0">8011 4798 7938,'-10'4'-648,"6"1"1,5-1 497,12-4 0,5-1 1,1-2-1,2-3 150,3-2 0,-5 5 0,0-3 0</inkml:trace>
  <inkml:trace contextRef="#ctx0" brushRef="#br0">8185 4771 8208,'-9'6'1041,"0"3"1,6-2 0,-3 2 0,2 2 0,-1 0 0,2 3 0,2-1-455,1 0 1,0 1 0,1-1 0,4-1 0,4-2 0,1-1 0,0 2-880,-1 0 1,-1-2-1,2-1 1,-3-1 0,-1 0-1,-3 4-342,-1 1 0,-8 1 0,-3 0 0,-3 1 0,-1-1 0,1 0-3582,3 1 4216,3-1 0,12-6 0,1-1 0</inkml:trace>
  <inkml:trace contextRef="#ctx0" brushRef="#br0">8478 4345 9431,'-18'-11'2234,"0"-2"1,7 6 0,6 10-1775,4 8 0,1 13 0,1 3 0,2 7 0,3 7 1,0 5-1,0 6 0,-2 1 0,2 4-616,3-3 1,0 1-1,3-3 1,3-3 0,-1-5 155,1-2 0,-7-2 0,-2 0 0</inkml:trace>
  <inkml:trace contextRef="#ctx0" brushRef="#br0">8345 4918 7929,'0'-36'534,"0"2"0,0 6 0,0 6 0,3 4 2640,6 0-3174,17 0 0,16 5 0,11 0 0</inkml:trace>
  <inkml:trace contextRef="#ctx0" brushRef="#br0">10024 10542 8383,'-47'-19'0,"2"-5"0,11-3 0,8 6 0,6 7 148,6 5 1,5 3 0,1 7 0,4 2 0,7 2 0,10-2-1,14-2 1,13-1 0,13 0 0,15 0 34,-27 0 1,1 0-1,5-2 1,1 0-1,7-1 1,1 0-5,2-1 0,0 0 1,2 0-1,1 0 0,1-3 1,1 0-1,-1 1 1,0-1-1,3 0 0,0 1 1,0-1-1,1 2-371,0 0 1,-1 1 0,1-2 0,-1 1 0,-5 3 0,-2 0 0,-2 0 0,-1 1 0,-2 0 0,0 1 0,-6-1 0,0 2-737,-2-2 0,-2 2 928,-5 1 0,-1 1 0,3-2 0,0 0 0,31 3 0,-3-2 0</inkml:trace>
  <inkml:trace contextRef="#ctx0" brushRef="#br0">11424 10195 16837,'-19'-17'-326,"5"-1"0,16 1 0,19 9 1,16 3 708,13 4 1,11 7 0,-1 4-616,6 6 1,-3 5 0,-27-8 0,-1 1 0,33 12 0,-2 1 0,-4 1-29,-4 3 1,-7 3 0,-6 5 0,-11-2-1,-10-3 1,-11 0 0,-9-2-70,-7 1 1,-11-2 0,-14-4 0,-9-2 0,-11-1 351,-8-2 1,-2 0 0,22-9 0,-1 1 0</inkml:trace>
  <inkml:trace contextRef="#ctx0" brushRef="#br0">17263 4744 8013,'13'-13'0,"-6"0"0,-1 1 0,0 2 0,3 2 597,3 2 1,-6 3 0,-6 6 0,-8 3 0,-3 2 0,-3 2 1558,1 2 1,-5 1-1963,0 0 1,1 5-1,2 0 1,-2-2-1,0-1-137,0-2 1,3 1 0,2-1-1,3 0 1,3 1 0,1-1 1,1 0 1,0 1 0,5-1 0,4-1 0,3-2 91,4-1 1,2-4 0,-3 3 0,0 1 0,-2 0 0,0 0 0,-1 1 91,1 2 1,-6 2 0,2-1-1,-4 2 1,-1 1 0,-1 3-1,-4 2 1,-4 1-269,-2-1 0,-4 3 1,-2-5-1,0 0 1,-1 0-1,0-2-1033,0-2 0,1-7 0,3 0 0,2-4-695,4-5 0,8-11 1,11-9 1752,10 0 0,7-16 0,12 2 0</inkml:trace>
  <inkml:trace contextRef="#ctx0" brushRef="#br0">17689 4838 7940,'-12'-14'1146,"-7"7"1,-12 6-1,3 6-621,4 9 1,0 7 0,7-4 0,0 1 0,2 0 0,2 1 0,0 2 58,0 3 1,5-4 0,4 2 0,2 2 0,4 1 0,4 2 0,5-2-1347,6-3 1,12-4-1,4-9 1,8-6 0,8-7 761,3-10 0,13-11 0,-31 8 0,0 0 0</inkml:trace>
  <inkml:trace contextRef="#ctx0" brushRef="#br0">18222 4385 8013,'-20'6'1872,"2"13"0,9 13 0,3 8 1,2 5-1721,-1-2 0,-1-6 0,3-3 524,-1-2 1,-5 5 0,4-3 0,2 1 0,2-3-999,1 1 1,0-5-1,1 1 1,2-3-1,3-6 1,2 0-1042,2-4 1,2-10 0,0-9-1,-2-10 1,-2-7 1266,-2-3 0,-2 2 0,-4 0 1095,0 2 1,0 1 117,0 5 1,1 7-1,4 6 1,4 7-1042,3 5 1,5 1 0,3 1 0,2 1 0,3-1 0,3 1 0,2-4-1740,4-4 0,3-3 0,3-4 0,-2-1 1663,-2-4 0,-3-2 0,-7-6 0</inkml:trace>
  <inkml:trace contextRef="#ctx0" brushRef="#br0">18582 4824 9634,'-26'-4'0,"-1"-2"0,2 0 0,1 0 0,3 3 0,2 2 917,3 1 1,5 1 0,4 4 0,1 4 0,3 2 0,3 3 0,3-1 0,3 0-871,1 1 0,4 1 0,5 1 0,3 2 0,1-2 1,0-3-1,1-4-972,3-4 0,-4-4 0,3-1 1,-1 0-1,-1-1 0,-4-2 1,-3-3-1396,-5-2 1,-3-1 2319,-6-4 0,-2 4 0,-2 2 0,-5-1 0,-3 2 3,-1 1 0,1-1 0,3 1 0,6-2-3,6-1 0,16-9 0,9 2 0</inkml:trace>
  <inkml:trace contextRef="#ctx0" brushRef="#br0">19195 4318 7938,'-14'0'490,"-4"0"0,3 1 1,-1 5-1,4 8 379,3 6 1,5 12 0,-4 2 0,2 1 460,3 1 0,2-5 0,1 4 0,1 1-1106,4-2 0,2-1 1,6-7-1,2-1 1,0-2-1,0-6-2668,-3-2 1495,-2-2 0,-14-5 0,-11-4 0,-12-2 903,-8-2 0,-4 0 0,-1 0 0,2 0 0,1 0 0,4 1 0,3 4 798,5 4 0,9-2 1,3 2-1,7 3 1,4 3-1,7 4-726,8 2 0,6-5 0,21 2-2005,6-4 0,6-2 1979,6-3 0,8-3 0,8-6 0</inkml:trace>
  <inkml:trace contextRef="#ctx0" brushRef="#br0">19902 4611 8028,'7'-1'2081,"-1"-2"-1095,0-2 0,-4-1 0,2 2 910,-2-5 0,-4 3-1533,-2 2 0,-8 4 1,-7 4-1,-1 7 1,1 3 266,3 4 0,-4 1 0,3-2-470,0 0 0,4 6 0,4-6 0,5 0-143,2-3 1,2 0 0,2-1 0,4 0 0,6 1-1,5-2 1,3-2-233,-1-1 1,3-5 0,-4 5 0,-3 2-1,-5 0-7,-6 3 0,-4-1 0,-5 0 0,-9 2 0,-7 1 0,-5 4 3,-5 0 0,3-3 0,-5 2 1,3-1-1,2 0 0,4-4 0,5-2-747,7-3 0,2-6 0,12 1 0,8-2 966,9-2 0,18-18 0,5-4 0</inkml:trace>
  <inkml:trace contextRef="#ctx0" brushRef="#br0">20182 4718 7918,'-2'-8'6110,"-2"4"-5766,-5 2 1,-3 7 0,-1 1-1,0 1 1,-1 4 0,1 0 0,0 4-1,-1 2 63,1 0 1,4 6-1,0-4 1,0 0 0,2 2-1,2-2 1,4 2 0,1-2-868,0 0 0,6-1 0,4-5 0,5 1 0,4-2 1,2-4-1438,3-3 1,1-4 1896,2-1 0,5-6 0,2-1 0</inkml:trace>
  <inkml:trace contextRef="#ctx0" brushRef="#br0">20435 4798 7961,'13'4'-98,"1"1"1,-1 5 0,0-3 0</inkml:trace>
  <inkml:trace contextRef="#ctx0" brushRef="#br0">20542 4838 7913,'-8'1'2481,"2"2"-605,1 2-828,3-1 0,-4-2 203,6 2-906,0-3 0,2 5 1,1-7-154,1-4 1,0 3 0,-5-7 0,-3-2 0,-5 1-233,-3 1 0,-2-1 0,0 5 0,-3 2 0,0 2 0,0 1 115,2 0 1,2 1 24,0 4 1,-1 2 0,3 8 0,0 1-1,4 3 1,1 2-277,3 3 1,1 0-1,2-1 1,2-1-1,4 1 1,6-3-339,4-2 0,12-3 0,0-3 514,5-3 0,2-3 0,5-6 0</inkml:trace>
  <inkml:trace contextRef="#ctx0" brushRef="#br0">20795 4811 7872,'-6'-9'0,"-3"2"1428,-3 1 1,3 3-1047,1 7 1,3 2 0,-2 5-201,1-2 0,0-5 0,3 5 0,-1 1 1,1 2-1,1 1 490,2 1 1,0-1 0,2-1 0,2-2 0,6-2-673,7-2 0,9-2 0,8-4 0</inkml:trace>
  <inkml:trace contextRef="#ctx0" brushRef="#br0">21035 4851 7831,'-19'-4'0,"-3"-1"0,-2 2 1784,2 2 1,2 7-1,7 3-1090,0 2 1,5-2-1,4 0-702,2 2 0,2 0 0,0 3 0,2-1 1,4-1-1,6-2-323,4-1 0,3-6 0,-1 2 0,3-4 0,-1-1 0,-2 0 0,-4-1-203,-6-4 0,3 2 0,-7-6 0,-2-1 0,-5-2 1,-6-1-1,-3-1 1563,-1 1 0,-2 0 340,-3-1 0,3 6-1476,-3-1 0,13 6 1,8-2-1,11 4 1,9 2-3914,5 4 4020,7-4 0,-1 11 0,6-5 0</inkml:trace>
  <inkml:trace contextRef="#ctx0" brushRef="#br0">21328 4838 7831,'-20'0'0,"2"1"1354,3 4 0,2 2 0,1 6-784,3 1 0,-2-1 0,7 0 0,1 1 0,3-1 0,5-1 0,3-2 0,6-2 0,4-2-365,4-3 1,4-2-1,4-2 1,4-4 0,2-5-1,2-7 1,-2-3-206,-2-1 0,-3-16 0,-4 1 0</inkml:trace>
  <inkml:trace contextRef="#ctx0" brushRef="#br0">21648 4545 9389,'-6'-8'615,"6"2"0,0 6 0,9 0-302,7 0 0,1 5 0,5 1 0,0 1 0,0 3 0,1 2 0,-1 2 0,-1-1 212,-4 0 0,-2 1 0,-2 0 0,-1 3 0,-3 0 0,-4 1 0,-4 0 0,-2 1-640,-4 2 0,-4-5 0,-8 3 0,-7-1 0,-4 0 0,-5-2-241,-1-1 0,4-3 194,-1-3 0,0 1 0,5-4 0,5 0 0,5 0 58,2-3 1,5 3 0,2 0-1,2 1 1,7 4-31,5 0 1,10 4 0,2 1 0,3 2 133,6-1 0,5-3 0,7 0 0</inkml:trace>
  <inkml:trace contextRef="#ctx0" brushRef="#br0">4292 11701 15605,'0'-13'-631,"0"0"0,-6 5 0,-1 2 0,0 0 0,2-3 0,5-1 0,3 0 0,2 1 946,-3-2 1,1 1-1,0 0 1,0 1-310,-4-2 0,-5 6 0,-7 0 0,-1 5 0,1 3 0,-2 3-107,-3 1 0,2 1 1,-5 2-1,2-2 0,1-2 1,1-2 42,-1 2 1,-4-5 0,4 4 0,0-4-1,0 1 1,-1 1 199,-2 1 0,5 2 0,-2-3 0,3 3 0,4 1 0,0 4 0,2 1-172,-1 1 1,-2 2 0,0 1 0,2 2 0,2 0 0,3-1 0,2 1-81,1-2 1,2 4 0,0-3 0,0 0 0,2-2 273,2-2 0,3 0 0,7 0 0,-1 1 0,0-1 1,1 0-103,-1 1 1,2 4 0,1-1 0,3 1 0,1 0 0,0 0-63,1-2 0,1-1 1,4-2-1,-1 0 0,0 1 1,3-1-1,2-1 280,2-3 0,-4-2 0,5-4 0,0 2 0,1-2 0,1-2-104,1-1 1,-2 0 0,3 0 0,-2 0 0,2 2 0,2 0-834,1 3 551,6-1 0,-8 1 0,5 1 0,2 0 1,-1 1-1,4-1-649,-1 0 659,-4-2 0,7-4 1,-5 0-1,-2 0 1,-2-1-1,-1-2 406,0-2 0,-1-5 0,-2 3 0,-5-2 0,-1 1 0,-3 1 430,2 0-959,6 4 0,-8-3 1,3 6-1,-3 1 1,-1 4-1,-1 4-3,1 2 1,0-2 0,-1 0 0,1 0 0,1 0 0,2-2 0,2-1 363,2-3 1,2-1-1,2-2 1,-1 0-1,-1-2 1,0-1 71,-2-1 0,3-5 1,-6 4-1,-2 2 0,0 2 1,-3 2-394,1 4 0,0 1 1,-2 4-1,-2-1 0,0 1 1,-1 2-1,0 2-72,0-1 0,-4 0 0,3-1 0,-1-1 1,1-4-1,1-1 1424,-1-3-924,4-2 1,-8-1 0,3 0 0,1 0-1,-2 0 1,2 0 3,0 0 0,-3 5 0,2 1 0,1 0 0,0 1 0,1 0-597,-1 4 0,4-1 1,-3 0-1,3-1 0,2 0 1,0 0-1,1-1 226,3-3 0,0 0 0,6-5 0,2 0 0,-2 0 0,1-2 424,1-2 1,-4-2-1,-1-4 1,0 1 0,-1 0-1,-1 2 1,0 2-234,0 4 0,-4-4 0,3 1 0,-2 1 0,-1 3 0,1 3-289,2 1 1,1 5 0,-4-3 0,1 0 0,4 0-1,1-3 1,1-2 317,0-1 1,-1 0-1,-3-1 1,3-4 0,0-4-1,-3-2 1,-3-3 262,-1 1 1,-1 0 0,1-1 0,-2 2-1,-1 4 1,-2 2-705,2 0 1,0 4 0,-1-2 0,-1 2 0,2 2 0,1 0 41,2 0 1,1-1-1,2-2 1,1-3-1,0 0 1,0-1 403,0-1 1,0-1-1,-4-4 1,-2 0 0,-1-2-1,-2-1 1,2-2 189,1 2 0,-3 1 1,-1 1-1,-2 1 0,-3 0 1,-1-1-624,-1 1-95,-1 6 0,0-5 0,1 3 1,-3-3 211,-2-1 1,-1 1 0,-5 2 0,1 1 0,-1-2 0,-1-1 371,-2-1 1,0-5-1,-2 1 1,-1-1-1,-1 0 1,-1 0-1,1 2 224,-1 1 0,-5-3 0,3 1 0,-2 0 0,1 3-565,2 0 1,-4 5 0,1 2 0,-3 0 0,-1 1 0,0-2 18,-1 1 1,-4-1 0,1-2 0,-1 1-1,0 0 1,0 0 0,1 0 504,-3-1 1,6-2 0,-6-1-1,1 0 1,-3-1 0,-2 2-89,2 4-343,-3-4 1,2 9 0,-6-5-1,-4 2 1,1 2 0,-2 0-1,1-1-199,0 2 1,1 2 0,2 1 0,-1 0 0,2 0 0,0 0 243,3 0 0,1 0 0,1 0 0,2-2 0,-2-1 1,0-1-1,1-1 212,0-1 0,7 3 0,-3-4 0,1 1 0,0 2 0,0-1 0,1-1-177,-1-1 0,-1 4 0,2-2 0,-2 4 0,-2 0 0,-2-2-190,-3-2 1,0 1 0,-2 4 0,-2 0 0,-1 0 0,1 0 0,2 0 82,2 0 1,0 0 0,3 0 0,0 0 0,1 0 0,0 0 0,0 0 244,-2 0 0,3 0 1,1 0-1,-1 0 1,0 0-1,-3 0-140,-1 0 1,-1 0-1,-1 0 1,0 0-1,-1 1 1,-1 2-594,-3 2 507,1-1 0,3 0 1,-1 2-1,-3 0 0,3 2 1,-1-2-211,-1 0 263,3 4 1,-5-9-1,7 5 1,-1-1-1,0-1 1,1-1 388,-1-1 0,2-2 0,1 0 1,2 0-1,-2 0 0,-1-2 297,-2-2-633,1 2 1,-2-4 0,-2 6 0,-1 0 0,1 0 0,2 0-367,2 0 207,-1 0 0,2 0 0,1 0 0,2 0 1,-2 0-1,-1 0 55,-2 0 1,1 0 0,-1 0-1,0 0 1,1 0 0,-1 0 472,0 0-195,-5 0-138,-2 0 0,-6 0 0,0 0 0,0 0 0,-2 2 0,-1 1-86,-1 1 1,-5 7 0,3-3 0,0 3 0,-1 1 0,-1-2-137,-2 0 0,3 5 0,-2-6 0,1 1 0,2 1 0,3-4 10,0-1 209,-5-1 1,9-5 0,-2-2 0,1-2 0,3-4 0,-2-1 0,1 0-4,-2-1 0,0 3 0,0-1 1,1 2-1,2 3 0,1 2-848,-1 1 1,-1 1 804,-2 4 0,-6 8 0,-1 8 0</inkml:trace>
  <inkml:trace contextRef="#ctx0" brushRef="#br0">4146 11755 8333,'-12'1'-42,"1"2"42,3 1 0,5 7 0,-3-4 0</inkml:trace>
  <inkml:trace contextRef="#ctx0" brushRef="#br0">4106 11795 8827,'0'-14'0,"0"1"0,0 0 0,0-1 0,0 1 0,1 0 0,2-1 876,2 1 1,-1 4-1,-3 2-678,4 1 1,-5 1 0,0 5 0,-9 0 0,-6 0-302,-3 0 0,1 0 0,2 0 0,-1 0 0,-4 0 0,0 0 1,-4-1 289,-1-4 0,3 2 0,-1-6 1,0-1-1,-3-2 0,0-1 1,-1 0-12,0-1 1,1 5-1,-1 2 1,0 0-1,1 1 1,-1 0 0,-1 3-236,-3 1 1,6 2 0,-3 0 0,-1 0 0,4 0 0,-1-1-139,2-4 314,6 4 0,-6-9 1,5 4-1,0-2 0,0-2 1,2-3 81,3-5 1,0 1 0,1-5 0,1 0-1,2 0 1,2 0 0,2-2-105,3-1 0,2 1 0,1 0 0,0-1 0,0 2 0,1-4 0,4-1-144,4-3 1,-2 0 0,1 4 0,-3 0-1,-2-1 1,-1-2 94,-2-1 1,0-4-1,0 2 1,0 1-1,0-2 1,-2 0 0,-1-5 29,-1-4 0,-6 0 0,1-4 1,-2-1-1,1 4 0,3 0-324,1 1 239,-5 4 1,5-5 0,-4 7 0,3 3-1,-1 0 1,2 1-203,0 0 0,0 2 0,2 3 0,-3-1 0,-2-4 0,1-1 0,1-2 233,-1 2 0,6-4 0,-4 2 0,1-2 0,1-2 0,1 0 0,1 0-74,2 0 1,0 4-1,0 1 1,0-2 0,0-2-1,0-1 1,0 0-260,0 0 295,6 6 1,-4-4 0,2 2 0,-2-2 0,-2-2 0,1 0 115,4 0 0,-4 0 0,3 0 0,-1 0 0,0 0 0,2 0 0,-1-2-278,2-2 1,-3 1-1,5-3 1,-1 2-1,-1 2 1,0-2-781,-3-2 916,4 3 1,-5-3 0,2 5 0,-2-1 0,-1-1 0,2 2 207,1-2 1,2-5 0,-3 2 0,2-1 0,-2-3 0,-2-2 0,1-1-52,2-1 1,-2 2-1,2 2 1,-2 3-1,-2 1 1,0 1 0,0 1-201,0 0 0,0 1 1,0 6-1,-2 1 0,-1-1 1,-3 0-172,-1 1 0,2-1 0,-2 6 0,1 2 1,3-1-1,2 1 0,-1-3 191,-2 3 1,2 1 0,-2 1 0,2 0 0,2 2 0,0 2-29,0 0 0,-4 1 1,-1-3-1,2 3 0,2 2 1,1 3-1,0-1-113,0 2 0,-2 2 0,-1 4 0,-1 1-226,1-1 1,2 5-1,1 5 97,0 8 0,0 3 0,1 3 0,2 1 0,3 2 0,1 4-570,4 0 905,-5 10 0,6-9 0,-5 11 0</inkml:trace>
  <inkml:trace contextRef="#ctx0" brushRef="#br0">2799 7437 27213,'-13'-6'-1513,"6"-8"0,2-8 1,4-2 1116,1 2 0,4-2 0,2 5 1,1 0-1,4 0 0,-1 2 0,1 1 222,-3-2 0,1 2 191,5-6 1,0 4-1,3-3 1,2 1-1,0-1 61,1-3 0,-1 4 1,-3-3-58,2 0 0,6 2 1,-4 0-1,2 0 0,-1 2-48,-2 0 0,-1 1 0,-3 5 0,1-1 0,2 1 0,-3 0-406,-5 0 1,2 1 0,-3 3 0,3 4 1421,1 4-695,1 1 1,-3 1 0,0 4 0,-2 4-252,1 3 0,-3-4 1,1 1-1,-1 0 0,1 0 1,2 0-1,2 3 3,1 4 0,6 0 0,4 5 0,3 1 0,4 1 1,3 3-1429,1 2 1,-3-1-123,4 8 1411,1-5 0,10 9 0,1-5 0</inkml:trace>
  <inkml:trace contextRef="#ctx0" brushRef="#br0">15610 11755 8530,'0'-42'-8,"1"5"1,2 15-1,3 6-1341,1 5 1341,-4 5 1,2 6-1,-10 0 1,-4 0 0,-2 0-1,-3 0 1,1 0 0,0 0 739,-1 0 0,1-4-346,0-1 1,1-1 0,1 4 0,3-3-442,-3 2 0,-1 6 1,-1 3-1,-2 1 0,-1 2 1,-2 0 33,2 0 1,-5-2 0,0 4 0,-1-4 0,0 1 0,-3-2 169,-5-1 0,0 6 0,-4-4-40,2 1 0,1 3 0,3-2 0,-2 3 0,-1 2 78,1-1-202,2 0 1,3 5-1,1 0 1,3-2-1,1 0 1,0 1 23,1 0 1,-3 1 0,4-5 0,2 1 0,0-1 0,-1 0 148,0 1 0,-1-1 0,4 0 0,3 1 0,0-1-120,2 0 0,6 1 0,-1-1 1,2 2-1,2 1 0,0 3 0,0 1-129,0-1 1,0 0 0,0-3-1,0 2 1,2-1 0,2-3 81,5 0 1,-1 3 94,1 1 1,-1-2-1,7-5 1,2-2 0,2 1 147,2 2 0,-4-3 0,6-2 0,0-1 0,2-1 0,4-1-154,2 0 0,3 5 0,6-4 0,0-1 0,1 1 0,4 1-143,4 1 0,2-3 0,3 4 0,-2-2 0,-1-3 0,1-2 0,2-1 101,-4 0 0,3 0 0,-5 0 0,0-1 0,1-2 0,2-3 388,1-2 0,1 4-394,0-5 1,-4 6 0,0-1 0,1 2 0,2 2-115,1 0 1,1 0 0,-1 0 0,0 0 0,2 0 0,2 0-78,0 0 1,1-4 0,-3-1 0,1 2 0,2 2-1,-2 1 147,-1 0 1,-3-2 0,-2-1 61,-1-1 0,-5 0 0,4 4 0,-2 0-19,-3 0 0,-2 0 0,-1 0 0,0 1 0,0 2 1,2 1-1,1-1-85,1-1 1,5-1 0,-5 2 0,1 2 0,1-1 0,1 1-35,1-1 0,2 5 0,-4-3 0,1 0 0,4 0 0,0-2 66,3 2 1,2-4 0,0 2-1,-1-2 1,1-4 0,-1-1 0,0-1 81,-2 1 0,-4-3 21,0 1 1,-5 1-1,4 4 1,-1 0 0,-2 0-176,-4 0 1,7 0 0,-8 0-1,1 0 1,0 0 0,-1 0 136,0 0 0,0 0 0,2-2 0,-1-2 0,2-5 0,-3-1 0,0-1 488,-3 2 0,0 1-490,3-6 0,0 5 0,0 2 0,2 0 0,-1 1-121,-1 0 0,5 0 0,-8 3 0,3-3 0,-2 0 1,1-1-315,-1-1 1,-2 4 0,-2-5 0,-2-1 0,0-2 0,-1-2 591,0 1 0,0 0 0,-4-2 0,-1-1 0,-1-2 0,-1 2 0,-3-1-27,-2-1 1,-1 4-1,-5-4 1,1 3-1,-3 2 1,0-1-715,-2 1 0,-6 4 299,1 0 1,-3 0 0,-1-4 0,0 0 0,-1-1 91,-3 1 1,-10 1 0,-8 2-1,-3 1 1,-3-1 0,-3-2 353,-5-1 1,-2-1 0,-4 1-1,-1-2 1,-1-1 0,1-2 69,1 2 1,-2 1 0,-4 2 0,0 1 0,-6 1 0,1 4-1,-5 1-479,-1 3 0,1 2 1,-4 1-1,-2 0 1,1 0-1,0 0-317,6 0 0,0 0 546,0 0 0,-3 0 1,-2 0-1,3 0 1,1 0 121,0 0 0,-1 0 1,3 0-1,-2 0 0,0-2 1,0-2-3,1-5 1,-4-3 0,5-1 0,-1 1 0,-3 1 0,-3 4 0,-2 1 90,-1 3 0,5 2-611,-10 1 0,6 4 0,-6 2 0,1 1 1,0 2 177,-1-1 0,0 2 0,3-6 0,0-1 0,-3-1 0,0-2 192,-3 0 0,34 0 0,0 0 0,-34 0 0,0-2 0,1-2 0,3-3 215,4-1 1,-7-2-1,9 5 1,2 2-1,0 2 1,3 1-1,-2 1-403,0 4 0,4 4 1,-4 7-1,0 3 1,3 2-1,2 3-325,4 1 0,8-3 0,1-1 521,6-2 0,-8 11 0,4-2 0</inkml:trace>
  <inkml:trace contextRef="#ctx0" brushRef="#br0">15263 12767 8223,'6'-19'0,"1"4"0,8-2 0,3 2 0,4 3 0,3 2 140,2 1 0,1 6 1,3-2-1,3 4 0,2 1 1,-1 0-1,2 0 0,2 0 1,-1 0-1,-1 1 0,-1 2 1,1 2-1,0-2 0,0-2-128,-1-1 1,-2 0 0,3 0 0,-3 0 0,0-1 0,-2-5 0,3-6 0,-1-6 194,3-3 0,1-1 1,2-4-1,0-3 1,0 0-1,-1-4-237,-4-1 1,-2 0 0,-7-1 0,1 3-1,-2 3 1,-3-1-12,-4-1 0,-9 0 1,-4 4-1,-4 2 1,-2 1-1,-5 2-33,-8-1 0,-5-1 0,-9 0 0,-2 2 1,-2-2-1,-1-1 272,1-2 0,-5 1 0,1-1 0,-1 2 0,0 1 0,1 4-49,-1 0 1,-1 4-1,-4 7 1,-1 5 0,-1 4-1,0 4 1,-4 8-163,-5 9 0,-1 8 1,-3 16-1,2 5 1,28-23-1,1 1 1,-1 2-1,0 1 1,1 0-1,0 1-20,1 2 1,2 0 0,2-1 0,2 0-1,-11 27 1,6-1 0,6-2 0,5-5-1,4-5 1,5-6-446,2-2 1,10 1 0,7-9 0,10-3 0,10-3 0,8-4 477,6-2 0,15-1 0,4-5 0</inkml:trace>
  <inkml:trace contextRef="#ctx0" brushRef="#br0">18702 11728 8031,'0'-13'-168,"0"-1"0,-1 7 1,-4 2-1,-2 5 1,-2 3-1,0 2 1,0-1-1,0 1 1,2 1 566,1 1 1,3-4 147,7 1 1,5-2 0,9-2 0,4 0 0,5 0-165,4 0 1,-1 0 0,5 0 0,1 0 0,-1 0 0,2 0-118,5 0 1,-7 0 0,5 0-409,-1 0 0,-1 0 0,1 0 0,-4 1-223,-3 4 1,-6-4 0,-2 4 126,-2-4 1,-6-1 0,2 0 163,-3 0 1,-6 0 0,-2-1 0,-1-4 0,-4-2 0,-5-2 275,-6 0 1,-3 2-1,-1-4 1,-2 4-1,-1 1 1,-4 2-140,0-2 1,-3 4-1,-3-2 1,-4 2-1,-4 4 1,-6 1-1,-1 3-50,-1 1 0,2 0 1,0 4-1,0-4 1,2 1-1,1-2 137,1-1 0,8 0 1,1-5-1,8 0 1,4 0 46,2 0 1,7 0 0,6 0 0,9-2 0,7-2 0,6-3 0,5-2-376,4 0 1,5 1-1,5-2 1,2 1-1,-1 0 1,-1 0-69,-4 0 0,3 2 0,-6-2 0,0 3 1,-3 2-1,-4-1 0,-5 2-312,-4 2 1,-8 1 0,-4 0 0,-6 1-290,-10 4 0,-8 2 847,-9 7 0,-5-1 0,-2 0 0</inkml:trace>
  <inkml:trace contextRef="#ctx0" brushRef="#br0">15010 12248 8473,'-6'-27'-87,"0"6"0,-4 5 1,1 6-1,-2 5 88,-1 4 1,-5 7 0,-3 1 0,0 2 0,-4 0 0,-1 1 0,-2 1 0,-1-1 0,-2-3 0,-1 1 0,0-2 0,-1 0 0,-4-3 433,-2-2 0,-2 0 1,0 2-199,0 2 1,0-1 0,1-4 0,2 0-136,1 0 0,7 0 0,-2 0 1,3 0-1,2 0 0,4 0-948,4 0 1,4 2 535,0 2 1,8 2 0,8 3-1,8-5 1,8-2 0,1-4 0,2 0 309,0-3 0,1-5 0,5 2 0</inkml:trace>
  <inkml:trace contextRef="#ctx0" brushRef="#br0">14103 12301 10539,'-25'-16'0,"3"2"0,4 7 181,3 4 1,5 3 0,-2 0-1,-1 1-131,2 4 1,-2-4-1,4 2 1,-1-6-1,1-5 1,4-4-62,4-2 0,1 1 0,0-2 0,1-3 0,5-4 0,6-4 1,6-4 19,3-1 0,1-6 0,5 1-114,-1-2 1,-3 2-1,-3 4 1,0 2-35,-4 5 1,-3 7-1,-2 2 1,-6 5-1,-3 8 6,-8 6 1,-9 5 0,-4 5 0,-2 1 0,-3-1-1,1 0 17,1 1 0,4 3 1,7 1-1,4 0 58,1 1 0,2-4 1,4 4-1</inkml:trace>
  <inkml:trace contextRef="#ctx0" brushRef="#br0">13730 12021 9683,'-13'-31'-290,"-1"0"1,7 6-1,3 7 1,2 3 141,2 2 1,0 0-1,2-1 1,2 1-1,5 0 1,3-1-1,3 2 309,2 3 1,3 2 0,2 4 0,-3-1 0,-1 1 0,0 3 0,-2 4 55,-1 5 1,-6-2-1,-1 2-116,3 2 1,1 1 0,0 1 0,-2 0-135,-1 1 1,0-1-1,4 0 1,2 0 0,3 2-1,4 2 54,3 0 1,2 1-1,-1-5 1</inkml:trace>
  <inkml:trace contextRef="#ctx0" brushRef="#br0">19729 14460 8256,'-14'0'0,"1"-4"318,0-1 0,5-1 0,4 2 0,4-4 0,4-1 0,5 1 1,3-3-1,1-1 0,1 0 0,-3 1 0,0 0 0,-4-2 1,-1 0 79,-3-4 0,0 0 0,0-1 0,2-4 0,-3-4 0,1 0 0,0-2-437,2-3 0,5 1 0,-1-6 0,3-1 0,1 0 0,1 0-161,-1 2 0,0 5 0,1 1 0,-1 5 0,0 6 0,1 3-37,-1 2 452,6 6 0,-3 1 1,5 6-1,0 0 1,0 0-1,1 0 36,-1 0 0,4 6 0,-3 2 0,3 4 0,2 2 1,1 0-1234,3 4 0,2-3 0,4 4 0,-3 0 982,-2 4 0,5-4 0,-3 0 0</inkml:trace>
  <inkml:trace contextRef="#ctx0" brushRef="#br0">20049 14100 8954,'-26'-27'1340,"4"10"0,16 14 0,15 13 0,12 5-1106,8 3 1,11-1-1,11-3 1,7-1-1,10-1 1,-31-7-1,1 0 1,3-1-1,1 0 1,0-1-1,1 0 1,1-2-1,0 1-342,1-1 1,-1-1-1,-1 0 1,-1 0 0,-1 0-1,1 0 1,-3 0 0,0 0-1,35 0 1,-3 0 107,-5 0 0,-6-12 0,-6-3 0</inkml:trace>
  <inkml:trace contextRef="#ctx0" brushRef="#br0">22581 13740 8222,'6'8'446,"-3"-4"0,5-8 1,-1-5-1,-1-3 1,0-1-1,-2-1 1,1 1-114,-1 0 1,-4 4-1,-6 1 1,-1 2 0,-5 5-1,-3 4 1,-4 6-1,-2 4-296,-3 5 1,-1 1-1,0 6 1,3 1 0,3 2-1,2-2 101,4-2 0,3 4 0,10-6 0,0-1 1,3-2-1,6-2-232,8-6 1,7-3 0,3-8 0,-1 0 0,1-2 0,0-2 0,-1-5-130,1-3 0,-6-3 1,-5-1-1,-4-2 0,-5 2 1,-1 1 94,-3 2 0,-3 4 1,-4 2-1,-5 1 1,-5 3-1,-2 4 489,-2 8 0,1-4 1,5 8-1,3 0 1,4 2-1,4 3 0,1-2 1,1-1-566,4-2 1,4-4 0,7-1 0,5-3-1,2-2 1,6-1 0,0-2-922,4 0 1125,-5-6 0,5-13 0,-7-9 0</inkml:trace>
  <inkml:trace contextRef="#ctx0" brushRef="#br0">22928 13380 8782,'0'-17'735,"0"-1"1,4 8 0,2 10 0,0 7 0,2 8-1,-3 4-244,1 3 0,3 11 0,-3-5 0,0 5 0,0 4 0,-1 1 0,-1 2-618,0 0 1,2 0-1,-3 0 1,3 0 0,2-2-1,1-2 1,-1-5-465,1-3 591,0-1 0,10-6 0,2-2 0</inkml:trace>
  <inkml:trace contextRef="#ctx0" brushRef="#br0">23408 13687 9536,'-20'-15'0,"-2"-1"0,-1 4 1134,0 9 1,4 9-1,6 9 1,-1 1-607,1 2 0,0 4 0,1-4-326,3-2 0,3 5 0,6 1 0,0 2 0,3-1 0,4 0-503,7 0 0,8-3 0,0-4 0,3-6 0,2-5 0,0-4 0,-2-2-589,-3-4 0,-3-4 1,-7-8-1,-3-6 1,-4-2-1,-5-1 950,-5-1 1,-8-4-54,-9 0 1,-4 1 0,0 6 0,1 4 0,2 0 658,6 4 1,2 3 0,3 2 0,6 4 972,10 1 1,11 2-1,16 4-2276,5 0 0,8 0 1,7 0-1,5-2 637,6-2 0,9-4 0,3-5 0</inkml:trace>
  <inkml:trace contextRef="#ctx0" brushRef="#br0">24061 12927 9522,'-15'-20'784,"-1"9"0,11 19 0,4 15-337,4 14 1,3 11 0,4-2-1,-1 1 1,3 3 0,3 2 0,2 2 353,0-1 0,2 0 1,-1 0-1791,-2 1 0,-1 2 0,-3-1 0,-3-5 989,-5-2 0,-8 2 0,-4-3 0</inkml:trace>
  <inkml:trace contextRef="#ctx0" brushRef="#br0">23914 13487 8208,'2'-44'441,"2"-1"0,5 13 1,9 9-1,4 7 15,3 3 1,3 5-1,4 4 1,3 3-1,5 1 1,3 0 0,3 1-457,1 3 0,-4 4 0,3 5 0</inkml:trace>
  <inkml:trace contextRef="#ctx0" brushRef="#br0">24741 12847 9638,'0'-26'0,"0"9"1118,0 19 0,4 17 1,1 14-1,-2-1-864,-2 1 1,-1 4-1,0 0 1,2 6-1,1 6 1,1 3-1,-1 2 1,-2 1-622,-1-2 1,2 2-1,1-9 1,1 0 0,-1 1-1,-1-2 367,-2-4 0,0-4 0,0-10 0</inkml:trace>
  <inkml:trace contextRef="#ctx0" brushRef="#br0">24834 13394 8200,'-6'-27'844,"5"6"-422,-4 4 0,5 12 0,3 7 1,3 2-1,2 4 0,2-3 1,3 3-1,4-2 163,0 0 0,6 3 0,-4-3 0,0-1 0,0 1 0,-2-3-1296,-3-1 573,-6-2 1,-2-6 0,-8-3-1,-4-3-183,-7-1 0,0-1 0,-5 1 1,2 1-1,-1 3 0,0 4 698,0-1 0,2 4 0,2-1 0,1 6 1,3 6-1,5 3 0,2 1 770,2 0 0,6 5-1035,3 0 1,3 4 0,3-4 0,3 0 0,4 0-1030,3-1 0,2 6 0,-1-6 0,0 0 0,-3-3 0,-1-2 917,2-3 0,1 3 0,2-5 0</inkml:trace>
  <inkml:trace contextRef="#ctx0" brushRef="#br0">25221 13447 8200,'0'-13'3326,"0"-1"-3016,0 7 1,0 3 0,0 8 0,0 5-416,0 3 1,0 1 0,0 0 0,0 1 0,0-1 0,0 0-1093,0 1 1,1-2 1196,4-4 0,8 4 0,8-4 0</inkml:trace>
  <inkml:trace contextRef="#ctx0" brushRef="#br0">25474 13340 8200,'-6'-13'1473,"-1"6"1,-7 2-830,1 4 0,0 1 1,1 1-1,3 4 1,4 5-1,4 5 1,1 4-288,0 2 1,0 0 0,0 2-1,0 0 1,1-1 0,2 0-1,3-1-713,2-2 1,-5-1-1,1-5-1421,-2 0 1,-2 1 0,0-1 601,0 0 0,-11 1 0,-5-1 1175,-8 0 0,1 7 0,-10 0 0</inkml:trace>
  <inkml:trace contextRef="#ctx0" brushRef="#br0">23248 14687 8445,'4'-35'783,"1"4"0,1 5 0,-2 17-265,5 4 1,-3 10 0,0 4 0,-2 4 0,1 5 0,-2 4 0,-3 5 589,-5 4 0,2 3-974,-6 6 1,0 0-1,-4-2 1,1-1 0,2-4-1,2-3-250,3-5 1,0-8 0,5 1 0,2-4-327,2-6 1,-1-8 0,4-10 0,1-8 0,-2-8 0,0-10 0,-2-5 330,2-4 1,-4-4-1,3 3 1,0 1-1,-1-1 1,1 3 718,1 1 1,-5 10 0,5 4 0,0 5 0,3 6-1,3 5-362,1 6 1,0 4 0,1 2-1,-1 0 1,2 2 0,1 2 49,2 5 1,1 7-1345,-1 2 1,1 6 0,5-2 1047,-2 3 0,0-4 0,5-2 0</inkml:trace>
  <inkml:trace contextRef="#ctx0" brushRef="#br0">23648 14620 8448,'0'-18'740,"0"0"0,1 8 0,4 9 242,4 3 1,2 7 0,4-4 0,1-2-335,2-2 1,6 4-1,-3-1 1,1 1-660,0 0 1,-6-3-1,2 2 1,-5-4 0,-4-4-1,-4-5-587,-4-3 1,-7-1-1,-4 0 1,-6-1-1,-6 2 1,-2 2 1075,2 1 1,-2 6 0,5-1 0,-1 2-1,1 4 1,4 2 67,5 5 1,4 3 0,6 3 0,2 3 0,3 2 0,7 2-893,5 1 1,6-1 0,-1 3-1,5-1 1,3-4 0,2 0-2134,2-4 1,-2-1 0,2-3 2478,-2-3 0,-1-4 0,-4-5 0</inkml:trace>
  <inkml:trace contextRef="#ctx0" brushRef="#br0">24008 14647 8327,'-14'-18'722,"1"0"1,6 0 0,2 5 0,5 1 1024,5 3 0,2 3-1524,6 6 0,2 0 0,1 2 0,2 1 1,0 3-81,1 1 0,-3-3 0,5 4 0,-2-1 0,-2-1-2186,-2 0 1,-7-3 2042,1-7 0,0-4 0,5-5 0</inkml:trace>
  <inkml:trace contextRef="#ctx0" brushRef="#br0">24261 14713 10183,'-13'-4'1551,"-1"-1"0,7-5 1,2 1-1269,4-3 1,1-1 0,0-2-1,1-1 1,4-3 0,4-1-1,4 1 1,3 3-680,2 1 0,4-3 0,-4 2 0,0 1 396,1 0 0,-4 5 0,4-9 0</inkml:trace>
  <inkml:trace contextRef="#ctx0" brushRef="#br0">24607 14180 8807,'0'-18'3004,"0"1"-2561,0 5 0,2 12 0,1 9 0,1 2 0,-1 4 0,-1 3 0,-2 4 0,0 3-113,0 2 1,1-2-1,2-1 1,2-3-1,-1-1 1,1 0-1,0-1-1200,3-3 1,-4-2 0,4-4-2750,-2-1 3285,-2-6 0,-10 1 0,-4-8 0,-5-5 0,-4-2 0,0 3 0,-1 2 594,4 0 0,1 4 1,3-1-1,3 6 1,5 6 1308,2 3 1,4 1-1545,2 1 1,10-1 0,8 0 0,3 1 0,3-3-364,3-2 0,-1 2 0,4-7 0,0-1 1,-1-1-1,-1-2-465,-2 0 0,-3-2 0,-5-2 1,-6-5-1,-4-5 0,-5-2 786,-1-2 0,-1-1 0,-7 3 0,-2-2 0,-4 0 1,0 1-1,-1 0 1115,-2 5 1,5-1 690,2 4 0,8 3 0,7 2-1347,5 2 0,-1 7 1,4 1-1,-1 0-325,0 0 1,4 0 0,-4-4-1,-2 3 1,-1-2-575,-2-2 1,-6-2-1,-2-4 1,-4-3-1,-1-4-868,0-2 1,-4 1 1037,-1 0 0,0-1 0,2 1 0,-2 0 430,2-1 1,2 6 0,2 0 0,4 2-1,4 3-99,2 2 0,-2 1 0,0 0 0,1 1 0,2 2 0,2 2-308,-1-2 0,0-2 59,1-1 0,-1 0 1,0 0 477,1 0 1,-5 0-1,-2-1 1,0-4 975,1-4 1,1-1 0,4 1-751,0 5 0,-4 10 1,0 5-1,0 7 0,0 3 1,-2 3-1,-1 1-65,-3 1 0,-1 1 0,-2 0 1,0-1-1,0 0 0,0-3-349,0-1 0,0-5 1,0 0-1000,0-2 1,0-6 451,0 0 0,1-6 0,2-2 0,3-6 0,0-10 0,1-3-122,1-1 1,1-9 0,4-1-1,0-2 1,-1-1 0,-3 4-1,-3 4 1325,0 6 1,-3 3-592,6 2 1,-5 1 0,5 2 0,1 2 0,2 3 58,2 2 1,-1-3 0,2 1 0,1 1 0,3-1 0,1 1-227,-1 1 0,-1 7 17,-5 5 0,0 9 0,1 3 0</inkml:trace>
  <inkml:trace contextRef="#ctx0" brushRef="#br0">23514 15726 8634,'0'-27'478,"-6"2"0,-1 3 0,0 3-271,2 0 1,4 8-1,1-2 1,0 1-1,-2 2 1,-1-1 496,-1 2 1,-7 6 0,3 0-1,-4 5 1,0 4-466,3 1 0,-1 7 0,5 3 0,2 1 0,2 1 0,1 4 0,0 2-116,0 1 1,6-3-1,4-3 1,5 0-1,4-4 1,2-3-639,3-4 0,-4 1 1,1-5-1,-2-4 1,-2-4-1,-3-5 0,-2-6-427,-3-4 1,-3-8 772,-6-10 0,0 2 0,-1-1 0,-5-1 0,-6 2 272,-5 3 0,-2 0 1,3 4-1,-2 6 0,2 5 1,1 4 787,2 3 1,1 5 0,3 8-1310,5 5 0,14 3 0,8 2 1,7-1-1,4 0 0,4 0 1,1 1-2417,3-1 2834,2-5 0,7 3 0,1-3 0</inkml:trace>
  <inkml:trace contextRef="#ctx0" brushRef="#br0">23954 15446 8199,'0'-13'106,"-1"1"0,-2 5 0,-2 7 0,2 8 1916,2 9 0,5 1-1452,1 8 0,4-1 0,-3 9 0,0 0 0,0 1-256,-4 2 0,4-5 1,-1 1-1,-1-2 0,2-2 1,2-2-1,0-5 526,1-2 0,0-4-1417,5-7 0,-7-5 0,-1-10 1,-2-7 168,1-8 1,-1-10 0,-4-6 0,0-6 0,0-6 0,0-3 0,0-2 288,0-4 0,0 3 1,0-1-1,2 7 0,1 9 1,3 9 472,1 7 0,-3 6 0,5 10 1,2 5-1,-1 6-91,-1 5 1,1 6 0,-5 4 0,-2 4-1,0 3 1,0 0-218,1-3 0,1 2 0,-5-5 0,0 0 0,0 1 0,0-4 0,-2-1-1983,-2-2 1,2-4-1773,-2 0 3709,8-6 0,4-9 0,5-9 0</inkml:trace>
  <inkml:trace contextRef="#ctx0" brushRef="#br0">24527 14926 8783,'-4'-26'0,"-2"2"1542,-1 6 1,4 8 0,-3 14-1097,0 5 0,4 3 0,-2 3 0,2 3 0,2 5 0,0 6 0,0 3-350,0 2 0,0 3 0,0 5 0,0 1 0,2-3 1,2 0-1,4-5-1849,-1-1 0,5 0 0,-5-6-1547,1-2 3300,4-15 0,-5 7 0,6-10 0</inkml:trace>
  <inkml:trace contextRef="#ctx0" brushRef="#br0">24461 15286 8744,'-13'-25'0,"-2"1"0,0 4 491,2 0 1,-2 3 0,12 5 0,6 3 663,9 4 1,2 8-1461,9 2 1,0 5 0,8-1 0,6 3 0,5 0-1545,2-3 0,5 1 1849,-4-5 0,5-7 0,-3-5 0</inkml:trace>
  <inkml:trace contextRef="#ctx0" brushRef="#br0">24887 15126 10230,'-19'-19'0,"-2"-2"0,-1 1 0,1 2 0,2 3 0,3 3 5040,1 3-4873,2 3 1,7 8 0,4 2-1,8 7-134,6 5 1,0-1 0,9 4 0,-1-1 0,0 0 0,0-2 0,1-1 0,4-3-1089,5-4 1,-2-2 259,3-6 1,-9 0 0,-4 0-1,-3 0 527,-2 0 0,-1-6 1,-3-4-1,-6-5 1,-6-3-1,-6 1 0,-3-1 1,-1-1 1141,0-2 1,1 5 0,1-2 0,4 3-13,1 2 1,5 1-1,10 3 1,8 6 0,7 5-1,4 3-1079,3 3 1,3-4-1,6 4 1,2-2-1,1-3 1,3 0-551,1 1 0,-10-1 0,-1 6 767,-7 1 0,-2 8 0,0 3 0</inkml:trace>
  <inkml:trace contextRef="#ctx0" brushRef="#br0">5412 6584 17825,'0'-39'-1393,"0"11"1,2-3 0,-1 12 1295,-1 8 1,-10 11 0,-16 9 0,-3 2-1,-1-1 1,2-3 0,1-1 0,-1-3 0,-1-1-1,-2-2 1,1-2 0,2-2 0,3-4 253,2 1 1,-5-3 0,5 5 0,-1 1-1,0-1 1,2 1 0,0-1 0,-1 1-1,3-1 303,2 3 0,-3 0 0,1 1-476,-1-4 0,-4 4 1,2-2-1,-3 4 26,-5 4 1,-3 6 0,-8 1 0,-1 6 0,-3 3 0,-1 2-78,-4 3 0,6 0 0,0 2 1,5 1-1,3 0 0,3-1-63,1 2 1,4 1 0,5-1 0,2 1-1,-2 0 1,1 1 201,0 4 0,-2 1 0,3 1 1,-2 1-1,-1 4 0,0 3 0,-5 6-222,-2 4 1,-2 0 118,-2 6 0,-1-4 0,6 3 0,1-2 0,4-3-4,3-1 0,0-3 0,5-2 1,2-2-1,1-2 0,3-3 0,2-2 20,1-1 0,0 0 0,-5 0 0,1 0 0,0 1 0,0 4 0,-1 4 61,1 3 1,-5 7 0,-1 4 0,0 7 0,8-33 0,1 0 0,0 1 0,1 0-227,-1-1 1,0 1-1,-1 2 1,0 0 0,1 2-1,1-1 52,-2-2 0,1 0 0,1 1 0,0-1 0,-11 32 0,0-1 75,4-2 1,1-3-1,2-3 1,1-4-1,2-3 1,2-4-1,2 0 164,3-2 1,2-2 0,1 3 0,0-1 0,0 3 0,0 3 1,0 3 0,0 10 0,1 0-255,4 4 1,-4 2 0,2-34 0,-1 0-1,-1 2 1,-1-1 69,0-1 0,0 0 0,0 2 0,0-1 0,0 1 0,0-1 0,0-1 0,0 0 0,0 36 0,0-2 0,0-3 52,0-3 1,0 4 0,0-8 0,0-2-1,0-1 1,0-5 208,0-1 0,0-2 1,0 1-1,0-1 1,2 2-1,1 1 0,3 5-182,1 4 0,-3-6 0,4 6 0,-2-1 0,-2-2 0,1 3 0,1-2-361,1-3 0,0 1 1,4-6-1,-2-5 0,1-3 1,2-4 427,1-1 1,5-2 0,1 0 0,1-2 0,0-1 0,-1-3 61,1-1 0,3 4 0,0-1 0,2 2 0,2 2 0,-2 0 0,-2 0-396,0 0 0,-3 1 117,3 4 0,-3 2 0,-3 5 0,0-2 74,0-1 1,-1-1 0,0 2-1,3-3 1,2-1 0,1-3-1,1-3 210,-1-4 0,0 1 1,5-5-1,-1 1 1,1 0-1,-2-5 61,-3-5 0,8 7 0,-3-2 0,1 5 0,0 4 0,-1 1-268,-1 2 0,5 0 0,1 0 0,-3 2 0,1 1 0,-1 1 0,4 0-381,1 2 0,8-4 1,5 1 285,0-6 1,5-5 0,-3-6-1,3-3 328,1-1 1,5-5-1,0 0 1,-2-2 0,-1 0-1,-2 1-44,0 2 0,2 1 1,2-1-1,0 3 1,1 1-1,0 0 1,1 1-118,2-3 0,-3 1 0,4-5 1,3 1-1,3-4 0,3-4-40,-1-3 1,2-2 0,-1-4 0,1 0 0,0-1 0,2-4 0,-36 1 0,0-1 149,0 0 1,-1-2 0,34-6 0,-33 6 0,0 1-1,0-1 1,1 1 0,-1-1 0,1 0 0,-1 1 0,1-1-198,-1 0 1,-1 1 0,38-8 12,-38 8 0,1-1 1,0 0-1,0 1 0,31-9 1,-1-2-1,3-2 43,2-2 0,-6-1 0,1-4 0,0-1 0,-3 0 0,2-1 0,-5-3 184,-1-4 0,1-7 0,-3-1 0,0 0 0,1-3 0,-4 0-11,-1 2 0,1-2 1,0 0-1,-1-1 1,1-2-1,-1 1-240,0 4 0,-3-2 1,-2 0-1,-2 0 1,-1-1-1,-1 0 1,1-5-476,1-5 1,-5 7-1,1-5 542,-2-1 0,-2-8 0,-20 28 1,0 0-1,0 0 0,0-1 54,0 1 1,0 0 0,-1-7 0,0 0-1,0-1 1,-1 0 0,-1 0 0,0 0-1,0-3 1,0 0 0,0 2 0,-1 0 51,0-1 1,0-1 0,0-2 0,-1 1 0,0 5 0,-1 1 0,0-1 0,0 1 0,1 0 0,-1 0 0,0 2 0,-1 1 0,0 1 0,1-1 308,-2 3 0,-1 0 0,13-32-587,-10 30 0,-1 0 0,7-33 0,-10 34 0,-2 0 0,7-37 0,-2 0 2,-6 35 0,0 1 1,0-36-1,-2 0 0,-4 1 1,-1 2-1,0-1 198,0-4 0,0 1 0,0 35 0,0 1 0,0-1 0,0 0 1,0 0-1,0-1 0,0-1 0,0 1 109,0-2 1,0 0 0,0-6 0,0-1-47,0 1 1,0 0-1,0 1 1,0 0-1,0-1 1,0 1-1,0 2 1,0 1-1,0-1 1,0 0-42,0 0 0,0 1 0,-2 4 0,0 0 1,-1 0-1,1 2 0,-2-34 0,-2 5 1,-3 3-147,-3 3 0,0 2 1,2 7 11,1 0 1,0-2 0,-4-1 0,-1-2 62,1 2 0,0-4 0,-1 0 0,1-2 0,0-5 0,-1 0 0,1-4 166,0-1 1,-1 1-1,1-4 1,-2 3-1,-1 2 1,-2 2-135,2 2 1,0 5 0,-2 3 76,-4 3 0,-2 2 1,0 1-1,2 3-391,-2 5 1,-7 1 90,-4-1 1,-4 7-1,-1-3 1,0 3-1,0 1 179,0 0 1,0 7 0,2-4 0,1 2-1,3-1 1,0-3 106,-1-2 0,0-1 0,-5-2 121,0 0 1,4 2 0,-1-1 0,-1 2-116,-1 0 1,-8 0 0,7 9 0,-3 0 0,-3 3-1,-3 1-217,-3 3 1,-5 3-1,-3 8 1,0 1-1,-6-1 1,0-1-1,-2 1-234,3 1 1,5 0 405,-2-4 0,3 4 0,-6 0 0,-3-1 0,-1-1 109,1 2 1,3-2-1,0 2 1,0-3 0,-3 0-1,0 2-10,-1 1 0,0 1 0,-2 0 0,1 3 1,-3 4-1,2 1 0,-4 1-151,36 1 0,1 1 0,-1 2 0,1 1-47,-2 2 1,0 2-1,4 2 1,-1 0-1,-3-1 1,0 0-1,1 1 1,0 0-8,-1-1 1,1 0-1,1 2 1,-1 1 0,1-2-1,1 1 1,-2 2-1,1 1 1,0 1 0,0 0-1,-2 2 1,0 0-1,0 2 1,0 0-413,-1 0 1,1 2 0,-2 4-1,1 1 271,1-1 1,0-1-1,-7 5 1,-1 1 0,4-2-1,-1 0 1</inkml:trace>
  <inkml:trace contextRef="#ctx0" brushRef="#br0">15343 14593 8485,'-15'-55'-6,"3"11"1,14 19 0,2 10 0,7 9 0,3 5 0,6 2-22,0 4 0,3 2 1,5 6-1,4 1 0,10-1 1,11-1-1,9-3 1,9-5-1,5-2 0,-34-2 1,0 0-1,2 0 1,0 0-1,3 0 0,1 0 229,2 0 0,0 0 0,0 0 0,0 0 0,4 0 0,1 0 0,0-1 0,0 0 0,-1 0 1,0-1-1,1 0 0,1 0 0,-1 0 0,0 1-135,-2 0 1,0 0-1,4-1 1,-1 0-1,-8 0 1,0-1-1,2 2 1,-1-1-1,1 1 1,0-1-1,-3 1 1,0 0-99,-2-2 0,-1 1 0,3 0 1,0 0-1,-8 1 0,0 0 0,-1 0 1,0-1-1,33-4 0,-8 0 0,-2-3-1,-6-2 0,-14 5 0,-2-8 1,-7 3-1,-6-3 120,-7-4 1,-6 4 0,-5-4-1,-11 3 1,-12 3 0,-15 2-188,-11 1 1,-7 6 0,-18 0 0,28 4 0,0 1-1,-3 2 1,-1 1 0,-4 1 0,-1 1-490,-3 2 0,1 0 518,-1-2 0,0 1 0,-6 4 0,-2 1 0,3-3 0,-1 1 0,-1 0 0,0 0 0,0-1 0,0 1 0,2-2 0,1 1 122,1-2 0,2 0 0,2-1 0,0-1 0,5-1 0,1-1 0,3-1 0,1-1 0,-27-1 0,11-1 0,10 0 304,8 0 0,12-1 0,13-4 0,15-2 0,18 0 0,20 1-362,17 0 1,18 4 0,-29 0 0,4 0 0,5 1 0,2 2 5,7 1 0,1 0 0,5-1 0,1 0 0,1 2 0,0 0 0</inkml:trace>
  <inkml:trace contextRef="#ctx0" brushRef="#br0">14610 14687 8282,'-5'0'0,"10"2"0,13 6 0,10 5 0,9 2 69,6 0 1,3 0-1,10 1 1,9 2-1,8-3 1,-32-9-1,1-1 1,2-1 0,2 0-1,3-1 1,1 0-1,2-2 1,0 1-1,3-1 1,1-1 0,1 0-1,2 0 1,2 0-1,2 0 1,1 0-1,1-1 1,3-1 0,2-1-1,0-1 1,2-1-142,1-1 0,2 0 1,-25 3-1,1 0 1,-1 1-1,25-3 1,-1 1-98,-23 1 1,-1-1-1,1 0 1,2-1-1,0 0 1,1-1-1,-1 0 1,1-1-1,0 1 1,2-1-1,1 1 1,0 0-1,1-1 1,-1 0 0,0 0 191,0 0 1,1 0 0,-1 0 0,1 0 0,1 0 0,-1-1-1,-2-1 1,0 0 0,1 0 0,-1 0 0,0 1 0,0-1-1,3-1 1,1 1 0,-1-1 0,0 0 0,0 0 0,-1-1 52,2 0 1,0-1 0,0 0 0,-1 0 0,-1 1 0,1 0 0,-2-1 0,-1 0 0,0 0 0,-2 0 0,0 0 0,-1-1-1,1 1 1,-1-1 0,0 0 0,-1-1 0,0 0 0,0 0-51,-1 0 1,-1-1 0,1 0 0,1-1 0,0-1 0,0-1 0,0-1 0,0-1 0,1 0 0,-1 0 0,-1-1 0,1 0 0,1-2 0,-1 0 0,0-1 0,-2 1 0,-1-1 0,0-1-38,-1-1 1,0 0 0,0-1 0,1 1 0,-1 0 0,0-2 0,-1-1 0,-1-2 0,0 0-1,0 0 1,-1 0 0,-1-1 0,0 0 0,0-1 0,-1-1 0,-2 0 0,0 0 0,-1-2 0,-1 1-1,-1-1 1,-1-1 0,-1 1 0,-1-1 0,-2-1-173,14-19 0,-1-1 0,-13 17 0,-1-1 0,0 0 0,-2 0 0,0-1 0,-1 0 0,0-2 0,-1 0 0,1 0 0,-2-2 0,1 1 0,-2-2 0,0 0 0,-2-1 0,0 0 0,-1-2 0,-1 1 0,0-2 86,-1-1 1,-1-1 0,-2 0-1,-2 2 1,-2-1 0,-1 1 173,0-4 1,-1-1-1,-2 1 1,-1 0-1,-2 1 1,0 0-1,-2 1 1,0 1-1,-2 0 1,-1 1-1,-2-1 1,-1 1-70,-1-1 1,-2 0 0,-1 1 0,-3-18 0,-2 2 0,-7-5 0,-2 1 0,1 0 0,-1 0 0,0 2 0,-2 1 0,0-1 0,-2-1-107,7 23 0,-1 0 0,1 1 1,-8-18-1,1-1 0,6 18 0,1-1 1,0 0-41,-1 1 1,0 0 0,0 0 0,-8-22 0,-2-1 0,9 24 0,-1-1-1,-1 0 1,-1 1 0,1 0 0,-1 0 140,-1 0 0,0 1 0,-1-2 0,-4-3 1,-1-1-1,0 1 0,3 4 0,0 0 0,-1 1 1,0-2-1,0 1 0,0 0 0,-1-1 0,1 0 1,-1 0-1,1 1 0,0 0 0,-1 0 0,0 0 1,-1-1-1,-1 1 49,0 1 0,-1-1 1,-1 2-1,-1 3 0,0 1 1,-1 0-1,-1-1 0,-2 0 1,0 0-1,-1 2 0,0 0 1,0 2-1,-1 1 1,0 0-1,0 1 0,-2 0 1,0 0-1,0 0 0,1 2 1,0 1-1,0 1-8,-20-16 0,1 1 0,0 0 0,2 1 0,1 2 1,1 0-1,1 1 0,0-1 0,-1 0 0,1-1 0,2 3 1,0 0-129,0 0 0,0-1 0,-4 0 0,-1 1 0,1-1 0,0 1 0,0 1 0,-1-1 0,0-1 0,1 0 0,3 2 0,2 1 169,0 0 0,0 0 1,0-2-1,0 1 1,0 3-1,-1 2 1,1 1-1,-1 2 1,0 0-1,-1 2 1,0 4-1,0 2-57,-3 2 1,-1 2 0,-1 2-1,0 2 1,-3 5 0,0 4-1,-1 0 1,0 4 0,-3 2-1,0 4 1,-3 3 0,0 5-1,-2 3 1,-1 3-40,0 4 0,1 3 0,-1 3 1,1 3-1,1 2 0,1 2 1,19-9-1,1 1 0,0 1 1,0 1-1,0 0 0,0 1 0,-2 1 1,-1 2-1,1 0-110,-1 2 1,1-1-1,0 1 1,0-1-1,1 0 1,0 0 39,-4 5 1,-1 0-1,2 0 1,3-1-1,0 0 1,0 1-1,-3 1 1,0 1 0,-1 0-1,1 2 1,0-1-1,1 1 1,-1 0-1,1 0 1,0 1 120,-2 1 1,1 1 0,1 1 0,1 2 0,1 2 0,1 0 0,2 1 0,0 0 0,1 1 0,0 2 0,0 1 0,1 2 0,-1 4 0,1 1 0,0 2 0,10-14 0,1 1 0,0 1 0,0 0-32,0 2 1,1 1 0,0 0 0,1 1 0,-3 5 0,1 2 0,0 0-1,1 0 1,1 1 0,1 0 0,0 1 0,0 1 0,0 2 0,0 1 0,0 1-1,1 1 1,5-12 0,0 1 0,0 1 0,1-1 0,0 1 0,1 0 0,0 0-1,0 1 1,1-1 0,0 1 0,0 0 0,1 0 0,0 0 0,0 0 0,1 0-255,0 0 1,0 0 0,0-1 0,2 1-1,0 0 1,-2 12 0,2 1 0,0-1 0,1 1 237,2-13 1,1-1-1,1 1 1,0-1-1,0 0 1,-1 14-1,0-1 1,1 0-1,0 1 1,2-14-1,1 2 1,-1-1-1,1 0 1,1 0-1,-2 12 1,0 0-1,1-1 1,1 0-1,1-3 1,0-1-1,2 0 1,-1-1-5,1-2 1,0-2-1,1 1 1,2-1 0,3 1-1,0 0 1,3-1-1,1-2 1,4 11 0,2-3-1,3 0 1,2-2 0,3-1-1,2-2 1,3-3-1,1-2 1,3-1 0,2-4-1,1-2 1,2-1 4,1-2 1,1-1-1,2 0 1,4 1-1,2-1 1,1 0-1,1 0 1,1-1 0,0 0-1,3 2 1,0 0-1,0 0 6,1 1 0,0 0 0,1 1 0,1-1 0,0 1 0,1 0 0</inkml:trace>
  <inkml:trace contextRef="#ctx0" brushRef="#br0">4572 6184 7920,'-34'-6'0,"2"4"0,6-2 0,4 2 0,3 2 0,1 0 92,0 0 1,1 0-1,3-1 1,2-3-1,4-5 1,3-3-1,4-2-494,1 1 197,0 6 0,-2-4 1,-2 7-1,-5 2 1,-5 5-1,-3 6 289,-6 3 0,-2 6 1,-1 1-1,-1 0 1,0 2-1,2-2 0,1 2 1,4 0-1,-1 3 140,0 1 1,-1 1 0,-3 1-1,1 1 1,2 2 0,-2 4 0,-1 1-189,-2 2 0,1 9 1,-1-6-1,0 2 1,1 2-1,-1 2-64,0 3 0,1 10 0,-2-5 1,0-1-1,-2 2 0,3-2 1,-1 5-14,0-1 1,6 3-1,-6 5 1,1 0-1,3-1 1,1 1 0,2-2-1,2 4 1,1 1 36,0 3 1,9-33 0,0 0-1,-4 34 1,0 2 0,6-35-1,0-1 1,1 1 0,-1-1 20,0 0 1,1 0 0,-1 5 0,0 0 0,1-2 0,-1 1 0,0-1 0,1 1 0,-1 1 0,0 0 0,1-1 0,-1 0-1,0 2 1,1 1 0,-1-1 0,0 1 15,1 0 1,-1 0 0,0 4 0,1 0 0,-1-3 0,0 0 0,1-1 0,-1 1-1,0 0 1,1 0 0,-1-3 0,2 0 29,0-2 1,1 1 0,-2 2 0,1 1 0,3 0 0,0 0 0,0 0 0,1-1 0,0 0 0,-1 1 0,1-2 0,-1 0-1,0 1 1,0 1-76,0 1 1,1-1 0,0-2 0,0 0 0,1 3 0,0 0 0,0-1 0,0-1 0,0-2 0,0 0-1,1 1 1,0-1 0,0-1 0,1 1-10,-1 1 0,2 1 0,2-2 1,1 0-1,-2 1 0,0 0 0,2 0 1,0 0-1,1 1 0,0 1 0,-1 0 1,1 0 11,0 0 1,-1-1-1,1 4 1,0-1-1,-1-2 1,1-1-1,0-1 1,-1 0-1,1-2 1,0 1-1,0-2 1,0 0-1,1 0 1,1 0 14,-1 0 0,1 0 1,1-1-1,-2 2 1,-1-2-1,0 1 1,-1 1-1,1 0 1,0 0-1,-1 1 0,1 0 1,0 0-1,-1 0 1,1-1 69,-1 0 0,1 0 1,2 0-1,0 1 0,0 0 1,0 0-1,0-1 0,0 1 1,0 1-1,1 0 0,0-2 1,1 1-81,-1 0 1,0 0 0,2 1 0,0 0 0,-2-2 0,-1-1 0,1-1 0,1-1-1,0 0 1,2 0 0,-1-2 0,1 0 0,1 1 0,0-1-72,1-1 0,1 0 0,1 0 0,0-1 0,3 1 0,0 0 1,0 0-1,0-1 0,0 0 0,0-1 0,22 29 0,1-3-33,1-2 0,2 1 0,-3-2 0,1-3 0,1 2 0,-1-3 128,1 0 1,5 2-1,-3-5 1,2 3-1,0 1 1,1-1-1,4-1 1,2-4 10,2-1 1,-27-22-1,1 1 1,-1-3-1,1-1 1,0-1-1,1 0 1,1-2-1,0-1 1,1 0-1,0-1-15,0-1 0,1-1 0,5 0 0,2-1 0,-1-1 0,-1 0 0,0-2 0,1 0 0,1 0 0,0 0 0,-1-2 0,0-2 16,1 0 1,0-1 0,4 0-1,1 0 1,-1-2 0,-1 0 0,2 0-1,-1 0 1,1 0 0,0 0-1,-1-1 1,0-1 0,-1 0 0,1-1-71,-1 1 0,0-2 0,-3-1 0,1-2 1,4 0-1,1 0 0,-3-2 0,1 0 1,-3-1-1,1-1 0,0 0 0,0-2 0,-1 0 1,-1-2-21,2 0 0,-1-1 0,2-2 0,-1-1 1,-3-1-1,0 0 0,0-1 0,1-1 0,1-2 1,0-1-1,1-1 0,-1-2 21,2-1 1,0-3 0,-3 1 0,0-1-1,1-4 1,1-1 0,-1 0 0,1 0 0,2-4-1,-1-1 1,-1-1 0,0-1 0,2-4 0,-2-1 129,0-1 0,-1 1 0,-1 3 0,0 0 1,0-3-1,0-1 0,-1-2 0,-1 0 0,-2 1 1,-1-2-1,-1-2 0,0-1 0,-2 1 0,-2-1-107,-1-1 1,0-2-1,1-5 1,0-2-1,-2 0 1,-1-1-1,-1-2 1,0-2-1,-1-1 1,0-1 0,-2 2-1,-1 1-55,-2 5 0,-1 0 0,-3-3 0,-4 1 0,0 9 0,-3 1 0,-1 1 0,-3 1 0,0-1 0,-2 0 0,-1 2 0,0-1 0,-1-2 0,0 0-467,-1-2 1,-1 1 535,1 1 0,-1-1 0,0-3 0,0 0 0,1 2 0,-1 0 0,0 1 0,0-1 0</inkml:trace>
  <inkml:trace contextRef="#ctx0" brushRef="#br0">15530 6424 7879,'-33'0'2,"5"4"1,-3 2 0,3 1 0,1 4 0,0 1-7,1 1 0,3 2 0,3 1 0,0 3 0,4 2 0,0 3 0,0 1 0,-2 3 0,2 2 0,1 1 0,1 0-56,1 1 0,0 1 1,-2 4-1,-1-1 1,-4 1-1,1 1 1,-2 2 94,1 0 1,2-4-1,-3-2 1,0 0-1,1 0 1,-3 1 68,3-1 1,-5 5 0,2-4 0,-2 4 0,-2 1 0,1 1 0,-1 2-45,0 2 1,-4 8-1,-1-1 1,-1 1 0,-1 5-1,2 0-56,-1 1 1,-3 3 0,4-3 0,-1 2 0,-1 1-1,0 0 1,-1 1 0,1-1 22,2-1 0,-2 4 0,-1-3 0,-2 2 0,1-2 0,5-4 22,3-4 0,1 0 0,1 0 0,-1 3 0,0 2 0,1 0 0,-1 3 0,0 2 27,1 4 1,3 3 0,1-1-1,0 1 1,0 0 0,0 0-119,-2 0 1,13-33 0,1 0 0,-11 33 0,2-3 0,1-2-1,1-2 1,-1 0 70,2-5 0,2-3 0,4-2 0,1-1 0,0 0 0,0 1 1,2-1-9,1 0 1,-3 5 0,3 3 0,0 2 0,0 5 0,2 2-26,-2 3 0,3-4 1,-1-31-1,0 0 0,1 0 1,1 1-1,0 0 1,1 0-1,-1 1 0,1 0 1,-1 0-1,1-1 26,-1-1 1,-1-1 0,-1 36 0,5-5 0,2 1 0,2 4 0,-1 1 0,-1-36-1,0 0 43,6 36 1,-5-34 0,-1 1 0,2-3 0,-1 0 0,5 34 0,0-4 0,0-6 0,3-2-89,4-1 0,-1-3 0,4 6 0,-1 2 0,1 1 0,0 3-26,1 3 1,-1-5-1,-3 2 1,3 0 0,1-2-1,0 5 1,0-1 52,-1-2 1,-7-31 0,0-1-1,8 29 1,3-1 0,-1 1-1,0-6 1,0 0 133,0-6 1,1-1 0,2 2 0,0-1 0,0-1 0,5 0-175,2 1 1,0-7 0,3 6-1,4-3 1,1-5 0,4 2-1,0-2-82,4 4 1,4 3 0,-6-5 0,-1 0 0,4 2 0,0-4 0,2 1 95,-5-3 1,-4-6 0,-2 7 0,0 0 0,0-2 0,-1 1 0,-2-2 158,-1 0 0,-2-2 0,4-2 0,1-5 0,2-3 0,2-1-122,3-1 0,6 0 0,7-4 0,2-4 0,4-4 0,3 0 0,5-1-58,1 0 0,-3-4 0,-34-4 0,1-1 0,1 1 0,-1-1 0,2 0 0,-1 1 0,0-1 0,0 1 32,-1 0 1,0 0 0,34 2 0,-5 2 0,0 0 0,-2-1 0,-1-2 0,-4-2 95,0 0 1,2 1-1,-1-5 1,2 0 0,5-2-1,2-2 1,4-6-71,-34 2 0,0-1 1,1-1-1,1-2 1,4-2-1,0-1 1,1-2-1,1 1 1,-1-1-1,0 0 1,1-1-1,1-1-15,0 0 0,-1-1 0,0 1 0,-1-2 0,3 1 0,-1-1 0,0 0 0,0-1 0,0 0 0,0 0 0,0-1 0,0 1 0,-1 0 0,0 0 8,-1 0 0,-1-1 0,2-1 0,-1-1 1,-4 3-1,0 0 0,-1 0 0,0 1 1,1 0-1,-1 1 0,-2 0 0,0 0 1,-1-1-1,0 0-80,-2-1 0,-1 0 0,-1 0 0,-1 1 0,-1-3 0,0 0 1,-1 1-1,1-1 0,-1 0 0,1 1 0,1-3 0,0 0 29,0-2 0,0 0 1,1-2-1,-2-1 1,1-2-1,-1-1 1,1 1-1,0 0 1,0-1-1,0 1 1,1-1-1,-2 0 1,0-1-1,0 0 126,-1 0 0,1-1 0,-2-1 0,0 0 0,0 1 0,0 1 0,-2 0 0,0-1 1,1-1-1,-1 0 0,-1 1 0,0 1 0,1 0 0,0 0 25,-1 2 1,-1 0 0,-1-1-1,-2-1 1,0 1 0,0 0 0,0-1-1,1 1 1,-1 0 0,1 0 0,0-2-1,1 1-194,0-2 1,-1 1 0,-2 0-1,1-1 1,1 0 0,1-1 0,0-1-1,-1 1 1,0 0 0,-1 0 0,1-2-1,-1-1 1,-1 0 0,0-1-82,0-1 1,0 0 0,1-3 0,1 0 0,-3 2-1,0-1 1,0 2 0,-1-1 0,0-2 0,-2 0 0,0 1-1,-1 0 1,0-2 0,-2-1 167,1 1 1,-1-1 0,-1 4 0,-1 0 0,-2-4 0,-1 1 0,-2-1 0,-1 1 0,0 1 0,-1 0 0,0-1 0,0-1 0,-1 3 0,-1 0 159,0 1 0,-1 1 0,0-3 0,-2 0 0,-1 6 0,-2 0 1,1-1-1,0 1 0,0-2 0,-1 1 0,-1-1 0,1 1-209,-1-1 0,-1-1 0,1 0 1,0 0-1,2 1 0,0 0 0,0-2 1,0 1-1,0-3 0,0 1 1,0 1-1,0-1-30,0 3 0,0-1 0,0-8 0,0 1 0,0 5 0,0 1 0,0 0 0,0 1 0,0 0 0,0 0 0,0 2 0,0 0 0,-1 0 0,0 1 172,0 0 0,-2 1 0,-2 1 0,-2 1 0,-2-1 0,-1 0 0,-1 1 0,0 0 0,-2 1 0,-1 0 0,-1-1 0,-1 1 0,-1 2 0,0 0 39,-1 0 0,-1 1 0,-20-26 1,-2 0-1,-1 1 0,1 0 1,2 2-105,1 1 1,1-1-1,0 0 1,3 1-1,1-3 1,2 1 0,0-3-132,0 4 0,-2 1 1,4 3-1,-4 2 0,1 1 1,-3-1-1,1 0 194,-3 1 1,-1 3 0,-4 6 0,-1 0-1,-1 0 1,0 1-88,-2 4 1,3-2 0,-6 6-1,-2 1 1,1 2 0,0 1-1,1 1-127,-2-1 0,3 5 0,-3 1 0,-1 0 0,2 2 0,-2-2 0,2 2 106,1 0 0,-7 1 0,4 3 0,0 0 0,2 1 0,-1 2 140,-1 0 0,-1 2 1,0-1-1,-1 4 1,1 1-1,1 3 0,2 0-95,1-2 1,6 4-1,-1-3 1,2 2-1,4 2 1,2 0-1,5 0-177,3 0 1,1 0 0,2 0 0,1 0-1,4 0 1,0 0 0,4 0 113,1 0 1,2 0-1,0 0 1,-1 0-1,1 0 1,0 0-213,-1 0 0,1 2 0,0 2-230,-1 5 0,2 3 0,4 1 1,3 0 475,4 1 0,-5 5 0,-2 2 0</inkml:trace>
  <inkml:trace contextRef="#ctx0" brushRef="#br0">22195 9769 8277,'-14'0'202,"7"-2"0,3-2 0,4-5 174,4-3 1,9-6 0,12-1 0,8-2 0,7-2 0,3-2 0,4-2 0,4 2 0,2 1 0,-1 2 0,0 0 0,0 1 446,1 3 0,-1 5-1132,-3 4 1,-3-1-1,-6 4 1,0 0 51,0 0 1,-2-3-1,-2 4 1,-5 1 0,-3 0-1,-3-1-409,-3 2 0,2 2 0,-5 1 0,0 0 1,1 1 665,-4 4 0,5 2 0,-1 6 0</inkml:trace>
  <inkml:trace contextRef="#ctx0" brushRef="#br0">23341 9369 8165,'-7'-33'137,"2"5"0,13-1 0,6 6 545,7 10 0,7 6 1,-5 7-1,0 0-672,-1 0 0,2 1 1,-5 4-1,1 4-66,-1 2 0,3 3 1,-4 1-1,-2 1 1,-2 3-1,-6 0 0,-3 2-262,-4 0 1,-2-3-1,-4 2 222,-3 0 0,-9 2 1,-2-3-1,0 2-187,-1 2 0,-3 3 0,1 2 283,-4 3 0,0 3 0,-1 6 0</inkml:trace>
  <inkml:trace contextRef="#ctx0" brushRef="#br0">24727 9369 8285,'6'-41'214,"3"5"0,-1 14 0,1 7 1,1 5 350,2-1 0,-5-1-508,-2-1 1,-10 6 0,-4 2 0,-3 4 0,-1 1-1,0 0 1,-1 0 102,1 0 1,-2 0-1,-1 1 1,-3 4 0,-2 2-1,-1 3 26,1 4-146,2-4 1,0 9 0,-2-5-1,0 1 1,3 1 0,3 2-174,2-2 1,6-1-1,2-2 1,4 0-1,1 1 1,0-1-1,3 0 208,6 1 1,3-5 0,13-1 0,4 1-1,2-1 1,4-2 0,-3-2 17,1 0 0,1 2 0,-6-3 0,-4 3 0,-4 2-289,-3 2 0,-9 2 0,-3 1 0,-7 1 1,-6-1-1,-10 0 0,-7 1 33,-6-1 1,1 0 0,-4 1 0,0-1 0,1-1 0,1-3-180,2-5-56,2 3 1,3-5 0,2 2-312,6-2 1,15-2 708,11 0 0,15 0 0,10 0 0</inkml:trace>
  <inkml:trace contextRef="#ctx0" brushRef="#br0">25047 9476 8873,'0'-20'0,"0"0"682,0-1 0,-6 6-571,-2 6 0,-4 6 0,-2-1 0,1 4 0,0 4 0,-1 5 0,3 3-74,2 1 1,-2 5 0,7 1 0,1 1 0,3 0-1,4 0 1,5 0 0,5 0-356,3-1 1,4-3 0,7-7 0,2-5-1,2-2 1,2-4 315,3-2 0,8-9 0,2-8 0</inkml:trace>
  <inkml:trace contextRef="#ctx0" brushRef="#br0">25741 8996 12399,'-8'-13'586,"2"13"0,6 10 0,-1 12-627,-4 8 1,2 7-1,-6-3 1,-1 1 0,-2 1-1,0-1 1,2 1 0,1-1-1,-1 2-311,-2 2 1,0-3 0,3-2 0,5-2-1,2-2 1,4-4 0,1-3-309,1-6 1,6-6-1,-1-4 1,2-2-1,-1-7 617,-1-5 1,-6-5 0,1-3 0,-2-1 0,-2-2 0,0 2 0,0 1 1317,0 2 1,-2 4 0,-2 1 144,-5 2 0,5 2 0,4 4-1643,7 0 1,5 6-1,1 1-470,1 1 0,0 4 0,3-5 0,2 0-145,2-2 1,-5 1-1,2-2 1,-3-1-1,-2-3 383,0-4 1,-5-4 0,-4-5-1,-4 0 978,-4-1 0,1 1 1,-5 0 486,2-1 1,3 7 0,8 2 0,4 5-1,4 5-1329,5 4 1,2 3 0,7 1-1,1 0 1,2-1 0,2-2 0,3-2 318,2-2 0,1-8 0,2-5 0</inkml:trace>
  <inkml:trace contextRef="#ctx0" brushRef="#br0">26314 9396 8512,'0'-27'245,"0"0"0,0 2 0,0 1 65,0 2 1,-5 6-1,-1-2 1,0 3 0,-1 4-1,1 0 1,-1 4 830,-1 1-647,5 1 1,-7 7 0,4 2 0,0 7 0,-1 5-315,-1 6 1,5 5 0,-1 4-1,2 4 1,2 3 0,0-3-1,0-4 1,0-3 0,0-3-1,-1-1 1,-4-3-4899,-3-2 0,-4-6 4604,-2-4 1,-5-6-1,-3 2 1,-2-4-1,1-1 1,0 0 510,0 0 1,3-4-1,3-1 1,5 2 0,9 2-1,13 2-397,14 4 0,14-4 0,10 5 0</inkml:trace>
  <inkml:trace contextRef="#ctx0" brushRef="#br0">26660 9049 11835,'-7'-13'-249,"-5"5"0,11-3 658,-4 2 1,11 3-1,6 0 1,6 1 0,2 1-1,4 1 1,3 2 0,4 1-1,3 0 1,3 0 697,3 0 0,-7 1-1092,7 3 1,-12-1 0,0 6-1,-3 2 1,-6 0-178,-2 3 0,-10-1 0,-3 0 0,-2 2 0,-4 3 1,-4 3 58,-7 0 1,-8 4 0,-10-3 0,-3 2 0,-1-1 0,1-2 212,1-2 1,2-1-1,6-3 1,3 1 0,4 2-1,3-2 1,3-1-30,3-2 1,3-4-1,8 0 1,2 1-1,7 2 1,5 0-1,8-1-160,5-3 0,4-3 0,4 2 0,-3 1 0,0-2 0,-1 1 0,-1 0-5577,-2 4 5634,-8-5 1,3 6-1,-4-5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5305 4851 8454,'0'-32'15,"6"-1"1,3-1 0,3 6 0,1 6-194,1 2 1,-7 7 0,-4 6 0,-6 1 0,-7 3 0,-7 1 0,-3 2 0,-2 0 0,1 0 384,2 0 0,-4 2 31,6 2 0,-7-2 1,3 2-1,0-2-28,4-2 0,0 0 0,1 0 0,-2 0 1,2 0-1,0 0 0,-2 0-47,-4 0 0,-1 0 0,-2 0 0,-4 1 0,-4 3 0,-5 5-329,-5 3 0,0 1 86,-6 1 1,4 1 0,-2 1-1,0 2 78,-1-2 1,1 3 0,-1-1-1,7-2 1,5-1 0,4-2 0,2 1-1,2-1 137,1 0 0,7 1 1,0-2-1,3-2 1,-1-1-1,1 0 0,4 0 29,4-1 0,-3 0 1,4 2-1,-4-1 1,-2 1-1,1 4-181,0 4 1,-1-4 0,0 6 0,-3-1 0,-1 3 0,4 2-1,2-1-4,3 0 1,2-6 0,-2 6 0,3 0 0,1 1 0,1-2 0,1-2 127,1-1 0,2-4 0,0 4 1,2-1-1,1-1 0,3 1 13,1 1 0,2-2 0,4 3 0,1 1 0,1 0 0,2 3 0,6 1-99,2 1 1,1-3-1,1-1 1,1 0-1,2-1 1,4-2-1,3-3 88,4-2 1,7 2-1,-2-9 1,1 1-1,3-4 1,2-2 152,2-2 0,3 0 0,1 0-178,-2 0 0,1 0 0,-1 0 1,3 0-54,2 0 1,-5 0-1,2 0 1,-2 0-1,-1 0 1,0 1 0,-3 2-76,0 2 1,-2-1 0,0-3 0,-2 2 0,-1 3-1,-1 0 42,0 0 0,0 3 0,-2-4 0,4-1 0,0 0 0,1 1 1,2-1 40,1 2 0,1-4 1,0 4-1,1-2 0,-1 2 1,0 0-1,0 0-42,1-3 1,-2 3 0,-3 0 0,-5 0 0,-3 1 0,-1-1-9,0 0 0,0 0 0,0-3 0,0 1 0,2-1 0,2-1 0,4-2 7,-1 0 1,5 0-1,-3 0 1,3 0-1,2 0 1,3-2 5,0-2 1,3 1 49,-3-6 0,3 4 0,2-2 0,-4 0 0,-3 1-27,-2 0 1,-1 1-1,-2 5 1,-1 0 0,0 0-1,0 0 1,0 0-7,1 0 0,-3 0 0,1-1 1,-1-4-1,0-2 0,4-2 55,1 0 0,1 2-7,0-2 1,1-3 0,-1 5-1,0-2 1,1 1-53,-1 2 0,0-2 30,1 3 0,-1 1 1,0 2-1,1-1 1,-3-1-71,-2 1 1,2-3-1,-7 0 1,0 0-1,1-1 1,1-1-169,1-2 0,-4 2 368,2 0 1,-7-1-1,-1-5 1,2 1 0,-4 0-105,-1-1 1,-3 6 0,-2-1 0,0 0 0,2 0 0,0 0-125,2-1 1,-5 2-1,3-1 1,-3-1 0,0-2-1,1-1 1,-1-1-580,-3 1 0,-3 0 602,0-1 1,-1-5 0,-6-2 0,0-2-1,-3-2-117,-1-4 1,0 0 217,-2 2 1,-3 1-1,-6-1 1,0 0-1,0 2-90,0 3 1,-6-2 0,-3 6 0,-3 2-1,-1 1 1,-1 0-385,1-2 0,-2 2 1,-1-3 385,-2 3 0,0-2 1,5-1-1,-2 0 163,-3-1 0,4 0 0,-4-5 0,1 3 0,1 0 0,-2 1 0,1-3-81,-3 3 0,0-4 0,-7 6 1,-3 2-1,-4 1 0,-9 2 0,-6 1-504,-5 3 0,-11-1 1,-1 5-1,1 2 1,-3 2-1,1 1-299,-2 0 1,-1 0 687,4 0 1,-1 0 0,0 0 0,1 0 0,-1 1 206,0 4 1,1-4-1,0 4 1,1-4-1,0-1 1,-3 0-1,0 0-44,0 0 1,-3 0 0,-2 0 0,-3 0 0,37 0 0,-1 0 0,-2 0 0,-1 0 0,0 1 0,-1 0-192,-1 1 0,-1 0 1,-1 1-1,0 1 1,-3 3-1,-1 0-24,-2-1 0,-1 1 1,-1 0-1,-1 1 1,2 0-1,0 0-341,1 1 1,-1 0 0,1 2-1,0 0 394,1-2 0,2 0 0,4 0 0,1 0 0,-2-2 0,-1-1 0,5 1 0,0-1 0,3 1 0,0 0 0,-34 6 0,6 0-139,6 1 0,4-5 0,9-1 0,7 3 0,4 2 0,7 3-960,3 2 1148,2 0 0,2-3 0,6 3 0,6 2 0</inkml:trace>
  <inkml:trace contextRef="#ctx0" brushRef="#br0">6025 6903 15741,'-7'-13'-2505,"1"4"2511,6 0 0,6 6 0,3-1 0,1 1 0,0 0 1,-1-3-1,2 0 0,-1-1 0,0 1 0,-1-2 139,2 1 0,1 4 1,1-3-1,0 2 1,1-1-1,-1 2 83,0 2 1,5 1 0,1 0 0,2 0 0,3 0 0,1 0 199,1 0-348,1 0 0,4 0 1,2 0-1,1 0 1,3 0-1,1 0 1,4 0-1,1-2 80,1-2 0,1 2 0,-4-3 0,1 0 0,-1 1 1,-2 1-98,-1 1 1,-1-2 0,0-1 0,-3 2 0,-1 0 0,-3 0 13,-2-1 1,1 0 0,1 4-1,-2 0 1,2 0 0,-2 0 0,0 0-80,-1 0 0,1 4 1,1 0-1,2 1 1,-1-1-1,0 2-22,1 2 24,-3-5 0,9 4 0,-6-4 0,-1 1 0,-1 1 0,1-1 1,1 1 17,-1-2 0,-2 0 1,-2 0-1,1 1 0,-2-1 1,-1-1-1,-3-2 0,-1 1 1,1 2-65,3 1 0,-3 2 1,1-3-1,2 2 1,1-1-1,1 1 1,1 1-17,0 1 0,-1-4 0,1 1 1,0-1-1,1 0 0,1 2-168,3-2 326,5-2 0,-5-1 0,5 0 0,-1 0 1,-1 0-1,-1 0 0,-1 0 534,0 0-610,-5 0 0,9 0 0,-6 0 0,-2 0 1,1 0-1,0 0-55,1 0 1,4 0 0,-4 2 0,-1 1 0,0 1 0,-1 0 0,4 1 43,1-1 0,2 1 1,4-5-1,1 0 0,0 0 1,1 0-1,-4 0 222,1 0 0,-1 0 0,2 0 1,-1 0-1,-2 0 0,-3 0-110,-1 0 0,2 0 1,-2 0-1,-1 0 0,2 0 1,0 0-1,4 0-275,0 0 1,2 0 0,-1 0 0,-1 0 0,1 1 0,3 2-812,4 2 895,3-1 1,3-4 0,-2 0-1,-4 0 1,-3 0 0,-3 0-1,2 0-27,1 0 490,1 0 1,-4-4-1,-1-1 1,-2 1-1,0-1 1,1 1-266,1 1 1,2 1 0,-8 2 0,1 0 0,1-1 0,1-2-309,0-1 0,-2-1 1,3 4-1,-2-2 0,2-3 1,2 0-1,2-2 151,4 1 1,-2 3-1,5-4 1,1 1-1,-1 1 1,-4-2-1,-4 3 330,-4-1 0,2 1 1,-4 4-1,2-2 1,-1-2-1,2 2-337,2 2 1,-4 1-1,1 0 1,0-2-1,1-1 1,0-1-1,3 1-503,1 2 605,-2-5 0,6 4 0,-3-4 1,-1 2-1,2-2 0,-1 0 74,1 0 1,0 2 0,-3 4 0,-2 0-1,-1 0 1,-1 0-307,1 0 0,-5 4 0,1 2 1,-3 0-1,-2 0 0,-3-2 1,0 1-634,0-1 749,-4 1 1,4-4 0,-3 2 0,4 1 0,0-1-1,-1-1 251,-2-2 1,2 0-1,-1 0 1,4 0 0,3 0-1,-2-2 1,1-1-159,1-1 0,-3-2 0,5 3 0,-2-1 0,0 1 0,0 1-165,2 2 23,-5 0 0,5 0 1,-7 0-1,1 0 1,-1 0-1,0 2-84,-4 2 0,6-1 0,-4 4 0,-1-1 0,3-1 1,-3-1-1,1 1 176,-2-2 1,0-2-1,5-1 1,0 0 0,-1 0-1,1 0 503,0 0-459,-1 0 1,1 0-1,-2-1 1,-1-2-1,-3-2 1,-2 1-71,-3-2 1,-1 4 0,-2-2 0,1 3-1,-1-1 1,0-1-188,1-1 0,-1-1 0,2 5 0,1 0 0,2 0 0,-2 0 0,0 0 9,2 0 200,-3 0 0,9 0 0,-5 0 0,0-1 0,2-2 0,0-2 135,2 2 0,1 2 0,0 1 0,-2 0 0,2 0 0,1 0-86,2 0 1,-2 0 0,-2 0 0,0 0 0,-1 0 0,0 0-1,-1 0-65,-2 0 0,3 0 1,-2 0-1,-1 0 1,2 0-1,-2 0 0,2 0-32,-1 0 0,3 0 0,3 0 0,1 0 0,-1 0 0,3 0 116,2 0 1,1 4 0,5 1 0,-1-2 0,1-2 0,1-1 0,4 0 371,2 0-356,-2 0 0,8 0 1,-5-1-1,-2-2 1,-2-2-1,-1 1 40,0-2 0,0 3 0,0-4 0,-2-1 0,0 2 0,-4 0 0,0 2-118,0-2 0,-3 4 0,3-3 1,0 0-1,0 1 0,3 1 0,0 1-140,-1 2 0,2-4 0,-2-1 1,1 2-1,0 2 0,-3 1 91,-2 0 0,-2 0 1,-6 0-1,-5-2 1,-3-1-1,-4-1-654,0 1-4,-6-4 0,-2 5 6,-8-2 0,2 4 0,-2 4 0,2 5 109,2 3 0,0-3 0,0 0 0,0 1 1,0 2 423,0 1 1,-5 1-1,-3-1 1</inkml:trace>
  <inkml:trace contextRef="#ctx0" brushRef="#br0">16396 5464 8036,'-7'8'-7,"-7"-4"1,-3-3-1,-6-1 371,6 0 1,8-10 0,7-5-1,10-5 1,9-9 0,9-5-1,6-7 1,7-6 0,5-7 0,5-2-1,-22 26 1,1-1 0,2-2-1,1 0 1,2-5 0,2-1-113,2-5 0,1 0 0,0 1 0,1 0 0,5-4 1,0 0-1,-1-1 0,1 1 0,-1 2 0,0 1 1,0 0-1,0 2 0,-2 4 0,-1 2-1220,-1 1 1,-1 2 0,-4 2 0,-1 3-1,23-18 1,-7 9 967,-9 7 0,-6 1 0,-7 8 0</inkml:trace>
  <inkml:trace contextRef="#ctx0" brushRef="#br0">19795 1866 8070,'-4'-6'1464,"-1"7"1,2 10-575,2 5 0,1 8 1,0-2-1,0 3-479,0 2 0,0 5 0,0 2 0,0 2 196,0-1 0,0-3 1,-2 2-569,-2-2 1,1-1-1,-4-6 1,-1-2-149,1-6 1,-1-9 0,0-10-109,3-9 0,4-13 0,2-10 1,4-3-1,3-5 0,4 1 0,2-2-249,-1-2 1,0 5 812,1 0 1,-6 5 0,1 7 0,2 0-1,1 4 926,1 3 0,0 3-892,1 5 0,-1 1 0,0 3 0,-1 4 0,-2 0 176,-1 1 0,-4-1 1,4 7-1,1 1 1,0 3-739,-1 1 0,3 0 0,-3 4 0,3-2 0,1 1 0,1 2-1585,-1 1 0,5 0 0,1-1-844,2-3 0,2 2 2610,8-7 0,4 6 0,5-2 0</inkml:trace>
  <inkml:trace contextRef="#ctx0" brushRef="#br0">20715 1493 8151,'0'-18'0,"0"0"1158,0 2 0,2 5-854,2 3 0,3 0 1,8-2-1,1 2-304,2 2 0,6 8 0,-3 5 0</inkml:trace>
  <inkml:trace contextRef="#ctx0" brushRef="#br0">20822 1373 8045,'1'-9'1092,"2"0"-47,2-1 0,1 4 0,-4 0 0,4 1-129,2 1 1,-5 7-1,1 10 84,-2 8 0,-7 10 0,-2 7 0,-4 8 0,-5 9 0,-2 1-642,-1-1 0,-8 10 1,4-5-1,-1 0 1,0 1-1,4-5 1,0-1-997,1-2 1,9-5-437,-4-4 1,10-2 0,0-2-1,2-2 1,2-2-241,0-5 0,10-9 0,5-6 1314,5-5 0,2-5 0,4-6 0</inkml:trace>
  <inkml:trace contextRef="#ctx0" brushRef="#br0">21155 1733 8020,'0'-18'1847,"1"1"1,2 4 0,2 3-957,-2-1 1,4 4-1,2-2 1,4 0-1,5 0 1,3 2-870,0 1 0,4-3 1,-1 3-1,2 0 1,4 0-1,-2 3 1,3 2-1,0 1-22,2 0 0,4 0 0,-3 0 0</inkml:trace>
  <inkml:trace contextRef="#ctx0" brushRef="#br0">21235 1866 8689,'-13'-6'1427,"-1"-3"0,13 8 1,7 2-1,9 3-1372,7 2 0,7 3 0,4-4 0,0-2 0,2-3 0,4-3 0,7-2-55,4 2 0,3-4 0,1-1 0</inkml:trace>
  <inkml:trace contextRef="#ctx0" brushRef="#br0">21861 1693 9349,'-13'-18'5453,"0"0"-5033,5 6 1,8 5-1,9 4 1,3-2-1,3 1 1,1-1-1,5 1 1,1 1 0,3 2-21,-1 1 1,0 0-1,1 0 1,-3 1 0,-4 2-1,-5 3 1,-4 1-617,-4 4 0,-4 1 0,-2 2 0,-4 3 0,-5 2 0,-5 0 0,-4 2-528,-2 0 0,5-5 1116,-2 2 0,2-2 0,1 0 0,0 2 1,5-2-106,2-1 1,4-2 0,4 1-1,1-1 1,5 0 0,6 1-755,4-1 0,7-4 0,-3-2 0,2-1 0,5-3 0,0-1 0,2-2-2055,0 0 0,-1-5 1713,-2 1 0,3-7 0,0 3 829,2-4 0,6-2 0,-3 1 0</inkml:trace>
  <inkml:trace contextRef="#ctx0" brushRef="#br0">21888 1653 8155,'-13'0'383,"4"0"0,1 1 100,3 3 1,0-1-1,5 6 1,0 2 0,0 1-1,0 1 1,0 0 0,0 2-1,0 1 1,0 4-1,0 0 335,0 4 1,0 4 0,-1 0-1,-4-3 1,-4 1 0,-3-3 0,1 1-787,2-2 1,-3-6 0,4 2 0,0-4-1,0-4 1,1-3-674,-1-1 1,4-1 0,-5-5 0,0-3 0,2-5 0,1-6 234,0-6 1,4-2 0,-2-5-1,2-1 1,2-1 0,0-2 775,0 1 0,0-3 0,0 4 0,0 2 0,0 3 0,0 2 1,2 0-1,1 1 194,1 2 1,7 1-1,-2 5 1,2 1-1,1 2 1,-1 2-1,-2 1-709,1-1 1,2 4 0,1-3 0,0 1 0,1 1-1459,-1-1 1,0 5-1,1-4 1603,-1 4 0,0 1 0,1 0 0</inkml:trace>
  <inkml:trace contextRef="#ctx0" brushRef="#br0">22688 1519 8079,'-9'0'-11,"0"0"1,0 2 808,2 2 1,1-1-1,6 6 1,0 1 0,0 2-1,0 2 1,1 0 0,2 4-1,2 4 1,-1 4-1,1 0 1,1 1 561,1 0 1,-4-1-1896,1 1 0,-2-1 0,-2 0 0,0-3 0,0-2-522,0-2 0,0 4 0,-2-6 1057,-2 0 0,-3-3 0,-7 0 0</inkml:trace>
  <inkml:trace contextRef="#ctx0" brushRef="#br0">22555 1852 8031,'0'-20'717,"0"-4"1,1 6 0,4 3-1,3 4 1,6 2-18,4-2 1,-2 1-1,6 0 1,0 2-1,2 2 1,1 2-805,3-2 0,2 4 1,-3-2-1,-1 3 104,1 1 0,5 0 0,3 0 0</inkml:trace>
  <inkml:trace contextRef="#ctx0" brushRef="#br0">23074 1719 8105,'-13'-12'0,"0"3"-7,0 5 0,5 8 0,4 5 0,2 3 2213,2 2 1,0-1 0,0 0 0,0 1-832,0-1 0,2 0 0,2-1-1803,5-3 0,3 1 0,1-7 0,0-3 0,1-6 0,-1-4-290,0-5 0,-1-7 0,-1 0 0,-2-3 0,1-4 0,2 0 0,0-2 799,-3 1 1,-4 0 0,-5 2 0,0 0 0,0 4 0,0 4 0,0 3 106,0 3 0,2 6 1,2 4-1,5 2 1,3 2-1,3 2 1,3 2-189,4 5 0,9 3 0,3 1 0</inkml:trace>
  <inkml:trace contextRef="#ctx0" brushRef="#br0">23568 1493 8046,'-18'-21'0,"0"-3"2145,2 3 1,8 7 0,8 14-240,8 0 0,4 0-1847,1 0 1,0 0 0,1 1-1,-1 4-788,0 3 0,-1 4 677,-3 2 0,1-1 1,-5 0-1,-2 1-330,-2-1 1,5-1 0,3-2 0,5-2 0,3-1 0,5-1 499,4 0 1,5-2 136,0-4 1,4 6-1,-3 3 1,-4 3-1,-3 1 145,-3 1 0,-10-1 0,0 2 1,-5 2-1,-4 6 0,-3 2 23,-4 2 0,-10-5 0,-9 0 0,-5 0 0,-7 0 1,0-1-418,-2-2 1,0-1 0,6-5 0,-3-1 0,-3-1 0,0-4 0,-2 0-1,2-1-1859,-1 0 0,5-1 0,3-4 1853,7 4 0,3 2 0,7 6 0</inkml:trace>
  <inkml:trace contextRef="#ctx0" brushRef="#br0">19955 3212 8196,'-6'-24'3887,"-3"-3"-3182,-2 10 1,3 2 0,4 15-1,2 6 122,2 4 1,0 9 0,2 4-386,2 2 1,-1 6 0,5 0 0,-1-1 0,0-1-123,4 2 1,-5-7 0,-2 1-634,-2-4 0,2 1 1,2-4-942,1-2 0,-2-7 301,4-4 0,-6-5 0,3-8 906,-1-10 1,-3 1 0,2-13 0,-2-1 0,-4-2 0,-1-2 0,-1-1 510,1 1 1,-3 5 0,2-1 0,1 3 0,1 3-1,4 1 1505,2 2 0,4 5-1803,5 0 0,0 2 1,2 3-1,3 2 1,4 2-295,3 2 0,2 2 0,-2 4 0,-1 0 0,-2 0 0,2 1 0,1 2-1465,1 2 1,-3 4 0,-3-3 0,0 0-1,-3 1 1593,3 0 0,0-4 0,7 3 0</inkml:trace>
  <inkml:trace contextRef="#ctx0" brushRef="#br0">20568 2905 8125,'2'-10'4080,"2"6"1,-1 4-3639,6 8 1,-4 4 0,4-1 0,1 3 0,2 4-356,1-2 1,2 1 0,1-1 0,3 2 0,2-3 0,3-5 0,3-6 0,2-2 221,2-2-2276,0 0 1,0-2 0,-1-2 0,-5-6 0,-5-5 1709,-6-3 1,-6 3-82,-4 2 1,-4 7 0,-4-6 0,-5 5 0,-3 4 863,-1 1 1,-5 4 0,-1 2 0,-1 7 0,1 5-1,3 6 347,1 3 0,3 12 0,2 3 0,1 2 0,0 1 1,2-2-1,2 2-994,4 0 1,2-6-650,4 3 0,4-4 1,8-8-1,7 0 770,6-3 0,10-7 0,7 1 0</inkml:trace>
  <inkml:trace contextRef="#ctx0" brushRef="#br0">21368 3052 8078,'-13'-12'2230,"0"3"0,5 2 1,5 4-1741,6-2 1,5-4-1,6 4 1,4-1 0,4-2-1,5 1 1,3-4-469,1 0 0,6 2 1,-3 1-1,1 2-22,1 3 0,-6-4 0,2 0 0</inkml:trace>
  <inkml:trace contextRef="#ctx0" brushRef="#br0">21408 3199 8148,'2'-12'3181,"2"3"-3103,5 4 1,13 4 0,5 1 0,1 0-1,3-2 1,3-1 0,8-3 0,4-1-79,4-3 0,2-8 0,1-3 0</inkml:trace>
  <inkml:trace contextRef="#ctx0" brushRef="#br0">22101 3012 8064,'-14'-12'-6,"-4"3"0,9 9 0,0 9 0,6 3 2834,3 1 1,0 1-1,0-1-1926,0 0 1,0 1 0,0-1 0,0 2 0,0 1-1,0 2-789,0-2 0,2-1 0,2-3 0,5-2 0,3-3 0,1-1-1115,0-3 1,1-7 0,-2-5 0,-2-4 0,-1-5 0,0-6 0,0-5 108,-1-7 0,-3 4 0,2 0 1010,-1 4 0,-1-1 0,-5 1 1,0 4-97,0 3 0,0 3 0,0 5 0,1 0 0,4 1-74,4 3 0,4 3 1,5 6-1,4 0 1,3 0-1,3 0 1,3 0 52,5 0 0,2 6 0,2 1 0</inkml:trace>
  <inkml:trace contextRef="#ctx0" brushRef="#br0">22608 2745 8037,'-13'-6'1862,"-1"1"-876,1-4 1,7 3 0,8 6-1,8 1 1,8 2 0,1 3-184,0 2 0,3 0 0,-4 6 0,-2-1 1,-2 0-1,-5 1-675,-5-1 0,-2 0 1,-4 2-1,-2 1 1,-5 2-1,-5 0 1,-3 0-1,-6 0 62,-2-2 1,5-1 0,2-2 0,3-1 0,3-2 0,2-2-210,1-3 1,7 6 0,2-4-1,9 1 1,8-4-971,5-2 1,3-2 0,3 0 0,2 0 0,2 0 0,1 0 0,-1 0 0,0 0 988,0 0 0,-4 0 0,5 0 0</inkml:trace>
  <inkml:trace contextRef="#ctx0" brushRef="#br0">23288 2679 9215,'0'-14'787,"0"1"0,1 1-189,4 3 1,-2 3 0,6 8 0,-1 2 0,0 7 0,-2 4 210,0 2 1,-5 11-1,4 1 1,-4 3-1,1 5 1,1 0-1,1 2-1728,-1 1 0,-3-6 0,-3 9 919,-1 0 0,-13 0 0,2-3 0</inkml:trace>
  <inkml:trace contextRef="#ctx0" brushRef="#br0">23074 3052 8113,'0'-25'-28,"-4"-2"1,1-5 392,5 9 0,8 6 1,9 11-1,2 0 0,3-2 1,2 2-1,4 0 1,1 2 2,-1-2 1,4 5 0,0-4-1,0 4-368,-3 1 0,3-6 0,0-2 0</inkml:trace>
  <inkml:trace contextRef="#ctx0" brushRef="#br0">23901 2692 7991,'-6'7'0,"-1"5"0,-5-1 0,1 4 0,4 4 0,0 1 0,1 3 1092,0-3 0,1 4 0,5-6 0,0 0 1,0-1-1,2 1 0,2-2 0,5-1 1,3-3 3958,1-3-5992,-5-3 1,-2-12 0,-6-4 0,-2-5 0,-1-4 172,-1-2 1,-8-1 0,2-6 0,-4-2 0,2-1 0,1 3 824,-1 4 0,3-1 1,1 4-1,2 0 1,3 4-1,2 2 1270,1 1-1263,0 1 1,6 6 0,1 1 0,4 1-1,1 1 1,4 1-927,3 1 1,2 2-223,1 0 0,8 0 0,-4 0 1,2 0 1083,1 0 0,3-5 0,2-3 0</inkml:trace>
  <inkml:trace contextRef="#ctx0" brushRef="#br0">24181 2426 9978,'0'-14'1684,"0"1"1,0 0-1291,0-1 0,10 7 1,7 2-1,5 4 0,6 2 1,0 2-1,2 3-51,1 2 1,-3 1 0,3 4-118,-3 0 0,-6 2 1,-2 1-1,-4 2 0,-6 0 1,-1 0 104,-1-1 1,-5 6 0,0-4 0,-5 0 0,-5 2 0,-4 0-327,-4 2 0,-10 2 0,2 4 0,-1 0 0,-1 2 0,0 0-5,-2 2 0,0 1 0,1 6 0</inkml:trace>
  <inkml:trace contextRef="#ctx0" brushRef="#br0">21675 1346 8070,'-2'-12'-66,"-2"3"0,-3 3 1,-7 6-1,1 0 0,0 0 1,1-1 1374,3-4 0,1 4-1124,4-3 1,2 4 0,-3 4-80,-1 5 0,-2 7 1,-5 3-1,0 2 0,-1 3 1,-1 1 127,-2 2 0,2 4 0,-3 1 0,3 1 0,2 1 0,0-1 0,-1 1 487,1 0 1,4-5-491,0 2 0,6-1 0,-1 0 1,2 1-1,2-2 93,0-1 1,0 4 0,0 0-376,0 2 0,6-3 0,2 3 0,0 0-6,1 0 1,-4-2 0,2 3-1,1 1 1,-2-1 0,-1 1-1,-2-1 102,-1-1 0,-2-1 0,0-5 0,1 2 0,2 1 0,2-3 0,-2-1 779,-2-1 0,4-7-666,-1 8 1,5-3 0,-3 1 0,1-1 0,4-2-69,1 2 1,-4-1 0,1 1 0,0-3 0,0-1 0,-2 1-92,-1 3 1,3 0 0,-4-1 0,-1-1 0,1 1 0,1-1-53,1 0 0,-3-1 1,4 2-1,-1-2 1,1 0-1,1-2 0,-1 0 193,1-2 0,0 2 0,5-1 0,0-2 1,3-1-1,2-2 0,0 1 56,0-1 0,5-1 1,-2-2-1,3-1 0,1 0 1,-3 0 18,0 0 1,-3-2 0,4 3-1,-3-2 1,-2-1 0,-3-1 0,1 1-169,0 1 0,-2-4 1,4 4-1,-1-1 1,0 1-1,0 2 1,-1 0-241,1-1 0,6 3 0,-2-3 0,3 1 0,1 1 0,-3-2 93,-1 1 0,-4-3 0,3 1 0,-2-1 0,-2-1 0,-1 0 1,0-2 386,2 2 0,-5-4 0,-4 2 1,1-2-1,2-2 0,2 0 231,-1 0 1,-4 0 0,0-2-268,1-2 1,6 1 0,4-6 0,0-1-388,4-2 0,1-2 0,2 0 0,0-3 0,-1 0 0,-1-1 0,-1 0-276,-2 0 1,-5-4 0,0 3 0,-2-2 0,-1-1-1,-3 0 1,0-1 268,-2 0 0,-6 2 0,1-1 1,-2 0-1,-1-1 0,2 3 367,1 0 0,1-2 0,-4 3 0,2-2 0,3-3 1,2-1-1,2-1 0,2-1-329,1 0 1,-1-2 0,-2-1 0,-1 2 0,2-2 0,1 2-221,1 0 0,-6 1 0,-2-1 1,-4 0-1,-1-1 0,0 2 120,0 2 0,-6-3 0,-4 7 1,-5-1-1,-4-1 0,0 1 0,-1 0 295,4 0 1,1 5-1,2-2 1,0 1-1,-1-1 1,1 0 0,1-2-240,3 1 1,-1 2 0,4-4 0,0-1-1,-1 1 1,1 0 21,0-2 1,-3 0-1,3 1 1,-2 1-1,-2-2 1,-2 0-1,-1 1-2,0 0 0,-1 6 1,-1-4-1,-1 2 0,-2 2 1,2 1 17,1-2 1,0 3 0,-1-1 0,-2 4-1,2 3 1,1-1 0,2 0-363,0 1 0,-2-2 449,-3 7 1,3-6 0,-3 2 0,5-1 0,3 0 111,1-1 0,1-2 0,-2-1 0,3 0 1,-1-1-1,2-1-50,0-2 1,1 0 0,2-3 0,-3-1 0,-2 2 0,-2-1-1,-2 3-221,-1-3 1,-1 7 0,0-2-1,-3 6 1,-2 3 0,-2 3 0,-2 2 113,-3 1 1,0 0 0,-1 0-1,0 0 1,-1 1 0,-1 2 0,-1 3-51,5 2 0,0-1 0,7 2 0,2-3 1,2 0-300,5 3 0,3 3 418,6 1 0,0 0 0,0 1 0</inkml:trace>
  <inkml:trace contextRef="#ctx0" brushRef="#br0">6892 15899 8170,'-6'-7'-425,"3"1"1,-6 6 424,-1 0 0,-2 0 0,-2 0 0</inkml:trace>
  <inkml:trace contextRef="#ctx0" brushRef="#br0">6812 15913 8170,'-6'7'407,"-2"-1"1,-1-2 0,1 1 1735,-3-2-2041,11-2 1,-3-1 0,12 0 0,2 0 0,0 2 0,4 2-298,3 5 0,-3 3 1,3 1-1,-2 1 0,0-3 1,2 0-1,-2-2 309,-1 1 0,0-3 0,1 1 0,2-2 0,0-3 0,-1-2 0,3-1 264,0 0 1,1 0 0,3-1-1,-2-2 1,2-3 0,-1-2-188,0-2 0,0 0 1,-3-1-1,-1 2 1,2-1-1,-1-2 0,3-1-297,-3 0 0,0-1 1,-7 2-1,2 2 0,0 1 1,1 0-86,0 2 235,-10-5 1,12 5-1,-9-7 1,3 1 0,1 0-1,0-1 93,1 1 1,-1 0 0,0-1 0,1 1-1,0 0 1,3-1 0,2 1 0,-1 0-130,-4-1 1,7 1 0,-7 0-1,0-1 1,1 3 0,-2 0-1,-1 2-132,-3-1 0,2 3 1,-5-1-1,-1 1 1,1-1-1,-1-2 196,1-2 1,-3 3 0,4 0 0,-1-1 0,-2-2 0,1-1 0,-1-1 12,-1 1 1,3 0 0,0 0-1,0-1 1,1 1-1,-1 0-331,0-1 0,0-2 1,-3 0-1,2-1 205,-2-3 1,-2-3 0,-1 1 0,0 4-1,0 4 1,-1 0 0,-2-1 116,-2-2 1,-5 2 0,1-3 0,-3 3 0,-1 1 0,-1-3 0,1-1-188,0 2 0,-1 1 0,1 4 0,0 0 0,-1 2 0,1-1-79,0-2 1,-5 3-1,0 2 1,2-1-1,0 2 1,-1-1-1,0 1 201,0 0 0,-2 0 0,1 3 1,1-1-1,-1 1 0,0 1 0,2 1 88,1-4 1,2 4-1,-2-3 1,-2 2-1,0 2 1,0 0-237,3 0 1,-4 5 0,0-1 0,0-1 0,0 0 0,1 0-1,-1 1 132,-1-1 1,-1-1 0,-3-1-1,2 2 1,0 2 0,2-2-1,0 0 41,2 1 0,-2-3 0,0 5 0,0-1 0,-1 1 0,3 0 0,-1 1-61,0 0 0,-4 2 0,3 5 0,-1-1 0,0 0 0,-1 1-11,-3-1 1,3 0-1,1 1 1,-1-1-1,2 0 1,0-1 0,2-1 123,2-3 1,4 1 0,-1 6 0,1 1-1,-1 2 1,2 0-144,-2 1 1,2 2 0,0 6-1,1-1 1,0 1 0,0 0-1,1 1-38,3 3 1,-1-6 0,3 3 0,-2-1-1,2-4 1,2 3 0,1-3 168,0-1 1,4-2 0,2-7 0,2 0 0,3 1 0,4-2-15,3-4 0,6 3 0,-2-5 0,3 0 1,2 1-1,-1-1 0,1 0-526,0-3 1,-1 3 0,0 0 0,-3 0 0,-2 1 0,-2 0 0,-4 4 463,-5 1 0,2 1 0,-4 0 0</inkml:trace>
  <inkml:trace contextRef="#ctx0" brushRef="#br0">8358 18165 8010,'0'0'0</inkml:trace>
  <inkml:trace contextRef="#ctx0" brushRef="#br0">8358 18178 8194,'-1'8'429,"-4"-4"0,-2-4 0,-1-4 1748,4-5-2125,2 3 1,4 0-70,2 6 0,4 0 0,5 1 0,0 2 1,1 2-1,0-2 0,4-2 275,4-1 0,-1 0 1,3-1-1,3-4 1,2-4-1,1-1 1,-1-2-1,3 0 59,3-2 1,2-4-1,0 2 1,-3-2-1,0 0 1,0 0-1,2 0-225,-2 2-190,-1 1 0,-7 2 0,1-2 0,-2-1 0,-1-2 1,-4 2-22,0 1 1,0 2 0,-3-2 0,-2-1 0,1-2 0,-1 2 0,-1-1 194,0 0 1,-1 0 0,-1-5 0,-2 0-1,-1 1 1,2 2 508,0 0-545,-3 4 1,4-6 0,-5 5 0,2-2 0,-2 2-484,-1 1 0,3 2 0,-4-1 0,-2 1 373,-2 0 0,-2-5 1,-4 0-1,-4 2 1,-3 1-1,-1 2 756,0-1-541,-1 1 1,1-5 0,-2-1 0,-1 0 0,-3-1 0,0 3 0,-1-1-145,4 0 0,0 0 0,-1 5 0,-2 1 1,0 2-1,-2 2 0,0 2-202,-2 4 0,-2 0 0,-2 4 0,0 2 0,2 3 0,1 2 0,2-1 145,-2-2 1,4 0-1,-1-4 1,0 3-1,2-2 1,0-2 0,2-1 172,3 0 0,-4 0 0,0 0 0,2 0 0,1 0 0,2 0-193,-1 0 1,-3 5 0,-3 1 0,1 1 0,-2 3 0,2 4 0,-2 2 0,1 2-83,-4-2 1,0 3-1,0 1 1,2-1-1,0 0 1,0-3 251,0-1 1,5-1-1,0-1 1,2 0 0,1 1-1,3-1 1,0-1 336,2-3-443,0 2 0,0 1 1,1 8-1,-3 0 1,1 4-1,-1 3-214,3 4 1,0-2 0,-2 7-1,1 1 1,0 1 0,2 2 56,2 0 0,4-4 0,1-2 0,0-1 0,0-5 0,1-3 0,4-4-219,4-2 257,8-7 0,3-2 0,3-6 0,1-1 1,4-1 130,6-2 0,5 0 0,1 0 0</inkml:trace>
  <inkml:trace contextRef="#ctx0" brushRef="#br0">8745 13167 7847,'-14'6'25,"-1"-3"0,-1 6 0,-2 1 0,2 1 0,1-1 0,2-1 0,0 1 0,1 2 740,3 2 1,-1-1 0,7-4 0,4-9-1,9-14 1,10-8 0,8-6 0,4-3-1,5-5 1,2-2 2263,1-2 0,-2 1-3022,-2 4 0,1 7 0,-6 7 1,-3 2-1,-3 3 0,-4 1-2188,-2 1 0,-5 3-3646,-5 2 5827,-6-3 0,8 4 0,-3-5 0</inkml:trace>
  <inkml:trace contextRef="#ctx0" brushRef="#br0">9264 12101 8796,'-5'-13'0,"-4"1"1429,-3 3 1,6-3-1237,6 3 0,6 3 0,7 2 1,0 2-1,2 2 0,2 2 0,0 4 1,0 7-1,-3 9 597,0 8 1,-2 4-1,-2 8 1,-1 2-1,0 5 1,0 4 0,0 2-432,1-2 1,2 8-1,1-9 1,0-2 0,1-5-1,-1-8 1,2-8-1897,3-5 1,-2-11-2649,6-8 4185,-6-4 0,10-19 0,-6-4 0</inkml:trace>
  <inkml:trace contextRef="#ctx0" brushRef="#br0">9198 12141 10510,'-28'7'0,"-2"-2"761,-1-4 1,7 5 0,12 2 197,11-1 1,11-1 0,11-7 0,4-4-419,8-4 1,-1-7 0,5-5 0,3-2-938,3-6 0,3 0 0,-3 2 0,0 0 0,-1 1 396,-1-1 0,-4 0 0,9 1 0</inkml:trace>
  <inkml:trace contextRef="#ctx0" brushRef="#br0">9811 11875 13761,'-4'13'0,"7"0"436,8 0 0,10 1 1,-3 1-1,-2 1 161,-1 2 0,3 5 1,0 0-1,-2 2 1,0 3-1,-1 2 1,0 1-1,-3-2 0,-1-1-384,1-1 1,-3-5-1,-1-1 1,-1-3 0,-1-5-886,0-3 0,-2-8 1,-4-4-1,0-9 1,0-12-1,0-6 1,0-7 284,0-2 0,-6-2 1,-1 1-1,-2 2 1,0 3-1,-1 2 1,-1 3 1218,3 6 1,-3 3-1,7 7-252,1 0 0,3 5 0,4 4 0,5 3 0,3 2-615,1 3 1,5-2-868,0 2 1,6-2 0,-2-2 0,3 0 0,2 0 901,-1 0 0,7-12 0,1-3 0</inkml:trace>
  <inkml:trace contextRef="#ctx0" brushRef="#br0">10318 11715 7848,'-20'1'0,"7"3"630,7 5 0,15 3 0,4 0 0,2-2 0,1-1 0,2 2 2783,4 1 1,2-1-2749,-2-2 1,6 2 0,-4-7 0,0-1-607,1-1 1,0-8 0,2-5 0,-2-4 0,-3-5 0,-4-4 0,-5-6-911,-4-2 1,-1-2 0,-5-3-194,1 1 1,-1 7 0,-6-4-1,-3 3 378,-1 4 1,-1-2-1,-2 10-470,1 2 0,6 5 0,-3 2-1355,0-1 2491,5 4 0,1 0 0,7 6 0</inkml:trace>
  <inkml:trace contextRef="#ctx0" brushRef="#br0">10837 11341 9041,'8'6'1122,"-1"0"1,-4 5-1,5-4 1,3-1-1,9-3 1,3-2-1,4-1-728,0 0 1,4-6 0,0-2 0,-1-6 0,-2-4 0,-3-2 0,-3-2-795,-4-1 0,-9 3 0,-5-3 0,-4 6 0,-6 2 0,-7 3 0,-11 3 0,-8 6 226,-8 6 1,-8 10 0,4 10-1,1 3 1,1 7 0,5 5-1,6 5 3907,9 0-3459,6-1 1,8-4-1,7 1 1,8-2 0,13 1-1,9-1 1,11 0-407,8-3 0,2-1-527,8-6 0,-9-11 0,11-4 659,-2-5 0,-2-2 0,-2-5 0</inkml:trace>
  <inkml:trace contextRef="#ctx0" brushRef="#br0">9878 12967 7735,'-18'30'2256,"0"-3"1,9-5-1,18-13 1,22-8-1732,24-8 0,15-14 0,-28 2 0,2-3 0,3-5 0,2-1-272,5-6 0,3-3 1,-13 5-1,2-3 1,0 0-1,2-2 0,0-1 1,0 0-1,2-2 1,0-1-1,1-1-354,1-1 0,1-1 0,-1 1 0,-2 2 0,0 0 1,-1 1-1,0 1 0,-1 1 0,-1 0 0,-2 2 1,0 1-1,0 1 0,-2 0 0,-1 0 0,0 1 1,18-13-1,-1 0 101,-5 5 0,-2-1 0,-5 2 0,-2 0 0,-2 3 0,0 0 0</inkml:trace>
  <inkml:trace contextRef="#ctx0" brushRef="#br0">11851 15913 8006,'-14'0'0,"7"0"0,2 0 0,10-2 373,4-2 1,4 2-1,3-2 1,5 2-1,3 2 1,5-1-1,4-2 1,4-2-1,1 2 1,4 2-1,1 1 1,3 0-1,0-2-198,0-2 1,-2-2 0,-4-4 0,0 1 0,0-3 0,-1-3 0,-2-6 0,-5-2 0,-2-7 0,-5-1-297,0-1 1,-1-10-1,-2 1 1,-4-4 0,-3-2-1,-2-2-82,0-6 1,-4-1 0,-1-5 0,-2 5 0,-4 0 0,0-1 184,-2-2 1,-4 9 0,-2-2 0,-2 5 0,-4 4 0,-2 3 81,-4 4 0,-4 1 1,1 6-1,-1 4 1,-5 2-1,0 3-128,-2 7 1,-7 1 0,1 8 0,-4 1 0,-2 4-1,-4 7-21,-4 5 1,-6 12 0,-2 2 0,0 2 0,-2 8 0,1 3 0,-1 6 137,4 0 1,-1 2 0,13-6 0,3 4 0,5 2 0,3 1 0,6 0-148,2-1 1,12 1 0,0 5 0,5-1-1,4 0 1,5 0 93,6 1 0,7-1 0,12 0 0</inkml:trace>
  <inkml:trace contextRef="#ctx0" brushRef="#br0">11717 18138 8039,'-22'-10'346,"0"-3"0,4 2 104,9 7 0,6 4 0,-1 4 0,4 4 0,6-1 739,7-3 1,8-2-1,10-1-877,4 4 1,5-4 0,5 4 0,4-4 0,2-2 300,3-4 0,1-2 0,1-6-314,2-1 1,4 1-1,-6-2 1,-3-1-335,-2-2 1,-5-6-1,0 1 1,-6-5-1,-3-5 1,-3-1 0,-5-3-558,-5-2 1,-5-2 0,-7-2-1,-3-3 1,-5 0 0,-5-1-276,-8-1 1,-6 1 0,-11-3 758,-1 1 0,-4 7 0,-3 1 0,-2 7 285,-1 6 1,-9 4-1,6 12 1,-1 3-1,-2 6 1,-2 8 263,-3 8 0,0 8 0,1 8 0,2 3 0,5 0 1,5 4-1,4 4 396,6 1 0,-1 2-1118,9 1 0,5-5 0,7 4 1,5 0-1,6-3-351,8-3 0,6 0 0,13-6 0,7-1 0,7-2 632,5-2 0,7 1 0,2 0 0</inkml:trace>
  <inkml:trace contextRef="#ctx0" brushRef="#br0">18289 15859 8118,'0'-20'0,"-2"2"0,-2 9-73,-5 4 0,2 4 1,-2 1-1,-2 0 0,0 0 1,-3 0-1,1-1 1,0-2 1898,-1-2 1,2-1-1637,4 2 1,3 2 0,11-2 0,6 2-1,6 2 1,2 0-219,4 0 0,6 0 1,4 0-1,3 0 0,6-1 1,1-4 189,2-3 1,7-4 0,-2-2 0,-2 3 0,-2 0 0,-5 2 116,-5-1 1,-2 3 0,-7-1 0,-4 2 0,-3 3-458,-5 2 0,-9 1 0,-8 0 0,-11 1 0,-9 4-203,-4 4 1,-7-2 0,-4 2 0,-2 0-1,-4 0 1,1-2 339,1-1 1,-6 3 0,9-5 0,0 1 0,-2-1 0,2 1-1,2-2 1,5-2 235,6-1 1,5 0-1,6 0 1,1 2-1,4 0-1338,8 3 1,12 5 1142,10-1 0,4 3 0,0 1 0</inkml:trace>
  <inkml:trace contextRef="#ctx0" brushRef="#br0">16783 18365 8166,'0'-13'560,"0"-1"1,0 1 0,0-2 0,0-1 54,0-2 0,4 0-415,1 5 0,5 0 0,-1-1 0,3 2 0,1 2 1,0 1-112,1-1 0,3 2 1,1 1-1,0 0 1,1 1-1,3-2-47,4 1 1,-1-1 0,-2-2 0,0 3-1,0-1 1,1 2 0,0-1 0,-3 1 28,-2 0 1,-1 2-1,-7 2 1,0-1-247,-2-1 1,-8 1-1,-2 6 1,-10 3 6,-5 1 0,-3-2 0,1 3 0,-6 3 0,-2-1 0,-4 0 35,0-1 1,5-4 143,-6 4 0,4-5 0,4 4 0,2-3 0,2-2-101,2-1 0,7 2 1,3 2-1,2 2-208,7 2 1,5-4-1,11 0 1,3-2 297,-1 1 0,11-1 0,-2-4 0</inkml:trace>
  <inkml:trace contextRef="#ctx0" brushRef="#br0">14397 13367 8184,'-27'-6'36,"6"5"0,3-4-2,4 4 1,5 1 0,1-2 0,1-2 0,1-5 0,0-3 413,3-1 1,2 4 0,1 0 0,3-1 0,4-2 0,8-1 0,4-1 0,5 1-327,1 0 1,12-7 0,6-2 0,4-2 0,8 1 0,3 0-162,7 0 0,5-1 1,-1 0-1,4 4 0,-36 9 1,1 1-1,2 0 1,0 1 94,1-1 0,1 0 0,3 1 0,1-1 0,-1 2 0,0 0 1,2-2-1,1 1 0,1-1 0,1 0 0,0 0 0,-1 0-21,1-1 1,-1 1-1,4 2 1,0 0 0,-1-2-1,1 0 1,1 2 0,1 0-1,1 0 1,-1 1-1,2 1 1,-1 0 0,2 1-1,0 0-23,1 1 1,0 1 0,1-3 0,0 1 0,-1 3 0,-1 0 0,0 0 0,0 1 0,-3 0 0,-1 0 0,1 1 0,0 0 0,-4 0 0,0 0 73,-1 0 1,-1 0 0,1 0 0,-2 0 0,-5 1 0,0 0-1,-1 0 1,0 1 0,0 1 0,-1 0 0,-3 0 0,0 1 124,31 7 0,2 5 0,-10 3 1,-4 2-1,-3 3 0,-5 2 0,-1 4-480,-5 1 1,-2 1-1,-2 0 1,-4 3 0,-5 2-1,-5 0 1,-4-3 0,-2 0-30,-3 0 0,-1-4 0,-2 1 1,1-3-1,-3-3 0,0-2 0,-2-4-402,1 0 0,-3-9 1,2 4 699,2-2 0,4-2 0,-2-1 0,-3-3 0</inkml:trace>
  <inkml:trace contextRef="#ctx0" brushRef="#br0">18196 12474 8721,'-27'-1'0,"2"-2"907,3-2 0,8-1-553,10 2 1,10 1-1,7-7 1,9-4 0,12-5-1,12-5 1,15-7-1,-27 14 1,0 0-239,3-1 1,0-1 0,6-3 0,0 0 0,0 2 0,1 1 0,3 0 0,1 0 0,2-1 0,1 1 0,-1 2-1,1 0 1,0 1 0,1 0-469,0 0 1,0 1 0,-1 1 0,-1 1-210,-3 1 1,-1 2-1,27-7 1,-2 0 0,-13 2-1,-11 1-1042,-7 1 0,-7 0 1603,-11 0 0,-3-1 0,-6 1 0</inkml:trace>
  <inkml:trace contextRef="#ctx0" brushRef="#br0">20355 11235 8055,'-13'-6'0,"-1"-2"0,1 1 0,0 3 0,1 10 0,2 7 0,2 8 0,2 5 595,3 5 1,2 3 0,1 6 0,0 2 0,1 1 0,2 1 0,3-1 0,2 0-1,2-1 1,2-1 0,3-2-346,2-1 1,-2-5-1,4-2 1,-1-5 0,2-5-1,-1-6 1,0-6-2567,-3-3 2109,-1-2 1,-6-5 0,-2-5 0,-1-9 0,-3-10-98,-1-9 0,-2-6 1,-2-5-1,-2-5 0,-7-6 1,-3-7-1,-6 0 252,0 1 1,2-2 0,-3 6 0,0 3 0,2 5 0,0 6 533,3 2 0,2 8 1,4 3-1,3 3 1,1 1-1,3 2 1,3 1-87,4 2 0,6 1 0,11-2 1,9 2-1,7 0 0,10 1 0,7-4-337,3-1 0,7 4 0,-3 3 0,-1 5 1,-2 4-1,-3 5-524,-2 2 1,-5 2-1,-4 0 1,-5 2-1,-7 0 1,-7 4 0,-5 2-1276,-8 2 0,-5 3 0,-9 4 1740,-2 1 0,-9 5 0,-8-2 0</inkml:trace>
  <inkml:trace contextRef="#ctx0" brushRef="#br0">20555 11261 8267,'-34'0'1247,"3"0"-789,3-5 0,25 9 0,4-1 1,5 3-1,6 0 0,4-2 1,7 1-1,3-2-485,5-2 0,-1-1 0,6 2 0,1 1 0,1 1 1,1-1-1,-2-2 0,-3-1-1529,-2 0 0,-1 5 1556,-4-1 0,6 7 0,1-4 0</inkml:trace>
  <inkml:trace contextRef="#ctx0" brushRef="#br0">21315 11368 7430,'7'-6'818,"-1"5"0,-12-5 0,-3 6-552,-2 0 0,-3 4 0,1 2 0,0 2 0,-2 2 72,-3 2 0,3 1 1,-3 2-1,4 1 1,0 2-1,1 0 0,1-1-146,3 1 0,3 0 1,6-5-1,2 1 0,4-1 1,6-1-843,4-3 1,8-3 487,-2-6 0,3 0 1,2 0-1,-1 0 1,-1-2-307,-2-2 1,-1-4-1,-7-4 1,-5 2 0,-3 1-1,-4-1 711,-1-2 0,-8 5 0,-3 2 0,-4 4 0,-4 1 0,-2 1 467,-2 4 1,5 1-1,0 4 1,4-1 0,5 1-1,1 2 1,3 1-651,1 1 0,8 0 0,5 3 0,5 0 1,6 0-1,5-4-1617,4-4 1,0-2 0,7-4 1556,4 2 0,7-7 0,-2-5 0</inkml:trace>
  <inkml:trace contextRef="#ctx0" brushRef="#br0">21768 10875 8714,'-19'-36'660,"6"1"0,7 17 1,9 6-1,3 14-388,1 11 1,-4 6-1,1 8 1,-2 1 0,-2 5-1,0 5 1,0 7 1375,0 2 1,0 3 0,0 7-1844,0 0 1,-5 6 0,1-4 0,1 0-469,1 0 0,2-4 1,2-8-1,2-5 1,7-2-1,5-5 0,6-2 663,3-8 0,2-4 0,0-8 0</inkml:trace>
  <inkml:trace contextRef="#ctx0" brushRef="#br0">22235 11341 8033,'-31'-31'236,"-1"0"0,7 8 1,8 11 94,2 10 0,6 8 1,1 7-1,4 1 1,4-1-1,4 0 0,4 1 65,2-1 0,6 2 0,4 3 0,-1 2 0,2 3 0,-2-1 0,2 2-290,-1 1 0,-2 1 200,4 1-338,-5 0 1,2 4 0,-6 0 0,-1-2-129,-3 0 1,1-4-1,-5-2 1,-2 0-1,-2-1 1,-2-1-1,-4-4-395,-3-2 1,-10-1 0,-4-3 0,-5 0 0,-4-4 0,-3-1-1412,0-3 1966,-5-1 0,5-2 0,-6 0 0</inkml:trace>
  <inkml:trace contextRef="#ctx0" brushRef="#br0">22488 11635 9171,'27'-6'0,"1"-3"0,1-3 926,2-1 1,5 1 0,-5 3 0,-1 4-741,-2 4 0,-3 1 0,0 0 0,-1-2 0,1 0 0,-1-3 0,0 1 0,-4-1 0,-2-1-469,-3-1 0,-6-1 0,-2-3 0,-2-1 0,-7-3 0,-8-1 0,-10-2-136,-6 0 0,-10 0 0,1 7 1,-4 2-1,-2 4 0,-2 4 1113,-2 1 1,1 6 0,4 3-1,1 4 1,5 5 0,9 2-1,10 4-160,9 3 0,8-4 1,8 8-1,14-2 0,12-3 1,9 1-1436,7 0 0,2-1 1,9-1-1201,1-2 1,-3 0 1927,-12-5 1,2 6-1,-3-3 1</inkml:trace>
  <inkml:trace contextRef="#ctx0" brushRef="#br0">21222 12394 8669,'-30'-1'769,"3"-4"1,17 4 0,20-2 0,17 4-390,16 4 1,22-1 0,-22-4 0,3-1 0,5-1 0,3-1 0,7-1 0,3-2 0,4-1 0,3-1 0,3-1 0,1-1 0,-23 3 0,-1 1 0,0 0-239,1-1 1,-1 1 0,0-1-1,2 1 1,0 0 0,0 1 0,-2 0-1,-1 1 1,0-1 0,23-1 0,-1-1-1,-6 0 1,-2 1 0,-6 0-1,-1 0 1,-7 1 0,-1 1-1678,-2 1 1,-2 1 0,24 1 1534,-7 1 0,-4-4 0,-13-1 0,-4 1 0</inkml:trace>
  <inkml:trace contextRef="#ctx0" brushRef="#br0">9584 13274 9837,'-44'-13'0,"10"-8"0,19-10 0,22-6 216,23-5 1,23-1 0,-18 22-1,2 1 1,1-2 0,2 1 0,4-3-1,2 0 1,3 0 0,2-2 0,4-2-1,2 0 1,3-1 0,2-1 0,3-3-1,1 0 1,-20 11 0,0 0 0,0 0-123,1 0 0,-1 0 1,2-1-1,4-1 1,1-1-1,-1 0-300,-3 3 1,0-1 0,0 2 0,-2-1 0,0 1 0,1 0 0,-1 1 0,0 0 0,-1 1 0,20-10 0,-3 1 205,-4 2 0,-1-1 0,3 1 0,-2 0 0,-11 4 0,-2 0 0,0-2 0</inkml:trace>
  <inkml:trace contextRef="#ctx0" brushRef="#br0">18809 11875 8228,'-20'-34'2,"0"1"0,-14-10 0,0 12 0,3 28 0,-5 7 1,-5 10-1,-7 6 0,-10 4 0,-11-3-45,27-14 1,-2-1-1,-6-1 1,-2-2-1,-6-4 1,-1-1 0,-2-2-1,0-3 1,-2-3-1,0-2 1,0-3-1,0-3 1,-1 0 0,0-2-1,-2 0 1,0 0-1,-3 0 1,0 0-1,0 0 1,-1 0 0,-1 0-1,0 0 1,-1 0-1,0 1 156,0 1 0,-3 1 1,19 5-1,-2 2 1,1-1-1,0 2 0,1 0 1,0 1-1,-3-1 1,1 1-1,-2 0 0,-2 0 1,-2 0-1,1 1 1,-1 1-1,0 0 1,-1 1-1,-2-1 0,-2 1 1,1 1-1,0-1 1,0 1-1,-1-1 0,-1 1 1,-1 0-1,1-1-925,-1 1 1,1-1 0,-1 1-1,-2-1 1,-1 1 0,0-1 789,17 2 1,-2 0-1,1-1 1,1 1-1,-15-1 1,1-1-1,-1 1 1,15 0 0,-1 1-1,-1 0 1,1-1-1,0 1 1,-1 0-1,1-1 1,0 1 0,1 0-1,0-1 1,0 1-1,0 0 67,-18-2 1,1 1 0,-2-1 0,17 2 0,0 0-1,-1-1 1,1 1 0,-16-1 0,1-1 0,-1 1-1,1-1 1,0 1 0,0-1 0,-1 1 0,0 0-1,0-1-5,2 1 1,-1-1 0,0 1 0,-1-1 0,0 1 0,0 0 0,2-1 0,1 1-1,0 1 9,1 0 1,0 0 0,-1 0 0,16 0 0,-1 0 0,0 1-1,1-1 1,-14 1 0,2 1 0,0 0 0,-3 0 0,1 1 0,-1-1-17,1 2 1,0 0-1,0 0 1,13 1-1,0 0 1,-1 0-1,2 1 1,-17 2-1,1 1 1,0 1-1,0 0 1,0 1-1,0 1 1,-2 0-1,-1 1 1,0 0-1,1 2 1,1 0-1,-2 0 1,18-2-1,-1 0 1,0 0 0,0 1-50,-2 1 1,0 0-1,0 1 1,0-1-1,-14 5 1,2-1-1,-2 2 1,14-4 0,-1 2-1,0 0 1,0 0-1,-1 0 1,1-1-1,-1 1 1,1 0 0,1 1-1,0-1 1,0 0-1,0 1 1,-2 0-1,0 0 1,0 0-1,1 1 1,1 0 0,1 0-1,0 0 1,0 1 66,0-1 1,1 1 0,-1 0 0,1 0 0,-4 1-1,1 0 1,-1 0 0,2 0 0,-12 5 0,2-1-1,0 0 1,0 0 0,0 0 0,0 0 0,2 1 0,0 0-1,1-1 1,4 0 0,0 0 0,1 0-27,3-2 0,1 0 0,0 2 0,0 1 0,1 3 0,0-1 0,6-3 0,2 1 0,0 0 0,3-1 0,0 2 0,2-1 0,-19 13 0,3 0 0,5-2 0,3 0 0,2 1 0,2 2-143,4-1 0,2 1 0,7-2 0,4 1 1,1 5-1,5 2 0,4-2 0,5 1 1,4-1-1,5 0 0,2 1 0,4 1-118,0 1 0,5 0 1,7 1-1,4 2 91,5 5 1,5-2 273,3-3 0,6-3 0,9 6 0,6-3 0,6-3 1,4-2-1,-16-14 0,2-1 0,2 0-131,3-1 0,1 0 1,3-1-1,7-1 1,2-1-1,1-1 1,1-2-1,0-1 1,1-2-1,2 0 1,1 0-1,1-2 1,-15-4-1,0-1 1,1-1-1,0 0 1,2 0-1,0-1 1,1-1-1,0 0 1,4 0-1,1 0 1,0-1-1,0 0 49,2 0 1,1-1 0,0 1 0,0-1-1,-1 0 1,0-1 0,0 1 0,1-1-1,3 0 1,1 0 0,0 0 0,1 0-1,2 0 1,0-1 0,1 1 0,0-1-1,-14 0 1,1 0 0,0-1 0,0 1-1,0 0 1,3 0 0,1 0 0,-1 0-1,1 0 1,0 0-38,-1 0 0,1 0 1,0 1-1,0-1 1,0 1-1,1 0 1,1 0-1,-1 0 0,1 0 1,-1 1-1,-1-1 1,0 0-1,-1 0 1,0 1-1,1-1 1,-1 0-1,1 0 0,0 0 1,-1 1-1,1-1 1,1 0-1,-1 1 1,1-1-1,0 1 1,0 0-1,1-1 0,1 1 1,0-1-1,0 1 1,1-1-1,0 1 1,0-1-1,1 0 1,-1 0-1,1 0-57,1 0 0,-1-1 1,1 1-1,0-1 0,0 0 1,0 0-1,0-1 1,-1 0-1,2 1 0,-1-1 1,0 1-1,1-1 1,-1 1-1,1-1 0,-1 0 1,0 0-1,0 0 1,-1-1-1,1 0 0,0 0 1,2-1-1,1 0 0,0 1 1,0-2-1,-1 1 1,0-1-1,-1 0 0,1 0 1,-1 0-1,0-1 65,1 1 0,-1-1 0,1 1 0,-1-1 0,1 0 0,0 0 1,1 0-1,0 0 0,0 0 0,-1 0 0,-2 0 0,-1 0 1,1-1-1,-1 1 0,0-1 0,0 1 0,0-1 0,0 0 1,0 0-1,0 0 0,2-1 0,0 1 0,0-1 0,0 0 1,0 0-1,-2 0 0,0 0 0,0-1 0,-1 1 0,1-1-15,-1 1 1,1-1-1,0 0 1,-1 1 0,0-1-1,-1 0 1,0 0 0,-1 0-1,0 0 1,0 0 0,1 0-1,0-1 1,0 1 0,-1-1-1,1 0 1,0 0 0,0 0-1,0-1 1,0 0 0,0 0-1,1-1 1,0 0 0,1 1-1,-1-2 1,0 1 0,0-1-1,1 0 1,-1 0 0,0 0-1,0-1 1,0 1 0,-1-1-1,1 1 1,-1-1 0,0 0-62,-1 0 1,1 1 0,-1-1 0,0 0 0,-1-1 0,-2 0 0,0 0 0,-2-1 0,1 1 0,-1-1 0,-1 0 0,0 0 0,-1-1 0,0 1 0,0-1 0,0-1 0,-1 1 0,0-1-1,0 0 1,0 0 0,11-4 0,1 1 0,-2-1 0,1 0 0,-1 0 0,1-1 0,-1 1 0,-1-1 0,-3 0 0,-1 1 0,0 0 0,0 0 233,-3 0 0,-1 0 0,1 0 0,0-2 0,4-1 0,0-1 1,1-1-1,-2 0 0,-5 2 0,-1-1 0,-1 0 0,0 0 0,0 1 1,-1-2-1,0 1 0,-1-1 0,-1 0 0,-1 0 0,0-1 0,-2 0 1,13-6-1,-2 0 0,-1 0-125,-6 0 1,-1 0 0,-1-2 0,2-2 0,-1-1 0,-3-1 0,-5 1 0,-3 0 0,-1-1 0,-2 1 0,-1 0 0,-1-1-1,15-18 1,-3-1 0,-6 0 0,-4-3 0,-3-2 0,-4-3-239,-2-3 1,-6-1 0,-7 1-1,-7-1 1,-5-5 0,-6-1 0,-7-1-1,-6-1 1,-1 24 0,-4 1-1,-4 0 1,-4-2 0,-4 1 0,-2 1-295,-7-2 0,-2 1 0,-2 2 0,-2 2 0,-1 1 0,-4 1 494,5 7 0,-3-1 1,-1 2-1,0 1 1,-14-8-1,-1 3 0,-3 0 1,8 7-1,-3 0 1,-2 0-1,-1 2 0,-2 0 1,-2 1-1,0 1 1,-2 1 6,10 5 0,-1 0 1,0 1-1,-1 1 1,1 0-1,0 1 0,1 1 1,-1 1-1,-1 0 1,-1 0-1,-7 0 1,-2 0-1,0 1 0,-2 0 1,1 1-1,10 3 1,-1 0-1,1 0 0,-1 1 1,0 0-1,0 1 1,-1 0-1,0 1 1,1 0-1,-1 1 0,-1 0 1,1 0-1,-2 1 1,0 0-1,-1 1 0,0 0 1,1 0-1,0 1 1,1 0-1,1 1 1,0 0-1,0 0 0,1 1 1,-1-1-22,-10 1 0,0 0 0,1 0 1,-1 1-1,-1 0 0,11 1 1,-1 0-1,-1 1 0,1-1 1,0 2-1,1 0 0,-7 0 1,1 1-1,0 1 0,1 0 1,0 1-1,1 0 0,-1 0 1,1 1-1,1 1 0,-1 0 1,1 1-1,-1 2 0,1 0 1,1 0-1,0 2 0,3-1 1,0 1-1,1 1 0,0 1 1,1 0 0,2 0 0,0 1 0,0 0 0,1 1 0,-1 0 0,-2 0 0,0 1 0</inkml:trace>
  <inkml:trace contextRef="#ctx0" brushRef="#br0">5985 12154 7920,'0'-47'0,"0"7"0,-1 10 0,-4 8 0,-4 7 0,-2 6 284,-3 4 0,-9-4 0,-6 4 0,-5 1 0,-6-1 0,-6-1 0,-4-1 0,-5-2 0,-2 0 0,-7 0 0,-6-1 0,33 4 0,-1 0 1,-2 0-1,0-1 0,-2 0 0,-1 1-113,1-1 1,-2 0 0,-4-2 0,0-1 0,1-1 0,1 0 0,-2-2 0,1 1 0,-1-2 0,1-1 0,1 1 0,0-1 0,1-2 0,0 0-211,0-3 1,1 1 0,3 4 0,1-1-1,1-2 1,1 1 0,-26-13 0,15 3-1,11 2 39,6 3 0,10 3 0,3 5 0</inkml:trace>
  <inkml:trace contextRef="#ctx0" brushRef="#br0">3173 12914 7953,'-15'-64'675,"-3"-2"1,3 4 0,12 22-1,6 8 1,6 9 0,3 3-529,1 1 0,1-6-508,-1-6 266,-6-6 1,1-3 0,-5-7 0,1-2 0,-1-2-11,-1-3 1,-1 0-1,2-5 1,1 0-1,-1-5 1,-1-2-63,-2-1 0,0-6 0,0 11 0,0 3 0,0 4 0,0 8 511,0 7 1,0 6 0,0 8-1,1 4 1,4 6-208,4 6 0,4 11 0,3 12 0,4 10 1,0 9-1,4 11 0,1 12 188,2 9 1,0 5-212,-14-29 0,0 0 0,1-1 1,-1 1-1,0-1 0,-1 2 1,1 0-1,-1 1-259,2-2 0,-1 0 0,-2-2 0,2 1 0,2-2 0,2 0 0,14 31 1,0-6-1,0-1 0,1-2-2056,-1 0 1,-6-1 2200,-7-5 0,-4 0 0,0 1 0</inkml:trace>
  <inkml:trace contextRef="#ctx0" brushRef="#br0">3346 12528 11099,'-24'-48'0,"6"5"387,10 11 1,15 9 0,8 15 0,4 3-649,5 4 1,2-4 0,4-1 0,4 0 0,5 0 0,5 3 0,3 0-420,2-1 0,0 1 680,4-6 0,1-6 0,-1-5 0</inkml:trace>
  <inkml:trace contextRef="#ctx0" brushRef="#br0">4052 11675 8148,'-25'-37'62,"3"5"1,9 21-1,8 22 1,4 18-1,1 14 292,0 7 1,0 5-1,-2 2 1,-1 6 0,-1 2-1,1 1 1,4 3-294,8 2 0,6-3 0,13 1 1,3-5-62,5-6 0,8-9 0,4-3 0</inkml:trace>
  <inkml:trace contextRef="#ctx0" brushRef="#br0">4652 11235 7994,'-4'-25'436,"-1"11"0,13 26 0,8 28 0,3 16-433,-1 14 1,-11-24-1,-1 1 1,0 2 0,-1 0-1,-1 5 1,1 2 0,0 2-1,1 1 1,1-2 0,1 0-1,2-1 1,1 0-4,1-1 0,1-2 0,4-2 0,2 0 0,4 6 0,1-1 0</inkml:trace>
  <inkml:trace contextRef="#ctx0" brushRef="#br0">2879 14100 7930,'-14'-42'466,"-1"0"0,2 0 0,8-1 0,12-2 0,11 3 0,13 6 0,8 4 0,8-1 0,6 4-387,9 0 0,4 1 0,-16 8 1,2-1-1,1 2 0,1 0 1,1 1-1,1 0 0,3-2 1,2 0-1,1-1 0,5-1 1,1-2-1,0 1 0,2-2 1,1-1-1,0 0-515,-18 5 1,-1 1-1,1-1 1,2 0 0,6-4-1,2-1 1,0 0 0,-1 0-1,-3 1 1,1-1-1,0 1 1,-1-1 0</inkml:trace>
  <inkml:trace contextRef="#ctx0" brushRef="#br0">1760 16312 8256,'-11'-29'0,"-2"2"0,-3 9 0,2 15 0,1 8 0,0 8 0,1 6 1211,3 2 0,-2 9-750,7-4 1,0 10-1,4 3 1,1 5 0,4 9-1,5 5 1,6 7 0,6 0-1,4 0 1,0-5 0,4-3 425,5 0 0,-3-7 0,6 2-1268,-4-11 1,-3-8-1,-6-11 1,-2-4 28,-6-3 1,-8-15 0,-6-11 0,-7-12 0,-8-13 0,-6-7 167,-3-6 0,-4-11 0,-4-7 0,15 32 0,1-1 0,-1-4 1,1 0-1,1-1 0,1 0 0,-2-1 0,0 0 114,1 0 0,-1 1 0,2 3 0,2 1 1,0-4-1,1 0 0,2 2 0,2 1 0,-1-28 1,4 8-1,1 10 230,0 7 1,10 4 0,5 12 0,4 4 0,5 8-1,1 7 1,3 4 1946,3 2 0,-2 9-1839,2 9 1,-5 4-1,-3 14 1,-6 1 0,-3 3-286,-5 4 0,-3 2 1,-6 4-1,-2-1 1,-4 2-1,-7-1-279,-8-1 1,0 0 0,-1-8 0,0-4-1,1-3 1,3-6 147,4-4 1,5-5 261,0-5 1,6-6 85,-2 1 1,14-6-1,6 2 1,4-4-1,5-1 1,1 0-1,0 2 61,-2 2 1,0 4 0,-3 5 0,-1 0 0,2 2 0,-1 1-808,4 2 1,1 4-1,2-4 1,-2-2-1,0-1 1,-1-1-1,3-3-2697,1-2 0,-3-3 3243,6-6 0,-3 0 0,-1 0 0</inkml:trace>
  <inkml:trace contextRef="#ctx0" brushRef="#br0">2466 16726 11882,'2'-12'0,"2"3"0,6 3 0,5 1 0,4 1 0,2 1 665,3 2 1,1-4-1,2 1 1,-1-1 0,1 1-1,-2-1 1,-3 1 0,-4 0-714,-3-1 0,-8-1 0,-4 3 0,-7-3 0,-9 0-187,-8 0 0,-6 2 0,-2 4 0,-4 1 0,0 4 0,1 4 0,4 3 476,4 1 1,5 0 0,7 2 0,3 1 0,5 2 0,2 0 0,5 0-299,6-1-464,0 1 0,20-4 1,0-1-1,3 0 0,5 1 1,2-1 520,1 0 0,6 1 0,1-1 0</inkml:trace>
  <inkml:trace contextRef="#ctx0" brushRef="#br0">2946 16699 8229,'-13'-33'1669,"-1"7"1,7 5-1,4 9-404,6 3 0,0 3 0,6 6-1088,1 0 0,-1 0 0,3 0 0,3 2 0,-1 2-735,1 5 1,-1 3 389,-1 1 0,-1 2 0,-2 1 0,-2 2 0,-1-2-251,0-1 1,-4-1-1,2-1 1,-4 0 0,-2-1 613,-4-3 0,-1-2 0,-4-4 0,1 2 406,-1-2 0,4 0 0,1 1-338,4 5 1,2 3 0,4 1 0,4 1-305,3-1 0,1 0 1,-1 1-566,-3-1 0,3 0 0,-5 0 0,2-1-60,0-3 1,-6 3 0,3-3 0,-2 3 0,0 3 0,-2 1-73,-5 2 0,0 1 0,-6-1 1,0 4 737,2 3 0,-5 2 0,5-1 0</inkml:trace>
  <inkml:trace contextRef="#ctx0" brushRef="#br0">3466 16472 8472,'-21'-16'0,"3"3"770,4 5 1,6 7 0,2 4-1,2 3 1,-1 1-331,2 4 0,3 2 0,3 5 1,3 4-1,0 2 0,2-1 0,-1-1-288,3 2 0,2 1 0,0 0 0,-2-1 0,-1-3 0,2-3-152,1-6 0,1 1 0,0-6 0</inkml:trace>
  <inkml:trace contextRef="#ctx0" brushRef="#br0">3479 16179 9411,'-7'-21'2563,"-2"10"-2241,9 11 1,-2 4-1,11 6 1,2-2 0,2-1-1,5-1 1,4 2-1,2-1-160,-2 3 0,3 2 0,-3 1 0,2 1-162,-2-1 0,3 0 0,-4 1 0</inkml:trace>
  <inkml:trace contextRef="#ctx0" brushRef="#br0">3746 16339 9659,'0'-13'1439,"1"7"1,2 6-1,3 7 1,2 5-75,2 1 1,-4 7-1390,-2 2 1,2-1 0,-1 1 0,-2 2-1,-2 1 1,-1 0 221,0-3 1,0 2-1877,0-6 0,0-1 0,0-3 0,-1-3 1678,-4-2 0,-2-3 0,-7-6 0</inkml:trace>
  <inkml:trace contextRef="#ctx0" brushRef="#br0">4012 15699 9813,'-6'-20'1709,"5"14"1,-3 15-1,2 10-1303,2 6 1,0 8-1,0 4-305,0 6 1,6 2 0,3 10 0,3 6 0,1-2 0,2 0 203,3-2 1,-4-10 0,4 6-306,-3-1 0,-2 0 0,1 1 0</inkml:trace>
  <inkml:trace contextRef="#ctx0" brushRef="#br0">3959 16366 9277,'-4'-49'0,"-2"3"0,0 5 0,0 8 0,4 6 0,5 7 852,6 0 1,5 4 0,3 6 0,4 2 0,1 2 0,0 3 0,2 2 0,1 1-1372,2 0 1,0 1-1,-2 4 1,-3 2-1,-4 2 1,-3 0-1,-3 1 1,-2 2-649,-1 2 1,-6-6-1,0 0 1,-6-2 1584,-6-3 1,-2-3 0,1-3 0,1-3 0,0-2 1413,2-2 1,2 4 0,10 2-1,5 4-1404,7 4 0,2 2 0,5 4 0,-2-2 0,1-2 0,3-3 0,2-2-392,3-1 0,-3 0 1,2-1-1,-5-4 0,-4-4 1,-2-2-1,-3-3-882,-1 1 1,-2 1 0,-1 2 0,-2 2 0,-1 5 0,0 11-949,-1 12 1,-2 13 1793,-6 11 0,0-2 0,0 4 0</inkml:trace>
  <inkml:trace contextRef="#ctx0" brushRef="#br0">3213 17792 10440,'-11'-34'0,"-2"3"0,-2 8 1388,0 10 1,9 10 0,5 11-1053,4 5 0,7 9 0,-1 2 0,3 5 0,1 7 0,2 2 0,1 5 243,2 6 0,0-6-872,-5 6 1,2-6 0,0-5 0,0-2 0,-3-5 0,-1-4-1407,1-5 0,0-3 781,-3-5 296,-3-1 1,-6-7 0,-2-8 544,-2-10 0,-3-20 0,-7-17 0,2-10 1,2-9-1,5 30 0,1 0 125,-1-4 0,0 0 0,1-3 1,2 1-1,-1-1 0,1 1 1,1 2-1,1 1 0,0 2 1,0 1-1,0-30 0,1 9 1919,4 10 0,2 12-1394,7 6 1,0 10 0,4 8 0,4 7 0,4 4-259,0 2 1,1 8 0,0 7 0,-1 8 0,-1 10 0,-1 5-337,-2 8 0,-5 5 1,0 2-1,-3 2 1,-4 1-1,-3 3-793,-1 2 0,-1-5 0,-7 2 0,-4-3 0,-5-3 0,-6-4 0,-1-3-1920,-1-4 0,3-8 2734,-6-7 0,-1-5 0,-3-7 0</inkml:trace>
  <inkml:trace contextRef="#ctx0" brushRef="#br0">3626 17898 8771,'13'0'1117,"0"0"1,1 2 0,-1 1-326,0 1 1,2 1 0,2-7 0,2-1-1,2-3 1,2-1 0,2-3-717,2-2 0,-6-2 0,-3 0 0,-4-3 0,0 0 0,-2-1 0,-4 0 0,-3 0-604,-4 2 1,-7-3 0,-2 1 0,-6 2 0,-4 2 0,-4 4 0,-1 3 245,0 1 0,0 3 1,5 7-1,2 5 0,2 3 1,5 3 240,5 2 1,2 3 0,5 3 0,6 0 0,9 0 0,7 1-55,6-2 1,3-3 0,8-5-1,2-1 1,5-1 94,3-3 0,1-3 0,1-6 0</inkml:trace>
  <inkml:trace contextRef="#ctx0" brushRef="#br0">4266 17685 8121,'-12'-13'2434,"4"-1"0,-5 4-1090,7 6 0,12 7 0,6 14-905,4 6 1,3-3 0,-2 3 0,2 0-464,2 2 0,-5 1 1,2-4-1,-3-3 0,-2-1 1,-1 0-1270,-3-2 1,-6-9 0,-11-8 0,-5-11 1057,-2-9 0,-1-11 0,0-8 216,-2-8 0,1-2 0,7 1 0,3 5 509,1 2 0,-3 5 1,4 5-1,2 6 1,3 6-1,5 5-274,4 5 1,-2 4-1,2 7 1,1 4-1,2 3 1,2 6-355,-1 4 1,0-2 0,1 6-1,-1 2 1,0 1 0,2 2-1,1-2-1329,2-3 1,6-3 0,-2-7 1466,3-3 0,8-3 0,1-6 0</inkml:trace>
  <inkml:trace contextRef="#ctx0" brushRef="#br0">4812 17379 9113,'8'-36'0,"-4"2"0,-2 3 0,-2 6 0,0 6 0,-2 5 1150,-2 5 0,1 14 0,-6 10 0,0 4 0,0 4 1,0 3-1,0 0 0,0 1-982,0 0 0,6 4 0,-1 0 0,3-2 0,-1 0 0,-1-3 0,-1 1-2748,1 0 1,0 1 2579,-2 3 0,-2-3 0,-6 4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2000 15926 8584,'-14'7'0,"5"-1"0,2-7 0,-1-2 0,3-3 56,-1-1 1,1-2-1,5-5 1,0 1-1,2 1 1,2 3 770,5 5 1,-3 4 0,0 3-765,0 1 1,1 5 0,7-4-1,-1-1 1,2 0 0,1 1 54,2-2 0,10-2 1,0-1-1,3 0 1,5-1-1,1-2-55,4-2 1,2-5 0,-1 3 0,-1-2 0,-1 0 0,-4 0-289,-2 2 0,-11-4 1,3 7-1,-6 1 0,-3 1 1,-3 2-1464,0 0 1,-7 2 1687,-2 2 0,-10-2 0,-2 4 0</inkml:trace>
  <inkml:trace contextRef="#ctx0" brushRef="#br0">2693 15686 8584,'7'-21'959,"1"7"1,-4 6-814,5 2 1,-3 5 0,-2 10 0,-2 7-1,-2 5 1,0 1 0,-2 2 0,-2 1 0,-5 1-217,-3 1 0,-1 0 0,-1-1 1,1-1-1,0-1 0,-1-3 1,1 0-1005,0-1 1,5-3 1073,4 0 0,2-8 0,2-3 0</inkml:trace>
  <inkml:trace contextRef="#ctx0" brushRef="#br0">5545 15473 8418,'0'-13'856,"0"-1"213,0 1-473,0 5 0,2 3 0,2 5-129,5 0 0,3 0 0,1-2 0,1-1 0,0-3-357,4-1 0,-1-2 0,5-6 1,0-3-1,0-4 0,0-3 1,2-2-319,1 1 1,2-1 0,-2 0 0,-1 2 0,-2 1-1,0 4 1,-1 2-85,-3 6 1,-3 0 0,-2 6-1,0 0-191,1 0 0,-3 4 0,0 4 0,-4 4 0,1 2 483,-1 2 0,2 2 0,4 1 0</inkml:trace>
  <inkml:trace contextRef="#ctx0" brushRef="#br0">6438 15073 8165,'-1'-7'234,"-2"1"214,-1 0 0,-7 4 0,2-2 1,-3 2-1,-1 2-257,0 0 1,-1 2-1,3 2 1,0 4-1,4 1 1,1-1 0,3 3-62,1 1 1,4 1 0,2-1 0,5-3 0,5-3 0,2-2-217,2 1 0,-1-1 1,-2-4-1,2 0 1,0 0-770,0 0 0,-4-1 922,-4-4 0,-5 4 1,-8-4-1,-5 4 644,-3 1 1,3 0 0,3 0-897,5 0 1,8 0-499,11 0 1,7-2 0,0-2 0,6-7 682,4-5 0,0 1 0,5-4 0</inkml:trace>
  <inkml:trace contextRef="#ctx0" brushRef="#br0">6785 14766 9800,'-12'-13'450,"3"0"1,5 5-1,8 4 1,4 4-358,-1 4 1,5-1 0,-5 6 0,2 0-1,0 0 1,0 0 0,0 1 0,-2 2 253,-1 1 0,5 5 0,-4 0 0,0 0 0,-1 1 0,-1 2 0,-1 1-168,-1 0 1,-1-4 0,-1 3-870,4-2 1,-4-1-1,4-5 228,-4 0 1,-2 1 0,-4-2 0,-4-4-1,-3-3 1,-2-4 338,-4-1 1,3 0 0,-3 0-1,3 0 1,2 0 0,0 0 713,-1 0 0,6 0 1,0 2 213,2 2 1,2-1-583,4 6 1,1-4 0,4 2 0,5-1 0,5-3-763,3-2 1,5-1 0,0 0 0,2 0 0,1 0 0,3-1-2806,2-4 3344,3-2 0,0-6 0,-2-1 0</inkml:trace>
  <inkml:trace contextRef="#ctx0" brushRef="#br0">7198 14793 9156,'-7'-13'1918,"2"5"-1587,10 4 0,-2 8 0,6 5 0,1 3 0,2 0 1,1-2-1,1-1 0,0 2 14,4 0 1,-3 3 0,3-1 0,-3 0 0,-4 1 0,0-1 0,-4 0-314,-1 1 1,3-1 0,-5 0-1283,-1 1 1,-1-5 843,-2-1 1,-2-5-1,-2 2 1,-5-4-1,-4-1 1,-4 0 138,0 0 1,-3-4 0,4-2-1,-2 0 1,2 0 0,1 2 1493,2-2 0,4 4-1324,0-2 1,12 4 0,2 3 0,6 3-1,6 1 1,2 5 0,2 3-594,2 3 1,7 1 0,3-1 0,-1 2-1,1 3 690,-4-1 0,5 0 0,1 5 0</inkml:trace>
  <inkml:trace contextRef="#ctx0" brushRef="#br0">7598 15233 8794,'3'4'0,"-4"-7"0,-5-8 0,-5-6 0,1-2 659,1-3 1,-1-8-1,5-2 1,2-1 0,2-1-1,1 1 1,0 1-1,1 2-892,4 2 0,4 7 1,8 5-1,6 6 1,3 5-1,4 5 233,1 5 0,12 8 0,-2 8 0</inkml:trace>
  <inkml:trace contextRef="#ctx0" brushRef="#br0">6065 18725 8120,'-13'-14'164,"1"1"1,3 0-1,3 1 1,2 1 88,-1 3 1,2 5 0,8-2 0,5 4 0,5 1 0,6 0 0,2 0 0,7 0 0,3 0 0,5-2-1,5-2 1,7-5-81,7-3 1,-1-7-1,5-2 1,-1-3-120,1-2 0,-5 1 0,1-10 0,-5 1-223,-4 0 1,-10-1 0,-3-5 0,-7-2 0,-6 1-55,-4 1 1,-9-7-1,-6 5 1,-6-2 0,-7-2-1,-8 4 1,-10 2 129,-11 0 1,-5 9 0,-11-3-1,-6 9 1,1 9 0,-4 5 162,-1 7 1,8 5 0,-6 8 0,-1 9 0,5 6 0,1 4 80,6 3 0,8 0 0,1 6 1,6 3-1,7 0 0,8 3 1,9-2-1,8 2-656,8 2 1,12-5-1,12 1 1,10-5-1,9-4 505,7-2 0,9-2 0,-1-1 0</inkml:trace>
  <inkml:trace contextRef="#ctx0" brushRef="#br0">6505 18818 8874,'-25'-2'0,"3"-2"1053,4-5-1064,3 3 1,8 2 0,2 8-1,5 5 1,5 4 0,4 5 152,2 4 1,3 2 0,-1 0-1,0-2 1,1 2 0,-1 1-1,0 2-388,1-1 1,-1 1 0,0-2 114,1-3 1,-1 3-1,0-2 131,1 2 0,-1 1 0,0 1 0</inkml:trace>
  <inkml:trace contextRef="#ctx0" brushRef="#br0">6652 19631 10055,'0'21'-637,"0"-2"0,0-6 0,0 1 0,0-1 940,0 0 1,0-4-1,-2-3 254,-2-5 0,-4-3 1,-5-10-1,0 1 0,-1 2 1,3-1-1,0-2 0,2-1 47,-1 0 1,4-1 0,2 1-1143,2 0 1,4 4 0,2 1 0,5 2 184,3 3 0,1 2 0,0 1 0,1 0 293,-1 0 1143,-6 0-788,-1 0 0,-6 1 1,0 4-842,0 4 1,6-3 0,5-2 0,4-2 0,2-2-836,0 0 0,3-2 1431,3-2 0,8-10 0,3-6 1</inkml:trace>
  <inkml:trace contextRef="#ctx0" brushRef="#br0">7132 19351 9613,'-23'0'595,"1"0"0,6-4 0,0 1-513,5 4 1,1 5-1,5 9 1,2 1-1,2 2 1,1 0-1,0-1-53,0 1 0,10 0 1,4-3-1,1 1 0,1 2 1,0-2-496,2-1 0,0-6 0,-5-2 0,0-1 0,1-3 99,-1-1 0,-6-4 1,-4-2-1,-6-5 0,-6-2 503,-2 3 1,-4-4 0,-1 4 0,-2 1 0,0 1 0,0 2-1,-1-1 1160,-2 2-981,5 2 0,-3 1 0,7 1-300,3 4 0,9-4 0,10 3 0,7-1 0,6 0 0,5 2-460,4-2 0,9-2 1,-1-2-1,1-2 445,1-2 0,4-11 0,1 1 0</inkml:trace>
  <inkml:trace contextRef="#ctx0" brushRef="#br0">7572 19338 8308,'-6'-14'155,"-3"1"1,-3 4-1,-1 2 1,-1-1 869,1 1 1,4 4-1,2 0-817,1 6 1,3 4 0,6 7 0,3 1 0,0 1 0,1 2 0,-1-1-1,0 1-375,-3 0 0,3 0 1,-2-5-1,1 0 1,-1 1-1,0-1-1018,-1 0 1,-1-4 858,-2 0 0,-6-6 0,-3 1 0,-3-2 1,-1-2 67,0 0 0,4 0-434,0 0 571,6 0 0,12 4 0,11 2 0,6 0 1,3 2-1,-1-2 121,1 0 0,2 2 0,0-2 0,-2 0 0,-2 0 0,-3-3-56,-2-1 0,-6-2 0,2 0 0,-3 0 848,-2 0 0,-5-6 0,-6-3 0,-3-3 0,-5-3 633,-1-3 0,-1 2-1227,-1-6 1,-1 6-1,4-4 1,0 1-1,0-2-394,3 1 1,3 0 0,6 6-1,6-1 1,6 0 0,4 5-939,6 2 1,0 4-1,9 4 1134,5 0 0,-2 6 0,6 1 0</inkml:trace>
  <inkml:trace contextRef="#ctx0" brushRef="#br0">8491 16392 8144,'9'-13'160,"2"1"1,2 3 0,6 5 0,5 2 73,4 2 0,8 2 1,1 1-1,6 3 1,7 0-1,5 1 0,5-1 1,4 0-1,7-3 1,5-2-1,-34 0 0,0-2 1,2 1-1,0 0 1,1 1-1,1-2 0,-1 1 1,-1-1-1,1-1 1,-1-1-1,-1 0 0,0-1 483,0 1 0,0-1 1,3-4-1,0 1-741,-4 2 1,0 1 0,1-3 0,-1-1 0,26 1 0,-5-1 0,-2 4 0,-8 2-498,-7 2 1,-4 2-1,-14 2 1,-4 5 0,-4 5-1,-5 3 521,-4 6 0,6 2 0,-2 1 0</inkml:trace>
  <inkml:trace contextRef="#ctx0" brushRef="#br0">8918 18551 8044,'-30'6'-614,"1"3"1,2 3 644,2 1 0,-6 1 1,7-2-1,0-4 1,1-3-1,2-4 1,3-1-1,3 0 669,2 0 0,6-6 1,2-2-1,7-6 1,8-2-1,12-2 0,14 0-134,11-1 1,8 4-1,16-2 1,-33 9 0,1 1-1,4 0 1,1 2-1,1 0 1,1 1-301,-1 1 1,2 2 0,2 0 0,1 0 0,-3 1-1,-1 0-329,1 0 0,1 0 0,-1 3 0,1 0 0,-2 1 0,0 1 0,-1 1 0,0 1 0,-2 1 1,0 1-199,-2-1 0,-1 1 1,3 2-1,0 1 0,-5-3 1,-2 1-269,32 11 1,-7-5 0,-14 0 0,-7-4 0,-8-3-225,-9 1 0,-1 2 0,-8 1 1,-5 1 752,-2-1 0,-10 3 0,3-2 0,-3-4 0</inkml:trace>
  <inkml:trace contextRef="#ctx0" brushRef="#br0">14796 16139 8538,'-7'-13'36,"3"0"1,1 7-1,-2 6 1,-2 7 0,-2 5-1,2 1 1,1 1-1,3-1 1,3-1 0,4-3-1,5-5 1,4-2 400,5-2 1,7 0-1,9-2 1,3-2 0,6-5-1,5-3 1,6-3 0,4-1 116,-1-2 0,11 0 0,-6 5 0,5 0 1,1 1-1,-2 3-437,1 4 1,0 4 0,-1 1 0,1 0 0,0 0 0,-2 0-236,-3 0 0,2 0 0,-4 0 0,3 0 0,2 0 0,-3 0 318,-1 0 0,-1-6 0,-3-3 1,-3-3-1,1-1 0,-4 1 217,-5 3 1,-6-1-1,-3 5 1,-3 2-1,-2 2 1,-2 1-632,-2 0 1,-3 9 0,-1 3-1232,-2 2 1,-4-2 0,3 6 1444,-2-3 0,5 4 0,-4 2 0</inkml:trace>
  <inkml:trace contextRef="#ctx0" brushRef="#br0">13343 18711 8264,'6'-13'34,"5"0"0,5 1 0,6 3 0,5 3 0,6 2 177,7-1 1,5 1 0,10 4-1,3 0 1,6 0 0,4 0 0,4 0-1,1 0 1,1 0 0,-1 0-1,2 1 1,-37 0 0,0 1-127,0 0 1,1 1 0,1 1-1,0 0 1,31 2 0,-2 0-89,0 0 0,-6 3 0,-2-3 0,-6 0 10,-3 0 1,-4 4-1,-8-2 1,-1 1 0,-4-1-1,-3 3-208,-4 1 1,-3 1-1,-1-1 1,-4-2-1,1-1 1,-2 0-306,1-2 1,-3 5 0,-3-4 0,1-1 0,1-1 505,2 0 0,-1 1 0,-3 7 0</inkml:trace>
  <inkml:trace contextRef="#ctx0" brushRef="#br0">15156 17539 8289,'-13'0'-7,"0"0"0,-1 0 0,1 0 0,0 0 0,-1 0 176,1 0 0,0 0 1,-1 0-1,0 0 0,-3 0 1,0 1-1,-1 3 1,-1 5-1,-4 5 0,-2 2 1,-2 3-1,1 2 1520,-1 3 0,0 5 1,1 4-1034,-1 1 0,5-2 0,1 7 0,2 4 0,4 3-94,5 4 0,4 2 1,7 3-1,4 0 1,7 1-1,8-3 1,13-1-631,8-6 0,4-8 0,7-4 0,5-1 1,6-5-1,6-6 0,2-8-98,2-8 1,-33-6 0,0 0 0,-1-3 0,-1 0 0,0-3 0,-1-2 0,1-2 0,-1-2 0,29-17-1,-5-8-112,-8-6 1,-13-3 0,-3-11 0,-7-8-1,-11-4 1,-12 31 0,-2-1 0,-3 0-1,-1-1 48,-1 0 0,-3-1 0,-5-6 0,-3 0 0,-4 7 0,-3 0 1,-1 2-1,-2 1 0,-2 1 0,-1 1 0,-1 2 0,-1 2 196,0 2 1,-2 0 0,-2 2 0,-1 3 0,-27-15 0,2 5 0,2 7 0,7 8-651,7 4 560,6 2 1,13 4 123,4 0 0,8-6 0,3-5 0</inkml:trace>
  <inkml:trace contextRef="#ctx0" brushRef="#br0">16276 15193 8341,'-22'-7'0,"1"2"458,2 4 1,-3 1 0,2 1 0,0 5-37,-4 7 1,0 1 0,-1 5 0,0 0 0,-3 5 0,0 3 0,0 2 610,1 1 0,-1-4 0,-2 10-666,-1 1 1,0 1 0,4 4 0,2 2-1,3 5-75,4 3 1,9 3-1,5 1 1,4 3-1,4-1 1,8-2-302,9-4 1,8-9 0,17-4 0,9-13 0,7-11 0,5-12-1,0-12-195,2-13 0,-4-11 1,-30 12-1,-1-4 0,-3 1 1,0-2-1,-2-1 1,-1-2-1,-1 0 0,-2-1-37,-1-2 1,-2-2 0,-2 1 0,-1-2-1,12-33 1,-10 0 0,-10 0 0,-9 4-1,-11 2-270,-13 1 0,-6 16 0,-11 2 0,-5 9 0,-5 8 0,-6 9-1270,0 6 1781,0 11 0,-4 14 0,-2 6 0</inkml:trace>
  <inkml:trace contextRef="#ctx0" brushRef="#br0">15476 17232 8104,'-19'6'0,"0"-2"0,-5 8 0,3 5 0,2 0 0,1 4 0,1-2 313,-1 1 1,0-3 0,5-3 0,-1-3-1,3 0 1,3-5 0,8-5 0,9-7 0,7-6-1,6-7 596,4-7 1,6-4 0,2-9-737,0-2 1,14-11-1,-2 0 1,4-1-173,-22 25 0,0 0 0,-1-2 1,0-1-1,2 1 0,-1-1 1,-1 1-1,0 0 0,-2-2 1,0 1-1,23-26-177,-3-1 1,-6 8-1,-9 4 1,-7 3 0,-3 0-1,-4 3 268,-3 1 0,3-5 1,-7 5-1,2 1 0,-1-4 1,-3 2-1,1-3-35,-1 2 0,2 0 0,4 2 0,1 4 1,-2 3-1,-2 4-225,-1 2 1,-5 5-30,5 3 1,-6-1-1,2 1 1,-4 2-278,-1 1 2363,0 2-1512,0-1 0,2 5 0,2 2 0,5 0 0,6-1 0,4-2-287,3-2 0,12-6 0,-3-1 1,8-3-1,5-6 0,5-6-99,3-5 1,3-2 0,1-2 0,2-2 0,0 1 0,-2-2 0,-1-3 16,-3-3 1,-2-1-1,-23 26 1,-1-1-1,1 0 1,0 0-1,-1 0 1,-1 0-1,26-27 170,-2 0 1,0 9-66,4-7 1,0 4-1,1-1 1,2 1 0,-27 24-1,1-1-102,1 1 1,0-1 0,5-3 0,1 0 0,-3 0-1,0 0 1,1 0 0,1 0 0,2 0 0,0 1-1,0-2 1,1 0 0,1 0 0,0 0-187,-2-2 0,1 0 0,0 1 0,0 0 0,-3-1 0,-1-1 0,1-2 0,-1 0 1,1 0-1,-1-1 0,1-1 0,-1-2-128,1 0 1,-2 0 0,-2 1 0,0-1 0,-2-2 0,0-1 317,0 3 0,0 1 0,2-3 1,-1-1-1,0 2 0,-1-1 0,1-3 1,0 0-30,0-3 0,1 0 0,1-2 0,2 0 0,3-4 0,1-1 0,2 0 0,1 0 0,2-3 0,1 0 0,1-1 0,1 1 0,-15 17 0,1 1 0,0 1-17,0-1 0,2 1 0,-1 1 0,-1-2 0,1 1 0,0 1 0,16-19 0,2 0 1,-18 19-1,1-1 0,-1-1 0,1 1 0,0-1 0,1 1 0,-1 0 0,0 0 1,0 0-1,-1 0 0,0 1 0,0-1 14,15-16 1,0-1 0,-3 1-1,-1 0 1,-1 0 0,-2 1-1,-2 1 1,-1-1 0,-2 2-1,-2 0 1,-1 2 0,-2 0 0,-3 1-1,-1 0 149,-2-1 1,-1 0 0,-4 4-1,-1 0 1,-3-1 0,-1 0-7,-2 2 1,0 1 0,1 0 0,-2 1 0,-3 1 0,-1-1 0,1 0 0,1 0-180,0 0 0,2-1 0,4-6 0,3 1 0,1 3 0,2 1 0,2-3 0,2 1 0,3-3 0,1 0 0,2-1 0,2 1 0,3-3 0,1 0 19,1 0 1,1 0 0,1-2 0,-1 0 0,4-1 0,1-1 0,-1 0 0,0 0-1,0-1 1,0 1 0,1-1 0,0 0 39,1 1 0,-2-1 0,-3 2 0,-1-1-18,5-1 0,1-1 1,-4 3-1,0 0 1,0 4-1,0 0 1,-1-1-1,-1 0 1,-2 3-1,-1-1 148,-1 2 1,0-1 0,-1-3 0,-1 1 0,-1 4-1,-1 1 1,-1 0 0,0-1 0,-2-1 0,0 0 0,-2 2-1,-1 1-222,-1 0 1,0 0 0,-1-1-1,-1 0 1,-4 3 0,-2 0-1,1 1 1,-2 0 0,-1 0-1,-1-1 1,-1 3 0,0-1-72,0 0 0,-1-1 1,-2-1-1,0 0 0,0 1 1,0 0 104,1-2 0,0 0 0,1 3 0,1-1 0,0-5 0,1 0 0,1 0 0,1 0 211,0 2 0,0 0 0,-2 3 0,1 1 0,1 0 0,2-1 0,-1 0 0,1 1 0,-1 3 0,1-1 0,-1 1 1,-1-1 172,-1 3 0,-1 1 0,9-24 0,-3 7-806,-2 5 1,-7 4 0,-8 7 0,-2 5 473,-2 3 0,0 4 0,0 7 0,0 5 0</inkml:trace>
  <inkml:trace contextRef="#ctx0" brushRef="#br0">24074 4531 8112,'0'-13'-124,"0"0"0,0-1 0,0 1 0,-1 1 0,-2 2 481,-2 1 0,-4 4 1,4-2-1,-1 0 0,-2 1 1,2-2 662,0 1 1,3-1-1,8 0 1,4 3-1,3 5-379,1 5 1,-4 2 0,0 9-1,0 5 1,-2 7 0,-3 3-135,-2 2 0,-2 8 0,0 1 0,0 2 1,0 2-1,0-3 0,0-2-504,0-1 0,4-1 0,2-4 0,0-2 1,2-2-1,-1-1-1023,3-5 0,2-3 0,2-7 0,-1 0 1,2-5-1,1-2-84,2-6 1,-5 0 0,-4-2 1103,1 0 0,-4-6 0,0-1 0</inkml:trace>
  <inkml:trace contextRef="#ctx0" brushRef="#br0">24061 4984 9152,'-30'-9'0,"2"2"0,4 1 0,4 2 0,5-2 738,5-3 0,5-3 1,10-1-1,5-1 0,5 1 1,4 0-1,2-2 2525,2-3-3178,-3 3 1,5-4-1,-3 6 1,3-1 0,0 1-1,-1 0 1,-3 1-772,-2 3 1,3-1 0,-4 5 0,-2 2 0,-1 2 685,-1 1 0,-1 6 0,0 1 0</inkml:trace>
  <inkml:trace contextRef="#ctx0" brushRef="#br0">24581 4558 8430,'-6'-8'2877,"4"1"656,-2 3-2913,2 2 0,8 2 1,2 9-1,1 4-149,0 5 1,-1 3 0,4 6-1,-1-1 1,-2 1 0,-1-2 0,0-1 230,-4-2 1,2-1 0,-1 1-1046,-2-4 0,0-1 0,0-2-240,1-3 0,0-5 1,-5-2-1,-3-11 234,-5-9 1,1-7 0,-1-8 0,0-2 0,1-2 0,-1-2 216,-2 2 0,5-3 420,2 6 0,2-2 0,2 4 1,2-1-1,2 4 43,5 2 0,3 8 0,1-2 0,1 4 0,-1 4-355,0 1 0,1 6 0,-1-1 0,0 2 0,1 2 0,-1 2-1269,0 2 1,5 2-1,1 3 1,1-3-1,0-2 1,1 1 1292,3-2 0,1-2 0,2-1 0</inkml:trace>
  <inkml:trace contextRef="#ctx0" brushRef="#br0">24967 4331 8256,'-14'0'1605,"-4"0"0,3 2 0,-3 2-862,3 5 1,8 4 0,3 4 0,4 2 0,4 0 0,6 2 697,7 0 1,3-4 0,6 4-1248,-4-2 0,7-1 1,-2-6-1,1-3 0,0-5 202,-1-2 1,1-2-782,3 0 0,-7-8 0,3-5 0,-4-8 0,-2-5-341,-3-5 0,-9 3 0,-5-5 0,-4 2 0,-4-2 0,-7 1 304,-5-1 1,-5 6-1,-5 7 1,0 0 0,4 4-1,4 1 1,5 2-461,4 0 0,3-1 399,6 1 0,3 4 1,5 0-1,8 0 483,8 2 0,-1-5 0,10 5 0</inkml:trace>
  <inkml:trace contextRef="#ctx0" brushRef="#br0">25461 4091 13223,'-24'-13'0,"-1"1"4348,1 3-4142,9 9 1,15 2 0,9 2 0,3-2-1,3-2 1,3-2 0,4-1 0,1-3-704,0-1 1,0 3 0,-5-4 0,-2 1 0,-2-1 0,-7-1-177,-7 2 0,-12 3 0,-11 10 0,-6 5 1,-3 6-1,-1 0 0,2 3 786,6 2 0,4-1 1443,8 1 1,6-4-1,2 2 1,7 1-1,6-2-1344,10 1 1,16-3-1,8-5 1,5-3-1,7-4 1,2-4-2222,0-1 0,-1-6 1,-2-3 2008,1-3 0,5-7 0,1-2 0</inkml:trace>
  <inkml:trace contextRef="#ctx0" brushRef="#br0">24847 5278 8502,'-10'-33'0,"-3"0"0,-1 4 1112,4 7 1,4 5-1,6 4-205,0 0 0,2 7 0,2 6 0,5 9 0,3 7 0,3 8 75,2 5 1,-2 7 0,3 8-753,-3 5 1,-2-2-1,0 2 1,1 0-1,-1 0-317,0 0 0,1-6 0,-1 1 0,0-4 0,1-4 0,-2-7 0,-2-3-1022,-1-4 0,-6-10 0,1 1 0,-4-3 1,-4-4 774,-5-6 0,-4-6 0,-5-9 0,-6-1 1,-6-3-1,-4-2 694,0-2 1,-4 2-1,4 2 1,1 2 0,5 7-1,7 1 1,5 3 1312,4 0 1,3 3-1,2 8 1,7 4-1729,7 2 0,7 3 0,3-1 0,7 0 0,4 1 0,5-1 0,1-1-1492,3-3 0,1 1 1,2-5-1,0-2 1,0-2 1546,0-1 0,0-6 0,0-1 0</inkml:trace>
  <inkml:trace contextRef="#ctx0" brushRef="#br0">25167 5597 9855,'-6'-8'1372,"-2"-1"0,2 4 1,3-2-973,6 1 0,5-3 0,12 3 0,5-1 1,6-4-1,3-1 0,2-1 0,-1 0-386,1-1 0,-7 1 0,2-2 0,-4-1 0,-5-2 1,-5 2-1,-7 1-212,-6 2 1,-14 1 0,-8 3-1,-7 5 1,-7 2 0,-6 4 529,0 2 1,-3 4 0,9 5 0,4 2-1,5 1 1,5 2 0,4-2 147,6-1 0,5 0 1,10-1-1,9 1 1,8-3-1,10-2-2346,8-2 0,11-2 1516,9-6 28,-3 0 1,6-12 0,-4-3 0</inkml:trace>
  <inkml:trace contextRef="#ctx0" brushRef="#br0">25767 5198 9327,'-31'7'1410,"0"-3"0,0 2 0,6 0 1,2 0-607,6 0 1,3 4-1,5-1 1,7 5-1,4 2 1,9 3-1,5 2-370,6 3 1,4-1 0,2 1 0,3-3-1,3 0 1,1-2 0,-1 0-149,-1-3 1,-2-7 0,-4-3-4202,-1 0 1,-5-4 3217,-3 2 0,-9-10 0,-8-7 0,-8-8 0,-11-4 1,-6-3-1,-4-3 853,-3-5 0,2-2 0,-5-2 1,-1 0-1,4 1 0,2 2 1219,4 2 1,7 5-500,0-1 0,5 9 0,4 4 1,4 3-1,4 2-426,1-1 1,6 5-1,4 2 1,5 1-1,6 3 1,1 3-675,2 5 1,4 2 0,-6 6-1,2 2 1,-1 1 0,0 2 0,-1 0-2330,-1 1 1,-1-4 1727,-2 3 1,-3-3 0,4-4 0,-1 0-489,0-2 1,-1-6 0,-2 1 1312,3-2 0,3-14 0,5-3 0</inkml:trace>
  <inkml:trace contextRef="#ctx0" brushRef="#br0">26127 4958 8439,'-6'-21'703,"-1"2"0,-7 5 1,1 1-1,0 1 5631,-1 3-5773,7 3 0,3 6 0,8 0 0,5 2 1,1 2-1,1 7-119,-2 5 0,-1 5 0,6 5 0,-1 1 1,-1 0-1,-3-1 0,-5 1-1008,-2 0 1,-2 2 0,0 1 0,0-3 0,-2-1 0,-2-2 0,-7 0-1,-3-2-1824,-4 0 0,-4-6 1,2 4 2389,0-1 0,-3 2 0,-3 5 0</inkml:trace>
  <inkml:trace contextRef="#ctx0" brushRef="#br0">24381 7370 8314,'7'-19'373,"-1"4"0,-7-3 0,-2 3 169,-2 2 0,-5 6 0,1 2 1,-3 4-1,-1 2 0,0 4 1,1 3-1,1 4 0,2 3 1,1 3-1,-1 4 997,0 3 0,6-3 1,-2 1-1179,4 0 1,2 1 0,4 0-1,5-4-278,6 0 0,-1-2 0,5-7 0,-1 0 0,3-4 0,2-1-642,-2-3 0,2-6 0,-5-4 0,0-4 0,0-5 1,-4-2-1,-4-3 304,-7 1 1,-3 2-1,-1-3 1,-1 2 0,-3 4-1,-5 3 1055,-3 3 1,-2 6-1,3 1 4423,2 4-5055,3 6 1,6 10 0,1 1 0,4 0-1,4 2 1,4-2-1240,5 0 0,-2 4 1,6-6-1,2-2 0,1-4 1,2-7 1070,-1-3 0,7-1 0,1 0 0</inkml:trace>
  <inkml:trace contextRef="#ctx0" brushRef="#br0">24767 6890 9027,'-14'-16'0,"-1"5"1056,1 13 0,9 4 0,10 12 0,3-4 0,2 0 0,2 1 652,1 2 1,5 0-1246,0 5 0,4 0 0,-3 5 0,2-1 0,1 1-706,-1 0 1,3 1-1,-6 0 1,-2 2-1,-1-2 1,-2 1-1,0-2-177,1-3 1,-1-1 0,0-6 419,1-5 0,-1 1 0,0-6 0</inkml:trace>
  <inkml:trace contextRef="#ctx0" brushRef="#br0">25234 6997 8074,'-13'-8'2693,"-1"4"1,5 2-1910,1 2 1,5 2 0,0 1 0,6 1 0,5 1-405,4 1 0,2 1 0,-1 5 0,0-2 0,1-1 0,0 2 0,1 0-425,-1 3 0,6-1 0,-6 0 0,0 1 1,1-2-686,-1-4 1,-5-2-1,-1-7 1,1-4-1,-1-3 1,-4-6 137,-2-4 1,-2 4-1,0-4 1,-2 3-1,-1 2 2981,-1-1 619,-7 1-2184,10 6 1,-5 2 0,7 10 0,4 4 0,4 2-501,3 3 0,5-2 0,1-4 0,0-3 0,0-4 1,1-1-664,2 0 0,-4-1 0,4-4 0,-2-5 1,-2-5-1,-2-2 0,-4 0-1134,-2 2 1,-3 1 0,-7-3 0,-4 0 0,-4 2 2294,-2 4 1,-4 5-120,-3 6 1,3 0 0,-3 2-1,5 2 1,3 5-76,1 3 0,7 1 0,2 1 0,9-1 0,8 0-741,5 1 1,4-5 0,5-2 0,5-1 0,3-5 0,1-2 112,0-3 0,5-13 0,3 2 0</inkml:trace>
  <inkml:trace contextRef="#ctx0" brushRef="#br0">25887 6690 9221,'-18'0'0,"1"0"0,0 0 1729,3 0 1,8 5-1199,6-1 1,7 1 0,9-5 0,4 0 0,-1 0 0,2 0 0,-2 0-167,0 0 0,3 0 1,-4 0-1,-2 0 1,-1 0-1259,-2 0 0,-4 0 0,-1-2 0,-2-2 0,-5-4 487,-4 1 1,2-1 0,-5 5-1,0-1 1754,-3 1 0,5 2 1,2 2-1,8 2-1121,6 1 1,-2 5 0,9-3 0,-1 0 0,1 0 0,2-3 0,3-1-642,1-2 0,0 0 1,-1 0-1,-3-2 0,-1-2 1,0-5 413,-1-3 0,-1-7 0,-5-2 0</inkml:trace>
  <inkml:trace contextRef="#ctx0" brushRef="#br0">26274 6530 8074,'-14'-6'307,"1"5"1,1-5 0,3 0 0,5-3 391,2-3 1,8 0 0,5 2 0,4 3 0,4-1 0,0 2-339,0 0 1,3-2 0,-2 3 0,-1 2 0,0 2 0,-1 1 0,0 1 151,0 4 1,-5 2-882,-4 6 1,-6 1 0,1-1 0,-2 0 0,-2 1-262,0-1 1,-2 5 330,-2 0 1,1-2 0,-5-6-1,1-2-683,0-2 0,5-4 1,4-7 980,9-9 0,9-11 0,6-9 0</inkml:trace>
  <inkml:trace contextRef="#ctx0" brushRef="#br0">26634 6277 8074,'0'-13'0,"-2"1"0,-2 3 0,-5 5 0,-3 2 0,-1 2 942,-1 0 1,5 5-1,2 0 1,1 3 0,3 2-1,3 4 1,5 2 0,3 2 261,4-2 1,6 5 0,1 1 0,1 2 0,0-1 0,0-1-1911,-1 2 0,-3 1 0,-7 3-3662,-5 4 4368,-2 2 0,-2 6 0,0 0 0</inkml:trace>
  <inkml:trace contextRef="#ctx0" brushRef="#br0">25274 8183 8139,'-13'0'0,"-1"0"0,5 1 1214,1 4 1,6-4 0,2 5 1576,7 0 1,1-4-2338,1 2 1,0 3 0,4 2-286,0 3 1,1 2-1,-1-1 1,0 0 0,-1 0-1,-1 1-155,-3-1 0,0 0 0,2 1 0,-2-1 0,-2 0 0,-4 1 0,0-1-329,-2 0 1,-2 1 483,-2-1 1,1 0-1,-6 1 1,-3-1-385,-4 0 0,0 1 0,-5-1 0,2 0 0,1-1 0,0-1 0,0-3-1058,2 3 0,3-4 0,2 1-225,3-2 1,11-3 0,4-9 1497,12-8 0,3-5 0,11-8 0</inkml:trace>
  <inkml:trace contextRef="#ctx0" brushRef="#br0">25607 8090 8125,'-21'0'3160,"2"0"1,6 0-2381,0 0 0,7 0 0,6 1 0,9 4 0,5 2 0,4 2-672,-2 0 1,5-2-1,0 3 1,1-2 0,-1-1-1,-2-1 1,-3 0-967,-1-3 1,-1-1-1,-1-2-551,0 0 1,-5-2 1213,-4-2 0,-2-4 0,-4-5 41,-2 0 0,-4-1 0,-4 1 0,2 0 1374,1-1 0,5 1 0,-4 0 0,4-1-926,5 1 1,10 6-1,6 2 1,1 4-1,1 1 1,4 0-987,2 0 0,1-2 1,1-1-1,0-1 1,-2 1-1,-1 0 1,-4 0-5900,0-2 6591,-3-5 0,-3 3 0,-1-7 0</inkml:trace>
  <inkml:trace contextRef="#ctx0" brushRef="#br0">26047 7903 8106,'-15'-18'0,"-1"2"0,0 3 0,2 2 626,4 1 0,7-2 1,-1-1-1,4 1 1,6 3-1,5 5 1,7 2-1,1 2 303,1 0 1,-1 0-1,-3 2 1,2 1 0,-2 2-1,-1 1 1,-2 0-3089,1-3 0,-1 3 1748,0-1 1,-5-7 0,-5-5 0,-5-2 0,-4 1 0,0 1 0,-1 1 1201,0 0 0,4-4 0,-2 1 1,5-1-1,5-1 0,5 4 1600,6 1 1,7-4-2186,8 1 0,-2 1 0,7-1 0,-1 0-348,-1 2 0,-1-3 0,-8 4 0,-3 0 0,-4-2 0,-6 3-594,-8-1 1,-8 1-1,-17 5 1,-7 0-1,-4 0 1,-4 2-1,2 2 1245,3 5 1,4 1 0,5 1-1,4-2 1,5 1 0,5 2 218,8 1 1,14-1 0,12-2 0,12-2 0,9-1-729,11 1 0,-1-6 0,3 4 0</inkml:trace>
  <inkml:trace contextRef="#ctx0" brushRef="#br0">22061 8969 8329,'-26'0'0,"1"0"0,2 0 0,6 2 0,2 1 319,1 1 1,9 5 0,6-5 0,12-1-1,12-1 1,11-2 0,7 1 0,9 4 0,7 2-1,11 4 1,-32-6 0,1 1 95,3 1 1,2 1 0,1 3 0,0 0 0,2 1 0,-1 0 0,0 2 0,0 2-263,-1 1 1,-1 1 0,3 4 0,-1 1 0,-2 1 0,0 1 0,-1 1-1,0 1-130,1 1 0,0 2 0,-1-1 0,-1 1 0,1 2 0,0 1 0,-2-1 0,1 0 0,-1 0 0,-1 1 0,-1-2 0,-1 0-41,-1-1 1,0 1 0,2-1 0,1 0 0,-2-2 0,-1-1-1,0-1 1,-1-1 0,1-1 0,0 0 0,-3-1 0,0-1-5,-1-1 0,1-1 0,-1 2 0,-1-2 0,24 11 0,-3-3 0,-1-3 0,-6-4-189,-3-2 0,-10-1 1,-5-6-1,-6-2 1,-3-2-1,-4-1-1601,-4 0 0,0-4 1812,-2 2 0,-4-2 0,4-8 0,2-5 0</inkml:trace>
  <inkml:trace contextRef="#ctx0" brushRef="#br0">24874 10022 8117,'0'-27'523,"-6"4"1,-1 3-1,-2 7 101,0 1 0,5 6 0,-4 0 0,1 2 0,-1 0 2279,-2 1 1,4 7-2472,2 5 0,2 4 0,2 5 1,0 6-1,0 5-31,0 7 0,0 1 0,0 1 0,2 1 0,1 1 0,2-3 0,3-5-753,2-3 0,-2-4 0,1-2 1,1-2-1,2-3-1988,1-6 1,-4-5 1936,0-7 0,-6-1 1,1-5-1,-1-9 0,0-10 173,2-9 1,-1-6 0,-5-3 0,-2-2 0,-2 2-1,2 2 429,2 1 0,1 2 0,0 0 0,0 6 0,0 4 0,0 7 0,0 5 2128,0 2 1,1 7-1831,4 3 0,2 2 1,6 5-1,2 4-122,3 7 0,-3 4 0,4-1 0,-1 4 0,1 1 0,-1-1-405,-3-2 0,5 3 1,-6-4-1,-1-1 1,-1-3-1,-3-2-2059,1-3 1,-2 1 1508,0-5 1,-5-7 0,2-8 0,-4-6 0,-1-6 0,0-4 0,-1-2 465,-4-3 0,4 7 564,-4-2 0,4 7 1,1-2-1,1 2 187,4 2 1,2 8 0,7 5 0,-1 2 0,0 4-1,2 1-342,3 1 1,-3 10 0,4-2 0,-1 1 0,1 5 0,2-1 0,1 3-809,-1-4 0,4-1 1,-4-3-1,1-2 1,0-1-1,2 0-8208,1-2 8721,2-1 0,-1-6 0,1 0 0</inkml:trace>
  <inkml:trace contextRef="#ctx0" brushRef="#br0">25594 9769 8079,'0'-18'386,"0"0"0,0 2 1001,0 1 1,1 6-877,4 0 0,-2 6 0,4 0 0,1 8 1,-2 8-1,-1 7 220,-2 0 1,-1 1-1,-2-5 1,0 2-1,0 0 1,1 0 0,2-1-628,2 0 1,1-3-943,-2 0 0,-1-1 0,6-1-80,1-3 1,2-5 0,0-8 191,-3-5 0,-3-3 0,-8-1 1,-2-1 3053,-5 1 0,3 4-1733,2 0 1,4 6 0,4-1 0,6 2 0,5 2 0,5 2 0,-1 1-1328,0 1 1,8 1 0,-4-5 0,1 0 0,1-2-1,0-2-1634,2-5 1,-6-3-1,-3-1 2366,-4-1 0,6 1 0,0 0 0</inkml:trace>
  <inkml:trace contextRef="#ctx0" brushRef="#br0">26007 9702 8079,'-13'-13'0,"-2"1"0,-1 3 0,-2 3 276,2 0 1,1 5 0,3-2 423,3 6 0,5 4 1,8 7-1,5-3 0,3 0 1,1-2-1,2 1 1,1 2-1,2 0 0,-2-2-23,-1-1 0,3-6 0,0 1 0,-2-2 0,-1-2 0,-3-2-1448,-3-2 0,-5-4 0,-8-3 0,-7 2 1,-4 4-1,-4 4 1257,-2 1 0,4 6 0,-4 3 1,2 2-1,2 3 0,4 1 1,3 2 199,1 6 1,6 2 0,-2 1 0,5 1 0,5 0 0,4-1-1508,2 1 0,9-5 1,2-2-1,5-4 0,2-6 1,4-2 820,1-5 0,1-14 0,5-4 0</inkml:trace>
  <inkml:trace contextRef="#ctx0" brushRef="#br0">26180 9156 7994,'-4'-22'931,"0"-1"0,-4 7 0,8 13 0,5 6-128,0 6 1,7 3 0,-3 1 0,3 2 0,3 3 0,1 5 0,2 7-250,-2 6 1,-1 1-1,-2 0 1,-1-3-1,-1-2 1,-3-1-1,1 0 81,-1 0 1,-1-4-2182,-2-5 1,-4-5-1,5 0-28,0-2 0,-6-9 1,1-6 1624,-4-7 1,-7-4 0,1 1 0,-3 1 0,-1 0 0,0 0 4401,-1 0-3485,1 7 0,7-3 0,6 8-1012,8 1 0,3 7 0,3-2 0,-1 1 1,2 0-1,1-1-1600,2 2 0,6-5 0,-4 0 0,3-2 1644,-1 0 0,0-5 0,5-6 0</inkml:trace>
  <inkml:trace contextRef="#ctx0" brushRef="#br0">26514 9516 9962,'-12'-9'0,"3"0"2342,4-2 0,5 6 0,6-1-1796,8 0 1,1 3 0,5-5 0,1 2 0,-2 2-497,1-2 0,-7 5 0,-7-4 1,-6 5-1,-12 5-298,-12 3 0,-10 10 1,-9 4-1,-1 2 0,1 0 1,3-3 694,4-2 1,10 3 0,8-4 0,5-2 0,4-1 0,7-3 0,11-2 0,13-3-1331,11-1 1,17-1 0,12-7 882,-24 1 0,1-2 0,0-3 0,-1-1 0,8-4 0,0 1 0</inkml:trace>
  <inkml:trace contextRef="#ctx0" brushRef="#br0">15543 18431 8208,'7'-11'320,"1"6"0,-4-7 0,5 5 0,3 5 298,1 5 0,-4 6 0,-1 9 0,-3 4 0,0 5 0,-1 4 0,1 6 0,-1 6 0,1 7 0,1 4 0,1 2 0,3-1 0,4 1 0,2-1-175,2 0 0,4 1 0,-3-1 0,2-5 0,3-3 0,1-4 0,2-3 0,-1-4-1435,1-5 1,-2 1 0,-1 0 0,-4-3 0,1-1-1,-3-2-2197,-3-4 1,1 3 3188,-7-3 0,-3-3 0,0 1 0</inkml:trace>
  <inkml:trace contextRef="#ctx0" brushRef="#br0">16369 19751 9286,'0'-9'3245,"0"0"1,0 8-2527,0 1 0,2 6 0,2 7 0,4 2 0,1 1-222,0 2 0,-2 5 1,3 0-1,-1 2 0,0 0 1,-2-1-1,-1-4-691,0 0 1,0-3 0,5-3-1,-2-1-4239,1 0 3892,-4-5 0,4-5 1,-5-11-1,-2-6 657,-2-6 0,-5-3 0,-2-7 0,0-1 0,-2 1 0,2 1 481,1-2 0,-4 8 0,4 1 565,2 6 0,2 3 0,1-1-753,0 1 0,6 5 1,3 4-1,4 3 1,3 1-1,3 0-579,2 0 0,-3 4 0,3 2 0,-1 1 0,1 5 0,1 3 0,1 3-4459,-1-2 0,0 0 4629,5 2 0,5-3 0,2 4 0</inkml:trace>
  <inkml:trace contextRef="#ctx0" brushRef="#br0">16996 19658 8249,'-10'-12'3924,"-4"3"0,4 9-4267,5 9 0,5-2 0,5 3 1421,4 5 0,-2-1 1,1 5-1,-1 0 1,-1 2-1,1 1 1,1-1-2327,2-2 0,-1 3 0,3-4-1761,3-2 1,5-2 3008,-2-5 0,12-4 0,-2-5 0</inkml:trace>
  <inkml:trace contextRef="#ctx0" brushRef="#br0">17303 19644 8249,'-14'0'327,"2"6"0,2 2 1,3 0 1076,1 1 0,0 0 0,3 5 1,0 0-1,4 3 0,7 2 1,5 0-539,5 0 1,4 2 0,11-6 0,5-3 0,7-2 0,0-2 0,3-5-1258,-1-6 0,-8-5 1,-2-5-1,-8-2 0,-9-1 1,-8-4-1,-8 0-344,-3-4 0,-18 3 0,-11 1 0,-12-1 1,-9 2-1,-3-1 792,-1 4 1,1 3-1,3 2 1,6 4-1,7 1 1,10 3 915,6 2-973,11 1 0,15 0 0,9 0 0</inkml:trace>
  <inkml:trace contextRef="#ctx0" brushRef="#br0">19075 16312 8229,'-20'-7'0,"8"3"0,12 10 0,9 7 0,7 8 0,6 4 45,3 1 0,4 0 1,3-3-1,10-1 1,11 1-1,12-3 1,-26-10-1,1-2 1,3 0-1,2-1 0,5 0 1,1-1-1,3 1 1,0 0-1,5-1 1,1 0-1,2-1 1,2 0-1,3-1 0,2-1 1,1 1-1,1-2 1,2 0-1,0-1 1,1 0-1,-1 0 1,2-2-1,1 0 132,-1-1 0,1 0 1,-24-1-1,0 1 1,0-2-1,-2-1 1,0-1-1,1-1 1,0 0-1,1-1 0,0-1 1,0 1-1,-1-2 1,0 0-1,1-1 1,0 0-1,0-1 1,-2 0-1,-1 0 1,0-1-197,21-7 1,1-1-1,-23 5 1,0 0-1,-1 0 1,19-7-1,-1 0 1,-3 1-1,-1-1 1,-3-1 0,-1 0-1,-4 0 1,-2-1-1,-3-1 1,-1-3-4,-3 0 0,-3-2 1,-4 0-1,-2 0-229,-1-2 0,-2-1 1,-5 3-1,-2-2 1,-1-2-1,-2-1 0,-3 1 1,-3-1 240,-1-2 0,-3 1 0,4-30 0,-2-6 0,-11 4 0,-11 4 0,-15-1 271,-19 7 0,-14 9 0,14 27 0,-5 4-410,-3 2 1,-4 2 0,-9 1 0,-4 4 0,-7 4 0,-2 3 0,22 2 0,0 0-1,-2 2-46,-3 0 1,-1 2 0,0 0 0,-5 1-1,-1 1 1,0 1 0,2 2 0,0 2 0,1 0-40,-3 0 0,1 0 1,0 1-1,3 0 1,1 1-1,-1 1 1,-2 1-1,0 1 1,0 0-1,0 1 1,1 1-1,0 1 169,0 0 0,0 0 1,1 2-1,3 0 1,0 1-1,1 0 1,-2 1-1,1 2 1,0 0-1,1 0 1,1 1-1,0 1 1,3 0-1,1 1 1,0 0-1,1 2 1,0 0-1,2 2 1,2-1-1,1 1 1,1 1 213,1 1 0,-1 0 1,3 2-1,1 0 0,2 0 1,2 2-1,-15 17 1,5 3-1,4-3 0,5 1 1,5 1-1,4 1-149,6-2 0,2 1 0,3-1 0,3 1 0,2 1 0,1 1 0,0-1 0</inkml:trace>
  <inkml:trace contextRef="#ctx0" brushRef="#br0">20848 17685 8313,'-11'-31'361,"2"0"1,3 3-576,0 4 0,3 5 0,-6 7 1,-3 3-1,-3 5 0,-4 2 0,0 2 165,0 0 0,-10 5 0,3-1 0,-2 1 0,-2 0 0,-1 3 0,-5 1 498,-2 0 1,-2 4-1,1 5-164,4-2 1,-4 3 0,4 2 0,-4 3-143,-1 4 0,0 3 1,0-1-1,2 2 0,-1 4 1,1 5-1,-2 5-212,3 1 0,0 4 0,8-7 1,6-1-1,2-1 0,6-2 1,5 0 38,5 0 0,5-6 0,6-2 0,8-1 0,8 2 1,8 1 626,5 3 0,14 6-592,4 1 0,-20-19 0,1-1 0,0-1 0,0 0 0,3 1 0,0-1 0,4 2 0,1-1 1,3 0-1,0 0 5,2-1 1,3-2-1,8 0 1,2-2 0,1 0-1,1-2 1,2-2 0,1-1-1,2-2 1,1-2-1,-2-1 1,0-3 13,-1 0 1,1-1-1,5-3 1,1-1-1,-4 1 1,0 0 0,1-1-1,0-2 1,1-1-1,0 0 1,0-3 0,-1-1 91,0-2 0,0 0 0,6 0 1,0 0-1,-25 1 0,1 0 1,-1 0-1,0 0 0,1 0 0,-1 0 1,24-3-1,0-1 0,-2 1 1,-2-2-1,-1 1 0,0 0-317,-1 0 1,-1 0 0,-4 2 0,0 0 0,-3-1 0,0-2 0,-4 0 0,-1-1-1,-4-1 1,-2 0 0,-2-2 0,-2-1 0,-3 0 0,-1-2-1,-1-1 0,-1-1 1,-4-1-1,-2-2 1,-5-2-1,-3-3 1,20-27-1,-10-5 1,-10-4 308,-10-7 1,-11 33 0,-2 1 0,-4-2 0,-2 0 0,-2 0 0,-3 1 0,-2 0 0,-4 0 0,-4 0 0,-2 2 0,-5-1 0,-3 2 0,-4 2 0,-4 3 46,-3 1 1,-3 2 0,-6 3 0,-2 3-1,-5 4 1,-2 5 0,-4 1 0,-1 3 0,-6 2-1,-3 2 1,-1 3 0,-2 1 0,22 2-1,-1 0 1,0 2-383,-2 0 1,0 2-1,1 0 1,-1 1 0,0 1-1,0 1 1,1 1-1,0 1 1,1 0 0,-1 1-1,0 0 1,0 0 0,3 0-1,0 0 1,1 1-1,-1 0 1,0 0 0,0 1-1,3 0 1,-1-1 0,1 1-1046,-23 7 0,-1 0 1272,23-5 0,-1 1 0,1-1 0,1 1 0,1-1 0,0 2 0,-2 0 0,-1 1 0</inkml:trace>
  <inkml:trace contextRef="#ctx0" brushRef="#br0">18716 17619 8578,'-5'-26'147,"1"4"0,5 10 0,7 12 0,-1 8 0,-3 5 0,-2 3 0,-2 5 0,1 1 659,4 2 0,-2 4 1,6-4-1,1 4-463,2 3 0,1 5 0,2-4 1,1 2-368,2 3 0,4 2 1,-4-1-1,-2-1 0,1-1 1,-1-1-1,2 1-1684,-2-1 0,-1-5 1110,-2 1 1,-1-9 0,-3-4-1,-5-3 1,-4-3 597,-4-3 0,-9-3 0,-8-6 0</inkml:trace>
  <inkml:trace contextRef="#ctx0" brushRef="#br0">18756 18152 8470,'-21'-27'172,"-3"-4"0,6 0 1,4 3-1,3 2 1,7 6-1,2 0 1,4 4 442,2 1 1,9 4 0,10 0 0,2 4 0,3-1 0,3 2-556,5 0 0,-2 2 0,1 4-159,2 0 0,2 4 0,-1 2 99,-2 2 0,2 1 0,-4 4 0</inkml:trace>
  <inkml:trace contextRef="#ctx0" brushRef="#br0">19195 17605 10014,'0'-34'0,"0"5"0,2 5 0,2 6 783,5 3 1,3 8 0,3 4-1,1 6-670,2 6 0,4 10 0,-4 6 0,0 6 0,-1 3 1,1 3-1,-1 2 0,-3 1-364,0 0 1,-1 4-1,0-1 1,-1-4 0,-1-5-1,-4-5 1,0-2 0,-1-6-963,0-5 0,-1-7 1028,-5-9 0,0-5 0,0-17 1,0-1-1,-2-4 0,-1-3 0,-1 1 440,1 3 0,1 1 0,1 8 0,-2 0 0,-2 2 597,3 2-797,0 6 0,4 2 1,2 10-1,5 4-618,3 2 1,5 3 0,3-1-1,0 0 563,4 1 0,7-1 0,3 0 0</inkml:trace>
  <inkml:trace contextRef="#ctx0" brushRef="#br0">19769 17832 10742,'-14'-15'0,"2"-1"0,2-1 0,3 4 0,-1 4 0,2 2 652,0-1 1,3 5 0,8-1 0,4 2-1,4 2 1,3 2-1020,2 2 0,4-1 1,-2 6-1,-1 0 1,0 0-1,-3 0 0,-1 0 1,-3 0-516,-3 0 1,0-7-1,-9 3 1,-8-4 945,-6-1 0,-3 0 1,-3 0-1,0 0 0,4 0 1,1 0-1,3-1 1869,4-4 0,3 4 1,11-3-1979,7 2 1,8 2 0,9 0 0,2 0 0,2 2 0,3 1 0,2 1-3529,1-1 3573,-6 4 0,4-5 0,-3 4 0</inkml:trace>
  <inkml:trace contextRef="#ctx0" brushRef="#br0">20075 17792 8426,'-26'-15'0,"-1"-3"0,6 3 0,5-4 62,5 0 0,6 4 0,5-3 0,3 3 1,5 2-1,10 0 0,7 0 0,5 1 0,3 1 1,1 4-1,3 1 0,1 3 2078,2 2 0,-6 1-2167,-3 0 1,-3 0-1,-2 0 1,-4 0-1,-4 0-373,-4 0 0,-5 4 1,-1 2 848,-2 1 0,0-4 1,-2 2-1,6-4 1,5-1-1,4 0 1930,2 0-2379,7 6 0,1 2 0,3 5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2653 7703 10686,'-21'-32'-319,"3"8"0,8 0 1,2 6 328,2 7 1,1 6-1,3 1 1,2 2-1,6 2 1,7 0 0,8 0-1,7 0 1,5 0-1,5 0 1,5 0 430,6 0 0,3 0 0,4 0 0,5 0-272,6 0 1,4 0-1,0 0 1,3 0 0,0 0-1,-3 0-237,-3 0 1,-1 0 0,-1 0 0,-2-1 0,-3-2 0,-6-3-15,-3-2 1,-1 1-1,-9-2 1,-5 3-1,-3 2 1,-6-1-189,-4 2 0,-1-3 0,-5 2 0,-1 1 274,-3 2 1,0 1 0,-1 0 0</inkml:trace>
  <inkml:trace contextRef="#ctx0" brushRef="#br0">4252 7477 14159,'0'-14'-544,"2"7"0,2 2 735,5 4 0,-1 1 0,0 0 0,1 1 0,0 4 0,0 4 0,1 3-348,2 1 0,-4 0 0,-4 2 0,-2 1 0,-4 4 1,-2-1-1,-7 2-413,-5-1 1,-5-2 522,-5 4 1,-5-5 0,-2 2 0,-3-1 0,-2 1-116,-1 2 0,-7 1 1,9 6 178,0 3 0,0-3 1,-3 5-1</inkml:trace>
  <inkml:trace contextRef="#ctx0" brushRef="#br0">6398 13194 8344,'-7'-6'0,"1"-1"0</inkml:trace>
  <inkml:trace contextRef="#ctx0" brushRef="#br0">6345 13154 7362,'-13'0'0,"-1"0"0,1 0 0,0 6 0,0 1 0</inkml:trace>
  <inkml:trace contextRef="#ctx0" brushRef="#br0">6239 13167 8188,'-14'0'-326,"5"2"1,0 1-1,1 3-198,0 1 0,-2-3 998,5 5 0,1-4 0,4 4-193,0 1 1,1-4 0,4-2 0,4-2 0,1-1 0,0 2 37,-1 2 0,0-1-287,5-4 1,-6 5 0,1-1-1,2-1 1,1 0-54,1 1 1,5-2 0,1 2 0,2-2-1,2-2 1,2 0 281,2 0 1,4 0 0,0 0-1,-1-2 1,0-1 0,-1-3-152,2-1 1,-1 0 0,-6-4 0,-4 4 0,1 1 0,-2 2 0,1-1 49,-4 1 1,-6-1-810,-1 5 1,-9 2 588,-4 2 1,-5-1 0,-13 5 0,-2-1 59,-1 0 1,-2-2 0,0 2 0,1-1-1,-1-1 1,0-1 55,1 0 1,-5 1 0,0-5 0,2 0 0,4 0 0,3 0 0,0 0 176,1 0 0,-3 0-256,7 0 1,-1 0 0,5 0 24,-1 0 0,5 0 0,3 0-175,5 0 0,8 0 0,13 0 1,0 0-1,4 1 0,1 2-2002,2 2 2175,5-1 0,2 2 0,6 2 0</inkml:trace>
  <inkml:trace contextRef="#ctx0" brushRef="#br0">7745 14087 8297,'-8'1'-577,"2"2"7,1 2 0,3 1 860,-2-2 1,1-2 605,-2 2 0,4-4-684,-4-4-209,4 2 1,1-2-1,1 7 1,4 1 0,4-1 178,2-2 1,7-1 0,0 0-1,0 0 1,1 0 0,2 0-115,0 0 0,4 0 1,-5 0-1,3-1 1,-1-2-1,0-1 1,0 1-121,1 1 1,-7 2 0,3 0 0,-3-1-1,-1-2 1,-3-2 84,0 2 0,-6 0 0,-3-1 1,-6-4-40,-6 1 0,-3 1 1,-3 6-1,-1 0 0,-2 0 1,0 0-112,-1 0 1,0 2-1,-5 1 1,2 3-1,-2-1 1,-1 3 0,-2-2 104,1 0 0,4 3 0,-1-5 1,1-1-1,0-2 0,1-1 430,2 0 0,6 0 1,4 0-370,-2 0 0,7 0 0,4 0 0,9 0 0,6 0-277,2 0 0,7 0 1,-2 0-1,5 0 1,3 0-1,2 0-1063,2 0 1291,-4 0 0,8 6 0,-4 2 0</inkml:trace>
  <inkml:trace contextRef="#ctx0" brushRef="#br0">20995 9529 8409,'-7'-13'0,"2"-1"0,4 1 0,1 0 0,0-1 0,0 5 0,0 1 0,0-3 539,0-1 1,-2 0-1,-1 2 1,-1 1-1,1-1 476,1-2 1,2 3-775,0 0 0,0 8 0,0 1-90,0 7 1,-1 5 0,-2 1 0,-2 1 0,1-1 0,0 0 0,-1 2 194,2 3 1,2-3 0,1 4 0,0-1 0,0 1-1,0 2 988,0 2-1174,0 3 0,0 0 0,0 1 0,0 0 0,0 1 1,0 1 46,0 2 1,0 0 0,0-2-1,0 0 1,0 2 0,0-1-1,0-2 17,0-1 0,-2-5 0,-1-1 0,-1-2 0,1-3 0,1-1 1,2-2-869,0 1 1,0-5-168,0-1 0,0-6 1,0-2-1,0-7-664,0-5 0,0-2 0,2 1 0,1 0 1475,1-1 0,7 1 0,-4 0 0</inkml:trace>
  <inkml:trace contextRef="#ctx0" brushRef="#br0">20835 9862 8409,'-13'8'0,"4"2"0,0-4 722,-1 1 0,4-2 1919,1 4-2423,4-1 1,2 4 0,2-1-1,3-2 140,1 1 1,-4-3-1,3 2 1,-1 2-1,1 0 101,1 3 0,1-1 0,2 0 0,-1 1 0,0-1 0,0 0 0,-1 1-81,3-1 1,1-4-345,1 0 0,-4-2 1,0 2-1,1-5 1,2-2-32,1-2 1,1 0-1,-1-2 1,0-2 0,1-5-1,-1-3-244,0-1 0,-4-5 0,-1 0 1,-1 2-1,-1 0 0,0 0-95,-3-2 1,3 0-1,0 5 1,0-1 0,1 1-1,0 0-427,4-1 0,1 6 1,1-1-1,2 0 763,3 1 0,-4-3 0,6 3 0</inkml:trace>
  <inkml:trace contextRef="#ctx0" brushRef="#br0">21422 9702 26966,'8'-4'-68,"1"-1"1,-4-4-1,2 6 1,-1 5-1,-4 4-8,-5 1 1,0 5 0,-5-2 0,2 5 0,2 3 0,-1-2 0,0-1 0,-1-2 254,0 1 0,-3 4 1,4-1-1,2 0-468,2-3 0,2-2 0,2-4 151,2-8 0,4-8 0,-3-8 0,0-2 0,-1 0 1,0-1-314,1-3 0,-5 1 0,4 1 0,-2 0 0,0 4 0,1 1 0,-1 2 141,-1 0 0,-1 5 1,3 4-1,5 2 578,3 2 1,2 2-1,-1 1 1,2 3-1,1-1 1,3 1-1,0-3 211,1-1 1,-2-1-1,-5 2 1,0 2-1,1-2 76,-1-2 1,0-1-6796,0 0 6700,-5 0 0,4 6 1,-5 2-1</inkml:trace>
  <inkml:trace contextRef="#ctx0" brushRef="#br0">21981 9636 23284,'12'-2'0,"-1"-1"0,-2-1-621,1 1 0,2 1 0,1 2 0,0 0 786,1 0 1,-1 0-1,-1-1-272,-3-4 0,-5 4 1,-8-4-1,-5 4 1,-3-1-1,-1-1 1,-1-1 1284,1 1 1,0 2-1,-1 1 1,1 1-1,0 3-617,-1 5 0,1 3-590,0 2 1,1-1-1,2 0 1,2 1 0,1 0 42,-1 4 1,5-3 0,-1 3 0,2-2 0,2 0 0,0 2 26,0-2 1,0 1 0,2-1-1,2 2 1,5-2 0,3-1 0,0-2-657,-3 0 0,1 1 0,-4-1 0,0 0 0,0 1-1706,-3-1 0,-2 0 1,-2-1 2261,-4-3 1,-2-3 0,-6-6-1</inkml:trace>
  <inkml:trace contextRef="#ctx0" brushRef="#br0">21728 9915 20790,'-7'-13'-1050,"1"4"0,9 2 0,4 1 1964,7 3 0,8 1 0,0 2 1,3 0-428,2 0 1,4 2 0,-1 1-1,-4 1 1,-2 1 78,0 1-519,-5-5 1,6 11-1,-4-5 1</inkml:trace>
  <inkml:trace contextRef="#ctx0" brushRef="#br0">6239 14153 8229,'0'-7'-600,"1"1"1080,3 6 0,-1 0-294,6 0 0,-6 2 0,3 1 1,0 1-46,3-1 0,-2-2 0,1 1 0,-1 1 0,1 1 0,2-1-194,2-1 1,1-2 38,0 0 0,1 0 0,-1 0 1,0 0-1,1 0 24,-1 0 0,5 0 33,0 0 0,-1-2 0,-3-1 0,-1-3 1,0 0 138,1 1 0,-1-4 0,-1 3 0,-2 0-199,-1 0 0,-7 1 0,-2 7 0,-8 1-143,-4 1 0,-5 2 0,-1-3 0,0 2 0,0-1 1,1 1-1,-1-1 190,-1-1 0,2 0 1,-3 0-1,-1 1 0,2-1 1,-1-1 148,4-2 0,1 0-100,2 0 1,0 4 0,-1 1 14,1-2 0,1 0-62,3 1 1,5-2 0,8 2 0,5-3 0,3-1-1,3 0 6,2 0 0,0-4 0,3 0 1,1-1-1,0 1 0,1-1 0,0 2-398,1 2 0,-3-4 0,4 1 0,-2 1 0,0 1 360,-1 2 0,4 0 0,-4 0 0</inkml:trace>
  <inkml:trace contextRef="#ctx0" brushRef="#br0">9304 13221 8494,'-7'-6'56,"-5"-2"1,3-4 0,-3 3 0,-1 5 230,0 3 0,4 5 0,0 0 1,-1-1-1,-1 0 38,2 2 0,5-2 0,8 4-224,5-1 1,3-1 0,3-5 0,1 0 0,3 0 0,2 0 0,3 0-170,1 0 1,6 0-1,2 0 1,1 0 0,1 0-1,1 0-42,0 0 152,-7 0 1,8 0 0,-4 0-1,-1 0 1,1-2 0,-3-1 142,-2-1 0,-3-1 0,-3 5 0,-4 0 0,-3 0 0,-2 0-333,0 0 1,-7 0 0,-7 2 0,-11 1 0,-9 3-228,-4 1 0,-6-3 0,-3 5 0,-3 0 0,-5 0 0,1-2 283,-1-1 1,-1 3-1,2-4 1,4-2-1,1-2 1,5-1-1,2 0 781,3 0 1,9 0 0,-1 0-437,3 0 0,14-1 1,5-2-1,8-2 1,6 2-1,4 2-634,3 1 0,2 0 0,1 0 0,2 0 0,1 0 381,-2 0 0,5 0 0,0 0 0</inkml:trace>
  <inkml:trace contextRef="#ctx0" brushRef="#br0">20528 9249 15063,'0'-6'-1110,"-1"6"1557,-3 8 0,-4 2 1,-5-1-171,-1-5 0,6-1 0,-1 0 0,-2 3 0,-1 1 0,-1 2-167,0-1 0,-1 4 0,1-4 0,0 4 0,-1 2 0,1 0 0,0 3 35,-1 1 1,-3 1 0,-1-3-1,2 3 1,1 1 0,2-1 0,-1-3 231,1-1 1,1 3 0,2-1 0,1 0 0,-2-1 0,1 0-291,1 2 0,-3 4 0,3-4 0,-1 0 0,0 0 0,2 1 0,1 2-1058,-1 2 1003,5-3 0,-7 3 1,4-4-1,0 1 0,-1 0 1,1 1-23,0 3 0,0-5 0,3-1 0,-1-3 0,1-2 1,1 0-1,2 1 177,0-1 1,2-1 0,1-2-1,3-2 1,0-1 0,1-1-1,0 1 94,4 1 0,-4-5 0,2 3 0,1-2 0,2 2 0,2 0-194,-1 0 0,-1 0 0,-2-2 1,-1 4-1,1 1 0,2-2-258,2-1 0,-1 4 1,0-2-1,1 1 1,-1-2-1,0 0 1,0 1 104,1 2 240,-1-4 0,0 0 1,1-5-1,-1 2 0,0 2 1,1-2 93,-1-2 1,0-1 0,1 0 0,-1 0 0,0 2 0,1 1 180,-1 1 1,-4 1-1,0-5 1,0 1-1,0 2-693,0 1 0,-6 7-1147,1-2-1471,-3-3 969,-1 0 1,0-5-1,2 3 1,2 4 1921,5-1 1,9-7 0,3-7 0</inkml:trace>
  <inkml:trace contextRef="#ctx0" brushRef="#br0">20515 10062 10773,'8'-13'816,"-3"-1"0,-5 8-609,0 6-75,0 6 0,-1 8 0,-2-1 0,-1 0 0,-1 1-55,-1-1 1,5 0 0,-4 1 0,4-1 0,2 0 0,2 1 236,2-1 0,9 0 0,1 1 0,3-1 0,3 0 0,-2 1 0,0-1-106,-2 0 0,-3 1 0,0-1 0,-2 0 0,-4 1 1,-3 0-235,-4 4 1,-12-3-1,-7 1 1,-9-4 0,-5-3-1,-7 1-107,-2 2 0,2-3 0,-5-2 0,4 1 0,3-2 0,4 0 0,3-3-136,5-2 0,7-1 0,1 0 0,3 2-624,5 2 0,5-1 0,8 6 0,7 1 949,5 2 0,5 1 0,5 1 0</inkml:trace>
  <inkml:trace contextRef="#ctx0" brushRef="#br0">19142 9875 14518,'0'-5'-2834,"0"5"3081,0 7 0,0 2 1,0 3-1,0 2 1,0 1-1,0 0 1,0-2-1,0 1 1,0-1-1,0 0 1,0 1-1,0-1 1167,0 0-1386,0-5 0,-1-2 41,-4-6 0,4-2 1,-4-2-1,5-5 1,3-4-1,3-4-1302,2-1 1130,0-5 1,4 8 0,-1-4 0,-4 1 0,0 0 0,-1 2-167,0 1 0,-1 6 0,-5 0 0,1 0 505,4 2 0,-2-3 1,6 5-1,1 2-76,2 2 0,1 1 0,0 1 0,1 2 0,-1 2 0,0-2 0,1 0-593,-1 1 1,0-2 0,1 3 0,-1 0-1,0-1 1,1-1-105,-1-1 0,0-1 0,1 2 1,-1 2 630,0-2 0,1 4 0,-1 0 0</inkml:trace>
  <inkml:trace contextRef="#ctx0" brushRef="#br0">19675 9849 14614,'0'-14'-2308,"-1"7"2459,-4 3 1,-2 2 0,-5 4 0,2 2 0,1 3 0,-1 2 0,-2 0 76,-2 2 1,1 0-1,1 3 1,2-1-1,2 0 1,2 1-1,3-1 1,2 0-91,1 1 1,0-1-1,3 0 1,4-1 0,8-3-1,3-4-243,1-4 0,3-1 1,-4 0-1,-2 0 1,-1-1-1,-1-4 1,-1-4-1,-1-3-243,-3-1 0,-3 0 0,-6-1 1,0 1-1,-2 0 489,-2-1 1,-2 6-1,-5 0 1,4 4 633,1 5 0,2 5 0,4 7-371,0 1 1,4 1 0,2 1 0,1 2-379,4-2 0,5 3 0,3-1 0,2-2 0,1-1 0,0-2 0,-1-1-1557,-2-3 0,-1 1 1619,-4-5 0,-1 5 1,0-2-1</inkml:trace>
  <inkml:trace contextRef="#ctx0" brushRef="#br0">6438 14140 8176,'6'-13'0,"2"-1"0</inkml:trace>
  <inkml:trace contextRef="#ctx0" brushRef="#br0">6438 14034 8511,'-11'-14'0,"0"1"0,4 0 0,-1 1 0,3 1 0,-1 2 0,1 1 797,-1 0-708,5 2 53,-5 6 1,4 0 113,-2 0 1,1 0 0,-6 0 0,-1 0 0,-2 0 0,0 2-204,3 2 1,-3-2 0,5 4 0,-2-2 90,0 0 0,8 5 1,1-4-1,7-2 0,5-2 1,3-1-1,1 0 26,2 0 1,1 0-1,-3 0 1,4 0-1,0 0 1,4 0-408,1 0 197,-4 0 1,3 0-1,-5 0 1,0 0-1,0 0 1,-2 0-33,-3 0 1,-5 0 211,0 0 1,-7 0-1,-2 0 1,-8 0 0,-4 0-413,-1 0 176,0 0 0,-1 2 0,0 1 0,-3 1 0,-2-1 0,-2 0-39,-2 1 0,2-1 0,-1 5 0,-1-2 1,1-2-1,2 1 399,0-1 1,2 2 0,5-3 0,0 1-1,0-1 735,-1-1-832,7-2 1,2 1 0,10 2-607,4 2 1,3-1 0,1-4 0,2 2 0,1 1 0,3 1-1449,2-1 0,-3 0 1887,4 1 0,0-2 0,5 4 0</inkml:trace>
  <inkml:trace contextRef="#ctx0" brushRef="#br0">9371 14953 8087,'-7'-13'-273,"-1"5"0,4 5 194,-5 6 1,-3-1 0,0 4 0,2-2 0,1 1 301,-1-2 1,-2-6 0,0-3 0,2 0 0,1 0 0,-2 3 56,-1 1 0,-1 2 0,0 0 0,-1 0 0,1 0-313,0 0 0,-1 2 294,1 2 1,7-2-15,6 2 1,8-1 0,8 0-1,3 2 1,2-2 0,3 0 0,2 0 180,5 1-512,-2 0 1,8-2-1,-5 1 1,1 1-1,1-1 1,-2-1 0,2-2 116,1 0 0,-9 0 0,2 0 0,-3 0 0,-4-2 0,-2-2 109,-1-5 1,-6-3 0,-9 0 0,-6 2 0,-6 2-306,-3 3 1,-7 0 0,-3 5 0,-5 0 0,-2 0 0,-4 0 0,-1 2-105,-3 2 0,3 3 0,0 7 1,1-1-1,5 0 0,4-1 0,7-1-707,2-3 0,3 1 974,3 5 0,15 5 0,9 2 0</inkml:trace>
  <inkml:trace contextRef="#ctx0" brushRef="#br0">21075 11062 8340,'-12'-6'-44,"3"-3"0,5-3-17,2-1 0,4 1 0,1 1 0,3 4 0,0 0 0,1 1 648,0 0 1,-4 3-125,2 7 1,-4-1 0,-1 6 0,0 1-1,0 2-209,0 2 0,0-6 0,0 1 0,0 2 0,0 1 1,0 1-81,0 0 1,0 1 0,0-1 0,0 0 0,0 1 50,0-1 0,-1 2 1,-2 1-1,-2 2 1,2-2-1,2 0 518,1 2-567,0-3 0,-4 10 1,-1-1-1,2 4 1,2 3-1,1-1 30,0-2 1,0-2-1,0 2 1,0 2-1,0 1 1,0-1-1,0-2-113,0-1 1,0-5 0,0-1-1,0-1 1,0 0 0,0-1-540,0-3 1,0-6 0,-2-2 0,-1-1 0,-3 1-1831,-1 2 1146,4-4 1,-3 1 375,6-2 1,0-5 0,0 0 753,0-8 0,6-3 0,1-3 0</inkml:trace>
  <inkml:trace contextRef="#ctx0" brushRef="#br0">20955 11541 8225,'-13'8'-167,"-1"2"0,2-4 1180,4 1 0,-3-2 1188,7 4-1920,5-6 1,2 4 0,6-2 24,1 3 0,-4 9 0,-1 0 1,-2 1-1,0 2 0,1 0 30,-1 1 0,3 4 0,0-3 1,0 2-1,1-2 0,1-4 1,1-3-113,-2-2 1,5-1-208,-3-3 1,7-3 0,2-6-1,0 0 30,1 0 0,-3-6 0,5-4 0,0-5 0,-2-5 0,0 1 16,-3 0 1,-1 1 0,-3 5-82,-3 0 0,1-7 1,-4 1-488,2 3 1,-4-2 0,5 9 0,1-3-1,2-1 1,2 0-1482,-1-1 0,5 2 1986,-1 4 0,13-4 0,-2 4 0</inkml:trace>
  <inkml:trace contextRef="#ctx0" brushRef="#br0">21635 11448 8849,'0'-13'-277,"1"-1"521,4 1 0,-4 4 0,4 0 0,-5 0 0,-3 3 0,-3 6 987,-2 8 1,5-1-961,-1 2 0,3 2 0,1 5 0,0 2 0,0-1 63,0 3 0,0-6 0,0 6 1,0-3-1,0 1 0,0-2 72,0-1 0,4-1 0,0-1-645,-1 0 0,-1-7 0,-2-6 1,0-9-1,0-5-217,0-4 0,6-4 0,1 2 1,2 0-1,1-4 0,4 0 1,2 0 191,0 2 1,-1 4 0,-3-2 0,-2-1 0,-1 2 1445,2 0 0,-1 1 0,0 6-736,-1 3 1,-4 3 0,2 8 0,1 2-1,-1 3-669,3 1 1,-2 2 0,1-4-1,1 0 1,2 0 0,3-3-1,1-2-1338,2-1 0,1 0 1,-1 0-1,4 0 1568,3 0 0,2-6 1,-1-1-1</inkml:trace>
  <inkml:trace contextRef="#ctx0" brushRef="#br0">22341 11208 8849,'9'-6'-21,"0"-3"1,-4 2 0,2-2 163,-1-1 1,0-1-1,-3 1 1,1 1-1,-2 0 1,-5 2 183,-6 2 0,-3 4 1,-1 1-1,-1 1 0,1 4 1,0 4-1,-1 3-20,1 1 1,0 0-1,1 0 1,1 2-1,3 2 1,-1 2 0,1 0 297,4 0 0,2 5-473,2-2 1,0-3 0,0 1 0,0-2 0,0-1 11,0 0 1,5-3 0,1 1 0,0 1 0,0 2-532,-3-1 1,0-3-1,-1 0 1,3-1 0,-2 0-1,-2 1-1488,-1-1 1,-6-1 0,-2-2 466,-4-1 1405,-2 0 0,1-2 1,0-1-1</inkml:trace>
  <inkml:trace contextRef="#ctx0" brushRef="#br0">22115 11488 8849,'6'-13'-43,"1"1"1,6 3 453,1 5 0,-1 2 0,2 2 0,3 0 0,4 0 0,3 0 0,2 0 0,-1 0-1109,1 0 0,-5 2 698,0 2 0,1 3 0,3 7 0</inkml:trace>
  <inkml:trace contextRef="#ctx0" brushRef="#br0">9771 15846 8044,'-4'-13'103,"-1"-1"0,1 5 0,4 1 0,0-3-23,0-1 0,0 3 1,-2 2-1,-2 1 0,-4 2 1,-1-1 1070,1 1-1081,5-1 1,-5 5 298,4 0-244,2-6 0,-2 5-133,8-3 1,-1 2-1,6 2 1,1 0 64,2 0 1,2 0 0,-1 0 0,0 2 0,2 0 0,1 3 0,4-2 55,0-2 1,1-1 0,3 0 0,-3-1 0,-1-2 0,1-2 0,1 1 236,-1-2 0,0 5-337,-3-4 0,-2-1 1,5 2-1,-2-1 0,-3 1-14,-1 0 1,-2-1 0,1 5 0,-1 0-315,0 0 1,-4 0 903,0 0-495,-6 0 1,-7 0 0,-10 0-1,-1 2-86,1 2 1,-1-1 0,-3 6-210,-4 1 0,-3-2 0,-2 0 0,0 3 37,1 1 1,-1 0-1,-1-2 1,-2-1-1,-1 1 1,3 1 263,4-3 1,-4 3-1,6-7 1,3-1 0,2-1-1,4-2 1,0 0 339,-1 0-392,7 0 1,4 0 0,10 0-85,7 0 1,9 0 0,4 0 0,6-2 0,4-1-1,3-3 1,4 0 32,2 0 0,6-4 0,-5 3 0,2-1 0,-3 2 0,-3 2-457,-4-1 1,-4 1 111,1 4 1,-5 0-1,-9 0 1,-6 2 347,-5 2 0,0 9 0,-3 8 0</inkml:trace>
  <inkml:trace contextRef="#ctx0" brushRef="#br0">20662 10822 15976,'7'0'637,"-1"-2"1,-4-1-1,2-1-102,5 1 1,-3 3-705,-2 4 0,-2 4 0,-4 5 0,-2 0 307,-5 1 1,2-1 0,-2 0 0,-2 1-1,-1 0 1,-1 3-7,0 0 1,-5 6 0,-1-4-1,-1 0 1,0 2 0,-1-2 37,-3 0 0,1 5 0,-3-3 0,3 1 0,-2 0 0,1 2 33,-1 1 1,-1 2 0,0-1-1,-1 1 1,1 1 0,-1 3-1,0 5 1,1 1-85,-1-2 1,-3 7 0,2-4 0,3 2 0,0 3 0,1-1 0,0 1 0,4-2-121,0-1 1,-2 6-1,4-9 1,2-1 0,1-1-1,2-1-69,0 3 0,-1-3 123,1 2 0,4-1 0,2 4 1,-1-2-1,1-3-8,-4-1 1,4 4 0,0-2 0,-1 2-1,2 0 1,-1-1 0,1-1-16,0-1 1,-4 3 32,1-6 0,1 5 0,1-5 0,1-1-26,3-2 1,-3-6-1,2 0 1,1 2 0,1 1-1,2 0 1,2 0-105,2 2 1,-1-6-1,5 8 1,-2 1-1,-2-2 1,0 0-187,1-1 1,1 6 128,-2 2 0,-2-1 0,2 0 0,-1 0 166,2 0 1,-2-3 0,4 3-1,-1-1 1,-2-5 0,2-3 0,3-4 138,3-2 0,1 1 1,1-4-1,-1 2 0,2-2 1,3-3-188,4-4 0,1 3 0,1-3 0,-3 1 1,0 1-1,-1-3 0,3 3-155,-3 1 0,1 1 0,-5 0 0,2 1 0,0-1 0,0 0-122,-1 1 1,1 3 233,-4 1 0,-6-2 1,1-5-1,0-2 105,-1 1 1,2-2 0,-4-1 0,1-1 0,4-3 186,1-2 1,-4-1-1,1 0 1,0-1-1,0-2-642,0-2 0,-5 1 1,5 4-1,2 0-972,0 0 1,-2 0-1005,0 0 1,-7 1 0,-2 2-2075,-8 2 4449,2-1 0,-5-4 0,3 0 0</inkml:trace>
  <inkml:trace contextRef="#ctx0" brushRef="#br0">20262 13554 8279,'-6'-14'-858,"3"7"2583,-6 3-723,6 2 1,-1 2 0,8 0-647,5 0 0,3 0 0,3 0 1,1 2-1,2 1 0,-1 2 0,1 3-139,0 2 1,0 2 0,-5 3 0,0 1 0,-1 3 0,-3 1-12,-4-1 0,-4 5 0,-4-2 0,-4 1 0,-8 1 0,-3-5 0,-3-1-110,1-2 0,2-5 1,-3 4-1,2-5 0,1-1 1,0 0-413,1 0 1,-1-2-789,5 2 1,4-3 0,1-5 0,1 2 1103,-1 2 0,5-1 0,-2-4 0</inkml:trace>
  <inkml:trace contextRef="#ctx0" brushRef="#br0">18676 12647 17425,'0'-20'-3219,"0"2"3506,0 9 0,1 9 1,2 9-1,1 3 0,-1 3 1,-1 1-1,-2 3 286,0 2 1,0 1-1,0 3 1,0-1-1,0-2 1,0 2-413,0 1 0,1-4 0,2-3 1,2-4-1,-2 0-560,-2-1 0,-1-3 0,-1-5 68,-4-10 1,4-11 0,-4-6 0,2-3 0,0-2 0,-1 0 94,1 1 1,2-5-1,-1-2 1,-1 0 0,-1 2-1,1 5 1,1 4 287,2 2 1,0 1-1,0 3 1,2-1 0,1 4 608,1 3 0,1 5 0,-4-2 0,3 1-612,5 3 1,-1 2-1,1 1 1,1 1 0,0 3-798,-1 5 0,2-1 1,-5-1-1,1 1 1,5-3-1,3 1 0,4-1 853,2 1 0,1-5 1,4 5-1</inkml:trace>
  <inkml:trace contextRef="#ctx0" brushRef="#br0">19075 12421 9415,'0'-13'0,"0"-1"1,0 1 0,0 4 0,0 0 353,0-1 0,0-2 0,0-1 375,0-1 1,-1 7-1,-3 2-330,-5 4 1,3 7-1,1 3 1,4 4 0,1 3-1,0 4 1,0-1-95,0 0 0,0 5 0,0-3 0,0 1 0,1 0 0,2 0-263,2-1 1,5 3-1,-3-5 1,2 0-1,0 0 1,0-2-294,-1-3 1,2 4 0,-6 0-1,-1-2 1,-1-1 0,-2-2 0,0 1-484,0-1 1,-2 0 0,-2 2 0,-5 2 0,-3 0 0,-3-2 832,-2-5 0,-4 8 0,-6-3 0</inkml:trace>
  <inkml:trace contextRef="#ctx0" brushRef="#br0">18862 12781 9128,'5'-27'0,"1"2"799,1 3 1,3 2 0,8 7 0,3 0-547,0-1 1,8 6-1,-2 0 1,1 2-1,2 3 1,-1 2-1,2 1-211,-1 0 0,-2 0 0,-1 0 1</inkml:trace>
  <inkml:trace contextRef="#ctx0" brushRef="#br0">6145 15806 8052,'0'-27'0,"0"7"0,0 2-772,0 3 678,0 8 0,-1 1 1,-4 6-1,-4 0 643,-2 0 0,5 0 0,6 0 0,7 0 0,5 0 0,4 0 0,5 0-244,6 0 1,8 4 0,2 2 0,5 0 0,5 1-1,3-1-242,5 0 1,6 3 0,0-4-1,-1-2 1,3-2 0,-4-1-1,2 0-47,-2 0 1,-4 0 0,-10-1 0,-2-4 0,-6-5 0,-2-5 0,-7-4-178,-5-2 1,1 0-1,-8-4 1,-2 0-1,-5-5 1,-4-2-57,-2-5 0,-7 0 0,-6-2 0,-5 1 0,-6-4 0,-4 1 209,-8-1 1,-8 10 0,-8 5 0,-4 9 0,-10 8 0,-3 5-37,-8 4 1,1 11 0,35-2 0,1 1-1,-1 1 1,2 2 0,0 1 0,0 2 0,-29 15-1,6 1 75,7 0 0,11-5 0,11-3 0,6 0 0,8 3 0,7-1 1,11-2-89,10 0 0,16-3 0,12 4 0,6-2 57,10 2 0,12 1 0,-31-12 0,0 1 0</inkml:trace>
  <inkml:trace contextRef="#ctx0" brushRef="#br0">9051 16606 8217,'-7'-6'1795,"4"4"-1504,12-2 1,3 1-1,13-2 1,6-3 0,6-4-1,9-2 1,4 0-1,5-4 1,3-3 569,4 0 1,8-5-919,-35 12 1,1 1 0,0 0 0,0-1 0,-1-2 0,0 0 0,33-15 0,-4-2-193,-5-1 1,-12 3 0,4-3 0,-7 0 0,-8 1 0,-7-1-1,-10 2-305,-7-1 0,-6 3 0,-7 7 0,-5 3 1,-10 6-1,-13 6 370,-9 5 1,-17 6 0,-3 5 0,-7 6-1,-7 7 1,33-8 0,1 1 601,-1 0 0,-1 1-320,-5 7 0,1-1 0,6-5 1,1-1-1,-5 5 0,1 0 1,2 0-1,1-1 0,2-1 0,2 1 1,-28 18 879,9-1-892,11-7 0,15 10 0,11-4 0,7 4-86,9 1 0,18 6 0,10 1 0</inkml:trace>
  <inkml:trace contextRef="#ctx0" brushRef="#br0">21062 14473 6971,'13'-7'431,"-4"-5"0,0 3 1,1-3-1,2 0 1,0 2-1,-2 3 1,-2-1 248,-2 1 0,-4 4 1,-6-2-1,-5 5-215,-3 5 1,-1-2 0,1 6 0,2 3 0,2 2 0,2 4 0,3 0 88,2 1 0,1 0 0,0 7 0,0-3 0,1 4 0,4 0-200,4 2 1,1 1-1,1-2 1,-4 2-1,0 2 413,1 2-709,-5 2 0,3-2 0,-6-2 0,0 0 0,0 0 0,0 1-381,0-1 1,-5-1-1,-1-4 1,-1 0 0,-4-2-1,1-3 1,0-4-1261,1-3 1,4-2 0,-2 0-682,1 1 0,8-7 1,6-3 2263,4-2 0,2-14 0,-1-3 0</inkml:trace>
  <inkml:trace contextRef="#ctx0" brushRef="#br0">20968 15060 8626,'-14'-14'1140,"-4"1"0,3 6-655,-3 2 1,9 5 0,6 5-1,6 5 1,8 5 0,5 4-1,5 2-42,-1 2 1,10 3-1,-2-1 1,3-1-1,5-4 1,-1 0-1,4-4 1,-4-1-1062,-1-2 1,-2-6 0,-6-2 0,-1-4-1,-2-1 1,-6-1-1807,-2-4 0,-1-1 2424,-1-2 0,0-16 0,1 2 0</inkml:trace>
  <inkml:trace contextRef="#ctx0" brushRef="#br0">21608 14766 8385,'0'-13'28,"5"-5"0,-1 1 0,-1 0 365,-1 3 0,-1 5 0,2 3 0,1 4 0,1 8 0,-1 5 0,1 3 0,-2 3 0,-2 2 214,-1 2 0,0-1 0,2 4 0,1-2 0,1 2 0,-1 0-535,-1-2 0,2-3 1,0-6-1,1 1-420,1-1 1,-3-6-1,4-4 1,-1-6 0,-3-5 42,-2-4 0,-1-6 1,0-1-1,0-2 0,0-1 1,0 0 428,0-1 0,0 3 0,0-3 0,0 6 0,0 2 0,0 2 0,2-1 1,2 1 334,5 0 0,0 4 0,5 1 1,3 2-1,4 3 0,0 2-500,-2 1 0,0 0 1,-2 0-1,2 0 0,0 0 1,2 0-1,-2 0-2299,0 0 1,-1 6 1456,-5 3 883,1-3 0,5 5 0,2-3 0</inkml:trace>
  <inkml:trace contextRef="#ctx0" brushRef="#br0">22341 14460 8425,'0'-27'539,"0"2"330,0 3 1,0 3 684,0 5-1251,0 7 1,0 3-1,0 8 1,0 6-1,0 5 1,0 4 0,2 2-114,2 3 1,-1 2 0,5 6-1,-2 2 1,-2 3 0,0 0-337,1 0 0,-1 4 1,-4-5-1,0 1 1,0 0-1,0-3-479,0-2 1,-1-1 0,-2-4 0,-3-2 0,0-1-1,-1-3 625,-1-2 0,-7-1 0,-5-5 0</inkml:trace>
  <inkml:trace contextRef="#ctx0" brushRef="#br0">22221 14926 9791,'2'-31'0,"2"-1"0,5-1 0,5 1 0,3 2 0,5 2 0,4 4 888,0 6 0,5 1 0,1 9 0,-3 1 0,1 2 0,-1 5-888,3 5 0,-1 2 0,-5 7 0</inkml:trace>
  <inkml:trace contextRef="#ctx0" brushRef="#br0">20662 8876 8562,'0'-8'-57,"0"1"1,1 4-282,4-1 1,-4 1 0,2 7 0,-6 4-1,-6-1 1203,-3-3 0,-1-2-586,0-2 0,-1 0 0,3-2 0,0-1 0,2-1 213,-1 1-507,-2 2 1,-1 1 0,-1 0-1,1 0 1,-2 0 45,-2 0 1,0 4 0,-5 0 0,-2 1-1,-1-1 1,-2 1 0,1-2 101,-1-2 0,0 4 0,1-1 0,1 1 0,1-1 1,2 2-1,-2 1 0,0 4-134,2 1 0,-3 1 1,3 0-1,-5 1 0,-3-1 1,-1 2-1,0 1 10,-1 2 0,2 4 1,-6-3-1,-1 0 1,-1 2-1,-2 0 0,-2 3 52,-2 1 0,1 1 0,-4 1 0,1-2 0,1-1 0,-1-2-15,-2 2 1,0 1 0,1 3 0,1 2 0,1 2 0,1 1-86,0-1 1,-5 5 0,3-1 0,0 1 0,-3 0 0,-1-1 0,-5 2 67,0 5 1,0-1-1,3 3 1,2 0-1,3 1 1,-1 0 0,1 1-9,-4 0 1,1 2-1,0 5 1,1-1-1,0 0 1,0 1-20,0-1 0,2 5 0,22-29 0,-1 1 0,2 0 0,0 1 0,-2 0 1,0 1-1,-1 1 0,0-1 0,-1 2 0,0 0 5,0 2 1,0 0 0,4-3 0,0 0 0,-2 3 0,-1 1 0,1 0 0,0 1 0,1-1 0,0 0 0,0 1 0,0 0 0,1-2 0,2 0 8,1 1 0,0-1 0,-2 2 0,0-1 0,3 1 0,0 0 0,-1 2 0,-1 1 0,-2 4 0,-1-1 0,1 1 0,0 1 0,-2-1 0,0 1 81,0 2 0,0-1 1,2-2-1,1-1 1,0 1-1,1 0 0,1-1 1,1-2-1,0-2 1,1 0-1,0 1 1,1 0-73,0 0 0,1-1 0,2-3 0,0 0 1,-1 2-1,-1 1 0,2-2 0,1-1 0,-1-1 1,2 1-1,0 0 0,2 0 0,-11 34-26,1-3 0,5 5 0,-1-8 0,7 0 0,4 1 0,2-2 0,-1 1-26,2 0 0,6 2 0,3-2 0,3 2 1,4-1-1,5 4 18,3-3 0,-3-7 1,2 0-1,3-1 1,-1-3-1,4 3 0,1-2-65,3 0 0,-1 3 0,-1-6 0,2-3 0,3-2 0,-1-3 86,1-1 1,2 4 0,-2-4 0,0-2 0,1-2 0,-2-1 0,2 0 129,0 0 1,-1 2 0,4-1 0,1 2 0,-1-2-1,2 1 1,0-4-110,0-1 1,0-3 0,-2 4-1,-1-4 1,2-2 0,4-1-1,2 0 11,-1 0-116,-2-5 1,-1 2 0,0-5 0,0 1 0,0 1 0,-1-1 16,-4-2 1,2-1 0,-4-5 0,0 3-1,-1 1 1,-2-1 0,-2-3 294,-1-1 1,-1 0-1,-1 1 1,-1 2 0,-2 0-1,2-1 219,1 1-459,2 6 0,0-3 0,-2 5 1,-2 1-1,0 0 0,-1-1 1,0 1-354,0 0 0,1-5 1,2-1-1,-2-2 1,0-3-1,0-3 622,3-4 1,-4 2-1,-2-5 1,1 0-1,0-1 1,3 0-1,1-1 151,1 1 1,-3 4-1,-1-3 1,2 1-1,1 3 1,0 2-414,-3 2 0,2-1 1,-5 0-1,2 0 1,1 1-1,0-1 1,1 0-362,0 1 0,-2-1 0,1 0 0,2 1 0,0-1 0,-1 0 0,-2 1 519,-2-1 0,3-1 0,-2-2 0,-1-2 0,0-1 0,-1-1 1,0 1 353,0 1 1,1 1-556,-1 4 1,1-1-1,3-2 1,-3-1 0,-1 2-188,0 0 1,4 3 0,-3-1 0,1 0 0,0 1 0,1-1 113,3 0 0,-1 1 0,1-1 0,-3 0 0,0 1 0,-2-1 0,0-1 517,-3-3 0,4 1-165,-3-6 1,3 2 0,-4-1 0,2 2 0,0 2-179,1 0 1,-4-2-1,4 4 1,0-2-1,3 1 1,2 2-365,-2 1 1,3-4-1,-2 0 1,0 1 0,1 1-1,-2-1 1,0-3-724,-1-1 1073,-2-1 0,-1-1 0,0 1 0,-2-2 621,-1-2 0,-6-1-1363,0 0 0,-6 6 0,1 3 0,-2 3 1,-2 1-1,-2 0 0,-1 1 17,-1-1 0,-2 2 1,3 1-1,-3 2 0,0-2 1,-1-1-192,-1-2 0,4 7 865,-5 2 0,0-3 0,-4 0 0</inkml:trace>
  <inkml:trace contextRef="#ctx0" brushRef="#br0">20302 16965 9287,'-12'-34'0,"5"5"-649,7 10 0,1 8 640,8 11 1,-5 0-1,5 0 1,2 0-1,0 0 1,4 2 597,3 2 1,-2 4-1,5 5 1,0 0-1,-2 0 1,0 2-1,-2 2 1,-3 0-297,0 0 1,-2-1 0,-3 0 0,-5 3 0,-3 1 0,-1-1-507,0-3 0,-10 4-5,-3-3 0,-8 1 0,0-5 1,-2 1-1,-6-2-179,1-4 0,-1 4 0,-1-3 0,-1 3 0,1 1 397,2 1 0,-10 5 0,-4 2 0</inkml:trace>
  <inkml:trace contextRef="#ctx0" brushRef="#br0">16329 15220 8533,'0'-21'213,"0"2"0,0 17 0,0 7 0,0 5 0,2 5 0,1 1 1,1 3-1,1 2 0,-1 4 0,1 3 0,-1 3 0,1-1-3,-1-2 1,2-1-1,-3 0 1,1-2-1,1-2 1,-1-2-41,1-2 0,-1-1 1,-4-5-427,0 1 1,-1-8 0,-2-6 0,-3-9 0,-2-6 0,-1-6 160,2-4 1,-3 1 0,4-8-1,0-1 1,0-1 0,3 0 253,1 3 1,2 3 0,0 3 0,0 3 0,0 4-1,2 3 17,2 2 1,-1 4 0,6 1-1,2 2 1,0 3 0,3 2-140,-1 1 1,0 0 0,1 1 0,1 2 0,1 3-1,2 0 1,-2 2-426,-1-1 1,-2 2 0,0 3 0,1-2-1,-1-1 1,2 1 0,1 2 387,2 2 0,6-7 0,-4-1 0</inkml:trace>
  <inkml:trace contextRef="#ctx0" brushRef="#br0">17036 15113 8303,'0'-25'-363,"0"3"0,0 10 491,0 12 0,0 1 0,0 8 0,1 3 0,2 4 1,3 6-1,0 4 302,0 0 0,5 2 1,-3 4-1,3 2 0,-1 1 1,-1 1-1,1 1-120,2 1 0,-4 1 0,-2-2-736,0-2 1,-5-1-1,3 3 1,-2-3 131,-2-1 0,-2 3 0,-2-5 0,-5-3 294,-3-5 0,-7-3 0,-2-7 0</inkml:trace>
  <inkml:trace contextRef="#ctx0" brushRef="#br0">16969 15753 8391,'-12'-27'0,"4"-1"0,3 0 0,4-2 0,1 1 433,11 3 0,4-2 1,12 8-1,0 0 0,1 4 1,3 1-1,3 3 0,1 3 1,1 5-434,1 3 0,2 12 0,1 4 0</inkml:trace>
  <inkml:trace contextRef="#ctx0" brushRef="#br0">20675 10822 8011,'0'-9'0,"2"1"-150,2 2 1,-1-2 0,4 5 508,-1 4 1227,-1-1-1465,-5 6 1,-6-6-1,-3 0 1,-3 0-128,-1 0 1,-5 4 0,0 1 0,2-2-1,0-2 1,-2 1 49,-4 2 1,1-2 0,-1 4 0,-1-2 0,1 1 0,1-2 187,2-2 1,-4 3 0,2 2 0,-1 0 0,1 2-1,0-2-192,0 0 0,1 2 1,-4-2-1,2 2 1,-2 2-1,-1 2-92,-2 1 1,1 1 0,-3-1 0,0 0 0,-2-1 0,0-2 0,-1-1 0,1 2 133,2 1 0,-4 1 1,1 0-1,-3 1 0,-2 0 1,0 3-1,0 0 1,2 0 1,4 2 0,-3 0 0,0 2 0,1 1 0,-1 0 0,0 1-55,-3 0 1,-2 2-1,1 2 1,1 0 0,1 1-1,-1 1 54,-1 3 1,2-1-1,2-3 1,2 1-1,0 3 1,1-1-20,0 1 1,0-2 0,4 5 0,1 1 0,-1 1 0,2 0 0,1 3-121,2 1 0,0-2 1,-3 5-1,1-2 0,3-2 1,0 1-1,2 1 99,0-2 0,1 3 1,5-9-1,0 1 1,-1 1-1,1 1 62,0 1 0,-1-2 1,-1-1-1,-1 1 1,-2 1-1,2 1 1,0 4-121,-2-1 1,2 5 0,-5 0 0,0 0 0,2 1 0,0 1-60,2 2 0,3 1 0,0-1 0,2-3 0,2-1 0,3-1 0,1-1 275,3 0 0,1-1-139,2-7 1,0 2-1,0-2 1,2 2 0,1 1-50,1-4 0,7 4 0,-4-3 0,2 1 0,-2-2 0,1-2-50,-1-1 1,-2-2-8,3 5 1,0 1-1,2 4 1,-1 0 26,1 0 0,4-5 0,2 1 0,2 1 0,0 0 0,-1 0 0,3-3 11,0-1 1,1 7 0,3-3 0,-2-2 0,2 1 0,1-4 129,2 1 1,-2 2 0,-2-2 0,0 0 0,0-1 0,3-1 0,2 2-99,3 2 0,-2-1 0,7 0 0,-1 1 0,1-1 0,1 3-74,5 1 0,-7-2 0,5-1 1,-1 1-1,-2-2 0,0-2 1,-2-1 137,2 1 1,0-1-1,0-5 1,-3 1 0,-1 0-1,-3-1 122,-2 1 0,-2-5 1,1 0-1,0 2 1,1 0-1,0-1-332,-1 0 0,7-1 1,-8 5-1,2-2 1,2 0-1,0-1 0,1 1-56,-2-2 1,0 0 0,-3-1 0,1-3 0,0-1 0,-1 0-88,1-2 0,-6-1 0,-2-2 594,0 0 0,-4-4 1,4 0-115,0 2 1,1-1 0,2 0 0,-4-2 0,-3-1 0,-2-1-259,0 0 1,5 3 0,0-3 0,-2 1-1,-1 3 1,-2 2 0,0 2-282,1-1 0,-1 0 0,-1 1 0,-2-1 1,-1 0-1,0 1 293,-1-1 1,2 0 0,-4-1 0,0-2 0,1-1 415,1 2 0,-4-4 1,5 2-1,1 1 0,1 2-422,-2 2 0,1-1 1,-4 0-1,0 1 1,0-1-1,-3 0 1,0 1-181,1-1 0,-2 0 0,2 1 0,-3-1 1,1 0-1,1 0 513,1 1 0,1-5 0,-4 0 0,2 1 0,3 2-242,2 1 1,-4-4-1,3 0 1,-1 1-1,-1 2 1,-1 1-1,1 1-196,-2-1 0,0 2 1,0 1-1,1 3 0,-1 1 1,-2-1-307,-1-3 1,0-1 574,0-2 0,0 1 0,0-1 323,0 0 1,5-4-1,-1 0 1,1 0-495,1-2 1,-3 5 0,4-3 0,0 1 0,-1 1 0,0-1-353,-3 5 0,3-2 336,-1 5 0,-1-3 1,-2-3-1,1-2 1,1-1 467,-1 1 0,-2-2 52,-1 1 1,2-5-540,2 5 1,2-5-1,5 4 1,-4-1 0,0 1-285,1 2 0,-4 0 0,4 1 0,-2-2-323,-3 1 1,0-4-1,-1-3 1,4-6-3174,2-6 3857,1-3 0,10-7 0,2-2 0</inkml:trace>
  <inkml:trace contextRef="#ctx0" brushRef="#br0">20542 16752 7867,'-14'5'0,"1"-1"0,1 1 465,3 0 0,2-2 0,4 6-145,-1 2 1,-5-4-1,4 2 1,2 1 0,3 2 47,5 2 1,-2-1 0,6 0 0,2 1-1,4-3 1,4 0 0,2-2 0,3-1-45,1 0 1,2-2-1,1-6 1,3 0-1,3 0 1,3-2 0,0-2-616,0-5 1,5-7 0,-7-4 0,2 0 0,-1-4 0,-5 0-617,-3 2 1,-7-3 0,-4 3 0,-3-2 0,-5 2 0,-5 3 906,-2-1 0,-8 0 0,-2-7 0</inkml:trace>
  <inkml:trace contextRef="#ctx0" brushRef="#br0">18969 15553 7944,'0'-14'213,"0"9"0,-2 5 0,-1 8 0,-1 7 0,1 4 0,1 1 0,2-1 1,0-3 223,0-1 0,2 3 1,1 0-1,3-4 0,0-2 1,1-4-1,-1-1 1,2-1-680,-1 0 1,-3-2 0,4-7 0,-1-3 44,1-2 1,-5-12-1,1 6 1,-3-4 0,-1-3-1,0 2 137,0 0 1,0-4-1,0 6 1,0 0-1,0 2 1,0 2 665,0 0-377,0 5 1,2-3-1,2 3-101,5 1 1,3-4 0,1 7 0,1 1 0,-1 2-1,0 1 1,1 0-536,-1 0 0,0 0 0,1 0 0,-1 0 0,0 0 0,1 0 407,-1 0 0,0 0 0,1 0 0</inkml:trace>
  <inkml:trace contextRef="#ctx0" brushRef="#br0">19515 15353 8029,'-13'-8'-4,"0"3"0,1 6-73,3 3 1,2 2-1,2 5 1,-2-2-1,-2 1 1,0 3-1,0 5 1,0 3 381,0 0 0,6 8 0,-3-2 1,2 0-1,-1-1 0,3-2 0,0 3 1,2-1 126,0 4 1,2-2 0,0-3-1,4-1 1,0 1 0,2-1-2413,-1 1 1980,2-6 0,4 6 0,1-4 0</inkml:trace>
  <inkml:trace contextRef="#ctx0" brushRef="#br0">19262 15886 8568,'-6'-33'945,"6"13"0,2 2 0,9 10-1058,10 7 1,10-3-1,5-2 1,2-2 0,4-2 112,2-2 0,4-1 0,5-1 0</inkml:trace>
  <inkml:trace contextRef="#ctx0" brushRef="#br0">8465 12314 8368,'0'-13'-66,"4"4"-1799,1 0 1954,-1 6 628,-10-3 1,5 5 105,-4-4 0,2-1-783,-1-2 0,1 2 1,-6 7-1,-1 2 0,-1 3 1,1 0-1,1 1-274,-1 1 0,-4-4 0,-2 4 0,-2-2 1,2-4-1,0 1 0,-1 0 458,-1 2 0,-5-1 0,2-4 0,-1 0 0,0 0 0,-1-1 0,1-2 644,0-2-785,0 1 1,0 4-1,-1 0 1,1 0-1,0 1 1,0 2-264,-2 2 0,3 1 1,-1-3-1,0 3 1,0 0-10,-1 0 271,7-2 0,-5 0 0,5 2 0,-2 0 0,0 0 0,1-1 0,-1-1-9,2 0 1,-1 5 0,1-3 0,-2 2 0,2 1 0,0-1-89,-2 1 1,3-4 0,-3 4-1,2 1 1,0 0 0,-2 1-1,2-2-44,1 1 0,0 2 0,-1 1 0,-2 1 0,2-1 0,1 0 66,2 1 0,-4-1 0,2 0 0,4 0 0,-1 1 0,0-1 0,0 0 61,3 1 0,-1-5 0,4 0 1,0 1-1,-1 2 0,1 1-63,0 0 0,1 1 0,4-1 0,-2 0 0,-3 2 1,0 2-12,0 0 0,0 1 0,3-5 0,-3-1 0,0-1 0,0-3 1,3 3 143,2 1 1,1-3-1,0-1 1,0 3 0,0 1 27,0 1 1,1-4 0,4 0 0,4 1 0,3 2-191,1 1 0,0 1 0,1-1 0,-1 0 1,0 1-1,1-1 0,-1 0 10,0 1 0,1 2 0,0-1 0,3-3 0,2-2 0,0-1 0,2 0 184,0 1 1,-1-3 0,4 1 0,-2-1 0,2-1 0,1 2-26,2-1 0,0-3 0,-1 5 1,-1 0-1,-1 0 0,-2 0 0,2 1-231,1 2 0,-3 2 0,1-3 0,0 0 0,1-2 0,0 1 1,-2 0 63,2-1 0,-4 2 0,3-7 0,-1-1 1,0-2-1,-1-1 304,-2 0 1,5 0 0,-2 0 0,2 0-1,-1 0 1,-2 0 0,0 0-333,-1 0 0,3 0 0,3 0 0,1 2 0,0 1 0,-1 3-1142,1 1 1049,0 2 1,-1 3 0,1-2-1,0-1 1,-1 0 0,-1 0 268,-2 0 1,5-5-1,-4 4 1,-2-2-1,0-3 1,-1-2-1,2-1 331,3 0 0,-4-4 0,0-1 1,0 1-1,0-1 0,1 1-588,0 1-24,-3 1 1,3 2 0,-3 0 0,-1 0 0,2 0 0,-2 0-1,0 0 1,0 0 0,-1 0 0,3 0-1,1 0 1,-1 0 153,-2 0 0,5 0 0,-2 0 0,3 0 0,2 0 1,-1 0-1,1 0 120,0 0 1,-1-4-1,1 0 1,1-1 0,2 1-1,1-1-335,-1 2 116,-2 2 0,3-1 0,0-1 0,-1-1 1,-2 1-1,0 1 4,3 2 0,-3 0 0,3-1 0,-3-2 0,0-1 0,2-1 0,3-1 331,1-3 1,-5 2 0,2 0-1,-2-1 1,-3 1 0,1-2 0,0 0-273,-1 0 0,-1 5 1,1-4-1,-3 1 1,2-1-1,-1 0 1,0-1-194,-3 0 0,2 4 0,-5-2 1,-2-1-1,-1 3 0,-3-3 191,-3 1 0,1-2 1,-4-4-1,0-1 1,0 1-1,-1-2 1,-1-1 166,0-2 0,1-6 1,-5 2-1,0-3 1,0-2-1,0 1-123,0-1 1,0 0 0,-2 2-1,-2 1 1,-3 4 0,-2 0 0,0 3-165,-2-3 0,-2 6 0,-3-4 0,-3 3 0,-2 2 0,-3-1 0,-3 1 141,-4 0 0,-3-1 1,-6 0-1,0-3 0,-1 0 1,-2 0-1,-3 2 120,-1 2 1,-2 1-1,-5 2 1,0 3-1,-1-1 1,-3 2-171,-3 0 1,5-3-1,-12 5 1,0 1 0,1 2-1,-3 1 1,2 0-50,0 0 1,-3 0 0,0 0 0,1 0 0,4 0 0,2 0 0,3 0-210,2 0 0,6 1 1,5 2-1,1 4 1,1 4 325,0 4 0,2 7 0,4-2 0</inkml:trace>
  <inkml:trace contextRef="#ctx0" brushRef="#br0">6052 14846 8324,'-8'6'-416,"-2"-3"0,6 6 326,1 2 351,1-5 0,4-1 0,2-5 1,5 0-1,3 0 0,3 0 1,1 0-1,2 0-99,-2 0 1,3 0 0,1 0-1,0 0 1,4 0 0,0 0 0,-1 0-192,0 0 1,-1 0-1,3 0 1,-1 0 0,-2 2-1,0 1 1,0 1 121,1-1 0,-1 3 0,4-1 0,1-2 0,0-2 35,-1-1 1,1 0 0,0 0 0,-1 0 0,3 0 0,0 0-57,2 0 1,5 0-1,-5 0 1,0 0 0,2 2-1,1 1 1,1 2-1,-1 1-269,-1 0 1,2 3 0,-3-3 0,-3 2 0,-1 0 0,-1 1 0,0-1-411,-1-2 1,-2 2 806,3-3 1,-8 1 0,6-3 0,-3 1-1,-2-1 164,-1-1 0,0-2 1,-3 0-1,2 0 0,0 0 1,1 0-348,3 0 1,2 0 0,0 0 0,-2 0 0,2 0 0,1 0-249,2 0 0,4 0 0,1 1 0,1 2 0,1 2 0,-2-2 0,3-2 129,-1-1 0,-3-1 0,4-2 0,1-2 1,-2 1-1,-2-2 904,1-3 0,-5 1-652,3 0 0,-3 3 1,-1-2-1,0 1 0,-1 1-185,1-1 1,-2 5-1,-1-5 1,-2 2-1,0-1 1,1 2-265,-1 2 1,0-4-1,3 1 1,-1 1-1,-2 0 1,0 0 332,-1-1 1,3-5 0,-5 3 0,0-2 0,2-1 0,-2 1-1,0-1 232,-2-2 1,2-1-1,-1 1 1,-2 0-1,-1 2 1,0 0-454,3 2 0,-4-3 0,4 4-88,-3-2 0,-2 4 1,2-3-1,1-1 125,2 1 0,0 2 0,-5-2 0,-1-1 0,-2 3 0,-1-3 0,0 1 275,-1-4 0,-2 0 0,-6-4 0,0-2 0,0 0 260,0 0 0,-6 3-285,-3 0 8,3 1 0,-5-5 0,6 0 0,-3 2-79,-2 1 1,2 2-1,1 0 1,0-1-1,1 1 1,-2 0-71,1-1 0,-1 5 1,-2 1-1,1-3 1,-1-1-1,-2-1 23,-1 0 1,-5 4-69,0 0 1,-6 4 0,2-2 0,-3 0 0,0 1 31,3 0 0,-7 1 0,4 5 1,0 0-1,-2-1 0,4-2 43,-3-2 1,3 1-1,-1 4 1,3 0-1,1 0 1,0 0 41,1 0 0,0 0 0,3 0 0,-2 0 0,0 0 0,0 0-54,0 0 0,-4 0 0,3 0 0,-2 0 1,-2 0-1,-3 0 0,0 0-120,-1 0 142,0 0 1,1 0-1,-1 0 1,2 0 0,0-1-1,1-2 61,0-2 1,-4 1-1,6 4 1,-2 0-1,1 0 1,0 0-76,0 0 1,-3 0 0,0 0 0,-1 0 0,1 0 0,-1 0 4,0 0 0,1 0 3,-1 0 0,0 0 1,1 0-1,-1 0 1,0 0 18,1 0 1,-1 0 0,0 0 0,2 0-1,1 0 1,4 0 0,-1 0 49,0 0 1,3 0 0,-2 0 0,-1 0 0,0-2 0,-1-1-150,1-1 1,-4-1 0,3 5 0,-3 0 0,-2 0 0,0 0 0,1 0 29,-1 0 0,-1 0 0,-2 0 0,-1 0 1,2 0-1,0 0-56,3 0 1,-1 2 163,0 2 1,1-2 0,-1 2-1,-1-2 1,-2-2-33,-1 0 1,0 1 0,3 2 0,-3 3 0,-3 0 0,-2 0-42,1-3 0,4 0 0,-5 0 0,-1 1 1,0 1-1,0-1 8,1 1 0,5-1 0,-4-2 0,-1 0 0,1 4 0,1 0 0,0 2-18,-1-1 0,4 2 1,-4 4-1,-2 1 1,0 0-1,0 3-165,1 1 1,5 5 0,-3-1 115,1 4 0,2 5 0,5 0 0,0-2-11,4 0 0,5-3 0,8 1 0,4-2 0,5-1 0,5-4 20,4 0 0,19 2 0,9-4 0,9-2 1,8-1-1,7-2 72,4 0 0,-26-3 0,1 0 0,1 0 0,-1 0 0</inkml:trace>
  <inkml:trace contextRef="#ctx0" brushRef="#br0">6252 17472 8556,'-6'-13'-162,"0"4"0,-3 3 1,5 4 6,2 8 1,2 5 0,2 0 821,2-2 1,-1-3 0,6-6-364,1 0 1,7 0 0,0 2 0,1 1 0,1 1 359,4-1 0,2 4-830,1 2 1,1-1 0,0 1 0,1 1 0,2 2 106,1 1 1,6-4-1,-2-2 1,4-1 0,1-1-1,-2-1 1,-1 1 220,-1-2 0,-5-2 0,3-1 0,-1 0 0,-4-1 0,1-2 0,-1-2 65,3 2 1,-3-3 0,-4 2 0,-1 1 0,3 2 0,-2 1-448,0 0 0,6 0 0,-7 0 0,0 0 0,1 0 0,0 0 0,0 0 13,-3 0 0,3 4 0,-4 0 0,1-1 1,1-1-1,0-2 0,1 0 439,-2 0 1,2 0 0,-5 0-1,2 0 1,3 0 0,1 0-195,2 0 1,-1 0 0,1 0-1,-1 0 1,1 0 0,0 0-1,-1 0-184,1 0 1,1 0-1,2 0 1,1 0-1,-1 0 1,-1 0 0,1 0 183,1 0 1,5-2 0,-7-1-1,-2-3 1,-4-1 0,1-2-1,1 0 211,2 0 1,-5 2-1,0-3 1,1 2 0,-1 2-1,0 3-405,2 2 1,0-4 0,-1 1 0,-1 1 0,1 0 0,-1 0 0,0-1 108,2 1 1,-1 0 0,1 0-1,-3-3 1,0-2 0,-2 0 297,0 0 0,-1-4 0,-5 3 0,1-1 0,-1 0 0,0 2 0,1 1-356,-1 0 0,-4 4 0,0-3 0,1 1 1,2 1-1,1-1-262,1-1 0,-6 5 0,1-4 0,2 2 0,1 1 390,1-3 0,-1-1 0,-2 3 0,-1-3 0,0-1 0,0-3 0,0-2 334,1-2 1,2 1-1,0 0 1,-2-1-1,-1 1 1,0 0 0,0-2-318,0-3 1,-6 3-1,1-2 1,-2 2-1,-2 1-299,0 1 0,0 0 1,0-1-1,-2 1 0,-1 0 1,-3-1-1,0 1 433,0 0 1,-3-5-1,3-1 1,-1 0 0,-2-1-1,0 2 1,2 1 153,1-1 0,-4 0 0,1 5 1,-2 0-1,1-1 0,1 2-697,-1 3 0,-4-1 1,-2 6-1,-2-1 1,1 1-1,-1-1 0,-1 2 170,-2 2 1,3 1 0,-3 0 0,1 0 0,0 0 0,0-2 0,-1-1 265,-3-1 1,3 0 0,1 4 0,0 0 0,3 0 0,-1 0-46,0 0 1,-6 0 0,2 0 0,-2 0 0,1 0 0,1 0 0,-2 1-176,-1 3 0,-2-2 1,0 4-1,1-2 0,-1 1 1,0-1-1,1 1 156,-1-1 0,0 1 1,1-5-1,-1 0 1,0 0-1,2 0 44,3 0 0,-8 0 0,4 0 0,-2 0 0,-1 0 0,3 0 0,-1 0-64,0 0 0,1 0 1,-1 0-1,0 0 1,1 0-1,-1 0 0,2 0 19,3 0 0,-3 0 0,2 0 0,0 0 0,-1 0 0,2 0 0,-2 1-8,-1 3 1,3-2 0,-1 4 0,0-2 0,-1 1 0,0-2 28,2-2 1,0-1 0,-3 0 0,1 0 0,2 0 0,0 0 0,-1-1-1,1-4 1,1 4 0,-2-4 0,1 4 0,-2 1 0,0 0 0,2 0-63,4 0 1,-1 0 0,0 0 0,-1 0 0,1 0 0,1 0 17,-1 0 1,3 0 0,-5 0-1,0 0 1,1 0 0,-4 0-1,-1 0 50,-2 0 1,2 0-1,0 0 1,1 0 0,-1 0-1,1 1-23,-1 4 1,1-4-1,1 4 1,0-2 0,1 0-1,0 3 1,0-1 0,-2 1-20,-1-3 0,0 3 1,1 0-1,2 0 0,-2 0 1,-1-1 87,-2 0 0,1-3 1,-3 4-1,1-2 1,0 1-1,3-2-78,0-2 1,1 4-1,0 1 1,4-1-1,-1 3 1,2-1-1,-2 4-71,0 0 0,3-2 1,-2 0-1,0 2 1,3 0-1,-1 4 1,0 2 62,2 0 0,2 1 0,4-3 1,3 3-1,1 4 0,3 2 1,1 1-1,2 0-67,0 3 1,2 2 0,2-4-1,7 1 1,5-2 0,8-3-98,5-4 0,5-5 0,8-4 1,1-4-1,4-4 0,3-1 0,5 2-874,0 2 1049,0-2 0,-2 10 0,0-5 0</inkml:trace>
  <inkml:trace contextRef="#ctx0" brushRef="#br0">21475 8996 8185,'-6'-13'563,"4"5"-591,-3 2 1,6 6 0,3 0 0,5 0 121,3 0 0,-3 5 0,-2 1 0,1-1 1,-1 3-1,4-2-145,1 0-61,-5 4 0,5-8 0,-3 2 0,3-1 1,2 0-354,4 1 0,-3 1 0,4-5 465,0 0 0,2 6 0,6 1 0</inkml:trace>
  <inkml:trace contextRef="#ctx0" brushRef="#br0">21901 9036 8168,'14'0'-180,"-1"0"0,0 0 191,1 0 0,-1 0 1,0 0-1,1 0 0,-1 0 1,0 0-21,1 0 1,-1 1 8,0 4 0,1 2 0,-1 6 0</inkml:trace>
  <inkml:trace contextRef="#ctx0" brushRef="#br0">22235 9182 8118,'9'-7'-53,"-1"3"0,3 2-362,1 2 0,-3 2 1,-2 2 369,-1 5 0,-2-2 0,-2 2 45,2 2 0,-2 0 0,4 3 0</inkml:trace>
  <inkml:trace contextRef="#ctx0" brushRef="#br0">22621 9342 8006,'-13'0'0,"1"2"-408,3 2 1,3-1 198,6 6 1,0-4-1,0 3 282,0 3 0,6-4-73,3 2 0,3 0 0,1 4 0</inkml:trace>
  <inkml:trace contextRef="#ctx0" brushRef="#br0">22888 9729 8107,'0'-19'-37,"6"16"1,6 1 0,5 8-138,6 3 0,3 0 0,-8 4 1,-2-1-1,-1 0 0,-3 0 174,-3 3 0,3 13 0,-5 0 0</inkml:trace>
  <inkml:trace contextRef="#ctx0" brushRef="#br0">23194 10289 8096,'-13'1'170,"0"3"0,4 4 0,2 5 0,1 2-259,3 3 0,1-3 0,2 4 0,0-1 1,0 1-1,0 2 0,0 2 0,0 1-1412,0-2 1501,6 3 0,1-4 0,7 6 0</inkml:trace>
  <inkml:trace contextRef="#ctx0" brushRef="#br0">23154 10888 8742,'-25'-6'361,"3"-3"1,9 14 0,8 5 0,5 7-753,5 2 1,1-1 0,3-5 0,-4 0 0,0 2 0,-1 3 390,-1 4 0,-7 3 0,-4 2 0</inkml:trace>
  <inkml:trace contextRef="#ctx0" brushRef="#br0">23035 11408 8168,'-18'0'0,"0"2"81,2 2 0,7 5 0,4 7 0,4 2-487,1-2 1,-5 3 0,1-1 262,1-1 1,-3-3 0,0 0-1,0-1 1,-1 0 0,1 1 37,0-1 0,0-4 0,3 0 0,-1 1 105,1 2 0,-5 1 0,1 1 0</inkml:trace>
  <inkml:trace contextRef="#ctx0" brushRef="#br0">22688 11901 8619,'-39'-6'0,"4"-1"8,4-1 0,14 8 0,7 9 0,4 3-577,2 1 1,-1 1 0,4-1 101,-4 0 1,2 1 466,-5-1 0,-1 6 0,-5 2 0</inkml:trace>
  <inkml:trace contextRef="#ctx0" brushRef="#br0">22195 12194 7885,'-23'2'0,"1"1"-40,-1 1 0,3 2 1,1-3-1,1 2 0,1-2 54,0-2 0,2 3 1,2 1-1,0-1-1258,-1 2 1244,7-4 0,-5 10 0,5-5 0</inkml:trace>
  <inkml:trace contextRef="#ctx0" brushRef="#br0">21755 12288 7840,'-25'0'0,"2"0"-354,6 0 0,6 0 1,4 1 136,1 4 1,0 0-1,3 6 1,-1-2 216,1 1 0,-5-4 0,1 0 0</inkml:trace>
  <inkml:trace contextRef="#ctx0" brushRef="#br0">21382 12381 7840,'-14'1'0,"1"2"0,0 3 0,-1 2 0,1-5 0,0 3 0</inkml:trace>
  <inkml:trace contextRef="#ctx0" brushRef="#br0">21475 12168 7843,'-9'0'-14,"2"1"1,-1 2 665,1 2 197,4-1 1,-3-2 0,6 2-738,0 5 0,0 7 0,-2 2 0,-1 0 1,-2 1-1,-1 2 0,0-1-118,3-2 0,1 1 0,2-1 0,0 0 0,2-2 0,2-1 20,5-3 1,3-2-1,3 2 1,1-2-1,2-2 1,0-2-1,-1-2-12,1 2 1,6-4 0,-2 2 0,2-2 0,-1-2 0,-2 0-1718,-2 0 976,5 5 739,-9-3 0,10 10 0,-4-5 0</inkml:trace>
  <inkml:trace contextRef="#ctx0" brushRef="#br0">24141 10515 8263,'-6'-7'0,"-3"2"0,-3 4 0,-1 1 0,0 0 0,-1 0 0,1 0 0</inkml:trace>
  <inkml:trace contextRef="#ctx0" brushRef="#br0">23874 10555 8263,'-22'8'-107,"0"-4"1,6-3 0,-2-1 106,3 0 0,2 0 0,-1 0 0</inkml:trace>
  <inkml:trace contextRef="#ctx0" brushRef="#br0">23621 10422 8460,'0'-13'1022,"-1"5"-535,-4 4 0,2-2 1,-6 1-1,0 4 17,2 4 0,-3 0 0,5 6 0,2 1 0,2 2 0,1 1-26,0 0 0,4 1 0,2 1-331,1 2 0,1-2 0,2 4 0,-1-1-123,2 0 1,-4 4 0,0-4 0,1 0 0,-2 0 0,0-1-192,-3 0 1,2-7 0,0-6 67,-2-7 0,-2-3 0,-1-16 0,2-3 0,1-3 0,3-3 0,1 0-117,3-2 1,1 5-1,-1-3 1,-1 3 0,0 3-1,0 2 465,0 6 1,-5 2 0,4 2 144,-2-1 0,-2 14 0,-4 8 0,0 6 0,0 4-10,0 1 1,0-2 0,0 5 0,0 0 0,1-1 0,4-3 0,4-4 143,3 0 0,2-1-994,4 0 1,-3-5-1,3-4 1,-2-2 91,2-2 1,0-6 0,1-5-1,-6-3 1,-2-6 0,-4 0-103,-3-4 1,-2-1 0,-2-2 0,0 2 0,0 1-1,0 4 1121,0 0 0,-6 3 0,-1 3-41,-1 1 0,2 7 0,8 5 0,2 5 0,7 3 871,5 4 0,0 1-1497,6 1 1,-4 0-1,3 1 1,-2-1-1,-1 0-336,1 1 0,-4-1 1,4 0-1,-1 1 0,1-1 1,1-1-3828,-1-3 0,-1 1 4185,-5-6 0,0 7 0,1-4 0</inkml:trace>
  <inkml:trace contextRef="#ctx0" brushRef="#br0">24514 10155 8338,'-6'-7'272,"3"1"167,-6 6 0,8-4 1,1-1 814,7 2-963,-1 2 1,0 2 0,-6 4 0,0 3 0,0 4 0,0 2 191,0-1 1,-4 5 0,-1-1-1,1 1 1,-1 0 0,1 0 70,1-2 0,1-1 0,2-2-789,0 1 1,6-7 0,3-3 0,3-2-75,1-2 1,1 0 0,1-2 0,1-4-1,2-5 1,-2-6 0,-3 1-304,-4 1 1,2-3-1,-6 1 1,1 0 989,0 3 0,-3 6 0,-7 4 0,-4 4 0,1 4 440,3 5 0,2 0 1,2 3-1,3 4 1,4 2-1,7 1 329,1-3-1583,5-1 1,0-1-1,5-3 1,0 0-1,3-4 1,2-1 435,2-3 0,2-1 0,6-2 0</inkml:trace>
  <inkml:trace contextRef="#ctx0" brushRef="#br0">5799 13074 8173,'-14'0'0,"1"-6"0,0-1 0</inkml:trace>
  <inkml:trace contextRef="#ctx0" brushRef="#br0">5612 13061 8173,'-13'-6'-65,"-5"-2"1,0-4 0,2 4 0,1 3-54,2 4 1,1 7 0,1 2 0,4 4 0,1 2-1,3-1 1,2 0 0,1 1 122,0-1 0,6-1 198,3-3 0,8 3 0,5-5 0,5 2 1,4-2 111,5-1 0,2 0 0,4-3 0,2 1 0,5 1 0,3-1 0,3 2 0,1 0 0,2 0 1,0-1-1,-1-1-115,1 0 0,4 1 0,-4-7 0,-2-1 0,-2-2 0,-5-3 0,-5-4-293,-3-4 1,-6 0-1,-6-7 1,-5-2-1,-6-4 1,-4-7 0,-2-2-1,-3-4 15,-4-2 1,-5 1 0,-5-8-1,-5-2 1,-5-3 0,-4 0-1,-2 2 37,-3 5 0,-5 1 1,-4 6-1,0 5 1,-1 3-1,0 6-78,-3 4 1,-1 6 0,-4 10 0,-2 3 0,-5 4 0,-3 4 0,-3 5 16,-2 10 1,8 7 0,-2 7 0,7 3 0,2 4 0,7 3 0,5 6-1926,10 5 2027,3 15 0,4-6 0,0 11 0</inkml:trace>
  <inkml:trace contextRef="#ctx0" brushRef="#br0">21821 8849 8234,'-19'0'146,"4"0"0,-4 0 0,9 0 63,5 0 0,7-4 0,11-1 0,2 2 0,1 0 0,4 0 0,0-1 0,2 1 0,1 2 0,-1 1 0,2 0 0,-1 0 1,1 0-845,-2 0 1,-6 0-1,4 0 169,-1 0 1,-3 4-1,5 2 466,-2 1 0,5-4 0,-3 3 0</inkml:trace>
  <inkml:trace contextRef="#ctx0" brushRef="#br0">22688 8836 8234,'7'6'175,"-2"3"1,2-3 0,2-2-121,3-2 0,1 2 0,1 0 0,-1-1 0,0-1 0,2-2 1,1 1-437,2 4 1,6-4 0,-2 5 0,3 0 0,2 2 0,0 0-1,-1 0 381,1-2 0,0 3 0,-1-3 0,1 1 0,-2 0 0,-1 4 0,-4-4-11,0-1 1,2 3 0,-4-5 0,-4 1 0,-2-1 0,-3 2 0,2 0 128,0 0 1,-2 4-1,0-1 1,2 2-1,0-1 43,3-1 0,-5-5 0,0 4 1,1-1-1,2-1 0,1 1 1,0-1-95,1 0 1,5 0 0,3-3 0,3 2-1,2-1 1,0 1-68,-1-1 0,13 12 0,2-1 0</inkml:trace>
  <inkml:trace contextRef="#ctx0" brushRef="#br0">24021 9356 8553,'1'-8'-270,"5"4"1,8 2-463,6 2 0,10 0 732,1 0 0,6 0 0,-3 0 0</inkml:trace>
  <inkml:trace contextRef="#ctx0" brushRef="#br0">24581 9449 7976,'15'9'-388,"1"-2"261,2-1 0,-1 0 0,-3-3 0,-1 3 0,0 1 0,1 2 1,-1 0-1,0 0 127,1 1 0,-1 2 0,0 2 0</inkml:trace>
  <inkml:trace contextRef="#ctx0" brushRef="#br0">25087 9769 8385,'-7'13'286,"2"2"1,4 1-368,1 2 0,6 0 0,3-3 0,4 1 0,3 3 0,4 0 0,0 2 81,4 0 0,1 1 0,2 5 0</inkml:trace>
  <inkml:trace contextRef="#ctx0" brushRef="#br0">25407 10515 8751,'-26'2'0,"0"4"387,4 7 1,9 2-1,8 7 1,5 0-441,5-1 0,2 4 0,7-3 0,-1 3 0,0 2 1,1 0-1,-3-1 53,-2 1 0,3 6 0,-4 1 0</inkml:trace>
  <inkml:trace contextRef="#ctx0" brushRef="#br0">25407 11688 7996,'-32'13'675,"4"5"1,-4 0-1,6-2-380,4-1 1,2 3-1,7-1 1,1 1 0,3 1-1,5 4 1,4 2-1126,4 1 830,4 1 0,5 12 0,0 2 0</inkml:trace>
  <inkml:trace contextRef="#ctx0" brushRef="#br0">25274 12647 9507,'-49'9'0,"3"2"0,9 4 692,12 5 0,10 5 0,6 1 0,5-3-755,2 0 0,1-6 1,-2 5-1,-2 2 1,2 3-1,2 2 0,1 3 1,1-1-1011,4 1 0,2-4 1073,7 3 0,5-2 0,2-3 0</inkml:trace>
  <inkml:trace contextRef="#ctx0" brushRef="#br0">25047 13647 7875,'-13'27'-115,"0"-1"0,-1 1 0,1 0 0,1-1 262,3 1 0,-3 0 1,5-1-1,-2 1 1,2 0-1,-1-1 1,2-1-1,1-1 94,2-2 0,-3-5 0,1 2 0,1-1 0,-1-1 0,1 0 30,1-3 0,1 0-271,2-1 0,0 6 0,0 2 0</inkml:trace>
  <inkml:trace contextRef="#ctx0" brushRef="#br0">24741 14367 7825,'-42'0'0,"-1"0"0,5 1 761,8 4 0,9 1-237,8 2 0,4 4-865,0-3 1,6-1-1,-1 0 341,2 3 0,-3-5 0,-3 0 0</inkml:trace>
  <inkml:trace contextRef="#ctx0" brushRef="#br0">23968 15100 7814,'-31'22'-119,"-1"0"1,3-1-1,7 3 1,4-2 118,3 1 0,-4-3 0,-2-1 0</inkml:trace>
  <inkml:trace contextRef="#ctx0" brushRef="#br0">23314 15953 7655,'-37'13'0,"6"2"0,11 3 0,8 4 0,0-3 0,4 0 0</inkml:trace>
  <inkml:trace contextRef="#ctx0" brushRef="#br0">23048 16366 7851,'-21'13'-519,"-3"0"519,7 1 0,-7 11 0,3 3 0</inkml:trace>
  <inkml:trace contextRef="#ctx0" brushRef="#br0">22755 16632 7851,'-21'14'-33,"2"-5"1,5-1 0,1 1-1,0 0 1,-1-1 0,2-1-904,4 0 936,-4-4 0,4 9 0,-5-4 0</inkml:trace>
  <inkml:trace contextRef="#ctx0" brushRef="#br0">22475 16806 7851,'-31'8'41,"-1"1"1,3-4 0,5 2 291,2-1 1,6-1 0,-1-4 0,5 2-334,4 1 0,-1 1 0,-5-5 0</inkml:trace>
  <inkml:trace contextRef="#ctx0" brushRef="#br0">22141 16965 7851,'-19'5'0,"-5"1"0,-2 1-22,-1 4 1,-1-1 0,10 0-1,2-2-56,1-2 1,2 4 0,-1-1 0,1 3 0,0 0-1,-1-2 1,1-1 0,0 1-226,-1 2 1,3-3 0,0-2 0,2 1 302,-1-1 0,-2-4 0,-1 3 0</inkml:trace>
  <inkml:trace contextRef="#ctx0" brushRef="#br0">21595 16925 8498,'-6'-7'755,"-3"3"1,2 2-572,-2 2 1,6 8 0,-2 3-1,4 6 1,-1 2 0,-1 2-1,-3 2 186,-1 1 0,3 0 1,-4 2-436,2 1 0,-4 0 0,3-2 0,-2-1 0,0-4 124,-2 0 1,5-1-1,2-3 1,3 2 0,1-2-1,0-1 58,0-2 1,10-1-1,6-1 1,6-4 0,10-1-1,3-3-384,7-2 1,6-1-1,1 0 1,3 0-1,3 0 1,0 0 266,-2 0 0,3-6 0,-8-1 0</inkml:trace>
  <inkml:trace contextRef="#ctx0" brushRef="#br0">25407 13514 8155,'-6'-14'0,"3"7"0,-4 1 0,1 0 1224,3-3 0,3 2-930,5-2 1,-2 6 0,5-1-1,3 2 1,1 4 0,-1 2-1,-2 5 1,-4 3 227,-4 1 0,4 0-310,-1 1 0,1-1 0,-5 0 0,0 2 0,0 1 136,0 2 1,0 0 0,0-5 0,1 1-472,4-1 0,-3-6 1,7-2-1,0-5 1,0-5-239,0-3 1,-5-4 0,4-3 0,-2-3-1,-3-4 1,-2-2 393,-1 2 0,5-3 0,-1 4 1,-1-1-1,-1 1 0,-2 2 1,0 3 593,0 1 0,0 1-4,0 1 1,0 7 0,1 6 0,2 8 0,3 2-394,1-1 1,-2 3 0,4-3-1,0 2 1,-1 3 0,1-2-1,0-2-662,-1-1 0,3-2 1,-2 4-104,3-2 1,2-8 0,-3-1 0,0-9 0,-4-7 276,-1-6 1,0 2-1,-3 1 1,1 1-1,-1-1 1,-1 0 1166,-2 0 1,0 5 0,-2 7-249,-2 1 0,2 3 0,-2 7 0,4 5 1,3 3-1,3 3-812,1 3 1,1-3-1,2 4 1,-1-1-1,1-1 1,2 0-884,2-3 0,0 0 0,3-1 0,0 0 0,1-1 0,0-3 0,1-4 1034,2-4 0,1 5 0,5 1 0</inkml:trace>
  <inkml:trace contextRef="#ctx0" brushRef="#br0">26154 13181 8673,'-15'-14'0,"0"1"880,2 0 1,-3 5 858,7 4-1421,3 2 1,1 2 0,10 0 0,2 2 0,2 2-98,0 5 1,-5-2-1,4 4 1,-2 2 0,-3 3-1,-2 2 57,-1 1 0,0-2 0,0 3-94,0 0 1,0-2 0,0-5-1,0 0-184,0 0 0,2-1 0,2-1 0,5-4-203,3-1 1,1-2-1,-1-5 1,-2-3 0,-2-5-1,-2-3-125,-3-2 1,-2 1-1,-1 0 1,0 0 2312,0-1 0,-4 5-1274,-1 0 0,2 8 1,8 1-1,4 6 1,4 3-448,5 0 0,-2-5-792,6 5 1,-1-6 0,3 1 0,-2-2-1,2-2-2796,1 0 1,0 0 3323,-3 0 0,3 6 0,-4 1 0</inkml:trace>
  <inkml:trace contextRef="#ctx0" brushRef="#br0">21222 12714 7772,'-14'-6'0,"2"6"0,4 8 0,3 3 0,5 3 17,5-1 1,2-1 0,6-2-1,1-1 1,-1 2 0,2 0 0,3 3-1,4-2 1,3-2 0,2-1 0,1 1-1,1 1-17,2-3 0,1 10 0,-6-3 0</inkml:trace>
  <inkml:trace contextRef="#ctx0" brushRef="#br0">21768 13007 7741,'-12'2'194,"3"2"1,3 8 0,8 6 0,2-2 61,5-1 0,6-6 1,1 0-1,-1 0 1,2-1-1,-1 1 1,2 2-1,1 1-347,2 1 0,1 0 0,4 1 0,0 0 0,-3 4 1,0 3 90,0 0 0,2 10 0,2-3 0</inkml:trace>
  <inkml:trace contextRef="#ctx0" brushRef="#br0">22181 13607 8684,'8'13'0,"-5"1"0,-5-1 0,-2 0 822,1 1 0,3-1 1,4 0-834,5 1 1,7-5 0,4-2 0,0 0 0,4 1-709,1 2 0,2-2-1145,0 0 1864,-1-5 0,1 9 0,0-4 0</inkml:trace>
  <inkml:trace contextRef="#ctx0" brushRef="#br0">22661 13887 7741,'-1'9'533,"-4"0"0,4 0 0,-2 2 0,6 0-707,6-2 0,3-5 0,2 5 0,3 0 0,0 0 0,0 0 0,-2 1 0,-4 2 72,-2 1 1,8 1-1,-4-1 1,2-1-1,1-2 1,2-1 0,4 1-1335,3 2 1436,2 1 0,0 1 0,-1-1 0</inkml:trace>
  <inkml:trace contextRef="#ctx0" brushRef="#br0">23061 14260 9478,'-15'13'0,"-1"1"0,-2 1 0,3 1 0,5 3 1492,6 2-1559,2-5 1,2 8 0,0-6-1,2-1 1,2 1 0,5 1-1,4 1-659,5-1 1,-3 3 0,3-4 725,-4-2 0,6 5 0,0 0 0</inkml:trace>
  <inkml:trace contextRef="#ctx0" brushRef="#br0">23074 14833 9261,'-19'18'0,"-3"1"0,-2 2 0,1 1 0,2 0 0,2-1 0,2-2-20,3-2 0,5 2 1,1-1-1,1-1 0,1 1 1,0 0-1,3 0 0,2-1-116,1 1 1,0 0-1,1-5 136,3 1 0,4 5 0,5 2 0</inkml:trace>
  <inkml:trace contextRef="#ctx0" brushRef="#br0">22715 15513 7741,'-40'21'254,"0"4"1,1-6-1,4 5 1,5-4 0,6 0-1,8-4 1,4 0-306,3 2 1,6-3 0,-1 3 0,2-4 0,2 0 0,2-2 0,1-2-367,1-1 1,7 0 0,-4 4-1,2 0 417,0 1 0,-6 5 0,3 2 0</inkml:trace>
  <inkml:trace contextRef="#ctx0" brushRef="#br0">22261 16033 7728,'-31'11'0,"0"1"433,2 2 0,6-8 0,6 7 0,3-1-265,5 0 1,3-4 0,6 1-1,0 2 1,0 1 0,2-1-1,1 0-644,1-2 1,7 0 0,-2 4 475,2 0 0,3 0 0,-1 1 0</inkml:trace>
  <inkml:trace contextRef="#ctx0" brushRef="#br0">22048 16339 8257,'-21'6'0,"-4"1"0,-3 2 0,1 0 0,5 2 0,3-1 0,3 0 424,1-1 0,3 0 1,2 4-1,2 2 0,2 3 105,3 4-957,2-3 1,1 1 0,0-7 0,0 0 0,0 1 0,0-1 0,0 0-1741,0 1 2168,-6-7 0,-7 5 0,-8-5 0</inkml:trace>
  <inkml:trace contextRef="#ctx0" brushRef="#br0">21608 16659 10065,'-13'0'0,"1"1"0,3 4 111,5 4 1,2-2 0,2 2 0,0 1 0,0 2 0,0 2 0,0-1-3109,0 0 2997,0-5 0,0 3 0,0-3 0</inkml:trace>
  <inkml:trace contextRef="#ctx0" brushRef="#br0">21515 16606 7673,'-15'1'0,"-1"4"134,-2 3 1,0 4 0,6 2 0,2-1 509,1 0 1,6 7 0,-1 2 0,2 4 0,2 4 0,0 3-1,0 1 446,0 3 0,3-5-1070,6-1 0,1-3 0,13-2 1,0-4-1,4-4 0,4-5-327,5-4 1,2-3-1,2-8 1,0-4 0,0-5-1,0-9 1,0-3 306,0-6 0,0-6 0,0 1 0</inkml:trace>
  <inkml:trace contextRef="#ctx0" brushRef="#br0">22928 13780 9192,'-13'0'553,"11"0"1,6 2 0,7 2 0,1 5-1,-2 3 1,-3 1 0,-1 1 0,-1-1-68,1 0 1,-3 2 0,4 1 0,-1 2 0,-1-2 0,-1-1 0,2-1-585,1-1 1,-4 0 0,3-1-66,0-3 0,-4-5 0,2-8 1,-2-5-1,-1-3 0,2-1-166,1 0 1,1-7 0,-4 0 0,2-3-1,2 3 1,-2-1 549,-2 0 0,4 5 1,-1-2-1,-1 3 384,-2 2 0,1 6 0,1 4 0,1 6 0,-1 5 0,-1 4-146,-2 2 1,4 0 0,2 3 0,2 0 0,0 0 0,1-2-399,0-2 0,0-1 0,4-2 0,1-2 1,-1-3-1,0-2 0,1-1-582,-1-2 0,-4-6 0,-2-3 1,-1-4-1,-1-4 0,-1-2 163,1-2 0,-1 5 0,-4-3 0,0 1 0,0 0 0,0 2 687,0 1 1,0 2 0,0 0 340,0-1 1,0 8 0,2 5 0,1 5-1,1 4 1,0 2 0,1 2-656,-1 1 0,5 1 0,-3-1 1,0 0-1,1 1 0,1-3-1293,2-2 0,4 2 0,2-5 0,3 0 0,0-1 0,1-2 1278,-4-1 0,11-14 0,1-3 0</inkml:trace>
  <inkml:trace contextRef="#ctx0" brushRef="#br0">23528 13674 9923,'0'-14'1411,"-5"8"1,1 6-1,1 8-909,1 4 0,2 2 1,2 3-1,1 2 1,3 2-1,1 1 1,4 0 1091,0 0 1,9-5-1781,2 0 0,-1-8 0,1-4 0,2-4 1,-1-1-1,1-1-372,-2-4 0,-6-2 0,1-8 0,-7-3 0,-5-4 0,-4-3 0,-1 0 45,0 3 0,-10-2 0,-5 6 0,-4 2 0,-5 1 0,-1 2 953,-2-1 0,2 5 0,3 2 0,4 1 280,3 3 0,8 8 1,2 4-1,5 4-720,5 5 0,8 2 0,8 7 0</inkml:trace>
  <inkml:trace contextRef="#ctx0" brushRef="#br0">15690 1946 8294,'0'-14'0,"0"1"0,0 0 0,0-1 548,0 1 1,0 4 0,1 2-1,4 1 1,3 3 0,4 1 0,2 2-1,0 0 1,3 0 0,2 2-1,0 2 1,0 7 326,-2 5 0,-4 2 0,-4 7 0,-5 3 0,-2 2 0,-2 1 1,0 0-1,-2-1 18,-2-2 1,-3-2-1081,-7 1 1,1-2-1,-2-3 1,0-4-1,0-3-89,4-2 0,0-5 0,-1-7 0,4-7 0,3-7 0,5-9 0,5-2 0,3-4 1,4-5-1,2 1 386,-1-1 1,5 2 0,-1 4 0,0 1 0,-2-1 0,-2 2 0,0 3 948,1 4 0,-1 3 1,0 3-1,1 3-850,-1 5 0,0 4 1,1 3-1,-3 3 1,0 1-1,-2 2-3136,1-1 0,2 3 1434,1-2 1,6 3 1492,4 1 0,2 1 0,1-1 0</inkml:trace>
  <inkml:trace contextRef="#ctx0" brushRef="#br0">16209 1999 8294,'-13'0'325,"0"0"1,1 2 0,2 2 0,2 5 0,2 3 2109,3 1 1,9-4 0,8-2-1640,6-1 1,7-1 0,4-5 0,3 0 0,2 0-899,-1 0 0,-4 0 0,2-2 1,-3-1-1,-7-3 0,-2-1 0,-6-3-419,-5-2 1,-5-2-1,-11 3 1,-8 2 0,-8 4-1,-6 4 1,-3 1 1085,1 0 0,-1 4 1,3 4-1,4 2 1,4 5-1,3 0 0,4 1 1,4 0-163,5 2 1,4 0-1,4-4 1,6 1-1,7 0 1,5-3-2452,3 0 1,8-5-1,4 1 1,4-2 2047,4-3 0,11-14 0,-1-4 0</inkml:trace>
  <inkml:trace contextRef="#ctx0" brushRef="#br0">16809 1959 10088,'-13'-13'0,"0"1"0,-1 3 0,2 6 0,4 6 1012,3 6 0,4 3 0,2 0 0,4-2 0,3-3 0,4 1 0,2-2-516,-1 0 0,0 3 1,2-4-1,3 1 1,3 0-837,-1-3 1,-5-1-1,-9-1 1,-4 2-350,-8 2 1,-9-1 761,-3-4 0,0 4 0,5 2 0,0 0 0,-1 2 0,1-2 433,0 0 1,5 0 0,2-4 0,2 4 0,-1 2 201,2 2 1,3-2-1,5-1 1,4-1-877,3-3 0,-2-2 0,2-2 0,3-2 0,0-3 1,-1 0-1617,0 0 1,-5-4 0,-2 1 1343,-1-3 1,-2 3-1,-5 3 363,-4 5 0,2 4 872,-5 10 0,5 5 0,-3 1 0,1 2 0,1 4 19,1 5 1,1-1-1,1 7 1,-2-1-1,-3 1 1,0-1-1,-1-1-751,-1-4 0,-1 6 0,-4-10 0,-2 2 0,-1 0 0,-3-2-775,-2-4 1,-1-3-1,-5-6 1,0-1 0,-1-3-1,0-4 1,-2-4-452,1-1 1,10 0-1,-4 0 1,7-1-1,4-4 1,5-5 1162,7-6 0,12-11 0,8-7 0</inkml:trace>
  <inkml:trace contextRef="#ctx0" brushRef="#br0">17236 2052 10013,'12'-13'0,"-2"1"0,-2 2 1380,-3 1 0,6 5-75,-2-5 0,-3 7-471,-2 2 0,-13 6 0,-4 7-540,-2 1 1,0 3-1,2 1 1,0-1-1,1-1 1,1 0-1,4 2 1,1-2-146,3-1 0,2 3 0,1 0 0,1-2 0,3-1 0,4-2 0,1 2-602,0 3 0,-5-5 317,5 0 1,-6 1 0,1-6 0,-4 4-1,-4 0-282,-5-3 1,-9 1 0,-4-5 0,-3-1-1,-3 1 1,0-1-1760,1-1 0,3-1 2177,11-2 0,0-6 0,-1-2 0</inkml:trace>
  <inkml:trace contextRef="#ctx0" brushRef="#br0">17676 2079 8713,'-8'0'2260,"4"0"1,10 0 0,6 0-959,4 0 0,12 0 0,0 0 0,5 0 0,4 2-813,1 2 1,2-3-1,0 4 1,0-4-1,0-1 1,0 0 0,0-1-1202,0-4 0,-6 0 1,-2-6-1,-4 2 0,-2-1 1,1-2-8393,0-1 9104,-7-1 0,6-5 0,-6-2 0</inkml:trace>
  <inkml:trace contextRef="#ctx0" brushRef="#br0">18182 1826 14148,'6'10'0,"3"1"1031,3-1 0,7 9 0,3-6 0,4 2-463,0 0 0,1 3 0,-2 0 0,-1-2 0,-3 0 0,-2 1 0,-3 0 0,-1 0 0,-3-3-658,-3 0 1,1-1 0,-6 0 0,-1 1 0,-1-1 0,-4 2-1,-2 1-9741,-5 2 9534,-3-6 0,-7 0 0,-2-5 0</inkml:trace>
  <inkml:trace contextRef="#ctx0" brushRef="#br0">19515 1599 8165,'0'-13'0,"0"0"915,0-1 0,2 7 0,2 2 1,5 5-1,2 5 0,-1 4 1,-3 3-1,1 1 0,-2 0 632,0 1 0,2-1 1,-3 0-1,-2 1-985,-2-1 0,4 0-419,-1 1 1,1-1-729,-5 0 0,-2-1 1,-2-2 415,-5-1 1,-3 0 0,0 5-1,2-1 1,1 0 0,-1 2 547,-2 3 1,0-2 0,1 6 0,4 0 0,0 1 0,1-3 0,0 0 0,3-4-43,1-1 0,2-2 1,0 0-1,2-1-864,2-3 1,4-4-1,5-11 1,0-6-1,1-6 1,0-3-1,4-4-95,4-4 0,-1-1 0,0-6 0,-2 1 0,-1-1 0,0 2 0,1 2 108,2 2 677,-5 8 1,3-2 0,-5 8-1,-3 3 1,0 4 0,-2 3 601,1 3 1,2 3 0,0 4 0,-2 7 0,-1 3 0,1 4 0,2 0 110,2 1 0,-6 0 0,0 5 0,-1-2 0,-1 1 0,0-1-876,-3 0-431,-1-6 0,-2 8 0,1-6 0,2-2 0,1-1 0,-1-2-2846,-1 0 0,-1 1 0,4-1 3146,4 0 1,3-5 0,1-2 0</inkml:trace>
  <inkml:trace contextRef="#ctx0" brushRef="#br0">20249 1799 11128,'-9'-6'0,"0"-1"1205,-2-1 1,1 4 0,0 8 0,2 5-990,2 3 1,0 1 0,3 1 0,-1-1 0,1 2 0,2 3 0,2 4 0,3 2-85,5-2 0,8 2 0,2-7 0,0 0 0,0-4 0,-2-3-833,-3-1 1,-2-7 0,-4-2-1,-10-8 1,-10-5 0,-8-3 365,-5-2 1,-2-1-1,0 2 1,2 0-1,1 0 1,4 2 635,0 2 1,8 4-1,10 0 1,6 0-1,11 2 1,10 3-2294,9 2 1992,5 2 0,12 0 0,4 0 0</inkml:trace>
  <inkml:trace contextRef="#ctx0" brushRef="#br0">21328 1373 8145,'0'-14'1948,"5"1"1,-1 0-1260,-1-1 1,-1 10 0,-2 8 0,0 14 218,0 10 0,-5 6 1,-1 8 189,-1 2 0,-2 4 0,-4 5 0,-1-1 1,-1-2-1,-1-3-1441,-2-1 0,1 3 1,3-4-1,1-2 0,-2-2 1,-1-2-645,-2-4 0,0-4 0,5-9 987,0-4 0,-1-3 0,1-2 0</inkml:trace>
  <inkml:trace contextRef="#ctx0" brushRef="#br0">21035 1906 8058,'-7'-22'0,"1"1"0,0 2 0,4 1 188,-2 4 1,8 3 0,7 2 0,3 4 0,6 4 0,-1 1 0,2 0 0,-1 1 0,4 2 0,1 3 0,3 0 2099,4 0 1,-4 0-2289,3-2 0,-3 4 0,-1 5 0</inkml:trace>
  <inkml:trace contextRef="#ctx0" brushRef="#br0">21382 1986 9037,'0'-14'2343,"4"6"1,3 0 0,2 1-1978,2-1 1,8-1 0,-6-4 0,4 0-734,2-1 0,2-3 1,5-1-1,-1 2-1454,-2 1 0,2 1 1821,-3 1 0,3 0 0,2 0 0</inkml:trace>
  <inkml:trace contextRef="#ctx0" brushRef="#br0">21835 1826 8083,'-14'-5'5011,"1"-1"-882,0-1 0,5 6-3913,4 1 0,2 1 0,4 8 0,1 1 0,3 2 0,0 1 0,1 1-721,1-1 1,-1-4-1,3 0 1,-1 0-1,2 0-932,0 0 0,-3-8 0,-4-1 1549,-2-7 0,-2-1 1,-2 1-1,-1-1 955,-1 1 0,-1 6 1,5 1-1,0 7 1,0 5-911,0 1 0,0-4 0,0 0 1,0 1-1,2 2-2105,2 1 1,-1-5-1,6-4 1,2-2 1947,0-2 0,9 0 0,0 0 0</inkml:trace>
  <inkml:trace contextRef="#ctx0" brushRef="#br0">22155 1773 8041,'13'0'864,"-6"1"1,-1 3 0,-1 5 0,-1 3 0,-1 1 3,-1 1 0,-2-1 0,0 0 0,-2 1 1,-1-1-1,-1 0 0,-1 1 2052,-1-1 0,5 0-4247,-3 1 1,8-8-1,5-6 1,3-8-1,3-4 787,2-1 1,-2-5-1,4 1 1,-1 0 0,-2 2-1,-2 2 2017,-4 0 0,-1 5-491,4 4-227,-5-3 1,4 5 0,-4-2-492,4 2 1,-3 4 0,0 1 0,0 3 0,0 1 0,0 3 0,1 1-2294,2-2 1,1 2 2024,1-2 0,-1 3 0,0 1 0</inkml:trace>
  <inkml:trace contextRef="#ctx0" brushRef="#br0">22595 1852 8959,'4'-13'624,"0"0"1,2 5 0,-3 2 0,3 2 0,0-2 0,2 0 0,-1 0 246,3 3 0,-2 2 0,-1 2 0,1 4 0,-2 4-278,-1 2 0,0 3 0,-7-1 1,-2 0-1,-6 2 0,-5 2 0,-3 0 1,0 0-562,-1-3 0,3 0 0,-5-1-586,2 0 1,1-4 0,5-1-1308,-1-2 1,8-2 0,8-4 1860,10 0 0,13 0 0,9 0 0</inkml:trace>
  <inkml:trace contextRef="#ctx0" brushRef="#br0">22861 1919 7876,'-6'-13'1312,"5"11"0,-4 7 7789,4 5-9053,1 3 0,6-4 1,3-1-1,3-2-1779,1-3 1,-1-3 1730,-3-5 0,2-8 0,-3-8 0</inkml:trace>
  <inkml:trace contextRef="#ctx0" brushRef="#br0">22861 1719 7876,'0'-15'727,"0"-2"0,0 2 0,2-3 0,2 5-264,5 4 0,4 1 0,4 5 0,2-1 0,2 1 0,2 0 1,3 0-1,2-3-463,3-1 0,3-2 0,6-4 0</inkml:trace>
  <inkml:trace contextRef="#ctx0" brushRef="#br0">23341 1439 10304,'0'20'1346,"-1"2"0,-2 3 0,-3 2 0,0 1-812,0 3 1,-4-3 0,1 5 0,-5-2 0,-2 0 0,-2-2 0,0 0-944,-1-3 1,3-4 0,-5-1-1,0-3 1,1-5 408,-4-2 0,5-3 0,-1 6 0</inkml:trace>
  <inkml:trace contextRef="#ctx0" brushRef="#br0">23074 1812 7949,'14'-13'0,"-1"1"356,0 3 0,2 4 0,3 3 0,3-1 0,3-1 0,-1 1 1,2 1-1,-1 2-356,1 0 0,0 0 0,2 0 0</inkml:trace>
  <inkml:trace contextRef="#ctx0" brushRef="#br0">23501 1799 8787,'-7'18'0,"2"0"0,4-2 0,2-3 2457,4-4 1,-4 3-1,4-3 1,-2 1-3194,1-1 0,-3-4 0,4-10 1,-4-4-4793,-1-3 5304,-6-1 1,5 0-1,-3-2 1,2-1 0,2-2-1,0 2 266,0 1 0,0 2 0,0-1 1,2 2 650,2 3 1,-1 4 0,6 5 0,1 0 0,2 0-1,1 0 1,2 0-2150,3 0 1456,-3 5 0,4-3 0,-6 4 0</inkml:trace>
  <inkml:trace contextRef="#ctx0" brushRef="#br0">23781 1812 8610,'18'6'0,"0"2"0,-2-1 0,-1-1 9514,-2 0-8588,-6-4 0,5 9 1,-3-2-386,3 3 1,-3-3 0,0 0-502,1 1 1,-2-4-1,0-1 1,3-4-2636,1-1 1,-1-1 1857,-2-4 1,-1 2-1,-5-6 1,3 0 0,0 1-1,1-1-644,0-2 0,2-1 1,5-1 1380,-1 0 0,6-1 0,2 1 0</inkml:trace>
  <inkml:trace contextRef="#ctx0" brushRef="#br0">24248 1759 7932,'-14'8'855,"5"-1"1,0-3 0,-1 5-1,0 3 1,-1 1 0,4 1 1142,1-1 0,2 5 0,4 0 0,0-2-2184,0-1 0,5-3 1,4-3-1,3-5 1,3-3-1,1-1 1,2 0-1,-2-1 186,-1-3 0,4-4 0,2-5 0</inkml:trace>
  <inkml:trace contextRef="#ctx0" brushRef="#br0">24421 1546 7921,'13'-10'4373,"1"-2"-4200,-1 1 0,2 0 0,1 5 1,2 0-1,-1 0 0,1 3 0,2 0-517,0-2 1,-2 4-47,4-4 1,-5 3 389,0-3 0,4-2 0,0-7 0</inkml:trace>
  <inkml:trace contextRef="#ctx0" brushRef="#br0">24714 1399 7846,'2'-6'2192,"2"6"1,-1 6-1787,6 8 0,-6 0 1,1 4-1,-2 4 0,-2 4-384,0 0 1,-3 1 0,-5 0 0,-6-1 0,-6 2 0,-3 2-377,-3 1 0,-2-4 556,-3-5-202,-3 0 0,-6-1 0,0-2 0</inkml:trace>
  <inkml:trace contextRef="#ctx0" brushRef="#br0">24541 1799 7846,'25'-13'762,"-3"0"0,2-1 1,-5 1-1,0 0-176,1-1 1,2 2 0,-4 2-1,-4 1 1,-2 0 0,-3 0-1,2 2-607,0 1 1,3 2 0,-1 4 0,0 0 0,1 1 0,-1 3-1408,0 5 1,1 5 0,-1 3 1631,0 6 1,-5 11 0,-4 4 0,-2 2 1671,-2 3 0,-11 0-1261,-2-3 1,-9 7 0,-2 1 0,-4-4 0,-5 1-578,-1-4 1,3-4-1,-3-3 1,2-1 0,2-5-1,2-4 1,1-7 0,2-2-854,3-1 1,5-7 0,14-6 0,12-8 0,12-11 0,9-7-14,5-6 1,-1 3 542,2-3 1,-2-2-1,3 2 1,-3 1 284,-1 2 0,4 8 0,-3 0 0</inkml:trace>
  <inkml:trace contextRef="#ctx0" brushRef="#br0">5879 11115 8874,'0'-13'-365,"0"-1"1,0 1 211,0 0 1,0 4 0,-2 1 0,-1 1 0,-3 1 0,-1-1 0,-4 1 0,0 0 0,-1 1 0,1 1 0,3-2 319,-3-2 0,4 1 0,-1-3 0,1 2 0,1 1 0,-1 1 0,1-1 0,-2-1 136,1-2 1,2 4 0,-3 1-247,-3 4 1,-1 2 0,-1 4 0,0 2 36,-1 1 0,2-1 1,1-2-1,-1 2 1,-3 2-1,0 0 37,0 1 1,2 2 0,0 1 0,-1 2 0,2 1 0,2 4 0,3 0-112,1 4 1,1-3 0,7-1 0,4 1 0,9-2 0,10 1 159,9-4 0,4-6-174,2-1 0,0-6 0,2 2 0,1-4 9,1-1 0,1 0 0,-7-1 0,-1-4 1,-3-2-1,-3-2 0,-6 0-64,-5-1 0,-7-7 1,-4 0-1,-6 0 1,-6 1-1,-7 0 1,-7-4-1,-5 1 109,-3 0 0,-11-3 0,-1 3 0,2-1 0,1 3 1,4 3 161,2 4 0,3 5 0,3-2-437,4 1 1,10 8-1,10 5 1,8 2-1,9-2 376,7-1 1,3 5-1,11-4 1</inkml:trace>
  <inkml:trace contextRef="#ctx0" brushRef="#br0">6372 10915 26649,'-14'-6'-1950,"1"-3"0,1 5 1804,3 4 0,-1 6-166,6 7 0,-1 2 1,7 1-1,1 2 1,3 0-183,1 1 0,2-3 0,4 6 0,0 1 0,1-1 244,-1 0 1,0 0 0,1 5 0</inkml:trace>
  <inkml:trace contextRef="#ctx0" brushRef="#br0">6412 11288 26649,'-9'8'-1738,"0"-4"1271,6-3 1,-1 4 0,8-1 0,5 1 0,4-1 0,5 2 675,4 2 1,3-6 0,2 4 0</inkml:trace>
  <inkml:trace contextRef="#ctx0" brushRef="#br0">7318 11048 19053,'-1'-6'132,"-2"6"0,-3 8 0,0 5 0,-1 3-521,-1 2 0,5 9 0,-1-4 0,2 1 0,2 1-357,0 0 0,0-2 1,2-1 357,2 2 0,-2-5 0,4-3 1,-2-4-414,0-3 877,1-6 0,-5 1 0,0-8 1,0-5-1,0-4-141,0-5 0,-6-1 0,-1-5 0,-2 2 1,1-2-1,2-1 117,3-2 1,-3 1-1,2-1 1,1 2-1,2 2 1,1 6 152,0 2 0,6 2 1,2 1-1,4 1 0,2 4 1,0 1-1,3 2-236,0-2 1,7 4 0,-2-2 0,5 2-1,3 2 1,1 2-460,-2 2 1,1-1 0,0 5 0,1-3 0,-3-2 0,-3-1 801,-3-2 1,-5 0 0,2 0-1</inkml:trace>
  <inkml:trace contextRef="#ctx0" brushRef="#br0">7745 10995 21908,'13'0'0,"0"-2"0,1-1 0,1-1 0,1 1 0,2 2 184,-2 1 1,5 0-1,-1 0 1,1 0-1,-3 1 1,-2 4-1,-1 3 1,0 4-971,-3 2 0,-8-1 0,1 0 0,-4 1 1,-2-1-1,-5 0 0,-8 1 744,-6-1 1,-6 5 0,0-1-1,-1 0 1,0-3 0,2-2-1,2-1 232,0-2 0,7-1 0,-2 4 1,5-1-1,4-2-162,5 1 1,4-4 0,4-2 0,5-2-1,4-2 1,5 0 0,3 0 0,1 0-154,0 0 1,0 0 0,5 0-1,0 0 1,-1 0 0,1 0-1,0 0-408,-1 0 1,1 0 0,0 0 0,-1 0 0,1-2 516,0-2 1,5-4 0,2-5 0</inkml:trace>
  <inkml:trace contextRef="#ctx0" brushRef="#br0">8571 11022 30138,'-12'-6'-2563,"4"-3"1,-4 3 2727,3 1 0,1 4 0,1 2 0,0 4 0,-1 4-508,-2 3 1,4 1-1,1 0 1,4 1-1,1 0 1,0 3 434,0 0 0,6 0 0,3-7 0,4-3 1,5-1-1,4-1 0,2-1 339,-2 1 1,3-1 0,-3-4-1,4 0 1,-1 2 0,-2 1-975,0 1 1,-6 2 0,4-3-1,-2 1 1,-4 1 456,-4 1 1,0 1 0,-3 6 0</inkml:trace>
  <inkml:trace contextRef="#ctx0" brushRef="#br0">8651 11261 22783,'2'-23'-328,"2"-4"0,5-3 1,12 5-1,7 3 0,9 4 1,3 4 750,3 0 0,6 1 0,0 1 0,1 3 1,0 3-1,-1 2 0,0-1-2078,-1 2 0,3 8 1673,-2 4 1,3 8 0,1 4-1</inkml:trace>
  <inkml:trace contextRef="#ctx0" brushRef="#br0">8291 17952 30175,'2'-8'-58,"1"2"1,3 0 0,0-2 0,1-4 276,0-2 0,-2 0 0,4-3 0,1-2-268,2-2 0,-3 4 0,-2-4 1,1 2-1,-2 1 0,1 0 0,0 0-46,4 2 0,-4-3 0,1 1 1,-1 2 353,0 1 0,-2 3 1,4 3-1,1 5 0,2 2 15,1 2 0,2 0 0,1 0 0,2 0 0,-2 0-274,-1 0 0,0 0 0,1 0 0,2 0 0,-2 0 0,-1 2 0,-1 2 0,-1 5 0,0-2 0,-1 2 0,-2 3 0,-2 3 0,-1 3 0,-1-1 0,0 3 0,0-5 0,-3 4 0,1-1 0,1-1 0,-1 0-1223,1-3 1,5 0 0,-1-1 0,3 0 0,1-1 0,1-1-2365,-1-3 0,-4-5 3737,0 2 1,-6 2-1,3 1 1</inkml:trace>
  <inkml:trace contextRef="#ctx0" brushRef="#br0">8718 17872 21144,'-13'-12'0,"1"2"0,1 2 5973,2 2-4561,1 2 1,-1 10-1,1 3 1,2 2-1413,3 3 0,2 3 0,1 4 0,0 4 0,0-1 0,0 7 0,1-1 0,4 1 0,2 4 0,1 4 0,4-4 0,-4 1 0,4 0 0,0 2 0,-2-1 0,-1-3 0,2-1 0,-1-2 0,0-3 0,-2 0 0,-1 0 0,-1-4-382,0-3 1,3 1-1,-5-4 1,1-2-6175,1-1 1683,-5-2 0,7-6 379,-4-2 4721,-2-4 0,4-12 0,-6-4 1</inkml:trace>
  <inkml:trace contextRef="#ctx0" brushRef="#br0">9424 18605 8100,'0'-14'-213,"0"6"476,0-1 0,-1 4 0,-4-2 1,-3 1-1,-3 1 0,1 1 729,1 0 0,2-2 0,-4 3 0,2-2-669,-1 2 0,4 3 1,2 5-1,1 4 1,0 2-1,-2 3-86,2-1 1,2 0 0,1 1 0,0-1-1,0 0 1,1 1 0,2-1-158,2 0 0,4-4 0,-4-1 0,1-1 0,2-1 1,-1 0-208,4-3 0,0-2 0,3-2 1,-2-4-1,-2-3 0,-3-4-88,-1-2 0,-1 1 0,-5 0 0,0-1 713,0 1 0,0 4 1,-2 2-1,-1 2 0,-1 7-217,1 5 0,1 5 0,2 1 0,0 1 0,0-1 0,2 0 0,2 1 0,4-1-591,-1 0 1,5-4 0,-3 0 0,3 0 0,1-2 0,2-2 0,1-4-1387,2-1 0,6-1 0,-4-4 0,3-3 1696,-1-4 0,-6-8 0,3 0 0</inkml:trace>
  <inkml:trace contextRef="#ctx0" brushRef="#br0">9784 18218 8100,'0'-26'980,"6"5"0,-4 2 0,4 5 0,-2 1-115,1 0 0,0 5 0,-2 5 0,3 6 1,0 6-1,2 4 621,-1 5 1,-2 7-1030,3 6 0,-5 2 0,3-2 0,-1 3 0,1 2 22,1-1 0,-2-5 0,2 1-624,-1-3 1,4 3 0,-2-1 0,-1-4-226,-3-2 1,2-6 0,-1 3 0,-2-2 0,-2-3-652,-1-1 1,-1-8 0,-4-2 0,-4-4 0,-2-2 1051,-3-4 0,5-2 0,1-5 0,-3 2 0,-1 1 0,-1 0 587,0 2 1,5-1-1,2 5 1,2 0-91,-1 5 1,1-1-1,5 8 1,2 2-1,2 0 1,-1 4-831,2 3 1,2-3 0,5 3-1,0-4 1,1-2 0,-1-1-1,0-4-1044,1-1 1,5 3 0,3-5 0,3-2 0,2-5 0,0-8 1345,-1-5 0,7-5 0,1-5 0</inkml:trace>
  <inkml:trace contextRef="#ctx0" brushRef="#br0">10251 18152 8100,'0'-18'0,"0"0"2198,0 2 0,1 2-1152,4 6 0,-2 2 0,6 7 0,1 4 0,2 5 0,0 6 278,-3 6 0,2 4-1051,-2 0 0,-1 5 0,-1 0 0,1-1 0,-3-2-245,1-1 1,3-2 0,-3-1 0,0-4-1,2 0 1,-3-4 0,1-1-1618,-3-2 1,-1-4 0,-4-2 1150,-2-1 0,-3-3 1,-7-6-1,1-3 1,0 0-1,-1-1 1049,1 0 0,0 4 0,-1-2 0,1 4 34,0 1 0,1 6 0,3 3 0,4 2 1,4 3-1,2 1-92,4 2 0,-2-2 0,4 3-969,-1-3 0,4 3 1,-1-1-1,3-2-178,2-5 1,-1 2 0,2-4 0,1 1 0,3-2 0,2-1-2987,3-3 1,-1-2 3579,0-1 0,2 0 0,-5 0 0</inkml:trace>
  <inkml:trace contextRef="#ctx0" brushRef="#br0">10597 18631 8100,'9'0'236,"0"0"0,-4 0 1,4 0 1350,1 0 0,-3 0 1,2 0-1,2 0-1266,0 0 1,3-6-1,-2-2 1,-2-4 0,-1-2-1,0 0 1,-2-3 0,-1-2-1,-1-2 1,0-1 495,3 1 0,-5-4-1461,1 3 0,2 1 1,0 1-1,2 0 1,0 4-181,0 1 0,7 6 1,-4 2 172,4 1 0,-1 2 1,8 4 650,2 0 0,1 5 0,1 3 0</inkml:trace>
  <inkml:trace contextRef="#ctx0" brushRef="#br0">9664 17565 8042,'-6'14'2,"1"-1"1,-6 2 0,4 1 0,1 2 311,3-2 0,0-3 0,0-2 0,-2-2 508,3 1 0,4-6-259,3-4 0,4-6 1,-3-7-333,1 0 0,-4-2 0,3-1 0,-2-2 1,1 0-1,-2 0 0,-2 1 0,-1 0 30,0 3 1,0 0-1,-1 2 1,-2 2-215,-2 1-38,1 6 0,11-3 0,5 6 371,5 0 0,6 0 1,-1 0-1,4 0 0,-1 0-61,-3 0 1,6 0 0,-4 0 0,0 0 0,1 0 0,0 0-730,2 0 1,-2 0-1,-1 0 1,-4 0 0,1 0 409,0 0 0,1 6 0,5 2 0</inkml:trace>
  <inkml:trace contextRef="#ctx0" brushRef="#br0">9998 17499 8260,'-18'-5'1401,"0"1"0,8-1 0,8 7-920,5 2 1,12-2 0,-2 2 0,4-2 0,2-2 0,3 0 0,5 0 0,4-2-321,4-2 1,8 1 0,2-5 0,-2 1-1,0 1 1,0-1 0,3-1-1859,1-2 1,-3 2 1473,5-1 1,-9 5 0,2-3 0,-1 1-1,-2 1-264,-1-1 0,2 5 0,-9-4 0,-3 4 0,-2 1 0,-6 0 0,1 1 642,0 4 1,-3-4-1,4 4 1,2-4-1,1-1 1,1 2 415,1 2 0,6-2 1,1 2-1,3-2 0,1-1 1,4 2-1,1 1 363,3-1 1,1-1-873,6-2 1,1 0 0,-1 0 0,-1 0 0,-2 0-106,-1 0 0,-5 1 0,4 2 0,-1 3 0,-1 0 0,0 2 546,-3-1 1,0-3-389,1 5 0,-7 0 0,3 5 0,-3-1 0,-3 0 33,-2 1 1,-4 0 0,-3 3 0,-1 2 0,-4 0-1,0 2-56,-4 0 1,-6-1-1,-2 4 1,-2-2 0,-3 2-1,-2 1-67,-1 2 0,0-1 0,0 0 1,0-3-1,0-2 0,0 0 1,0-2-64,0 0 1,-1 0 0,-2-2 0,-2 1 0,2-2 0,2-1-660,1-2 0,0 0-181,0 1 1,1-1-1,2 0-159,2 1 0,1-6 1,-4 1-1,4 0-55,2-1 0,-4-2 1092,5-6 0,-6-6 0,3-2 0</inkml:trace>
  <inkml:trace contextRef="#ctx0" brushRef="#br0">12650 18312 8244,'14'-14'619,"-3"1"1,0 0-12,-2-1 0,-6 1 0,3 0 0,-2-1 1,2 1 3162,1 0-3206,-4 5 0,9 4 0,-3 8 0,3 7 669,1 5 0,-1 0-1122,-3 6 0,1-4 0,-4 4 0,0 2 0,2 0-4,-1-2 0,-4 3 0,1-4 0,-1 1 0,0-1 0,2-2-608,-2-3 1,-2-1-1,-1-2 1,-1 1 0,-4-2-1298,-4-4 1,-2 3 1679,-3-7 1,1 1 0,0-5-1,-1 0 301,1 0 1,-5 0 0,0 0 0,2 0 0,1 0-1,2 0 1,1 1 0,2 2 786,1 2 0,6 1 0,-2-2-776,4 5 0,1 3 1,1 0-1,4-2 1,4-1-1,3 1 1,1 1-722,0-3 1,1 3-1,-1-5 1,2 0-1,1 0 1,2-2-2382,-2 2 1,0-5 2060,2 4 1,-3-4 0,3-1 0,-3 0 0,-2-1-1380,0-4 2225,1 4 0,-7-17 0,-1 3 0</inkml:trace>
  <inkml:trace contextRef="#ctx0" brushRef="#br0">12944 18525 8140,'0'-14'0,"0"6"0,0-1 0,1 6 195,4-2 0,-4 5 0,3 5 0,-2 4 1,-2 2-1,1 1 0,2-1 7647,2-2-8204,-1-1 1,2 6-1,3-2 1,1-2-653,-1-1 1,3-6 0,-4 0 0,-1-6 809,-3-6 1,-2 2-1,-2-2 1810,0-2 3263,0-1-4256,0 5 1,0 3-1,1 8 1,4 3-1230,4 1 0,-2-1 0,2-4 0,1 2 0,2-2 0,3-2 0,1-1-644,2 0 0,0-1 1,-5-2-1,1-5 0,-1-2 1260,0-5 0,1-13 0,-1 0 0</inkml:trace>
  <inkml:trace contextRef="#ctx0" brushRef="#br0">13303 17925 8077,'-5'-21'1109,"3"9"1,-2 12-1,2 8 1,2 5-16,0 5 1,0-3-1,2 5-516,2 4 0,-2-2-413,2 9 1,2 4 0,0-1-597,1 0 0,1 3 0,2-5 1,-1 1-1,1-1 0,1-2 431,-2-2 0,2 5 0,-3 1 0</inkml:trace>
  <inkml:trace contextRef="#ctx0" brushRef="#br0">13343 18352 11131,'-8'-14'0,"-1"2"0,1 2 0,5 3-351,8 1 1,5 1 0,5 7-1,3 1 1,4 1 0,3 1 350,2 0 0,5-3 0,2 4 0</inkml:trace>
  <inkml:trace contextRef="#ctx0" brushRef="#br0">13597 18312 9761,'-15'-8'0,"-1"2"1010,-2 0 1,0 3 0,5-4 0,-1 0 2570,1-1-3433,6 5 1,2-3 0,10 6-1,4 0 1,4 0 0,3 2 185,2 2 0,1-2 0,-2 2-829,0-2 1,1-2 0,-5 1 0,1 2-1632,-1 1 2288,-6 1 0,-5-4 1,-8 2-1,-1 3 0,-2 2 202,1 2 0,1 2 0,4 1 0,-1 1 1,2-1-1,4 0-735,2 0 0,11 1 1,0-1-1,4 0 0,5-1 1,2-3-1,5-4-5840,5-4 6211,2-1 0,2 0 0,0 0 0</inkml:trace>
  <inkml:trace contextRef="#ctx0" brushRef="#br0">15316 18098 8378,'0'-13'41,"2"1"0,2 2 1,4 1-1,1-2 0,-1 0 407,3-3 1,1 1 0,1 0 0,-3 1 0,-5 4 0,-10 7 0,-5 5 15,-3 4 0,-5 1 0,-1 4 0,-1 0 0,1 1 0,1-1 0,1 0 0,-1 1 0,2-1-42,1 0 0,3 1 1,1-1-1,4 0 1,1 1-254,3-1 0,8-1 0,4-3 0,4-3 0,5-2 0,2 2-80,1 1 0,3-2 0,-5 4 0,0 0 0,1-1 0,-4 1-129,-1 2 0,-8 5 0,-2 2 0,-4 0 0,-2-1 0,-5 3 51,-8 0 1,-1-3-1,-7 2 1,-1-1 0,-3-1-1,0 0-182,-1-3 0,2 0 0,1-1 0,3-1 0,2-2 0,3-2 0,3-1-1317,4 1 0,6-6 0,12 3 0,10-4 1488,9-1 0,6 0 0,6 0 0</inkml:trace>
  <inkml:trace contextRef="#ctx0" brushRef="#br0">15783 18312 9621,'-27'-18'0,"2"1"0,1 6 0,4 5 1257,0 4 1,3 4 0,3 1 0,1 1-883,0-1 1,4 4 0,1 2 0,2 3 0,3 2 0,2-1 0,1 0-355,0 1 1,6 3-1,3 1 1,3-2 0,1-1-1,2-2 1,1 1-1761,2-1 0,6-1 0,-2-2 1,3-1 1738,2 2 0,5-5 0,2-1 0</inkml:trace>
  <inkml:trace contextRef="#ctx0" brushRef="#br0">16036 18431 9034,'0'-13'934,"0"0"0,-1-1-593,-4 1 1,-1 4-1,-4 2 1,3-1-1,-1 3 1,1-1-1,-2 4 615,1 5 0,3 0 1,5 6-1,1 0 0,3-2 1,5-2-730,3-4 1,3-1-1,1 0-1407,2 0 1,1 0-1,-2-1 1,-1-4 0,-3-2-331,-2-1 0,-8-3 1500,1 2 0,-5 3 1,-7 1-1,-5 4 500,-2 1 0,-4 0 1,1 0-1,0 1 1,0 4 120,1 4 0,5-2-319,7 2 1,4-5 0,4 4-1,6-2-654,8-3 1,13-3-1,7-5 1,6-4 361,6-2 0,-3-15 0,0-2 0</inkml:trace>
  <inkml:trace contextRef="#ctx0" brushRef="#br0">16636 17778 8215,'0'-34'1938,"6"14"1,1 12 0,2 8-1535,0 5 0,-4 4 0,2-4 0,0 3 0,-1 4 0,0 4 1,-3 8-1,-1 5-160,-2 7 0,0-2 1,0 1-1,-2 1 1,-1-2-1,-1-3 1,1-3-2717,1-1 0,2-2 1,2-1 801,2-2 0,2-6 1670,3 2 0,9-3 0,-3-2 0</inkml:trace>
  <inkml:trace contextRef="#ctx0" brushRef="#br0">16916 17778 12499,'7'-40'0,"-2"3"0,-4 6 0,-1 9 0,0 6 0,0 7 782,0 9 1,0 9 0,0 19 0,0 3 0,0 6 0,0 5 0,0 3-2087,0 3 922,0-5 1,0 6-1,2-6 1,2-2-1,5 1 1,3-4 381,1-1 0,1-1 0,-1 4 0</inkml:trace>
  <inkml:trace contextRef="#ctx0" brushRef="#br0">16689 18098 8311,'-20'-47'469,"8"14"0,13 16 1,10 9-1,6 7 0,4 1 106,3 0 0,7-5 0,4 1 0,4 1 0,2 3 0,2 3-575,2 1 0,-1 13 0,-4-3 0</inkml:trace>
  <inkml:trace contextRef="#ctx0" brushRef="#br0">14503 18391 8561,'-13'0'0,"0"-4"0,-1 0 0,1 1 359,0 1 0,-1 2 0,2 2 0,3 2 0,7 3 0,4 2 0,7 0 1,3 0-360,2-1 0,5 3 0,2-3 0</inkml:trace>
  <inkml:trace contextRef="#ctx0" brushRef="#br0">14517 18538 8544,'-21'6'65,"2"0"0,7 6 0,3 0 0,4 2 0,4 1 0,1 2 0,3-1-65,6 2 0,6 5 0,11-2 0</inkml:trace>
  <inkml:trace contextRef="#ctx0" brushRef="#br0">15503 19671 8282,'7'-12'51,"-1"-1"1,-6-11 0,0 3 0,2 2 503,2 3 1,-2-1-1,2 1 1,-2-2-1,-2 5 1,0 7-1,-2 12-5,-2 9 0,-4 7 1,-4 9-1,2 5 0,1 1 1,0 1-1,2-1-651,2 0 0,4 8 0,1-8 0,1-2 0,4 1 1,4-5-898,3-3 0,5 2 0,3-10 1,-1 1-1,2-3 0,-2-3-473,0-2 1,3-1 1470,-4-3 0,0-3 0,-5-6 0</inkml:trace>
  <inkml:trace contextRef="#ctx0" brushRef="#br0">15956 19524 8282,'0'-9'1202,"0"1"-546,0 5 0,0-2 0,0 10 0,0 5 1,-1 5-165,-4 3 1,4 7-1,-5 0 1,1 4-1,1 1 1,1-2 0,2-1-511,1 0 0,0 4 1,1 0-1,3-2 0,5-1 1,3-1-477,2 0 1,-1-6 0,0-2-1,1-1 1,-1-1 0,-1 0 0,-2-3-2482,-1 0 1,-5-1 2974,5 0 0,0 1 0,4-1 0</inkml:trace>
  <inkml:trace contextRef="#ctx0" brushRef="#br0">16289 19937 8282,'0'-26'178,"0"1"0,0 2 0,0 6 0,0 2 0,0 1 0,0 1 1976,0 0 1,2 5 0,1 5-2170,1 6 1,1 6 0,-5 9 0,1 4 0,2 3 0,3 1 0,2-3 0,2 0-538,2 0 0,3-4 0,1-1 0,2-4 0,-1-6 0,1-3 0,0-4 245,-2-1 0,-1-1 1,-2-4-1,1-5 1,-2-6-1,-4-8 1,-3-4 549,-4-3 1,-1 4 0,0 5 0,0 0 0,0 1-1,0 3-775,0 4 1,2 5-1,2 1 1,5 2-1,5 3 532,3 2 0,4 1 0,6 0 0</inkml:trace>
  <inkml:trace contextRef="#ctx0" brushRef="#br0">16849 19724 8797,'-13'2'2182,"0"1"0,1 3-775,3 1-1237,3 2 0,12 0 0,3-2 1,4-1-1,5-3 0,4-1 1,3-2-716,2 0 1,9-6-1,-1-3 1,-2-2-1,-4 1 1,-2 0 544,0-5 0,-1-4 0,1-8 0</inkml:trace>
  <inkml:trace contextRef="#ctx0" brushRef="#br0">9798 19658 8210,'0'-14'0,"0"1"0,0 0 713,0-1 1,0 1-1,0 0 1460,0-1-1868,0 7 1,4 7-1,2 10 1,1 5-1,4 4 390,1 2 0,2 3-472,4 7 1,-3-3-1,3 5 1,-3-1-1,-2 2 1,-1 0 5,-3-3 0,3-1-457,-4 1 1,4-7 0,0 1 0,-1-3 0,-4-3-590,-1 1 0,-2-7 0,-5-6 526,-4-1 1,-2-1 0,-8-5 0,-1 0 0,-3-2 0,-2-1 464,-3-1 0,3-2 0,1 3 0,-1-2 0,2 3 0,-1 0 0,4 2 473,1 0 1,6 2 0,2 2 0,1 5 0,3 3 0,2 1-408,1 0 0,1-4 0,4 0 0,5 1 0,5 1 0,4-1-1070,2-1 1,1-4-1,5 2 1,-1-1-1,2-3 1,2-2-1,3-1-1368,1 0 0,-3 0 2198,4 0 0,-5 0 0,3 0 0</inkml:trace>
  <inkml:trace contextRef="#ctx0" brushRef="#br0">10198 20124 8282,'-14'-6'0,"-4"3"0,1-4 0,0 1 0,3-3 0,2 3 0,3-1 0,4 4 0,10-2 146,4 4 1,3 1 0,1 0 0,0 0 0,2 0 0,1 0 0,2-2 2646,-2-2 0,-1 2-2094,-1-2 0,-1 2-1653,0 2 1,-7 0 0,-6 2 0,-7 2 1465,-5 5 0,4 3 0,4 1 0,3 1 1,1-1-1,1 0 0,2 1-725,1-1 1,7-1 0,-1-2 0,5-2 0,4-2 0,1-4 0,0 0-1107,1-2 0,3-2 1,4-2-1,0-5 0,-3-3 1319,0-1 0,0-12 0,2-3 0</inkml:trace>
  <inkml:trace contextRef="#ctx0" brushRef="#br0">10544 19804 8282,'-9'-13'0,"0"0"0,6 4 484,-1 0 1,4 6 0,4 0 0,5 6 0,2 6 0,1 4-154,1 5 1,-3-2-1,8 6 1,-3 2 0,-2 0-1,0-1 1,1 0 0,-1 0-1,-1 1 1,-2 0-5065,-1-2 4733,-6 0 0,3-1 0,-6-2 0</inkml:trace>
  <inkml:trace contextRef="#ctx0" brushRef="#br0">10517 20164 8282,'-17'-6'351,"-1"-3"1,0 2-1,5-2 1,1-1 0,3-2-1,5-2 1,2 1 0,4-2-242,2-3 0,4 8 0,5-3 0,0 1 0,1 0 0,-1 0 0,0 3-461,0 5 0,1-2 1,-1 2-1,-1-1 0,-2 1 1,-1-1-1,2 2 127,0 2 1,-2 1 0,0 0-71,2 0 1,2 0 293,5 0 0,2 6 0,7 1 0</inkml:trace>
  <inkml:trace contextRef="#ctx0" brushRef="#br0">11037 20031 8775,'-20'0'656,"2"0"1,7 0 0,3 0 407,-3 0 0,1 6 18,1 3 0,5-4-1192,8 0 0,3-4 0,7-1 0,1-1 0,1-2-270,2-2 0,-1-3 0,-3 2 0,-1 0 1,-1-2 91,-3 1 1,-3 3-1,-8-2 1,-1 4 1295,-1 8 0,-2 4-745,1 4 1,4-1-1,-3 0 1,2 1-299,2-1 0,7-1 0,7-2 1,6-1-1,7 0 0,6-2 0,7-2-4058,7-4 4093,11-1 0,3-6 0,5-1 0</inkml:trace>
  <inkml:trace contextRef="#ctx0" brushRef="#br0">12890 20191 8282,'-6'-20'0,"3"10"265,-6-3 0,7 2 0,-4-3 0,1-3 0,-1-2 0,0 0 0,0-1 0,3 4 0,2 1 0,1 2 1136,0 0 0,0 7 0,-2 6-1478,-2 7 0,3 5 0,-5 3 0,1 3 112,1 4 1,-1 2 0,5-1 0,0-2 0,0 0 0,2-2-176,2 0 1,4-1-1,5-6 1,0-3-1,1-3 1,-1-2-219,0 1 1,1-1 0,-1-6 0,-1-2 306,-3-5 0,-3-3 0,-6-1 0,0 0 0,-2-1 0,-2 1 906,-5 0 1,-3 5-1,0 5-691,3 6 1,3 5-1,6 5 1,2 0-1,4 1 1,6-3-759,4-2 1,12 2 0,-1-7 0,2-1 0,4-1 0,2-2 0,4 0-4170,1 0 4763,0-12 0,-6 3 0,-1-10 0</inkml:trace>
  <inkml:trace contextRef="#ctx0" brushRef="#br0">13250 19778 8282,'-13'0'0,"7"0"0,6 1 0,7 3 813,5 5 0,2 3 0,-1 1 1,0 1-1,0 1 0,1 1 707,-1 2 1,-1 1 0,-2-3-2071,-1 2 0,0 0 0,3-5 0,-2 0 1,-2 1-591,-2-1 0,-2 0 1,-4 1 551,0-1 1,0-4 0,-1 0-1,-4 0 1,-5 0 109,-6-1 0,1-5 0,-5 3 1464,1 0 1,3-4 0,-5 4-1,2-2-138,3 1 1,5-1-1,4-3 1,1 4-602,3 4 0,7 3 1,5 0-1,3-2 1,2-1-1,-1 0 1,0 0-317,0-1 1,7-3-1552,2 4 1,0-6 0,3 1 1619,4-2 0,0 4 0,-2 1 0</inkml:trace>
  <inkml:trace contextRef="#ctx0" brushRef="#br0">13623 19751 8282,'-6'-16'3801,"-2"2"-3275,2 4 0,0 16 1,7 3-1,4 4 1,4 3-187,2 2 0,3 6 0,-1-1 0,0 4 0,1 1 1,-1-3-375,0 1 1,-4-7 0,0 0-1,0-1 1,0 0 0,-2-2-706,-1-1 0,-1-6 1,-7-2-1,-2-1 673,-5-3 0,-3-3 0,-1-5 1,-1-2-1,1-2 0,0 2 13,-1 1 1,6 1-1,0 4 1,2-1-1042,3 2 0,17 3 0,5 12 1094,3 3 0,8-3 0,4 4 0</inkml:trace>
  <inkml:trace contextRef="#ctx0" brushRef="#br0">13970 20177 9641,'-13'-1'0,"1"-4"499,3-3 0,-3-6 0,3-4 0,-1-4 0,1-3 1,5-2-1,2 1 0,2 1-158,0 2 0,2 0 0,3 3 0,7 1 0,6 0 0,3 3-2040,2 1 0,3 7 0,0 4-950,1 2 2649,-6 2 0,4 0 0,-4 0 0</inkml:trace>
  <inkml:trace contextRef="#ctx0" brushRef="#br0">4786 12181 8247,'0'-19'-33,"0"4"1,0-3 0,0 3 124,0 2 1,4 7-1,0 6 1,-1 8 0,-1 3-1,-2 4 1,0 1-1,0 4 1,0 0 0,0 6-1,0 2 1,0 4 0,0 2-1,0 3 987,0 2-1132,0 1 0,0 4 0,-2 1 0,-1-2 78,-1-2 1,0 4 0,4 0 0,0 1-1,-2 2 1,-1-2 26,-1 0 1,-2 4-1,3-1 1,-2 3 0,2-1-1,2 0 1,1-2 102,0 1 0,0-3 0,0 2 0,0 3 0,0 3 0,0 4-107,0 2 1,0-3 0,0 4 0,0 0 0,0-1 0,0-4 0,0 0-94,0 0 1,0-6 0,0 2 0,0-3-1,0-1 1,0-1 122,0-2 0,0 2 0,0-2 0,0 0 0,0 2 0,0-2-24,0-1 1,0 4 0,0-3 0,-2 0 0,-1 3 0,-1-2 0,0 4 0,-1-4-87,1 2 1,-2 4 0,3-4-1,-2 2 1,2-1 0,0-3 0,0 1 265,-1-1 0,0-8-181,4 1 0,0-8 0,0 2 0,0-1 1,1-4 285,3-1 0,-2 4 0,2-1 0,-2 0 1,-2 1-1,0 2-257,0 0 1,0 5-1,0-2 1,0 3 0,-2 3-1,-1-2-216,-1 2 0,-5 5 0,3-4 0,0-1 0,-1-1 0,1-2 132,0 0 1,-3-2 0,5-2 0,1-5 0,1-3-1,2-3 1,0-3 0,0-4 0,0-2 225,0 2 1,2-5 0,1 2 0,3-5-207,1 1 1,-3 1 0,4 1 0,-1 0-1,1 1 1,1-1-198,-2 0 1,3 1 0,-4-1-1,0 0 1,2-1 0,-1-1 126,3-3 1,-2 1 0,1 3 0,1-1 0,2-4 0,1 0 79,1 1 0,-1-4 0,0 4 0,1-3 0,0 0 0,3-1 0,2 1-36,2-2 1,-5 3 0,2 0 0,-2 0 0,0 1 0,2-1 0,0 1-16,1 1 0,-4-1 0,3 3 1,-2-1-1,0 2 0,2 1 48,-2 1 0,5 0 0,0-1 1,1-2-1,0-2 0,2-1 185,1 1 0,3-5 0,2 1-131,1-2 0,6-2 0,-1 0 0,1-2-4,-2-2 0,4 1 0,-4-5 1,4 1-1,1 1 0,0-2 0,0 3 16,0-1 0,-5 1 0,1 4 0,-1-2 0,1-2 0,-2 2-160,-2 2 0,1 1 1,-2 1-1,3 2 1,0 2-1,-1-2 32,-1-2 0,1-1 1,4 0-1,-3 0 0,0 0 1,0 0-1,3 0-9,2 0 0,-4 0 88,1 0 0,-5 0 1,5 2-1,-1 1 0,1 1-122,-1-1 1,-1 3-1,2 0 1,-5 1 0,-1 4-1,-1-1-42,2-1 0,3 3 0,-4-3 1,-2 1-1,3 0 0,0-2 64,2-2 1,-2 3-1,-3-5 1,3-1-1,5-2 1,1-1 265,-2 0 0,2-4 1,-4 0-1,1-1 0,3 1 1,0-1-1,0 2 322,-1 2 1,-1 1-971,5 0 1,-4 0-1,-1 0 1,2 0 236,2 0 0,-4 1 0,1 2 0,1 3 0,0 0 0,1 0 0,0-3-148,-1-2 1,4-1 0,-5 0 0,2 0-1,1 0 1,-2 0 426,-2 0 0,-4 0 0,3 0 0,0 0 1,-1 0-1,0 0 378,-4 0 1,1 0 0,-1 0-1,3 2 1,-1 1 0,0 1 0,1-1-800,2-1 0,2-2 241,4 0 0,0 0 1,0 0-1,0 0 1,0 0 62,0 0 0,4 0 0,2 0 0,0-2 1,0-1-1,-3-1 51,-2 1 1,4-3-1,1 0 1,1 0 0,4 0-1,-1 3-27,-1 2 1,3-1 0,-3-1 0,2-1-1,3 1 1,-1 1 0,0 2-113,1 0 1,-1 0 0,-1 0-1,-2 0 1,-2 2 0,-1 1 76,0 1 1,2 1 0,5-5 198,-1 0 1,0 0 0,1 0 0,-1 0-75,0 0 0,0 0 1,2 0-1,3 0 0,4 0 1,2 0-1,1-2-128,2-2 1,-7 2 0,9-4 0,-1 2-1,-3 0 1,2 1 35,-4 1 1,-2-2 0,3-1 0,2 2 0,-1 2 0,2 1 0,-5 0 14,-1 0 0,0 0 1,-5 0-1,-1 0 0,0 0 1,-5 0-100,-4 0 1,-2 0 0,-2 0 0,-5 0 0,-3 0 0,-3 0 223,2 0 0,-5 0 0,3 0 1,-3 0-1,-1 0 0,-2 0 0,0 0-67,2 0 1,-8 0 0,8 0 0,-4 0 0,-2 0-1,-2 0 14,1 0 0,-6 0 0,4 0-124,-3 0 1,3 0 0,0 0 26,-2 0 0,-1-6 1,-4-3-1,0-1 1,-2-2-1,0 0-26,-2-3 1,0-7-1,-4 0 1,2-3-1,-2-5 1,0-3-1,0-5 30,1-4 0,7-2 162,-3-9 0,0-2 1,1-1-1,1-5 1,0-1 62,-1-2 1,2-10 0,-5 4 0,0-1 0,-1 2 0,0 2 0,-1-1-291,1 0 1,-1 3 0,-4 1 0,0-3-1,0 2 1,0-3 57,0 0 0,-4 1-249,2 30 1,-1-1 0,-7-33 0,6 33 0,1 0 0,-2 0 0,1-1 121,-1 0 1,1 0-1,0-1 1,0 1-1,-1 1 1,0-1 0,-4-35-1,0 2 1,0 1-1,2 0 207,1-1 0,-4-2 1,1 5-1,-3-1 0,0-4 1,7 36-1,0-1-66,0-1 0,1 0 1,-4-34-1,-2 2 0,3 2 1,-1 0-1,2 4-16,0 1 0,0 7 0,4 9 0,-4 0 0,-2 2 0,-1 2 0,0 4-27,1 1 0,-1 0 69,-5 0 0,5 4 0,1 1 0,-3-2 0,-1-2-56,-1-1 0,1-4 0,2-2 0,1-1 0,0-2 0,0 1-86,0 4 0,2-3 0,-2-2 0,3-2 0,2 1 0,-1 4 42,2 5 0,2-5 0,1 9 0,0 1 0,0 2 0,0 5 0,0 0 82,0 3 1,-2 4 0,-1 1 0,-3 3 0,0 5-1,-1 2 69,0 1 1,-2 4 0,-6 2 0,-1 1 0,-4 0 0,0-2 0,-3 2-16,3 2 1,-10 1-89,3 0 1,-2 0 0,2 0 0,0 0 0,-1 0 34,-3 0 1,2 0-1,-7-2 1,-1-1-1,-2-1 1,-2 1 0,-3 1 38,-5 2 1,1 0 0,-2 0 0,-3 0 0,-5 0 0,-1-1 4,-1-3 1,-8 2-1,0-2 1,-3 2-1,-3 2 1,0 0-1,36 0 1,-1 0-64,0 0 1,-1 0-1,2 0 1,-1 0-1,-36 0 1,36 0-1,1 0 1,-38 0-1,37 0 1,0 0 15,-37 0 0,38-2 0,-1-2 0,-32-3 12,0-1 0,32 3 0,1 0 0,-26-1 0,2-1 4,1-4 0,-4 5 0,4 0 0,2 2 0,-1-2 0,0 0-28,2 0 1,5 0 0,1 3 0,2-3-1,-2 1 1,2-3 0,-1 1 10,4-4 1,-3 4-1,4-2 1,0 0 0,0 0-1,1 0 1,1 1 63,0 0 1,-5-2-1,4 5 1,2 1 0,0-1-1,0 1-68,-1 1 0,-5 2 0,3 1 0,-1 0 0,-4 0 0,1 1-58,1 3 1,-7-1-1,3 5 1,-2-2-1,0-2 1,2 1-1,-1-1 117,1-1 0,-6 3 0,-2-2 0,-1-1 0,1 0 0,-1 0 1,-2 2 62,-4-2 1,-3-2 0,1-1 0,-1 0 0,-1 0 0,-4 0-97,36 0 1,0 0 0,-1 2-1,-1 1 1,2-1 0,-1 0-1,0 0 1,0-1 0,-1 0 0,0 0-1,0-1 1,0 0 0,-3 0-1,-1 0-37,-1-1 0,1 2 0,1 0 0,1 2 0,-3 0 0,-1 0 0,1 0 0,-1 1 0,2 1 0,1 1 1,-3-1-1,1 2-201,-1-1 0,1 1 0,3-1 0,-1 1 1,-2 0-1,1-1 77,2 1 0,0 0 0,-4 1 0,0 2 0,6-1 0,1 1 0,2-1 1,0 1 151,-31 9 0,8 5 0,10-5 0,5-2 0,1-6 0</inkml:trace>
  <inkml:trace contextRef="#ctx0" brushRef="#br0">4879 16672 8571,'0'-13'110,"0"7"1,0 6 0,0 7-1,0 5 1,0 3 0,0 3 0,0 4-1,0 3 14,0 2 1,4 4 0,1 2-1,-2 1 72,-2 3 0,-1 1 1,0 2-1,0-1-40,0-4 1,2 4-1,1-5 1,1 0 0,0-2-1,1-2 11,-1-3 1,5 2 0,-3-7-1,0 2 1,2 0 0,-3-3-1,3-1-76,-1 1 0,2 0 0,3 2 0,-2-2 0,-1-2 0,2-1-64,0 1 1,3-2 26,-1 5 0,2-4 0,1 2 1,2 1-1,-2-2 42,-1 1 1,3 2-188,0-4 1,4 4-1,-3-3 1,2 2-1,3 1 15,1-1 0,-3-2 1,0-6-1,2 1 1,1-1-1,3-1 1,2-3 75,1-5 0,4-2 0,-2-2 0,1 0 1,3 0-1,0 0 0,0 0 873,-1 0 1,-4 0-778,8 0 0,-7 0 0,5 0 0,-2 0 0,-3 1-125,-1 4 0,5-2 0,-1 5 0,2 1 0,2-1 0,-1-2-41,-4 0 0,7-5 1,-4 4-1,2-4 1,3-1-1,-1 0 0,1-1 45,1-4 1,-1 2 45,6-6 0,-5 2 0,4-4 0,-1 4-9,1 1 1,-3 2 0,7 4 0,2 0 0,-3 0 0,1 0 0,0 0-230,0 0 0,3 0 0,-9 0 0,0 1 0,1 2 0,-1 2 193,0-2 1,3-2 0,-5-1-1,-1 0 1,0 0 0,0 0 0,1-1-1,-1-2 542,-1-2 0,2 1-515,1 4 0,2 0 0,-4 0 0,-1 0-191,0 0 0,6 0 1,-2 0-1,0 0 1,1 0-1,2 0 1,4 0-226,4 0 1,-4 0 399,-4 0 1,-5 0 0,5-2 0,1-2 0,1-4 326,-2 1 0,3-5 1,-2 3-1,5-3 1,2 1-1,0 2-303,-2 4 0,-4 4 0,0 1 0,-4 0 0,1 1 0,-3 2-359,1 2 1,0 5-1,-3-1 1,2 1-1,-1-1 1,1-3-1,-1-2 329,-1 1 0,-5-1 1,-1-4-1,2 0 1,-2-1-1,0-2 748,-3-2 0,3-5 0,-4 3-806,1-1 1,-3 2 0,3 5 0,-2-2-180,-2-1 0,3-1 0,-1 7 0,2 1 0,2 1 0,-2 0 0,-1 1 57,-1-1 1,-2 5 0,5-4-1,2-2 1,2-2 0,2-2 316,4-4 0,-4 2 1,5-6-1,-1-1 1,0-2-1,4-1 1,3 1 348,0 3 0,9 2 0,-6 4 0,2-2 0,4 2 0,-2 3-800,1 5 1,3-4-1,-1 4 1,2-4-1,0-1 1,-3 0 223,-2 0 0,7 0 0,-2 0 0,-2 0 1,1-1-1,-4-4 0,0-4 420,-3-3 0,4 4 0,-3 0 0,1 1 1,-2 1-1,1 0-158,-1 3 1,-4 1-1,6 2 1,-4 0 0,-2 2-1,-1 1-517,-3 1 0,-3 1 0,1-5 0,-3 0 0,-6 0 0,-2 0 1,-4 0 271,-2 0 1,-1 0 0,-11-2 0,0-1 0,-4-3 0,-3-1 124,-1-3 0,-6-2 0,2-3 0,-4-1 1,-1-4-1,0 0 0,0-5 60,0-5 0,0 0 1,0-4-1,0 0 0,0 0 1,0-3 91,0-1 1,0-2-111,0 0-197,0 6 1,0-9-1,2 1 1,1-2 267,1-2 1,6 1-1,-2 5 1,1 0-1,0 0 1,0 2 0,-2 1 27,-3 1 1,-2 11 0,-2 0 0,0 4 0,-2 5 0,-2 3-1010,-5 4 1,-3 3 0,-1 7-1,0 4 1,-1 4 834,1 3 0,-6 1 0,-2 0 0</inkml:trace>
  <inkml:trace contextRef="#ctx0" brushRef="#br0">1906 14073 19659,'-6'-11'-4491,"-3"2"5099,-2 4 1,-3 4 0,2 2 0,3 4 0,5 4 0,4 2 0,3 3-1,3 1 1,1 1-27,4 2 0,-1 4 1,0-3-710,-1 2 1,-4 1-1,2 5 1,1-2-1,-2-1-182,-1-2 1,1-6-1,-3 2 1,2-3-213,-2-2 1,-2-7 0,-1-6 0,0-7 0,-1-7 126,-4-4 0,4-1 1,-4-6-1,4 0 1,1-3-1,0 0 270,0-1 1,1 4 0,2 2 0,3 2 0,0 0 0,2 2 707,-1 0 1,-3 1-1,5 5 1,2 1-168,1 3 0,-4 3 0,0 7 0,-1 4 0,-1 4 0,0 3 0,-1 1-400,0 0 0,-3 0 0,4 1 0,-2-1 0,2 0 0,2 1-146,2-1 0,-3-1 0,1-2 0,-1-2 1,1-2-1,2-3-224,2-2 1,1-1 0,0 0 459,1 0 0,-7 2 0,-2 2 0,-4 5 0,-1 3 157,0 1 1,-1 0 0,-2 1 0,-2-1 0,2 0 0,2 2 191,1 3 0,0-3 0,0 3 0,0-2 0,0 0 0,0 2 0,0-2-427,0-1 1,0-2 0,0 1 0,-2-1 0,-4 0-1,-5 1-264,-6-1 0,-1-1 0,4-2 0,-3-1 0,-2 1 1,0 1-1,0-1-892,2-1 0,8-5 0,5 5 0,5 0 1268,8-1 0,12-2 1,13-6-1</inkml:trace>
  <inkml:trace contextRef="#ctx0" brushRef="#br0">2439 14247 9568,'0'-49'0,"-1"1"4147,-4 7-3971,4 17 1,-3 12 0,8 14 0,5 1 0,1 3 0,1 3-87,-2 6 0,-1-1 1,4 9-1,-1 0 1,-4 1-1,-1 0 1,-3-4-1289,-2 0 1,4-1 832,-1-1 0,7-5 27,-2 0 0,-4-7 1,0-10-1,-4-5 0,-2-3 1,-2-3 255,-1-3 0,-5-1 0,4-4 1,2 0-1,2 1 0,1 0 1,0 1 862,0 2 0,0 1 0,0 5 87,0-1 0,1 6 0,4 0 1,4 2-747,2 3 1,3 6 0,-1 3 0,0 0 0,-1 2-733,-3-1 1,1-3 261,-5 5 1,-1-4 0,-4 4-1,2-1-311,2 0 0,-2-1 0,2-2 473,-2 4 0,-2-2 0,1 0 0,2 1 0,2-1 425,-2 4 0,-2-4 1,-1 2-1,0 1 0,0 2 1,0 1 310,0 1 0,-6-1 0,-1 0 1,-2 2-1,0 1 0,-1 2-546,-2-1 0,-2 2 1,1-1-1,1-1 0,2 1 1,1 0-1874,-1-2 0,4-5 859,1-3 0,5 0 1010,5 1 0,8-3 0,8-6 0</inkml:trace>
  <inkml:trace contextRef="#ctx0" brushRef="#br0">3053 14087 10721,'0'-27'1023,"0"3"0,1 13 0,4 15-2,3 15 1,4 12-1,2 5-1346,-1 2 1,0 4 0,1 2 0,-1 5 0,0 3 289,1 1 1,5 7-1,2 0 1</inkml:trace>
  <inkml:trace contextRef="#ctx0" brushRef="#br0">2466 16992 8407,'-9'-18'0,"0"9"0,2 14-76,-1 10 0,7 2 1,-3 9-1,2 2 0,2 0 1,0 0-1,2-1 0,1-2 1,2-1-1,3-2 0,2-1 1,2-2-1,1-3 891,1 0 1,-1-4-769,0-3 0,-4-6 0,0 2 0,0-5-36,-2-5 1,-1-2 0,-6-7 0,0 1 0,0-2 0,-1-1-415,-4-2 331,4-6 0,-11 5 0,5-4 0,-1 2 0,2 0 0,2 2 272,0 0 0,-1-4 0,5 6 1,2 0-1,1 2 0,2 4 566,3 2-573,1-3 1,0 6 0,0-4 0,1 2 0,2 2-84,1 3 1,-4 2 0,-2 2-1,-1 4-59,-3 4 1,-1 2-1,-2 3 1,0-1 0,0 0-187,0 1 1,1-2 0,4-3-154,4-5 1,2-3 0,3-1-1,-2-1 1,-2-2 101,-1-1 0,-5-1 0,5 5 673,2 0 1,-1 2 0,-1 2-1,-5 5 1,-2 3 966,-2 1-1266,0 0 0,-5 1 0,-1-1 0,-1 0-68,-3 1 1,-2-1-1,-2 0 1,1-1-563,0-3 1,4-1 0,0-4 0,-1 3 0,-1 4 0,1 1 0,1 2-488,-1 1 0,2 1 1,1 1-1,1 1 0,3-1 929,1 3 0,2-6 0,0 6 0</inkml:trace>
  <inkml:trace contextRef="#ctx0" brushRef="#br0">3026 16859 7697,'13'-2'979,"1"-2"0,-1 2-965,0-2 0,-4-2 364,0 2-446,-6-1 0,-2 4 0,-6-2 88,-3-2 0,5-1 0,-3 3 0,2-2-97,-1-3 108,1 5 735,4-3-362,0 6 0,0 6 0,-2 3 0,-1 3 0,-1 1 0,1 1-197,2-1 0,1 2 1,0 1-1,0 3 0,0 2 1,0 3-1,0 1-324,0 1 0,0 1 1,0 0-1,0-2 1,0-1-1,0-4-278,0 0 1,0-3 0,0-3-1,0-1 241,0 0 1,-2-7 0,-1-6 0,-3-7 0,0-6 262,0-5 1,2-4-1,4-8 1,0-1-1,0 1 1,0 1 85,0-2 0,0 7 1,0-3-116,0 2 1,4 6 0,1 1-1,-1 5 17,2 4 0,-3-2 0,6 7 0,1 1 81,2 2 1,-3 1 0,0 0 0,0 1-84,-2 3 0,1-1 0,-5 6 0,3 0-81,1-1 0,-3-2 0,5-6-99,2 0 1,-4 4 0,2 0 0,1-1 0,1 0 31,-2 2 0,-2-2 0,-4 6 0,3 1 0,0 2 1,0 1 229,-3 0 1,-3 2-1,-5 2 1,-4 0-1,-1 0 1,0-1 26,1 2 1,0-4-368,-4 4 1,1-3-1,3-2 1,3 1-1,1-1-774,1 0 0,1 1 0,8-1 0,3 0 937,4 1 0,8-1 0,0 0 0</inkml:trace>
  <inkml:trace contextRef="#ctx0" brushRef="#br0">3346 17125 9445,'12'-26'0,"-3"1"0,-3 1 0,-1 3 0,4 2 0,3 3 0,2 2 0,0 4 0,4 1 0,3-1 818,0-2 1,2 4-1,-5 2 1,0 2-1,0 0 1,-1 2 0,-2 5-1035,-4 6 1,-7 7-1,-8 4 1,-5-1-1,-5 3 1,-3 2 157,-6 4 1,-2-3 0,-1-3 0,0 0-1,4-1 1,4-3 0,5-3 143,4-2 0,3-4 1,6 0-1,3 0 1,8-2-1,11-2 142,10-4-459,13-1 1,5 0 0,8 0-1,0 0 1,4 2 0,-1 2-2192,-1 5 2422,10 9 0,-14 2 0,9 7 0</inkml:trace>
  <inkml:trace contextRef="#ctx0" brushRef="#br0">25207 4545 8059,'-12'-2'0,"4"-2"0,5-5 0,7-5-113,9-3 0,1 0 0,5-5 1,-1 0-1,0 0 0,-2 1 1,-1 0-1,-4 2 0,-2-2 1,-4 2-1,-4 0 0,-1 1 1,-1 0-1,-4 0 0,-4 2 399,-2 1 0,-3-2 13,1-1 0,1 0 0,3 5 0,5-1 0,2 1 1,2 0-254,0-1 0,2-3 0,2-1 1,4 2-1,1 1 0,-1 1 344,3 1 0,1 0 1,1-1 108,0 1 1,-1 7-1,-3 8 1,-5 10-1,-4 8-79,-4 5 1,-3 10 0,-7 5-1,-1 8 1,-2 9 0,-4 3-278,0 1 1,-4 9 0,4-4 0,1 1 0,2-3 0,4-7 0,6-3 0,3-5-645,4-5 1,1-4 0,1-5-1,5-5 1,7-6 0,8-6 0,6-5-1558,4-4 0,4-5 1340,10-8 718,-4-4 0,17-17 0,-3-3 0</inkml:trace>
  <inkml:trace contextRef="#ctx0" brushRef="#br0">25514 3932 8515,'-43'-18'509,"3"0"0,4 0 0,16 5 0,6 0 0,8-1 0,6 1-486,5 0 1,7-1 0,7 1 0,3-2 0,5-1 0,4-2-355,3 2 338,2 1 0,4 2 1,-2-1-1,-1 1 0,-1 0 1,-1 1-1,1 1-89,-1 3 48,-5 5 0,2-3 1,-5 6-1,0 0 1,-2 0-1,-1 1 1,-4 4-1,0 5 85,-4 6 1,-6 11-1,-2 8 1,-1 5-1,-1 5 1,1 4 307,1 3 1,-4 10 0,5 3 0,0 2-1,0 2 1,0-1 0,1 2-240,2 1 0,1-3 0,1 2 0,-1-5 0,0-5 1,1 0-1,-1-5-350,0-5 0,-5-4 0,-4-6 0,-4-3 0,-6-3 0,-6-6 216,-4-3 1,-13 2 0,-4-11 0,-10-3 0,-10-4 0,-7-3 0,-3-3 180,-4-1 0,6-4 0,-7-1 0,2-3 0,3 0 0,3-1 0,5 1-185,5 0 0,5 2 1,10 4-1,5 0 1,6 0-2098,6 0 2115,10 6 0,8-5 0,7 5 0</inkml:trace>
  <inkml:trace contextRef="#ctx0" brushRef="#br0">25967 5171 8269,'-13'-2'0,"-1"-1"0,1-1 208,0 1 0,1 0 0,2 0 509,1-1 0,7-1 513,2 5 0,6 0 1,9 2-894,3 2 0,-3 2 0,4 6 0,0 0 1,2 4-129,0 3 1,4 5 0,-5 6 0,1 2 0,-2 2-1,-1 5 1,0 2-130,-2 4 1,4-1-1,-1-4 1,0 0 0,2 0-1,0 0-362,2 0 0,1-6 0,0-3 0,-2-3 0,2-3 0,-1-1-210,-1-2 0,-2-7 1,-7 0-1,0-5 1,1-1-1,-1-1-1032,0-4 0,1-4 1,-1-4 1523,0-5 0,1-9 0,-1-3 0</inkml:trace>
  <inkml:trace contextRef="#ctx0" brushRef="#br0">26634 5704 10189,'0'13'555,"-2"1"0,-1-1 0,-1 0-137,1 1 1,1 0 0,2 3-1,0 2 1,0 2 0,0 1 0,2 0-224,2 0 1,-2 1-1,2 2-177,-2-3 0,-2 3 0,0-4 1,-2 1-30,-2 0 0,-4-5 1,-5 0-1,0-2 1,-2-3-1,-1-3 1,-4-3-582,0 0 0,2-5 0,-3 2 1,2-6-1,1-6 0,0-4 592,0-5 0,1-8 0,3-8 0</inkml:trace>
  <inkml:trace contextRef="#ctx0" brushRef="#br0">25647 4385 8145,'-7'-2'2503,"2"-2"-2028,4 2 1,1-2-263,0 8 1,0 5 0,0 7 0,0 4-1,0 0 1,0 4 0,0 1 159,0 2 1,0 0 0,0-2-413,0-3 1,0 3 0,0-3-1,0 2-436,0-2 1,0-3 0,0-5-474,0-1 0,0 0 0,1-1 948,4-3 0,2-9 0,7-7 0</inkml:trace>
  <inkml:trace contextRef="#ctx0" brushRef="#br0">26434 6664 8433,'-14'0'433,"1"0"0,6-2 0,4-1 0,6-3 0,7 0 0,5 0 1,4 2-1,0-1 0,2 1 475,0 1 1,0 2-894,1 1 0,-2 1 1,-3 2-1,1 3 0,-2 1-81,-1 4 0,-6 1 0,-2 1 0,-1 2 0,-3 1 1,-2 3 15,-1 2 0,-7 0 1,-5 2-1,-6 0 1,-1-1-1,-2 0 240,1 0 1,3-5-1,-1 0 1,5-2-1,3-2 1,2 1 3,2-1 0,8-4 1,8-2-1,7-1 1,5-3-1,3-1 1,3-2-206,3 0 1,3 0 0,5-2 0,-1-2 0,-2-5 0,-1-1 0,-3-1-3385,-1 2 0,-3 5 3395,-6-5 0,3 0 0,-4-4 0</inkml:trace>
  <inkml:trace contextRef="#ctx0" brushRef="#br0">26207 6397 8009,'0'-13'-5,"0"-1"900,0 1 0,0 0 1059,0-1-1650,0 7 0,0 7 1,0 9-1,-1 3 1,-2 3-1,-3 2-7,-2 6 1,-1 3 0,-4 5 0,0 5 0,-1 4-1,1 4 1,0 4-161,-1-1 0,1 3 0,0-4 1,1 0-1,3 2 0,3-4-275,0-3 0,5 5 0,-4-9 0,4-1 0,2-1 0,4-2-20,4 0 0,2-2 0,4-5 0,3 1 0,4 0 0,3-2 0,5-2 105,6 0 1,-1-1 0,11 3-1,1-1 1,5-3 0,8-1-189,5 1 0,0-5 103,-28-6 0,1-2 1,34 2-1,2-2 1,-2-2-1,-4-3-194,-4-2 0,1-1 0,-6 0 0,-2 0 0,-8 0 0,-8 0 87,-5 0 1,-4-6 0,-5-1 0,-2-4 0,-3 0 0,-6-4 373,-5 0 0,-1-6 0,-5-1 0,-2-3 0,-2-3 0,-1-2 0,0-2 116,0-2 0,-4 2 1,-1-3-1,1-2 1,-1-2-1,-1-1-305,-1 0 0,-2 5 0,-4 1 0,-2 1 1,-3 4-1,-5 0 0,-6 4-257,-2 3 1,-6-2 0,2 7-1,-4 0 1,-2 4 0,-1 3 16,2 1 1,-3 1 0,9-2 0,-1 1 299,-1-1 0,7-8 0,-4-3 0</inkml:trace>
  <inkml:trace contextRef="#ctx0" brushRef="#br0">25394 4864 7919,'-18'5'59,"0"-1"1,1 7 0,3-2 73,1 2 1,1 7-1,3 1 1,5 1-1,2 2 1,2 2-1,2 5 121,2 4 1,-1-1 0,6 7-222,1 2 1,2 8 0,2 2 0,-1 3-1,0 6 115,1 0 1,-1-1 0,-1 5 35,-3 0 1,1 4-1,-4-4 1,0 2-120,0 1 0,-2-29 0,1-1 0,1 33 0,0 3 0,1-2 0,-1-3 0,1-2-28,1 1 1,-5 1 0,1 0 0,-1 2 0,0-1 0,1 4 89,-1 0 1,-1-1 0,-4-5 0,-1-1 0,-1 1 0,1-2 0,0-3-47,-1-4 1,2-5 0,-2-2 0,2-4-1,4-2 1,1-5-175,1-3 1,1-3 0,-4 1-1,2-4 1,1-1 0,-1 0 81,-1 1 1,-1 0 0,2-5 0,2 3-1,-2 0 1,-2 2 0,-1-1 161,0-2 1,0 3 0,0 0 0,0-1 0,0-4 0,0-2-97,0-2 0,0 1 1,0 2-301,0-3 0,0 2 0,0-5 0,2 0-14,2 0 1,-2-1-1,2-5 1,-2 1 0,-2-1-393,0 0 1,-2-4 0,-2-1 650,-5-2 0,3-2 0,0-4 0</inkml:trace>
  <inkml:trace contextRef="#ctx0" brushRef="#br0">26634 7956 8235,'-12'-1'10,"3"-4"1,-3 4-1,3-4 1,-3 4 152,-1 1 0,-5 1 0,-3 4 1,-2 4-1,-5 3 0,-2 2 1,-3 3 983,-2 1 1,1 4-981,-2-5 1,5 3 0,-3-4 0,2 2 0,2-2 0,2 0-90,1 2 0,2-3 0,3 3 0,4-3 0,3-4 0,3 0 0,2-2-984,1 1 0,6 2 0,-1 1 906,2 0 0,8 1 0,1-1 0</inkml:trace>
  <inkml:trace contextRef="#ctx0" brushRef="#br0">25447 8116 7892,'-6'-7'-747,"5"-1"974,-4 4 1,4 4 0,1 0 591,0 7 1,0 5-1,1 2-635,4-1 1,-4 2-1,5 1 1,-1 2-1,-1 0-96,-1 1 0,3-4 0,-2 2 0,-1-2 1,-1-2-1,-2 1-226,0-1 1,4-4 0,1 0-1,-2 1-39,-2 2 151,-1-4-46,0-3 1,2-5-187,2 0 0,-1-5 1,5-4-1,-1-3 1,0-2-1,4 1 258,1 0 0,1-6 0,0-2 0</inkml:trace>
  <inkml:trace contextRef="#ctx0" brushRef="#br0">25994 8050 8399,'-14'4'0,"1"2"105,0 1 0,-1 1 1,0 4-1,-3-1 77,0 4 0,-6 6 0,6-2 0,0 2 0,3 1 0,0 0 0,2-1 162,3-2 0,4 4 0,6-6 0,3 0 0,7-4 0,5-3 0,6-2-524,3-2 0,7-2 0,2-5 0,1-4 0,4-4 0,-2-3 0,1-1 180,1 0 0,-5-1 0,-2 1 0</inkml:trace>
  <inkml:trace contextRef="#ctx0" brushRef="#br0">25394 8636 8584,'-6'-7'324,"-3"2"1,3 5-1,2 5-58,2 3 1,2 6 0,0 4 0,0 5 0,0 7 0,0 5 0,0 4 0,2 1 121,2 0 1,-2 3-1,4 0 1,-2-3 0,1 0-1,-1-5 1,0-1-1134,1-4 1,5-2 308,-1-1 0,-2-7 0,1-2 0,-1-3-244,1-2 0,-4-4 0,5-1 1,1-2 679,2-3 0,2-14 0,-1-4 0</inkml:trace>
  <inkml:trace contextRef="#ctx0" brushRef="#br0">25474 8716 8167,'-6'-13'239,"-3"-1"0,3-3 0,3-1 0,6 0 1,6 0-1,4-1 0,7-2 0,5-1-30,4 1 1,8-2 0,-1 3 0,3 3 0,1 0 0,0 5 0,0 2-224,0 3 0,-2 1 0,-1 6 1,-1 1-1,-2 4 0,-3 5 0,-5 5 29,0 3 1,-3 7 0,1 0 0,-3 6 0,-2 3 0,-1 5 0,0 2 63,-1 4 0,3 3 1,-4-3-1,3-1 1,2 1-1,3-1 1,-1-1-1,2-3-66,2-4 0,-6-2 0,7-5 1,-1 2-1,-4-3 0,1-2 1,-3-6-147,-3 0 0,-5 2 0,-4-4 0,-5-2 0,-4-1-533,-4-2 514,-10-6 0,-8 1 0,-9-5 0,-4 1 0,-5-1 0,-6-1 245,-8-2 0,1 0 1,-5 1-1,5 2 0,3 2 1,2-2 213,2-2 1,6 3 0,8 2 0,2 0 0,6 0 0,4-3-1274,3-1 632,8-2 1,5 0 333,8 0 0,16-6 0,8-2 0</inkml:trace>
  <inkml:trace contextRef="#ctx0" brushRef="#br0">25954 8756 7806,'-14'0'0,"1"0"187,0 0 1,4 0 0,0 1-52,-1 4 1,2-4-1,1 5 1,2 0 311,7 3 1,5-3-570,11-2 0,-2-2 0,5-2 1,-2 0-1,-1 0 0,0 1 28,0 4 0,-2-2 0,-6 4 0,-2 1 0,-2-1 213,-3 3 0,-8 1 1,-4-1-1,-3-2 0,-1-1 1,0-1 621,-1 0 0,1 3-502,0-5 0,7 1 0,6-4-222,7 3 0,10-2 0,2 4 0,0-2-21,0 1 0,4 4 0,-6-3 0,0 1 0,-3 5 0,-2 3-48,-3 2 0,-3 1 0,-6-3 1,0 1-1,-3 2 0,-3 0 1,-6 0 220,-2-1 0,2 0-79,-6-8 0,3 2 1,2-3-1,-1-1 1,1-2 119,0-4 0,-1 1 0,1 1 1,0 1 64,-1-1 1,7 4-1,3 2-420,2 3 0,7 1-294,-1 1 1,2-1-1,-3 0-58,1 1 1,-1-1-1,-7-1 1,-5-3 495,-3-5 0,-7 4 0,-2-1 0</inkml:trace>
  <inkml:trace contextRef="#ctx0" brushRef="#br0">16023 6610 8161,'-21'-15'50,"5"8"1,4 7 0,3 5 265,-1-3 0,-2 0 1,-3-1-1,-1 2 1,-3 3-1,-1 0 1,1 2-1,1-1 677,-1 3 0,4 2-28,-3 2 0,4-1 1,0 0-1,2 1 0,2-1 1,3 0-476,1 1 1,-3-1-1,4 0 1,2 2 0,2 1-1,1 2 1,0-2 66,0-1 0,0-2-1372,0 1 1,0-1-1,3 0 1,4-1-1,8-1-2964,4-2 0,9-6 3779,8 1 0,14-14 0,5-5 0</inkml:trace>
  <inkml:trace contextRef="#ctx0" brushRef="#br0">16356 6624 8093,'-19'0'0,"-2"0"818,0 0 0,-4 4 0,4 2 0,-1 1 0,2 4 0,0 1 1737,4 1 0,3 0-2092,4 1 1,-2-1-1,7 2 1,1 1-38,1 2 1,4 4 0,2-4 0,5-2 0,3 0 0,3-1 0,3-2-337,4-5 0,3-1 0,2-2-164,-1-2 1,0-6 0,-4-3 0,-4-2 0,-5-3 0,-4-6-1,-6-3-907,-6-1 0,-6 2 1,-7 7-1,-2 1 0,0 4 1,2 0-1,1 1 749,3 0 0,5-3 0,2 3 0,11 0 0,9 0 87,7 3 0,9-4 0,5-1 145,2 1 0,8-11 0,2 3 0</inkml:trace>
  <inkml:trace contextRef="#ctx0" brushRef="#br0">16823 6410 12683,'-14'-11'0,"2"3"0,4 10 284,3 9 0,4 3 0,1 4 0,0-4 0,0 0 1,1-1-1,2 0 0,2 2-6,-2 3 1,2-3-1,1 4 1,0-1 0,0 0-1,-1-2 1,-1-1 303,1-2 1,-1-4-1734,-4 0 1,-1-6 272,-4 1 1,-2-2 0,-7-2 774,1 0 1,4 0-1,0 0 512,-1 0 1,2 0 567,0 0 1,6 0-902,2 0 0,6 0 1,9 0-1,1 0 1,2 0-1,-2 0 0,0 0-665,2 0 1,-1-6 0,3-3 0,1-3 0,0-3 0,1-3 0,0-4 588,0-3 0,1-8 0,3-1 0</inkml:trace>
  <inkml:trace contextRef="#ctx0" brushRef="#br0">17223 6077 7950,'13'-7'1024,"-4"-4"1,0 7-394,1 1 0,-3 7 0,1 5 1,-2 5-1,-2 3 0,1 6 1146,-1 2 1,1 1-1,-5 3-1160,0 2 1,0 3-1,0 6 1,0 0-1,-2-2 4,-2-2 1,1 1 0,-5-5-1336,2 2 0,0-4 0,3 0 0,-1-5-2538,1-3 3252,2-6 0,1-2 0,0-8 0</inkml:trace>
  <inkml:trace contextRef="#ctx0" brushRef="#br0">17236 6517 7950,'-13'-27'372,"-1"1"0,1 1 1,0 2-1,1 6 1,3 2-1,3 1 1,1 1 741,1 0 1,1 4 0,9 1 0,6 3 0,6 2-1,2 1-1293,4 2 1,6 5-1,2 0 1,2 1-1,3 2 1,2-2 178,1 0 0,0 4 0,0-3 0</inkml:trace>
  <inkml:trace contextRef="#ctx0" brushRef="#br0">17502 6517 7950,'-13'7'3456,"0"-2"-3184,5 2 1,4-5 0,8 2-1,5-2 1,6-4 0,6-2 0,6-5-1,1-3 1,0-3-445,-2-3 0,1 4 0,-2-4 0,-1 3 0,-3 2 0,-3-1 0,-5 3 1,-4 0-1,-5 4-578,-5 1 0,-5 1 0,-8 5 0,1 0 1,0 0-1,-1 0 1016,1 0 1,4 5-1,2 1 1447,1 1 0,1-2 0,5 3 0,0 3-626,0 1 1,5 1 0,1 0-784,1 1 1,4-2 0,5-2 0,2-3 0,1 1 136,5-1 1,-5-4-697,12 2 1,-10-4 0,5-2 0,0-4-140,-1-4 1,-5-4 0,-2-3-1,-4-4 1,-4 0 0,-3-6-1,-1-3-240,-3-7 0,-1-2 0,-2-2 0,0-2 0,-2 1 1,-1-1-1,-1 4 2119,1-1-190,1 13 0,-2-4 1,-1 12-480,3 2 0,0 9 0,2 8 0,0 11 0,0 10 0,-1 8-1030,-4 5 0,4 8 0,-5 3 0,1 0 1,1 1-1,1-1 0,3 0 0,4-4 0,5-4 1,5-4-4703,3-1 1,-2-3 4875,3-8 0,9-3 1,1-6-1</inkml:trace>
  <inkml:trace contextRef="#ctx0" brushRef="#br0">18476 6024 9182,'-14'-19'0,"1"7"2262,0 10 1,-1 8-1935,1 8 1,6-1 0,2 2 0,4 1 0,1 3 0,0 2 0,1 3 0,4 1-329,3 1 0,4 7 0,2 1 0</inkml:trace>
  <inkml:trace contextRef="#ctx0" brushRef="#br0">18276 6530 7864,'-15'-4'0,"-1"1"406,-2 4 0,6 5 0,7 8 0,4-1 732,1 0 0,0 1-1138,0-1 0,12-6 0,3-1 0</inkml:trace>
  <inkml:trace contextRef="#ctx0" brushRef="#br0">19342 6117 7956,'7'-13'0,"-1"0"0,-4 1 0,1 1 0,3 2 0,1-1 0,-4 3 747,2-2 0,-4 4 1,-2-2 226,-4 1 1,2 3 0,-6 7 0,0 7 0,0 4-243,1 2 0,-1 7-444,-5-2 0,6 5 0,-1 3 0,-2 2-68,-1 2 1,-1 0-1,1 3 1,3-1-1,3-1 1,2 1 0,0-3-81,1-5 1,3 4-1,3-8 1,2-2-1,3-1 1,2-5-1,4-1 1,2-3-580,2-3 1,-1 1 0,-3-6 0,-1-1-1,0-3 1,-1-4 0,-3-5-324,-4-3 1,0-1 624,0 0 0,-1-2 0,-4-1 0,-1-2 1,-2 1 602,-2 3 1,-5 0 0,0 2 0,-4 2 0,-2 3 0,1 1 0,-1 3 214,1 1 0,0 2 1,2 0-1,0 2 0,1 2-563,3 5 0,3 3 1,6 3-1,0 1 1,0 3-1,0 1 1,0-1-1779,0-3 0,6 3 952,3-1 1,3 0 0,3-6-1,2-2 1,6-2-3490,2-3 4197,1 0 0,13-11 0,2-1 0</inkml:trace>
  <inkml:trace contextRef="#ctx0" brushRef="#br0">19742 6397 9138,'-9'-4'0,"0"-1"2626,-1 2-2171,4 2 1,1 1 0,10 0 0,5 0 0,5 0 0,4 0 77,2 0 0,0 0 0,4 0 1,0 0-1,3 0 0,0-2 0,2-1 1,0-1-332,1 1 1,0 1 0,-4 1-1,-1-2 1,1-2 0,-2 3-412,-3 0 1,2 2 0,-6-1 0,-2-2 0,-1-2 0,-2 2-1585,1 2 1,-6 1 0,0-2-1630,-2-2 3422,-2 2 0,2-10 0,1 5 0</inkml:trace>
  <inkml:trace contextRef="#ctx0" brushRef="#br0">20235 6170 8941,'-7'-5'1531,"7"3"1,9-2 0,3 2-1028,1 2 0,2 5 0,1-1 0,2 0 1,-1 2-1,1 2 0,2 1 0,-1-2-203,0-1 0,-1 3 0,-6-3 1,-2 1-1,-1 4-309,1 0 1,-5 3-161,-5-1 1,-6 0 0,-9 1-1,-1-1-261,-2 0 1,-4 1 0,2-2 0,1-2 0,0-1 0,3 1 0,1 1-480,1-3 0,7 4 0,6-4 908,8-1 0,14-1 0,13-6 0</inkml:trace>
  <inkml:trace contextRef="#ctx0" brushRef="#br0">20822 6170 7924,'0'-13'-399,"0"0"352,0 5 0,0 4 0,0 8 1,0 5 760,0 3 1,0-3 0,0 0 0,1 1-1,2 2 1,2 1 0,-2 1 47,-2-1 0,3 6 1,2 2-1,0 1 0,2 1 1,-2-1-430,0-2 1,4 6-1,-3-6 1,2 3-1,-1-1 1,-1 0 0,-1-1-634,0-3 1,-2 1 0,-4-1 0,0-2 0,-1-3 0,-4-2-1,-3-4-1377,-4-1 1,-3-2-1,-1-4 1,-4 0 1676,0 0 0,-3-6 0,-3-1 0</inkml:trace>
  <inkml:trace contextRef="#ctx0" brushRef="#br0">20822 6237 9694,'17'-19'0,"1"-2"0,0 2 901,1 6 1,2-1 0,6 7-1,-1-2-457,1 0 1,0 5 0,1-4 0,1 1-1,3 1 1,-3-2 0,-1 3 76,-1-1 0,0 0-339,-1 1 1,2 4 0,2-5-183,1 0 0,0-1 0,-4-7 0</inkml:trace>
  <inkml:trace contextRef="#ctx0" brushRef="#br0">19062 6424 7923,'-4'-21'0,"-2"5"0,0 4 0,0 3 0,3-1 0,3-1 489,4 2 1,-1-3-1,5 4 1,-1-4 0,1-2-1,2 1 1,2 1-1,3 2 1,2 2 0,6 3-1,3 2 1,7 1 0,7 4 231,7 2 0,2 3 0,3 7 0,4-1 1,2 0-1,1 1 0,-2-1-729,-3 0 0,4 1 0,0-2 1,-2-4-1,-1-3 0,-3-4-225,-3-1 1,-3 0-1,-6 0 1,-2 0 0,-4-1-1,-7-4 115,-8-3 1,-6 0-1,-2-1 1,-4-1-1,-1-2 1,-6-1 0,-7-1 344,-11 1-68,-6 6 0,-14-4 0,-8 7 1,-9 1-1,-10 1 0,-5 4 170,-1 2 1,32 0-1,0 1 1,-28 13 0,2 3-1,4 1 1,11 0-1,5 2 1,10 0-126,5-2 0,8 3 0,13-3 1,6 2-1,7 0 0,11-4 0,13 0-338,15-4 1,14-3 0,15-4-1,-32-7 1,0-1 0,2-2 0,1-1-1,2-2 1,1-2 0,0-2 0,0-1-303,0-1 1,-1-2-1,-1 0 1,-1-1-1,-4 0 1,-2-1-1,26-12 1,-9-2-1,-13-2-32,-8-1 0,-10 1 0,-14 7 1,-6 0-1,-9 0 0,-10-1 1,-14 3 969,-11 8 1,-5 1-1,-16 8 1,-3 2 0,-2 5-1,-1 7 1,6 5-121,5 3 1,4 6-1,11-2 1,7 3-1,5 2 1,10-1-523,3 1 1,10 0 0,4-1 0,7 1 0,11-2-1,12-1 140,11-2 0,20-12 0,10 2 0</inkml:trace>
  <inkml:trace contextRef="#ctx0" brushRef="#br0">21542 6170 8284,'-6'-7'3037,"4"0"-2132,-2 2 0,-2 2 0,1-6-319,2-1 0,2 6 0,2 4 1,2 7-1,3 5-367,2 1 1,1 5 0,4 0 0,2-1 0,1 3 0,3 2 0,0 2-24,1-2 0,-2 3 0,-5-3 0,-1 2 0,-3 0 1,-5-2-1,-3 2-197,-1 1 0,-1-3 1,-5-1-1,-7-1 1,-8 0-1,-4-1 0,-3-3-1019,-3-1 0,-2-6 0,-3-2 0,5-1 1,3-3-1,3-3-3084,3-4 4104,-3-10 0,10-6 0,-4-7 0</inkml:trace>
  <inkml:trace contextRef="#ctx0" brushRef="#br0">21555 6091 12467,'0'-14'0,"1"2"699,4 3 0,2 4 1,7 5-1,0 0-865,4 0 0,1 4 0,7 0 1,-1 1-1,4-1 0,2 1 1,5-2-2637,3-2 2802,-8 5 0,13 2 0,-10 5 0</inkml:trace>
  <inkml:trace contextRef="#ctx0" brushRef="#br0">20702 6344 9142,'0'-20'996,"0"-2"0,6 4 1,1 4-1,2 3-825,0 1 0,-2-2 0,2-1 0,-6 2 0,-7 7-50,-10 8 1,0 14 0,-9 6 0,0 5-1,-3 3 1,0 3 0,1-1 371,2 0 1,4 2 0,6-4 0,1 1 0,3 0-1,5-5 1,2-3-362,2-3 0,2-6 0,4 2 1,7-5-1,8-4 0,4-4 1,1-5-657,1-5 1,6-4 0,-1-8 0,-1-6-1,-5-3 1,-6-4-43,-3-1 0,-4-6 1,-4 3-1,-5 0 0,-4 3 1,-4 4 839,-5 5 0,-7 3 0,-2 7 0,0 3 0,0 5 0,-1 2 0,0 4 454,0 2 1,1 8 0,4 7 0,1 2 0,1 3 0,3 1 0,5 1-1467,2 1 1,2 4 0,3 2-1,6-1 1,12 1 737,12-4 0,8 0 0,12-3 0</inkml:trace>
  <inkml:trace contextRef="#ctx0" brushRef="#br0">21981 6344 7876,'-13'-8'-102,"4"2"899,0 6 1,2 2-10,-2 2 1,9-1 0,10 5 0,7-2 0,6-2 0,7 0 0,6 1-436,2-2 1,2-2 0,2-1-1,-1 0 1,2 0 0,-3-1-1,0-2 1,-5-2-991,0 3 1,-1-4 0,-6 0 0,-5 0 0,-2 0 0,-6 1-2041,-5-1 1,1 4 2676,-7-7 0,7 0 0,-4-5 0</inkml:trace>
  <inkml:trace contextRef="#ctx0" brushRef="#br0">22421 6130 9987,'-6'-7'222,"6"3"1,8 2-1,5 2 1,3 0-1,4 2 1,0 1 581,4 1 1,4 6 0,2-1 0,-3 2 0,-1-1 0,-2-1-1,0 1-841,-4 2 0,0 1 0,-7 1 1,-1-1-1,-3 0 0,-5 1 0,-2-1-377,-2 0 1,-2 1 0,-2-1 0,-7 0 0,-4 1 0,-4-1-307,-2 0 1,10-1 103,-3-3 1,8 1-1,-1-4 1,3 0 0,5 0 615,6-3 0,17 5 0,4-1 0</inkml:trace>
  <inkml:trace contextRef="#ctx0" brushRef="#br0">23381 6130 13071,'-9'-19'0,"0"6"0,-1 7 0,-2 6 0,-3 4 672,-2 5 0,0 3 1,-4 1-1,2 2 0,1 3 1,1 4-1,-1 3 1,2 2-387,1 0 0,7-1 1,4 1-1,2 1 1,2 0-1,2 0 0,2-2-426,5-1 1,9-6 0,4-1-1,3-3 1,2-3 0,-2-4-905,-2-3 0,-4-4 0,-6-1 0,-1-1 0,-5-4 970,-7-3 0,-11-4 1,-13 0-1,-6 1 1,-5 4-1,-4 1 1,-1 3-1,2 2-456,2 1 0,3 1 0,7 2 0,-1 3 530,1 1 0,-1 2 0,0 5 0</inkml:trace>
  <inkml:trace contextRef="#ctx0" brushRef="#br0">20915 6250 7968,'-13'0'3134,"-1"0"-2332,7 0 1,5 2 0,7 2 0,-2 5-551,-2 3 0,-1 7 0,-1 2 0,-4 1 1,-3 0-1,-3 2 0,1 1-188,1 2 0,2-5 1,-2-1-1,3-2 0,1-2 1,1-3-1,1 0-629,1-1 1,4-6 326,2-2 0,4-4 0,5-1 0,0-1 0,1-4 55,-1-4 1,0-4-1,1-5 1,-1-4 0,-1-3-1,-3 0 198,-5 3 1,-2-4-1,-2 6 1,-2-1-1,-2 3 1,-5 3 1042,-3 2 1,-6 6 0,-1 2-497,-2 4 0,3 1 0,-2 0 0,-1 3-255,0 6 0,1-1 0,-3 10 0,6-1 0,2-1 0,3 3 0,3 0-142,5 1 1,2-3 0,2-3 0,0-1 0,3-1-155,6-3 0,4-3-854,9-6 1,-7 0-1,-7-2 1,-2-2 0,-3-5 184,-2-3 1,-2-1-1,-5 1 1,-8 1-1,-8 4 1,-9 1-1,-8 5-1680,-3 4 2338,-9 4 0,4 18 0,-7 3 0</inkml:trace>
  <inkml:trace contextRef="#ctx0" brushRef="#br0">25447 3732 8096,'-19'0'14,"3"0"0,-5 0 1,2 0-1,1 0 1,0 1 356,0 4 1,1-4-332,3 3 1,1 2-1,1 0 1,3 2-1,6 1 1,5-1-1,2 3-279,-1 4 0,3 1 0,-1 9 284,-3 3 0,-6 8 1,-5 1-1,-3 6 1,-3 6 85,-2 2 0,-3 4 0,-3 1 1,2 4-1,2 0 0,2 4 0,4 1 96,4 2 1,3 3 0,8-4-1,4-5 1,9-5 0,11-6-321,13-5 0,8-8 0,12-15 0,7-6 0,5-5 0,1-7 0,2-2 22,0-2 0,-3-12 0,-33 4 0,-2-2 0,36-15 0,-7-5 0,-5-4-105,0-4 1,-11-5 0,-2-11-1,-9 0 1,-8-4 0,-8-4-1,-8-2-16,-8 2 1,-12-3-1,-9 3 1,-10-4-1,-11 1 1,-5 3 464,-4 4 1,-10 9 0,2 6 0,-2 6 0,0 9 0,4 8-135,2 6 1,-2 10 0,7-1 0,3 5 0,3 6 0,9 6 0,4 6-1859,2 3 1719,13 1 0,-8 10 0,11 2 0</inkml:trace>
  <inkml:trace contextRef="#ctx0" brushRef="#br0">25860 4531 8154,'18'0'-320,"0"0"0,0 0 296,1 0 0,0 0 0,5 2 0,-2 2 1,2 5-1,3 3 0,2 1 568,2 1 0,6 0 1,-3 3-479,0 0 0,9 6 1,-3-4-1,2 0 1,1 2-30,1 0 1,-1-1 0,5 4 0,-2-2 0,-3 2 0,-2 1-1,-1 0 38,0-3 1,-4 8-1,-2-3 1,-2 1-1,-2 1 1,-4 3 67,-3 3 1,0-1 0,-3 0-1,-1-1 1,0-2 0,-3 0 0,-1 0 193,-1-1 1,-1-2-313,0-1 0,1 1 0,-1 0 0,2 1 0,1 0-23,2 0 0,1 1 0,-3-4 0,2 1 0,0 0 0,0-1 0,-1 1-27,0 0 1,-7-1-1,-3 1 1,1 0-1,-2-1 1,0 2 206,-3 4 0,-2-3-76,-1 7 1,-1-10-1,-2 4 1,-2 1-1,1 0-12,-2 2 0,4-1 0,-2-2 0,2 1 0,2 0 0,0 0-90,0 0 1,0 0-1,0-2 1,0 0 0,0 2-1,0-1-126,0-2 0,0-1 0,0-2 0,0-1 0,0-4 0,0 0 1,0-3-473,0 3 1,0-6-1,0 4 1,0-3-467,0-2 0,0-7 1060,0-6 0,6-6 0,2-7 0</inkml:trace>
  <inkml:trace contextRef="#ctx0" brushRef="#br0">27180 6517 8117,'-1'13'18,"-2"1"0,-2-1 0,2 0 0,2 1 0,1 0 0,0 3 360,0 0 1,4 1 0,2-4-1,2-1 1,1 0 0,-1 1-284,1-1 0,-1 0 0,2 1 0,-1-3 0,1-2 1,2-4-1,3-4-512,3-1 0,-2-7 1,6-8-1,2-9 417,1-5 0,14-14 0,2 1 0</inkml:trace>
  <inkml:trace contextRef="#ctx0" brushRef="#br0">26474 6490 8105,'-14'-6'-52,"1"5"1,1-5 0,3 0 0,5-3 179,2-3 1,2 3 0,0 1 0,0-3 0,2 1 0,2-1-37,5 3 1,-4 5-1,-5 0 1,-8 6-1,-5 4-18,-5 0 0,3 5 0,-4-3 1,0 2-1,-2-1 0,-1-1 194,0 1 0,5 2 1,0 1-1,2 1 1,1-1-1,1 2 1,0 3-119,-1 4 1,3 3-1,2 3 1,3 3-1,1 5 1,1 2-98,1 2 0,1 2 0,2 1 0,2 1 0,2-1 0,7-2-80,5-1 1,2 0 0,7-1 0,5-4 0,2-2 0,5-3 0,2-2-79,1-3 1,6-3 0,2 2 0,4-3 0,0-2 0,-3-4 0,-3-4-66,0-2 1,-5-1 0,4 1 0,-5-5 0,-3-4 0,-3-4 0,-2-5 0,-3-5 81,-6-3 1,2-9 0,-4-6 0,0-4 0,-3-4 0,-2-4 0,-1-5-26,-2-6 0,3 2 1,-8-5-1,-1 3 0,-2 2 1,-5 1 133,-5 3 0,-4 5 1,-8 7-1,-6 3 0,-3 1 1,-5 7-1,-6 5 185,-6 8 1,-5 8 0,-4 1-1,2 2 1,3 2 0,2 0-1,7 0-654,5 0 1,6 0-1,5 0 1,4 0 447,4 0 0,6 6 0,2 2 0</inkml:trace>
  <inkml:trace contextRef="#ctx0" brushRef="#br0">26874 6690 8005,'-14'0'-71,"1"0"0,3-1-19,5-4 0,7-2 1,11-6-1,2-1 1,3-1-1,4-2 149,3-6 1,6 3-1,2-2 1,-1-1-1,1 0 1,-2-3-1,0-2 1,0 0 432,-1 0 0,-2 1-384,-1 1 0,-1-7 0,-1-2 1,-1-4-1,-3-1-25,-2 0 1,0-1-1,-2-2 1,-1-3 0,-3 0-1,-2 0 1,-3 3 32,0 2 0,-2-4 0,-5 1 0,2 1 0,2 1 0,-2 4-42,-2 2 1,-1-5 0,0 4 0,0 1-1,0 1 1,0 2 0,0-1 44,0 0 1,-4 4-1,-2-2 1,-2 1 0,-2 0-1,-2 0 54,-1-2 0,2-1 0,1-6-168,0 0 1,-5 0-1,6 0 1,-1 0-30,1 0 0,-3 0 0,4 2 0,0 2 0,-1 3 0,0 4 63,1 2 0,-3-2 0,2 8 1,-3-1-1,-1 1 0,-1 2 1,1 2 193,0 3 1,-7 0-202,-2 1 0,1 1 0,-1 2 0,-2 1 0,-1 0-28,-1 2 1,-6-1-1,1 5 1,0-1 0,0 1-1,2 0 1,2 0-139,3-2 0,3-1 1,-1 4-1,3-4 0,1-2 1,2-2-312,4-2 0,-1-1 216,4-1 1,1 4 0,1-3 0,1-5-232,3-1 1,-3-1 0,2 7 0,1 0 0,1-1 0,2 1-1228,0 0 1687,0 5 0,0-4 0,0 5 0</inkml:trace>
  <inkml:trace contextRef="#ctx0" brushRef="#br0">26460 4305 8168,'-26'9'0,"-1"-2"0,2-1 275,3-3 1,2-2-9,7-1 1,7-1 0,6-2-1,9-3 1,7-1 0,8-4 268,6-1 0,1-1 0,7 0-851,4-1 0,1 1 0,-2 1 1,1 2-1,-1 2-370,-2 2 0,-5 2 367,-3 4-89,0 0 0,-16 2 1,2 2-1,-3 6 1,-4 7 406,-1 5 0,0 3 0,4 2 0</inkml:trace>
  <inkml:trace contextRef="#ctx0" brushRef="#br0">19075 7317 8122,'0'-14'-3,"2"2"1,1 2 0,3 1 148,1-1 1,-4 2-1,3 0 1,-1-3-1,0 1 1,1-1 1354,0 3 0,3 6 1,-6 2-1,-3 7-560,-3 5 0,-7 8 1,2 3-1,0 5 1,-1 5-1,-2 0 0,-1 1-1133,-1 0 0,4-5 0,0 2 0,0-2 0,2-3 1,3-1-1142,2-2 1,2 0-1,3-5 1333,6-2 0,6-7 0,11-3 0</inkml:trace>
  <inkml:trace contextRef="#ctx0" brushRef="#br0">19462 7517 11566,'-7'7'1026,"2"6"0,4 2 1,-1 6-1,-1-2-1240,-1-3 1,-11 4 0,2-3 0,-2 0-1,0-1 1,3 0 0,2 2 0,1-2-340,-1-1 0,4-2 553,1 1 0,4-1 0,1 0 0</inkml:trace>
  <inkml:trace contextRef="#ctx0" brushRef="#br0">19742 7250 7957,'0'-13'1069,"1"5"1,4 4-1,4 2-691,3 2 0,1 0 0,0 0 0,1 0 0,-1 0 1,0 0-287,1 0 0,-1 6 0,-1 3 0,-3 4 0,-5 4 0,-2 1 2,-2-2 1,-2 3 0,-2 0 0,-7 1 0,-5 0-1,-5 0 1,-1-1 0,1-3 669,2-1 0,-3-2 1,4 1-1,3-1-634,5 0 1,5-1 0,10-2 0,5-2 0,7-2 0,5-3-492,3-2 0,0-1 0,-1 0 1,-3 2-1,-1 1 0,0 1 0,-1 1-2127,-3 0 1,-1-3 2487,-2 2 0,1 4 0,-1-1 0</inkml:trace>
  <inkml:trace contextRef="#ctx0" brushRef="#br0">20129 7557 9747,'-15'-5'0,"0"2"601,2 5 0,-4 8 1,10 8-1,-2-2 1,0-1-1,-1 0 0,-2 1 1,0 2-703,3-2 1,-1-1-1,4-2 1,0 0 0,0 1-1,5-1 101,3 0 0,12 1 0,7-1 0</inkml:trace>
  <inkml:trace contextRef="#ctx0" brushRef="#br0">20302 7277 13846,'13'0'1326,"0"0"0,-1 1-1128,-3 4 0,3-4 0,-3 3 0,3-1 1,1 2-70,0 4 0,-5-2 0,-4 2 0,-4 0 0,-3 0 0,-3-2-710,-1-1 0,-2 3 0,-4-3 1,1 1-1,2 2 589,1-1 1,6-1 0,-2-3-1,5 4 1,5 1 0,4-2-1,1 1 595,-1-1 1,3 2 0,-3 4 0,1 1 0,0-1-464,-1 0 1,-6 5 0,2 0 0,-4-2 0,-2-1 0,-4-2-1,-5 0 19,-6 1 0,-1-5 0,-3-2 0,0 1 0,4-3 0,1 1 0,2-3-2459,-1-1 0,6-2 2300,-1 0 0,18-6 0,-1-2 0</inkml:trace>
  <inkml:trace contextRef="#ctx0" brushRef="#br0">20595 7570 9446,'0'-13'658,"-4"7"0,-1 6 1,2 7-380,2 5 0,-5 1 0,-2 0 0,0 1 0,0-1 0,1 0 0,-1 1 0,-2-1 0,0 0 32,1 1 0,-2-1 0,7 0 0,2-1-311,5-3 0,11 3 0,6-5 0</inkml:trace>
  <inkml:trace contextRef="#ctx0" brushRef="#br0">20968 7303 8799,'-6'-7'0,"-2"4"857,-4 6 1,4 0-1,4 6 1,1 0 0,0 1-1,-2 2 1,2 3 0,1 1-820,-3 3 0,4-4 0,-2 4 0,6-1 1,7-2-1,6-2-3716,6-4 3678,4-7 0,6 3 0,2-6 0</inkml:trace>
  <inkml:trace contextRef="#ctx0" brushRef="#br0">21195 7317 7936,'-6'-12'4001,"-1"4"0,-1 8-3670,4 8 1,2 8 0,1 3 0,-2 1 0,-2 0 0,1 1 0,-2 3-523,-3 1 0,2 3-400,-2 3 0,6-3 0,-2 3 0,4-3 0,1-2 0,0-3 0,0-2 591,0-2 0,12-1 0,3-5 0</inkml:trace>
  <inkml:trace contextRef="#ctx0" brushRef="#br0">21515 7423 9353,'-13'-12'941,"-1"3"0,1 2-419,0 3 1,4 2 0,1-1 362,2 6 1,8 5 0,8 3-302,6-2 0,4 3 0,5-3 0,2 1 1,5 1 124,5-2 0,3-6 0,-1 1-1353,-4-2 0,7-2 1,-5 0-1,-2 0 0,-1 0 0,2-5 0,-5-1 0,-1 0 0,-2-1 0,-3-1 1,-3-2 643,-4-2 0,3-1 0,-1 0 0</inkml:trace>
  <inkml:trace contextRef="#ctx0" brushRef="#br0">21928 7277 11841,'2'-2'0,"2"5"541,5 3 1,3 6 0,1-3 0,2 1-1,1 0 1,3-2 0,2-1-127,3 1 0,1 1 0,2 4 0,-2-1 0,-3-2 0,-4-1 0,-3 0-649,-2-2 0,-4 5 1,-2-3-1,-1 3 1,-4 1-1,-5 1 1,-8-3-1176,-5-2 1147,1 3 1,-13-4 0,4 5-1,2-1 1,2-2 0,3-3-3222,2-1 3483,8-1 0,13-5 0,9 0 0</inkml:trace>
  <inkml:trace contextRef="#ctx0" brushRef="#br0">22768 7223 7838,'-13'-7'3299,"-1"1"-2831,1 6 0,0 6 0,1 3 1,3 3-1,4 2 0,4 3 98,1 1 1,1 5 0,2-1 0,3 4-1,2 2 1,1 1 0,-1 2-996,1-1 1,-6-6 0,2-2-1,-4 2 1,-1 1 0,-3 0-1,-4-3-591,-6-4 0,-5-3 1,0-3-1,-3-3 1020,1-5 0,-12-3 0,4-1 0</inkml:trace>
  <inkml:trace contextRef="#ctx0" brushRef="#br0">22621 7197 7838,'18'-27'251,"0"0"0,6 11 0,-2 4 0,4 5 405,5 4 0,2 6 1,4 1-1,-1 1 0,1-1 1,1 1-1,2-1 0,2 0-656,2 1 0,9-1 0,8-4 0</inkml:trace>
  <inkml:trace contextRef="#ctx0" brushRef="#br0">16543 6210 10175,'-8'-5'-172,"4"-4"1,2-3 0,2-2 0,0 0-1,0-3 1,0 0 0,0-1 0,0 0-1,0-1 1,0-2 0,0-1 0,0 1 0,0 2 266,0 0 1,-4 2 0,-2-3 0,-1 0 0,-4 4 0,1 1 0,0 2 0,1 1 27,-2 3 0,-1-1 0,-1 5 9,0 2 0,-5 2 1,-1 2-1,-2 4 53,-3 4 1,-2 4-1,-4 5 1,-3 6 0,-1 5-1,-3 7 1,0 2-8,2 2 0,-8 5 0,1 2 0,-2 3 0,-4 8 0,25-28 0,1 1 99,-1 0 0,0 1-249,-6 8 1,1 0 0,6-4 0,0 0-1,-3 6 1,0 3 0,2-1 0,1 1 0,4-1-1,1 1 45,1-1 1,2 2-1,3 3 1,4 1 0,4-3-1,3-1 1,1 2 0,3-1-1,3 1 1,3-1 0,5-1-1,3-2 1,5 0 0,4-2-1,3-2 1,3-1 11,2-1 1,2-2 0,1-3 0,1-1 0,1-3 0,2-2-1,-1-2 1,1-1 0,0-2 0,2-3 0,-2-1 0,1-1 0,0-2-1,0-1 1,-2-2 0,-2 0-127,34 9 0,-1-4 0,-12-3 0,-7-1 43,-4 0 1,-11 7-1,-5 0 1</inkml:trace>
  <inkml:trace contextRef="#ctx0" brushRef="#br0">16050 8036 10096,'10'-41'0,"2"5"272,3 7 0,-4 9 0,-3 6 375,-2 3 1,-3 10 0,-9 1 0,-8 9 0,-8 7 0,-6 6 0,-5 5 0,-1 4-641,-3 4 1,0 4-1,2 2 1,2 2-1,2 2 1,1-1 0,4 1-1,4-1-293,2-1 0,3-2 0,5-2 1,3-2-1,4-3 0,4-1-32,1-4 0,0-1 1,0-1-1,0-2 1,0-1-1,0-3 274,0-2 1,6-1 0,1-5 0</inkml:trace>
  <inkml:trace contextRef="#ctx0" brushRef="#br0">15583 8436 8410,'-13'-27'120,"-1"7"0,2 5 0,2 7 0,1 3 1,-3 3-1,-2 5 202,-4 6 0,0 7-118,5 2 1,-1 4 0,2-3 0,4 2 0,5 3-1,7 0 624,9-2 1,14 3-739,13-3 0,7-3 0,11-1 0,3-3 0,3-2-344,2 1 1,-8-2-1,3-2 1,-9-3-1,-8-1 1,-4-3-1,-4-1 254,-5-2 0,-9 0 0,-3 0 0</inkml:trace>
  <inkml:trace contextRef="#ctx0" brushRef="#br0">15463 8943 21925,'0'-8'59,"-4"13"1,-1 9-231,2 6 0,2 2 0,1 4 0,0 1 0,0 0 155,0-1 0,0 3 1,0 0-1,0 4 1,0 1-1,-2 1 1,-1 1-420,-1-1 0,-1 0 1,5 2-1,0-3 1,0-2-1,2-2-5166,2-2 5614,4-7 0,11-2 1,2-6-1</inkml:trace>
  <inkml:trace contextRef="#ctx0" brushRef="#br0">15956 9116 10052,'-6'-34'0,"-3"6"0,-2 8 0,-3 11 0,1 6 0,0 5 0,-2 2 0,-3 5 246,-4 3 1,-5 3-1,-3 3 1,-1 2 0,2 3-1,1-1 1,1 2 0,0 1-400,1 1 1,5 1 0,5 0-1,4-2 1,4-1 0,2-4-1,5 0 1,2-4 79,4-1 1,7-2-1,0-1 1,4-2-1,2-2 1,-1-2-82,1-4 1,0 0 0,-5-2 0,1 0 0,-1 0 0,0 0 0,1 0 153,-1 0 0,0 6 0,1 1 0</inkml:trace>
  <inkml:trace contextRef="#ctx0" brushRef="#br0">15983 9436 10178,'13'0'985,"1"0"0,0 0-840,4 0 1,-3 4 0,4 1 0,0-1 0,4 0 0,0 1 0,1-2-1,-3-2-613,-2-1 1,-1 0 0,-5-1 0,-1-4-959,-3-4 1,-9-2 1447,-9-3 1,-7 2 0,-2 4 0,0 2 0,0 1 0,1 1 0,0 1 0,2 1 0,2 2 1166,0 0 0,4 0 1,2 2-1,1 2 0,4 7-1027,5 5 1,2-1 0,6 2-1,6 0 1,2-1 0,5 2-1,1-2-652,1-1 1,6-6 486,-1 0 1,6-6-1,-3 3 1</inkml:trace>
  <inkml:trace contextRef="#ctx0" brushRef="#br0">16543 9436 20091,'-6'-14'-3159,"4"8"2978,-2 6 1,4 2 0,4 7 0,5 0 0,3 0 0,1-2-1,1 0 401,-1 1 1,0-5-1,1 3 1,-1-2 0,0 0-1,1-1 1,-4-1-791,-5-2 0,-7-6 0,-13-1 654,-3-1 0,2-2 0,-5 4 0,1 0 0,0 0 708,1 3 1,-3-3-1,4 2-25,2 1 1,1 1 0,2 4-759,-1 2 1,7 4 0,3 5 0,2 2 0,2 1 0,2 2 0,2 0-1665,5 1 0,4-4 1685,5 2 1,9-2 0,7-1 0</inkml:trace>
  <inkml:trace contextRef="#ctx0" brushRef="#br0">16849 9489 26933,'0'-21'-1968,"0"9"1,2 12 0,1 9 2278,1 8 0,1-3 0,-4 6 0,2-1 0,2 3 0,-3 2-502,0-2 1,-2 3 0,0-4 0,0 0 0,0-2 0,0-1-790,0-1 0,0-3 289,0-5 0,0-8 0,1-1 0,4-9 0,2-7 0,2-6 0,0-3 0,1-2 0,4-3-728,4-5 1,-4 4 2125,4-9 0,-3 7 0,-2-1 0,1 1 0,-1 5-75,0 5 1,-1 3 0,-2 7-1,-1 1-316,2 3 1,-5 9-1,-2 9 1,-2 4 0,-4 5-1,-4 4 1,-6 4 0,-5 0-2012,-4 1 0,3 0 133,-4-1 0,1 5 1718,-1 0 0,-9 6 0,3-2 0</inkml:trace>
  <inkml:trace contextRef="#ctx0" brushRef="#br0">15410 10315 26130,'-6'-12'-225,"-3"3"1,3 5-1,1 8 1,3 7-110,-3 5 1,-2 5 0,-7 6 0,1-1 0,0 1 0,1-1 0,1 1 0,4 0-369,1-1 0,2 1 1,4 0-1,0-2 0,0-1 387,0-2 1,6-6 0,1 3-1</inkml:trace>
  <inkml:trace contextRef="#ctx0" brushRef="#br0">15330 10302 17539,'6'-40'-940,"0"1"0,5 5 1,1 6 799,3 5 0,1 11 0,-2-2 1,-1 4 140,0 3 0,1 1 1,-1 7-1,0 4-13,1 3 1,-5 4-95,-1 2 0,1 5 0,5 2 0</inkml:trace>
  <inkml:trace contextRef="#ctx0" brushRef="#br0">15730 10289 14314,'4'-21'0,"2"5"0,1 5 563,4 7 1,1 10 0,1 6 0,0 5-1,-1 4 1,-2 1 0,-2 0 0,-1-1-1750,1-2 915,-5 5 1,3-3 0,-6 4 0,0-1 0,0-4-239,0 0 1,0 2 0,-2-4 0,-2-4 0,-5-3 301,-3-7 0,3-2 0,2-4 0,1-2 0,1-7 0,1-3 0,-1-4 375,2 2 0,2-5 0,2 0 0,2-1 0,3 1 1,0 0-1,2 2 0,-1 0 0,2 3 0,0 2 1032,0 5 1,-5-1 0,5 6 0,0 2 0,-2 5 0,-1 6-906,0 3 0,-4 3-843,2 2 1,-2 0 0,-2 5 0,0 0 0,0 0 0,0 1-387,0 0 1,1 1 0,3-2 0,5-4 0,3-2 1084,2 2 1,5-3-1,2 4 1</inkml:trace>
  <inkml:trace contextRef="#ctx0" brushRef="#br0">16156 10635 9540,'2'-12'0,"2"5"0,3 7 0,1 7 1191,-4 5 1,4-3-1944,1 0 0,-3-8 0,-2-1 0,-3-7 0,-1-5 463,0-1 0,0-1 0,0 1 0,-1 0 1937,-3-1 1,1 1-291,-6 0-944,6 5 1,-3 4-1,4 7-256,-2 1 0,2 2 1,-4-3-1,2 3-18,0 2 1,-7-5-1,2 1-279,-3-3 0,5 5 0,4 2 0,6-1-150,6-2 0,3 2 0,1 0 0,0 2 0,1 0 260,-1 2 1,-1 0 0,-3 3 0,-5-1 0,-2 0-1,-4 1-29,-2-1 1,-4-4 0,-5-2 0,0-1 0,1-1 0,2-1-1873,1 1 1930,0-1 0,1 2 0,2 1 0</inkml:trace>
  <inkml:trace contextRef="#ctx0" brushRef="#br0">16449 10475 9361,'0'-32'0,"2"6"998,2 12 0,4 6 0,4 10 1,-4 2-783,-3 5 1,-4 3-1,-1 1 1,0 0-1,0 2 1,0 2 0,0 2-1,0 2 1,0 1-771,0-1 0,0 2 0,0-5 0,2 0 0,1 0 1,3-2-1,1-3 0,4-4 0,0-2 1124,3 1 1,-7-4-372,-2 5 0,-5-7 175,-5-2 1,2-2-1,-4-7-627,1-1 0,-3-2 0,3 0 1,0 2 846,0 1 0,2 0 0,4-4 0,0-1 0,0 1 0,1 1-344,4 3 1,2-2-1,6 3 1,1 1-1,1 1 1,1 1-1,3 1 4,2 1 1,1 1 0,5 2-1</inkml:trace>
  <inkml:trace contextRef="#ctx0" brushRef="#br0">16836 10648 8963,'0'-29'679,"0"2"0,1-1 1,4 10-766,4 2 1,3 3 0,-1 2 0,0 4-1,-2 1 1,1 3 0,2 1 0,1 2-1,1 2-355,-1 2 1,0-1-1,1 6 1,-3 2 0,0-1-1,-4 0 524,-1-1 1,-1 0-1,-7 3 1,-2-2-1,-5-2 957,-3-2 0,-1 4 0,-1-3-624,1 1 0,4 4 0,0-3 0,-1 2-323,-2 3 0,3-1 0,0 0 1,-1 2-1,-2 3-93,-1 4 0,-7 3 0,0 2 0</inkml:trace>
  <inkml:trace contextRef="#ctx0" brushRef="#br0">14836 11435 8920,'0'-14'0,"2"3"-83,2 2 357,-2 3 0,8 12 1,-5 3-1,-2 2 0,-3 4 1,-3 1-1,-2 2 647,2-1 0,-3 2 0,2 0-2099,1 2 1,1-5 1179,2 2 1,-5 3 0,-3-1 0</inkml:trace>
  <inkml:trace contextRef="#ctx0" brushRef="#br0">14890 11328 8649,'0'-43'-7,"0"3"1,1 5-1,4 12 1,4 6 6,2 2 1,3 7 0,-1 4 0,0 3 0,1 2 0,-1 2 0,0 1 0,1 7-2,-1-2 1,2 4 0,1 5-1,3 2 0,2 1 1,-5 4-1,4-4 1</inkml:trace>
  <inkml:trace contextRef="#ctx0" brushRef="#br0">15276 11368 9065,'-9'-10'0,"2"-4"471,1 0 0,2 6 0,4 8 540,0 8 0,1 8 0,2 3-853,2 2 0,-1 0 0,-2 4 0,0-2-661,3 1 1,4 3-1,-3-9 1,1-2-1,2-1 1,0-4-1,0-2-125,1-4 1,2-4-1,1-2 1,-1-4-1,-1-4 1,-3-2 279,3-3 0,-4 1 1586,2 0 0,-1-1 0,2 1-652,-1 0 0,0 1 0,4 3 0,-1 6 1,-2 6-528,-1 6 1,-2 9-60,2 4 1,9-3-1,-3 0 1</inkml:trace>
  <inkml:trace contextRef="#ctx0" brushRef="#br0">14277 12034 8507,'0'-13'263,"0"3"1,0 5 303,0 10 1,0 7 0,1 5 0,2 6 0,1 2 0,-1 1 0,0 3 0,0 2 0,2 3 0,-2 1 0,-2 1 0,1 1 0,1 1 0,1 1 0,-1-4-1,-1-4-2344,-2-2 0,4-4 1,0-3-1,-1-4 1777,-1-3 0,-2-8 0,0-1 0</inkml:trace>
  <inkml:trace contextRef="#ctx0" brushRef="#br0">14223 12394 8507,'0'-26'0,"2"-1"542,2 0 1,-1 7-1,6 2 1,1 3-1,4 2 1,2-1 20,2 1 0,4 6 0,-3 2 0,1 4 1,0 1-187,1 0 1,-3 1-1,3 2 349,-2 2 1,-1 9-727,-5 0 0,6 2 0,2-3 0</inkml:trace>
  <inkml:trace contextRef="#ctx0" brushRef="#br0">14730 12141 8445,'13'-43'555,"0"6"1,1 12 0,-2 15 1537,-3 11 1,-2 11-1,-4 7-1454,1 2 1,1 1 0,-5 5 0,0 1-327,0 3 1,0 3 0,-2 6 0,-1 1 0,-3 1 0,1-1 0,-3-2-1027,1-1 0,4-1 0,-2-1 0,4-6 0,1-7 0,0-5-399,0-3 0,0-9 1,1-6-1,2-8 1,3-4-1,0-2 721,0-4 1,3 2 568,-5-7 1,2 7 0,-3-2-1,3 5 1,0 3 930,0 1 1,0 6-1,-2-2 1,5 4 0,3 1-1,0 1 1,0 4-818,1 4 1,-2 3-1,6 1 1,0 0-1,-1 1 1,3-3-1,0 0-1171,1-2 0,2-2 0,-3 2 1,0-5-1,1-2-875,-4-2 0,-3-2 1617,-4-2 1,-3 1 0,-6-6-1,-1-1 1,-4-2 0,-4-1-1,-3 1 1,-1 1 1813,0 2 0,4 6 1,1 1 73,3 4 0,2 7-1585,7 9 1,5-3 0,7 3 0,3-2 0,1 0 0,2 2-489,3-2 0,-1-2 1,7-4-1,-3-3 1,-1-1-1,-2-3 1,-3-1-1,-4-2-567,-3 0 0,-8-6 0,-1-3 1,-2-3-1,1-1 0,-2-1-408,-2 1 1707,-1 0 0,0 4 0,-1 0 0,-2-1 486,-2-2 1,2 4-1,8 4 1,4 3 0,4 2-1,3 3-730,2 5 0,6 5 0,-3 3 0,1 6 0,-1 3 0,-2 5 0,-3 5-166,-1 2 0,-8 8 0,-1 2 0</inkml:trace>
  <inkml:trace contextRef="#ctx0" brushRef="#br0">14530 13167 8302,'-8'-6'0,"-2"-1"0,6-6 0,1-1 0,1 1 0,2 4 1243,0 0 1,0 3-1,2 3-259,2 12 1,-2 6-1,4 10 1,-2 5-1,0 2 1,-2 5 0,-4 2-738,-2 1 1,-5 3 0,5-2 0,-1-2 0,1-1 0,-1-1 0,2 0 0,2-3-1018,1-1 0,0-6 1,0-7-1,0 0-130,0-4 0,0-9 0,0-8 0,1-11 1,4-9-1,2-4 788,1-2 0,3-4 0,-2-1 0,2-1 0,-1 1 0,-1 3 312,1 6 1,-2 3-1,-1 7 1663,-1 0 1,4 5 0,-1 4-1382,3 2 1,0 8-1,-2 5 1,-1 4-1,2 4 1,0 0-743,3 0 1,-2 5-1,-2-3 1,-1 1 0,1-1-1,2-1 1,0 0-40,-3-1 0,3-1-4420,-3-5 4719,-3 0 0,5 1 0,-3-1 0</inkml:trace>
  <inkml:trace contextRef="#ctx0" brushRef="#br0">14876 13580 8302,'2'-16'3137,"2"3"-2674,-2 2 0,4 22 1,-6 2-1,0 2 0,0 0 1,0 0-1,0 1-115,0 2 1,6-1 0,1-3 0,2-1 0,0-1-265,1-3 0,2-3-6,1-6 1,-5-2 0,-4-2 0,-2-7-51,-2-5 1,-2 0-1,-2-5 1,-4 2 0,0 3-1,0 1-957,2 1 1,-3 1 0,5 0 0,2 1 0,7 4 0,7 8 928,4 8 0,8 4 0,-4 1 0</inkml:trace>
  <inkml:trace contextRef="#ctx0" brushRef="#br0">15170 13580 8302,'-5'-19'2497,"1"-3"1,-1 3-1751,5 1 0,2 9 0,2 6 0,4 6 0,1 6 0,-1 3 0,1 1-734,-1 0 0,2 2 0,-4 1 1,0 2-1,0 0 0,-3 0-568,-2 0 1,1-2 0,1-6-912,1-1 1,1-7 0,-4-2 1264,4-8 0,-4-5 0,4-3 1,-2-2-1,-1 2 0,3 1 1186,-2 1 0,3 5 0,0 2 0,1 3 0,2 5 699,-2 7 0,4 3 1,-7 3-1813,-1-1 0,3 0 0,0 2-1017,1 3 0,-2-3 1,2 3-1,1-5-2650,-1-4 3306,-4-3 0,4-9 0,-4-5 0,3-5 442,2-2 0,-5 0 0,3 2 0,-2 0 0,2-1 1436,1 1 1,-2 6 0,4 2 38,1 4 1,2 1-1281,1 0 0,1 6 1,-1 3-856,0 2 1,-4-2-1,0-1 1,1-2 0,1-2-1,-1 0-2500,-1 1 1,-4 1 3206,3-2-627,-5-2 1,5 2 1428,-4-8 0,4 2 0,5-2 0,2 4 0,1 3 0,2 3 0,-2 0-37,-1 0 0,3 2 1,-1-3-1,0-1 1,-2 1-1,-2-1-488,0-1 1,1-3 0,-3-4-483,-2-5 1,-7-3 0,-8-1 0,-2 1-1,-2 1 1,-2 3 0,-1-1-456,0 1 0,-1-2 0,1 5 1332,0 3 1,5 6-1,4 5 1,2 3-1,2 2 1,0 3-614,0 1 1,0 4 0,0-4-1,2-1 1,1 1 0,3 0 0,1 0-1517,3 1 0,-2-4 1457,1 2 0,0-8 0,4-3 0</inkml:trace>
  <inkml:trace contextRef="#ctx0" brushRef="#br0">14796 14380 8262,'8'-34'3748,"-2"3"-3026,-6 9 0,0 10 0,0 13 0,0 10 1,0 6 50,0 4 1,-2 1 0,-1 5-840,-1 0 1,-1 4 0,5 0 0,0-3 0,0-3-1037,0-3 1,2-5 751,2 0 1,4-3-158,5-5 1,-5-5 0,-4-8 0,-1-5 0,0-5 0,3-3 0,0-6 426,0-2 1,3 3 0,-4 0 0,1 0 0,0-1 0,-1 3 614,1 0 1,-3 3-1,6 5 1,-1 1-1,1 4 240,0 1 1,0 2-1,4 4 1,1 0-1,-1 0-148,0 0 0,-4 4 0,0 2 1,2 1-473,0 4 1,-2-4 0,-1 2 0,-2 1 0,-2 2 0,1 2-147,-1-1 1,0 0-1,-5 2 1,-4 1-1,-2 4 1,-3 0-443,-4 4 1,3-3-1,-10 0 1,0-1-1,2-2 1,0 0-154,2-2 0,-2-4 0,0 6 0,-1-3 0,1-4 1,3 0-3178,1-2 3763,2 0 0,11-2 0,4-1 0</inkml:trace>
  <inkml:trace contextRef="#ctx0" brushRef="#br0">15356 14380 8163,'5'-24'2211,"-1"-2"0,1 9 1,-4 13-2552,4 10 436,-4 0 1,5 6-1,-6-3 1,0 4-1,0 5 1,0 2-1,-1 4 1,-2 0-118,-2-1 1,-4 9-1,5-9 1,1-1 0,1-1-1,2-5 1,0-1-1473,0-1 989,0-7 1,0 2-1,0-9 138,0-6 1,2-10-1,1-7 1,1 0-1,1-1 1,-1 2-1,2-2 203,1-1 1,-2 0-1,2 1 1,1 3-1,-2 2 1,1 3 2998,0 1-1744,-4 2 1,8 4-1,-5 0 1,1 0-308,3 2 0,-2-4 1,1 7-1,1 1-687,2 1 1,1 2 0,1 0 0,-1 2 0,0 1 0,1 3-416,-1 1 0,0-2 1,1 3-1,-1 1 1,-1 0-1,-2 0 207,-1 2 0,-2 0 0,2 3 0,-4-1 0,-2 0 1,0 1-1,1 0-23,-1 4 226,-1-3 0,-8 9 0,-5-5 0,-4 0 0,-4 2 0,0-2 130,0 0 1,-3 4 0,4-6 0,1-2-1,3-3 1,0-4 0,2-1-471,4 0-512,-4-4 128,10-3 0,-4-3-2047,6-6 1510,0 6 999,0-2 0,-1 5 1,-2 1 168,-2 3 0,-11-2 0,1 4 0</inkml:trace>
  <inkml:trace contextRef="#ctx0" brushRef="#br0">15370 14593 8394,'7'-12'1180,"-1"4"210,-6-10 1,0 7-1249,0 2 0,1 7-903,4-3 1,-4 10 0,5 2 0,0 2 760,3 0 0,3-6 0,1 3 0</inkml:trace>
  <inkml:trace contextRef="#ctx0" brushRef="#br0">15516 14673 8292,'-9'12'-1242,"2"-2"1424,1-1 0,2 0 0,4 5 2456,0-1 0,-2-4-1866,-2 0 1,4-6 0,0 1-587,7-3 0,5-1 0,1 0 0,2 0 0,3 0 0,4 0 1,-1 0 0,0 0 0,-1 2 0,0 2 0,-1 5 0,-3 3-195,-1 1 1,-3 2 0,-3 2 0,-5 0 0,-2 1 0,-5 0-266,-6 0 0,-5 4 1,-9-4-1,-1-2 0,-3-1 1,-2-2-1,-1-1-43,2-3 1,1-3 0,-1-6-1,-1 0 1,-3-2 0,4-2-229,5-5 0,3 1 0,7 0 1,1-3-1,3-1 544,5-1 0,2 0 0,2-1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12957 6650 16685,'1'8'32,"4"-4"1,4-2 0,3-4 0,1-1 0,0-3 0,1 0 0,-1-1-1,2 1 396,2 0 0,0-3 0,5 5-344,2 1 0,2 1 1,5 2-1,6 0 1,5 0-1,4 0-12,1 0 0,4 0 27,6 0 0,0 0 0,5 2 0,2 1 126,1 1 0,-2 1 0,3-5 0,2 0 0,0-2 0,0-1 0,-3-3 0,-1 0 160,-2 0 1,-10 0-1,1 4 1,-1-3 0,0 2-1,0 2 1,-3 1-611,-5 0 1,2 0 0,-2 0 0,-1 0-1,-3-2 1,-3-1-49,-1-1 1,-2-1 312,2 5 0,-4 0 1,-7 0-1,-1 0 1,-3 0-39,-2 0 0,-1 0 0,-5 0 1,-1 2-1,-2 1-183,-1 1 1,-4 1 0,2-4-1862,-1 4 1,-2-2 464,-4 5 0,0 1 1469,0 5 1,12-1 0,3 0 0</inkml:trace>
  <inkml:trace contextRef="#ctx0" brushRef="#br0">18676 6637 22487,'-14'-7'-469,"1"1"0,4 6 0,2 1 0,-1 2 0,2 3-1131,0 1 1160,2-4 1,4 5 679,0-4 1,6-2 0,3 2-1,4-2 1,3-2 0,5 0-1,3 0 79,4 0 0,9 0 0,3 0 1,7 0-1,8 0 0,6 0 1,5-2-1,4-1-151,3-1 1,-1-1 0,-33 4 0,-1 1 0,0-2 0,0 1 0,0-1 0,1-1 0,-1 2 0,1-1-1,-1 1 1,1-1 197,-1 0 1,-1 0 0,35 1-398,-35-2 1,1 1 0,32-1 0,-1 0 0,-5-3-1,-6 0 136,-3 0 1,-4-2 35,-2 3 1,-4-4 0,-8 5-1,-5 1-333,-4 1 0,2-2 1,-9-1-1,0 2 1,-4 2-1,-2 1-1536,-2 0 890,1 0 0,-5 0 0,-2 1-1738,-1 4 2448,-2-4 1,-4 5-1,0-6 1</inkml:trace>
  <inkml:trace contextRef="#ctx0" brushRef="#br0">16529 5224 8032,'-13'0'0,"-5"-4"0,1-1 0,0 2 538,2 2 1,8-5 0,3-3-1,4-4 1,4-4 0,5-2-1,4-1 1,5-6 0,6-3 0,7-10 436,9-8 0,-2-5 0,-14 20 1,1-1-868,3-1 0,0 0 0,3-4 1,1-1-1,3-2 0,1-1 0,1-4 1,1-1-1,4-5 0,1 0-216,1-2 1,1 0 0,0 1 0,1 1 0,5-3 0,1 0-1,-2 1 1,0 1 0,0 2 0,0 0 0,0 1 0,0 0 8,0 2 0,0 1 0,-7 4 0,-1 1 1,1 3-1,-1 0 0,-4 3 0,-1 2 0,-2 3 1,0 2-1,-1 0 0,-1 1 0,-3 3 1,-1 0-86,23-22 1,-12 5-1,-9 8 1,-3 6-1,-3 1 1,-3 5-1,-4 0-1430,-3 1 1,-8 5 484,-2-2 1,1 3 1128,-2 2 0,1 0 0,-5-1 0</inkml:trace>
  <inkml:trace contextRef="#ctx0" brushRef="#br0">18742 1546 9381,'-7'-19'301,"-4"-1"1,7-2 0,2 4 0,4 4 0,4 0-197,1 1 0,-2 0 0,4-1 0,0 1 0,-1 1 0,0 2 672,-2 1 1,-2 9 0,-4 4-1,-1 13 1,-4 8 0,-4 7-229,-2 8 1,-3 5 0,1 4 0,-2-3 0,0-2 0,0 0 0,4-1-448,-1-1 1,1-8 0,2-3 0,5-4 0,3-5-1,1-4-488,0-4 1,1-5-1,3-1 1,5-4 0,2-5-1,-1-8 59,-1-7 1,-5-5 0,4-7 0,-1-3 0,-1-5 0,0-4 0,-1-4 192,0-5 0,-3-3 0,2-1 0,-2-1 0,-2 2 0,0 5 287,0 7 1,0 6 0,0 9 372,0 3 0,1-1 0,2 9 0,3 2 18,2 0 1,1 6 0,4 2 0,0 2-1,1 2 1,0 0 107,4 0 1,-2 0 0,7 0 0,0 0-1,4 0 1,3 0-688,1 0 1,9-6 0,-2-3-760,4-3 1,-4-1 0,7 0 0,-4-1-1111,-1 1 0,-6 0 0,-4 1 0,-7 3 1904,-5 5 0,-3-4 0,-2 1 0</inkml:trace>
  <inkml:trace contextRef="#ctx0" brushRef="#br0">18756 1466 10332,'-20'1'1220,"7"4"0,7 2 0,12 7 0,6-3-1057,4-2 0,8-3 0,-2-6 0,2 0 0,1 0 0,0 0 0,5-1 1,2-2-1,5-3-1471,2-1 0,-4 2 1,1-4 1307,1-1 0,1-2 0,2-1 0</inkml:trace>
  <inkml:trace contextRef="#ctx0" brushRef="#br0">20102 1306 8600,'0'-15'0,"-2"0"1110,-2 2 1,1-2-590,-6 11 0,5-1 1,-4 8-1,1 5 0,1 7 1,-1 5 900,-1 8 0,1 4 1,-4 5-1081,2-2 0,6 1 1,-2 4-1,0-2 1,1-1-91,1-1 0,1-7 1,2 1-206,0-6 1,2-1-498,2-5 0,-1-2 0,5-8 1,-3-10-1,-2-8 0,0-9-303,2-6 0,-2-2 1,6-12-1,1-2 1,0-2-1,1-1 1,-2 1 783,1 4 1,2 1-1,1 6 1,2 4-1,1 5 1,4 5 890,0 3 1,3 8 0,5 2-1,1 5 1,4 6 0,-2 6-1,0 7-225,-1 6 0,-5 5 0,6 12 1,-4 0-1,-5 3 0,-4-1-322,-4 2 0,-6-4 0,-4 2-738,-2-2 1,-2-4 0,-2-2 0,-4-5-304,-7-3 0,-6-6 0,-9-1 1,-2-2-1,-4-3 0,-3-1 1,-5-3-238,1-3 1,4 1-1,4-5 1,4-2-1,5-2 1,3-2-22,5-4 1,7-2 923,5-7 0,20 1 0,6 0 0</inkml:trace>
  <inkml:trace contextRef="#ctx0" brushRef="#br0">21728 1186 8489,'-13'-12'0,"-1"3"960,1 5 1,6 4 0,1 4-670,0 5 0,3 8 1,-4 2-1,-1 2 0,2 4 1,-1 3-1,1 3 0,0 0 195,3 2 1,-3-1-1,2 5 1,1-4 0,1-4-1,2-3 1,0-3-842,0-2 1,0-2-205,0-5 1,0-13-1,0-7 1,2-9 0,1-8-1,1-5 452,-1-4 1,3-8 0,0 2 0,0-1 0,1-1 0,-1 5 0,2-1 1189,-1 2 1,0 6-451,2 2 0,3 0 0,-3 10 1,1 3 628,-1 2 1,3 8-902,-3-1 0,7 2 0,4 2 1,0 2-1,4 1-261,1 1 0,3 1 0,2-5 1,2 0-1,3 0 0,0 0-518,-1 0 0,3 0 1,-4-2-591,1-2 0,-5 1 0,1-4 0,-5 1-3531,-3 3 4539,-5-5 0,2 1 0,-6-6 0</inkml:trace>
  <inkml:trace contextRef="#ctx0" brushRef="#br0">21608 1453 10150,'-7'6'676,"2"2"1,14 4-1,6 0 1,4-3 29,5-5 1,6-2 0,2-2 0,1-2-411,-1-2 0,4 1 1,-5-4-1,-3 1 1,-3 3-287,-2 1-10,-7 2 0,-3 0 0,-7 0 0</inkml:trace>
  <inkml:trace contextRef="#ctx0" brushRef="#br0">21462 1852 8099,'-8'14'1199,"2"-1"1,8 0-1,4-1 1,7-1-981,8-2 1,7-5-1,4 3 1,7 1 0,2-2-1,7 0 1,1-3 0,3-3-1,-2-3-219,0-2 0,11-11 0,-6 1 0</inkml:trace>
  <inkml:trace contextRef="#ctx0" brushRef="#br0">23088 1306 10245,'-8'12'1085,"1"-2"0,4 12 1,-1 2-612,1 1 1,-3 11-1,0-1 1,-2-1 0,0-1-1,-1-2 1,0-1 531,-2-2 0,4-1 1,0-2-1175,1-3 1,1-1 0,4-7 0,-2 1 0,-2-3-484,2 0 1,3-6 0,3-3-1,3-8 1,2-6 352,2-6 0,6-12 0,4-2 1,-1-6-1,2-3 0,-2 0 1,0 0 404,-3 0 1,-1 6 0,-2 4-1,-1 6 1,-1 8 993,-2 6 0,-6 5 0,1 11-378,-3 7 0,-1 8 0,-1 10 0,-3 6-341,-5 6 1,-6 3 0,0 3 0,3-5 0,2-2-1,2-4 1,4-2-465,2-5 0,2-4 0,0-5 1,2-4-1,1-4 0,3-2-735,1-3 0,2-4 1,4-10-1,1-5 1,1-8-1,1-9 474,2-7 1,5-6 0,0-6 0,3-7 0,4-6-1,0-2 1,-2 3 649,0 4 1,-9 8 0,6 6 0,-4 9 0,-5 7 0,1 8 851,0 5 1,-6 5-1,2 6-479,-1 0 0,0 6 1,1 5-1,0 6-589,1 10 0,-5 1 1,-1 8-1,1-1 1,0 1-1,0-1 1,2 1-1382,0-2 1,4-1 0,1-7-1,2-1 1,0-2 0,0-6 1289,0-2 0,11-1 0,-1-1 0</inkml:trace>
  <inkml:trace contextRef="#ctx0" brushRef="#br0">24408 1413 8797,'7'-18'0,"-1"0"957,0 2 1,1 3-1,5 2-142,-3 2 1,1 3-1,-7 2-116,-4 8 0,-5 11 0,-6 4-41,3 2 1,-3 1 0,5 5-1,-2-2 1,2-1 133,1-2 1,1-4 0,7 3-986,2-2 0,8-3 0,9-7 1,2-5-191,6-2 0,0-2 0,-2 0 0,-1-2 0,1-2 0,-2-5 0,-2-3-238,-6-1 0,-3 4 1,-4 2-1,-3-1 440,-1 1 0,-9 7 1,-8 3 1089,-6 9 1,1 10 0,6 0 0,2 2-367,2-2 1,2 6 0,4-4-1,1 0 1,5-1 0,8-1 0,8-2-538,7-6 0,5 1 1,6-10-1,2-2 1,1-3-1,0-6 0,-3-8-578,-3-6 1,-8-5 0,3-4-1,-7 0 1,-6-5 0,-7-3-104,-5-5 1,-2-2-1,-5 1-597,0-2 0,-2 5 0,-4 5 0,-6-1 1272,-4 2 0,-8 2 0,4 5 0</inkml:trace>
  <inkml:trace contextRef="#ctx0" brushRef="#br0">19649 866 8452,'-18'-18'289,"0"1"0,0 5 0,4 7 0,-3 5 39,-1 5 0,-1 8 0,1 11 0,-2 7 0,-3 10 0,1 10 0,-3 10-70,10-27 1,0 1 0,1 3 0,0 3 0,-1 7 0,1 3 71,1 2 0,2 0 1,-1 3-1,0-1 1,2 5-1,1 0 0,-1 1 1,1 0-1,-1 2 1,1 1-239,0 0 0,1 1 0,3 3 0,1 0 0,2 2 0,0 1-135,1-1 0,0 1 0,2 2 0,0 0 1,1-2-1,0-1 0,3-2 0,1 0-70,1-1 1,2-1 0,1-3 0,1-3-1,2-4 1,0-1 0,1-1 0,-1-1-1,0-2 1,-1-1 0,0-3 0,0-1 0,-2-3-1,1 0-887,-2-2 1,1-1 0,8 28 0,-5-5 0,-1-9 0,-3-5 0,-5-6-711,-2-6 0,2-6 1710,1-8 0,-1-6 0,-4-8 0,0-3 0</inkml:trace>
  <inkml:trace contextRef="#ctx0" brushRef="#br0">20688 973 8321,'0'-25'1242,"0"8"-809,0-5 1,6 13 0,3 11 0,3 11 0,1 15 0,-1 14 0,-1 15 0,-4 15-268,-4-30 0,0 1 0,0 8 0,-2 1 0,-1 4 0,-1 2 0,-1 4 0,-1 3 1,-1 5-1,-2 1 0,-1 2 0,-2 2 0,2-22 0,-1 0 0,1 1 0,-2 0 0,1 0 1,-1 1-133,1-2 0,-1 0 0,0 0 0,-2 3 0,0 1 0,0-2 0,0-5 0,0 0 1,-1-1-1,-5 23 0,0-1 0,2-3 0,0 0 0,3-6 0,1 0-857,1-2 0,2-1 0,1-4 0,1-1 429,1-5 0,1 0 0,0 0 0,2-2 0,1-5 0,2-1 0,0-1 0,1-1 0,5 32-946,6-8 0,10-9 1,-1-11 1339,3-6 0,5-8 0,5-11 0,7-6 0</inkml:trace>
  <inkml:trace contextRef="#ctx0" brushRef="#br0">22675 666 8079,'-11'-19'234,"-2"-3"0,-3 9 0,4 5 1,3 11-87,4 10 0,-1 14 1,2 15-1,0 11 0,-1 16 1,2-27-1,0 2 1,0 8-1,-1 3 268,-1 7 1,-1 0-1,0-1 1,-1 1 0,-1 8-1,0 1-34,-1-2 1,0 0 0,0 2 0,0 0-1,3-3 1,0-1 0,2-4 0,0-1 0,1-1-1,1-2-413,1-2 1,1 0-1,0 2 1,0-1-1,0-1 1,0 0-71,-1 1 0,2 0 0,1 6 0,2-1 0,0-7 0,0-2 0,3-1 0,0-1-677,1-3 0,2-2 1,-3-5-1,0-2 1,11 32-146,-3 1 0,-6-11 1,-2 0-1,-1-6 78,-3-2 0,3-11 0,0-5 845,1-4 0,1-1 0,1-11 0,-3-6 0</inkml:trace>
  <inkml:trace contextRef="#ctx0" brushRef="#br0">24181 746 7889,'-13'0'141,"-1"0"1,2 6 0,4 5 0,3 3 108,4 4 0,2 4 0,2-2 1,1 0-1,-1 7 0,0 6 1,0 10 356,2 7 0,-1 8 0,-5 14-310,-1-32 1,-1 0 0,2 5-1,-1 1 1,-2 4 0,-1 2-1,0 0 1,0 1 0,-1 3-1,0 2-148,-1 2 1,1 0 0,1-1 0,1 0 0,0 8 0,-1 1-146,0-2 1,0 0 0,-1 3 0,0 0 0,0-3 0,0-1-1,1 1 1,0-1-109,0-2 0,1 1 1,2-1-1,-1-2 0,0-5 1,-1-2-1,1-1 1,0-1-1,1 0 0,1 0 1,0-4-1,1 0 0,0-1 1,0-1-1,0-2 1,0-2-237,0 0 1,0-1-1,0 3 1,0-1-1,0 1 1,0-2 0,0-2-1,0-1 1,0 33-1,0-8-472,0-3 1,0-6 0,1-8 811,4-3 0,-4-8 0,6 5 0,4-2 0,4-4 0</inkml:trace>
  <inkml:trace contextRef="#ctx0" brushRef="#br0">21128 2679 8222,'-13'-14'5,"4"1"1,0 1-1,0 2 1,0 1 0,2-1 483,1-2 1,2 3 0,4 0-1,1 0 1,4 2 0,2 4-1,2 6 1,-2 6-76,-1 2 1,-1 9-1,-5 3 1,0 7-1,-2 6 1,-2 2 0,-4 2-1,-1-1-182,1-4 0,-1 7 1,-5-5-1,2-2 0,2-1 1,3-4-200,1-2 1,-3-7 0,4-4 0,2-2-444,2-1 0,2-7 0,2-6 0,3-6 0,2-12 129,2-6 0,2-1 0,1-10 0,1-2 0,-3-2 0,0-1 0,-4 2 202,-1 0 1,3-1 0,-3-2-1,0 0 1,1 0 0,-1 1-1,2 2 285,-1 2 1,0 5 0,4 0 0,-4 7 0,1 4 0,-1 2 156,3 4 1,-2-3 0,1 8 0,1 1 0,2 2 0,1 4 0,1 2-144,-1 4 0,0 2 1,1 10-1,-1 3 1,0 8-1,1 5 1,-3 4-1,0 0-101,-2-1 1,-5 2-1,4-2 1,-3 1-1,-2-2 1,-1-4-438,-2-3 0,-2-1 228,-2 0 1,-5-7 0,-7-2-1,-3-3 1,-1-3 112,1-3 1,-5 1 0,2-5 0,-2-3 0,1 0 0,1-2 0,-1-2-165,3-2 1,-4-2 0,6-4 0,3 1 0,3 0 0,5 0-939,1 0 1,3 6 1078,8-1 0,8-4 0,8 1 0</inkml:trace>
  <inkml:trace contextRef="#ctx0" brushRef="#br0">21288 3092 8296,'-7'-9'29,"1"2"1,1-1 0,1 1 225,1-4 1,2 4-1,1-2 1,0-1-1,0-2 1,1-1-1,2-1 1,3 2-1,1 2 489,4 1 0,-4 6-516,2-1 1,-2 4 0,2 6 0,-4 7 207,-4 8 0,-7 5 1,-3 6-1,-2 3 0,-3 5 1,1 3 45,0 1 1,-5 5 0,2-3 0,2 0 0,5 1 0,2-1 0,1 2-394,0-1 1,-3-5-1,5-1 1,1-4-1,1-1 1,2-4-1,0-4-698,0-4 0,0-8 0,0 2 0,2-3 0,2-2-2063,5 1 1,-1-7 2671,0-3 0,1-2 0,5-2 0</inkml:trace>
  <inkml:trace contextRef="#ctx0" brushRef="#br0">21435 4065 8054,'0'-8'547,"1"2"1866,4 6 1,-4 2-1947,4 2 0,-4-1 0,-2 6 0,-2 2 1,-5 0-185,-3 3 0,0-1 0,-7 0 0,4 1 0,0-1 1,2 0-1,2 1 66,1-1 0,6 0-385,-1 1 1,-2-1-1,1 0 1,4 1-1,2-1-56,4 0 0,5 1 0,1-2 0,3-1 0,4 1 1,-2 2 19,-1-4 1,-1 8 0,-1-5 0,-1 2 0,-3 1-1,-3 0 1,-2 4 162,0 0 1,-5-2-89,-8 4 1,-4-5 0,-5 0 0,-4-2-97,-3-1 1,2-6-1,1 1 1,0 0-1,0-1 1,1-4-1,2-2-1491,2-2 0,7 0 1,4-3 1583,5-6 0,10-6 0,11-12 0</inkml:trace>
  <inkml:trace contextRef="#ctx0" brushRef="#br0">20982 3945 8121,'-14'-5'0,"1"1"715,0 1 0,5 3-146,4 4 1,2 4-1,4 5 1,2 0 0,5-1-1,4-1 396,5-2 1,3-6-1,6 1-932,-1-3 0,7-1 1,1-1-1,0-3 0,-1-5 1,-4-3-483,-2-2 1,3-3 0,-10-1 0,1 2-1,-3 1 1,-5 2-1922,-4-1 0,1 1 2370,-5 0 0,5-1 0,-2 1 0</inkml:trace>
  <inkml:trace contextRef="#ctx0" brushRef="#br0">20982 2119 8381,'-8'-9'0,"2"2"0,2-1-102,-1 1 1,0 4 0,0 0 0,-4 6 0,-1 6 0,-1 3 0,1 1 0,-2 0-1,-3 1 1,1-1 0,-3 0 0,4 1 291,3-1 1,-1 0-1,7 1 1,1-1-1,0 0 1,0 1 0,-2-1-1,3 0 1,0 2-148,2 3 0,-1 0 1,-2 5-1,-3 4 1,0 0-1,-3 5-11,-3 5 0,2-3 88,-8 11 1,-3-7-1,0 7 1,-1-4 15,0-1 1,1 0 0,-2-1-1,2-2 1,2-2 0,2 2-1,2 2-73,2 1 0,1-5 0,2 1 0,2 1 0,1 1 0,1 2-25,0 0 0,2 5 0,2-1 0,-1 0 0,-1 2 0,-1 3 4,0 3 0,3-3 0,-4 0 0,2 0 0,-1-2 1,2-3-1,2-1 0,1 0 21,0 2 1,0-1 0,1-2 0,4-1 0,5 2 0,5-1 0,4 0-8,2 0 0,1 1-121,5 1 0,-1 2 0,1 5 0,0-4 0,-1-1 34,1-3 0,6-2 0,1-2 0,1-2 0,1-3 0,-1-2 47,-1-2 1,3-3 0,-4-4-1,0-2 1,1-2 0,-2-2 191,1-3 0,4-5 1,-3-1-1,2-2 0,-2-3 1,-2-2-1,-1-1-19,2 0 0,1-1 0,6-4 0,1-4 0,1-3 0,1-2-90,0-4 1,-5-4-143,7-9 0,-2 1 0,-2-6 1,1-1-21,-4-1 0,-1-8 0,2-1 0,-4-2 0,-4 1 0,-3-1 0,-2 1 173,-4-3 0,-3-4 0,-7 7 0,-3-4 0,-5-3 0,-2-1-41,-2-2 1,0-4 0,0 3 0,-2-1 0,-4 0 0,-6-1-62,-4-3 1,-3-1 0,3-2 0,-4 1 0,0-1-1,-3 2 1,1 1-372,0 2 1,0 4 366,-5-4 1,-1 10 0,-2 1 0,-1 3 0,0 5-8,-1 2 0,-1 2 1,-4 4-1,3 5 1,0 5-1,0 6-15,-3 4 0,0 0 0,1 9 0,4 0 0,0 0 1,1 3-1,2 5-162,1 7 0,1 0-151,0 8 0,1 0 0,0 0 0,4 7 0,4 4-445,4 3 0,2 5 1,3-5 775,4-1 0,4 4 0,1 0 0</inkml:trace>
  <inkml:trace contextRef="#ctx0" brushRef="#br0">13317 8423 8355,'-14'-14'0,"1"6"-355,0-1 0,0 6 398,-1-2 0,1 4 0,0 2 1,-1 2-1,2 3 0,3 2 0,5 2 1,4 2-1,4 0 0,7-2 0,4-3 1006,2-1 0,12 0-1037,-3-1 0,10-4 0,-1 4 0,4-4 0,2-1 0,2 0 43,2 0 1,5-6 0,-1-3 0,1-3 0,2-2 0,-2-3-100,1 0 0,-2-6 0,-9 3 1,0-4-1,-2-4 0,-2-2 1,-5-2-56,-3-4 0,-3-2 1,-3-2-1,-5-2 0,-7 1 1,-6-2-1,-4 1 61,-4-1 0,-9 0 0,-11 5 0,-6 2 1,-5 5-1,-5 6 0,-5 6 0,-3 7 29,-4 5 0,-11 4 0,-2 9 0,-1 5 0,-4 7 1,2 4 136,0 6 0,3 4-80,2 3 0,0 4 1,5-2-1,5 4 1,4 6-41,4 5 0,19-10 0,-1 5 0,11-1 1,7-3-1,6 0 0,7-5-222,10 1 0,8-6 0,13-1 0,10-2 0,8-2 214,9-3 0,1-1 0,-27-11 0,0 0 0</inkml:trace>
  <inkml:trace contextRef="#ctx0" brushRef="#br0">18836 8596 7960,'-14'-1'0,"1"-2"0,0-2 0,-1 2 69,1 2 1,4 1 0,2 1-1,1 4 1,3 3 0,3 3 0,4-1 150,5-1 1,13-1-1,8 0 35,7-3 1,1 1 0,11-2 0,2-1 0,0-1-64,3-2 0,4 0 1,-1-2-1,-2-1 1,-3-3-1,-5-3-284,-1-5 0,-3-1 1,-6-7-1,-4-2 0,-4-3 1,-5-2-1,-5-5-176,-7-5 1,-6 2 0,-10-9 0,-7 0 0,-6-1 0,-10-4 0,-7 1 199,-5 0 0,-5-4 1,-2 10-1,-1 3 0,-5 2 1,-2 7 264,1 3 1,-8 7 0,8 13 0,-2 5 0,0 4 0,2 4 0,1 7-238,3 5 1,5 6 0,8 9-1,5 8 1,5 5 0,5 8-266,8 3 1,8-2-1,16 8 172,11-2 0,13 8 0,-12-35 1,2-1-1,0 1 0,0 0-27,2 1 0,1-1 0,2-4 1,2-2-1,-2-1 0,1 1 0</inkml:trace>
  <inkml:trace contextRef="#ctx0" brushRef="#br0">14143 10595 8470,'-13'-6'-19,"4"5"0,2-2 1,1 6-1,1 6 0,1 2 188,-1 3 0,1-1 1,4 0-1,0 1 1,0-1-1,1 0 1,5 1-1,6-1 1,6-1-1,4-2 1,5-2-1,4-1 1,3-1-1,5 0 188,4-3 0,-1-2 0,7-1 0,2 0 0,1 0 1,1 0-1,0-1 0,0-4 0,-1-2-464,-3 0 0,3-10 1,-5 4-1,1-3 1,-4-4-1,-4-3 1,-4-7-1,-5-5-358,-3-4 0,-6-2 1,-2-4-1,-6-4 0,-6-4 1,-7-3-1,-5-2 408,-5 2 1,-9-1 0,-4 3 0,-6-3 0,-6 4 0,-6 1 414,-2 6 1,-5 9 0,-2 8 0,-4 5 0,-4 8 0,-2 5 0,-2 7-252,-2 2 1,-1 14-1,-1 8 1,0 9-1,30-9 1,2 2-1,-1 2 1,1 2-163,0 1 1,2 2-1,2 3 1,0 0-1,4-1 1,0 2-1,2-1 1,2 2-1,1 1 1,4 0-1,-5 31 1,12 1-719,8-3 0,10-9 372,9 2 0,10-6 0,18 3 1,7-5-1,8-4-519,-30-25 0,3-2 920,8 3 0,0-2 0,29 3 0,-28-9 0,-1 0 0</inkml:trace>
  <inkml:trace contextRef="#ctx0" brushRef="#br0">17502 10782 8171,'-13'-5'0,"0"1"0,4-1 0,2 4 411,1-4 0,1 2-87,5-5 0,6 5 0,3-2 1,4 2-1,5 0 0,4-1 0,5-1 1,3 1-1,2-1 0,2 3-190,3 0 0,-3 1 1,2-2-1,1-2-117,1 2 0,1 2 0,-4 1 0,-3 0 0,-4 0-144,-2 0 0,-5 0 1,-3-2-1,-3-1 98,-2-1 0,-7-1 0,-6 5 46,-7 0 0,-7 0 1,-4 0-1,-4 0 1,-4 0-1,-4 0 7,-1 0 0,0 0 0,3 2 0,-2 1 0,-3 1 1,2 1-1,2-1-56,3 1 1,4-1 0,0-2-1,4 0-200,3 3 1,10 1-1,5-3 1,7 3-1,6 0 232,5 0 0,3 4 0,5-3 0</inkml:trace>
  <inkml:trace contextRef="#ctx0" brushRef="#br0">20942 10622 8269,'-15'-27'111,"3"2"0,13 3 1,5 4-1,9 3 1552,10 2 0,4-2-1500,6-3 1,10-3 0,9-5 0,12-4 0,-31 14 0,1-2 0,3-2 0,0 0 0,1 0 0,0-1 0,3-1 0,0 1-154,4-1 1,-1-1-1,-4 3 1,-1-1 0,7-1-1,1-1 1,-3 2 0,1 0-1,-2 0 1,0 0-1,0 0 1,1-1-612,-1 0 0,0 1 465,-8 5 1,0 0 0,6-5 0,0 2 0,-7 3 0,-1 2 0,33-16 0,-6 4 0,-11 4-446,-8 2 0,-8 3 0,-13 5 1,-4 1 580,-3 2 0,-2 1 0,1-6 0</inkml:trace>
  <inkml:trace contextRef="#ctx0" brushRef="#br0">24541 8409 8424,'0'-13'0,"0"0"0,0 4 0,1 0 0,4-1 223,4-2 1,-2-2-1,2 1 1,1 0-1,2-1 1,1 1-1,-1 0 989,-3 0 1,2 4-513,-7 0 0,-4 12-458,-4 1 0,-5 7 0,3 3 0,0 4-11,0 4 0,1 5 1,5 4-1,0 5 1,0 1-1,0 0 0,0-2-105,0 2 1,0 2-1,0 1 1,2-2 0,2-1-1,4-3 1,1-1-935,0-4 0,-2-2 1,3-5 331,-1-4 1,-1-3 0,2-2-4341,-1 1 4816,0-7 0,-2-13 0,-1-9 0</inkml:trace>
  <inkml:trace contextRef="#ctx0" brushRef="#br0">24394 8409 8424,'-13'-13'201,"0"0"1,1-1 0,3 1 685,4 0 0,4 4-526,1 0 1,6 2-1,3-4 1,4 4-1,5-1 64,4 1 0,3-2 0,2-3 0,-1 2 0,1 3 0,0 1 0,1 1 0,0 1-289,-1-1 0,2 1 0,-6 4 0,0 1 0,0 4 0,-6 4-230,-2 3 1,-2 7 0,-1 3 93,-3 3 0,-3 8 0,-6 1 0</inkml:trace>
  <inkml:trace contextRef="#ctx0" brushRef="#br0">24248 8903 9632,'-12'-15'881,"3"-3"1,10 5 0,11-1-1,6 8-624,3 5 1,-4 1 0,7 1-1,3 2 1,2 3 0,3 0-1,-1 2 1,1-1-234,2 3 0,-4-2 1,2 1-1,0 1-39,-1 2 1,0 1-1,-5 1 1</inkml:trace>
  <inkml:trace contextRef="#ctx0" brushRef="#br0">25407 8196 14999,'0'-26'-141,"0"-1"1,-1 12-1,-2 8 279,-2 8 0,-1 7 1,4 6-1,-4 4 0,0 6 1,0 5-1,1 7 590,-1 2 0,5 4 1,-4 1-762,4 1 1,1 7-1,0-2 1,0 1 0,0 0-1,0-1-593,0 1 1,0 1 0,0-1 0,1-2-1,2-3 1,3-2 596,2-1 1,-5 4 0,3 1-1</inkml:trace>
  <inkml:trace contextRef="#ctx0" brushRef="#br0">24807 9542 8522,'0'-18'0,"2"1"1019,2 0 0,4 3 0,5 2-509,0 3 1,1 3 0,-1 6 0,0 0 0,1 0 0,-1 1 0,0 4-34,1 4 0,-1 9 1,0 5-1,-1 5 0,-1 5 1,-4 1-1,-1 3 75,-3 2 0,-2 1-805,-1-1 1,0 1-1,0 0 1,0 2-1,0 1-426,0 1 0,0-1 0,0-4 0,0-2 0,0 1 0,0-2-1720,0-2 1,0-3 2398,0-4 0,0-1 0,0 1 0</inkml:trace>
  <inkml:trace contextRef="#ctx0" brushRef="#br0">24794 10182 8377,'-25'-6'526,"3"-3"0,5-1 1,13 1 141,8 4 1,8 4 0,6 2 0,4 4 0,5 2 0,4 2-1,6 0 1,6 1 872,6 2 0,1 2-1991,-1-1 0,0 0 1,-6 1-1,-3-1 0,-2-1 1,-5-2-63,-3-1 0,-10-6 0,-2 1 0,-3-2 0,-3-4 0,-3-2-321,-5-5 0,-2-3 1,-2-3-1,-2-1 0,-2-2 833,-5 2 0,-3-5 0,-1 1 0</inkml:trace>
  <inkml:trace contextRef="#ctx0" brushRef="#br0">24581 10942 8427,'6'-14'58,"-3"1"1,6 0 0,1-1 545,2 1 0,-3 1 1,0 2-1,1 2 1,2 2-1,1 3 42,0 2 1,1 7 0,-2 3 0,-2 4 0,-3 5 0,-1 6 0,-1 4 0,-1 4-532,1 2 0,-1 2 0,-4 5 1,0 1-1,0-1 0,2-2-608,2-1 0,-1-1 1,4 0-1,-1-4 0,-1-3 1,-1-5-741,1 0 0,-1-4 0,-4-1 0,0 0 1233,0-4 0,0-1 0,0-2 0</inkml:trace>
  <inkml:trace contextRef="#ctx0" brushRef="#br0">24368 10915 9000,'-9'-12'883,"0"-6"0,9-1 0,4-3 1,12 0-385,8 1 0,9 0 0,5 3 0,7-4 1,5-1-1,0-1 0,2 3-251,0 2 1,0 6-396,-3 4 0,-3 6 0,-6-2 0,-2 5 0,-2 5 1,-5 4-2720,-3 2 1,-7 4 2865,-3 3 0,-4 3 0,0 5 0</inkml:trace>
  <inkml:trace contextRef="#ctx0" brushRef="#br0">24394 11328 8326,'-13'0'0,"1"-1"0,5-2 0,8-2 232,11 2 1,7 2 0,8 1 0,0 0 0,1-2 0,1-1 0,4-3 0,1 0 169,3 1 1,1-1-1,2 3 1,-1-2 0,-2 2-1,-3 2-4019,-1 1 3617,-2 0 0,1 0 0,2 0 0</inkml:trace>
  <inkml:trace contextRef="#ctx0" brushRef="#br0">25274 10942 8542,'0'-36'1405,"0"1"1,7 0-1,8 13 1,9 6-1095,6 6 1,-1 4 0,-4 6 0,-1 0 0,1 1 0,-1 4 0,0 3 153,-4 4 1,-6 9 0,-10 4-1370,-2 5 1,-4 7 0,-4-2 0,-7 4-1,-9-1 1,-8-1 541,-6-1 1,-1-2 0,0 2-1,2-7 1,-1-4 0,4-4 547,5-2 0,6-1 0,9-5 0,5-1 0,9-3 441,9-4 1,16-4 0,13-2-1,7-4 1,4-4 0,2-3-608,5-1 1,-11 4-1,13 0-586,-3-1 1,-3 3 565,3-2 0,10 0 0,1-5 0</inkml:trace>
  <inkml:trace contextRef="#ctx0" brushRef="#br0">25741 9782 20712,'0'-7'-1583,"1"1"0,2 4 1,3-1 1048,1-1 1,-5-1 640,-2 5 1,-2 0 2105,-7 0-1741,6 0 0,-8 0 1,2 2-1,-3 1-406,-1 1 0,1 2 0,1-1 1,2 2-1,-1 2 0,-3 0-40,-5 1 1,3-2 0,-3 1-1,5 1 1,3 2 0,1 0-2,-2-3 1,5 2 0,2-2 0,3 3-1,1 1 1,0 1 25,0-1 1,1 0 0,2 1-1,3-1 1,1 0 0,4 1-1,-1-1 1,0 0-178,-1 1 1,2-1 0,5 0 0,2 1 0,-2-2-1,0-4 1,2-2 229,4 0 0,-1-4 1,0 2-1,0-2 1,-2-4-1,2-1-211,-1-1 0,-3-7 0,0 1 0,-2-5 0,-2-3 1,-1 2-1,-1 0-290,-2-2 0,-6-1 0,1-5 0,-4 2 0,-4 0 0,-5 0-149,-3-1 0,-7 3 0,-2-3 627,0 6 0,-9-1 1,4 3-1,-2 3-36,0 0 0,1 6 0,0 2 0,2 2 0,1 4 0,4 2 0,0 7 27,4 5 1,1 5 0,2 5 0</inkml:trace>
  <inkml:trace contextRef="#ctx0" brushRef="#br0">14477 10648 8137,'-2'-11'0,"-2"2"0,2 3 0,-4 6 0</inkml:trace>
  <inkml:trace contextRef="#ctx0" brushRef="#br0">14410 10622 8137,'-8'-6'0,"-9"-2"0,2-5 0</inkml:trace>
  <inkml:trace contextRef="#ctx0" brushRef="#br0">14130 10688 8137,'-13'0'0,"1"-1"31,3-4 0,1 4 758,4-3-578,8 2 1,-4 4-1,11 0 1,-2 3-1,1-1 1,2 1-40,1-1 1,1 5-1,0-4 1,4-1 0,4 0-1,2 1 142,-2-2 0,4-2 0,-3-1-193,7 0 1,-2 0 0,3 0-1,-3 0 1,-1 0-28,0 0 0,-1-1 1,1-2-1,0-3 0,-1-1 1,-1-4-83,-2-1 0,2-1 0,-5-2-61,1-3 0,0 2 0,-5-5 0,4 1 52,0-1 1,-3-1 0,2-5 0,-1-1 0,-1-2 0,1-1 0,0 2-19,0 1 0,1-4 0,-3 1 0,2 2 0,-2 1 0,-1 2-13,-2 4 1,4-3 0,-2 4 0,-4 1 0,0 2-1,-2 3 1,-2 2 21,-1-1 0,-2 0 0,-4-3 0,0-1 0,-1 2 0,-4 0 0,-3 0 55,-4-2 1,-6-4-1,0 2 1,0 1 0,-1-2-1,-2 2 87,1 0 1,-5-5-1,2 3 1,0 1-1,-1 2 1,2 3 0,-2 3-119,-1 3 1,-2-1-1,0 6 1,-1 1-1,-1 1 1,-4 4-1,-1 2-74,-3 5 0,-1 4 0,-2 5 1,0 3-1,-2 3 0,-1 1-379,-1 3 0,-1 3 478,5 0 0,-3 2 1,2 4-1,4-3 0,4 0 42,8 0 0,0-3 0,7 3 1,3 0-1,5-1 0,5 1 14,4 0 1,2-5-1,4 2 1,5-2-1,8-3 1,9-1 0,7-2-334,4-6 0,7 3 0,2-4 0,3-3 0,4-2 0,-2-3 0,-1 1-4111,4 0 4345,-7-6 0,15 9 0,-8-5 0</inkml:trace>
  <inkml:trace contextRef="#ctx0" brushRef="#br0">24661 10475 26254,'-14'-19'-576,"1"1"1,-2 2 0,-1 11 0,-5 13 734,-4 8 1,0 11 0,-11 8 0,-1 7 0,-3 7 0,-4 10 0,20-26 0,-1 2 0,-1 3 0,0 1 0,0 2 0,0 1 0,0 4 0,-1 3 0,-1 4 0,0 2 0,-3 7 0,0 2 0,9-19 0,1 1 0,0 0 15,-1 3 1,1 1 0,0-1 0,1 2 0,0 0-1,-1 0 1,1 1 0,-1 1 0,0-1 0,2-1 0,-1-1-1,1 1-316,1 2 0,-1-1 0,2 0 0,0-1 0,2-1 0,-1 0 0,1-1 0,0 0 0,1-1 0,-7 19 0,2 0 0,1-2 0,0-1 16,2-3 1,1 0-1,1-3 1,2-1 0,1-2-1,1 0 1,2-6-1,1-1 1,2-4 0,1-2-1,1-2 1,0-1-549,1-1 1,1-1 0,0 22-1,2-2 1,4-8 0,2-6 0,2-3-1470,0-5 0,0-4 1065,4-9 0,-1-2 0,-2-9 1,-1-2-1,2-4 1077,0-4 0,3 5 0,-1 2 0</inkml:trace>
  <inkml:trace contextRef="#ctx0" brushRef="#br0">24141 13647 8465,'1'-30'435,"4"4"0,-2 8 777,6 14-232,-6 2 0,3 4 1,-6 2-294,0 5 1,-2 3-1,-1 1 1,-3 2 313,-1 3 0,-2-4-833,-4 4 0,-2 1 0,-2-1 0,-2 0 0,0 0-115,0 0 0,1 1 0,6-3 1,2 2-1,2-2 0,2-1-163,3-2 1,2 1 0,1-1 0,0 0 0,1 1 0,4-3 0,5 0 364,7-2 1,-3-5-117,4 5 1,-3 0 0,-2 3 0,1-2 51,-1-1 0,-6 1 1,-2 7-1,-4 2 0,-2 0 1,-5 2-1,-7 0-213,-8 2 1,-1 2 0,-2 1 0,-1-4 0,1-3 0,0-1-1418,4 0 1,-4-2 0,8-6 0,2-2-1382,4-2 1,14-3 2819,5-8 0,9-2 0,9-7 0</inkml:trace>
  <inkml:trace contextRef="#ctx0" brushRef="#br0">24408 13847 11656,'-6'-27'1337,"-3"1"0,-3 6 1,-1 20-992,-1 8 1,2 8 0,2 2 0,3-2 0,1-1 0,1-2 0,1 1 699,-1-1 0,1 2 1,5 1-2711,4 2 0,2 4 0,7-3 0,-1-1 1664,0-3 0,1 7 0,-1-7 0</inkml:trace>
  <inkml:trace contextRef="#ctx0" brushRef="#br0">24394 13780 8377,'2'-31'511,"2"0"1,-1 4 0,4 7 0,1 0-143,-1 4 0,2 7 1,6 5-1,3 2 0,2 2 1,3 2-1,-1 2-369,2 5 0,1 3 0,1 1 0</inkml:trace>
  <inkml:trace contextRef="#ctx0" brushRef="#br0">24754 13794 9769,'8'-21'0,"-3"-4"1490,1 0 0,2 4 0,5 12-1030,0 4 1,1 5 0,-2 5 0,-4 4 0,-3 3 0,-4 1-235,-1 0 1,0 2 0,0 1-1,-1 2 1,-2-2 0,-3-1-1,0-1 1,0-1-610,3 0 0,-3 1 1,2-1-1,-1-1 0,1-2-110,0-1 1078,-1-6 0,7 3 0,2-8-230,5-2 0,1 1 0,1-6 0,-2-1 1,-1-2-1,1 0-102,0 3 0,-1-3 0,0 3 0,-2-2 0,-1-3-733,-1 1 0,1 4 0,-5 0 0,1-1 0,2-2 1,2-1 20,-2-1 0,0 2 0,0 2 0,1 1 0,0 0 1276,2 2 1,-4 2 0,2 10-366,-2 4 0,-2 3 0,0 1 1,0 0-1,0 1 0,-2-1 1,-1 0-429,-1 1 1,-1-1-1,5 0 1,2 1 0,2-1-805,5 0 0,-1-5 1,0-4-538,3-2 1,1-2 0,1-2 885,0-2 1,-1-8 0,-1-7-1,-4-1 1,-1 0 0,-2 0-1,1 0 1008,-1-1 0,1 5 1,-5-2-1,0 3 2817,0 2-2392,0 5 0,0 4-1287,0 8 0,4 4 0,2 6 1,1 3-1,4 2 0,1 0-746,1 1 0,0-1 0,1-3 0,-1 2 0,0-2 1031,1-1 0,5-2 0,2 1 0</inkml:trace>
  <inkml:trace contextRef="#ctx0" brushRef="#br0">25247 13794 8841,'0'-18'0,"2"0"0,1 2 1533,1 1 1,2 3 0,-3 2-968,2 1 1,5 6 0,-3 0 0,2 6 0,-1 6 0,-2 3-311,-4 1 1,4 0 0,0 1 0,0-1 0,0 0 0,-1-1 0,-1-2-1262,1-1 1,0-6 0,-2 0 0,3-6 0,0-6 273,0-2 0,5-3 0,-3 1 0,4 0 0,2-1 0,-1-1 114,0-2 0,1 2 617,-1-3 0,6-3 0,2 1 0</inkml:trace>
  <inkml:trace contextRef="#ctx0" brushRef="#br0">25701 13207 8356,'7'-13'1577,"-1"0"0,-6 11 0,0 8 0,0 10-780,0 11 1,-2 4 0,-2 6 0,-3-1 0,-2 2-775,0 5 0,1 0 0,-2 4 1,3 1-1,1-2 0,1 0 1,1-5-1341,-1-4 0,1 5 0,4-5 0,0-2 0,1-1 1317,4-4 0,2-8 0,7-3 0</inkml:trace>
  <inkml:trace contextRef="#ctx0" brushRef="#br0">26180 13221 8524,'-7'-15'1594,"3"-3"0,-2 5-1086,1 13 0,-4 6 1,5 8-1,1 3 1,1 2-1,2 0 1,0 3 1278,0 4 0,0-3-1662,0 8 1,0 3-1,0 0 1,0 2-1,0 0 62,0 1 0,-5 0-1427,-4-2 1,1 2 0,-1-4 0,-3 1-1,-2 1 1240,-4-1 0,0-1 0,5-6 0</inkml:trace>
  <inkml:trace contextRef="#ctx0" brushRef="#br0">26034 13647 8378,'4'-34'0,"1"3"175,-2 3 1,4 8-1,0 6 1,2 5 389,0 3 1,0 1-1,4 7 1,1 2-1,-1 5 1,0 5-1,1 2 1,-2 3-2813,-4 2 2247,4 1 0,-4 11 0,5 1 0</inkml:trace>
  <inkml:trace contextRef="#ctx0" brushRef="#br0">26194 13754 11184,'-8'-18'0,"4"0"0,2 2 0,2 1 0,0 2 999,0-1 1,2 7 0,2 2 0,5 4-1,3 2 1,0 4 0,-2 4-1035,-1 3 0,-6 2 1,3 4-1,-1 3 0,0 1 1,1-1-1,2-2-1577,-1-3 1,-2 4 0,4-3-1,-1 0 1,1-4 1074,0-4 0,-6-5 0,2-10 0,-4-5 1,-1-6-1,0 0 587,0-3 0,0 6 1,0-6-1,-1 3 0,-2-1 491,-2 1 0,2 9 1,8 3-1,4 4 0,2 1 1,3 1-595,-1 4 1,-1-2-1,-2 4 1,-1-1-1,2-2-1456,0 2 1509,-3-4 0,-2 4 0,-6-6 0</inkml:trace>
  <inkml:trace contextRef="#ctx0" brushRef="#br0">26447 13674 8148,'9'-14'0,"0"2"0,0 2 911,-2 1 0,5 6 0,-5-3 0,2 2-276,0-1 0,-4 3 0,3 6 0,1 5 0,-1 3 0,-2 1 0,-2 0-298,1 1 1,-1-4 0,-4 2 0,0 3-1,0-1 1,0 1-3011,0-1 1,0-5-1256,0-1 3410,0-5 0,0 2 1,0-10 332,0-4 1,0-2-1,0-3 1,1 2-7,4 4 1,2 2 0,7 6-1,-1 0 191,0 0 0,1 0 0,-1 0 0</inkml:trace>
  <inkml:trace contextRef="#ctx0" brushRef="#br0">26727 13740 8360,'13'0'524,"1"0"141,-1 0 1,-6-6-1,-2-4 1,-4-5 0,-1-3-1,2 2 4673,2 1-5711,4 2 1,2 6-1,2 2 1,3 4-1,-1 1-558,1 0 1,-7 6 0,-5 1 0,-6 2 0,-6-2 0,-2 1 759,3-1 0,-4-2 1,3 3-1,-2 3 1,3 1 140,3 1 1,5 0 0,6 2 29,7 3 0,7-3 0,6 4 0</inkml:trace>
  <inkml:trace contextRef="#ctx0" brushRef="#br0">26980 13820 9283,'-25'-26'1770,"3"-1"1,4 8-1375,9 19 0,3 1 0,8 8 0,2 0 0,7 0 0,5-2 0,6-1 0,3-1-682,2 1 1,0-5-1,-2 3 1,-2-2-1,-2-2 1,-2 0-536,-2 0 1,-8-2-1,-5-2 1,-2-5 0,-5-1-1,-5-1-420,-5 3 1,-5 0 1016,0-1 0,3-1 0,-2 4 0,2 0 224,2 0 0,-1 2 0,1 4 0</inkml:trace>
  <inkml:trace contextRef="#ctx0" brushRef="#br0">27207 13754 8421,'-2'-8'2813,"-2"4"-1309,-5 2 1,2 2-875,-2 0 0,9 2 0,3 2 0,10 7-537,6 5 1,-1 0-1,4 6 1,0 1-1,-1-3 1,-3 0-1,-5-3-758,-4 1 1,-6 6-1,-12-3 1,-10 1 0,-11-2-1,-7 1 1,-6-2-1715,-4 1 0,1-1 1522,-12-1 533,4 2 0,-6 7 1,0 0-1</inkml:trace>
  <inkml:trace contextRef="#ctx0" brushRef="#br0">25127 14793 8156,'-1'-29'623,"-4"2"0,2 9 1,-4 15-1,1 6 29,3 6 1,-4 4-1,-1 4 1,-1 2-1,1 2 1,-1 2 0,0 2-168,0 2 1,6 1 0,-3 2-1264,0 1 1,5 0 0,-4-6-1,5-1 1,5-3-3144,4-2 3921,-4 5 0,13-10 0,-3 6 0</inkml:trace>
  <inkml:trace contextRef="#ctx0" brushRef="#br0">24994 14820 8233,'0'-25'14,"0"2"-92,0 10 1,6 7 0,3 8-1,4 1 1,5 3 0,4 1-1,5 3 78,4 2 0,3 1 0,6 1 0</inkml:trace>
  <inkml:trace contextRef="#ctx0" brushRef="#br0">25554 14860 8156,'-13'-14'1117,"-1"6"0,1 0-792,0 2 0,4 3 0,1 8 1,2 4-1,2 2 0,-1 3 1,0-1-27,-3 0 0,5 1 0,-1-1 1,2 2-1,2 1 0,0 2 1,0-2-438,0-1 0,0-6 0,0 0-491,0 1 0,0 2 294,0 1 1,0-4 0,-1-1 0,-4-1 0,-4-1-91,-2 0 0,-4-2 0,-1-2 0,-2 1 0,1 3-205,3 1 1,2-2-92,3 3 721,3 1 0,0 5 0,-1-1 0</inkml:trace>
  <inkml:trace contextRef="#ctx0" brushRef="#br0">26127 14913 8165,'-12'-13'667,"2"1"-2,1 3 1,5 3 0,-4 8 0,2 2 0,3 5-246,2 3 1,-4 7 0,1 3 0,1 3 0,3 2 0,3 0 0,3-2-511,1-3 1,4 2-1,5-6-350,2-2 1,1-7 0,-3-5 0,3-2 77,2-2 0,-5-3 1,2-5-1,-4-7 1,-4-5-1,-3-7 267,-1-3 1,-1-2-1,-5 1 1,0-3-1,-2 0 1,-2 3-1,-4 4 489,1 5 0,1-2-783,6 6 0,0 0 1,3 5-1,6 0 389,9 0 0,11-1 0,5 1 0</inkml:trace>
  <inkml:trace contextRef="#ctx0" brushRef="#br0">26754 14340 8620,'-14'-6'0,"1"-1"0,0-1 790,-1 4 1,2 20 0,2 11 0,3 8 0,-1 5-588,1 0 0,-1 2 0,-2 1 0,3 0 0,1-3 0,3-3 0,3-2-273,4-1 0,10 3 0,8-6 0,3-1 0,3-2 70,3-1 0,9-7 0,8 0 0</inkml:trace>
  <inkml:trace contextRef="#ctx0" brushRef="#br0">27127 14700 8204,'-28'-19'497,"-2"-2"241,-1 0 1,-2 3 0,2 9-1,-4 5-300,-4 3 1,5 6 0,2 4 0,0 3 0,1 2-1,3-1 1,5 0 14,5 1 0,4-1 0,6 0-205,3 1 0,5 3 0,6 3 0,7-1-174,8 0 0,10 5 0,6-2-569,6 3 1,0 2-1,5-1 1,-1 3 0,-3 2 494,-2 4 0,7 16 0,-8 3 0</inkml:trace>
  <inkml:trace contextRef="#ctx0" brushRef="#br0">13997 12741 7898,'-14'-34'492,"7"11"-230,2 10 1,0 7-1,2-1 1,4 1-1,6 3 1,7 1 92,4 2 0,2 5 0,7 1 0,1 0 0,3 1 0,5 1 0,2 2 0,2 0 0,0 1 0,0-4 0,2 0-1298,2 1 0,2-5 1,4 3 942,-1 0 0,0-5 0,5 5 0</inkml:trace>
  <inkml:trace contextRef="#ctx0" brushRef="#br0">18022 12941 7839,'-19'-27'0,"12"12"0,4 6 0,12 6 0,8 5 1024,4 2 1,3-1-704,7 6 0,0-6 0,8 2 0,4-4 0,2-1 0,4 2 0,0 0-321,0 3 0,0 5 0,4-2 0</inkml:trace>
  <inkml:trace contextRef="#ctx0" brushRef="#br0">5292 13660 8108,'-13'-26'0,"7"6"0,6 7 0,7 7 0,7 5 0,2 1 44,2 0 0,4 0 0,-3 0 1,3 0-1,5 0 0,6 0 0,4 0 1,7-2-1,6-1 0,11-1 1,6 1-1,5 1 0,4 2 191,-36 0 0,1 0 0,1 0 1,1 0-1,2 0 0,2 0 0,-2 1 1,0 0-1,1 0 0,1 1 0,0 1 1,0 0-1,1 0 0,1 1 0,1 1 1,0 1-299,1-1 1,1 1-1,0 0 1,0 0 0,0-1-1,1-1 1,0-1-1,-1 0 1,2-1 0,0 0-1,1 1 1,0-1 5,1 0 1,1-1 0,-3 0 0,0-1 0,2 0 0,0-1 0,0-1-1,1-1 1,0-1 0,0-2 0,0-1 0,0-2 0,-1-1 0,0-1 131,1 1 1,-1-1-1,-3-1 1,-1-1-1,3 2 1,1 1-1,0 0 1,1 0-1,-1 0 1,0 2-1,-1 0 1,0 1-193,-3 0 1,0 1 0,-4 1 0,0 2 0,-3 2-1,0 1 1,1 2 0,0 3 116,-1 3 0,0 2 0,0 1 0,-1 2 0,1 0 0,-1 0 0,-1 1 0,-1-1 0,-2 0 0,1 1 0</inkml:trace>
  <inkml:trace contextRef="#ctx0" brushRef="#br0">23021 6650 20807,'-9'-1'-402,"0"-2"0,-1-2-166,-2 2 0,-3 6 561,-2 2 0,2 4 0,-3-3 1,2 1-1,-1 3 0,-2 2 1,0 2-1,0-1 0,2 2 1,1 1-1,0 2 0,-2 0 1,2 1 33,1 3 1,6 2-1,2-1 1,-1 0 0,2 0-1,0 2-93,3 2 1,5 4 0,7 0-1,9-1 1,7-2 0,6-1 0,6-2 193,6-3-103,4 3 0,7-11 0,0 0 1,4-5-1,3-3 0,0-4-94,-4-5 1,-8-2 0,-4-7 0,-4-4-1,-2-5 1,-4-5-180,-4-4 0,-9-5 1,-5 1-1,-7-5 1,-7-7-1,-6-4 1,-9-4-91,-8 1 1,-6 4 0,-12 2 0,-5 0 0,-2 2 0,0 4 273,2 7 1,-3 4 0,1 5-1,4 3 1,4 5 0,6 7-1,4 6-185,5 2 1,7 2 0,8 3 161,1 6 0,7 6 0,7 11 0</inkml:trace>
  <inkml:trace contextRef="#ctx0" brushRef="#br0">23088 5677 8290,'-21'-26'0,"3"5"0,9 3 0,5 3 0,3 1-49,1-4 1,0 2 0,1-5 0,2 0-1,3 2 1,1-2 0,4 0 0,-1-1 0,-1 1-1,-3 4 1,-2 2 0,1 2 0,-2-1 501,-2 1 1,-1 4 0,-1 2 0,-2 2-1,-3 7 1,0 6 1050,0 9 1,-4 6-1258,1 13 1,1 0-1,1 9 1,-1 1-172,1 3 0,4-1 0,-1-1 0,2 0 1,2-1-1,0-1 0,2-5-554,2-3 1,-1-5 0,4 1-1,1-6 1,-2-2 0,1-2-114,1 0 0,-4-4 0,5-7 0,0-2 0,1-3 0,2-1 0,3-4 591,0-5 0,5-10 0,1-8 0</inkml:trace>
  <inkml:trace contextRef="#ctx0" brushRef="#br0">23314 5877 8985,'0'-13'0,"0"0"0,-1-1 839,-3 1 1,2 7 0,-2 6-1,4 7-731,4 5 1,-2 2 0,2-1 0,-1-1 0,0-2 0,1-1-1,-1 1-250,-1 2 0,2-3-55,1 0 0,4-7 1,-5-2 438,-1-8 0,-2 1 0,-2-1 0,-3 4 0,-4 5 1,1 7 109,2 4 1,-1 5 0,2 1 0,1 0 0,3 0 0,3-1 168,1 0-844,7-2 1,-2-7 0,7 0-1,3-2 1,2-5 0,3-4-534,1-6 0,6-8 1,1-7-1,1-6 1,1-7-1,-3-4 856,-3-4 0,8-11 0,-8 1 0</inkml:trace>
  <inkml:trace contextRef="#ctx0" brushRef="#br0">23781 5171 8479,'-13'-7'559,"-1"1"1,1 7-1,1 4 47,3 3 1,3 7 0,5 6-1,-2 9 1,-3 5 0,0 8-1,-1 1-346,-1 2 1,4 3-1,-4-4 1,2-4-1,4-2 1,0-5-1,4-2 1,0-4-977,3-4 0,5 0 0,-1-6 1,3-4-1,1-3 0,1-7-1193,-1-2 0,0-4 0,1-2 1909,-1-5 0,-6-9 0,-1-3 0</inkml:trace>
  <inkml:trace contextRef="#ctx0" brushRef="#br0">23794 5664 8290,'-6'-13'102,"-2"-1"0,-4 3 0,-2 0 0,1 4 1104,0 1-993,-1 1 0,7 7 0,4 2 0,6 4 0,4 1-76,1 0 1,8-1 0,-1 6 0,4-2-1,5-4 1,1-2 0,2-1 0,-1-1 0,1-1-138,0-1 0,-1-2 0,1 0 0</inkml:trace>
  <inkml:trace contextRef="#ctx0" brushRef="#br0">24021 5664 8633,'-13'-7'0,"-1"2"494,1 4 0,0 1 0,1 1 0,1 4 1,4 4-1,1 2 1,3 3 0,6-5 0,3-1 0,1 3 0,4-1-581,1-1 0,-3 1 0,-1-5 1,3-2-492,1-2 1,-5-2 0,-3-4 0,-1-2-1,0-2-438,2 0 0,1 2 1109,-2-2 1,-1 3 0,6 8 0,1 0 0,4 3-65,4-2 0,-2-2 1,5-1-335,-2 0 1,7-1 0,-2-4 0,0-3-38,1-4 0,-3-2 0,-1 1 0,-6 0 0,-2-2 0,-4-1 628,-2-2 0,-2 0 0,-5 5 0,0-1 0,-2 3 1579,-2 2 0,-3-2-952,-7 7 0,7 1 0,2 7-1049,4 5 1,7-3 0,3-1-1,3-4 1,1-1-184,0 0 1,1 0-1,-3-1 1,-2-4-1,-4-4 239,-4-3 1,-2 5 0,-4 3 0,-4 2 0,-2 4 82,-3 2 1,5 9 0,2 10 0,1 3 0,3 5-5,2 5 0,1 14 0,0 5 0</inkml:trace>
  <inkml:trace contextRef="#ctx0" brushRef="#br0">23968 7103 8088,'-11'-11'1610,"-2"3"-1238,-2 8 0,5 6 1,2 9-1,1 3 1,0 7-1,-2 6 0,0 7 230,0 4 0,4-7-902,-3 10 0,5-8 1,-2 3-1,4-6 0,1-5 1,0 0-2900,0-4 3199,6-7 0,1 1 0,6-6 0</inkml:trace>
  <inkml:trace contextRef="#ctx0" brushRef="#br0">24434 6384 8369,'-6'-6'997,"-3"6"-651,-2 7 0,-1 15 1,1 8-1,4 6 1,-1 7-1,3 1 1,-3 5 1321,1 3 1,4-6-2149,-2 7 0,4-7 1,1 0-1,1-3 0,4-6 1,4-2-3510,3-1 3989,1-4 0,6 2 0,2-5 0</inkml:trace>
  <inkml:trace contextRef="#ctx0" brushRef="#br0">24754 6824 8507,'-27'0'2358,"1"0"-1911,5 0 0,8 5 1,10 4-1,6 3 1,6 3-1,2 1-391,3 2 1,-1 1 0,-1-2-1,-2 2 1,-2 2 0,-2 1-1,-2 0-332,2 0 0,-4-1 0,2 3-640,-3-2 0,-1-1 0,0 2 0,0-2 916,0-2 0,0 5 0,0-3 0</inkml:trace>
  <inkml:trace contextRef="#ctx0" brushRef="#br0">25207 6464 8257,'-13'-14'1252,"0"5"-501,-1 1 0,2 3 0,5-2 0,7 1-151,7 3 1,2 6-1,3 1-395,3-1 1,1 5 0,-1-1 0,1 2-1,2 0 26,-2 1 0,-1 2 1,-1 1-437,-1 1 0,-1 0 0,-3 4 0,-5 3-13,-2 0 0,-4 4 1,-4-3-1,-6 3 0,-5 2 1,-4-2-1,-1-1 150,1-2 0,2-6 1,5 2-1,1-5 1,1-2-14,3-2 0,5-6-234,8 1 0,10-2 0,8-4 0,4-2 0,6-4-464,3 1 0,10-8 779,3 6 0,4-12 0,2 7 0</inkml:trace>
  <inkml:trace contextRef="#ctx0" brushRef="#br0">25767 6730 8311,'-32'0'0,"5"0"875,8 0 1,4 6-1,3 3-568,3 3 1,2 1 0,4 2 0,-2 3 0,2 5 0,0 6 0,0 2 0,-1-2 204,1-1 1,2-1 0,2 0 0,2-1-513,1 1 0,7 0 0,-4-1 0</inkml:trace>
  <inkml:trace contextRef="#ctx0" brushRef="#br0">26074 6317 8813,'-24'-13'1107,"-3"-1"1,-1 7 0,6 3-731,4 2 1,11 2-1,7 0 1,7 0 0,7 0-327,3 0 1,0 0 0,3 2-1,1 1 1,-2 1 0,2 0 0,-2 1-1,1 1-502,-4 1 0,-1 1 1,-3 2-1,-2-1 0,-3 1 1,-1 2-1,-3 1 482,-1 1 0,-2-5 0,0-1 1,0 3-1,0 1 0,0 1 1108,0 0 0,-5 1 0,1-1-634,1 0 0,1 1 0,4-1-444,2 0 0,-2 1 0,2-1 0,-2 0 0,-2 1 0,-2-1-159,-2 0 0,-4 1 0,-5 0 0,-2 3 1,-1 0-1,-3 0-402,-2-2 0,5-7-920,-2 1 1,11-1 1419,7 1 0,17-3 0,11-6 0</inkml:trace>
  <inkml:trace contextRef="#ctx0" brushRef="#br0">26820 6504 8311,'-35'0'0,"2"0"644,5 0 0,0 0 0,10 1 1,2 2 1406,1 2 0,3 0-2446,3 0 1,5 2 0,8 5-1498,5-3 0,9 1 1892,4-5 0,9-7 0,3-5 0</inkml:trace>
  <inkml:trace contextRef="#ctx0" brushRef="#br0">26940 6557 8311,'-34'-4'0,"5"-1"496,5 2 0,11 3 1,8 5 254,4 3 1,8 0 0,6-1 0,8 1-1,6-2 1,4 1-752,4 0 0,4-4 0,1 3 0</inkml:trace>
  <inkml:trace contextRef="#ctx0" brushRef="#br0">24114 7703 9528,'-59'-6'1138,"6"-3"1,26 2 0,23-2-962,17-1 1,24-2 0,13-3-1,15-3 1,-25 7 0,2 0-1,5-1 1,2-1 0,7-1-1,1 0 43,5-2 1,2 1 0,2 0 0,1 1 0,5-2-1,0 0-273,-2 0 0,2-1 1,-20 6-1,1 1 1,0-1-1,3-1 1,1-1-1,-1 1 1,1 0-1,-1 1 1,1 0-1,3 0 1,0 0-1,0 0 0,-2 1 1,-1 0-1,1 0-367,-1 1 0,-1-1 1,1 1-1,2 1 1,0-1-1,0 1 0,-5 1 1,-1 0-1,0 0 420,-2 2 0,1 1 0,-1 0 0,23-2 0,0 0 0,1 4 0,1 0 0</inkml:trace>
  <inkml:trace contextRef="#ctx0" brushRef="#br0">5332 14660 8472,'-6'-13'-85,"-1"-1"0,-2 8 1,1 6-1,3 8 1,0 4-1,1 1 1,-1 0-1,4-1 1,4-3-1,6-5 1,2-2 739,3-2 0,4 0-475,-1 0 0,7 0 0,-2 0 0,3 0 0,4 0 1,0 0-1,4 0 0,1 1-47,3 4 1,1 2 0,2 7 0,-1-3-129,-4-2 1,8 3 0,-3-5 0,2 2 0,-1-1 0,-1-2 66,0-3 0,0-2 1,0-1-1,0-1 1,2-2-1,-1-3 0,2-2 590,0-2 1,-7 3-608,8-2 1,-5 6 0,5-2 0,-3 4 0,-1 1-65,0 0 0,6 0-80,3 0-59,3 0 1,1 4-1,1 2 1,-1 0-39,0 0 1,-4-2 187,0-4-26,-6 0 1,7 0 0,-4 0 0,0 0 0,0 0 245,-3 0 1,-1 0-1,-2 0 1,0 0-1,-2 0 1,-1 0-50,-1 0 1,-5 0-215,4 0 1,1 0-1,2 0 1,-1 0 0,-1 2-59,1 2 0,6-2 0,1 4 1,-1-2-1,-1 1 0,-2-2 75,0-2 0,-2-1 1,1 0-1,-2 0 0,1 0 1,-1 0 491,2 0 1,-2 0-1,0 2-497,-2 2 0,-3-2 0,2 2 0,0-1-56,0 1 1,1-1-1,4 5 1,-2-1-1,-2-1 1,4 0-1,1-2 37,0 2 0,3-4 0,-8 2 1,2-2-1,2-2 0,-2 0 156,0 0 0,4 4 0,-5 1 0,2-2 0,2-2 0,-1-1 1,-2 0-61,-1 0 1,-1 0 0,4 2 0,-1 1-1,-1 1 1,2-1-182,-2-2 0,-2-1 122,1 0 1,4 0 0,-3 0 0,4 0 0,1 0 111,1 0 0,4 0 1,-1 0-1,0 0 0,1-1 1,1-2-59,2-1 1,-3-2-1,2 3 1,0-2 0,0 2-1,0 2 1,1 1-103,2 0 1,-1 4-68,2 1 1,-7 4 0,6-4 0,-3 3 57,-2 2 0,-3-2 1,4-1-1,-1-1 0,-1-3 1,0-2-1,-3-1 287,-2 0 0,-1 0 1,0-1-1,-1-2 1,-2-3-1,-3 0-492,-1 0 0,-2-3 0,-5 5 1,-1 1-1,-1 1 0,-2 2 1,1 0-472,-3 0 1,1 0-1,-5 0 1,2 0 0,-2 2 743,-1 2 0,-1 10 0,-1 6 0</inkml:trace>
  <inkml:trace contextRef="#ctx0" brushRef="#br0">20089 17112 8205,'0'-21'287,"0"12"0,4 6 0,0 21 0,1-4 0,-1-4 0,1-1 0,-1 1 0,1 4 0,1 3 1,-1 6-1,1 3 0,-3 4 614,-1 1 0,-2 1 1,0 0-1,0 3-466,0 4 0,0 1 0,0 0 1,0 1-194,0 3 0,0 4 0,0 5 1,0 0-1,0 1 0,-2 1 0,-1 1-29,-1 2 1,-5-2 0,3-6-1,0-2 1,-1-3 0,1-2-284,0-1 1,-3-4 0,5-2 0,1-5 0,1-3 0,2-3-299,0-2-349,0-4 0,0-10 0,2-2 1,4-1-1,5-6 0,7-7-4587,3-11 5304,1-6 0,11-20 0,1-5 0</inkml:trace>
  <inkml:trace contextRef="#ctx0" brushRef="#br0">20235 17059 8228,'-13'-6'0,"0"-3"192,-1-3 0,7-1 0,4 1 403,6 3 0,10-1 1,12 4-1,8-2 1,8-2-1,5 0 1,8-1-1,3 4 190,6 1 0,9-3-738,-5 5 0,7-7 0,-2 2 1,1-1-1,1-2-217,0-1 0,0 2 1,-36 3-1,0-1 0,33-6 1,-5 2-1,-2-2 1,-3-2 100,-2 0 1,-3-6 0,-7 4 0,-4 0-1,-4 0 1,-1 2 0,-1 4 180,-4 4 0,-1-1 0,-6 5 0,1 2 0,-4 2 1,0 2 91,0 4 0,-4 4 0,-3 9-137,-4 4 0,4 4 1,0 6-1,-2 3 424,-1 4 1,-3 5 0,-2 2 0,-1 0 0,2 1 0,0 1 0,3 2-22,-1 2 1,0 1-1,2 2 1,1 1 0,4 2-1,0-2-319,4-1 1,-3-2 0,0-1 0,-1-3-1,0-5 1,-1-1 0,-3-1-36,-1-2 1,-3 7-1,-3-7 1,-3 2-1,-2-1 1,1-2-1,-3-1-241,0 2 1,-2-7 0,0 7 0,-2-3-1,0-2 1,-4-1-360,-2-1 1,-1-2 357,-4-4 1,0-1 0,-1-1-1,1-2 87,0-6 0,-7-2 1,-2-2-1,-4-1 1,-4-3-1,-4-4 1,-3-4 174,-5-1 0,-8-4 1,-3-2-1,-7-2 0,-5-2 1,-1-2-199,-3-1 0,30 8 1,0 1-1,-32-3 0,33 3 1,-1 2-1,-2 0 0,-1 1 1,-1 0-1,0 0 0,-3 1 1,-1 0-219,-3 0 1,0 0 0,4 2 0,-1 1 0,-3-1 0,-1 2 0,4-1 0,0 1 0,1 0 0,1 1 0,0-1 0,0-1 0,2 0 0,2 0 0,1-1 0,1 1-391,-32 1 0,9 5 1,7-5-1,9-1 0,12-1 670,9-2 0,6 6 0,5 1 0</inkml:trace>
  <inkml:trace contextRef="#ctx0" brushRef="#br0">20688 17698 8205,'-7'-13'330,"3"0"0,2-1 0,2 1 0,0 0 0,0 0 584,0-1 1,2 2-462,2 3 1,-1-1 0,6 6 14,1 1 0,1 3-215,-3 4 1,4 4-1,-3 6 1,3 3-1,3 2 4,3 2 1,-2-1 0,5 4 0,-2-2 0,-1 0 0,-1-1 0,1-3-292,-1-3 0,2 3 0,0-1 0,0-2 0,1-3 0,-4-3-695,-1 1 1,-2-4-512,0-1 0,-1-5 779,-3-5 1,-3-2 0,-8-7 0,-2 1 0,-5 1-1,-4 2 1,-3 2-24,-2 3 0,-4-4 1,2 4-1,1 2 1,-2 2-1,2 1 409,0 0 1,1 0-1,5 0 496,-1 0 1,5 0 611,1 0 1,6-2-1,2-1-657,8-1 0,3-2 0,3 3 0,-1-1 1,0 1-1,1 0-465,-1-2 1,0 4-1,-1-2-658,-3 6 0,-3 0 536,-6 6 58,-6-6 1,5-3 0,-4-9 0,4-3 28,1-2 0,0 1 0,-2 0 0,-1-1 0,-1 1 84,1 0 0,-5 5 1,0 4-1,-4 2 1,-2 5-1,0 5 634,-4 5 1,3 14 0,-4 1-1,1 3 1,0 3 0,2 0-1,1 3-67,2 2 1,5-4 0,4-1 0,2-1 0,2-4 0,2 0-1179,2-3 0,5-5 1,7-5-298,2-5 0,4-1 0,-2-6-2756,0-1 3393,-3-1 1,-4-9 0,-10-5 0,-6-6 0,-9-1 263,-8-1 1,0-2-1,-11 3 1,-1 0-1,-2-1 1,-2 4-57,-1 1 1,4 3-238,2 4 1759,3-4 1,7 10-1,4-2-769,2 2 0,7 1 0,5-2 0,6-2 0,9 1 0,7-2 0,10-3-543,3-3 1,4-1 0,5 0 0,2-1 0,3 1 0,0 0-647,0-1 1,-2 3 0,-5 0 281,-4 2 1,-2 6 256,-6-1 0,-7-3 0,0-1 0</inkml:trace>
  <inkml:trace contextRef="#ctx0" brushRef="#br0">20862 17872 10711,'-27'7'0,"0"-1"0,2 0 0,7 1 0,14 1 0,17-4 393,14-2 1,11-4 0,8-2-1,3-4 1,6-1-394,6 1 0,4-1 0,2-5 0</inkml:trace>
  <inkml:trace contextRef="#ctx0" brushRef="#br0">21555 17792 8242,'-6'-14'276,"4"1"1,-2 0 49,3-1 0,1 1 0,0 0 1,1-1-1,3 1 0,5 0 1,3-1 999,2 1 1,0 1-1079,4 3 0,-2-1 1,5 6-1,0 1 1,-2 1-1,2 4 1,0 1-2431,2 1 2182,2 12 0,2-1 0,0 12 0</inkml:trace>
  <inkml:trace contextRef="#ctx0" brushRef="#br0">13570 17978 8328,'0'-13'72,"0"4"0,0 0 1,0-1 416,0-2 1,0-1 0,0-1 0,0 1 0,0 0-1,-1-1 1,-2 1 0,-3 1-76,-2 3 0,-1 3 1,-4 6-1,0 2-536,-1 2 0,0 10 0,-4 8 0,-3 3 328,0 2 0,2 1 0,6 1 0,-1 3 0,3-3 0,2-1-10,4-1 0,4 0 0,1-2 0,1-3 1,5-4-1,6-5-146,4-4 0,8-3 0,0-6 0,4-2 0,4-4 1,1-5-421,0-6 0,-2-6 0,-5 2 1,0-1-1,-3 0 0,-3-1 0,-4 3 1,-6 2-1,-2 3-580,-5 2 1252,-2 5 1,-7-2-1,-3 5 1,-3 4-1,-1 4 113,0 6 0,1 7 1,2 3-1,1 2 1,0 1-1,0 1 71,0-1 0,6-5 1,-1 4-1,2-2 1,4-2-1,2-1 1,6-1-173,7-2 0,-1 2-1682,6-11 0,-3 5 0,7-4 0,2-2 96,0-2 0,2-1 0,1-1 1272,4-4 0,-2-8 0,-1-8 0</inkml:trace>
  <inkml:trace contextRef="#ctx0" brushRef="#br0">14103 17885 8590,'-1'-21'2077,"-4"4"-1249,4 2 0,-4 3 1,10 3-1,5 5 1,5 2-474,3 2 0,1 6 0,-1 4 1,3 5-1,1 3 0,-1 0 0,-1-1-813,1 1 0,-3 6 1,3-3-1,-2 1 0,-3 0 1,-1 2-1,-3 1-5652,-3 2 6110,-3-7 0,-1 6 0,3-6 0</inkml:trace>
  <inkml:trace contextRef="#ctx0" brushRef="#br0">14103 18258 8565,'-26'6'0,"0"-6"0,4-6 622,4-1 0,5-5 0,3 3 0,2-3 0,4-3 0,5-1 0,8-2 811,8 2 1,0-3-1375,10 1 0,-3-1 0,8 3 0,1-2 0,1 1-69,0 3 0,3-4 0,-4 0 0,-1 2 1,1 1 9,-4 2 0,0-1 0,-3 1 0</inkml:trace>
  <inkml:trace contextRef="#ctx0" brushRef="#br0">14410 17778 8191,'-13'0'562,"-1"-4"1,1 0-1,0 1 701,-1 1 0,7 4 1,2 4-676,4 7 0,1 2 0,0 7 0,0 2 0,0 2-723,0 5 1,0-1-1,0 4 1,0-1-1,0-2 1,0 0-1,0 1 1,-2 1-1216,-2-1 1,-3 0 1349,-7-6 0,1-5 0,0-2 0</inkml:trace>
  <inkml:trace contextRef="#ctx0" brushRef="#br0">14130 18258 8487,'-21'-19'0,"5"-3"590,6-3 0,-1 2 1,7 1-1,1-2-136,1-1 1,13 0-1,3 1 1,6 4 0,3 0-1,3 4 1,2 1 393,3 2 0,3 1-648,6 3 1,0 3-201,0 6 0,6-6 0,1-1 0</inkml:trace>
  <inkml:trace contextRef="#ctx0" brushRef="#br0">14703 17605 10555,'-6'-31'569,"-3"9"1,5 9 0,2 14-1,7 2 1,2 3-477,4 1 0,-2-2 199,4 4 1,-6 0 0,10 4 0,-1 2 0,0 2-1,2 6-44,0 2 0,-1 0 0,-3-1 0,-1-4 0,-1 1 0,-2-2 1,-2 1-665,-2-4 0,3-1 0,-5-2 1,0-1-427,2-3 1,-3-3 370,6-6 1,-4-5-1,2-1 1,0-1 443,1-3 1,1 4-1,4 1 1,0 5 0,-1 5-1,-3 4 475,-4 2 1,1 4 0,-2 3 0,-1 3 0,-2 1 0,-2-1 1187,-4-2 0,-2 3-1447,-6-4 0,-1 0 0,1-5 1,0 0-1,-2-1-638,-3-3 0,3 1 0,-2-5 0,2-2-1045,1-2 0,9-1 1494,5 0 0,11-6 0,10-1 0</inkml:trace>
  <inkml:trace contextRef="#ctx0" brushRef="#br0">15476 17539 8306,'-7'0'1367,"5"5"1,8 6-963,2 5 0,1 5 1,4 6-1,0 1 1,1 0 98,-1-2 1,-1 8 0,-2-7 0,-1 1 0,1 2 0,2 0 0,2 1-226,-1-2 1,-4-1-1,0-2-4401,1-4 4122,-4 3 0,0-4 0,-6 5 0</inkml:trace>
  <inkml:trace contextRef="#ctx0" brushRef="#br0">15476 17938 8469,'-12'-25'0,"2"3"0,3 4 0,2 3 0,7 4 234,5 2 1,11-2 0,4 7 0,5-1 0,4 1 0,4 0 0,5 1 0,3 1-235,2 2 0,5 0 0,-2 0 0</inkml:trace>
  <inkml:trace contextRef="#ctx0" brushRef="#br0">16129 17712 8213,'-14'-6'0,"-4"-2"0,-4 1 0,-3 1 0,-2 6 0,0 0 0,1 0 0,-4 6 0,2 4 0,3 5 0,1 4 0,3 1 0,3 0 0,4 1 0,6-3 280,4 4 1,5-1 0,7 1 0,8-6 0,6-5 0,9-7 0,6-2 0,8-2-1,2-2 1,2-2-418,1-5 0,2-3 0,1-1 137,1-1 0,-7-11 0,-1-3 0</inkml:trace>
  <inkml:trace contextRef="#ctx0" brushRef="#br0">12517 18258 8446,'-6'-13'317,"3"0"348,-6-1 1,5 2-364,-5 3 0,6-2 0,-3 3 0,2-1 0,-2 2 0,0 0 1,-2 1 1035,1 0 1,-2 1 0,-4 5-1425,-1 0 0,-3 0 1,-3 0-1,0 2-137,-4 2 0,-1 2 1,-3 4-1,-2-1 1,-3 2-1,1 1-61,-1 1 0,-7-1 0,3-2 0,0-1 0,0 1 1,3 2-1,3 0-389,3-3 0,3 1 0,1-4 0,3 0 1,3 2 672,7-1 0,-3-4 0,7 3 0</inkml:trace>
  <inkml:trace contextRef="#ctx0" brushRef="#br0">12090 17858 8288,'-13'2'95,"0"2"1,1-1 0,2 6 0,1 0 441,-2-2 1,-5 5 0,-2-3 0,2 3 0,0 1 0,-1 1 0,-2-1-220,-2 0 0,5 2 1,-2 1-1,4 4 0,0 0 1,1 4-1,0 0 0,1 1-381,3 2 1,3-4 0,6 7 0,0-5 0,0-3 0,0 2 0,0 0-337,0-2 0,6-1 0,4-5 0,5 2 0,4-2 0,0-1 0,2-2-534,0 0 1,-3 1 0,4-1 0,0 0 932,-1 1 0,4-1 0,-4 0 0</inkml:trace>
  <inkml:trace contextRef="#ctx0" brushRef="#br0">10717 17805 8817,'-5'-7'909,"3"13"1,-2 14 0,2 11-733,2 9 1,2 9 0,1 2 0,2 2 0,1 2 0,2-5 0,-1-3 612,4-4 0,-3-1 0,4-4-719,3-2 1,1 2-1,-2-4 1,1 1-1,1-4-84,2-3 1,-1-6-1,-3-1 1,-1-4 0,-1-3-1,-2-5-422,-1-3 1,-7-2 0,-4-5-1,-10-4 287,-8-4 1,-6-1 0,0 0 0,-1 2 0,-1 2 0,-2 2 0,-2-1 803,-2 1 0,4 1-344,-1 7 0,4 2 1,4 6-1,2 0 1,2 3 117,2 0 1,7 1 0,3 0 0,1 2 0,4 0-1,5-1-301,6 1 0,9 0 0,5-5 1,7-1-1,7-3 0,6-5 1,6-2-1526,3-2 0,3-6 0,-1-3 1,3-1 1395,-1 1 0,-4-9 0,7 3 0</inkml:trace>
  <inkml:trace contextRef="#ctx0" brushRef="#br0">20608 15566 8149,'0'-13'488,"0"5"1,0 4 0,0 8 0,0 5 0,0 3 0,0 3 0,0 3 0,0 4 0,0 5 0,0 4 0,2 4 0,1 5 247,1 5 0,2 3 0,-3 9 0,2 2 0,-2 2 0,-2 2 0,-1 1 1,0 0-799,0-2 1,0 0 0,0 3-1,0-3 1,0-4 0,0-3-2098,0-2 1588,-6-5 1,5-4 0,-4-10 0,4-6-1,2-5 571,4-4 0,2-13 0,6-8 0</inkml:trace>
  <inkml:trace contextRef="#ctx0" brushRef="#br0">20115 16019 8484,'-6'-20'895,"-3"2"0,-2 4 0,-3 6-659,1 3 0,0 4 1,-1 2-1,1 2 0,0 3 1,1 1-1,1 4 502,2 1 1,2 2-1,-3 4-523,1 4 0,6 4 1,-2 0-1,4-1 0,2-1 1,4-2-139,4 2 1,4-5 0,3-1 0,4-3-1,0-2 1,4-1-702,1-3 0,0-3 0,-1-6 0,-3-2 0,-2-2 136,-3-5 0,-7 2 0,-4-2 0,-4-2 0,-1-1 1347,0-1 1,-6 6 0,-3 2 0,-2 4-410,-3 1 0,7 1 1,2 4-1,4 4 0,1 2 1,1 3-1,4-1-519,4 0 0,7 1 0,3-1 0,2 0 0,1-1 0,2-1 0,1-4-7060,3-1 7129,2 4 0,-4-2 0,1 5 0</inkml:trace>
  <inkml:trace contextRef="#ctx0" brushRef="#br0">21528 15566 8139,'0'-27'449,"-1"2"1,-2 3 281,-2 4 1,1 11-1,4 8 1,0 11 370,0 9 1,0 9 0,-2 4-621,-2 4 0,2 4 0,-2 9 1,3 1-1,-1 3 329,-2 0 1,1 10-744,-6 2 1,1 2 0,-2-2 0,1-3-1,0-4-758,2-2 0,-4-6 0,7 6 1,1-4-1,3-3 0,3-5 0,3-8-5949,1-4 6639,2-9 0,10-5 0,2-7 0</inkml:trace>
  <inkml:trace contextRef="#ctx0" brushRef="#br0">21755 14380 8212,'0'-19'811,"-6"4"-524,-3-3 0,3 12 1,0 11-1,2 11 1,-2 9-1,0 8 429,0 7 1,-4 6 0,2 8-228,1 4 0,-1-3 0,5 3 0,-1-4 1,1-2-260,2-3 1,1 2-1,0-7 1,0-3-1,0-4 1,1-7-590,3-6 0,4-2 0,5-9 1,0-5-1,1-5 0,-1-5 1,2-4-749,3-7 1,-2-8 1208,6-10 0,-1 1 0,3-4 0,-4 2 0,0 2 418,-4 2 0,-1 7 0,-2 5 0,0 6 0,1 5 96,-1 4 0,0 7 0,-1 4 0,-3 6 0,-4 7 0,-4 3-446,-1 5 0,0 3 0,0 6 0,-1-1 0,-4-2 0,-4-2 0,-3 1-1082,-1-2 1,-2 3 0,-1-6 0,-5-1-1,-2-2 1,-6-1 911,1-1 0,0-5 0,1-2 0</inkml:trace>
  <inkml:trace contextRef="#ctx0" brushRef="#br0">21648 17805 8144,'0'-7'0,"0"-1"0,0 4 308,0-5 1,-1 3-1,-2 0 1,-3 2-1,0-2 1,-2 0-1,3 1 338,-1 7 1,-3 4 0,4 7 0,1 0-649,-2 1 0,4-1 0,-2 0-142,3 1 0,2-7 0,3-2 0,5-4 0,3-1 0,3-1-88,3-4 1,-3-7-1,2-5 1,-3-1-1,-4 0 1,-3-1 60,-1-2 0,-1 5 0,-7-4 1,-2 4-1,-6 1 0,-5 4 386,-3-1 1,-10 6 0,1 1 0,-1 5 0,0 5 0,1 5 0,2 6 318,3 7 0,3 2 0,7 0 0,3 0 0,4 0 0,5 2 1,6-2-1,8-3-3067,6-2 2533,11-3 0,15 3 0,9 0 0</inkml:trace>
  <inkml:trace contextRef="#ctx0" brushRef="#br0">20475 18605 8235,'-15'-14'0,"-1"3"0,-2 0 0,2 4 361,1 1 1,2 1-1,-1 5 1,3 2 0,2 2-1,4 7 1,2 4-1,0 4 1,-1 1 0,1 6-1,1 3 506,2 7 1,0 2 0,-1 4-608,-3 2 0,2-2 0,-2 2 0,2 1-100,2 3 0,0-2 0,0 11 0,0-1 0,0-1-241,0-1 0,0-2 0,0-1 0,0-4 0,2-3 0,2-4 0,5-3-75,3 0 0,3-4 0,1-2 1,3-3-1,2-1 0,4-2 1,3-3 108,3-4 1,12-3-1,2-2 1,7-1 0,8-3-1,8-5 1,-29-3 0,-1 0-1,2-1 1,0 0 124,2 0 0,-1 0 0,5 0 1,0 0-1,0 0 0,0 0 1,-1 0-1,0 0 0,1 0 1,0 1-1,-2 1 0,0-1-58,0 1 0,0 1 1,0 2-1,0 0 0,-5-1 1,0-1-1,35 6 0,-5 0 1,-6 2-1,-1 0-189,-1 3 1,-8-1 0,-8-1 0,-5-3-1,-5-3 1,-3-2 357,-4 1-65,-8-1 0,4-5 0,-6-4 0,-2-4 0,-1-4 0,-2-5 377,1-4 0,3-8 0,1-4 0,-2-3 0,1-7 0,-1-5 640,2-6-1252,0-13 1,-1 3 0,-7 26 0,0-1 0,0-1 0,0 0 0,1-2 0,1 1 0,-1-2 0,0-1-791,0-1 1,0 0 592,-3 2 0,0-2 0,2-5 0,0 0 0,-4 3 0,-1 1 0,0 2 0,-1 1 0,-1 2 0,-1 1 0,-1-31-158,-1 7 1,-7 8-1,-6 12 1,-8 6-1,-6 6 1,-4 8 426,-5 6 1,-8 10 0,-5 5 0,-4 2 0,-3 4 0,-2 2 0,0 5 0,0 3 344,0 1 0,1 5 0,3 1 0,3 0 1,0 2-1,4 0-479,1 3 0,1-1 0,5 1 0,2-2 0,2 0 0,7 1-2052,5-1 2225,5 0 0,6 5 0,-1-1 0</inkml:trace>
  <inkml:trace contextRef="#ctx0" brushRef="#br0">21502 19031 8700,'-6'-7'2148,"4"4"1,-4 10-1652,0 7 0,5 6 1,-5 0-1,1 0 1,0 5-1,-1 4 1,-2 3 240,1 2 0,4 2-985,-2 4 1,4-5 0,1-1 0,0-1 0,1-3 0,2-4 246,2-4 0,5 4 0,-2-6 0</inkml:trace>
  <inkml:trace contextRef="#ctx0" brushRef="#br0">21355 19391 10054,'0'-28'0,"0"-2"0,0 1 0,0 2 0,1 6 0,4 5 0,5 6 692,6 2 0,7 4 0,8 5 0,4 2 0,4 3 0,2 0-692,4 0 0,8 4 0,8-2 0</inkml:trace>
  <inkml:trace contextRef="#ctx0" brushRef="#br0">23621 16086 8273,'0'-21'0,"0"2"0,2 6 288,2-1 0,-1 2 1,6 2-1,0 1-246,-2-1 1,5 4-1,-3 1 1,1 5-1,-1 6 1,-4 6 546,-4 4 1,3 13 0,1-1 0,-2 4 0,0 5 0,0 2 0,3 1-124,1 0 0,-2 6 1,2 3-1,-1 1 1,-2 0-1,2-1-220,3 1 1,-1-2 0,0-1 0,3 1 0,1-1-1,2 3 1,3 2-24,1 2 0,1 0 0,-3 1 1,2 0-1,0-2 0,-1 1-349,1-3 1,0 6-1,-5-9 1,1 3-1,-1-1 1,0-2-1,1-1 16,-1 0 0,-4-4 0,-2 2 0,1-4 0,-2-2 0,1-2 0,-1-2 300,0 2 1,0 0 0,-3-1 0,1-5 0,1-3 0,-1-1 0,2-1-392,1 1 1,2 0-1,5-1 1,-1 1-1,0-2 1,1-1-1,-1-2-302,0 2 0,-4-4 1,-1 3-1,-3-1 0,-2 0 1,-1-1 593,-2-2 0,0-1 0,-2-5 0,-2 0 0,-5 1 0,-1-1 0,-1 0 725,2 1 1,1-5 0,-6-2 0,1 0 0,0-1 0,-1 0-958,1-3 1,0 3 0,-1-1-1,1-1 1,0 1 0,-2-1 0,-3-1-114,-4-2 0,-5 4 0,-2-1 0,-4 1 0,-3-1 0,-4 1 0,-4-2 316,-3-2 0,2-1 1,-2 0-1,-1 0 1,4 0-1,-1 0 1,4 0 189,-2 0 0,2 0 1,5 0-1,5 0 1,3 0-1,1-1 0,2-2-375,3-2 1,-2 1 0,6 4-1,2 0 1,0 0 0,-1 0-1,0 0-112,0 0 1,1 0 0,0 0 0,-4 0-1,1 0 1,0 0 93,3 0 0,-4 0 1,3 0-1,0 0 1,3 0-811,0 0 1,8 0 0,6 0 0,8 0 950,4 0 0,7 0 0,2 0 0</inkml:trace>
  <inkml:trace contextRef="#ctx0" brushRef="#br0">23194 18232 8134,'-20'-6'64,"-4"4"1,5-2 0,0 1 0,-2 0 0,2-2 499,-1 2 0,-2 2-78,4 1 0,1-2 1,3-1-1,1-1 17,0 1 0,4 2 1,1 2-1,2 3 0,3 5-310,2 3 0,5 6 0,1 1-123,-2 2 1,3-3-1,0 4 1,-1 2 34,1 1 0,-1-3 0,-5 0 0,0 0 0,0-1 0,0-2 1,0-1 50,0 0 0,4 0 0,2-5-394,2 0 0,1-4 1,4-1-330,0-2 1,5-2 0,1-4 0,2 0 69,3 0 0,1 0 0,1 0 0,3-1 0,2-2 497,4-2 0,4-5 0,1 2 0</inkml:trace>
  <inkml:trace contextRef="#ctx0" brushRef="#br0">24754 17459 7534,'-6'7'887,"0"-3"-649,-3-8 1,3 1-1,6-6 1,0-1 0,0-2-1,0-1 1,0-1 259,0 1 0,0 4 0,2 0 9,2-1 0,-2 2-450,2 0 1,-4 5-1,-4 0 72,-5 6 0,-4 2 1,-5 7-1,-3 0 134,0 3 1,-2 7-1,3 0 1,1 4-1,0 0 1,3-1-1,1-1 106,1-2 0,3-4 1,2 3-1,4-2 1,4-3-1,1-1-165,0-2 1,7-4-1,5-1-445,4-2 1,8-2 0,-2-4-1,2 0-246,-2 0 0,2 0 0,-5 0 0,0 0 0,1-1 0,-4-4-356,-1-4 1,-8 2 0,-2-2 1727,-4-1 0,-7 2-626,-3-1 1,2 6-1,-2-1 1447,-1 3 0,4 6-1895,1 4 0,5 3-631,5 1 0,-2-4-261,6 0 0,-2 0 1081,2 4 0,3 1 0,-5-1 0</inkml:trace>
  <inkml:trace contextRef="#ctx0" brushRef="#br0">24794 17432 7097,'-9'0'1167,"0"0"1,5 0 0,-4-2 419,3-2 0,0 1-872,5-6 0,-1 6 1,-4-1-1,-4 2-409,-3 2 0,-5 6 1,-3 3-1,0 3 1,-4 1-1,-1 1 1,-2-1 279,0 0 1,5 1-242,0-1 1,1 0 0,-1 1 0,4 0-1,5 3-28,4 0 1,-1 1 0,5-3 0,4 1-1,2 4 1,7-1-330,4 0 0,2 3 1,10-3-1,0 1 1,2-1-1,4-3 0,1-1-1875,2-2 0,-4-4 1077,7 0 1,1-6 0,4 2 0,2-4 0,-3-1-865,-1 0 1,2-4 0,-7-2 1673,0-2 0,-7-1 0,-8-4 0</inkml:trace>
  <inkml:trace contextRef="#ctx0" brushRef="#br0">22421 16886 8008,'0'-14'-35,"2"1"0,1 0 0,1-1-293,-1 1 0,3 3 398,-1-4 1,-1 8 0,-3-6-1,2 4 1,2 0 0,-1-1-1,1 0 759,-1 0 0,5 5 1,-3-5-272,1-1 1,2-2 0,3-1 0,-1 1-26,-3 3 0,-3 1 306,4 4 0,-6 4-595,1 0 0,-8 10 0,-5 8 1,-3 0-1,-1 0 0,-2 1-46,-3 2 0,3-4 0,-3 4 1,4-2-1,2-2 0,1-4 64,3-4-658,5 3 0,3-11 0,8 2 0,4-4 0,2-5 172,-1-2 1,5 0 0,0-6 0,-2 1 0,0 0 0,-1-1-1,0 1 358,-3 0 1,-2-1-1,3 2 1,-1 2 2538,-3 1-2052,3 6 1,-5-3-1,7 8-495,-1 2 0,0 2 0,1 4 0,-1-1 0,0 2 0,1 1-1439,-1 1 1,0-4 0,1-2 0,-1-1 0,0-3-5711,1-1 6602,-7-2-58,-1-6 479,-6-2 0,-12-11 0,-3-2 0</inkml:trace>
  <inkml:trace contextRef="#ctx0" brushRef="#br0">22635 16739 8008,'-9'7'2202,"0"-2"0,6-2-1577,-2 1 0,5 2 1,5 6-1,4 0 1,3 4-345,1 3 1,-4 5 0,-2 6-1,1 2 1,-2 2 0,1 3 0,-1 2-1,0 2 1,-3 2 0,-2 2 0,-1-1 67,0 2 1,0-5 0,-1 5-1,-2-1 1,-3 1 0,0-2 0,0-1-1,3-4-705,2-1 1,1-1 0,0 0-1,0-3 1,0-1 0,0-4 0,0-1-1204,0-1 1,0-5 1296,0 1 1,4-3-1,0 4 1,-1-3 177,-1-2 1,-2 0-1,0-3 1,0 2-1,0-1 1,0-3-1,-2-2 155,-2-3 1,1 3 0,-6-5-233,-1 1 1,4-4 0,1-10 0,4-6-1,-1-5 1,-1-3 0,-1 0-293,1-1 1,-3-1 0,0-3 0,-1 1 0,-2 3 0,0 2-161,0 3 1,0 1 605,-4 1 0,0 7 0,-1 3 461,1 2 0,6 8 0,4 3 1,6 3-1,5 1 0,6 0 547,4 1 0,-2-7 0,5-1 0,-1-2 0,1 1 0,1-2-1006,-1-2 1,3-1 0,-7 0-1385,0 0 1,2 0-1,-1 0-1540,-2 0 2929,-1 0 0,-2-6 0,1-1 0</inkml:trace>
  <inkml:trace contextRef="#ctx0" brushRef="#br0">23021 17245 7935,'-4'-9'0,"-2"2"1186,-2 1 1,5 0-574,-1 2 1,8 2 0,5-2 0,3 4-1,2 3 1,0 1 0,3-1 0,2 0 88,2 2 0,-1-4-503,3 4 1,-4 0-1,-6 1 1,0 2-158,1 2 1,-8 2 0,-5 1 0,-7 1-1,-4-2-85,-5-4 1,-3 4 0,2-4-1,-2 1 1,2-2 330,1-1-153,8 4 1,2-7 0,10 5 0,4-2-1,2-2 92,3 2 0,-1-3 1,2 6-1,1 1 1,2 2-1,-3 1 55,-5 1 1,1-1-1,-7 0 1,-1 1-1,-2-1 1,-2 2-314,-3 2 0,-5-6 1,-8 2-1,-2-1 1,0-2-1,-2-1 1,0-4-452,-2-4 0,3-1 0,3 0 0,2 0 0,2-1-1306,-1-4 1,1-1 1787,0-3 0,-1-2 0,1 3 0</inkml:trace>
  <inkml:trace contextRef="#ctx0" brushRef="#br0">1280 15180 8039,'7'-2'0,"-1"-1"916,0-1-372,-5-7 0,5 8 1,-7-4-1,-4 1-183,-3 3 0,0 2 0,-1 2 0,-1 4 0,-2 3 0,-3 4 0,-1 2 0,-3 0 0,-1 4-34,1 4 0,-5 5 1,2 3-1,-3 2 1,0 2-1,1 5 1,3 2 24,2 4 0,-2 4 1,7-5-1,3-1 1,4-3-1,4-5 109,1-3 0,8-4-571,3-2 1,9-5-1,4-3 1,2-3-1,0-3-507,-2-4 0,0-2 1,5-6-1,-1 0 0,0-1 1,-3-4-268,-1-3 0,-5-4 0,1-2 1,-2 0-1,0-3 0,3-2 884,2-2 0,1-1 0,5-5 0</inkml:trace>
  <inkml:trace contextRef="#ctx0" brushRef="#br0">1586 15366 8583,'-13'-6'885,"4"5"-436,0-4 1,8 4 0,1 1 0,7 0 0,6 0 0,5 0 0,4 0 245,4 0 0,0-2 1,1-1-1,0-1 0,-2 1 1,-2 2-1,-2 1-510,-2 0 1,-1 1-1398,-4 3 0,-7-1 0,-3 8 1212,-2 4 0,-8 4 0,-1 8 0</inkml:trace>
  <inkml:trace contextRef="#ctx0" brushRef="#br0">1600 15833 8306,'7'-6'649,"0"-2"0,-2-4 1,5 4-1,5 3 0,4 4 655,2 1 1,0 0-1954,1 0 0,3 0 0,-3 1 0,4 2 649,0 2 0,7 5 0,1-3 0</inkml:trace>
  <inkml:trace contextRef="#ctx0" brushRef="#br0">1786 16366 8102,'0'-19'68,"-1"4"1,-2-3 473,-2 3-238,1 8 1,4 2-137,0 10 1,1 1 0,2 5 0,3 1 0,2 5 0,2 2-1,2 5 1,1 1 426,1 1 0,-1 1 1,2 1-1,1 2 1,3 2-1,1 1 1,0 1 582,1 0-1044,1 2 0,3 2 1,-1-1-1,-2-1 1,1-1-1,-1 1-88,0-1 0,-6-5 1,2 2-1,-3 0 1,-2-1-1,-1-2-628,-3-1 1,1-1-1,-5 0 1,-2-1-1,-2 0 1,-1-4-1,0-3-779,0 0 1,0-4-1,-1 3 1361,-4-3 0,-2-8 0,-7-1 0</inkml:trace>
  <inkml:trace contextRef="#ctx0" brushRef="#br0">1933 17312 8102,'6'12'681,"3"-3"0,3-5-236,1-2 1,6-2 0,5 0 0,4-2 526,3-2 1,2-4 0,-2-5 0,3 0-1483,0-1 1,0 1-1,-4 0 510,1-1 0,0 7 0,-5 1 0</inkml:trace>
  <inkml:trace contextRef="#ctx0" brushRef="#br0">2186 18378 7886,'9'-13'0,"0"1"363,1 3 1,-4-3-1,0 3 1,-1-2-1,1-1 1,-1 1-1,1 2 353,-3-1 0,-3 4 0,-4 3 0,-4 6-562,1 6 1,-3 3 0,4 1-1,0 1 1,0 0 0,3 3-231,1 0 1,2 1 0,0-5 0,0 1 0,2-1-63,2 0 0,-1-4 0,6-1 1,2-2-1,0-3 0,3-2 6,-1-1 1,-4-1-1,-2-4 1,1-2-1,-2-2 513,0 0 0,-2 0 99,-4-4 1,0 7 0,0 6 0,0 7 481,0 5-853,0 1 0,5 1 0,-1-1 0,0 0 0,1 1 0,1-1-486,1 0 1,1-4 0,2-1 0,-1-1 0,1-1 0,2 0 0,3-3-4625,3-2 4467,-4-1 1,10-4 533,-6 0 0,6-13 0,-4 2 0</inkml:trace>
  <inkml:trace contextRef="#ctx0" brushRef="#br0">2679 18218 11344,'2'12'2049,"2"-2"-1645,5-1 1,3 0-1,3 5 1,1-1 0,2 0-1,-2-1 1,0-2-1,1-2-1164,1-2 1,-1 4-1,-3-1 1,-2 3 759,-4 1 0,-2 0 0,-6 1 0</inkml:trace>
  <inkml:trace contextRef="#ctx0" brushRef="#br0">2573 18485 8745,'-14'-6'868,"1"-3"1,6 2-1,4-2-753,6-2 1,6 5 0,8 0-1,6 2 1,3-2 0,4-1-1,2-2 1,1 0 0,1 0-1,-1-1 1,-1-2-1887,-2-1 1,-1-1 1770,3 1 0,-4-6 0,4-2 0</inkml:trace>
  <inkml:trace contextRef="#ctx0" brushRef="#br0">2946 18072 9727,'-2'-8'831,"7"5"1,5 5 0,4 4-1,-1 1 1,0 3 771,1 2-1641,-1 2 1,-6 3-1,-1 3 1,-1-1 0,-1 2-1,-1-1 1,-3 4-1027,-4 1 0,1 0 0,-6-1 0,-2-2 1064,0 2 0,-9 1 0,0 2 0</inkml:trace>
  <inkml:trace contextRef="#ctx0" brushRef="#br0">2746 18418 8948,'-12'-13'0,"2"-1"0,2 1 0,4 1 0,5 3 0,7 4 369,4-1 0,5 4 1,1-2-1,0 2 0,0 2 1,1 0-1,2 0-760,2 0 0,-2 0 391,1 0 0,1-6 0,3-1 0</inkml:trace>
  <inkml:trace contextRef="#ctx0" brushRef="#br0">3532 17832 9396,'-8'19'858,"-1"3"1,6 8-1,-2 2 1,4 1-722,1 0 0,-5-2 1,1-5-1,1 1 1,2 0-1,1-2 1,1-2-1,2-2-274,1-2 1,5-1 0,-3-4-1,2-3-800,2-2 1,-3-3 0,1-7 554,-2-4 0,-2-2 1,-2-6-1,2-2 410,5-3 1,-2 3 0,2-3 0,2 4 0,0 2 0,3 3 530,-1 4 0,0 5 1,-1 5-1,-1 4 0,-4 3 1,0 1-267,1 0 1,-5 2-1,1 1 1,-2 2-1,-2 0 1,-2 0-345,-2-1 0,-4 1 1,-5-4-1,0-3 0,-1-2 1,1-4-746,0-4 0,-1-1 1,1 0-1,1-1 796,3-4 0,3-2 0,6-6 0</inkml:trace>
  <inkml:trace contextRef="#ctx0" brushRef="#br0">4106 17938 8146,'0'-26'3617,"-2"5"-3279,-2 3 0,2 11 0,-2 8 0,2 11 0,2 10-525,0 8 0,0 4 1,-1 6-1,-2 1 1,-2 2-1,3 0 0,0-4-1296,2-7 0,0 2 1,0 1 1482,0-1 0,-6-2 0,-1-5 0</inkml:trace>
  <inkml:trace contextRef="#ctx0" brushRef="#br0">3946 18272 8146,'4'-23'809,"1"1"0,1 6 0,-2-2-598,5 3 0,3 8 0,1 2 0,2 4 1,3 1-1,4 0 0,3 0 0,3 0 1,3 0-212,5 0 0,2 6 0,2 1 0</inkml:trace>
  <inkml:trace contextRef="#ctx0" brushRef="#br0">4412 18085 8146,'-26'0'93,"-1"-4"1,2-1-1,1 2 1,3 2 0,2 2-1,3 2 1,1 3 0,3 1-1,3 4 526,5 1 1,4 5 0,6 3 0,7-1 0,11 0 0,8-4 0,10-3-1813,4-3 0,3-6 1193,4 1 0,6-8 0,2-4 0</inkml:trace>
  <inkml:trace contextRef="#ctx0" brushRef="#br0">1853 18618 6433,'4'-9'682,"1"0"0,4 0 1,-3-4-272,1 0 1,0-1 0,4 1 0,-2 0 0,1-1 0,2 1 0,0 0 0,-2-1 13,-1 1 1,-6 4 0,3 2-1,-2-1 1,-1 3 0,-4-1-244,-7 3 1,-9 1 0,-7 2 0,-4 2-1,-6 2 1,-3 5-353,-5 3 1,-2 1 0,1 0 88,-2 1 0,1-1 1,4-1-1,1-2 0,4-2-542,4-2 0,4 3 0,5-5 1,4-1-660,3-2 0,9 4-43,6-1 0,6 1 1325,8-5 0,5 6 0,2 1 0</inkml:trace>
  <inkml:trace contextRef="#ctx0" brushRef="#br0">1506 18431 8131,'-1'-13'0,"-4"0"624,4 5 0,-11 2 0,3 5-615,-3-3 1,-1 2 154,0-2 0,-1 4 0,0 3 1,-3 3-1,-1 1 0,1 3 1,0 2-1,1 3 352,0 3 1,8-3 0,-5 4-533,1 0 0,6 0 0,2 5 0,2-2 0,2 2 0,2 0-444,2-2 0,4 1 0,7-5 0,1-1 0,5-3 0,2-2-2683,5-3 3143,14-3 0,-13-6 0,10 0 0</inkml:trace>
  <inkml:trace contextRef="#ctx0" brushRef="#br0">720 18218 8150,'-14'9'13,"1"1"0,0 5 0,1 6 200,3 4 1,-1 8 0,5 4 0,2 4-1,2 4 1,1-2 0,0 0 0,0 0-1,0 1 1,1-3 0,2-2 883,2-4 1,4-5-1,-3 1-1141,1-3 1,0-7-1,4-3 1,-2-3-289,1-2 0,-3-6 0,-1-2 98,-4-4 0,-7-7 0,-12-1 1,-4-2-1,-1 0 0,-1-1 1,1-1 201,1 3 1,-2-3 0,3 7 0,1 1 0,0 3 0,3 4-1,2 7 1,4 3 362,1 4 1,6 4 0,0-2-1,5 0 1,5 4 0,5 1-467,7 2 1,5-6-1,4-4 1,3-2-1,6-2 1,5-1 0,2-3 134,-1-4 0,-2 2 0,-1 0 0</inkml:trace>
  <inkml:trace contextRef="#ctx0" brushRef="#br0">2359 16632 8150,'-13'0'0,"-2"-4"0,-1-1 582,-2 2 1,8 2 0,10-1 0,9 0 0,6-4 0,4 0 0,0 0 0,2 1 0,-2 1 0,2-1 0,-2 1-583,0-2 0,5-1 0,-3-7 0</inkml:trace>
  <inkml:trace contextRef="#ctx0" brushRef="#br0">2773 16272 8150,'-12'-20'237,"3"2"1,-9 9 5014,3 5-5055,2 2 1,7 2 0,6 0-1,8 0 1,5 0 0,3 0-1,5 0 1,1 0 0,3 2-1,-3 1-167,-1 1 0,-3 2 1,-5-3-1,1 3 18,-1 1 1,-4 1-1,-2 2 1,-1-1-15,-3 1 1,-3 7 0,-4 0 0,-4 0 0,-1-3 0,1 0 387,-3-1 0,1 0 1,-1-1-1,4-1 1,1-2-80,3 1 0,8-4 0,3 0 0,4-2 0,3 1 0,1-1 0,4 2-25,0 3 0,1-2 0,1 2 0,-2 2 0,-4 0 0,-1 4 0,-5 1-153,-3 2 0,2 0 1,-4-5-1,-4 1 1,-4 0-1,-7 3-460,-6 1 0,-4-1 0,-5-3 0,2-1 0,-3-1-80,3-3 0,-1 1-345,-3-6 0,5 1 0,1-5 0,2 0 0,3 0 0,1 1 0,2 2 720,-1 2 0,1 5 0,0-2 0</inkml:trace>
  <inkml:trace contextRef="#ctx0" brushRef="#br0">2706 16286 8155,'-9'0'-42,"0"0"1,-1 0 903,-2 0 0,3 0 0,2-2 1,2-1-232,7-1 1,4-5 0,7 3 0,2 0 0,3-1 0,4 1 0,3-2 0,2 1-81,-1-3 1,1 2 0,0 1 0,-2 1 0,-1 3-1,-4 2-386,0 1 0,-3 0 1,-3 1-1,-3 3 0,-2 7 1,-4 5 10,-4 6 1,-1 3 0,-1 2 0,-4 0 0,-4 1 0,-2 3 247,-3 5-313,1 2 0,-2-2 0,-1-1 0,-2 1 1,2-1-1,1 1 0,3-1-13,3-1 1,-1 2 0,5-8-1,2-4 1,3-2 0,5-4 0,5-2-1,8-6 443,9-2 1,10-5 0,9-8 0,3-4 0,2-4 0,3-3 0,-2-3-407,-1-2 0,-5 4 1,-3-2-1,-6 1 1,-6 1-1,-4 2 1,-5 3-1427,-4 3 0,-8 6-1167,-1-1 0,-10 10 1,1 6-1,-2 4 2028,1 0 0,-5 5 0,-1 0 0</inkml:trace>
  <inkml:trace contextRef="#ctx0" brushRef="#br0">9784 16859 8193,'-40'0'0,"11"0"0,2 1 0,2 4 0,1 5 0,0 5-85,2 3 1,10-1 243,-1-3 1,9-5 0,2 0-1,13-1 1,15 0 0,19-4 0,15-2-1,-22-2 1,1 0 0,6 0 0,1 0-1,5 0 1,3 0 0,4 0 0,1 0-1,7 0 1,1 0 0,6 0-1,1 0 1,-20 0 0,2 0 0,0 0-1,3 0 1,1 0 0,0 0 251,3 0 0,0 0 1,2 0-1,6 0 1,1 0-1,0 0-443,-4 0 0,-1 0 0,2 0 0,6 0 0,0 0 0,0 0 0,-5 0 0,-1 0 0,1 0 0,3 0 0,0 0 0,0 0 0,-16 0 0,1 0 0,-1 0 1,1 0-1,-1 0 0,1 0 0,-1 0 0,0 0-14,0 0 0,0 0 1,0 0-1,1 0 1,2 0-1,2 0 0,0 0 1,-2 0-1,14 0 1,-2-1-1,1 0 0,1 0 1,0 0-1,0-1 1,0-1-1,-1 0 0,0 0 1,-4 0-1,0-1 1,0 1-1,-1-1 0,-1 0 1,-1 0-1,-3 0 1,-1 0-1,0 0-25,-2-1 1,-1 0 0,0 0 0,-5 0 0,-1-1 0,0 1 0,20-2 0,-1-1 0,-6 0 0,0 0 0,-5-2-1,-1 0 1,-6 1 0,-3-1 0,-2 0 0,-3 0 0,-6 0 0,-1 0 70,26-9 0,-9 0 0,-16 1 0,-3-3 0</inkml:trace>
  <inkml:trace contextRef="#ctx0" brushRef="#br0">2839 17112 7846,'-16'-10'0,"6"-4"0,11-2 0,12-3 0,8-5 0,1-5 1224,2-7 1,1-13 0,3-6-675,4-4 1,2-3 0,-15 29-1,2-1 1,-1 0 0,0-1 0,0-1-1,0-1-305,0 0 0,0-1 0,0-5 0,0 0-449,0 3 0,0 0 1,-3-1-1,0 0 1,-1 3-1,0 1 1,-1 2-1,0 0 1,13-28-1,-4 6-356,-4 7 1,-2 5 0,-6 11 0,-3 8 0,-5 7 0,-5 5 559,-8 5 0,-12 15 0,-13 9 0</inkml:trace>
  <inkml:trace contextRef="#ctx0" brushRef="#br0">3173 15873 11218,'-43'-12'686,"3"3"0,14 2 0,19 2 0,9-4-1232,6-3 0,10-5 562,4-1 522,4-6 1,11 3 0,4-4-1,5 2 1,4 2-508,2 2 1,-7 7 0,-4 7 0,-2 4 0,-7 2 0,-4 4-1,-7 5-470,-8 6 0,-1 5 0,-7 7 0,-4 2 0,-4 2 0,-6 1 0,-4 1-247,-5 0 0,2-4 0,-5-1 0,2-5 0,4-6 686,5-3 0,-2-8 0,5-1 0</inkml:trace>
  <inkml:trace contextRef="#ctx0" brushRef="#br0">4026 14873 9348,'-15'-25'0,"-3"3"1268,0 4 0,6 9 0,5 6-1232,1 6 1,-3 6-1,3 9 1,-1 4-1,-3 5 1,-1 5-1,2 8 1,5 6 0,2 1 214,2-2 0,2-5 0,4-5 0,7-4 0,6-2 0,5-4 0,1-4-423,3-8 0,2-6 0,-3-7 0,-1-3 0,1-6 0,-3-8 0,-7-9-244,-8-5 0,-6 0 483,-3-9 1,-12 5-1,-7-7 1,-9 7 0,-7 4-119,-4 5 0,-4 7 1,0 10-1,2 5 51,-2 2 0,-12 14 0,0 3 0</inkml:trace>
  <inkml:trace contextRef="#ctx0" brushRef="#br0">3599 11142 17134,'-28'-45'-721,"6"1"1,11-4 0,7 7 0,2 2 0,2 2-24,0 3 0,0 6 842,0 6 1,0 6 0,0-2 0,0 6 0,0 8 0,2 8 0,2 8 0,7 4 0,4 3-356,2 2 0,12-5 1,-1 2 557,4-3 0,5-3 1,8-2-1,4-2 24,2-2 0,-2-2 1,0-6-1,2-2 1,-1-5-1,2-3 1,-2-1-67,0 0 1,4 1 0,-10 1-1,-2 4 1,-4 1 0,-4 3-1456,-1 2 1,2 2 1381,-4 4 1,1 2 0,-6 6 0</inkml:trace>
  <inkml:trace contextRef="#ctx0" brushRef="#br0">4532 10968 25614,'-20'-32'-1558,"8"8"1,10 8 0,5 17 0,0 14 1054,-1 6 0,-2 1 0,-2 5 1,-2-1-1,-7 1 0,-4 1 1,-2 2 311,0 1 0,-3 0 0,-3-5 0,-2 1 0,-1 0 288,-1-1 1,-12 13-1,-2 2 1</inkml:trace>
  <inkml:trace contextRef="#ctx0" brushRef="#br0">5319 11621 22554,'0'-34'-1067,"1"3"0,4 9 0,4 4 1,2 5-1,4 2 1059,3 3 1,-2-1 0,6-5 0,4 1-1,3 0 1,7-2 0,4-1 0,3-4-1,3 1 1,1 1 0,3 6 0,1 7 0,-1 5 71,-1 4 0,0 9 1,4 8-1</inkml:trace>
  <inkml:trace contextRef="#ctx0" brushRef="#br0">5279 13287 13964,'1'-1'-84,"16"-2"1,14-2-1,12 1 1,1-1 103,2 1 0,0-6 1,-2 1-1,5-5 0,4-2 1,2-2-1,2 4 0,-4 3 388,-1 7-438,3 2 1,-14 8 0,5 2 0</inkml:trace>
  <inkml:trace contextRef="#ctx0" brushRef="#br0">6119 8729 27906,'0'-20'-8892,"-2"3"8445,-2 7 1,-4 4-1,-5 5 1,0-4-1,-1-4 1,2-3-1,2 0 1,3 2 0,-1 3 334,1 1 1,-2-3 375,-4 4 1,-1 1 0,-1 4-208,-2 0 1,2 6 0,-4 4 0,1 5 0,-1 3-1,-2-2 1,-3-1-113,-1-2 0,3 1 0,0-1 1,-2-1-1,-1-2 148,-2-1 1,5-2-1,1 2 1,0-3 0,2-1-1,0-1 1,2-1-17,3-1 0,0-2 0,1 1 0,0 2 0,-1 3 0,1 1 309,0 4 0,-1-4 0,1 4-365,0 3 1,-1 0-1,3 3 1,0 0-1,2-1-347,-1 2 1,2 0 0,1-5 237,1 0 0,2 1 0,4-1 0,0 0 0,1 0-418,4 1 0,-2-5 471,5 0 1,3-1 0,5 4-1,3 0 1,2 0-19,3 3 0,3 1 1,2-3-1,4 2 1,-1 2-1,2 0-32,0 0 0,2 2 0,4-1 1,-2-2-1,1-3 0,-2-2 0,2-4 1,-2 0 207,1 1 0,1-5 1,1 1-1,-2-2 1,1-2-1,1 0 84,5 0 1,1 0 0,3 0 0,0 0 0,0 0 0,-2 0-1,-1 0-189,-3 0 0,0 4 0,0 2 0,3 1 0,0 2 0,1 0 221,1 0 1,-4-6-1,5 2 74,1-4 0,1-1 0,1 0 0,0 0-16,2 0 1,-2 0-72,-3 0 0,3 1 0,4 2 0,-1 2 0,1-2-151,-1-2 0,-3 4 1,-2 1-1,2 0 1,-2 1-1,2 0-179,0 4 1,-3-4 54,0 2 1,-5 0-1,4 3 1,-1-2 0,-1-1 37,0 1 0,7-2 1,-2-1-1,-1-1 0,2-3 1,0-1 83,1-2 0,0 0 0,1 0 0,-1-2 0,0-1 0,-1-1 0,0-1 58,1-1 0,-2 5-274,6-4 1,-2 4 0,-1 1 0,0 0 0,1 0 85,-2 0 0,4 0 0,-8 0 0,1 0 0,2 0 0,0 0 36,2 0 0,4-5 0,-2 0 0,2-3 0,0-2 0,0-1 236,0 3 1,1-4-1,-1 4 1,2-1 0,1 2-1,-3 1 1,0 2-242,4-2 0,-5 4 0,9-2 0,-4 2 0,-3 2 0,2 2-108,0 2 1,-4-1-1,4 5 52,-2-2 1,4 2 0,-3-3-1,2-1 53,2 2 1,3-4 0,-9 2-1,-1-2 1,1-2 0,1 0 135,2 0 1,-5 4-1,2 1 1,-3-3 0,0 0-1,1-1 1,2 2-45,-2 2 0,-1 4 0,-2-5-179,0-1 0,2 3 1,2-2-1,0-1 134,0-1 1,2 2-1,0 1 1,2-2 0,3-2-1,-1-1 64,-1 0 0,2 0 0,-3 0 0,1 0 0,3-1 0,-3-2 0,2-2-135,1 2 1,-8 2-4,9 1 1,-10 0 0,10 0 0,-6 0 0,-2 0-170,1 0 1,-1 0 229,0 0 1,6 0 0,-7 0-1,4 0 43,-3 0 1,9-2 0,-7-1 0,4-2-1,4-3 1,-3-1 0,2 2 410,-3 2 0,-4 0-468,7 0 0,-8 1 0,6 4 1,-2 0-1,-4 0-91,0 0 0,8 0 0,-5 0 0,-3 0 0,-1 0 1,-2 0 7,2 0 0,0 0 0,-5 0 1,0 0-1,2 0 0,1 0 0,2 0 231,-2 0 0,-1 0-113,-1 0 1,-1 0 0,-1 0 0,-2 0 0,-1 0-48,1 0 1,2 0 0,2 0-1,-3 0 1,1 0 0,0 0 0,3 0-49,0 0 1,1 1 0,-1 2 0,3 2 0,-1-3 0,5 1 29,1 2 0,0-4 47,4 4 1,1-4 0,3-1 0,3 0 0,0 0 155,-3 0 1,-2 0 0,-3-1 0,1-2 0,1-2 0,0 2-148,-1 2 1,7 1 0,-7 0 0,1 0 0,1 0 0,1 0 0,2 0-485,3 0 0,-6-4 417,2-1 0,2 1 0,-1 2 0,1-1 0,1-3 43,0-1 1,-36 3-1,0-1 1,1-1 0,2-1-1,-1 0 1,0 0-1,0 1 1,0-1 0,-1 0-1,0 1 49,-1-1 0,0 0 0,1 1 0,0-1 0,35-6 0,0-1 0,-3 1 0,-4 0 0,-3-1-270,-2 1 0,-6-2 7,2-3 0,-8 4 0,-4-4 1,-3 2-1,-4-1 62,-1 0 1,-5-3 0,-4 4 0,-5-3 0,-5-2 0,-2-1 7,-4 1 1,2-4 0,-11 3-1,-1-3 1,-1-2 0,-4 0 17,-2 1 1,-4 3 0,-7 3-1,-2 0 1,-6 4 0,-2 1-1,-1 2 48,-1 0 0,-6 4 1,-1 1-1,-3 1 0,-1 1 1,-5-1-1,-3 1 150,-4 0 0,2-3 1,-2 3-1,-2 0 1,-3 0-1,-1 3 58,-5 2 1,3-4 0,-1 1-1,0 1 1,-3 1 0,-3 2 0,-2 0-82,0 0 1,-1 0 0,0 0 0,-2 0 0,1 0 0,-5 0-3,35 0 1,1 0-1,-1 0 1,1 0 17,-2 0 1,0 0 0,-34 0 0,32 0 0,1 0-1,-2 0 1,1 0 0,1 0 0,-1 0 71,2 1 0,-1-2 0,-5-1 1,0 0-1,2-1 0,1 0 1,-2 0-1,-1 0 0,0 0 1,-1 0-1,2 1 0,1 0-79,1-1 0,-1 0 0,-3 2 0,0 0 0,2-2 0,0 0 0,0 1 0,1 0 0,0 0 0,1-1 0,2 2 0,0-1 0,1 2 0,-1-1-95,-2 1 0,1 0 0,-32-4-2,32 1 0,0 1 0,0 0 0,1 0 1,-1 2-1,0 0 0,-1-1 0,1 0 0,1 0 1,-1-1 39,2 0 1,0 0 0,-3-1-1,-1 1 1,2 2 0,1-1 0,-2 0-1,-1-1 1,-4 0 0,1-1-1,-1 2 1,1 0-3,-1 0 0,0 0 1,-7 1-1,0 0 0,4 0 1,0 0-1,-2 0 0,1 0 1,-1 0-1,1 0 1,2 1-1,0 0 0,1 0 1,-1 0-41,0 2 1,-1-1 0,4 1 0,0 0 41,-7-1 1,1 0 0,2-1 0,1 0-1,-2 2 1,1 0 0,-2-1 0,0 0 0,2 0-1,0 1 13,1-2 1,-1 1-1,2-2 1,1 1-1,1-1 1,0 0-1,1 0 1,-1 0-1,0 0 1,-1 0-1,0 0 1,0 0 8,-1 0 0,0 0 1,-2 0-1,0 0 0,2 0 1,0 0-1,1 0 0,0 0 1,0 0-1,0 0 0,0 0 1,-1 0 5,1 0 1,-1 0 0,-2 0 0,1 0 0,2 0-1,0 0-55,-1 0 0,1 0 0,2 0 0,-1 0 0,-2 0 0,-1 0 1,1 0-1,0 0 2,1 0 0,0 0 0,2 0 1,0 0-1,-2 0 0,0 0 1,1 0-1,0 0 0,2 0 1,0 0-1,-1 0 0,-1 0 1,1 0-1,0 0 44,0 0 0,0 0 1,-1 0-1,1 0 0,2 0 1,0 0-1,0 0 1,0 0-1,-3 0 0,0 0 1,1 0-1,0 0 29,1 0 1,-1 0-1,-4 0 1,0 0-1,3 0 1,0 0-30,-3 0 0,0 0 0,2 2 0,-1 0 0,-2 1 0,-1-1 0,1 0 0,-1 0 0,0 1 0,0-1-11,1 0 0,0 0 0,-4 1 0,-1 0 1,1-1-1,0-1 0,-2 1 0,0 1 0,0-2 1,0 1-1,1-1 0,-1 0 9,3 2 1,-1-1 0,-1-1-1,-1-1 1,1 3 0,0-1-1,0-1 1,-1-1 0,-1 1-1,1 0 1,0 0 0,0 1-40,1 0 1,-1 0 0,-7 3 0,-1 1 0,4-2 0,-1 0 0,-3 2 0,-2 0 0,-3 1 0,0 0 0,-1 0 0,0 0 0,-2 1 0,0 1 10,0-1 0,0 2 0,1 1 0,0 1 0,22-4 0,-2-1 0,2 0 0,-1 2 0,1-1 0,-1 1 0,1-1 0,0 0 0,-1 1 0,0-1 0,0 1 0,-1-1 0,1 0 0,-1 0 0,0 0-79,0-1 1,1 1 0,-2 0 0,-3 2 0,0-1 0,-1 0 0,5-1-1,0-1 1,-1-1 0,0 1 0,-1 0 0,0 0 0,-1-1 0,0 0-1,1 0 1,0-1 0,2 0 0,-1-1 89,2 1 1,-1 0 0,1-1 0,0-1 0,1-1 0,0 0 0,-18 1 0,1-1 0,3-1 0,-1-1 0,1 0 0,1 0 0,2 0 0,1 0 0,-2 0 0,1 0-66,0 0 1,2 0 70,1 3 0,0 0 0,-3-1 0,-1 1 0,2 1 0,0 2 0,-2-1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5959 8516 8309,'-14'-19'-192,"7"4"0,-5 3 1,3 11-1,-3 4 0,-1 0 1,1-3-1,2-3 1,1-3 498,-2-2 1,4 4-78,-2-5 0,5 6 1,-4-3-1,1 2-163,0-1 0,-2 1 0,-5 5 0,-1 2 0,-1 3 0,-2 0-159,2 0 1,-5 3 0,1-3 0,-3 0-1,1 1 1,0-1 132,1 0 1,-4 0 0,3-3-1,-3 1 1,-2-1 0,2 0-1,1 0 1,2 2 73,-2-2 1,1 4 0,-1 2 0,2 3 0,-2 3-1,0 1-172,2 2 1,-2 5-1,5-1 1,0 2-1,-2 1 1,2 1-1,0 2 7,2 0 1,-2 0 0,1-1 0,2-1-1,1 1 1,2-2 114,-1-3 0,3 2 0,0-6 0,4-2 0,1-1 0,3-2 141,1 0 0,2 1 0,0-1 0,2 0-137,2 1 1,8-1-1,8 0 1,-1 1-1,1 1 1,3 1-1,3 2-48,4-2 0,3-4 0,-2-2 0,3 2 1,1-2-1,1 2 0,1-1 61,1-3 1,2 3-1,0-5 1,0 0 0,0 1-1,0-1-2,0 0 1,5-2-1,1-4 1,1 0-1,2 0 1,0 0 0,0 0-81,1 0 0,2 0 0,0 2 1,-2 1-1,-3 1 0,1-1 0,-1-1-44,4-2 0,-4 1 0,2 2 0,0 2 1,0-2-1,-2-2 48,-1-1 0,1 0 1,-4 0-1,-1 0 1,1 0-1,0 0 1,3 0 2,3 0 0,-2 0 1,2 0-1,1 0 1,0 0-1,1 0 1,-2 0-8,1 0 1,0 0 0,2 0-1,-1-1 1,0-2 0,-2-2-17,-1 2 0,1 2 0,-3 1 0,-1 0 0,3 0 0,-1 0 0,4 0-14,0 0 0,0 0 0,-1 0 0,2 0 0,-2 0 0,2 0 0,0 0 15,1 0 1,4 0 0,-1 0 0,-1 0-1,1-2 1,-1-1 0,1-1 4,2 1 1,-3 0 0,4 0-1,0-2 1,0 3 0,2 0 15,1 2 1,-2 0 0,11 0 0,-3 0 0,-3 0 0,-1 0 0,-4 0-33,0 0 0,2 0 0,-3 0 1,0 2-1,2 0 0,-2 3 0,2-2-57,0-2 1,-3-1-1,2 0 1,1 0-1,-2 0 1,3 0-1,1 2 123,0 2 0,8-2 0,-7 2 1,-2-2-1,2-2 0,-2 1 30,2 4 0,3-4 1,-10 4-1,0-3 1,-1 1-1,2 2-17,4-2 1,-1 0-1,-1 0 1,0 1 0,-3 1-1,3-1 1,0 1-195,1-2 0,4-1 1,-6 1-1,2 2 0,-2-1 1,4 1-1,-3-1 46,1-1 0,4-1 0,-3-2 1,-1 0-1,3 0 0,-3 0 1,1 0 247,-1 0 1,-2 0 0,4 0-1,1-2 1,-3-1 0,-2-1-96,-1 1 1,1 1 0,-3 2-1,2 0 1,0 0 0,0 0 0,-1 2-184,0 2 0,2-2 0,0 2 1,0-2-1,2-2 0,-2 0 76,1 0 0,2-6 1,-3-3-1,2-3 0,3-1 1,-1-1-1,1 1 285,-2 0 1,0-5 0,4 0-1,-4 2 1,-5 1 0,-2 0 0,-3-1-190,-3-2 1,1-4 0,-5 4-1,-2 0 1,-3 1 0,-5-1 0,-4 0-148,-2-1 0,-4 3 0,-3-5 0,-4 2 0,-3 2 1,-4 1-1,0 0 105,-2-2 0,-6 0 0,1 5 0,-3-2 0,-1-1 0,-1-2 4,-3 2 1,-4-4 0,-5 1-1,0-2 1,-2-1 0,-2 0-1,-2 1 10,-2 2 1,4 0 0,-6 3 0,0-2 0,-4 1 0,-3 3-161,-1 0 1,-6 5-1,2 1 1,-5-1-1,-3 0 1,-3 1-1,0 2 41,0 4 1,-7-4-1,1 1 1,-1 1 0,-2-1-1,3-1 106,2-1 1,-2 4-1,-2-3 1,6 0-1,0-1 1,-1-2-1,-3 1 42,-1 3 1,3-1-1,-2 3 1,-3-2 0,0 1-1,-1-1 1,0 1-93,-2 1 1,-1 1-1,2 2 1,-2 0-1,-2 0 1,1 0 16,3 0 0,-9 0 1,7 0-1,-4 0 1,-2 0-1,2 0 1,-3 0 23,0 0 0,2-4 0,-7 0 0,3-1 0,1 1 0,-1-1 0,-3 2-44,-5 2 1,2-4 0,0 1 0,2 1 0,-1 1 0,-2 2 10,35 0 1,0 0 0,0 1-1,1 0 1,1 0 0,1 1 0,-1 0-1,0 0 1,0 0 0,0-1-1,-36 1 1,0-2 32,0 0 1,5 4 0,-2 1 0,1-2 0,2-2-1,-2-1 1,4 0 161,0 0 1,-5-1-1,8-2 1,0-2-1,1 2 1,2 2-123,-4 1 1,-4 0 0,-2 0-1,3 0 1,1 0 0,2 0-1,-1 0-172,0 0 0,1 4 0,0 1 0,1-2 0,2-2 0,2-1 0,1 0 139,2 0 0,-1 0 1,1 0-1,-2-1 1,2-2-1,3-3 111,4-2 0,-6 1 0,5-3 0,-1 2 1,-1 2-1,1 3 0,-4 2-169,-3 1 1,2 0 0,-5 1 0,-1 4 0,0 2 0,-5 2 0,3 0-162,4 1 0,-12 1 0,10-1 0,-3-1 1,0 0-1,4 0 218,2 0 0,-9-5 0,1 3 0,-1 1 1,-2-2-1,2 0 0,-1-3 0,2-2 188,2-1 0,-8 0 0,5 0 1,-3 0-1,-3 0 0,0 0-199,35 0 1,1 0 0,-35 6 0,-1 3-1,0 1 1,36-4 0,-1-1 0,1-1 0,1 0-1,-1 1 1,0 1-96,-36 6 1,3 2-1,-2 3 1,2 1-1,5-2 1,-1-1-1,5-2-546,1 0 1,0 5 648,8 0 0,-15 11 0,6 0 0</inkml:trace>
  <inkml:trace contextRef="#ctx0" brushRef="#br0">20702 5291 8213,'6'-27'-8,"-3"2"0,6 4 1,1 7 409,2 3 1,1 7 0,0-4 0,1 1 0,-1 1 0,0 0 0,1 2 0,-1-1 0,0 1 843,1 1 0,-7 3 1,-4 4-1,-7 5-778,-10 3 0,-1 1 0,-7 1 0,-3-1 0,-5 2 1,-4 1-1,-1 2-121,-1-2 1,7-1 0,-1-2 0,5 1 0,4-3 0,2 0-273,3-2 1,7 0 0,4 4 0,4 0 0,4 1-181,6-1 0,4-1 0,12-2 0,0-1 0,3 0 0,1 0 0,0 0 264,2 1 0,-5 0 0,2 1 0,-2-2 0,-3-1 0,-3 1 1,-3 0-1,-3 2 164,0 0 1,-7 3 0,-2-1 0,-4 0 0,-1 1 0,-1 1 0,-4 1 0,-5 3-203,-7 2 0,-3-5 0,-7 3 0,-1-1 1,-2 0-1,-2-2 0,-1 0-468,1 2 1,0-7-1,6 2 1,1-3-1,2-1 1,6-1-1031,2-2 0,9-2 1,7-4-1,13 0 0,12-3-183,13-6 0,8-1 0,10-12 0,2-4 0,0-2 1560,0-3 0,-27 10 0,0-1 0,29-19 0</inkml:trace>
  <inkml:trace contextRef="#ctx0" brushRef="#br0">21395 5024 8065,'21'-26'558,"-2"5"0,-6 3 0,1 3 320,-1 2 1,0 1-1,1 2 1,-1 2-1,0 3 1,-1 3-1,-3 6-189,-5 10 1,2 5 0,-1 9 0,-2 3-1,-2 5 1,-1 4 0,0 3 0,-1 3-1078,-4 1 1,4-4 0,-4 3-1,4-3 1,1 0 0,0-3-1145,0-2 1,0 4-1,1-8 1,4 0 1531,4-3 0,3-9 0,1-3 0</inkml:trace>
  <inkml:trace contextRef="#ctx0" brushRef="#br0">21448 5424 8052,'-18'-21'0,"1"-2"1830,0-2 0,7 5 0,3 11-1436,1-1 0,3 4 1,7 2-1,5 2 1,6 2-1,6 2 0,7 2 1,4 4-395,5-1 0,14 5 0,4-5 0</inkml:trace>
  <inkml:trace contextRef="#ctx0" brushRef="#br0">22968 4918 8925,'-11'-28'1174,"-2"5"0,-8 7 1,4 16-1,-1 2-805,-1 2 1,-1 3-1,-3 8 1,0 3-1,0 4 1,-2 5 0,-2 2 260,0 3 1,2 11 0,1-1 0,4 6 0,0 1 0,4 1 0,1 2-590,2 1 1,1 1-1,3-3 1,5-2-1,2-4 1,2-4-1,0-1-1772,0 0 1,0-4 808,0-1 0,6-5 0,5 1 0,3-5 0,7-3-3716,4-6 4638,-1-8 0,20-3 0,-2-6 0</inkml:trace>
  <inkml:trace contextRef="#ctx0" brushRef="#br0">23128 5557 7860,'-14'-13'2372,"1"0"-101,0-1 1,4 7-1661,0 3 0,6 4 1,-1 4-1,4 3-180,4 1 0,-2 4 1,2-3-1,-1 1 0,0 0 1,3-1-931,1 2 0,-2-1-2864,4-1 3124,-1-3 1,-2-6 590,-6 0 1,-4 1 0,-6 4 0,2 4 93,2 2 0,2 7 0,4 0 1,1-2-1,5-1-1010,8-2 1,5-5 0,10-4 0,6-4 0,6-4-1,3-7 1,4-6 563,-1-10 0,8-6 0,6-7 0</inkml:trace>
  <inkml:trace contextRef="#ctx0" brushRef="#br0">23754 5024 9153,'0'-17'2041,"0"-1"1,0 7-1760,0 11 1,0 8 0,0 10-1,0 4 761,0 3 0,0 6 1,0 2-1,0 1 1,-1 1-521,-4-1 0,4 3 0,-4-6 0,4-1 0,1-2 0,0-3 1,0-2-717,0-6 1,0-2 0,0-2-2928,0 1 0,-1-7 2510,-4-2 0,-2-5 1,-8-3-1,-3-2 0,-4 2 621,-3 2 0,-2 1 0,0 1 0,1 2 1,1 3-1,2 2 441,6 2 1,2 2-1,3 1 1,3 0 0,5 1-1,4-1 1,4-1-620,5-3 1,6 3-1,5-5 1,9 0-1,5-4 1,7-6 0,7-7-5737,3-6 5903,3-5 0,-1-11 0,0-3 0</inkml:trace>
  <inkml:trace contextRef="#ctx0" brushRef="#br0">24234 4891 7860,'0'-13'1031,"0"7"0,0 6 0,0 7-258,0 5 1,0 7 0,2 5-1,1 4 495,1 3 1,1 6 0,-5-1-1,0 2-770,0 2 0,0-1 0,0-2 0,0-2 0,0 1 0,0-4 0,0-3-452,0-6 0,1-6-2896,3 0 1981,-2-2 1,4-9-1,-8-6 1,-2-7 0,-5-5-1,-3-1 1,-3-1 879,-2 1 1,2 0 0,-3 1 0,3 1 0,2 4 910,0 1 1,5 3-1,7 7 1,8 5-1081,11 3 0,6 2-565,2-1 1,11 0 0,3 1 722,2-1 0,-1 0 0,-1 0 0</inkml:trace>
  <inkml:trace contextRef="#ctx0" brushRef="#br0">24514 5477 7860,'-13'0'0,"-5"0"0,0 0 0,2 0 949,1 0 0,8-1 0,2-3 0,5-5 0,5-3 0,4-2-386,3 1 1,7-2 0,3-1 0,5-3 0,2 0 0,2-2-1,-1 0 1,-2-3-2122,-1-1 1,4-1 1557,0-1 0,0-12 0,-4-2 0</inkml:trace>
  <inkml:trace contextRef="#ctx0" brushRef="#br0">25047 4571 7901,'12'9'0,"-1"0"1102,-3 1 1,1 8 0,3 6-1,-1 5 1,-4 7 0,-1 4-410,-3 4 0,-2 5 0,-1 8 1,0 0-1,-1 0 0,-4-3 0,-5 1-794,-6 3 0,-1-8 0,-3 4 0,-1-3 0,0 0 0,-2 1 0,-3-2 1,0 2-3806,-1-2 3906,-6-6 0,5 2 0,-4-6 0</inkml:trace>
  <inkml:trace contextRef="#ctx0" brushRef="#br0">20955 7596 7809,'0'-13'0,"-1"-6"0,-2-2 578,-2 0 1,7 8-1,5 10 1,2 6-1,-2 7 1,-1 8-1,-3 9 1,-3 7-1,-3 4 1,-4 4 467,-5 2 0,2 8 1,-8 6-1,3-2 0,2 0 1,-1 1-1187,1 0 1,4 0 0,2-7-768,1-1 1,1-6 0,5 1-1,0-2-329,0-2 0,2-2 0,2-2 0,7-5 1236,5-3 0,11-1 0,7-1 0</inkml:trace>
  <inkml:trace contextRef="#ctx0" brushRef="#br0">21795 7503 7830,'-8'-6'2703,"-3"5"0,11-5-2220,0 6 0,1 1 0,6 4 1,1 5-1,-2 6-140,0 7 1,-2 8 0,-4 4 0,0 7 0,-1 4-1,-4 5 1,-4 3-11,-3 2 0,-5 0 0,-3-1 0,1 0 1,0-2-1,3-5 0,2-5-509,5-3 0,-1-5-395,6 1 0,-1-8 0,5 0 1,0-6-261,0-3 1,-1-2 0,-2-10 0,-3-7 0,0-9 854,0-7 0,-4-5 0,1-6 0,-3 2 0,-3 2 0,-1 2 758,-2 2 0,0 7 1,5 7-1,0 4 1,-1 2-1,1 5-792,0 8 1,1 5 0,3 9 0,4 2 0,4 2 0,1 1 0,3-1-545,6-2 1,1-2 0,12-3-1,5-1 1,6-5 0,8-4 553,5-8 0,3-4 0,4-3 0</inkml:trace>
  <inkml:trace contextRef="#ctx0" brushRef="#br0">23154 7290 7839,'0'-18'831,"0"0"1,-5 7-280,-4 6 1,-3 11 0,-3 9 0,-3 10-1,-4 11 1,-5 8 0,-2 8-224,-2 4 1,-6 9-1,1 2 1,17-31-1,1 0 1,-1 3 0,1 1-1,1 0 1,0 0-1,0 1 1,0 1 109,-1-2 1,2 0-1,3-3 1,2 0-1,0-1 1,0 0-827,-5 32 0,8 1 1,5-12-1,6 0-1796,6-3 0,9-6 1099,4-4 0,5-4 1084,4-4 0,3-4 0,6-5 0</inkml:trace>
  <inkml:trace contextRef="#ctx0" brushRef="#br0">23434 8010 7787,'-13'-6'602,"-5"0"0,1-3 1,0 4 148,2 4 0,7 2 1,-1 2-1,0 3 1,0 2-1,0 4 1,0 2-1,0 4-267,0-2 1,6 4-1,-1-1 1,2 0-1,4 2 1,1-2-1,3 0-808,1-2 0,7-2 1,3-4-1,0-2 1,-3-3-1,0-1 1,-1-1-1934,0-1 1868,-5-1 1,2-4-1,-5-2 861,-2-5 1,-8 3-1,-4 1 1,-3 4 0,1 2 274,2 4 0,-2 2 1,7 7-1,1-1 1,1 0-1,2 0 0,2 1-593,2-1 0,4-1-404,5-3 0,11-3 0,4-6 0,6-3 1,6-6-1421,3-9 1,7-7 1669,-1-6 0,3-9 0,1-7 0</inkml:trace>
  <inkml:trace contextRef="#ctx0" brushRef="#br0">24061 7583 7787,'0'-19'1467,"-5"9"0,0-2 0,-1 6-693,0 7 1,-3 10 0,4 9-1,2 4 1,2 7 0,1 3-1,0 6 1,0 0 200,0 3 1,0-1 0,0-4-707,0 2 0,0-9 0,0 5 0,0-7 0,0-2-832,0 0 1,1-7 0,2-2 0,3-5-629,2-4 0,-7-3 0,-1-7 0,-9-2 466,-7-2 0,0-4 1,-6 5 1368,-2 1 1,-3-3 0,-2 2 0,-1 1-204,5 1 0,4 8 0,8 2 0,1 0 0,3 1 0,4 2 1,4 1-703,1 1 1,3 0 0,6 1 0,9-1 0,7-1 0,7-3-1,8-5-5692,8-2 5953,4-14 0,7-9 0,2-13 0</inkml:trace>
  <inkml:trace contextRef="#ctx0" brushRef="#br0">24714 7397 9862,'-12'1'1229,"3"3"1,3 8 0,6 8 0,0 2 0,0 7-830,0 10 0,-1 2 0,-2 8 0,-3 2 0,0 0 1,-1 3-1,1-1 42,0 0 1,-3-1-1,5-4 1,-1-8-1,1-6 1,-1-5-1,2-2-804,2-6 0,1-5 0,-2-4 0,-2-3 0,-5-5-68,-3-2 1,-1-8 0,-2-3 0,-1-3-1,-2-1 1,0-1 0,0 2 702,1 4 0,-1-3 0,5 7 0,1 2-898,3 5 0,4 5 0,11 5 0,9 0 0,10-1 0,11-2 0,5-1 625,4 2 0,17-5 0,0 0 0</inkml:trace>
  <inkml:trace contextRef="#ctx0" brushRef="#br0">24941 8183 8711,'-15'0'0,"-3"0"1539,-4 0 0,3 0 1,1 0-1,3 0-936,2 0 1,-1-2 0,3-2-1,3-5 1,8-3 0,8-1-639,3 0 0,9-2 0,3-3 0,7-3 0,4-1 0,2 0 0,-2-2 0,-2 0-5945,-2 2 5980,4-9 0,-6 3 0,5-12 0</inkml:trace>
  <inkml:trace contextRef="#ctx0" brushRef="#br0">25181 7303 7749,'0'-13'477,"4"4"0,4 2 0,3 1 1,10 3 25,7 1 1,3 2-1,8 0 1,2 2-1,1 4 1,1 7-1,-2 8 1,1 5 17,-4 6 1,-8 6 0,-4 8 0,-6 1 0,-7 5 0,-4 3 0,-6 3-1,-6-1-417,-6 3 1,-4-6 0,-7 6-1,-5-1 1,-7 3 0,-5 3-1,16-31 1,0-1-1831,1 0 0,-1 1 0,-2-2 0,-2 1 1726,1-2 0,-1 0 0,0 2 0,-1-1 0,-1-2 0,0 1 0</inkml:trace>
  <inkml:trace contextRef="#ctx0" brushRef="#br0">24914 5371 8269,'7'-13'0,"-1"4"0,-4 1 0,2 2 0,5 2 652,3-2 0,1 3 1,1-4-1,-1 1 1,0 4-1,1 5 1,-2 6-1,-2 4 1,-3 4-1,-1 3 1,-3 4 720,-1 4 0,-2 3 0,0 0 0,0 3 0,-2 2 0,-1-2-1718,-1-1 1,-5 1 0,4-6 0,3-4 0,0-4-1,2-3 1,2-3-9487,2 0 9486,3-7 1,13-7 0,0-7-1</inkml:trace>
  <inkml:trace contextRef="#ctx0" brushRef="#br0">25474 5051 8115,'-27'-12'0,"1"3"0,5 5 0,5 8 809,5 5 1,5-1 0,6 2 0,0 3-1,2 6 1,2 5 0,7 6 0,3 1-1,4 1 365,-2-2 1,5-2-1,1-3 1,5-2 0,3-6-1,1-2 1,-2-3-2009,0-3 1,-3-3-1,1-9 1,-2-5-1,-1-6 1,-4-7-112,0-7 1,-4-5-1,-6-7 1,-2 0-1,-2 0 1,-3 0 540,-2 0 0,-1 6 0,0 3 0,2 5 0,2 2 0,4 3 0,2 3-1203,3 6 1607,-2-1 0,14 6 0,-5-7 0</inkml:trace>
  <inkml:trace contextRef="#ctx0" brushRef="#br0">26127 4838 8518,'-6'-8'1041,"-3"4"1,-3 2-1,-2 2 1,-3 0-258,0 0 1,-1 2 0,3 2 0,0 5 0,0 3 0,5 1 0,1 2-1,3 2-198,0 0 1,2 5 0,4-2 0,1-1 0,4 2 0,4-2 0,4 0-754,5-2 1,-2-3 0,6-2-850,2-3 1,0-3-1,-1-6 1,-2 0 391,-2 0 0,-1-6 0,-6-3 0,-3-3 0,-5-1 0,-2 0 1,-4 1 1249,-2 3 1,-4-1 0,-6 4-1,-3 0 1,0 0 0,0 3 64,2 1 1,7 4 0,0 2 0,4 5 0,5 3-790,7 1 1,9-5 0,7-4 0,7-2 0,8-4 0,5-2 0,2-7 97,0-5 0,10-11 0,-1-7 0</inkml:trace>
  <inkml:trace contextRef="#ctx0" brushRef="#br0">26580 4318 8785,'-10'-13'0,"-3"1"0,-2 3 1467,0 4 0,8 5 0,2 5 1,4 5-588,1 7 0,1 9 1,2 10-1,3 4 1,1 6-1,4 4 1,2 5-1,3 0-1117,2 1 1,6-1-1,0-5 1,4-4-1,6-2 237,4-1 0,-1-10 0,9 5 0</inkml:trace>
  <inkml:trace contextRef="#ctx0" brushRef="#br0">26820 3945 8102,'-19'-40'943,"7"9"1,3 10-202,12 15 1,9 11 0,4 9-1,2 6 1,-2 6 0,1 11 0,1 11-4,4 9 0,-3 13 0,-10-33 0,0 2 0,-2 0 0,1 0 0,-2 2 0,1-1 0,-1 2 0,0 1 0,-1 2 0,-1 0-528,-2 3 1,0 0-1,-1 0 1,-2 1 0,-1 1-1,0 0-485,-2 0 1,-1 0 0,-3-1-1,-1-1 1,0-1 0,-1 0-1,0-1 1,-1 1-36,0 0 1,-1-1-1,-3 0 1,-1 0 308,-2-1 0,0-1 0,1-1 0,-1 0 0,-1-3 0,1 0 0,-1 0 0,1 0 0,0 0 0,0 0 0</inkml:trace>
  <inkml:trace contextRef="#ctx0" brushRef="#br0">22435 12381 21050,'0'-13'-2798,"0"-1"0,1 1 2102,4 0 0,-4 4 924,3 0 1,-1 1 0,0-2-1,2 1 1589,-2-1-1432,-2 4 1,-1 1 0,2 10-1,1 4-77,1 3 1,1 1 0,-5 0 0,0 2 0,0 1-1,0 4 1,0 0 186,0 4 1,0 1 0,0 2 0,0 1 0,0 2 0,-2 2 27,-2 2 0,1 2-48,-6 4 0,0 1 1,-4 4-1,-1 2 1,1 2-139,0 0 0,1-2 1,1 4-1,3-3 0,-3 1 1,1-1-505,1-4 1,-1-4 0,5-4 0,2-5 0,2-3 0,1-3-649,0-3 1,0-1 0,0-5 0,0 2 0,1-3-498,4-5 0,2-4 0,8-6 0,1 0 0,3 0 0,1 0 1,0-1 1329,1-4 1,-5-2-1,4-7 1</inkml:trace>
  <inkml:trace contextRef="#ctx0" brushRef="#br0">22808 13154 11998,'0'-21'-2898,"6"6"2960,3 6 0,-2 7 0,1-4 1,-1 1-1,0 1 0,2-1 1,0 1-1,0-1 757,1 2 1,-2 0-1,1 1 1,0-4 61,-2-2 1,-3 5 0,-8-1 21,-5 2 1,-3 8-546,-1 3 1,-5 4 0,0 4 0,1 2-1,0 0 68,4 0 0,-3 4 1,8-4-1,1 0 0,2 0 1,4-1-306,1 1 1,0-4 0,1 2 0,4-6 0,5-3 0,5-2-354,3-3 1,1-2 0,-3-1 0,2 0 0,-2 0 0,-1-1 0,-3-5-449,-3-8 1,1 1-1,-5-6 1,-2 0 0,-2-2-1,-1-1 1,-1-1 351,-4 0 0,2 4 0,-6 1 0,-1 3 0,-2 3 0,0 2 809,3 1 0,-2 6-813,2-2 0,4 8 0,5 5 0,8 2 0,5 5 0,3 0 331,2 0 0,12-2 0,-2 0 1</inkml:trace>
  <inkml:trace contextRef="#ctx0" brushRef="#br0">23248 13114 10294,'0'-28'383,"0"-3"1,0 3 0,1 10 0,2 3-292,2 2 1,5 4-1,-3 0 1,2 0-1,-1 0 1,-1 2 167,1 1 1,0 1-1,4 7-43,-3 2 304,-3-2 1,-6 10 1648,0-4-1661,0 4-1301,0-4 427,0-2 330,0-6 1,-1 0 0,-4 0 183,-4 0 0,-3 0 0,-1 0 260,0 0 0,4 0-286,0 0 1,6 1 0,-3 2-498,0 2 435,5-1 1,-7 0 0,5 2 0,-3 0 0,0 2 154,1-1 1,0-2 0,4 2 0,-2 0 0,-3-1 263,-2 0 0,5 5-503,-1-3 2,2-2 1,4 0 0,2-7-159,5-4 1,-3 2 0,0-4-1,-1 0-1606,-1-1 812,0 5 1,-8-1 547,0 8 1,-1-1 0,5 6-2961,0 1 1447,0-4 1938,6 0 0,7 0 0,8 2 0</inkml:trace>
  <inkml:trace contextRef="#ctx0" brushRef="#br0">23368 13074 8940,'0'-13'1361,"0"4"634,0 0-1123,6 6 0,-5-5-588,4 4 1,-10 4-1,-4 0 1,-3 6-1,1 3-26,2 0 1,-3 0 0,3 5 96,-3 4 1,3-3 0,2 4 0,-1-1-147,1 0 0,4 0 0,-1-5 1,2 0-1,2 1 0,2-1-207,2 0 1,3-1 0,7-3 0,-1-5 0,0-2-535,1-2 0,-1 0 0,-1-2 0,-3-2 1,-5-5-365,-2-3 0,-2 3 1,-2 2-1,-1 0 1669,-1-1 1,-2 5-1037,2-1 0,8 2 0,2 2 0,7 0 0,6 0 0,2 0 263,3 0 0,7-6 0,3-1 0</inkml:trace>
  <inkml:trace contextRef="#ctx0" brushRef="#br0">23874 12541 11827,'0'-28'22,"2"8"0,1 19 1,1 7 690,-1 7 0,-1 9 1,-2-1-1,0 1 1,0 1-1,0 0 0,0 2 1,0 2-181,0 0 1,-2-1-1,-1 3 1,-1 0 0,-1 4-1,1-1 1,-2 2-1,-1-1-861,-4 0 0,5 1 0,0-6 1,2-5-1,-2-2 0,0-5-3319,0-1 3264,-4-1 1,2-8 0,-5-5 0,1-5 348,3-4 0,-3-1 0,4-3 0,-3 2 0,1 3 3067,1 1-2720,6 1 0,-3 7 0,6 2 0,1 5 0,2 4 0,3 4 0,2 2-1306,2 2 0,2-4 0,1 6 0,2-1 985,3-1 0,3-2 1,5-6-1</inkml:trace>
  <inkml:trace contextRef="#ctx0" brushRef="#br0">20022 13181 15257,'0'-9'-2993,"0"0"2145,0-2 1,0 4 1049,0-2 0,0 0 0,0-4 0,1 0 1,2-1-1,3 2 0,0 2 0,2 3 598,-1 1 1,-3-3 0,5 4 0,0 4 0,0 4-1,-1 7 902,-3 7 0,0 5-1292,-5 9 1,0 0 0,-2 7 0,-2 4 0,-3-2-73,-1-3 1,-2 4-1,4-5 1,0-2-1,0-1 1,3-4-861,2-4 0,1 1 1,0-9-1,0 0-365,0-3 0,0-8 1,0-6-1,-2-7 0,-1-6 1,-3-7 375,-1-6 1,-1-1-1,-2-6 1,1 1 0,0-2-1,2-2 704,2 1 0,4 5 264,1-1 1,0 1 0,0 2 0,0 0 0,0 4 336,0 4 1,6 2-1,3 5 1,1-1-1,2 1 1,0 1-366,3 3 1,1 3 0,-3 6 0,1 0-1,-1 0 1,0 0 0,1 2-616,-1 2 1,0 4-683,1 5 1,-6 0-1,0 2 1,-1 1-242,1 2 1,-1 1 0,3-4 0,-1 0 0,2-3 0,1-2 0,1-2 80,0-4 1,5-2 0,1-4 0,0-2 1052,1-5 0,-3-21 0,-3-5 0</inkml:trace>
  <inkml:trace contextRef="#ctx0" brushRef="#br0">20488 12927 9716,'0'-13'2012,"0"0"-1467,0-1 1,0 8-1,0 6 1,0 8-1,0 5 1,0 5 0,0 3-1,2 2 582,2 4 1,-2-2 0,2 11 0,-2 2 0,-2 4 0,0 2 0,0-1-1975,0-1 0,0 2 1,0 0-1,1-1 0,4-3 1,4-4-1,4-5-1061,5-3 1,-2-3 1896,6-3 1,6-2 0,6-7 0</inkml:trace>
  <inkml:trace contextRef="#ctx0" brushRef="#br0">21088 12967 8197,'0'-9'4641,"0"1"-3908,0 5 0,-1-2 1,-2 10-1,-3 3 1,0 6-184,0 4 1,-3-2-1,5 5 1,-1-2-1,1-1 1,-2-1-1,0 1-253,0-2 0,2 4 0,4-3 0,0 0 0,0-2-1791,0-2 1352,0 0 1,1-1 0,4-2-151,3-1 0,0-6 1,1 2-1,1-4 0,2-1 1,1 0 81,1 0 0,-1 0 0,0 2-194,1 2 1,-1-2-1,0 2 1,1-2-258,-1-2 0,-4 1 1,0 2-1,1 1 0,2 1 1,1-1 660,1 1 0,-1-1 0,0-4 0</inkml:trace>
  <inkml:trace contextRef="#ctx0" brushRef="#br0">21128 13247 11714,'-7'-32'177,"2"5"0,11 6 0,8 8 0,6 0 272,6-1 0,6-1 1,5-1-1,5-2 1,4 2-1,1 1 0,2 3 1905,-2 4 0,-1 2 0,-7 6-3497,-4 0 1,2 0-1,-6 0 1,-1 0-1,-3 1 1140,-5 4 1,3 8 0,-4 8 0</inkml:trace>
  <inkml:trace contextRef="#ctx0" brushRef="#br0">22608 15300 8480,'-6'-8'0,"-3"4"1688,-3 2-1321,-1 2 1,4 2 0,0 2 0,-1 5 0,-2 1 0,0 1 0,2-2-1,1 1-3,-2 2 1,0 1 0,-1 1-205,3-1 0,1-1 0,6-2 0,-3-1-38,2 1 1,3 1 0,3-1 0,3-1 0,1 0-1,4 0 39,1 0 1,5-5 0,1 5-1,0 0 1,0 0 0,0 0-6,-2 1 0,-3-3 0,-3 2 0,-2 2 0,-2 0 0,-3 4 0,-3 2 530,-5 0 1,-2 3 0,-8-4-587,-3 2 1,-2-1-1,-6-3 1,3-1-1,1 0-674,-2 1 0,5-2 1,1-4-1,3-3-863,2-4 1,7-1 0,6-1 0,9-4-1,7-5 1437,6-6 0,9-5 0,3-6 0</inkml:trace>
  <inkml:trace contextRef="#ctx0" brushRef="#br0">23048 15073 10155,'0'-40'0,"0"2"1088,0 6 1,0 16-1,0 16 1,0 9-509,0 7 1,0 1 0,0 6 0,0 4 0,0 4 0,0 5 0,0 4-376,0 3 1,0 5-1,0-3 1,0-2 0,0-2-1,0-2-837,0-4 1,1 2-1,4-6 1,4-1 0,4-3-1,3-5 1,4-6 0,-1-4 631,0-3 0,5-6 0,-4 3 0</inkml:trace>
  <inkml:trace contextRef="#ctx0" brushRef="#br0">23141 15433 8237,'-22'-18'613,"0"0"0,5 1 0,0 5 1,3 1-1,4 4 2102,1 1-2678,6 2 1,5 4 0,9 1 0,9 3 0,3 4-1,6 1-553,-1 0 1,4-2 0,1 2-1,-1-5 1,1-2 0,-3-2 0,-4 0-1631,-3 0 0,-4 0 2610,-6 0 1,-7 0-1,-6 0 130,-7 0 0,-5 0 0,-2 0 0,1 1 0,0 2 0,1 3 808,3 2 1,-1 1 0,5 4 0,2 0 0,3 1-1100,5-1 0,7-4 1,7 0-1,2-1 1,2 0-1,2-4-496,2-2 0,-2-2 1,-1 0-1,-2 0 1,0-2-1,-2-2 1,-6-5-2147,-3-3 1,-8-3 2064,1-2 1,-2 2 0,-2-3 0,0 3 0,0 2 800,0 0 1,-6-1 0,-3 1 0,-3 1 2274,-1 3-1971,5 3 0,4 11-742,8-1 1,4 6 0,5-2 0,0 1 0,1-2-341,-1-1 1,5 0 0,1-3 0,0 1 0,2-1 0,-2-1 0,1-2-803,-4 0 1,-1 0 1271,-2 0 1,-7 0 0,-5 1 0,-5 4 0,-2 5 0,-1 5-1,1 4 280,0 2 1,1-5 0,5 3-1,0-1 1,0 0 0,2-2 126,2-1 0,5-2-1337,9 1 0,0-5 1,7 0-1,5-1 1,2 0-2360,5-4 1,6-2 3069,2-2 0,11 6 0,-1 1 0</inkml:trace>
  <inkml:trace contextRef="#ctx0" brushRef="#br0">24754 14713 8604,'0'-13'0,"0"0"695,0-1 0,-1 7-44,-4 2 0,-2 10 0,-8 5 0,-1 6 1,-4 8-1,0 6 0,-6 7 0,-2 6 397,-3 6 0,-4 2 1,4 4-1,2 1 0,6 4 1,5 0-1,5 3 54,4-3 0,3 0-1520,6-7 0,7-4 1,7-2-1,8-1 0,7-3-422,7-2 1,4-7 0,4-2-1,5-4 1,3-3 0,1-3-6875,1-4 7714,-1-3 0,-6-2 0,-1 0 0</inkml:trace>
  <inkml:trace contextRef="#ctx0" brushRef="#br0">25061 15340 8509,'7'-2'-213,"-2"-2"0,-5 2 0,-5-2 1,-2 4-1,-2 3 457,0 1 1,7-4 0,1-6 0,5 0 0,2-1 0,2 1 0,-2-1 442,0-1 1,-2 4 0,-5-4-124,-4 2 1,-7 8 0,-7 8 0,0 5 0,-2 3 0,2-2-79,-1-1 0,3 3 1,3-1-1,3 0 1,2-1-1,4 0-496,4 2 0,2-2 0,4-7 0,5-4 0,6-4 0,7-1 0,0 0-435,-1 0 0,7-4 0,-6-2 0,0-2 0,-3-2 0,-3-2-185,-3-1 0,-2 0 1,-3-1-1,-4 1 963,-4 0 0,-7 1 0,-3 3 1,-1 6-1,-1 4 0,3 5 1,-1 2-1,0 2 174,0 2 1,6 1 0,-2 1 0,4-1 0,2 0 0,4-1 0,5-2-1689,7-1 0,8-6 1,9 2-1,4-5 1,8-6 1180,5-8 0,2-5 0,0-7 0</inkml:trace>
  <inkml:trace contextRef="#ctx0" brushRef="#br0">25674 14860 9579,'-13'-21'1091,"-5"9"0,1 14 1,4 8-771,3 6 1,7 8-1,-3-3 1,1 1-1,0 0 1,-1 2-1,0 1 1,3 2-1,1-1 193,2 1 0,5 1 1,1 0-1,1 0 0,2-4 1,1-3-1,1-5-1261,-1-1 0,9-3 1,-7-2-1,0-2 23,-2-3 0,-8 0 1,-2-7-1,-8-1 0,-5-1 887,-5 1 0,2 2 0,-6 1 1,0 0-1,1 0 0,3 1 674,3 4 1,3 2-423,4 6 0,2 1 1,6-1-1,0 0 1,1-1-536,4-3 1,3 3-1,10-3 1,4 1-1,5-1 1,4-5-1,5-2-1906,2-2 1,7-10 0,1-5 2025,1-5 0,2-8 0,4-6 0</inkml:trace>
  <inkml:trace contextRef="#ctx0" brushRef="#br0">26074 14806 8286,'-18'-11'727,"0"2"0,2 4 0,1 4 44,2 1 1,4 0-1,2 1 1,1 4-1,4 4 1,4 2-137,2 3 1,6 4 0,-1 1 0,5 2 0,2 2 0,2 2 0,-2 2-765,-1 0 1,-2-5-1,0-1 1,-1-2-1,-1-3 1,-2-1-1,1-2-885,2 1 0,-3-7 0,-2-4 0,-1-6 0,-5-6 1056,-4-3 0,1-5 1,-9-1-1,-2 2 0,-3 1 1,-2 3 591,-1 3 0,4-1 0,-5 5 0,3 2 0,-1 2 0,2 1 0,1 1-83,1 4 1,6-2 0,0 5 0,2 3 0,3 2 0,2 3-951,1 2 0,1 0 0,4-3 0,2 1 0,4 2 0,0-2 0,4 0-630,0 2 0,1-3 0,1 3 0,0-3 1029,0-2 0,3 0 0,1 1 0</inkml:trace>
  <inkml:trace contextRef="#ctx0" brushRef="#br0">26420 15326 8452,'0'-20'292,"-6"2"1,-1 7-1,-2 4 870,0 1 1,0-4 0,-4 1 0,0-3-745,-1-1 1,3-1 0,2 1-1,4 0-471,4-1-1158,1 7 0,6 1 0,3 6 0,2 0-585,3 0 0,-1 1 1796,0 4 0,7 2 0,0 7 0</inkml:trace>
  <inkml:trace contextRef="#ctx0" brushRef="#br0">26847 15340 8771,'-6'-24'1792,"-3"6"1,2 6-1064,-2 12 0,1 2 0,-2 2 0,1 5-552,-1 3 1,2 3 0,0 1 0,-1 2 0,0 0-1,1-1 1,2 1 0,3-2-1033,2-1 0,1 3 0,0 0 855,0-2 0,12-1 0,3-2 0</inkml:trace>
  <inkml:trace contextRef="#ctx0" brushRef="#br0">27087 15113 8263,'-9'-16'0,"0"2"0,5 4 493,-5 10 1,6 2 0,-2 2 0,4 5-1,1 3 1,1 1 0,2 0 306,2 1 1,4 3-1,-5 1 1,1-2-1,-1-1 1,2-3-1006,1-3 1,-4 0-1,2-9 1,-4-6-357,-1-4 0,0-10 0,0-3 0,0-5 1,-1-5-1,-2-1 695,-2-3 0,1 0 0,2 0 1,-1 4-1,-1 4 0,1 5 219,2 3 1,1-1-1,1 4 1,3 3-1,4 4 1,2 3-623,4 2 0,-4 2 0,9 4 0,0 0 1,2 1-1,1 4-802,1 4 1,-3-2 0,4 0 1070,-2-1 0,-5 5 0,2-4 0</inkml:trace>
  <inkml:trace contextRef="#ctx0" brushRef="#br0">27367 14766 12178,'1'14'1168,"4"-1"1,1 2-1,3 1 1,-4 2-967,1-2 0,-4 4 0,4-1 0,-2 2 0,1 1 1,-2 0-1,0-1 0,0-1-141,1 1 0,5-5 0,-3 4 0,1-4-61,4-3 0,0 4 0,3-10 0</inkml:trace>
  <inkml:trace contextRef="#ctx0" brushRef="#br0">27567 14367 8263,'-12'-25'0,"2"4"792,1 7 73,6 7 0,-2 13 0,10 4 0,5 7 0,5 5 0,3 4 0,-1 6 0,1 5-507,0 6 1,-5-1 0,-5 7 0,-2 2 0,-3 3-1,-3 6 1,-5 3-689,-4 1 0,-3-5 1,-1 2-1,-2 1 1,-3-1-1,-4 1 330,-3-3 0,-7-5 0,-3 5 0</inkml:trace>
  <inkml:trace contextRef="#ctx0" brushRef="#br0">21635 13740 8334,'-13'-12'0,"4"-2"0,0-10 0,0 5 479,1 5 0,5 10 1,12-1-1,9 4 1,7 1-1,6 1 1,5 4-1,2 4 1,4 3-1,1 1 1,3 0-1,0 1 1,1-1-1,1 0 0,3 2 1,4 1 893,3 2 0,4 1 0,-1-2 0,1 0-818,2 0 1,7 2 0,-6-1-1,3 0 1,5-1 0,-36-7-1,0 0-454,1 0 0,-1 0 0,1 1 1,0-1-1,2 2 0,0 0 1,-1-1-1,0 0 0,-1 1 1,0 0-1,31 11-179,-5 0 1,0 2 0,-6-3 0,-2 2 0,-3-1 0,-4-2-141,-4-2 0,-5 4 0,-3-4 0,-2 0 0,1 2 0,-2-2 188,-3 0 1,1-1-1,1-5 1,1-1-1,2-1 1,-1-3-1,1 3-112,1 1 1,-2-3 0,2-1 0,2 3 0,-4 1 0,1 1-1669,-2 0 0,-4-4 1286,1 0 0,-5 0 0,-2 4 0,-3-1 0,-2-2-209,-3-1 1,-1-4 0,-2 2 325,1-1 1,-5 0 0,0-3 0,1 3-15,2 1 1,0-2 0,-2 2 420,-1-1 0,0 4 0,4-2 0</inkml:trace>
  <inkml:trace contextRef="#ctx0" brushRef="#br0">24661 14247 7991,'0'-33'368,"0"2"0,1 1 488,4 13 1,2 8 0,6 9 0,1 1-1,-1 2 1,0 3 0,1 2-226,-1 2 0,-1 6 0,-2 3 1,-2 2-1,-2 3 0,-3 3 1,-2 2-148,-1 2 1,0 6-1,-1-3-736,-4 0 1,-2 0 0,-8-4 0,-1 3-500,-2 1 0,-6-9 1,3 2-1,-1-2 0,0-2 1,-2 0-1,1-6-4161,0-2 4912,-2-1 0,4-1 0,-5 0 0</inkml:trace>
  <inkml:trace contextRef="#ctx0" brushRef="#br0">24741 13740 8250,'-2'-25'2338,"-2"3"1,8 9-2024,1 8 1,1 10 0,3 3 0,1 7 0,0 5 0,1 5 0,-4 3 0,0 4 0,-1 1 252,0-2 0,3 2 1,-3-2-1,0-3 1,0-3-1,-2-4-714,2-2 1,-4-6 0,4-5 0,0-2-3113,3-3 3030,-4-8 1,1-8-1,-6-11 1,0-4-1,0-5 1,0-1 108,0-3 1,0-1 0,0-2 0,0 1 0,2 4 0,1 4 843,1 3 0,7 2 1,-2 4-1,2 5 0,3 3 1,-1 5 64,0 5 0,5-2 0,0 1 0,-2 3 0,1 2 1,-1 2-1,2 4-689,-2 2 0,3 1 1,-1 4-1,0 2 0,-1 1 1,3 2-1,-1-2-8314,0-1 8213,11 4 0,-8-4 0,11 4 0</inkml:trace>
  <inkml:trace contextRef="#ctx0" brushRef="#br0">25714 13340 8195,'0'-39'3714,"0"10"-3150,0 7 0,-2 13 1,-1 9-1,-1 9-22,1 7 1,2 4-1,1 5 1,1 0 0,2 5-1,3 1-98,1 1 1,1 10 0,2-1 0,-3 5 0,-1 5-1,-3 0 1,-1 4 0,-2 1-2236,0 2 0,-2 0 0,-2-5 0,-6 1 1791,-7-1 0,-3 0 0,-7 0 0</inkml:trace>
  <inkml:trace contextRef="#ctx0" brushRef="#br0">25487 14007 8195,'11'-59'0,"2"-1"1044,2 4 0,1 9 0,2 13 0,4 3 115,3 5 1,2 7 0,1 10-1,2 5 1,1 2 0,-2 2 0,0 3-1,-3 5-1159,1 5 0,-1 9 0,1-1 0</inkml:trace>
  <inkml:trace contextRef="#ctx0" brushRef="#br0">24714 12168 12903,'13'-20'-147,"1"-2"0,-1 3 0,0 1 1,1 3-1,1 2 653,2 0 0,-2 4 0,3 1 0,-3 3 0,-2 2 0,-1 4 0,-3 6 0,-6 8 0,-6 5 0,-8 5 299,-5 4 0,-2 7 0,-7 8 0,-3 7 0,-2 5 0,-1 6 0,0 3-653,2 2 1,15-31 0,1 0 0,1 1 0,0 0-1,2 1 1,0 0 0,0-1 0,2 0 0,-4 34-853,6-6 1,4-1-1,4-9 1,2-6 0,7-6-1,4-9-3977,2-5 3819,7-2 1,-3-6-1,5-5 726,1-6 1,0 2 0,-1-4 0</inkml:trace>
  <inkml:trace contextRef="#ctx0" brushRef="#br0">25314 12741 8303,'0'-21'628,"-2"6"170,-2 6 1,-3 6-1,-5 0 105,3 6 1,-1 5 0,4 5-445,-2 0 1,4 2 0,-4 2 0,1 2-277,0 2 0,4-1 0,-2 4 0,4-3 1,1-1-1,0 0 0,0-1-634,0-3 1,1-1 0,4-3 0,2-2-1,2-2 1,0-2-153,1-3 1,-4-8 0,-2-4 0,-2-3 0,-2-1 0,0 0 857,0-1 0,0 5 0,0 1 0,-2-3 1073,-2-1 0,4 6 0,0 6-150,7 8 1,5 4-2249,2 1 1,5-4 0,2-2 0,2 1 1069,4-1 0,-3-4 0,8 3 0</inkml:trace>
  <inkml:trace contextRef="#ctx0" brushRef="#br0">25821 12421 10489,'4'-22'0,"2"1"956,1 6 1,-2 14-1,2 13 1,-1 5-647,-3 4 1,-2 1 0,-1 5 0,0 0-1,0 1 1,0 3 0,-1 4 0,-2 2 0,-3 0-22,-1-1 0,4-5 0,-2 3 0,2-1 0,0-4 0,-1-2 1,1-5-1356,2-4 1,1-3-1,-2-3 1,-2-4 729,-5-3 1,-2-5-1,1-5 1,1-3 0,-1-3-1,-2 1 1,-1 2 844,-1 2 0,5-2 0,0 3 0,-1 2 1267,-2 2 1,5 7-1503,2 3 1,4 2 0,1 3 0,0-1 0,0 0-709,0 1 1,6-2-1,3-2 1,3-1 0,2 0-1,3-2-1655,0-2 0,7-4 0,0-1 2088,5 0 0,0-6 0,3-1 0</inkml:trace>
  <inkml:trace contextRef="#ctx0" brushRef="#br0">26274 12394 14495,'0'-25'258,"0"3"0,0 14 1,0 13-1,0 5 1,0 5-1,0 1 1011,0 2 0,0 6-726,0-2 0,0 8 0,0 2 0,0 2 0,0 3-407,0 2 1,-2 1-1,-1 0 1,-3-2-1,0-1 1,1-3-1,0-1-655,-1-3 0,5-7 0,-4-2 0,4-2 0,-1-4 0,-1-3-1393,-1-3 1,-7-8 1370,3-1 0,-4-6 0,-2-8 0,1-3 919,0-1 1,-1-4 0,3 4 0,0 2 0,2 1 0,-1 4 0,0 0 1548,1 2 1,-2 8-1248,7 1 0,4 10-1054,4 8 0,11 1 0,-2-3 0,4 4 0,1 0-6512,-1 4 6886,7-5 0,3 7 0,7-6 0</inkml:trace>
  <inkml:trace contextRef="#ctx0" brushRef="#br0">26327 13021 12127,'-7'-27'0,"2"2"0,4 1 0,1 3 0,1 1 0,2 0 0,5 0 711,3-1 1,1 5 0,9-2 0,0 3 0,-2 2 0,2 1-1,-1 2 1,3 2-624,-3 2 0,4 2 0,-6 2 0,-2-1 0,-1-3-88,-2-1 0,1-2 0,-1-4 0</inkml:trace>
  <inkml:trace contextRef="#ctx0" brushRef="#br0">26754 12248 8612,'0'-39'0,"1"7"1324,4 9 0,-4 12 1,5 15-502,0 5 1,-3 10-1,4 8 1,1 7-122,-1 4 1,-4 8 0,3 3 0,-2 4 0,1 5-508,-2 4 1,-8 1 0,-4 0-1,-4 4 1,-5-1 0,-5 4-1,-5-2-654,-4 0 0,12-30 1,-1 0-1,1-1 1,-2 0-1,0-2 0,-1-1 458,-2-1 0,-1 0 0,0-2 0,0 0 1,0 2-1,-1 0 0</inkml:trace>
  <inkml:trace contextRef="#ctx0" brushRef="#br0">22181 13514 8264,'6'-20'-64,"-4"6"1,4-4 0,-2 3-1,2 3 1,0 2 654,0 1 1,4 2 448,-1-2 0,-3 4-1233,-1 10 1,-5 2 0,-3 6 158,-2 1 0,-4-5 0,3 0 0,-1 1 0,-3 0 0,-1 1 171,2-2 1,-3-2 0,4 2 0,-3-3 168,2 0 1,0-5-833,9 4 1,3-5-1,11-3 1,-1-2 525,0 2 0,1 8 0,-1 2 0</inkml:trace>
  <inkml:trace contextRef="#ctx0" brushRef="#br0">22261 13540 8360,'-6'-7'-107,"-1"1"1,-5 8-1,2 1 324,1 1 0,0 6 0,-4-1 1,1 3-1,1 1 0,4 1 1,1-1-357,3 0 0,2 1 0,1-1 0,0 0 139,0 1 0,-6-1 0,-2 0 0</inkml:trace>
  <inkml:trace contextRef="#ctx0" brushRef="#br0">22048 13807 8360,'-15'4'0,"0"2"-36,2 2 0,-2-4 0,9 4 516,-1-3 0,4 1 1,0-3-1,6 2 1,6-2-614,3-2 1,-3 1-1,0 1 1,-1 3-1,1 1 1,-1 3 132,-2 2 0,4 2 0,-3-1 0</inkml:trace>
  <inkml:trace contextRef="#ctx0" brushRef="#br0">21901 14273 8542,'-7'-14'2284,"3"-4"-2370,2 9 0,4-3 1,2 14-1,5 1 1,1 2-1,1 1-1127,-2 0 0,-5 5 1213,5-2 0,-6 2 0,3 3 0</inkml:trace>
  <inkml:trace contextRef="#ctx0" brushRef="#br0">21915 14367 8235,'-14'0'147,"1"0"0,0 0 0,1 1 0,2 2 0,2 3 377,2 1 0,2-2-455,4 4 0,0 0 0,0 4 0,0 0 0,1 1 0,2-1-590,2 0 1,4 1 0,-4-1 0,1 0 0,0 1-691,-3-1 1211,-1-6 0,4 5 0,1-4 0</inkml:trace>
  <inkml:trace contextRef="#ctx0" brushRef="#br0">21835 14700 8615,'-5'6'1059,"1"-6"1,-5-2-907,5-7 1,1 6 0,7 0 0,5 5 0,3 4 0,1 1-508,0 4 0,5 1 0,1 1 0,1 0 354,-1 0 0,5 1 0,-4-1 0</inkml:trace>
  <inkml:trace contextRef="#ctx0" brushRef="#br0">21995 14833 8235,'-14'0'0,"1"-4"0,0-2 207,-1-2 1,3 4 0,0-3 0,5 1 0,5 4 0,7 4 0,4 4 553,3 1 1,1 2-1,-1 4-1278,0 0 1,7 1-1,0-1 1,3 0 0,-3 1-570,0-1 0,-1-1 871,-1-3 0,-4 3 0,4-3 1,-4 2 214,-6 3 0,1-7 14,-9-2 1,-3-4 0,-10-1 755,0 0 1,7-4 0,6-2-407,7-2 0,5 5 0,1-1 0,1 4 0,-1 3 0,2 3 0,1 1-674,2 4 1,1 0 153,-1 3 156,3-1 0,11 6 0,2 2 0</inkml:trace>
  <inkml:trace contextRef="#ctx0" brushRef="#br0">22515 14953 7766,'-9'-12'-287,"0"3"0,1-3 503,0 4 1,6 0-1,8 1 1,1 1-1,4 3 1,1 0 644,1-1 1,2 2 0,1-1-532,2 6 1,0 0 0,-5 6 0,0 1 4,1 2 0,-6 1 0,0 2-289,-2 3 1,-2-2 0,-4 5 0,0 0 0,-1-2-372,-4 0 1,-2 3 0,-6-2 0,-2-1-1,-2 0 1,0-2-3678,0-3 4002,-3 0 0,-1-1 0,-6 0 0</inkml:trace>
  <inkml:trace contextRef="#ctx0" brushRef="#br0">20115 14460 8371,'2'-7'958,"2"2"1,4 4-718,5 1 0,0 1 0,1 4 0,-3 3 0,0 6 0,-2 2 0,0 2 0,-1 0 0,0-1 199,-2 1 1,3 1-1,-5-2-383,-1 0 0,-1 1 1,-2-4 58,0-1 0,0 0-477,0 1 1,1-7 166,3-3 0,-2-4 0,4-4 0,-2-5 0,2-3 0,0-1 191,0 0 1,3-5-1,-3 0 1,0 2-1,1-1 1,-1 1 460,0-2 0,3 1 1,-3 5-1,0 1 101,0 3 0,-2 6 1,-4 2-346,0 7 1,0 5-1,2 2 1,1-1-1,1 2 1,-1 1-309,-2 2 0,4 0 1,1-7-1,1 0 0,4-2-408,0 1 1,3-4 0,-1-2 0,0-4 0,-1-4 260,-3-5 0,3-3 0,-5-3 0,2-1 1,0-2-1,0 1 0,0-1 416,0 0 1,-6 0 0,3 6 0,-2 2 0,1 1 2065,-2-1-1876,-2 4 0,1 0 0,1 7 0,1 4-235,-1 4 1,3 3 0,-2 2 0,1 3-1,-1 2 1,2 2-1170,2 2 1,-4-2 0,5 0 0,3 0 0,3-2-1,2 0 1039,0-3 0,3-1 0,1-1 0</inkml:trace>
  <inkml:trace contextRef="#ctx0" brushRef="#br0">20902 14567 8371,'0'-18'0,"0"0"0,0 2 1115,0 1 0,0-3 1,0 0-438,0 2 1,4 1 0,2 3-289,1 4 1,-2 2 0,2 7-287,-1 4 1,-1 2-1,-5 8 1,0 1-1,0 2 1,0 0-1,0-1-220,0 1 0,1 1 0,2-2 0,3 0 1,1-2-1,4-3-327,1-3 0,1-6 0,0 3 0,1-2 1,-1 1 205,0-2 1,-1-8 0,-3-4 1977,-5-2-1521,-2 3 1,4 8-1,3 11 1,3 3-221,1 4 0,12 6 0,3-3 0</inkml:trace>
  <inkml:trace contextRef="#ctx0" brushRef="#br0">24008 6104 7971,'-8'-13'0,"2"-1"0,6 1 0,0 0 0,0-1 0,0-1 0,0-1 0,2-3 467,2-2 0,-1 3 1,5-2-1,-1 0 1,-1 4-1,0 1 1,-2 2-1,1 0 0,1 1 802,1 3 0,-3 3-1093,5 6 1,-6 1 0,2 4 0,-4 4 0,-2 3 0,-4 2 93,-4 4 1,-2 7 0,-4 9 0,-2 3 0,-2 5 0,0 1-69,0 3 1,-5 1 0,3 6 0,-1 1 0,1-1 0,2 0-445,3 1 1,0-2 0,1-2 0,0-3 0,3-1 0,0-3-476,0-1 0,0-2 0,4-2 0,2-2 0,1-5 0,1-5 28,1-3 0,6-4 0,3-7 0,1-3 0,5-5 1,3-3 688,3-1 0,-1-11 0,-3-4 0</inkml:trace>
  <inkml:trace contextRef="#ctx0" brushRef="#br0">23808 6690 8696,'-24'-12'0,"0"2"0,-1 3 0,1 1 0,1 4 0,2 5 0,2 8 0,2 3 802,4 4 1,-2 1 0,11-1 0,1 3 0,1 3 0,4-1 0,4 2 0,7-1-963,8 1 1,10-4-1,4 0 1,4-2-1,2-3 1,4-1-1,4-3 1,1-3 159,-1-5 0,9-2 0,-3-2 0</inkml:trace>
  <inkml:trace contextRef="#ctx0" brushRef="#br0">24554 6477 7931,'-13'-6'0,"4"5"0,0-4 0,-1 4 389,-2 1 0,4 1 0,4 4 0,2 3 0,2 4 0,0 2 0,0-1 0,2 0 1,2 2-1,4 1 45,-1 2 1,4 0 0,-5-5 0,1 1 0,2-1 0,0-1-658,0-3 1,-6-2-1,2-4-22,1 1 0,-4-5 1,2-8-1,-2-4 1,-4-4-1,-1-3 1,-1-2 379,1-2 1,1-7 0,2 7 0,0 2 0,0 0 0,2 2 136,2 1 0,-1 3 1,5 5-1,-1 4 1,1 1 27,2 3 1,0 3 0,1 3 0,-4 5 0,0 2-1,1 5 1,1 1 0,0 2-123,0 0 1,-2 4 0,3-4 0,-2-1 0,-1 0 0,-1-1 0,1-3-820,1-1 0,-4 1 1,4-7-1,-1 0 0,-1-1-1042,0-7 1483,4 2 1,-8-13 0,2 0 0,-2-7 0,-2 0-1,0 0 352,0 1 1,0 3 0,0-5-1,0 2 323,0 2 0,1 9 0,4 3 0,4 5 1288,2 5 0,-2 2-1567,0 6 0,0 1 0,4-1 1,1 0-1,-1 1-598,0-1 0,1 0 1,1 1-1,1-1 1,2-1-1,-1-2-640,3-1 0,-1-4 0,5 2 0,-2-1 0,2-5 0,1-5 1042,1-9 0,7-13 0,1-8 0</inkml:trace>
  <inkml:trace contextRef="#ctx0" brushRef="#br0">25501 5917 7931,'-14'-6'0,"1"-1"0,0-6 278,-1-1 0,2 5 0,2 2 1,3 0-1,-1 1 0,1 0 191,-4 3 0,6 3 0,0 4 0,2 5 0,0 4 0,-1 5 1,1 6 94,1 6 1,-2 1-1,-1 6-546,2 0 0,2 9 1,1-5-1,0 3-467,0 2 1,4-1 0,2-4 0,2 1 0,2-1 0,2-4 0,0-3-510,-3-4 1,1-2 0,-6-3-1,-1-3 958,-1-4 0,-8 3 0,-1 0 0</inkml:trace>
  <inkml:trace contextRef="#ctx0" brushRef="#br0">25221 6610 7931,'-45'-17'0,"5"-1"334,6 1 0,0 1 0,13 0 0,2-2 96,6 2 0,5 1 0,10 2 1,4-1-1,9 1 0,10 0 0,10-2 1,8-1-1,9-2 0,6 3 895,4 5 1,5-2-3810,-10 3 1893,7 3 0,-9 0 1,4 6-1</inkml:trace>
  <inkml:trace contextRef="#ctx0" brushRef="#br0">24527 6970 7888,'-5'-7'859,"5"-4"0,3 5 0,13 0-521,13 1 1,19 0-1,10 4 1,8-4-1,-27 1 1,1-1-1,2 0 1,0 0-1,4 0 1,0 0-34,2 0 0,0 1 1,0 0-1,1-1-531,2-2 1,0 0 0,-3 3 0,0 0 0,0 0-1,0 0 1,-1 0 0,-2 1 0,-2 0 0,0 0-15,-2 1 0,-1-2 0,2-4 0,-1 0 0,33-7 0</inkml:trace>
  <inkml:trace contextRef="#ctx0" brushRef="#br0">25794 6690 10182,'-6'-26'-132,"0"5"1,-4 3-1,2 3 1,2 0 0,5-1 539,4-2 0,4-4 1,8 4-1,3 2 1,3 1-1,2 3 0,4 4 1,5 3-1,4 4 1,3 1-1,-1 3 1,3 4-1,2 8 0,0 6 1,-1 7 120,-4 6 0,-2 10 0,-1 7 0,-5 3 0,-5 7 0,-4 3 1,-3 5-1,-5 4-673,-7-35 0,-2 1 0,-2 0 1,-1 0-1,1 2 0,-1 0 0,-1 0 1,-3 1-1,-1 1 0,-2 0 0,-1 0 1,-2-1-181,-1 1 0,-2 0 0,-3 2 0,-2-1 0,0-1 0,-1-1 171,-1-1 0,-1 1 0,0-3 0,-3 0 0,0 0 0,-2 1 0,-4 0 0,-2 1 109,-2 0 1,-2-1 0,-1 1 0,-2 0-1,-1-2 1,-2 0 0,1 0 0,0-1-1,0 0 1,0-2 0,0 1 0,0-1 43,0-1 0,0 0 0,4-3 0,1-1-289,-1 0 0,1 0 1,5-2-1,1-1 0,-2 0 1,0 0-1,-24 22 1,6-5-775,4-4 0,10-2 0,4-2 1063,3-2 0,1 4 0,0 4 0,1 0 0,-1 1 0</inkml:trace>
  <inkml:trace contextRef="#ctx0" brushRef="#br0">24661 9822 8162,'0'-25'183,"0"3"1,0-2-1,0 5 1,0 0 416,0-1 1,0 3 0,0 2 0,0-2 0,0 0 1309,0 0 0,-2 8-1683,-2 5 1,1 3-1,-6 4 1,-1 5-1,-4 10 1,-2 6 417,-2 3 1,0 4-673,5 0 0,1 6 0,3-2 0,5 2 0,2-1-619,2-5 1,0 3-1,2 0 1,2 0 0,7-3-1,5-4-820,6-5 0,9-3 1,5-7 1465,2-3 0,8-9 0,2-7 0</inkml:trace>
  <inkml:trace contextRef="#ctx0" brushRef="#br0">25114 9596 8516,'-30'-11'209,"2"-1"1,5 2 0,2 4 1601,5 5 1,1 5-1,3 2-995,3 1 1,-3 4-1,5 6 1,-2 4 0,1 3-14,3 3 0,0-2 0,5 9-850,0-2 0,6-1 0,3-4 0,3 0 0,1-2-911,0-3 0,1-3 1,1-7 88,2-3 0,-2-3 0,4-7 0,-1-5 223,0-8 1,4-6 0,-4-11 0,-3-5-1,-5-4 1,-5-3 0,-4-3 855,-1-1 0,-1 2 0,-4-2 0,-4 1 0,-3 5 0,-1 2 1841,0 4 0,-1 6 0,1 3-624,0 6 1,-1 6-874,1 0 0,6 8 0,2 8 1,4 10-1,1 8-767,0 6 1,1 2 0,4 3-1,2 3 1,2 1 0,-2 0 0,1-3-1119,-1-2 0,2-2 0,3-3 0,-2-3 0,-2-4 0,-1-3-3334,0-2 4665,8 1 0,6-13 0,6-2 0</inkml:trace>
  <inkml:trace contextRef="#ctx0" brushRef="#br0">25461 9302 8389,'-21'0'737,"0"0"0,5 2 0,-2 2 0,2 7 0,1 5 209,2 6 0,5 3 0,4 3 1,2 4-1,2 2 0,2 1 1,4-1-1,7-3-933,8-6 0,11-1 1,5-11-1,5-5 1,-1-5-1,2-6 0,-3-6-904,-3-9 0,0-10 0,-6-6 0,-2-3 1,-7-3-1,-9 0 407,-7-1 0,-4 5 0,-4-5 0,-2 5 1,-5 2-1,-3 1 0,-1 2-152,-1 6 0,2 4 1,2 8-1,3 0-851,1-1 1487,7 7 0,7 1 0,5 6 0</inkml:trace>
  <inkml:trace contextRef="#ctx0" brushRef="#br0">25914 9182 8308,'-14'-13'336,"3"4"1,2 0 306,4-1 0,8-2 1,5-1-1,4-1 0,7 1 1,4 0-1,4-1-1383,0 1 1,2 0 0,4 1-176,3 3 0,1-1 915,-6 5 0,-3-5 0,4 3 0</inkml:trace>
  <inkml:trace contextRef="#ctx0" brushRef="#br0">26007 9276 8308,'-38'12'596,"4"-2"1,7-1-108,8 1 1,11-4 0,11-3 0,12-4-1,13-7 1,9-2 0,11-6-490,6-4 0,1 4 0,4-3 0</inkml:trace>
  <inkml:trace contextRef="#ctx0" brushRef="#br0">26594 8769 9209,'-55'-10'0,"9"7"1249,12 12 1,3 9 0,10 10-1,0 1-603,4 2 0,2 6 1,3 0-1,3 5 0,6 5 1,6 4-1,9 3 1,9 1-2904,10 0 1,7-3 2256,7-3 0,-4 3 0,5-5 0</inkml:trace>
  <inkml:trace contextRef="#ctx0" brushRef="#br0">14610 8996 8582,'-16'-25'0,"2"2"0,-1 9 0,11 5 321,1-2 1,7 0 0,7-3 0,7 1 0,8-2 0,10-1-1,8-2 1,11 2 0,9 1 0,7 3 0,-34 7 0,1 1 0,2 1-1,0 2 1,3 0 0,0 0 0,1 1 0,0 0-200,-2 0 0,2 0 0,2 3 0,-1 0 1,-4 1-1,-2 0 0,1 0 0,-1 0 1,-1 1-1,-1-1 0,30 5 0,-3-1 1,-8-2-1230,-3 0 0,-5-5 1,-11 3-1,-3-4 1107,-2-4 0,5-9 0,-3-8 0</inkml:trace>
  <inkml:trace contextRef="#ctx0" brushRef="#br0">16623 9089 10602,'0'-27'-130,"4"5"0,2 2 0,0 0 0,1 4 0,1 1 0,1 2 603,-2 0 0,3-1 0,-4 1 0,0 0 0,0-1 1,-3 1 192,-1 0 0,-2 7 0,-2 6 1,-2 7-410,-5 5 0,-3 7 0,-1 5 0,-2 5 0,-3 7 38,-4 2 0,1 7 1,0-1-1,2-1 0,3-1 1,3-4-157,4-2-61,-3-4 0,10-5 1,-2-2-1,4-3 1,4-4-1,5-3-322,3-2 0,6-4 0,0-1 216,-2-2 1,-1-2 0,-2-6 0,0 0-225,1-3 1,-2-5 0,-4 1 0,-2-3-1,-1-1 1,-1-1 0,-1 1-24,-1 0 0,-2 4 0,-2 1 0,-1 1 1223,-1 0 1,-1 5-608,5 2 0,6 0 1,3 6-1,3-2-82,1 1 1,5-1-38,0-4 0,6 5 0,-2-1 0,3-1 1,2-1-1564,-1-2 0,2-2 1347,4-2 0,-4-4 0,4-5 0</inkml:trace>
  <inkml:trace contextRef="#ctx0" brushRef="#br0">17249 9049 17338,'9'-10'0,"-1"-1"1830,-3 5 1,4 11-1,-4 14 1,-2 0-1707,-2 1 0,-1 3 1,-1 0-1,-4 2 1,-4 1-1,-2 3 1,-3 2-1,1 3-38,0 0 0,-1 3 0,1-6 0,1-2 1,3 0-1,5-4 0,2-3 0,2-4-1558,0-3 0,0-5 0,0-7 351,0-12 1,2-9-1,2-10 957,5-3 1,-2-5 0,2-6 0,2-3 0,1 2 274,1 2 0,-1 2 1,-2 2-1,-1 5 1,0 2-1,0 6 738,0 4 1,-5 6 0,5 7 0,1 1-426,2 3 0,-3 3 1,-2 4-1,1 5 0,-2 3 1,0 1-440,-3 1 0,-2-1 1,-1 0-1,-1 1 1,-2-1-1,-3 0 1,-2 1-1823,-2-1 0,3 0 0,-1 1 852,2-1 0,2-4 0,5-2 1,5-1-1,8-3 1254,6-1 1,6-8 0,0-2 0</inkml:trace>
  <inkml:trace contextRef="#ctx0" brushRef="#br0">17609 9129 16152,'-7'6'1614,"1"1"0,6 7 0,0-1-1148,0 0 1,0 7 0,1 2 0,4 2 0,4-1-1,2-2 1,4 0 0,3-2-544,4 0 1,2-2 0,0-7 0,-4-3-1,0-1 1,-4-3 0,-1-1-573,-2-2 1,-6-2 0,-2-4 0,-4-6 0,-1-5 0,0-3-1756,0 1 0,-4-8 2090,0 5 0,-5-9 1,4 7-1,2 1 0,2-1-367,1 3 0,6 2 0,3 6 586,2-1 1,9 1-1,0 0 1</inkml:trace>
  <inkml:trace contextRef="#ctx0" brushRef="#br0">18369 9062 9528,'-13'-11'501,"-1"2"1,7 1-232,2 4 1,5 2-1,6-2 1,6 2 131,5 2 1,6 0 0,-1 0 0,4 0 0,0 2-1,1 1 1,0 1 0,-1 1-138,1 1 1,-5-3-1,-1 6 1,-2-1 0,-3 1-1,-2 0 1,-5 2-504,-5 0 1,-2 3 52,-2-1 1,-8 2-1,-5 1 1,-8 2-1,-4-2 150,-2-1 0,2-2 0,1 1 0,2-1 0,0-1 0,1-2-133,3-1 1,8-1 0,3 2 0,2-3 0,7-1-957,5-3 0,11-1 0,6-2 1150,5 0 1,11 0 0,8 0-1</inkml:trace>
  <inkml:trace contextRef="#ctx0" brushRef="#br0">19102 8996 12054,'5'-22'0,"0"2"2147,3 10 0,-5 13 1,1 18-1,-2 2-2251,-2 6 1,-2 5-1,-4 0 1,-5 3 0,-7 7-1,-3 3 1,-4 7 0,-3-1-1,-3 5-2299,1 1 2345,8-9 1,-3 20 0,4-8 0</inkml:trace>
  <inkml:trace contextRef="#ctx0" brushRef="#br0">16263 10262 27565,'-14'0'187,"1"0"0,1 1 1,2 2-1,3 3 0,-1 0 117,1 0 1,4 4 0,0-2-1,6 1 1,6-2 0,2-1 0,4-3-1,2-1 1,2-2 0,2 0-1,1-2 1,-1-1 0,-2-3 0,-1 0-305,-1 0 0,1-4 0,-5 1 0,-5-3 0,-4-1-629,-2 0 0,-10 5 1,-4 2-1,-4 2 0,-2-1 1173,-1 2 1,4 2 0,-2 2-1,2 4 1,1 4-475,1 3 0,6 1 0,2 2 0,4 1 0,2 2 1,4-2-71,4-1 0,2 3 0,4-1 0,2 0 0,0-1 0,1 0 0,0 2-1617,0-2 0,1-5 0,-3-2 1,3-1-1,1 0 0,0-4 1705,1-2 0,-5-2 1,4 0-1</inkml:trace>
  <inkml:trace contextRef="#ctx0" brushRef="#br0">16716 10315 26579,'16'-13'-884,"-1"0"1,-3 1 2059,0 3 0,0-2 0,0 6-291,-4-3 0,3 7 1,-7 1-1,-1 9 1,-3 5-886,-4 4 0,1 0 0,-5-3 0,1 1 0,1 2 0,0-2 0,3-1-484,2-2 0,2 1 0,4-3 0,3-2-331,4-4 0,2-4 0,-1-2 0,0-4 0,1-4 0,-1-2-685,0-3 0,-4 1 1861,0 0 0,-6 4 1,1 0 2977,-2-2-1848,-2 0 1,4 5-1,1 6-1715,-2 7 0,3 5-235,-2 1 0,7 1-261,-3-1 1,4-1-644,2-3 0,-3-9 1,0-9-1,-4-3 981,-1-1 0,0 1 0,-1 1 0,3 4 415,4 1 0,2 2 0,-1 4 0,0 1 0,1 2 0,-1 3 0,0 0 143,1 0 1,-1-2 0,0-4 0</inkml:trace>
  <inkml:trace contextRef="#ctx0" brushRef="#br0">17383 10075 17705,'13'-25'421,"0"3"0,1 10 0,-3 12 1,-2 8-268,-4 3 1,1 7 0,0 1 0,-1 2 61,1 3 1,0 2-1,-3 4 1,2 3 0,-2 1-261,-2 3 1,-2-3-1,-2 0 1,-2-3 0,1-4-1,-1-5 1,1-3-1360,1-3 0,2-1 155,1-2 1,0-11 1095,0-6 1,0-7-1,0-2 1,0-1 0,0 1 623,0 0 1,4 0 0,0-1 0,1 2 32,1 3 1,-5 5 0,4 8 0,-4 5-1,-1 3-1722,0 2 1,5 0 647,-1 4 1,0-3-1,-4 4 1,0-1-1,0 0-1228,0-2 0,0-1 1776,0-2 1,6 0-1,2 1 1</inkml:trace>
  <inkml:trace contextRef="#ctx0" brushRef="#br0">17676 10422 17771,'0'-8'-3617,"-2"-2"4015,-2 6-125,2-1 0,-2 5 1,8 0-1,4 2 559,-1 2 1,5-2 1316,-3 2-1399,-3-2 1,0-4-1043,-6-2 0,-2 2 0,-2-4 23,-5 0 1,2 5 0,-2-4 1369,-2 4 1,5 2-1121,2 4 0,2-2 1,2 6-1,2 1-533,2 2 0,4-3 0,5 0 0,2-1 0,1 1 546,2 0 1,12 0-1,-2 4 1</inkml:trace>
  <inkml:trace contextRef="#ctx0" brushRef="#br0">18209 10009 14379,'6'-27'300,"-3"8"134,6 5 0,-6 9 1,1 9-1,-4 6-169,-4 7 1,-2 2 0,-5 6 0,4 0 4,1 3 1,-3 8 0,3-1-1,-1 2 1,-2 2 0,2-1-1,1 2 1,1-1-674,1-2 0,-1-9 1,5 0-1,0-6 0,0-2-2614,0-4 2773,0-7 0,0-5 0,-1-8 1,-2-5-1,-3-3 203,-1-1 1,2-1-1,-2 1 1,1 0-1,1 0 1421,-1-1 1,5 5-1038,-4 0 0,8 8 0,3-1 0,2 7 0,2 1 0,2 1 0,3 1-1384,3 2 0,-2-4 1,6 0-1,0-2 1,1 1 1192,-1-2 1,0-8-1,5-2 1</inkml:trace>
  <inkml:trace contextRef="#ctx0" brushRef="#br0">18476 10142 15017,'11'-6'0,"0"-1"0,-4 2 528,-1 10 1,-3 2-1,-6 11 1,-3-2 0,0 0-1,0 4 1,2 0 0,-1 4-495,1 1 0,-6-3 0,2-1 1,-1 0-1,2-2 0,0 0-2503,-1-2 1,1-2 1861,-2-2 1,3-7-1,6-6 1,0-8 0,0-3 623,0-3 0,1 2 0,4 2 0,4 3 0,3-1 0,1 2 0,0 0-697,1 3 1,-1 2 758,0 1 0,7 6 1,0 1-1</inkml:trace>
  <inkml:trace contextRef="#ctx0" brushRef="#br0">18596 10369 13420,'13'-14'0,"0"2"0,1 2 4087,-1 1-3860,0 6 0,1-4 0,-1 4 1,0-2-1,1 2 0,0 2-579,4 1-254,-9 0 0,9-2 0,-9-1 0,3-2 1,-1-3-1,0-1 91,-2 2 1,-5-9 0,3 1-1,1-5 1,-2-2 0,1 0-1,-1 1 1,0 2 822,-3 3 0,3-3 0,-2 1 1543,-1 1 0,-1 15-1550,-2 6 1,0 12 0,-2 6 0,-1 5 0,-3 6 0,-1 5-1270,-3 5 1,4 6 0,1-3 830,4 1 0,1-4 0,0 3 0</inkml:trace>
  <inkml:trace contextRef="#ctx0" brushRef="#br0">19555 10195 24183,'-6'-7'-2929,"5"-1"3214,-4 4 1,0-3 0,-1-5 0,0 1 0,-2 4 193,1 1 1,-2 3 0,-6 8 0,-1 3 0,-3 6 0,-1 4 0,0 4 0,0 3-390,1 2 0,-3 1 0,6 1 0,2 2 0,5-1 0,4-2-597,2-1 1,1-1-381,2 1 0,6-2 0,4-2 0,5-6 1,4-2-1881,2-2 0,1-5 2590,5-4 0,0 4 0,-1-1 0</inkml:trace>
  <inkml:trace contextRef="#ctx0" brushRef="#br0">19849 10182 18631,'8'-12'0,"0"5"0,-2 7 0,-5 9 0,-4 5 0,-4 6 640,0 0 0,-4 3 0,5 2 1,0-2-1,-1 0 0,-1 0 1,0 3-1,-1 0-607,0 1 0,0-2 0,-4-3 1,-1-4-1,2-3 0,2-3 0,3-2-629,1-1 0,1-8 0,7-1 0,2-7 1,5-6-1,4-5 0,4-4-198,1-4 0,5-5 0,-1-1 0,4-1 0,-1 1 0,-2 2 824,0 2 1,-7 3 0,0 3 0,-4 5 0,-4 5 524,-3 4 0,0 10 0,-7 3 0,-2 5 0,-5 5 1,-3 1-1,-1 2-247,0-2 0,4 4 0,1-3 0,1 0 0,1-2 1,0-2-1,3 0-791,2 1 1,7-3 0,2 0 0,6-4-1,4-1 1,5-3 0,5-3-4069,3-4 4660,1-4 0,0-11 1,2-2-1</inkml:trace>
  <inkml:trace contextRef="#ctx0" brushRef="#br0">20302 10195 16090,'-15'3'0,"-1"5"269,-2 5 0,0 9 0,5 2 0,0 4 414,-1 3 1,2-1 0,3-7 0,5 0 0,4-1 0,4-1 676,5-4 0,9-2 1,3-3-1318,0-3 1,-1 1-1,-3-5 1,2-2 0,0-3-820,0-5 1,-1-2 416,-5-7 0,-4-5 0,-1-3 0,-2-3 0,-2-2-1128,2 1 0,-4-1 1,2 2-1,-3 1 0,1 2 1303,2-2 0,4-1 0,5-2 0</inkml:trace>
  <inkml:trace contextRef="#ctx0" brushRef="#br0">21208 10062 17546,'0'-13'-1924,"0"-1"0,0 1 0,0 0 2015,0-1 1,-1 1 0,-2 0 1574,-2-1 0,2 7-1056,8 3 0,4 8 0,7 5 0,3 3 0,2 1 0,3 0-162,1 1 0,0 3 1,-1 1-1,-3-1 0,-1-1 1,0 0-495,-1 2 1,-3 0 0,-6-5 0,-2 0-1,-2 1 1,-3-1 0,-3-1-685,-5-3 1,-4 1 0,-8-4 0,-7 1 0,-4 2 0,-3-1 168,1-4 1,3 2 0,4 0 830,0 1 1,9-2 0,-1 2 0,6 1-472,3-1 0,3 2 0,9 3 1,7-2-1,10-2 424,6-3 1,11 0-1,8-5 1</inkml:trace>
  <inkml:trace contextRef="#ctx0" brushRef="#br0">22088 10022 11417,'-6'33'0,"-3"2"1049,-3 4 0,-7 5 0,-3 2 0,-3 0-927,-2 0 1,0-2 0,1-4 0,-1 2-1,0 1 1,1 2 0,-1 4-123,0 6 0,1 4 0,-1 8 0</inkml:trace>
  <inkml:trace contextRef="#ctx0" brushRef="#br0">16423 16459 8308,'0'-13'0,"0"-1"0,0 1 0,0 0 99,0-1 0,0 1 0,0 0 0,1-2 1,4-1-1,2-2 0,2 2 0,0 1 1,0 1-1,0 3 0,0 2 0,-1 3 485,0 0 0,4 4 0,-5-1 1,2 8-1,-2 8 0,1 9 0,-2 7 1,0 6-9,-3 8 0,-2-6 0,-1 15 1,0 0-1,0-2 0,0 0-187,0 1 0,0-5 1,0-2-599,0-2 1,4-8 0,2-3 0,2-3-86,2-2 1,-2-5-1,0-4 1,1-6-1,0-3-276,0-2 1,-1-8 0,0-7-1,-2-4 1,-1-5 0,-1-4 466,-1-3 0,3-2 1,-1 2-1,-1 1 0,0 4 1,2 0 549,2 4 0,-4 6 0,5 2 158,1 2 0,1 8 0,-2 7 1,-5 3-1,-2 2 0,-2 3-305,0 0 0,0 3 0,0-4 0,-2 2 0,-1-2 0,-1-1 0,-1-2-573,-1 0 0,-1 1 1,-6-1-1,-1 0 0,1-1 1,0-1-2452,-1-2 0,5-5 2724,1 5 0,16-6 0,1 3 0</inkml:trace>
  <inkml:trace contextRef="#ctx0" brushRef="#br0">16996 16766 9781,'0'-27'817,"0"14"1,0 8 0,1 11 0,2 6 0,2 1-373,-2 1 1,3 3 0,0 4-1,0 3 1,1 4 0,0 0-151,4 0 0,-4-3 0,1-1 0,-1-3 0,-1-1 0,1 0 0,-1-1-810,0-3 0,-1-5 1,-5-5-20,0-5 1,-5-4-1,-1-10 1,-1-2 0,-2-3-1,0-4 1,2-3 264,1-2 0,-3 0 0,4 1 0,2 1 0,2 2 0,2 6 431,4 2 0,-2 2 0,6-1 0,1 2 0,3 3 0,4 5 1,0 3-229,0 1 1,4 0-1,1 0 1,3 0 0,2 1 65,-1 3 0,7-2 0,1 4 0</inkml:trace>
  <inkml:trace contextRef="#ctx0" brushRef="#br0">17463 16819 8089,'-14'-13'888,"2"7"-370,3 6 1,4 1-1,5 8 1,1 1 0,3 2-1,5 2 367,3-1 1,2-1 0,-1-2-1,0-1 1,0 0 0,1-2-1393,-1-2 49,-5-4 0,-3-2 0,-6-2 1013,-3-2 1,-1 2-549,1 8 1,5 1 0,12 4-69,1-1 0,-1-2 0,0 4 1,2-2-982,3 1 1,-2-4-1,7-2 1,0-2-1,1-2 1042,-2 0 0,3 0 0,-4 0 0</inkml:trace>
  <inkml:trace contextRef="#ctx0" brushRef="#br0">17862 16872 7736,'8'-6'-523,"-4"-3"1,-2 2-1,-1 0 607,4 1 0,-2 3 0,6 7 1,1 5-1,2 3 1554,1 1 0,-4-5 1,-2-2-1,1-2 0,-1 0 1,4-1-2213,0-1 1,-2-2 0,-1-2 0,-2-2 0,-3-5-944,-2-3 1,-1-1 1806,0 0 1,0 4 680,0 0 1,2 7 0,2 1 0,5 5 0,3 4-908,1 2 0,5-4 0,0 0 1,-1-2-413,3 1 0,-4-1 0,6-4 0,2 0 348,1 0 0,2 0 0,-1 0 0</inkml:trace>
  <inkml:trace contextRef="#ctx0" brushRef="#br0">18729 16686 8018,'-5'-9'721,"1"0"0,-2 0 0,3-4-303,-1-1 0,-2 1 1,1 1-1,-2 2 1,-2 2-1,0 2-113,-1 3 0,-2 2 0,-1 2 0,1 4 0,1 4 1,2 4-1,1 5-147,0 4 0,-2 8 1,5 1-1,2 0 1,3 0-1,5 0-955,4-1 0,8-4 278,6-3 0,9-1 0,8-9 0,8-5 1,4-6 518,1-2 0,0-11 0,0-4 0</inkml:trace>
  <inkml:trace contextRef="#ctx0" brushRef="#br0">19262 16352 11741,'-4'6'0,"-2"11"854,-2 9 1,4 10-1,-4-4 1,3 1-327,2 0 1,1 2 0,4-4 0,1-1-1,4-2 1,3-3 0,7-3 0,0-4-620,3-3 1,3-3-1,0-3 1,0-5-1,1-4 1,-3-4-1,-2-5-336,-3-3 1,-1-3 0,-2-1-1,-1-2 1,-1 2 0,-4 1-7,-1 2 1,4 5 0,-2 5-1,-1 8 1,-2 8-1649,-4 8 0,3 7 2081,1-1 0,-1-4 0,-4-9 0</inkml:trace>
  <inkml:trace contextRef="#ctx0" brushRef="#br0">18209 17245 9510,'-7'-38'0,"-5"5"916,-5 11 1,6 10 0,6 17 0,4 5-647,1 6 0,6 7 0,2 6 0,4 5 0,2 3 1,-1 6-1,2 3 63,3 4 0,-4 1 0,6 1 1,-3-2-1,1 2 0,-2-3 1,-1-2-460,-1-4 0,-1-2 0,0-2 0,1-2 1,-1-3-1,-1-1 0,-2-5-663,-1-5 0,-5 1 1,4-6-1,-2-2-814,-3-1 1,-3-8 0,-5-4 1602,-4-6 0,-8-10 0,-4-8 0</inkml:trace>
  <inkml:trace contextRef="#ctx0" brushRef="#br0">18316 18032 8202,'-5'9'0,"-1"-2"0,0 0 503,0 1 0,0 2 1,4 6-1,-3 2 1,2-2-1,3-1 1,3 0 663,2 3 0,6-8 0,1 4-758,5-3 1,8-5 0,0-1-1,6-4 1,3-2 10,3-4 0,3-7-927,4-5 1,-5-7-1,4 3 1,-2 1-1,-2 0 507,-2 1 0,-1-2 0,4-5 0</inkml:trace>
  <inkml:trace contextRef="#ctx0" brushRef="#br0">18915 18805 7064,'0'35'0,"0"1"0,6 5 0,2-7 0</inkml:trace>
  <inkml:trace contextRef="#ctx0" brushRef="#br0">19195 18551 9188,'-6'-7'584,"-2"3"1,0 14 0,1 8 0,1 4-196,3 0 1,1 8-1,2-2 1,0 3 0,0 3-1,0-1 1,2 1 20,2 0 0,-1 0 1,6 1-1,2-2 0,0-2 1,3 0-1,-1-3 0,0-3-757,1-2 0,-1-6 0,0 4-337,1-2 0,-1-5 1,0-7 269,1-1 1,-1-3-1,-1-9 1,-3-7-1,-3-8 641,0-4 1,-3-6-1,5 0 1,3 2 0,-1 6-1,1 5 316,-3 3 0,1 3 0,5 3 0,-1 5 0,0 4 0,1 4-129,-1 5 0,0 9 1,1 4-1,-1 5 0,0 3 1,-1 2-1,-3 1-460,-4-1 1,0 4-1,0-4 1,-2 1-1,-3 0 1,-5-4-780,-3-1 1,-9-2 0,-4-4-1,-2-4 1,-7-5 0,-2-3-1,-7-2 48,-4-2 1,5-3-1,-5-8 1,0-5-1,3-5 777,3-3 0,-2-11 0,5 0 0</inkml:trace>
  <inkml:trace contextRef="#ctx0" brushRef="#br0">17529 15020 8507,'0'-14'403,"0"1"0,0 0 0,-1-1 1,-2 1-1,-2 0-82,2-1 0,-4 6 1,-1-1-1,0 0 0,-1 1 1,-2 4-1,0 2 317,-3 2 1,5 0-722,0 0 0,1 8 0,-6 5 0,1 8 0,1 4 0,3 3 417,5 3 0,2-3-245,2 4 0,0-4 0,2-2 0,2 0 0,5-4-39,3-5 0,7-3 1,3-4-1,4-2 1,0-2-1,-1-4-173,-2 0 0,0-8 1,-5-3-1,-2-3 1,-2-3-1,-4-1-307,-1-2 1,-6-4 0,1 4 0,-2 1 0,-2-1-1,0 0 1,-2 2 787,-2 1 0,1 8 0,-6 1 667,-1 0 0,4 6 0,1 0-1082,4 7 1,7 1 0,4 0 0,5 3-482,3 1 0,5 0 0,1-2 0,4-1 1,5 0-1,-1-2 538,1-2 0,10-4 0,-2-1 0</inkml:trace>
  <inkml:trace contextRef="#ctx0" brushRef="#br0">17862 15366 7434,'-13'0'-1303,"4"0"1285,0 0 0,6 2 840,-1 2 1,2-4 2027,2 0-2569,-6 0 0,4-6 0,-6 8 0,1 2 0,1 5 42,0 3 1,-3 7 0,5 3-1,1 4 1,1 3 0,2 5 99,0 6 1,2 3-1,2 0 1,5 3-1,3 4 1,1-1-160,0-1 1,1 2 0,-1-1-1,0 1 1,2 0 0,2-2-1,-1-4-321,-4-5 0,1-5 0,-6-9 0,2-3 0,-1-4 0,-2-3-2647,-3-2 2082,-2 0 0,-2-1 0,-4-4 283,-4-8 1,2-6 0,-2-8 0,-1 0 0,-2-4 0,0-3-1,2-1 33,1 0 1,1 4 0,-2-4 0,1 0 0,0 1-1,0 3 84,0 3 0,2 6 1,-3 2-1,1 1 0,-2 2 924,-1-2 1,-1 4 0,1-1 86,3 6 0,5 0 0,8 5 0,5-3 0,3 0-272,1 1 0,2 1 1,2 7-1,2-1 1,0 0-1,2-1-373,0-3 1,-1 3 0,4-3-1,-2 1 1,0 0 0,-1-2-1,-2-2-744,1-3 1,-6-2 0,6-1 0,-3 0 0,1 0 0,-1-1-1,-3-2-4495,0-2 5095,5-11 0,2 1 0,5-11 0</inkml:trace>
  <inkml:trace contextRef="#ctx0" brushRef="#br0">18329 15673 8272,'-12'-14'516,"3"1"1,3 4 0,6 0 0,2 0 0,1 1 0,3-1 0,1-2 0,0 2-131,-4 5 0,-8 11 1,-15 14-1,1 1 0,0 1 1,1 0-1,0 2 33,0 2 0,2 0 0,6 1 1,2 0-1,2 0 0,3-4-160,2-3 0,11 1 0,7-6 0,6-3 1,11-4-1,6-3-106,5-3 1,2-3 0,-4-4-1,-1-5 1,1-3 0,-3-1-573,-3-1 0,-5-3 1,-7-3-1,-4 0 0,-8-4 1,-7-1-1,-6-2-64,-4 0 1,-6 1 0,-11-1 0,-9 2-1,-5 3 1,-8 4 487,-3 3 0,3 3 1,-2 3-1,5 5 1,6 2-1,6 4 1,7 2 271,7 5 1,3 5-278,11 3 0,12 10 0,3 7 0</inkml:trace>
  <inkml:trace contextRef="#ctx0" brushRef="#br0">19155 17592 8295,'8'-12'-14,"-2"-1"0,-5-10 692,4 6 1,-2 6-1,4 5 1,-1 5 0,-3 7-1,-2 4 1,-1 4 100,0-1 0,-4 2 1,0 1-1,1 3 1,1 0-1,2 2 1,0 0-1,0 1 1,0-1-278,0-3 0,0 1 1,0-1-485,0-2 0,0-1 0,0-2-721,0 0 326,0 1 1,0-13 0,0-5 0,0-8 0,0-6 0,0-4 124,0-3 0,0-6 1,2-2 404,2-1 0,-1 4 0,4-1 0,-1 3 1,-1 2 327,1-1 1,-5 6-1,4 3 15,-4 4 1,-1 8 0,0 6 0,-1 9 0,-2 5 0,-3 6 0,0 0 0,0 4-15,3 1 1,-5 2 0,1 1 0,-2 2 0,2 1 0,-1 0 0,2 0-542,1 0 1,0 0 0,5-4 0,0-1 0,0 1-1,0-2-3134,0-3 1,0-1 1701,0-3 1,5-2 0,0 5 1490,3-2 0,1 5 0,4-3 0</inkml:trace>
  <inkml:trace contextRef="#ctx0" brushRef="#br0">2466 9142 8358,'-33'-32'0,"11"14"-128,0 0 0,13 12 219,9 2 1,6 7 0,9 1 0,4-1 0,9-1 0,12-2 0,11-2 0,8-1 0,5-3 167,4-1 0,-31 5 0,1 0 0,0-2 1,0 0-1,1 0 0,0 1 0,1 0 1,0 0-1,0-1 0,-1 0-67,-1 1 0,-1-1 1,1 2-1,0 0 0,29-6 1,-7 2-1,-3 3 0,-6 2-749,-2 1 0,-4 0 1,-10 0-1,-4 0 1,-4 0-1,-5 0-2474,-4 0 3031,-9 0 0,3-12 0,-5-3 0</inkml:trace>
  <inkml:trace contextRef="#ctx0" brushRef="#br0">3639 8689 8372,'-13'-13'0,"1"0"0,5 1 100,7 3 0,8 3 0,15 7 0,9 2 0,10 3 0,10 0 0,5 0 1,8-1-1,1-1 0,0 1 0,-5-1 325,-5 2 1,-2 0 0,-14 4-1,-8 1 1,-8 2 0,-11 5-1,-8 2-696,-8 4 1,-14 3 0,-15 2 0,-16 4 0,-11 0 0,26-16 0,-2 0 0,-1-1 0,-1 0 0,-1 2 0,-2 0 270,-1 1 0,1 0 0,-2-1 0,-1 1 0,-4 4 0,1 0 0</inkml:trace>
  <inkml:trace contextRef="#ctx0" brushRef="#br0">6972 8503 8253,'-42'-48'169,"5"4"1,15 10 0,3 7-1,-1 8 1,-2 6 1057,-3 4-1371,-8 3 1,-8 6 0,-11 0 0,-6 0 0,-1 1 0,-3 4-1,1 2 1,-2 4 0,0 0 0,-3 4 0,0 1 0,3 2-1,5 1 133,3 2 1,3 1 0,4 5 0,3 0 0,5 1 0,6 1 0,6 4-21,4 1 0,12 2 0,0 2 1,7 1-1,6-1 0,9 4 29,11-1 0,10-1 0,18-3 0,10-3 0,-25-18 0,2-1 0,5-1 0,2-1 0,6-1 0,2-2 98,5 0 0,2-1 0,7 1 1,3-2-1,1-1 0,1-2 0,4 0 1,0-1-1,-21-2 0,1-1 1,1 0-1,1 0 0,0 0 0,1 0-160,0 1 1,0-1 0,2 1-1,8-1 1,1-1 0,0 2 0,-4 0-1,-1 1 1,1 1 0,2-1 0,0 0-1,0 1 1,3 0 0,0 0 0,-1 1-1,1 1 1,-1 0 0,1 0 0,2 1-1,1 0 1,0 1 28,-1 0 0,1 1 0,0-1 0,-1 1 0,1-1 0,-1 1 0,3-1 0,0 0 0,1-1 0,-1 1 0,1-1 0,-1 0 0,1 1 0,-1-1 0,1-1 0,-19-1 0,1 0 0,0-1 0,0 0 0,16 1 0,1-2 0,-1 1 0,1-1 0,-1-1 0,1 0 45,-2 0 0,1-1 0,0-1 0,1-1 0,1-1 0,-1-1 0,-1 0 0,-1-2 0,1 0 0,1-1 0,-1-2 0,1 0 0,-3-2 0,0 0 0,0-1 0,0-2 0,1 0 0,-2-1 0,-1-1 0,-1-1 0,0-1 0,0 0 0,0-1 0,0 0 49,1-1 0,-1 0 0,-1-1 0,-6 1 0,-2 0 0,1-1 0,1-1 0,1 0 0,-2-2 0,-1 0 0,-1 0 0,-1-2 0,-3 1 0,-1 0 0,0-2 0,-1 0 0,-1-1 0,0 0 0,-4 2 0,0-1 0,-1 0-68,-1 2 0,-1-1 0,1 0 0,-1-1 1,-1 0-1,0 1 0,13-7 0,-2 2 0,-3 1 1,-2 0-1,-4 3 0,-2 0 0,-8 5 0,-2-1 1,20-15-372,-14 6 1,-16 3 248,-9 2 1,-22 3 0,-20 3 0,-25-1 0,13 11 0,-3 2 66,-12 0 0,-4 1 0,-12-1 0,-3 1 0,18 5 0,-2 1 0,0 0 0,-3 0 0,0 0 0,-1 0 0,-4 0 0,-1 1 0,0 0 0,-1 0 0,0 0 0,0 1 17,-4 0 0,-1 1 0,0 0 1,-1-1-1,0 2 0,0 0 0,16 1 1,0 0-1,0 1 0,-1 0 1,0 0-1,0 1 0,0 0 0,-1 0 47,0 1 0,0 1 0,0 0 0,-1 0 0,-3 2 0,0 0 0,0 1 0</inkml:trace>
  <inkml:trace contextRef="#ctx0" brushRef="#br0">5719 10555 8371,'-36'-16'-75,"1"0"0,-25-7 0,-9 3 0,5 8 0,3 7 0,-4 7 0,-5 8 23,33 0 0,-1 2 1,-7 5-1,-2 2 0,-2 4 1,-1 3-1,-2 1 0,-1 2 1,-4 4-1,0 2 0,-1 2 1,0 2-1,-1 2 1,0 1-1,0 0 0,1 1 1,-2 4-1,1 0 0,20-15 1,1 0-1,0 2 0,-1 1 1,0 1-1,1 1 0,1 0 1,0 1-1,1 1 43,1 0 0,0 1 1,0 2-1,1 3 1,-1 1-1,2 1 1,1 0-1,0 1 1,1 0-1,1 2 1,0 1-1,1 1 0,1 3 1,0 1-1,2 0 1,1 1-1,1 1 1,1 1-134,2 0 1,1 1 0,1 1 0,0 4-1,1 0 1,1 1 0,4-2 0,1 1-1,2 0 1,1 0 0,1 0 0,1 0 0,2 1-1,1 0 1,1-1 0,2-1 0,2-1-1,1 0 181,0-1 1,1 0-1,4 0 1,2-1-1,4-1 1,2 0 0,2-3-1,2-2 1,2 0-1,3-2 1,1 0-1,2-2 1,3 1 0,3 0-1,2-2 1,1-2-1,1-1 1,2-1 0,3-1-1,2-1 1,1-1 285,1-2 1,2-1-1,0-1-304,-2-3 1,0-1 0,3-1 0,7 1 0,2 0 0,1-2 0,-3-2 0,0-1-1,1 0 1,1-1 0,1 0 0,0 0 0,2 0 0,1 0 0,0 0 0,0 0-1,0 0 1,1 1-380,-1-1 1,1 1-1,0 1 358,1 1 0,0 1 0,0 0 0,1-1 0,-1 1 0,0 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4599 10102 8585,'-8'-25'25,"4"1"0,3 3 1,1 1-1,0 0 1,0 1 786,0 3 0,0 6-897,0 1 1,-2 6 0,-2-2 0,-5 4-1,-3 1 1,0 1 45,3 4 1,-3-4 0,3 5-1,-2-1 1,-3-1 0,1-1-1,0-2 1,-1-1 98,1 0 0,-2 5 0,-1 1 0,-3 1 0,-4 4 0,-3 0 0,-5 4 0,-3 1 0,-5 4 0,-1 0 0,-1 4 0,2 1 0,1 2 0,1 0 0,-1 1 0,4 0 0,2 0-490,2-3 431,2-1 1,1 3 0,2-1-1,2 1 1,2 1 0,2 3-1,1 5 1,0 4 207,0 4 1,0 8 0,5 7 0,0 2 0,-1 4 0,1 2-178,0-1 1,5 7-1,4-8 1,2 0 0,2 0-1,2-6 1,4-2 190,7-4 1,6-10 0,10-3 0,2-3 0,6-3 0,6-1 0,4-2-1,3 0 1,2-2 43,3 0 1,-3 2 0,-3 1 0,-2 1 0,-2 1 0,-7 0-541,-4 3 0,0 1 0,-6 2 0,-2-1 1,-3-2-1,-2-3 0,-3-1-95,-3-4 1,-4-2 0,0-3 0,-4-4 0,-1 0 0,-3-3-577,-1 3 1,-4-4-1,-2 5 944,-5-2 0,-9-1 0,-3-5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3159 3678 8266,'-32'14'371,"8"3"1,0 1 0,6-3 0,11-5 0,9-7 0,14-9 2904,11-11 1,14-7 0,11-15-2707,4-2 1,-23 18 0,1 0-1,0-1 1,1-1 0,4-3 0,1-2-634,0-1 1,1-1 0,2-1 0,0 1-1,0 0 1,-1 0 0,-1 1 0,1 1 0,-2 0-1,0 1 1,-3 1 0,0 1 0,-3 2-1,-2 0 1,26-20 0,-8 4 0,-7 2-2628,-6 4 0,-5-2 0,-10 7 2690,-5 5 0,4-7 0,0 3 0</inkml:trace>
  <inkml:trace contextRef="#ctx0" brushRef="#br0">3746 1746 8556,'-5'-31'337,"1"0"1,-1 4-1,5 6 1,0 2 0,2 3-1,2 2 1518,5 6-1376,-3-4 1,6 12-1,-5 0 1,2 10-1,-1 11 1,-2 11 129,-3 10 0,-2 7 0,-1 7 0,0 5 0,0 1 0,0 2 0,-1-5-457,-4-3 0,4-4 0,-4-3 0,4-5 0,2-2 0,4-4 0,4-2 0,2-5-1878,3-3 0,4-3 0,1-4 0,0-8 1726,0-7 0,5-4 0,-3-2 0</inkml:trace>
  <inkml:trace contextRef="#ctx0" brushRef="#br0">4199 1253 9699,'-24'-9'1851,"-2"0"0,2 12 1,8 18-1,4 10-1370,3 9 1,4 9 0,-3-1 0,-1 3 0,0-1 0,1-1 0,2 3-1,4 3-557,0 2 1,2-3 0,3-7 0,6-1 0,9-2 0,5-1 0,5-1-2613,4-4 0,-3-5 1,5-1 2687,-1-3 0,-2-6 0,-4-9 0</inkml:trace>
  <inkml:trace contextRef="#ctx0" brushRef="#br0">4012 2132 11056,'-25'-12'2152,"3"4"1,10 2-1809,12 6 0,8-2 1,8-1-1,3-1 0,2-1 1,4-1-1,5-1 0,5-2 96,4 0 0,2 0 1,2-4-441,2 0 0,11-7 0,-1 0 0</inkml:trace>
  <inkml:trace contextRef="#ctx0" brushRef="#br0">4546 1986 9058,'-29'1'0,"1"4"1439,2 4 0,2 7 0,12 3 0,2 0-1026,1 1 0,6 2 0,-2-3 0,4 0 0,1 2 1,1-2-1,5 1 0,6-4-350,4-1 1,13-4 0,-3-2 0,2-4-1,1-4 1,-3-1 0,1-1 0,-2-4-835,-3-4 1,-2-7 0,-9-2-1,-2 1 1,-4-1 0,-5-1 109,-5-2 1,-2 5 0,-8-4 970,-3 1 1,2 4 0,-5-1 0,2 4-1,3 5 440,1 1 0,-3-3 1,2 3-931,4-1 1,6 4 0,12-2 0,6 2 0,4 0 0,2-1 179,1 1 0,8-5 0,7 1 0</inkml:trace>
  <inkml:trace contextRef="#ctx0" brushRef="#br0">4812 1946 9043,'-6'-12'2393,"-3"3"0,3 5-1648,2 8 1,7 3-1,3 7 1,1-1-1,2 0 1,0 1-1,-2-1-331,-1 0 0,5 1 1,-4-1-1,2 0 1,0 1-1,1-2-2795,2-4 1627,-4 4 1,3-10 0,-3 1-488,-1-6 1,4-5 1117,-7-5 0,2 0 0,-3-1 0,1 1 0,-1 0 2153,-1-1 1,-2 6-646,0-1 1,0 12-1,0 1 1,0 6 0,0 5-1,0 1-1028,0 2 0,0 0 0,1-5 1,4 1-1,4-1 0,1 0 1,0-1-1340,-1-3 0,0-3 0,4-6 0,1 0 110,-1 0 0,-5-10 1,-4-4-1,-3-1 0,-1-1 1,0 0 718,0-2 1,0-1-1,0 3 1,0-2 531,0 2 1,2 2 0,2 5-1,5 6 1,3 6 0,3 5-1257,3-1 0,-2 5 0,8-5 1,2 2-1,4-1 877,0-2 0,4 4 0,0-3 0</inkml:trace>
  <inkml:trace contextRef="#ctx0" brushRef="#br0">5332 2066 8331,'-19'-8'645,"8"2"1,0 5 758,3-4 0,5 2 0,8-4 1,5 0-1,5-1 0,4-1 1,2 1-1002,3-1 0,1 0 0,1-5 0,0 1 0,-3 0 0,-2-1 0,-2 1-1207,-2 0 1,-9 4 0,-5 1 0,-6 3-1,-7 2 571,-6 1 1,-3 8 0,-5 4-1,3 5 1,2 3 0,3-2 0,2-1 809,5-2 0,3 2 0,6 2 0,2 0 0,2-2 0,7-3 0,5-3-2565,6 1 0,8-4 0,4-1 0,3-5 1988,4-5 0,8-2 0,-1-7 0</inkml:trace>
  <inkml:trace contextRef="#ctx0" brushRef="#br0">5785 1919 11680,'-20'0'0,"2"0"0,3 0 3594,2 0 1,4 0-2699,0 0 0,12 0 0,1 0 1,7 0-533,2 0 0,2 0 0,1-1 0,3-2 1,2-2-541,3 2 0,-4-3 0,1 0 0,-2-1 0,-2-3 0,-2-1 0,-2 1-1183,0 1 1,-4 2 0,-1-4 0,-3 2 1485,-2-1 1,-3 4 0,-3 0-1,-2 2 1,-3-1 0,-2 2 2149,-2 2 0,5 7 0,2 3-2071,4 2 0,7 3 0,2-2 0,4-2 0,2-3 0,0-1 0,3-3-546,0-1 0,6-2 0,-6 0 0,0-2 0,-2-1 0,-2-3 0,0 1-1241,1-1 0,-7-5 0,-3 2 1,-2-3 1706,-2-1 1,0 4-1,-2 2 1,-2 1 1523,-5 3 0,5 2 1,4 1-1312,7 0 1,5 0-1,1 0 1,1 0-1,0 0 1,3 0 0,0 0-936,0 0 0,-2-2 0,-1-1 0,3-3 0,0-1-641,0-4 1,-4 0 0,-4-3 0,-5 1 822,-2 0 1,-2 4 531,0 0 0,0 4 27,0-4 1,1 6 0,4-1 0,4 3-392,2 1 0,3-5 1,1-1-1,2-1 0,6-4 1,2 0-665,1-3 0,1-4 0,0-1 1,-2-1-1,-3-4 0,-4-1 1,-3-2 257,-2 0 0,-1-5 1,-2-2-1,-2 0 1,-2 3-1,-3 2 1112,-2 3 0,-1 5 0,0 3 2344,0 3 1,-1 4-1852,-4 2 0,5 4 0,-1 11 1,5 6-1,4 6 0,0 3-498,0 2 1,4 2 0,-3 2-1,2 0 1,3-1 0,-1 0-240,0-4 0,-4 1 1,0-3-1046,2 0 0,-1-2 0,0 3 0,-2-2 47,-2-3 1,-3 4 0,-8-1-3641,-4 2 4422,-9-5 0,-8 9 0,-8-4 0</inkml:trace>
  <inkml:trace contextRef="#ctx0" brushRef="#br0">5079 2585 9443,'-48'-1'0,"7"-2"4256,8-1 0,16-1-3675,17 5 0,11 0 0,15-1 1,9-4-1,17-4 0,15-4 1,-27 5-1,1-2 0,4-1 1,2-1-500,4-3 1,2 0 0,4-4 0,3-2-1,3-3 1,1-2 0,0-1 0,-1-1 0,1-2-1,0 1 1,-1-1 0,1 2-83,0 1 0,1-1 0,-18 7 0,0 0 0,0 1 0,20-8 0,0 1 0</inkml:trace>
  <inkml:trace contextRef="#ctx0" brushRef="#br0">4559 12741 7976,'-7'-33'0,"-4"7"0,5 0 0,-1 10-775,-4 6 1,4 5 902,-2-4 1,5 5 0,-5-3 0,-2 1 0,0 3 0,-3 1 0,1 2 0,0 2 0,-1 2 0,2 5-1,2 3 437,1 1 1,6 0 0,0 1-1,6-1 1,8-1 0,5-2-1,9-2 1,9-2-404,11-3 1,12-2 0,11-1 0,-30 0 0,1 0 0,3 0 0,1-1 0,0-1 0,1-1-117,1-1 1,1-1 0,-1 0-1,1-2 1,1 1 0,0-1-1,-1 0 1,0 1 0,-2-1-1,0 0 1,-2 1 0,-1-1-1,-2 1 1,-1 0 0,34-3 1,-12-1 0,-6 6 0,-10 1 0,-8 1-1,-10 2-16,-7 0-115,-10 0 1,-7 0-1,-15 0 1,-17 0 0,-15 0-14,-12 0 1,-10 2 0,30-1 0,-2 1 79,-2 0 1,-2 0-1,1 1 1,0-2-1,-3 0 1,-1-2-1,-2 1 1,-1 0 0,0 0-1,0 0-113,1 0 1,0 0-1,0 0 1,1 0 234,4 0 0,1 0 1,0 0-1,0 0 0,2 0 1,1 0-1,-35 0 0,9 0 40,10 0 0,14 0 0,11 2 0,7 1 0,8 3-139,9 1 1,21 1 0,22 1 0,14-5 0,15-3 0,-28 0 0,1-2-1,3 1 1,2 0-74,2 1 1,1-2 0,5-1 0,1-1 0,-1-2 0,0 1 0,0-2 0,-1 0 0,1-1 0,0-1 0,-3 0 0,0 0 24,-4-1 1,-1 0-1,-3 0 1,-1 2-1,22-4 1,-13 4-1,-12-1-7,-10 1 0,-17-2 1,-8-3-1,-18 2 1,-20 3-1,-14-1 80,-11 1 1,22 5 0,-1 1 0,-2-2-1,-2 1 1,0 1 0,0 1 0,-4 0-1,-1 0 1,3 0 0,-1 0 0,-1 0 0,0 1-1,2 1 1,1-1 210,2 1 0,-1 1 1,1-1-1,2 0 1,-26-2-1,9 0 1,11 0-1,11 0-111,7 0 1,14-1 0,9-2 0,15-2 0,17 2-400,16 2 0,20 1 1,8 0-1,4 0 0,-35 0 1,0 0-1,2 0 0,0 0 7,0 0 0,1 0 1,2-2-1,-1-1 0,31-1 1,0 1-1,-4 2 0,-8 1 1,-10 0-396,-11 0 1,-8 0 0,-11 0 0,-6 1 0,-7 2-659,-9 1 1314,-17 1 0,-12-5 0,-11 0 0</inkml:trace>
  <inkml:trace contextRef="#ctx0" brushRef="#br0">4466 10982 8370,'-34'-14'619,"2"-2"0,10 3-667,4 5 0,5 11 0,3 5 0,2 0 35,2 1 0,8-6 0,8 2 0,7-4 0,6 1 0,7 1 0,7 1 907,6-1 1,6-1-650,8-2 0,1 0 0,9 0 0,5-2 0,-33 1 0,0-1-24,0 0 1,1 0 0,0-1 0,-1 0 0,0 1 0,-1 1 0,36-5 0,-1 0 0,-5 0-328,-5 3 0,-5 0 0,-9 0 0,-6-1 0,-6 1 0,-7 1 30,-7 2 0,-5-1 0,-10-2 0,-10-3 0,-13 0 152,-14 0 0,-10 0 1,-17 3-1,-9-1 1,-6 1-1,32 2 1,-1 0-61,-1 1 0,-1 0 0,2 1 0,0 0 0,-3 0 1,-1 1-1,-2 0 0,0 2 0,1-1 0,0 1 0,0 1 1,2 0-1,5 1 0,1 0-37,-28 8 0,-1-1 1,17 0-1,4 1 0,5-1 1,8-1 103,10-3 0,12 2 1,8-2-1,11 2 1,16-1-1,15-2 1,17-3 336,11-2 0,6-1-425,-28-2 1,1 0 0,-1-2 0,0-1 0,4 1 0,1-1 0,-1-1 0,1 0 0,-2-1 0,1 0-89,0-1 0,-1 0 0,-3 1 0,-2 1 0,-3 0 0,-2-1 0,31-4 0,-11 0 0,-11 2-167,-10 1 0,-13-4 0,-14 2 1,-19 1-1,-20 2 255,-18 4 1,-26 1-1,31 0 1,0 0 0,-4 0-1,-2 1 1,-3 1-1,-2-1 1,0 2 0,0 0-1,-2 1 1,0 0 113,1 1 0,0 0 0,5-1 1,1-1-1,-2 1 0,2 0 1,5-1-1,2 1 0,-27 4 0,14 1 1,12-1-589,8 1 0,17-4 0,10 4 1,13 1-1,20 2 479,19 1 0,15 6 0,-21-8 0,0-1 0</inkml:trace>
  <inkml:trace contextRef="#ctx0" brushRef="#br0">4639 12647 8416,'-21'-4'0,"3"0"0,4 1 0,0 1 0,-1 2 0,-1 0 160,-2 0 1,1-4 0,2-2 0,-2-2 0,0-2-1,0-3 1,3-4 0,0 0 0,1 0 0,-2 1-1,-1 0 1,-2-1 0,2 4 0,1 4 381,2 3 1,-5-3 0,0 5-851,2 1 1,5 7 0,4 7-1,1 4 1,6 2 84,8 0 0,3-2 1,16-2-1,6-1 1,5-3-1,8-5 1,6-2 349,4-2 1,11 0 0,-2 0 0,0 0 0,2 0 0,-5-2 365,-1-2 0,5-2 0,-3-5 1,-4 2-1,-3 1 0,-4 0-274,-3 4 0,-8-2 0,-8 1 0,-5 4 0,-7 2 0,-6 5-537,-7 2 1,-2 1 0,-9 4-1,-4-1 1,-11-2 0,-8-3-1,-11 1-171,-3-1 0,-8-4 602,-1 2 0,-4-4 0,-2-1 0,0 0 0,4-1 22,-1-4 1,0 2 0,0-4-1,3 1 1,5 2 0,2-1-1,4 1 1,4 1 214,7 1 1,2 2 0,9 2-702,4 2 1,21-1 0,16 4 0,10-1 0,14-3-1,9-1 1,10-4-7,5-2 0,1-5 0,-34 1 1,1 0 356,2-1 0,0 0 0,6-3 0,1 0 0,-2 2 0,-1 0 0</inkml:trace>
  <inkml:trace contextRef="#ctx0" brushRef="#br0">4386 10942 12080,'-21'0'-148,"2"1"1,5 4 0,2 3-29,4 4 0,-3 2 0,7-1 0,1 0 0,4 1 478,8-1 1,9 0-1,17 1 1,10-1-1,5-1 1,8-2-1,4-3 1,8-1-194,1-3 0,2-1 0,-34-2 1,2-2-1,-1 0 0,1-2 0,0-1 0,1-1 1,1-3-1,0 0 0,0-1 0,0-1 11,0 0 1,0-2 0,-4 1 0,0-1 0,31-13 0,-8-1 0,-9 2 0,-8 1 0,-10 3-14,-8 2 0,-8 4 0,-13 3 1,-13-2-1,-20-1-122,-19 0 1,-12 8 0,-16 2 0,31 5 0,-1 0-1,-4 2 1,-2 1 0,-3 1 0,0 2 0,-3 1-1,0 2-105,0 1 1,-2 2 0,-1 5 0,0 2 0,-3 2-1,1 1 1,1 2 0,1 1-187,2 1 1,0 3-1,2 1 1,2 2-1,7-2 1,-1 1-1</inkml:trace>
  <inkml:trace contextRef="#ctx0" brushRef="#br0">12024 12421 8163,'-2'-12'0,"-2"3"0,-4 3-31,1 0 26,-5 5 0,5-5 0,-7 6 1,1 0-1,0 0 0,-1 0 1,1 0-1,0 1 0,-1 2 1,1 2 1625,0-2 1,4-2-832,0-1 1,8 0-781,1 0 1,6 0 0,7 0 0,2 0 0,1 0 0,3 0 159,2 0 1,0 0 0,2 0 0,0 0 0,0 0 0,1 0-27,-2 0 0,2 0 1,-5 0-1,0 0 1,1 2-1,-4 1-189,-1 1 1,-2 1 0,0-5-153,1 0 0,-8 0 197,-6 0 0,-6-2 0,-8-1 1,0-1-1,-3-1 0,-2 1 1,0-1 20,0 2 0,-4 0-46,6-1 1,-7 3 0,2-4 0,-4 4-1,0 2 1,-2 2 0,-2 3 30,-1 1 1,1-2 0,7 2 0,0 1-1,1-2 1,1 1 308,4 0-299,2-4 1,13 3-1,7-6 1,7-1-1,5-2 1,6-2-206,2 2 0,3 0-176,3-1 0,2 3 1,2-4-1,-2 4 365,-1 1 0,2-6 0,6-2 0</inkml:trace>
  <inkml:trace contextRef="#ctx0" brushRef="#br0">14437 13274 8183,'-8'-6'-179,"1"4"369,2-2 0,4 1 0,-2 0 0,6-1 0,6 1 0,3 0 0,2 0 0,3-2 1,2 2-1,2 2 0,2 1 0,3 0 0,2 0 34,3 0 1,-3 0 0,3 0-1,-3 0 1,-1 0 0,-1 0 0,0 0-1,-3 1-209,0 4 1,-6-4-1,4 4 1,-2-4-1,-2-1-167,-3 0 204,-6 0 0,-4 0 0,-8 0-87,-5 0 1,-7 0-1,-4 0 1,0 0-1,-6 0 1,-2 0 0,-4 0 35,-2 0 1,3 0 0,-5 2 0,-1 1 0,0 3 0,1-1-1,5 3 1,3-2 99,2 0 1,0-2 0,4-4 0,4 0 0,4 0 132,0 0 0,10-1 0,7-2 0,10-3 0,8 0-243,7 0 0,5-3 0,7 3 0,1 0 1,2 0-1,1 2-634,-1-2 0,3 4 0,0-2 643,2 3 0,-5-5 0,2-2 0</inkml:trace>
  <inkml:trace contextRef="#ctx0" brushRef="#br0">22395 12607 7966,'-14'0'0,"1"-1"0,-2-2 0,-1-1 0,-2 1 0,2 1 519,1 2 0,2 0-26,-1 0 0,8 0 1,8 0-1,8 0 1,7 0-1,0 0-102,3 0 0,-4 0 1,5 0-223,-2 0 1,0 5-1,-3 1 1,2-1 31,-2 1 1,-1 5-1,-1-2 1,-3 2 0,-2 3-1,-3-1 76,0 0 1,-4 2-1,2 2 1,-2 0 0,-2 1-1,0 0 1,0 0-156,0-2 0,0 3 1,1 0-1,2 1 0,3-1 1,0-3-1,1 1-40,1 0 0,1-2-118,4 3 1,0-2-1,-1 2 1,-2 3 109,-1-1 1,-6 6-1,3-4 1,-1 3-1,-1 2 1,-1-1 0,-1-1 35,-2-2 1,0 5 0,0-5 0,0 1 0,0 0 0,-2-2-80,-2 0 1,2-5 0,-2 0-1,2-2 1,1 0 0,-2 1-218,-2 2 0,-4 0 0,4-6 0,-3-2 0,-2-1-766,-2 1 0,-1-2 556,-1 1 0,1-7 0,0 3-809,-1-4 0,7-2 0,5-4 1,8-2 1204,8 0 0,2-11 0,-3 3 0</inkml:trace>
  <inkml:trace contextRef="#ctx0" brushRef="#br0">22541 13261 7702,'-20'0'-50,"2"0"1,7 0 0,3 0 469,-3 0 1,4 0 0,-1 1-1,2 3 1,3 5 0,2 3 365,1 2 0,1 5 0,2 1 1,5 1-1,2-3 0,5-3 58,0-2 1,1 0-689,2 1 0,3-2 1,4-2-1,-2-3 0,-2 1-192,-2-1 1,4-4 0,-6 2-1,0-4 1,-2-1 0,-2 0-756,0 0 0,-4 0 117,0 0 1,-6-6-1,3-1 1,0-2-1,3 0 1,3-1-517,1-2 1190,12-7 0,-3-2 0,11-6 0</inkml:trace>
  <inkml:trace contextRef="#ctx0" brushRef="#br0">23128 12874 7993,'-14'-6'1320,"7"5"1,3-5-1,7 7-901,1 4 0,2 2 0,-3 8 0,1 1 0,1 3-151,1 2 0,-5 1 0,4 4 0,-4-3 0,-1-2 0,0 0 0,2-2-50,2 0 0,-2-1 1,2-5-579,-3 1 1,-1-8-1,0-8 1,0-8 0,-1-10 158,-3-5 0,1 5 1,-6-12-1,0 0 1,0-1-1,0 2 512,-1 3 0,4 3-34,1 3 1,-1-2 0,2 6 0,1 2 552,1 1 1,4 3-503,2 3 0,4 2 0,5 4 0,2-1-479,3 1 0,-2 1 0,5 2 0,0 0 1,-2 0-1,1-1-1124,1-4 0,0 4 700,1-4 1,3 4 0,-4 1 0,1 0 0,-1-2-2332,-2-2 2906,5 2 0,-9-9 0,4 3 0</inkml:trace>
  <inkml:trace contextRef="#ctx0" brushRef="#br0">23688 12461 7846,'-14'0'158,"1"0"0,0 0 1,-1-2 307,1-2 0,0 1 0,-1-4 276,1 1 0,4 1-530,0 5 0,6 2 1,-1 2-1,2 7 1,2 3-1,0 6 4,0 0 1,0 3-1,0 3 1,0 2 0,2 2-1,2 1 1,5-1-229,3-2 0,-3 3 0,0 0 0,1-3 0,2-3 0,0-3 0,-2 1-359,-1-3 1,-4 1 0,2-5-1,-1 2 1,-2-3 0,1-3-1337,-1-3 0,-1-2 558,-7 2 1149,2-3 0,-15 0 0,2 1 0</inkml:trace>
  <inkml:trace contextRef="#ctx0" brushRef="#br0">23474 12954 7846,'-11'-13'482,"2"-1"1,4 3 0,11 0 0,7 4 0,8 1 0,4 1 1674,2-1-2085,6-1 0,1-2 0,6 2 0,-2-1 1,-1 2-1,-3-1-3804,-1 0 3732,4 4 0,-9-9 0,5 4 0</inkml:trace>
  <inkml:trace contextRef="#ctx0" brushRef="#br0">23834 13034 8473,'0'-13'0,"-6"5"0,-1 5 0,-2 5 298,0 2 0,5 7 1,-4-3-1,1 4 0,1 3 1,-1 1-1,1 4 0,-2-1 1,1 2-1,-2-2 0,0 2 1,2-2-1,1 0 1,3-3 1136,1-1 0,2-1-1435,0-1 0,12-12 0,3-2 0</inkml:trace>
  <inkml:trace contextRef="#ctx0" brushRef="#br0">24181 12581 11986,'0'-21'-271,"0"2"1,0 6 661,0-1 1,0 1-1,0 0 1,1 1 0,4 1 1049,4 2 0,3 6-1258,1-1 1,0 4 0,1 3 0,-1 3 0,-1 1 0,-2 2 5,-1-1 0,-2 3 0,4-2 0,-4 3 0,1 2 0,-3-1-283,1 0 1,-1-4 28,-5 0 1,0 0 0,-2 4 0,-2-1-44,-5-3 1,-3 3-1,-1-5 1,0 1 0,1-3-1,1 0-68,2-1 0,8 2 1,1-3 154,7 2 0,5-1 0,3-4 1,1 0-1,4 2 0,-1 1 225,0 1 1,-1 6-1,-5-1 1,1 2 0,-1-1-1,0 0 97,1 5 0,-7-2 0,-3 5-181,-2-3 0,2 3 1,1 0-1,-4-2-115,-4-1 1,0-2 0,-6 0 0,-1 1 0,-2-2-1,-1-2-129,0-1 1,-1-6 0,1 3-1,0-2 1,-1 1 62,1-2 1,0 2-1,-1 0 1,1-1 0,0 2-626,-1 3 0,1-1 0,0-1 0,1 0 1,1-1-3730,2 0 4390,6 5 0,-14-10 0,2 5 0</inkml:trace>
  <inkml:trace contextRef="#ctx0" brushRef="#br0">22261 6077 8355,'-7'-6'-196,"3"-3"-1518,2-2 1806,2 3 0,0-4 0,0 3 553,0-2 1,-4-3-251,-1 1 1,-1 5-1,3 3 85,-1-1 1,-1 3-1,4-5 33,-4 2 0,4 3 1,-3 8-196,2 4 0,2-2 1,0 2-1,0 1 1,0 2 8,0 2 0,0-1 0,0 0 1,0 1-1,0 0 153,0 4 0,0-6-254,0 6 0,0-6 1,0 5-1,0 0 0,0 0 48,0 6 0,4-3 0,1 3 0,-2-1 0,-2 0 0,-1 0-47,0 2 0,5 0 1,-1-1-1,1-2 1,-1 0-1,1-1 1,-2 3-85,-2-3 0,-1 4-14,0-6 1,0 4 0,0-4-1,0 0-54,0 1 1,0-4 0,0 4 0,-1-1 0,-2-1 0,-2 0-619,2-2 0,2-2 0,1 0-795,0 1 0,1-7 0,4-3-1219,4-2 1,-2-2-1,2 0 2557,1 0 0,-4-6 0,0-1 0</inkml:trace>
  <inkml:trace contextRef="#ctx0" brushRef="#br0">22195 6717 8355,'-17'12'96,"4"-3"1,4 2-1,0-2 1,5 3 810,2 2 0,2-1 0,0 0-465,0 1 1,2 0 0,2 3 0,4 0-1,1 1 1,-1 0-111,3 0 1,-1-1 0,1-3 0,-3-2 0,3-3 0,1-5-197,1-3 0,5-8 0,1-6 0,0-8 1,2-4-1,0-2 0,1 0-537,-1 1 1,-2-1-55,-6 1 1,1 0 0,-3 3 0,0 2 0,-4 2-900,-1 2 1,3 7 0,-3 3-1775,1 1 3128,-4 1 0,3 5 0,-6 0 0</inkml:trace>
  <inkml:trace contextRef="#ctx0" brushRef="#br0">14597 9142 8440,'0'-13'-208,"-5"4"-578,1 0 929,-1 6 0,-1-7 0,-3 6 274,-2 1 0,2 1 0,1 4 0,4 2 0,5 3 17,7 1 0,4-2 1,2-6-1,4 0 0,4 0 1,4 0-169,0 0 1,2 0 0,3-2 0,3-2 0,2-4 0,0 0-129,1-1 0,-5 4 0,-1-2 1,-3-1-1,-2 3 319,-4-1-597,-3 1 0,-9 1 1,-5-1-1,-11 2 76,-9 2 1,-6 1 0,-7 0-1,-1 0 1,-4 1 0,0 2 0,-1 2 208,0-2 1,3 3-1,-3 0 1,2-1 0,2 1-1,3-3 195,5-1 1,-2 2 0,7 1 0,2-1-203,4 2-241,6-4 1,6 8-1,5-6 1,6-1-1,6-1 1,2-2-316,4 0 1,3 0-1,2 0 1,4 0-1,-1 0 1,1 0 417,-3 0 0,-2-6 0,-2-2 0</inkml:trace>
  <inkml:trace contextRef="#ctx0" brushRef="#br0">11757 9915 8391,'-9'0'-349,"0"0"0,-1 0 90,-2 0 1,3 0 0,0 0 0,-1 0 1173,-2 0 1,6-1 1872,6-4-1672,6-2 1,3 0-575,0 2 1,1 4-523,8 1 0,3 4 0,6 1 0,-1-2 0,2-2 62,3-1 0,-2 0 0,2 0 0,-3 0 1,-3 0-1,-1 0 0,-4 0 96,0 0 0,-3 0 1,-3 0-1,-1-1-168,0-4 1,-7 2 0,-6-4 0,-7 1 0,-5 3-109,-1 1 0,-2 2 0,-3 0 0,-4 0 0,-2 2 0,1 1 20,0 1 1,1 2 0,-5-3 0,1 3 0,1 0 0,1 0 0,3-2 539,2 2 1,1-3-907,5 6 1,1-4 29,3 4 1,3-5-1,8 3 1,4-1-1,7-1 414,8 1 0,10 1 0,3 6 0</inkml:trace>
  <inkml:trace contextRef="#ctx0" brushRef="#br0">22768 6264 8093,'0'-14'-11,"0"6"1,0-1 0,1 0-1,2 0 1,3 0 992,2-1-495,-5 4 1,4-2 0,-3 5 0,4 0 0,1 3 0,-2 5 35,-1 2 0,0-2 0,-2 4 1,4 1-1,1 0 0,-2 1-167,-1-2 0,3-1 0,-5 6 0,1-1-448,1 0 1,-5 1-337,4-1 1,-4-8-1,-1-10-235,0-11 710,-6-2 1,5-6 0,-4 5 0,4-2 0,1-1-1,0 0 1,0 1 94,0 2 1,0 1 0,1 5 0,2 0 0,3 1 102,2 3 1,-4 3 0,5 6-1,1 0-763,2 0 172,-4 6 0,3-5 0,-2 5 0,3-1 0,2-1-458,-1-1 0,2-1 0,1-2 0,3 0 1,2-2 803,3-2 0,-5-4 0,0-5 0</inkml:trace>
  <inkml:trace contextRef="#ctx0" brushRef="#br0">23274 5971 9558,'-7'-6'348,"3"-3"0,2-3 0,4-1 117,2-1 1,-1 7 0,4 1 245,-1 0-426,-1 5 1,-7 1-1,-1 8 1,-3 4 0,0 2-1,1 0 1,0 3 129,-1 0 0,5 1 0,-4-4 0,4-1 0,2 0-545,4 1 0,2-3 0,6-2 0,1-4 0,-1-4 1,0-1-287,1 0 0,-1-6 0,-1-3 0,-2-2 0,-2-3 0,-1 1 0,-1 0-293,0-1 1,-2 1 1076,-4 0 1,0 4-1,0 3 299,0 4 1,0 5 0,0 11 0,0-1 0,2 0-1,1 1 33,1-1 1,1 0-628,-5 1 1,1-3 0,2 0 0,3-2-1124,2 1 0,0-4 1,6-2-1,-1-2 1,0-2-1,1 0 1050,-1 0 0,6-6 0,2-1 0</inkml:trace>
  <inkml:trace contextRef="#ctx0" brushRef="#br0">23701 6037 8110,'-1'9'1093,"-2"0"-580,-2 1 0,1-2 1,4 1-1,0 1 1,0 2-1,0 1 1,0 0-1,0 2-194,0 3 0,0-2 1,0 7-1,0-1 0,-2 0 1,-1 0-1,-1 0-1367,1-1 1048,-5 4 0,1-4 0,-6 6 0</inkml:trace>
  <inkml:trace contextRef="#ctx0" brushRef="#br0">21715 6250 8116,'-14'0'47,"1"0"0,4 0 0,0 0 0,1 2 0,0 2 0,2 4 0,2 1 358,-1 0 1,-1-5 0,2 3 0,-3 1 17,-1-1 1,1-2-1,4 4-237,-2 1 0,-1-3 1,3 2-1,-1 2-65,1 0 1,2 3 0,1-1 0,0 2 0,0 1 0,0 2-25,0-2 1,0-5 0,0-3 0,1 1 0,3 0 0,5-1-96,3-2 0,2-2 1,-1-4-1,0 0-76,1 0 0,5 0 1,1 0-1,3 0-181,-1 0 1,-6-4 172,2-1 1,-3 1 0,-2 4 0,0 0-18,1 0 0,-7-6 0,-1-2 0,-1-1 1,-1 1 36,-1-3 0,-2-2 37,-1-5 0,0 2 0,-1-5 1,-2 0-1,-3 2 85,-1 0 1,2 1 0,-4 5 0,-1-1 0,-2 1 0,-1 1 21,-1 3 1,0 3 0,-3 6 0,0 0-1,-1 2 1,0 2 487,0 5 1,1 3-645,3 1 1,1 5 0,1 0-1,2-2-293,1-1 0,1-2 0,-1 1 0,6-2 367,6-4 0,11-2 0,7-6 0</inkml:trace>
  <inkml:trace contextRef="#ctx0" brushRef="#br0">15983 1972 8005,'0'-13'0,"-2"0"282,-2-1 1,-2 6 0,-4 0 0,1 1 1072,-2-1 1,5 4 545,2-5-1286,3 6 1,6-3-1,4 6 1,2 2-1,-1 2 1,-1 5-1,0 3 17,-2 1 0,4 6 1,-7 4-1,-1 3 1,-3 4-1,-6 4 1,-6 1-1,-6 5 65,-2 2 1,-2-4 0,-4 7-1,4-4 1,3-2 0,1-4-495,0-4 1,5-2-533,4-3 0,5-4 1,-4-1-28,2-2 1,8-7 0,7-7 0,3-4 0,2-4 0,3-4-325,0-7 1,1-9 0,-4-2 0,-1-5 0,-1-1 0,-3-2 0,-5-2 32,-2-4 0,-2 5 891,0 3 0,0-1 0,-2 0 0,-1 3 0,-1 2 45,1 5 0,1-2 1,2 6-1,0 2 1,0 1-1,2 2 377,2 0 0,4 1 0,6 2 0,3 2 0,2 1 0,0 1-416,0 0 1,5 0 0,-2 3 0,3-3 0,2 0 0,0 0 0,-1 2 0,1-1-392,0 1 0,-2-1 0,-1 4 0,-2-2 0,0-1 0,0 1-963,1 1 0,-3 2 0,2 0 1,-4 0-1,-1 0 0,-1 0 1104,2 0 0,5 6 0,-2 1 0</inkml:trace>
  <inkml:trace contextRef="#ctx0" brushRef="#br0">15996 2132 11407,'-34'-4'0,"4"1"1086,7 4 1,9 5 0,10 8-368,3-1 1,8-6-1,6-2 1,8-4-615,4-1 0,6 0 0,3 0 0,3 0 1,5 0-128,-1 0 0,1 0 1,-4 0-1,-1 0 22,-1 0 0,-1-6 0,5-1 0</inkml:trace>
  <inkml:trace contextRef="#ctx0" brushRef="#br0">16996 1906 7977,'0'-14'1669,"0"1"1,6 6-644,3 2 0,-3 5 0,-2 6 0,-2 6 0,-2 7 0,0 5-250,0 4 0,0 8 0,0-1 0,-2 4 0,-1 1 0,-3 0 0,0-2 0,0-1-798,3-1 1,2-7 0,1 1 0,0-6 0,0-7 0,0-2 0,0-1-4127,0-1 3845,0-6 0,-2-1 0,0-7 0,-3-4 1,2-5-2,2-6 0,1-7 1,0-8-1,0-4 1,0-5-1,1-3 254,4-2 0,2 1 0,6 6 1,-1 2-1,0 5 0,0 4 1,4 5 1539,3 4 1,-1 5-851,4 4 1,-4 3-1,4 6 1,1 3 0,-1 4 88,0 7 0,-1 8 0,2 2 0,-2 4 1,-2 4-1,-2 2-424,-2 3 0,-2-2 0,-1 2 0,-3 1 0,-3 1 0,-2-5 1,0-5-474,-1-2 1,-9 0-816,-7-1 0,-6-5 0,-9-3 1,-3-3-1,-3-4 50,-1-2 1,-7 2 0,2-7-1,-2-1 1,2-1 0,5-4-1,3-2-673,4-5 1,8 1 0,3-2 1605,7-5 0,10-4 0,7-8 0</inkml:trace>
  <inkml:trace contextRef="#ctx0" brushRef="#br0">18236 1786 8038,'0'-13'605,"0"-1"524,0 1 1,-2 5 0,-1 5-391,-1 6 0,-1 6 0,4 8 0,-2 2 0,-2 2 0,1 2 1,0 2-264,-1 2 1,-1 4-1,3 0 1,-1-3-1,1-2 1,0-6-613,-2 0 1,4 2 0,-4-4 0,4-2 0,0-1-692,-4-2 1,2-6 0,-4-4-1,1-6 168,3-5 1,0-10 611,-2-4 1,4-4 0,-4 0 0,4-2 0,1-2 443,0-1 0,0 0-192,0 4 0,0 2 0,1 3 1,2 4-1,3 3 151,2 2 0,-4 0 0,5-1 1,1 2-1,1 2 0,-1 3 1252,-1 1 0,1-3-1373,8 4 1,-3-1-1,4 3 1,1-2-1,0-1-374,1 0 0,4 0 0,-3 3 0,4-3 1,0 0-1,-1 0-650,-2 3 0,-3 0 0,-3 0 0,0-3 0,0 0-2901,-2 0 0,-7 2 3690,1 4 0,-12 6 0,2 1 0</inkml:trace>
  <inkml:trace contextRef="#ctx0" brushRef="#br0">18249 1906 8014,'-21'0'1118,"2"0"0,7 1 1,2 2-977,1 2 0,6 1 0,0-3 0,6 1 0,6-1 1,3-2-1,1-1-189,0 0 1,5 0-1,1 0 1,1 0-1,-1 2 1,-3 1-1,0 3 1,1 0-4002,1 0 4048,-7 4 0,1-3 0,-4 7 0</inkml:trace>
  <inkml:trace contextRef="#ctx0" brushRef="#br0">18076 2172 8379,'-20'9'0,"0"0"0,-1 0 954,3-2 0,9 5 0,6-4-482,6-1 0,11 3 0,8-5 0,5-2 1,2-2-1,4-1 0,1 0 0,3 0 1,1 0 325,2 0 1,-1 0 0,-2 0-799,-2 0 0,-5-12 0,3-2 0</inkml:trace>
  <inkml:trace contextRef="#ctx0" brushRef="#br0">18662 2106 8654,'-6'-8'462,"3"4"0,-4 8 0,1 5 0,2 3 1,-1 1-1,-1 1 0,-1 0 0,-2 3 1,0 2-1,2 0 0,-1 1 0,2-4-173,0-1 1,0-2-1,3 0-1598,-1 1 0,0-6 1,5 0 1308,3-2 0,4-2 0,5-4 0</inkml:trace>
  <inkml:trace contextRef="#ctx0" brushRef="#br0">19235 1733 8031,'8'-11'0,"-2"-1"1471,0 2 1,-5 1-559,4 5 0,-4 4 0,-1 1-180,0 11 1,-1 6 0,-4 7 0,-4 0 0,-3 5-382,-1 2 1,1-1 0,2 3-1,1-1 1,0-5 0,2-3-1,2-4-759,4-2 1,1-1 0,0-5 0,0 1-1607,0-1 1,1-7-1,2-6 1505,2-7 0,-1-11 1,-4-4-1,0-4 1,2 0 263,2-1 0,-3 0 0,4 1 547,-4-1 1,4 2-1,1 1 1,0 4 1054,0 0 0,4 3-616,-1 3 75,3 1 0,1 4 0,2 2 1,1-1-569,2 1 1,6 4 0,-2-2-1,3 2 1,2 0 0,-1-1 0,0 1-932,-4 2 1,6 1 0,-4-2 0,-2-1 0,0-1-1335,-1 1 0,-5 1 2016,2 2 0,-9 0 0,-3 0 0</inkml:trace>
  <inkml:trace contextRef="#ctx0" brushRef="#br0">19195 1906 9250,'-8'4'0,"0"2"0,2 2 792,3 2 0,2-3 0,2 1 0,4-2-352,4-3 0,7-2 0,3-1 0,2 0 0,1 0 0,0 0 0,1-1-884,0-4 1,1 4 0,0-4 0,-4 2 443,0-1 0,3 2 0,-2-4 0</inkml:trace>
  <inkml:trace contextRef="#ctx0" brushRef="#br0">19142 2159 8031,'-13'6'882,"-1"1"1,3 7 0,2-1-871,4 0 1,4-4-1,2-1 1,4-2 567,4-4 1,8 0 0,7-2 0,4 0 0,5 0-493,1 0 0,0 0 1,1 0-1,-2-2-88,0-2 0,7-9 0,7-8 0</inkml:trace>
  <inkml:trace contextRef="#ctx0" brushRef="#br0">19649 2119 9315,'-6'-19'1335,"10"10"0,1-1 0,5 4 0,3 1-797,1 2 0,0 2 1,3 1-1,2 0 1,0 0-1,1 1 1,-4 4-557,-1 4 0,-8 2 0,-3 3 0,-2-1 1,-4 2-1,-2 1 0,-6 3 0,-5 1-499,-3-1 0,-4 3 0,4-4 1,2-2-1,1-1 0,3-2 414,3 1 12,3-1 1,8-4 0,4-2-1,7-1 1,6-3-534,2-1 1,9-7 0,-2-1 0,4 0 623,5 0 0,2-10 0,1 1 0</inkml:trace>
  <inkml:trace contextRef="#ctx0" brushRef="#br0">20129 2239 9432,'-14'0'0,"1"0"762,0 0 1,4 4-1,1 2-1071,2 2 0,-3-4 0,5 5 0,1 1 309,2 2 0,1 2 0,0-1 0</inkml:trace>
  <inkml:trace contextRef="#ctx0" brushRef="#br0">20249 2386 12020,'-14'-17'1779,"1"4"0,5 1-2766,4 8 0,3 1 0,2-5 303,3 2 684,4-4 0,5 9 0,1-5 0</inkml:trace>
  <inkml:trace contextRef="#ctx0" brushRef="#br0">20408 2479 7981,'-13'-6'214,"-3"6"-214,3 0 0,2 0 0,11 6 0</inkml:trace>
  <inkml:trace contextRef="#ctx0" brushRef="#br0">17916 1439 9060,'-12'-13'232,"3"0"1,3-5 0,6-1 0,2-1 0,2 1 0,3 3 0,2 1 0,-1 2-18,-2-1 1,4 1 0,-1 1 0,1 2 0,1 2-1,-4 1 1,0 0 547,1-4 1,1-1 0,3-1 1091,-4 0-1079,-2 5 0,-7 4 0,-2 10-351,-2 7 1,-5 2-1,3 7 1,-2 2 0,0 3-1,-1 2 1,-1 4 95,2 1 0,-3 1 0,5 5 1,0-1-1,1-2 0,1-2-286,1 2 1,-1 5 0,5 1 0,0-3 0,0 1 0,0-1-33,0 3 1,0 6 0,0 0-1,0 3 1,0 3 0,0 1 0,0 3 204,0 2 1,0-3-409,0 4 0,0-3 0,0 5 0,-1-1 0,-2-2 0,-1 0 0,-2-8 0,3 2 0,-2-5 0,1 0 0,-1 1-189,1-2 0,-1 1 1,4-6-1,-2-1 1,-3-1-1,0-2-447,0 0 1,0-2 434,2-2 1,-2 1 0,-4-6 0,1-1 0,0-2 14,1-2 0,-3 1 0,3-2 0,-1-3 1,2-4-1,-1-3-685,1-2 0,4-2 674,-1-7 1,2-10-1,2-16 1,0-5 0,0-8-1,0-4 1,0-5 163,0-2 0,5 2 0,0-7 0,1-2 1,2-3-1,-2-2 0,1-1-203,1-4 0,-4-3 0,3-4 0,-1-1 0,-1-1 0,-1-2 1,-1 35-1,-1 1-360,-1-1 0,1 1 0,-1-35 598,-1-3 0,0 14 1,0 0-1,0 1 1,0 5 38,0-2 0,0 5 0,0 6 0,0 5 0,0 2 0,0 5 433,0 1 1,5 7 0,-1 6 0,-1 2 0,0 4 0,0 3 1961,1 3-1968,1 6 1,-1-1-1,2 8-262,2 5 1,-4 3 0,3 3 0,1 4 0,-2 8 0,1 8-20,1 8 0,-6 9 1,3 9-1,-4 3 1,-1 5-1,0 2 0,-1 3 175,-4 0 1,3-3 0,-2-33 0,-1 0-290,0 0 1,-1 1 0,1 1 0,0 0-1,0 1 1,0-1 0,0 1 0,1 0-74,-2-2 0,1 0 0,1 2 0,1 0 0,-2 1 0,1 0 0,2-2 0,1 0 0,-3 34 0,2-1 0,2-4-81,0-1 1,0-2 0,0-6 0,0-5-1,0-5 1,-1 1 0,-2 1-427,-2 1 1,-4-6-1,3-2 1,0-5-1,-1-3 1,0-3 3,-4-2 1,1-2 0,0-6 262,1-2 1,4-6 0,-2 2 0,1-3 0,1-3-3649,0-4 132,3-2 2724,-4-6 1,11-1 0,0-2-1,3-1 1032,2 1 0,2 1 0,1 2 0</inkml:trace>
  <inkml:trace contextRef="#ctx0" brushRef="#br0">16969 16246 8054,'-1'-8'585,"-4"4"1,2 2 0,-3 2 0,4 2 0,4 2 0,4 4 0,3 1 0,0 0 0,-1 2 1214,-2 6 1,2-1-1,-3 5-1706,-2-2 1,-2 3-1,-1-4 1,0-2 0,0-1-1,0-2 1,0 1 0,-1-2-672,-4-4 0,2 3 0,-4-8 0,1-5 51,3-5 1,2-9 0,1-4-1,0 0 1,1-4 0,2-1 736,2-2 0,3-4 0,-2-2 0,2 1 0,2-1 0,2 5 1,0 3 447,-3 3 1,3 5 0,-4 1-1,3 4 1,-1 5 0,-1 1-136,1 3 1,-2 2 0,1 1 0,0 1 0,-1 3 0,0 5 0,-1 3-586,1 2 1,-4 3 0,5 3 0,0 0 0,0 4 0,-2 0-1572,-1-2 0,4 2 0,1-5 0,4 0 0,4 0 1632,2-2 0,1-3 0,5 0 0</inkml:trace>
  <inkml:trace contextRef="#ctx0" brushRef="#br0">17463 16113 9424,'7'-26'0,"-3"4"1242,-2 4 0,4 4 0,3 2-642,2 3 0,3-2 1,-1 9-1,0 4 0,1 9 1,-2 7-1,-2 2 1,-3 6 83,-1 3 0,-1 1 0,-5 5 0,0 1 1,0-1-1,0-1 0,0 0-2267,0 1 1,1-6 0,2 2 0,3-3 0,0-1 1582,0 0 0,10-7 0,-1 0 0</inkml:trace>
  <inkml:trace contextRef="#ctx0" brushRef="#br0">17876 16153 9687,'-2'-14'1476,"-2"1"0,2 4-768,-2 0 1,4 6 0,6-1 0,6 2 0,5 4-550,4 2 0,0-1 0,3 6 0,-4 0 0,1 0 0,-2 0 0,1 1-1862,-4 2 1,-3-2 0,-4 2 1702,-4 3 0,-4 1 0,-1-3 0</inkml:trace>
  <inkml:trace contextRef="#ctx0" brushRef="#br0">17916 16312 8759,'13'0'0,"2"0"639,3 0 1,-2 6 0,6 2 0,2 1-1,1 0 1,2 1 0,-1 2-640,1 1 0,6 6 0,1 2 0</inkml:trace>
  <inkml:trace contextRef="#ctx0" brushRef="#br0">18689 16352 7916,'-9'-11'139,"0"2"0,-1 4 348,-2 4 0,0 7 1,2 3-1,2 4 1,2 3-1,3 3 0,2 1 1,1 0-1,0 1 1,0 1-1,0 1 0,0-3 652,0 0 1,0-3-1,1-3-1238,4-1 1,2-6-898,7-2 594,-7-4 0,3-11 1,-4-5-1,0-4 1,0-5 172,-3-1 0,0-3 1,0-2-1,1-1 0,-1 3 1,-1 1-1,-2 4 721,0-1 1,0 2 0,0 8-1,0 1-292,0 0 1,6 5-1,3 5 1,3 6-1,1 6-922,0 3 1,5 1 0,1 2 721,2 3 0,1-3 0,5 4 0</inkml:trace>
  <inkml:trace contextRef="#ctx0" brushRef="#br0">18982 16312 10111,'0'-19'0,"0"-2"2147,0 1 1,6 6-1836,3 10 1,3 7 0,1 3 0,0 1 0,-1 4 0,-1 0 0,-4 3 0,-1-1-155,-3 0 1,-2 2 0,-1 2 0,0 0 0,0 0 0,-1-3-1,-2 0 1,-3-2-700,-1-4 0,2 3 0,-2-5 0,1 1 609,3 4 0,1-4 1,2 2 0,2-5 1,2 4-1,4-1-239,-1 0 0,5-2 0,-5 4 0,2 0 0,0 0 0,2-1-540,0 3 1,4 1-1,3 0 1,3-2 0,1-3 709,0-1 0,6 5 0,6-4 0</inkml:trace>
  <inkml:trace contextRef="#ctx0" brushRef="#br0">19529 16312 9376,'-9'-13'1611,"0"0"1,4 5-1279,-3 4 1,5 10 0,0 6 0,6 5 0,5 3-1,3 0 450,-2 1 1,3 3-1,-4 6-1380,4 1 0,2 0 0,-1-5 0,-1 0-850,-3-4 0,3 3 1447,-4-3 0,-2-3 0,0 1 0</inkml:trace>
  <inkml:trace contextRef="#ctx0" brushRef="#br0">19355 16592 8054,'-13'-26'218,"4"0"0,2 4 0,1 3 0,4 3 0,4 1 0,5 3 2615,5 0 1,0 6-2717,10 2 0,2 2 0,5 2 1,3 0-1,-3 0-303,-1 0 0,-1 2 0,0 2-2954,-1 5 3140,1-3 0,0 12 0,-1-3 0</inkml:trace>
  <inkml:trace contextRef="#ctx0" brushRef="#br0">19649 16526 8054,'-14'0'0,"-3"-5"0,-3 1 0,1 1 219,0 1 1,1 8-1,5 3 1,-1 2-1,2 0 1,4 1 0,3 3-1,4 0 1,1 0-1,0-2 1,0 0 0,0 1 580,0-1 1,4 0 0,4-1 0,2-3 0,5-5 0,0-2 0,-1-2-1760,0 0 1,-1-2-1,-1-2-543,-3-5 0,-3-4 0,-6-3 0,0-4 1591,0 0 1,-2-1 0,-2-3-1,-5 3 1,-3 1 0,-1 0 0,-1 1 1045,1 3 0,4 7 0,2 3 0,2 2-875,7-1 1,5 2-1,11 6 1,4 3-1,3 0 1,3 1-261,4 1 0,8 1 0,7 4 0</inkml:trace>
  <inkml:trace contextRef="#ctx0" brushRef="#br0">19875 16499 9551,'0'-7'2413,"6"1"0,3 6-1976,3 0 0,1 0 0,1 0 1,-1 0-1,-1-2-449,-3-2 1,1 1-1,-4-6 1,0-1 0,0-2-1,-3-2-636,-2 1 1,-1 0 0,0-2-1,0-1 1,0-2 0,0 0 595,0-1 1,-1 4 0,-2-3 0,-3 5-434,-2 4 1,5 5-1,-1 8 1,3 5-1,2 3 1,3 3 484,5 2 0,3-2 0,2 4 0</inkml:trace>
  <inkml:trace contextRef="#ctx0" brushRef="#br0">20169 16272 9940,'-6'-34'966,"-3"3"1,3 3-891,1 15 1,5 1 0,5 3 0,5 3 0,5 2-1,4-1 1,2 2 0,1 3 356,-1 5 1,3-2 0,-7 6 0,0 1 0,-3 2 0,0 1 0,-2 1-933,-3-1 1,-4 2 0,-5 1 341,0 2 1,-1-1 0,-3-2-1,-5 2 1,-2 0 177,2 0 1,-1-3-1,6 0 1,1-1 0,1 0-1,4 1 246,2-1 0,8 0 0,7 1 0,0-1 0,2 0 0,-3 1-171,-3-1 0,0 0 1,-11 2-1,-1 1 0,-3 4 1,-4-1-1,-7 0-254,-5-3 0,-6 4 72,-9-2 1,1-1 0,-6-3 0,-1-1 0,0-1-242,2-3 1,-4 3 0,4-5 0,-2 2 326,1 0 0,-8 0 0,2 4 0</inkml:trace>
  <inkml:trace contextRef="#ctx0" brushRef="#br0">17356 17085 7986,'0'-13'0,"0"0"64,0-1 0,0 1 0,0 0 1,1-1-1,4 3 0,4 0 1,3 4-1,1 1 752,0 3 1,1 1-446,-1 2 0,5 6 0,1 5 0,2 4 0,2 4 42,2 2 1,-2 7 0,-1 6 0,2 1 0,-1 1 0,1 2 0,-2 2 86,2 0 1,-3 3 0,1-6 0,0 3 0,0 2 0,-1-4-414,-2 1 1,4-2 0,-4 0-1,0-2 1,2 1 0,-2-2-1,2-3-589,-1-3 0,1-1 1,1-2-1,-4-1 0,-3-4 1,-2 0-1944,1-4 1,-7-1-1,-2-2 2445,-4 0 0,-13-5 0,-3-2 0</inkml:trace>
  <inkml:trace contextRef="#ctx0" brushRef="#br0">17836 17925 8842,'-14'0'0,"3"2"4779,2 2-4392,15 3 1,8 5-1,16-1 1,4-3-1,8 3 1,2-1 0,3 1 908,1-3-1598,1-5 1,8 5 0,1-5 0,-2 1-1,-2 1 1,-5-1-4748,-5 1 5049,-2 5 0,-2-3 0,0 7 0</inkml:trace>
  <inkml:trace contextRef="#ctx0" brushRef="#br0">18889 19591 15850,'7'6'281,"-2"3"1,-2 3-1,0 1 1,1 0-1,-1 1 1,-2 0-1,-1 3 1,-1 0-1,-2 0 103,-1-2 0,-2-2 1,3 0-1,-2 1 1,1-3-1373,-2-2 1,4-4 0,-2-10 448,2-4 0,2-4 0,2-3 0,1-4 0,3 1 0,0-1 734,0-1 1,-2 0 0,-4-1 0,0 4 0,0 3-1,0 2 853,0 0 0,5 4 1,1 0-1641,1-2 1,2 6 0,4 2-1,0 6 1,2 5 575,3 4 1,3-4-1,5-2 1</inkml:trace>
  <inkml:trace contextRef="#ctx0" brushRef="#br0">19302 19484 11993,'-6'-16'0,"-3"4"92,-3 9 1,5 12-1,3 9 1,2-2-484,2-1 0,0-2 0,0 1 937,0-1 1,6 2-1,1 3 1,2 4 0,0 3-1,2 2-912,0-1 0,3 1 0,1-2 0,2-1 366,6-2 0,8-6 0,3 3 0</inkml:trace>
  <inkml:trace contextRef="#ctx0" brushRef="#br0">19835 19538 9717,'8'-14'2202,"-4"1"0,-1 7-1836,2 6 1,-4 6 0,3 7 0,-1 2 0,0 3-1,2 3 1,-2 2-506,-2 4 1,-1-6 171,0 10 1,5-6-1,-1 6 1,-1-3-34,-1-1 0,-2 5 0,0 2 0</inkml:trace>
  <inkml:trace contextRef="#ctx0" brushRef="#br0">19755 19804 9405,'0'-18'0,"0"1"0,0 0 869,0 3 0,2 5 0,2 1 0,5 2-912,3 3 0,7-3 1,2 2-1,1 1 1,0 2-1,4 1 0,2 0 1,4 0 42,2 0 0,2 5 0,4 3 0</inkml:trace>
  <inkml:trace contextRef="#ctx0" brushRef="#br0">20182 19631 10087,'-13'0'665,"-1"0"0,5 4 0,2 2 0,1 2-211,3 2 1,2-3 0,1 2-1,1 2 1,3 1 0,5 1-1,2 0 1,-1 1-14,-1-1 0,0-1 0,4-2 0,1-3 0,-1 1 0,0-2-1238,1 0 0,3-3 1,1-6-1,-2-3 1,-2-2-1,-5-2-115,-5-2 1,-3-1-1,-2 0 1,-3-1 0,-4 1-1,-1 1 1340,0 3 0,0-1 1,-2 7-200,2 4 0,9 1 1,9 7-1,2 1 0,4 0 1,3 1-1,3-2-867,0 1 1,4-4 637,-3-2 0,9-2 0,3-2 0</inkml:trace>
  <inkml:trace contextRef="#ctx0" brushRef="#br0">20595 19551 8434,'0'-13'1646,"0"5"1,2 4 0,2 7-1259,5 1 0,3 7 0,1-3 0,0 4 0,1 2 97,-1-1 0,-1-4 0,-2 0 0,-2 1 1,-1 0-1,-1 1 21,0-2 1,-2 0 0,-4 4 0,-1 0 0,-4 1-1012,-3-1 1,-4 0 0,-2 2 0,3 1-1,-1 4 1,0 0 0,-3 4-1074,0 1 1,5 2 0,2-1 0,1 3 1577,0 2 0,-2 3 0,-5 6 0</inkml:trace>
  <inkml:trace contextRef="#ctx0" brushRef="#br0">18596 19751 8499,'-20'-8'0,"5"1"0,-4 4 0,0-1 420,-3 1 0,-3-3 0,-1 0 0,3 0 0,1 0 1,-1 3-1,1 0 133,0-1 1,0 2 0,-5-2-1,-1 2 1,-2 2 0,-1 2-1,0 1 1,0 1-471,0-1 0,0-1-53,4-2 1,0 4 0,2 0-1,1-1 1,4-1-951,1-2 1,1 1 0,9 4-3598,9 4 4517,3-3 0,28 0 0,-3-6 0</inkml:trace>
  <inkml:trace contextRef="#ctx0" brushRef="#br0">18089 19631 10592,'-15'0'0,"-3"-2"0,-2-1 0,-3-1 0,1 1 0,0 2 0,1 1 2343,4 0 0,-3 0-2138,3 0 0,0 1 0,7 4 1,1 3-1,0 6 0,0 2-106,0 2 0,6 1-348,-1-1 0,2 1 0,4 5 1,2-4-1,7 0 0,5-4-33,6-1 1,5-2-1,4 0 282,5 1 0,-4-7 0,1-1 0</inkml:trace>
  <inkml:trace contextRef="#ctx0" brushRef="#br0">16716 19857 12912,'0'14'740,"1"1"0,2 1-431,2 2 0,1 1 0,-3-3 0,1 3 0,1 1 0,-1 0 0,2 0-361,1-1 0,-4-1 1,3-6-1229,0-4 1,-3 3 0,6-7 272,1-1 1,-4-3 0,-1-4 803,-4-5 1,-1-4 0,0-5 0,0-3 296,0 0 1,0-4-1,0 4 1,-1-1-1,-2 0 1,-2 0-1,2 1 1552,2 3 0,1 3 1,1 4-1310,4 2 0,2 3 0,8 6-301,3 0 1,-2 1 0,6 4 0,2 4-1413,1 2 1,8 1-1,1-1 1376,0-2 0,5-1 0,-5 6 0</inkml:trace>
  <inkml:trace contextRef="#ctx0" brushRef="#br0">17276 19778 8499,'0'-14'1080,"0"8"0,0 6 1,0 9 461,0 7 1,0 1-1475,0 5 1,4 0 0,2 5-1,0-1 1,2 3 0,-2 0-1726,-1 2 1,1 0-167,-1-4 0,-4 0 1823,4-1 0,-10 1 0,-2 0 0</inkml:trace>
  <inkml:trace contextRef="#ctx0" brushRef="#br0">17263 19964 9317,'11'-37'0,"-2"-1"0,-3 2 0,0 6 0,3 8 0,3 4 3962,1 7-3526,6 3 1,4 8-437,8 0 0,9-6 0,7-1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18249 2705 8155,'0'-19'0,"-2"0"0,0-3 0,-3 4 0,2 3-30,2 2 0,1 4 0,-2 2 0,-2-1 0,-5 1 0,-3-2 0,-1 1 0,-1 4 0,1 2 0,0 2 0,-1 0 0,1 0 0,0 0 0,-2 0 907,-3 0 1,3 0-1,-2 0-606,2 0 1,-5 0 0,0 0 0,-3 0 0,1 0-115,-1 0 1,-3-4 0,0 0-11,-1 1 0,-1 1 0,-2 2 0,-2 0-187,-2 0 0,0 5 1,-5 1-1,1 1 0,-5 3 1,-2 2 164,-1 1 1,-3 5 0,2 1 0,-2 2 0,-3 4 0,2 4 0,-2 3 0,2 2 175,1 3 0,-2 3 0,6 5 1,-1 3-1,1 4 0,5 2 0,5 0 115,2 4 0,1-2 0,2 7-420,-1 0 0,1 1 0,8 0 0,4-5 117,3-4 1,8-1 0,3-9 0,2-2-1,5-2 1,6-1 0,10-1 206,9-4 0,12 2 0,11-6 0,6-1 0,9-2 1,-30-14-1,2-1 146,3 0 0,1 0 0,1 0 0,2 0-435,6-2 1,1 0 0,2 1 0,0 0 0,-2-3 0,1-1 0,2 1 0,0 0 0,-2 0 0,2 0-54,1 0 0,0 0 0,-1-2 1,0-1-1,2-2 0,0-1 1,-1 1-1,0-2 0,1 0 1,0-1-1,-1 0 0,0 0-3,-1-1 1,1 0 0,-3-3 0,0 0 0,-1-2-1,-2-1 1,0 0 0,-2-2 0,1-2 0,0-1-1,-2 0 1,-1-2 0,1-2 0,0-1-85,-1-2 0,-1-1 1,-3 2-1,-1-1 25,0-6 1,-2-1-1,-2 3 1,-1-1-1,1-6 1,-1-2 0,-2-2-1,0-1 1,-4 0-1,-1-2 13,-2 1 1,-2-2-1,-2-3 1,-2 0 0,-3 1-1,-2-1 1,-1 1 0,-3-2-1,-2 0 1,-2-1 0,-2 2-1,-2-1 1,-2 0 0,-2 1 65,-3-1 0,-2 2 0,-1 1 0,-4 2 1,-5-1-1,-3 2 0,-2 1 0,-3 2 0,-4 0 1,-3 3-1,-7 2 0,-2 2 4,-5 3 0,-2 3 0,-5 3 0,-2 4 0,-5 2 0,-1 3-288,-3 1 1,0 2 0,-4 1 0,0 2 0,2 2 0,0 2-1,0 1 1,-1 2-121,1 2 0,-2 1 0,-3 1 0,-1 2 1,3 3-1,1 1 0,-1 1 0,0 0 0,1 1 1,0 1 408,2 1 0,0 0 0,-1 1 0,1 1 0,-2 3 0,1 0 0</inkml:trace>
  <inkml:trace contextRef="#ctx0" brushRef="#br0">7452 5811 31857,'8'0'-454,"1"0"0,2 0-909,1 0 1,-4 4 1434,1 1 0,-4 3 0,4-3 0,1-2 0,3-2 1,4-1-1,2 0 0,2 0 0,2 0 0,3 0 1,2 0-1,1 0 0,4-1 0,1-2 206,3-2 0,-4-3 0,-1 2 0,-1 0 0,2 0 0,-1 3 1,2 1-1,-1 2-421,0 0 1,-2 0 0,-3 0 0,1 2-1,3 2 1,-3 4-10,-1-1 0,-1 3 1,0-5-1,-1-1 1,2 1-1,2-1 290,1-1 0,5-1 0,-4-2 0,1 0 0,1 0 0,-1-2 49,-1-2 0,4 1 0,-5-5 0,0 1 0,0 1 0,0 0-170,-1 3 1,2-3 0,1 2-1,0 1 1,-1 1 0,-2 2 0,-2 0-209,-1 0 1,4 5-1,0 1 1,0 0 0,0 0-1,0-2 1,-1 0 288,-2 1 1,3-1-1,1-4 1,1 0-1,1 0 1,-1 0-1,1 0 1,0 0 132,3 0 1,-3 0-1,0-1 1,0-2 0,-1-2-1,-1 2-245,-2 2 0,-2 1 1,-1-2-1,-1 0 0,1-3 1,0 2-1,-2 2-12,-3 1 1,-1 0 0,-5 0 0,3 0 0,2 0 0,3 0-144,1 0 0,-1 0 1,1 0 394,3 0 1,6 0 0,-1 0 0,-1 0-227,1 0 0,2 0 0,-4 0 0,-1 0 0,0 0 0,-2 0 0,1 0 0,1 0 0,-5 0 0,8 0 0,-2 1 0,0 2 0,0 2 0,0-3 0,0 0 0,2-2 0,-3 0 0,2 0 0,2 0 0,3 0 0,2 0 0,1 0 0,0-2 0,0 0 0,-2-3 0,-2 2 0,-5 2 0,1 1 0,0 0 0,-3 0 0,-1 0 0,-1 1 0,0 2 0,-1 2 0,2 3-50,4-3 1,-4 4 0,3-5 0,-3-1 0,-1-1 79,-1-2 1,7 0 0,2 0-1,2 0 1,2 0 0,-2-2-24,0-2 1,9 1 0,-8-5 0,1 1-1,-4 1 1,-2 0 0,-2 3 0,0 2-8,0 1 0,-4 0 0,-5 0 0,0 0 0,1 0 0,-1 0 0,2 0 0,-4 4 0,3 1 0,0-3 0,2 0 0,4-2 0,2 0 0,-2 0 0,7 0 0,1 0 0,1 0 0,2 0 0,0-2 0,0-2 0,-4 1 0,-2-4 0,-1 1 0,-4 3 0,-2 1-295,-5 2 0,-1 0 1,-5 0-1,2 2 0,-2 2-1668,-1 5 0,-8 3 0,-2 1 1374,-4 1 1,-7-1-1,-1 0 1</inkml:trace>
  <inkml:trace contextRef="#ctx0" brushRef="#br0">13437 9875 7778,'-14'0'0,"1"0"0,0 2 434,-1 2 1,6-2 0,0 1 0,4-5 0,5-4 0,7-1 0,3-3 0,3-2 0,1-2 0,2 1 0,9-2 0,5-1 0,7-3 361,4-2 0,1 0 0,7-2 0,0 0 0,2 1 0,0 1 0,-5 4 1,-5 2-1064,-7 2 0,-2 4 0,-8 1 1,-1 1-1,-3 1 0,-2 0-576,-3 3 1,-5 2 0,-4-1 0,0-1 0,1-1 0,2 1-1358,2 1 1,6 1 2199,0-4 0,11-8 0,-1-8 0</inkml:trace>
  <inkml:trace contextRef="#ctx0" brushRef="#br0">14676 9316 7778,'5'-14'907,"1"3"0,1 0-829,4 2 1,-1 0-1,0-4 1,-1 0-1,2 1 1,0 2 0,3 2-1,-2 1 1,-2 1 2384,-1 0 1,-5-3-1875,5 5 1,-6 1 0,0 7 0,-6 6 0,-6 5-137,-3 3 1,-1 6-1,0-2 1,-1 3-1,3 2 1,2-1-1,4 2-103,4 4 0,2-4 0,4 3 0,5-3 0,5-3 0,6-3-373,4-4 0,0-3 0,9-3 0,0-3 0,0-5 0,3-2 1,0-5-372,-1-6 0,1-2-253,-6-11 1,-1 0 0,-8-5 0,-4 1 0,-5-1 323,-4 0 0,-3 1 0,-9-1 0,-6 0 0,-10 2 1,-10 1 299,-6 2 1,-1 10 0,-2 1-1,-2 3 1,1 5 0,5 2-1,5 1-1033,3 0 0,10 1 1056,3 4 0,11 2 0,10 6 0</inkml:trace>
  <inkml:trace contextRef="#ctx0" brushRef="#br0">9624 9076 7810,'5'-14'-143,"1"1"0,1 1 1,4 3-1,0 5 157,3 2 0,-5 2 0,-1 0 0,4 0 0,3 0 0,3 0 0,0 0 0,-1 0 0,3 0 0,0 0 0,4 2 0,1 1 0,2 1 282,0-1 1,-1-1 0,1-2 0,0 0-1,-1 0 1,1-2 0,0-1 0,-1-1-117,1 1 1,1-3-1,2 2 1,1-1-1,-2 1 1,0-1-155,-3 2 0,1 2 1,0 1-1,-1-2 0,1-1 1,0-1-51,-1 1 1,1 2 0,-1 1 0,1 0 0,0 0 0,-1 0 121,1 0 1,4-2 0,0-1 0,0-3 0,2 0 0,3-1 76,2-1 0,2 1 0,0-3 0,-1 2 0,-1 2 0,1 2-274,2-2 0,2 4 1,-3-2-1,-1 3 0,-1 1 1,1 0-36,2 0 0,2 0 0,-3 0 0,-2 0 1,-1 1-1,-1 2 179,1 1 1,-3 1-1,0-5 1,-1 0-1,-2 0 1,1 0-1,3-2 1,0-2 323,1-5 1,-5 2 0,4-1 0,1 2 0,-1 3 0,-1 2-455,-1 1 1,3-5 0,-4 1-199,2 1 0,2 2 1,2 1-1,-1 0 124,-1 0 0,-1 0 1,4 0-1,-4-2 0,-3-1 1,-4-1-1,-2 1 70,1 1 1,-2-2 0,-1-1 0,-3 2 0,-2 0 0,-3 0-936,-1-1 1,-2 0 1023,1 4 0,-7-6 0,-1-2 0</inkml:trace>
  <inkml:trace contextRef="#ctx0" brushRef="#br0">13770 8969 16262,'13'0'0,"2"0"78,3 0 0,1 0 0,5 0 0,-2 0 0,2 0 0,1 0 0,3 0 0,3 0 0,6-1 1,6-2-1,5-2 0,1 2 0,-1 0 0,3 0 139,1-1 1,2 0 0,3 4-359,0 0 1,6-2-1,-6-1 1,0-1 101,-3 1 1,4-3-1,0 0 1,-3 0 0,-3-1-1,-5 1 32,-1 0 0,-3-3 1,-6 4-1,-3 2 0,-1 2 1,-4 1-1,-1 0-953,-1 0 0,-6 0 1,-3 0 904,-4 0 0,0 6 0,-1 1 0</inkml:trace>
  <inkml:trace contextRef="#ctx0" brushRef="#br0">11171 11581 13338,'1'-7'-469,"2"1"0,2 0 1,-1-1-275,2-1 1,-5 1 473,4 2 0,1 2 1,-2-5-1,-1-3 774,-1-1 0,-4 0-92,-2 4 1,-2 0-1,-5 5 933,3-1-851,-1-1 0,0 5 0,0 0-122,-1 0 1,2 0 0,1 2 0,-1 1-5,1 1 1,2 1 0,-3-5 0,-1 1 23,1 4 1,-4-2-1,4 5-263,-4 3 0,3-4 1,0 2-1,0 1 0,0 1 1,2-1 116,1-1 0,-3 0 0,3 4 1,0 1-1,-1-1 34,-1 0 0,4-4 0,-4 0 0,1 1 0,0 2-128,-4 2 0,5-1 1,0-1-1,2-2 0,0-1 1,-1 1-1,1 2-483,-1 2 0,1-1 0,4 0 107,0 1 1,-5-1-1,1 0 1,1 1 188,1-1 1,2 0-1,0 1 1,0-1-1,0 0 1,2 0-1,1 1 166,1-1 1,2 0 0,-3 1 0,3-1 0,0 0 0,0 1 0,-2-2-7,2-3 0,-3 2 0,6-3 0,0 1 0,0 0 1,0-1-3,1 0 1,2 4-1,1-5 1,1 0 0,-1-1-1,0 0-23,1 3 0,-1-1 0,0-1 0,1 0 0,-1-1 0,0 2 0,1-2 98,-1 0 1,0 2-1,1-3-141,-1-2 1,0 3-1,1-2 1,-1 1-14,0 1 1,1-5 0,-1 4 0,0-4-1,1 0 1,-1 2-39,0 2 1,1-1-1,-1-4 1,0 0 0,1 0 326,-1 0 1,0 0 0,1 0-16,-1 0 0,2-1 0,1-2 1,2-2-220,-2 2 1,-1-2 0,-2-1 0,1 0-1,-1-2 1,0 2 0,1-1-161,-1 0 0,0 2 0,-1-4 0,-2 0 1,-2 0-1,-1 1-772,1-3 0,-5 4 206,1-2 443,-2 0 0,-2 0 0,0 0 1,0-1 35,0-2 1,0-1 0,0-1 0,0 1 0,0 0 0,0-1 85,0 1 0,0 0 1,0-1-1,0 1 1,0 0-1,-2-1-554,-2 1 1,1 0 410,-6 0 1,4-1-1,-4 1 1,-1 1-1,-2 2-99,-1 1 0,0 0 237,-1-4 1,-4 4 0,1 1 0,0 1 0,1-1 65,-2-2 0,4 3 0,-4-2 0,3-2 0,2 0 244,-1-3 0,5 5 0,2 0-177,1-1 0,0 3-144,2-2 0,-4 1 0,-5 0 1,0 5-1,-1 4 0,1 6-471,0 5 0,-5 0 0,-1 10 0,-1 2 0,0 1 599,-1 2 1,-1 0 0,-5-1 0</inkml:trace>
  <inkml:trace contextRef="#ctx0" brushRef="#br0">14756 10129 23291,'0'-14'-5145,"2"2"5480,2 4 1,4 2 0,5 6 0,0 0 0,1 1 0,-1 2 0,0 2 0,1-1-122,-1 2 1,2-5-1,1 5 1,3-1 316,2-1 0,-2 1 0,5-5 0,1 0-95,-1 0 1,0 0-260,2 0 1,-3 0 0,-3-2-1,0-1 1,-4-1-233,-1 1 1,-6-3 0,-2 0-1,-1-1 1,-6-2 21,-7 1 1,-4 2 0,-10 6 0,1 0 0,-1 0 0,-3 0 0,-1 0 429,-2 0 0,5 0 0,1 2 0,2 1 0,3 1 0,1-1-491,2-1 1,8 2-1,8 1 1,11-2-629,5-2 0,5-1 1,5 0 766,2 0 1,12-6-1,-1-1 1</inkml:trace>
  <inkml:trace contextRef="#ctx0" brushRef="#br0">11691 10955 25280,'-14'0'0,"2"1"0,2 2-551,1 2 1,2 1 0,-4-3 0,4 3 0,1 1 0,5 2-1,3-2 1042,7-2 1,3-4 0,3-1 0,1-1 0,4-2 0,-1-3-1,2 0-207,-1 0 0,-2-3 1,3 5-1,-2 1 1,-3 0-1,-1 0-409,-1-2 0,-1 1 1,0 4-1,0 0-769,1 0 0,-5 0 488,0 0 1,-2-2 0,3-1 0,-2-2-190,-2-3 0,-2 4 1,-4-5-1,-1 0 1,-4 2-1,-4 2 1,-3 4-504,-1 1 0,0 0 1197,-1 0 1,-5 0 0,-1 0 0</inkml:trace>
  <inkml:trace contextRef="#ctx0" brushRef="#br0">10184 11635 20960,'-4'-9'-2034,"-2"1"1,0 1 2237,0 0 0,-3 2 1125,5-4-904,-1 6 0,5-1-323,0 8 0,0 4 1,0 5-1,0 0 1,0 1 79,0-1 1,0 0-1,0 1 1,0-1-1,0 0 1,0 1 12,0-1 0,-4 5 1,-1-1-1,2 0 1,2-1-1,1 0 1,0 2-350,0-2 0,0-1 0,0-1 1,0-1-1,1-1-119,4-3 0,-4-2 1,5-4-224,0 1 0,-4-1 1,2-7 25,-2-5 1,-2-3-1,0-1 1,0 0-30,0-1 0,0-1 1,1-1 388,4-2 1,-4-4 0,5 4 0,-2 1 0,1-1 511,-2 0-301,4 0 1,-5 5 0,4 0 2107,-1-1 82,-3 1-1938,4 6-198,-6 7 1,0 2 0,0 7-1,0 2 1,0 1 66,0 1 1,-2 2 0,-1 1 0,-1 3-1,0 2 1,-2 1 0,-2 0-501,1 1 0,-1-3 0,5 4 0,-1-3 0,1 0 0,2-2-2315,1 0 1,0 3 1578,0-4 0,0 0 0,1-5 984,4 0 0,2 1 0,6-1 0</inkml:trace>
  <inkml:trace contextRef="#ctx0" brushRef="#br0">14063 11715 18356,'0'-9'-1688,"-1"1"1,-4 2 0,-3 3 2696,-4 2 1,3 1-1,1 1 1009,2 4-1809,2-4 1,10 5-1,4-6 1,5 0 0,6 0 129,4 0 0,-4-4 0,8-1 0,1 2 0,-3 0 0,-1 0 0,-2-1 61,0 1 1,-2 2 0,-9 1-509,1 0 0,-7 6 1,-6 2-1,-6 4 0,-10 2 1,-3 0-1,-3 3-24,0 0 1,1 3 0,-4-4-1,3 2 1,2-2 0,3-1 1023,1-2-773,2 6 1,5-4 0,4 3 0,2-3 0,4-2 125,2 0 0,4-4 0,8-1 0,5-2 0,5-3 0,2-2 0,2-1 0,0 0-79,1 0 0,0 0 1,-4-1-1,-1-2 1,-1-2-1,-1 2-1547,-2 2 0,-10-1 0,2-1-2653,-3-1 1,-5 1 4051,-1 7 0,-4 4 1,-1 5-1</inkml:trace>
  <inkml:trace contextRef="#ctx0" brushRef="#br0">11091 13687 8524,'0'-7'0,"0"1"0,1 4-333,4-2 0,-5 4 0,0-2 1,-8 5 1064,-4 0 0,-1 3 1,0-1-1,-1-1 1,1 2-461,0 3 0,4-3 0,0 0 0,-1 0-194,-2 2 0,3-2 0,1 0 0,1 0 239,0 3 1,-1 3-1,-2 0 1,1-2 0,-1-1-96,-2 1 0,-2 2 0,1 2 0,1-1 0,2 0 0,1 1 1,0-1-165,2 0 0,-4 1 0,5-1 0,0 0 0,1 1 0,0-1 1,1 0 108,-1 1 0,1-1 0,4 0 0,0 1 0,0-1 26,0 0 1,0 0 0,0 1 0,0 1 0,0 1 0,1 2 0,2-2-95,2-1 1,1 0 0,-3 1 0,2 2-1,1-2 1,2-1 0,-1-2-3,4 0 0,0 4 1,3-1-1,-1-3 1,0 1-1,1-4 94,-1 2 1,5-2 0,1 1 0,0-4-1,4 0 1,-1-1 0,3 2 433,-1-1-532,-1-4 1,4 3 0,0-6 0,-1 0 0,1 0 0,0 0-91,-1 0 1,5 0-1,1 0 1,-3-1-1,-1-4 1,-1-2-1,0-2-12,-1 0 0,1 4 0,0-3 0,-1-3 0,1 1 0,-2-1 1,-1 3-173,-2-3 1,-6-1-1,2-1 1,-3 0 0,-2-1-1,1 1-74,-1 0 1,-4-1 0,-2 0-1,-1-3 1,-3-2 0,-1 0-1,-2-2-20,0 0 0,-2 4 0,-2-6 0,-5 1 0,-2 0 0,1 0 0,1-2 255,-1-1 1,-2-2 0,-1 1 0,-1 0 0,1 3-1,0 2-35,-1 2 0,-4-4 0,-1 6 0,0 2 0,-2 3 0,2 5 0,-3-1-163,-3 1 0,1 4 1,-7-2-1,3 4 1,1 2-1,0 4 1,-1 4-1538,-3 3 0,3 2 1755,-3 4 0,-3-3 0,0 4 0</inkml:trace>
  <inkml:trace contextRef="#ctx0" brushRef="#br0">5159 14607 8488,'-6'-8'51,"4"1"0,-2 2 0,2-4 0,2-2 399,0-3 0,5 5 0,1 2 0,1 0 0,4 1 0,0 0 1,1 4-1,-3 7 0,-4 7 2,-4 4 0,-1 8 1,0-2-1,0 3 148,0 2 0,0 1 1,0 1-1,0 2-265,0-1 1,-4-2 0,-1-1 0,2-1 0,2 0 0,1-3 1,0 0 0,0-7 0,0 2-469,0-4 1,6-6-114,3-4 0,-2-4 0,2-4 0,0-5 1,0-4-987,0-5 0,-2-1 895,2-4 0,1-2 0,-5 3 0,-2-3 133,-2-2 0,4 2 0,-1 1 1,-1 4-1,-2 0 0,1 4 1,1 1 903,1 2 0,1 4 284,-5 0 0,1 6 1,4-1-1,2 4-380,0 4 0,4-1 0,-5 6 0,1 1-678,4 2 0,-1 2 0,0-3 0,-2 0 0,-1-2-961,0 1 0,-2-4 1,4-3 53,1-6 0,-4-6 811,-1-9 1,0 2 0,1-5 0,0 1 0,2 0 91,-1 1 1,-4-3-1,3 4 1,-2 2-1,1 1 1,-2 2 760,-2-1 0,4 5 0,1 2 48,1 1 0,1 3 1,2 8-1,-3 3 1,1 4-1,-2 2 1,1 0-439,0 4 1,-2-3-1,2 3 1,1-2-1,-2 0 1,0 2-214,-3-2 0,2 4-1362,0-3 0,1 1 0,-3-4 1,3-1-1,1 0-1875,3 0 1,2 1 3155,2-1 0,5-5 0,2-3 0</inkml:trace>
  <inkml:trace contextRef="#ctx0" brushRef="#br0">5865 14860 8594,'-6'-12'801,"-3"3"1,2 5 685,-2 8 0,6-4 0,-1 0-1320,2-7 0,4-5 0,2-2 0,4 1 0,0-2 0,1-1 0,0-2-728,-1 2 1,-1-5 0,-4 1 0,3-3 0,0 1 0,1 0 363,1 1 0,-5-3 1,3 5-1,-2 0 1,0 0 1233,-1 2 0,-1 3 1,-1 2 1967,4 3-2733,2 3 1,2 12 0,-1 3 0,-1 4 0,-1 3-492,0 2 1,3 6 0,-3-2-1,1 2 1,2-1 0,0 0-578,0 0 0,-5-2 0,4 0 1,-1-2-1,-1-3 0,0-1 796,-3-2 0,4 7 0,1 0 0</inkml:trace>
  <inkml:trace contextRef="#ctx0" brushRef="#br0">5919 14700 9212,'-9'-13'1070,"0"-1"1,4 5 815,-4 0-800,7 6 1,-3-2 0,10 6-1224,3 3 0,3-1 0,-1 5 1,-1-1-1,1 1 0,2 1 0,2-1 116,-1 1 1,2-4-1,1 2 21,2-1 0,5 4 0,-2-2 0</inkml:trace>
  <inkml:trace contextRef="#ctx0" brushRef="#br0">6279 14460 9244,'0'-21'2350,"-6"8"1,6 7-1940,0 6 0,6 4 0,7 2 0,2 2 1,1 2-407,2 2 1,-1 3 0,-3 1 0,1 2 0,1-2 0,2-1 0,-2-2-1077,-1 1 1,-3-1 0,-2-1-1,-1-2 1,0-1-3155,-2 1 4217,5-4 0,-5-6 1,7-7-1</inkml:trace>
  <inkml:trace contextRef="#ctx0" brushRef="#br0">6545 14460 9067,'-1'-12'0,"-4"3"0,-4 5 0,-3 2 3060,-1 2-2745,0 0 0,-1 6 0,1 5 0,0 3 0,-1 6 1,1 0-1,0 4-437,-1 1 84,1 2 1,6 0 0,2-2-1,4-2 1,1-2 0,1-2 37,4-2 0,8-2 0,8-2 0</inkml:trace>
  <inkml:trace contextRef="#ctx0" brushRef="#br0">6905 14193 8450,'-19'-22'835,"0"12"1,-5 25 0,3 8-83,2 7 0,-5 10 1,3-3-1,1-1 1,3-1-1,6-1 1,3 3-60,2 2 1,3 1 0,8 0-1328,4 0 1,8 4 0,6 0 0,2-1 0,1-1 0,1-4 632,0-2 0,5 8 0,2-2 0</inkml:trace>
  <inkml:trace contextRef="#ctx0" brushRef="#br0">7038 14340 10880,'-6'-12'495,"6"3"0,8 5 0,4 2 0,0 4 177,-4 2 1,0 4 0,-5 5 0,1 0 0,-1 2 0,-1 1 0,-2 4-417,0 0 0,0-2 0,0 4 1,0 2-1,0 0 0,0 1-495,0 2 0,0-8 0,0 8 1,0-4-1,0-2 0,0-2-223,0 0 0,1-5 1,2 1-1,3-7 1,3-2-1,4-3 522,4-1 1,6-8 0,-2-1 0</inkml:trace>
  <inkml:trace contextRef="#ctx0" brushRef="#br0">7425 14367 10613,'0'-14'1149,"0"1"0,1 1-500,4 3 0,-2-1 0,6 5 0,1 4 0,2 4 0,1 4-372,1 1 0,-3 8 0,0-1 1,-4 3-1,1 2 0,-3 0 1,3 0-1,-2 1-1533,0 3 1,3 1-1,-3 2 1,-1-2 1232,1-3 0,5-3 1,-4-5-1</inkml:trace>
  <inkml:trace contextRef="#ctx0" brushRef="#br0">7478 14607 8504,'-1'-33'336,"-4"6"1,5 13 254,0 9 0,2-1 1,7 0-1,1 0 0,2-1 1,1 1-1,1 0 1,-1 3-1070,0 2 0,1 1 0,-1 0 478,0 0 0,6 0 0,2 0 0</inkml:trace>
  <inkml:trace contextRef="#ctx0" brushRef="#br0">7758 14380 8723,'5'-18'605,"-1"0"0,2 2 0,-3 6 180,1 1 0,7 2 1,-4-4-340,1 2 1,8 5-1,-3-4 1,2 3 0,1 2-1,1 1-138,0 2 0,6 2 1,-6 1-1,0 2 1,-3 3-1,0 2 1,-2 4-441,-4 3 0,-2-2 0,-6 4 0,0 1 0,-1 0 1,-4 3-120,-3-1 0,-4-6 1,-2 2-1,1-3 1,0-2-1,-1 0 1,3 1 241,2-1 0,-2 0 1,7 1-1,2-3 55,5-2 0,6-1 1,8-5-1,2 1 1,0-1-1,2 0 0,-2 1-1247,0 5 0,-1-1 722,-5 1 1,5 0-1,0 4 479,-2 0 0,5 1 0,0-1 0</inkml:trace>
  <inkml:trace contextRef="#ctx0" brushRef="#br0">8318 14740 8519,'13'0'2351,"-5"0"1,-2 6-1,-6 4-1934,0 6 0,-6 5 1,-3 6-1,-3 2 1,-1 4-1,-2 5-296,-3 4 0,3-2 1,-2 7-1,0 1-121,-1-1 0,-2 8 0,-7 6 0</inkml:trace>
  <inkml:trace contextRef="#ctx0" brushRef="#br0">8438 14260 8301,'-13'-6'0,"4"5"679,0-4 0,7 2-330,2-1 1,12 1-1,9-5 1,3 1 0,1 0-1,3-4 1,0-1-1,2 1 1,-2 0 0,0 4-1,-3-1 1,-1 2-1,-3 1 525,-4 2 0,-2 1-1008,-1 2 0,-7 8 0,-4 3 0,-6 7 193,-6 3 0,-4 1 0,-4 5 0,0-1 0,-1 1 0,0 0 0,0-2 144,2-3 1,7 2 0,5-6-1,2-2 1,2-1 0,0-2-193,0 0 0,8-4 1,4-1-1,5-2 0,4-2 1,1 0-622,-1 1 1,4-1-1,-3-4 1,2 0-1,0 0 1,-3 0-1702,-2 0 0,3 0 2311,-4 0 0,5-6 0,-2-1 0</inkml:trace>
  <inkml:trace contextRef="#ctx0" brushRef="#br0">9104 14247 8785,'8'-25'0,"-4"2"0,-1 7 2306,2 6 1,-4 1-1866,4 9 0,-4 0 1,-1 13-1,0 5 1,0 3-1,0 2 0,-1 5-419,-4 7 1,4-1-1,-4 1 1,4 1 0,1-1-1,0 1 1,0-1-23,0-1 0,6-1 0,1-6 0</inkml:trace>
  <inkml:trace contextRef="#ctx0" brushRef="#br0">9078 14527 10144,'0'-46'0,"1"7"957,4 11 1,-2 9-1,4 8 1,1 4-883,-1 1 1,0 0 0,5 3 0,-1-3 0,2 0 0,0 0-1,5 4 1,0 0-2036,1 2 1960,5 0 0,-9 6 0,4 1 0</inkml:trace>
  <inkml:trace contextRef="#ctx0" brushRef="#br0">9384 14287 8200,'-4'-22'1215,"0"-1"1,-1 6-699,5 8 1,6 0-1,3-3 1,4 3 0,4 5-1,0 2 1,0 2-345,-3 0 0,0 0 0,-1 2 0,-1 2 0,-3 5 0,-5 3-686,-2 1 0,-2 0 0,-2 1 0,-1-1 0,-3 0 629,-1 1 1,5-1 0,2-1 0,8-3 117,4-5 0,1-2 0,0-2 0,1 0 0,-1 0 0,2 0 0,0 1 145,-2 4 1,3-4-1,-8 5 1,1 0-1,-2 3 1,-1 3-29,-3 1 0,-2-4 1,-2 0-1,-4 1 1,-3 2-1,-6 1-396,-4 1 1,2-1 0,-5 0-1,1 1 1,0-1 0,1 0-1,1 1-477,-1-1 1,6 0 0,-2 1 0,6-1 0,3 0-2474,3 1 2995,8-7 0,8-1 0,8-6 0</inkml:trace>
  <inkml:trace contextRef="#ctx0" brushRef="#br0">9758 14047 12500,'9'-19'0,"1"-2"1020,5 5 1,-2 16 0,6 16 0,-1 5-669,0 2 1,0 10 0,-4-4 0,1 6 3,-1 2 1,0 10-1,-9-4 1,-2 4 0,-2 4-1,-1 0-640,0 1-765,-12 5 0,2-12 0,-12 6 0,-2-2 0,-2 0 1049,-6-2 0,-2 5 0,-6-5 0</inkml:trace>
  <inkml:trace contextRef="#ctx0" brushRef="#br0">4146 14660 15430,'0'-13'-1536,"0"4"1642,0 0 1,1 6 0,4-2 0,3 4 0,4 1-1,2 0 1,0 0-428,4 0 1,-3 0 0,3 0 0,-3 1-1,-2 4 1,0 4 223,1 3 1,-1 1 0,0 0 0</inkml:trace>
  <inkml:trace contextRef="#ctx0" brushRef="#br0">4106 14913 8550,'6'13'508,"1"-4"1,6-1 0,1-1 0,-1-1 0,0 0-251,1-3 1,3 0-677,1 1 0,0-2 1,-5 2 417,1-2 0,5 4 0,2 1 0</inkml:trace>
  <inkml:trace contextRef="#ctx0" brushRef="#br0">3399 14833 8410,'-9'-12'0,"0"3"0,1 6 255,0 6-1,1 5 1,4 5 0,-2 0 95,2 1 1,2 1-1,2 2 1,4 6-1,4 2 1,4 1-1,5 1 1,3 0 118,-1-1 0,10 1 0,-5 0 0,0-1 0,-3 0 0,-2-3 0,-4-2-698,-1-2 1,-3 3 0,-3-4 0,-5-2 0,-4-1 0,-4-1 0,-7-1-4651,-5 0 4879,-5-5 0,-11-2 0,-2-6 0</inkml:trace>
  <inkml:trace contextRef="#ctx0" brushRef="#br0">3319 14766 8410,'9'-51'1023,"0"3"1,1 8-1,2 8-47,2 4 0,-1 2 0,2 3 0,4 2 0,8 2-276,7 2 0,7 3-298,8 0-438,0 7 1,16-3 35,-3 5 0,9 1 0,3 4 0</inkml:trace>
  <inkml:trace contextRef="#ctx0" brushRef="#br0">13863 13914 25507,'-7'-14'-6922,"-5"7"7322,5 1 0,1 6 0,7 0 0,13-2 0,11-1 0,9-2 1,6-1-1,4 0 0,5 1 0,6-1 0,4-1 0,6-2 0,2 0 1,4-1 1821,2-2-2730,-4-1 203,4-1 1,-12 1-1942,-4 0 928,-8 5-1970,-3-4 0,-10 9 3323,-1-5 1,-11-1 0,1-5 0</inkml:trace>
  <inkml:trace contextRef="#ctx0" brushRef="#br0">15970 13660 8492,'5'-13'244,"-2"1"1,5 2-1,-1 1 1,-1-1-1,0-2 1,-1 0-1,-1 1 1,0 3-1,1-1 1124,1 1 1,-5-1-1,4 9 1,-5 8-79,-5 7 1,2 5-802,-6 7 0,5 1 0,-3 2 1,-1 2-190,1 2 1,2-2 0,-2 2-1,1-2 1,3-2 0,2-2-1,1-3 1,0-3-768,0-4 1,5-3 0,4-3-1,3-3 1,0-6-242,-3-6 1,1-5 0,-4-7 0,2-4 0,1-8 0,-1-5 310,1-2 1,-1-8-1,2 4 1,-1-2-1,1-2 1,2 5 0,0 3 675,-3 2 0,1 8 0,-4-1 0,0 4 0,2 6 6610,-1 5-5667,-4 4 0,7 12 1,-5 4-1,-1 5-974,2 3 0,-4 4 1,3-3-1,1 2 1,3 1-1,2-1 1,-1-3-571,-1-3 0,0-2 0,4 0 0,0-1 0,-1-1-4621,-3-3 4340,-3-5 1,-1-3-1,-1-9 1,0-4 400,2-5 0,-3 2 0,6-6 0,0-2 1,0-1-1,0 0 0,1 1 389,2 2 0,-3 7 0,-2 0 0,1 6 1,-1 4 1855,4 2 0,-4 3 0,0 4-1336,-1 5 1,3 7 0,-3 3-1,0 2-726,0 3 1,3 0 0,-3-1 0,0-1 0,1 1 0,-1-1 0,1 0-1100,1 2 0,-4 1 0,5 0 0,2-3 1118,0-4 0,3 3 0,-1 0 0</inkml:trace>
  <inkml:trace contextRef="#ctx0" brushRef="#br0">16716 13900 10971,'-13'-7'2922,"5"7"1,2 3-2627,6 6 1,2-6 0,1 0 0,3-6 0,0-6 1003,0-3-1471,4-1 1,-7-1-1,4-1 1,1-1-1,-1-5 1,2-1-1,0-4-803,0-3 1,-5 3-1,4-8 1,-1 0-1,0 3 1,4 1-973,1 5 3294,-5 7 0,0-1 0,-2 7 1011,4 3 0,1 9 0,1 9-1648,-3 3 0,1 3 1,5 2-1,-1 6-650,0 2 0,-2 1 0,1 1 1,2 0-1,1-1 0,0 1 1,-3 0-1604,-3-1 0,3 1 0,-5 0 0,2-2 1542,0-3 0,-6-3 0,3-5 0</inkml:trace>
  <inkml:trace contextRef="#ctx0" brushRef="#br0">16849 13794 9703,'0'-20'1643,"0"-2"0,-1 9 0,-2 5-1016,-2 10 1,1 5 0,4 7-17,0-1 1,6 0 0,3 2 0,3 1 0,1 2-745,0-2 0,5 1 1,0-2-1,0-1 1,-1-2-1,1 0 132,-2 0 0,5 1 0,0 1 0</inkml:trace>
  <inkml:trace contextRef="#ctx0" brushRef="#br0">16943 13687 8525,'0'-18'0,"-2"0"0,-2 2 0,2 6 2992,-2 1-1974,2 0 0,8 2-367,3 2 1,3 4-1,3 1 1,1 0 0,2 1-1,0 4-76,1 4 0,-3 4 1,5 3-1,-2 3 1,-3 1-1,-1-1 1,0-1-403,3 1 0,-3-4 0,4 2 1,-1-2-1,-1-1 0,1-1-1785,1 0 1,-2-1 0,4-2 0,-1-2 1611,1-2 0,1 4 0,5-2 0</inkml:trace>
  <inkml:trace contextRef="#ctx0" brushRef="#br0">17516 13567 9426,'-18'-27'0,"-1"4"1360,-2 5 0,3 6 0,-5 12 1,-4 3-1,-3 6-597,1 9 1,1 1-1,1 3 1,0 3-1,2 3 1,3 5-1,4 1 1,5 2-150,4-2 0,-2 9 1,7-5-1,1-1-614,2-4 0,12-5 0,4-1 0</inkml:trace>
  <inkml:trace contextRef="#ctx0" brushRef="#br0">17862 13194 8581,'-20'-31'2263,"-6"12"0,-3 19 0,-1 19-1148,2 13 0,-3 7 0,0 1-555,1 0 0,8 1 0,3 2 0,3 5 1,2 2 1518,7 5 0,4 7-1191,3 0-1464,0 3 1,3-1-1,3-2 1,4-1-584,0-6 0,1-5 1,2-1-1,2-5 1,1-4-1,2-3 1159,-2-1 0,-1-7 0,-2 4 0</inkml:trace>
  <inkml:trace contextRef="#ctx0" brushRef="#br0">18222 13367 8387,'0'-21'0,"2"4"0,1 2 284,1 2 1,1-1 122,-5 1 1,0 4-1,0 0 1,1 0-1,2 0 1,3 2 308,1 1 0,-4 3 1,2 7-1,-4 5 1,-1 5-1,0 3 0,0 6 897,0 2 1,-1 1-1086,-4 1 0,4 4 0,-5 2 1,2-1-1,-1 2-536,2 1 1,0-6 0,0 2-1,-1-3 1,1-1 0,3-2-1,3-1-1353,1-2 1,7-6-1,-1 2 1,5-3-1,3-3 1,-1-3 1360,3-5 0,0 4 0,7-1 0</inkml:trace>
  <inkml:trace contextRef="#ctx0" brushRef="#br0">18796 13314 15025,'-6'-11'1240,"-3"7"-54,3 11 1,-6 10 0,3 5-824,-3 2 1,3 1 0,2 1 0,1 1 0,3 0 0,2-1 0,1 1 173,0 0 1,5 1-1,3 1-2465,-1 3 0,5-1 0,-2-5 0,4-1 1899,-1-2 0,9-4 0,-7-6 0</inkml:trace>
  <inkml:trace contextRef="#ctx0" brushRef="#br0">18676 13714 8402,'0'-33'0,"0"6"2380,0 8 0,5 10 0,4 3-2063,3 0 1,6 3-1,1-4 1,0 0-1,2 1 1,0 0-1,3 1 1,1 1-1,1-1-6034,1 3 5717,0 0 0,5-4 0,2-1 0</inkml:trace>
  <inkml:trace contextRef="#ctx0" brushRef="#br0">19195 13407 8417,'0'-21'4681,"0"2"-4309,0 12 0,2 1 0,2 6 1,5 0-1,3 0 0,3 1 1,1 2-1,2 3 0,0 0-119,1 0 1,-9 4 0,4-1 0,-4 3 0,-3 3-479,-2 3 0,-5 2 0,-5 4 1,-3-5-1,-3-5 219,2-2 1,-1-1 0,4 1-1,0-1 1,0-3 0,3 3-1,3-1 44,5-1 0,7-1 0,7-6 0,0 4 0,2 0 0,-1 2 4,4-1 0,-5-2 0,-1 3 1,-3 3-1,-2 1 0,-1 1 0,-3 0-72,-4 1 1,-4-1 617,-1 0 0,-7 1 1,-5-1-1,-6-1 0,-3-2-156,-2-1 0,-3-2 1,0 4-1,-1-4 1,2-1-1,3-3-333,4-1 170,3 4-1887,2-5-340,5 5 1241,2-6 0,12 0 0,5 0 0,4 0 1,2 0-1,3 1 0,0 2 717,2 2 0,13 5 0,-7-2 0</inkml:trace>
  <inkml:trace contextRef="#ctx0" brushRef="#br0">19555 13954 8417,'9'4'1931,"-1"2"1,-1 0-724,0 0 1,-4 4 0,2-1-545,-4 3 0,-1 6 0,0 1 0,-1 2 1,-4 2 293,-3 2 1,-4 2-2002,-2 0 0,-8 4 0,-2 1 0,2 1 0,0 1 1043,1 0 0,-1 2 0,-5 4 0</inkml:trace>
  <inkml:trace contextRef="#ctx0" brushRef="#br0">20275 13460 8379,'-13'-5'0,"0"-1"0,-1-3 0,2 3 489,3 0 0,-1 3-34,6-6 0,-1 5 1,7-4-1,2 2 0,5 2 1,4-1-1,5-1 1,3 1-1,3-1 0,-1 3 1,2 1 89,-1 2 0,0 0 0,2 2 0,0 2 1,-4 3-1,-4 4 0,-4-1-364,0 1 1,-7 8-1,-2-4 1,-4 2-1,-2 4 1,-4-2-324,-4 1 0,-7 3 0,-2-2 0,0 0 0,1-2 0,-3-1-105,0 0 0,3-1 0,1-3 0,4-1 66,3 0 0,8-1 0,1-3 0,7-5 0,5-2-228,1-2 1,2 0-1,2 0 1,0 0-1,1 0 1,1 0-2031,4 0 2439,2 0 0,7 0 0,2 0 0</inkml:trace>
  <inkml:trace contextRef="#ctx0" brushRef="#br0">20915 13407 8447,'0'-25'1498,"0"3"0,1 10 1,2 12-906,2 7 0,-1 10 1,-4 0-1,0 0 1,0-3-1,0 1 0,0 3 1,0 3-151,0-1 1,0 9 0,0-4 0,-1 1-1,-2 4 1,-2-2 0,2 0 0,2-1-2869,1 0 1,0-2 0,0-1-1,1-5 2425,4-4 0,-4-5 0,5-10 0</inkml:trace>
  <inkml:trace contextRef="#ctx0" brushRef="#br0">20862 13714 8447,'-8'-18'797,"4"0"0,2 2 303,2 1 0,2 3 0,2 3 0,5 5 0,5 2 0,2 1-1108,2-4 1,5 4 0,-1-3 0,4 2 0,0 2 0,1 0-1,0 0 8,-1 0 0,1 0 0,0 0 0</inkml:trace>
  <inkml:trace contextRef="#ctx0" brushRef="#br0">21222 13554 8280,'4'-25'930,"0"2"1,7 10 0,-2 9-1,3 4-227,1 4 0,0-3 0,2 5 0,1-1 0,2-1 0,-2 1 0,-1-1 681,-1 1 1,-7 5-1512,-3-1 1,-2 3-1,-4 1 1,-2 0 0,-6 1 205,-7-1 1,-3 0 0,-6 1 0,3-1 0,2 0-1,2 1 1,2-1-163,3 0 1,6 1-1,4-1 1,2 0 0,4 1-1,4-1 80,7 0 0,6 1 0,8-1 0,0 0 0,-1 1 0,2-3-630,3-2 0,-2-1 1,2-5-181,-3 1 0,0 1 0,2-5 0,1-3 813,-2-6 0,5-6 0,1-12 0</inkml:trace>
  <inkml:trace contextRef="#ctx0" brushRef="#br0">21835 13274 12578,'7'-3'1768,"-1"6"1,-6 25-1,0 2-1225,0 1 0,-4 4 0,-2-2 0,0 1 0,-2 3 0,3 1 0,-3 4 0,2 1-644,0 1 0,-3 1 0,3-4 0,-1 2 0,-2 0 0,0-3 1,2-3-1,1-1-7368,3-2 7435,-4-8 0,5-1 0,-4-4 0</inkml:trace>
  <inkml:trace contextRef="#ctx0" brushRef="#br0">22355 13380 8330,'-14'-5'1367,"1"3"-82,0-2 1,7 2-1,7 4 570,11 2 1,3-2-1598,7 2 1,0 2-1,5-2 1,0-1-1,-1 0 216,1 2 0,0-4-1443,-1 4 0,-1 1 0,-1-1 0,-3 3 969,-2 2 0,-1 2 0,-5 1 0</inkml:trace>
  <inkml:trace contextRef="#ctx0" brushRef="#br0">22341 13660 8234,'0'-19'5404,"0"7"-4973,0 3 0,6 3 1,3 11-1,4-4 1,4-1-1,2 0 1,0 2-485,1 2 0,3-2 0,-1 4 0,4-2 0,0 1 53,1-2 0,0 4 0,-1 0 0</inkml:trace>
  <inkml:trace contextRef="#ctx0" brushRef="#br0">23128 13380 8983,'-2'-23'0,"-2"5"0,-5 9 4200,-3 6-3642,-1 3 0,-1 6 1,3 3-195,2 3 0,-2 1 1,7 0-1,1 1 1,2-1-1,1 2 0,1 1 1,3 2-1,7 0-403,5 1 0,2-9 0,7 4 0,5-4 0,1-3 0,3-2 39,0-4 0,1-1 0,5 0 0</inkml:trace>
  <inkml:trace contextRef="#ctx0" brushRef="#br0">23541 13327 9812,'-6'-7'6346,"-4"5"-4416,-7 10 1,-5 8-1271,-9 15 0,3 3 0,-5 8 305,1 2 1,4-1-1,-3 6 1,2 1-1439,3 2 1,-1 12-1,0 1 1,1 0-1,-1-1 1,0-2-1,1 0-7703,-1 0 7351,1 0 373,-1-7 0,0-3 0,1-12 0</inkml:trace>
  <inkml:trace contextRef="#ctx0" brushRef="#br0">14010 16153 8433,'-19'-6'0,"2"4"0,-3-2 0,-1 2 0,2 2 0,-1 0 1939,4 0-521,1 0-872,8 0 1,8 0-1,13 0 1,7-1-1,5-2 1,5-3-15,5-2 1,5 4-1,7-5 1,5-1 0,2-2-224,0-1 0,1 4 0,0 0 0,-1 0 0,0 0 0,-5 2 0,-2 1 1351,-3 3-2288,-9 1 1,7 2 0,-10-1 0,-2-2 0,-2-2 0,-5 2-1702,-3 2 0,2 1 2329,0 0 0,2-6 0,1-1 0</inkml:trace>
  <inkml:trace contextRef="#ctx0" brushRef="#br0">14876 15873 8395,'-13'-12'1459,"1"6"1,3-3-1036,5 12 1,4 7-1,4 2 1,5-1-1,3-4 1,3 0 0,3 1-60,4 2 1,3-2-1,0 0 1,-1 3-1,-5 1 1,-2 1-1,-6 0 1,0 2 0,-2 1-1,-2 2-4740,-1-2 3007,-2-7 0,-2 3 0,1-3 1368,1 3 0,7-5 0,-4-1 0</inkml:trace>
  <inkml:trace contextRef="#ctx0" brushRef="#br0">15863 15966 8282,'13'-12'353,"-4"9"1,0-6-1,0 5 1,0 1 130,0-2 1,-5 1 0,5 4-1,0 1 1,0 4 0,-2 4 145,-1 3 0,-1 2 0,-5 4 0,0 3 1,0 3-1,0-1 0,0 2 0,0-1-192,0 1 1,0-4-1,0 0 1,0 0-1,0-2 1,1 0-836,3-3 0,-2-5 277,2-2 0,4-6 0,-1 0 1,2-6-621,0-6 0,-5-9 0,4-4 0,-1-3 0,1-4 1,2-2 460,2-4 0,1-2 0,0 0 0,-1 3 1,-1 1-1,-4 3 0,1 4 1958,-1 4 0,-4 2-1015,1 7 1,-1 6 65,2 2 1,-2 4-1,4 2 1,1 4 0,-3 3-1,3 4-160,-1 2 1,1-1-1,2 0 1,-3 1-1,1-1 1,-2 0-767,0 1 1,4-1-1,-1-1-311,3-3 0,-3-5 0,-2-8 0,0-5 0,1-3 0,1-3-846,-2-3 1,5 2-1,-3-6 1195,3-2 0,1 3 0,-1 1 1,-2 2 828,-1 6 0,-4 0-448,4 8 0,-7 1 1,3 7 564,-4 5 1,4 4-1,-1 5 1,-1 4 0,0 4-1,0 0-688,2 1 0,-1 4 0,-2 0 0,2-1 0,5-2 0,3-1-1604,1-1 0,0-1 0,1-1 0,1-3 0,1-2 0,3-4 1504,2-5 0,1 2 0,5-5 0</inkml:trace>
  <inkml:trace contextRef="#ctx0" brushRef="#br0">16703 16153 8229,'4'8'1399,"1"1"133,5-6 751,-9 9 2021,5-10-3671,-6 4 0,2-8 0,1-2 0,3-5 0,1-3-821,3-1 0,2-5 1,2-3-1,-1-3 0,0-4 1,2 0-1,1-2-1167,2-1 0,0 2 0,-6-5 1131,-3 1 0,3 3 0,-5 7 756,0 1 1,1 5 0,-5 2 0,1 10 101,-1 9 0,-1 6 0,-2 5 1,0 3-1,1 4 0,2 3 1,3 2-630,1 0 1,-2-1 0,4 1 0,1 0-1,2-1 1,1-1-1955,1-2 1,-1 0 0,0-3 0,-1-1 1948,-3 0 0,3-1 0,-5-5 0</inkml:trace>
  <inkml:trace contextRef="#ctx0" brushRef="#br0">16823 16073 8111,'-5'-23'1730,"1"1"1,-1 7-1,7 15-1313,2 8 1,4-2 0,6-2 0,4-1 0,4 1 0,4 4 0,2 1 0,1 0-898,3 1 0,-1-3 0,-3 2 0,0 0 0,0 0 480,-3 0 0,-1 0 0,3 4 0</inkml:trace>
  <inkml:trace contextRef="#ctx0" brushRef="#br0">16943 16166 8063,'0'-13'1057,"0"4"-318,0 0 1,1 0 0,4-3 0,3 3-761,4 5 1,2 2-1,-1 2 1,2 0 0,1 0-128,2 0 1,0 5 0,-5 1-139,0 1 286,1 2 0,5 4 0,2 1 0</inkml:trace>
  <inkml:trace contextRef="#ctx0" brushRef="#br0">17236 15966 8063,'6'-13'2305,"-5"-1"1,5 1-1801,0 0 1,-3 5 0,6 4-1,1 2 1,2 4-27,2 2 1,-1 5 0,0 9 0,2 3-1,1 1 1,2 0-42,-2 2 0,-1 1 0,-1 2-1121,-1-1 1,0-4 0,1-1 0,-1 0 0,0-2-648,0 0 0,-4-1 1330,0-5 0,0 1 0,4-1 0</inkml:trace>
  <inkml:trace contextRef="#ctx0" brushRef="#br0">17489 16006 8082,'-9'-6'0,"0"-3"653,1 3 0,-6 0 1,1 6-1,0 2 0,-1 2 3,1 5 1,-5 7 0,0 2-1,2 0 1,1 0 0,2 1-1,1 2-1111,3 2 1,-1-2 0,5 1 0,2 1 0,3-3 454,5-2 0,8 3 0,8-1 0</inkml:trace>
  <inkml:trace contextRef="#ctx0" brushRef="#br0">17849 15739 8037,'-12'-13'617,"2"7"0,-12 8 0,-4 9 0,-2 10-43,-3 4 0,-4 5 1,4-2-1,2-3 1,4 3-1,3 4 0,0 6-246,1 3 1,8-5 0,8 7-1,4 0 1,2-3 0,5-2 0,8-4-1,8 1-2300,7-1 1,3-5 0,5 2 0,0-3 1971,-5-1 0,4-6 0,-2-2 0</inkml:trace>
  <inkml:trace contextRef="#ctx0" brushRef="#br0">18342 15979 8211,'-9'-4'598,"1"-1"0,-1-4-7,-5 5 1,5-5 0,2 3 0,1-1 292,3-4 1,3 7-1,5 4-306,3 7 1,0 5 0,-1 2 0,1-1-1,-1 2 1,2 1-244,-2 2 0,5 5 0,-4 0 1,1 0-1,-2 1 0,-1-2 1,-3 2-499,-2 1 0,-1-3 1,0-1-1,0 0 1,0-2-1,0 0-3798,0-2 1,-4-3 3960,-1 0 0,-5-7 0,3-1 0</inkml:trace>
  <inkml:trace contextRef="#ctx0" brushRef="#br0">18329 15953 11012,'7'-23'0,"-2"3"0,-2 2 0,0 5 995,1 2 1,7 7-1,-3-4 1,4 2-851,2 3 1,5 1-1,3-1 1,3-2-1,2 2 1,0 2-1,1 1 1,1 0-1,4 0-2571,1 0 2426,-4 0 0,14-6 0,-2-2 0</inkml:trace>
  <inkml:trace contextRef="#ctx0" brushRef="#br0">19115 15726 15034,'-4'27'535,"0"-1"1,-7 4-1,2-2 1,-1-3-424,1 0 1,-1 1 0,4 2 0,0 1-1,0 4 1,3 0 0,1-1-1079,2-2 1,0-2 0,2-1 965,2-1 0,4 1 0,5-1 0</inkml:trace>
  <inkml:trace contextRef="#ctx0" brushRef="#br0">18969 16099 8115,'-2'-23'1846,"-1"-3"0,0 4-1331,5 7 1,4 8-1,7 7 1,0 0-1,2 0 1,3 0-1,6 0 1,4 0-690,3 0 1,5 0-1,-4 0 1,2-2 173,3-2 0,2-3 0,1-7 0</inkml:trace>
  <inkml:trace contextRef="#ctx0" brushRef="#br0">19475 15766 8595,'-9'-21'1278,"1"4"0,5 9-650,-2 8 1,5 2 0,5 5 0,4-1 0,2-2 67,3 2 1,-2 2-1,-2 4 1,-3-2-1,-1-1-1338,-3 1 0,-1 2 0,-2 1 1,0 1-1,0-1-409,0 0 1,0 1 1036,0-1 1,0-4 0,0 0 0,1 1 161,4 2 1,2-3 0,6-2 0,1 1 0,-1-1 0,0 2-1,1 0 367,-1 0 1,0 0 0,1 4-1,-1-1 1,0-2 0,-1-1 882,-3 1 1,-2 2-852,-2 2 0,-5-1-391,0 0 1,-6-1 0,-9-2 0,-1-2 0,-2-2-1,0-2 1,1 1-259,-1-1 1,0 1 0,5-4 0,-1 2 0,1 1 0,0-1-696,-1-1 0,2-1 0,2 2 412,1 2 0,2 5 0,-4-2 204,3-1 1,5 5-1,-2-3 1,4 2-227,1 3 0,0-5 1,-2 0-1,-2-1 1,-5 1-583,-3 0 1,-1-1 0,-2 2 988,-3-1 0,-3 0 0,-5 4 0</inkml:trace>
  <inkml:trace contextRef="#ctx0" brushRef="#br0">19982 16392 8088,'6'6'0,"-6"5"0,-8 5 348,-3 6 0,-4 3 0,-2 1 0,-2-3 0,-3-1 0,-3 2 0,-2 1 2472,2 2 1,-3 0-3069,-3-1 1,4-4-1,5-1 248,-2-2 0,-1 5 0,-2-3 0</inkml:trace>
  <inkml:trace contextRef="#ctx0" brushRef="#br0">20648 15939 8535,'0'-19'222,"0"4"0,0-3 0,0 4 1,0 0 2682,0 1-2523,-6 0 1,4 1 0,-7 3 0,0 6-1,0 6 1,0 7 0,0 5 0,0 3 0,0 0 746,-1 1 0,4-3 1,0 5-1032,0-2 1,5 3 0,-2-4 0,4-2-174,4-1 0,7-1 1,1-3-1,8-2 1,5-4-1,4-4-1242,1-1 1,10 0-1,-1-1 1,0-4 1316,-3-4 0,14-8 0,-2-4 0</inkml:trace>
  <inkml:trace contextRef="#ctx0" brushRef="#br0">21062 15753 8326,'-18'-5'658,"-1"1"0,-2 2 0,-1 5 0,-1 8 0,3 5 0,-1 6 464,0 3 1,5 2 0,-2 0 0,3-1 0,4-1 0,0 1 8,2 0 0,6-5-1824,-1 10 1,2-10 0,2 6-1,2-4 1,2-2 254,5-3 1,7-3 0,4-2 437,0 0 0,9 1 0,5-1 0</inkml:trace>
  <inkml:trace contextRef="#ctx0" brushRef="#br0">21435 15726 8582,'12'-31'0,"-3"1"0,-5 5 1040,-2 6 0,-2 12 1,0 7-1,-2 7-575,-2 5 1,1 1 0,-6 2 0,-2 3 0,1 2 0,0 4 0,2 1-327,2 3 0,-3 6 0,5-2 1,1-3-1,2 1 0,1-1 0,0 2-1463,0-1 0,1-6 0,3-2-1434,5 2 2758,3-5 0,7 0 0,2-5 0</inkml:trace>
  <inkml:trace contextRef="#ctx0" brushRef="#br0">21262 16019 10334,'-5'-18'1455,"1"1"0,-1-1-1284,5 5 1,2 1 0,2 3-1,7 4 1,3 4 0,6-1-1,0 0 992,4-3 0,3 1-1946,4 4 0,-3 0 1,5 0-1,-1 0 1,2 0-1,2 0 783,-1 0 0,7-6 0,5-2 0</inkml:trace>
  <inkml:trace contextRef="#ctx0" brushRef="#br0">21915 15673 8118,'0'-14'305,"-6"8"0,-3 9 1,-1 12 19,1 10 0,-6 11 0,3-2 0,-1 2 0,-4-1 0,3 2 0,0 2 1338,5 1 0,-1-2 0,6-1-1812,1-1 0,1-5 0,4 3 1,2-2-1,6-3-2245,7-6 2394,3-4 0,13 1 0,1 0 0</inkml:trace>
  <inkml:trace contextRef="#ctx0" brushRef="#br0">22301 15433 8385,'-7'-40'0,"3"1"3051,2 4-2247,8 8 0,-3 14 0,6 8-466,1 4 0,-2 2 0,0 5 0,4 8 1,3 8-1,3 7 0,-2 7 0,-1 4 30,-2 4 0,-5 4 1,-4 5-1,-2 2 1,-4 1-1,-2 2 1,-5-2-1,-4 0-521,-5 2 0,-3-3 1,-4 3-1,1-5 1,2-3-1,-2-2 1,-1-1-6642,-2 1 6794,1-11 0,-1 13 0,0-9 0</inkml:trace>
  <inkml:trace contextRef="#ctx0" brushRef="#br0">22928 15806 8530,'-6'-21'3046,"4"6"-2613,-2 7 1,8 0 0,7-1-1,5 5 1,6 2 0,4 1-1,3-2-498,7-2 1,-5 1 0,7 4 0,-2 0 0,-5 0 0,0 2-1532,-1 2 0,-11-1 0,3 4 1596,-6-1 0,-2 5 0,-1-4 0</inkml:trace>
  <inkml:trace contextRef="#ctx0" brushRef="#br0">22928 15859 12160,'-25'0'0,"2"0"0,7 2 0,7 2 0,9 5 0,9 3 0,7 1 65,7 1 0,8-3 1,7-2-1,7-4 1,7-2-1,2 0 1,7 1-3822,3-1 2310,-3-1 826,10-2 0,-15-6 1,9-2-1</inkml:trace>
  <inkml:trace contextRef="#ctx0" brushRef="#br0">23728 15686 9842,'-20'-27'586,"1"2"0,-3 5 0,4 6-151,3 8 1,4 11 0,2 4 0,4 2 0,5 3 0,6 1-172,7 2 0,8 4 1,9 6-1,2 1 1,1 1-1,0 4 1,-4 0-1,-2 1-246,-5 0 1,2-3 0,-8 3 0,-3 0-1,-4-1 1,-3-1 0,-3-4-472,-1-4 0,-8 0 1,-3-7-1,-3 0 1,-1-4-1,-1-3 36,1-1 1,-5-6 0,-1 2 0,-2-5-1,-1-6 1,1-6 0,3-6 301,4-3 0,2-2 0,3-8 1,4-3-1,5-2 0,5 0 395,4-1 1,3 3-1,2-1 1,3-1 0,2 1-1,0 1 1,2 1 21,0 4 1,-9 2-1,-1 3 1,-3 2 0,-5-2-1,-3 1-498,-5 0 1,-8 0-1,-12 5 1,-6 2 0,-8 1-1,-1 1 1,-6 3-402,-4 2 0,0 3 1,-8 6 596,3 0 0,2 6 0,-1 1 0</inkml:trace>
  <inkml:trace contextRef="#ctx0" brushRef="#br0">11397 18152 17282,'9'0'-458,"0"0"1,0-2 802,-2-2 0,4 1 0,-5-6 0,-2 0 0,-2 2 0,-8 2 0,-6 4 1,-6 2-1,-6 2 916,-5 1 1,-5 7 0,-6-2-1930,0 3 0,0 1 1,-2 0-1,-1-1-234,-1-3 0,-4 3 0,5-5 0,3 2 888,2 0 0,-9-6 0,5 3 0</inkml:trace>
  <inkml:trace contextRef="#ctx0" brushRef="#br0">9371 18125 19216,'0'-13'-2462,"-6"1"0,-3 1 1328,-3 3 1659,5 5 1,1-2 0,6 10 0,0 3 0,2 4 0,1 3 0,2 1 0,1 4 0,0-1 0,-1 3 0,-1 2 725,1 4 0,-1 3 0,-4-1-1150,0 1 1,0 1 0,-1-1 0,-2 5-1248,-2 2 1,1-3-1,4-4 1,0-3 0,0-3-1,0-1 1083,0-2 1,6-6-1,1 3 1</inkml:trace>
  <inkml:trace contextRef="#ctx0" brushRef="#br0">9731 18165 12962,'0'-25'595,"-4"16"0,-1 0-90,2 13 0,-3 8 0,2 2 0,1-1 0,1 2 0,2 1 0,0 3 0,2 2-155,2 3 0,4-1 0,8 1 0,3-2 1,6 1-1,4-3 0,5-2-874,3-3 0,3-3 0,0-3-132,0-5 1,-6-4 0,-3-4 0,-5-5 107,-3-3 0,-10-3 1,-9-3-1,-5-2 1,-9-3-1,-11 1 1,-10-2 212,-8-1 0,5 3 0,-9 1 1,0 2-1,2 4 0,1 5 202,4 5 0,4 4 0,5 1 0</inkml:trace>
  <inkml:trace contextRef="#ctx0" brushRef="#br0">15716 18258 17095,'5'-13'44,"1"0"1,0-1-1,-1 1 1,-2 0-1,0-1 1,0 1-1,2 0 1,-2-1 377,-2 1 1,-2 6 0,-4 2-1,-4 4 1,-2 1 0,-4 1-297,-3 4 0,-1 2 0,-5 6 1,2 2-1,0 1 0,1 4 1,3 0 8,3 4 1,3-3 0,4-1 0,3 0 0,4-4 0,4-1 129,5-2-155,7 1 1,12-7 0,1-3 0,2-2 0,2-2 0,1 0-526,-1 0 1,0-6 0,-6-1 0,-1-2 0,-2 0 0,-6-2 0,-3 0-129,-5-3 0,1 1 0,-6 0 0,-2 1 1112,-5 3 0,0 4 0,-7 10 0,-4 4 0,-2 4 0,0 5 0,1 5 4735,2 7-5003,-1-2 0,2 9 0,2-4 0,3-1 1,1 2-1,3-1-292,1 0 0,2 2 0,0-4 0,0 0 1,0 0-1,0 1 0,0-3-1648,0-1 1,0 0-1,0 2 1,-1 1 0,-2-1-1,-3-2 1396,-2-1 0,-6-1 0,-7 1 0</inkml:trace>
  <inkml:trace contextRef="#ctx0" brushRef="#br0">15116 18538 8440,'-13'-18'1861,"0"1"-1762,-1-1 1,8 16 0,6 5 0,9 5 0,9 1-1,7-1-99,5 0 0,19 10 0,0-4 0</inkml:trace>
  <inkml:trace contextRef="#ctx0" brushRef="#br0">5239 9902 8163,'-6'-53'0,"4"11"0,-2 7 0,2 7 1,2 5 0,-1 4 0,-4 7 0,-5 3 0,-6 5 0,-8 3 0,-7 1 0,-9 0 0,-7 0 0,-7 0 1,-2 1-1,-5 3 124,-4 5 0,1 3 0,-8 2 0,-2 0 1,35-5-1,-1 0 0,-2 2 0,0 0 1,-1 2-1,0-1-32,0 2 1,0-1-1,-3 0 1,-1 1-1,1 0 1,1 0-1,1 0 1,0 2 0,-1 0-1,1 0 1,1 0-1,0 1 1,0 0-1,0 0 99,1 0 1,1 0-175,3 0 0,0 1 0,0 2 0,-1 2 0,3-1 0,1 2 0,1 1 0,0 1 1,2 1-1,2 0 0,2 0 0,1 1 31,-23 27 1,28-23-1,2 1 1,-1 2 0,1 2-1,2 1 1,2 1 0,0 3-1,2 1 1,2 1 0,0 2-1,2 3 1,0 1-85,1 6 0,1 0 0,-1 1 0,-1 2 0,1 7 0,0 2 0,2 3 0,0 2 0,0 1 0,2 2 0,2-22 0,1 0 0,-1 1 0,1 1 0,-1 1 0,1 0 0,0 5 0,-1 0 1,1 1-129,-2 2 0,0 0 0,1 0 1,1 0-1,0-1 0,0 1 0,1 3 1,-1 0-1,1 1 0,0-1 0,1-1 1,-1 1-1,1-2 0,-1-1 1,1 1-1,-1-1 0,0 0 0,0 0-69,0 0 0,-1-1 0,0 0 273,1-5 1,-1-1 0,1 1 0,0 3 0,-1 1 0,1-1 0,-1-6 0,1 0 0,-1-1 0,1-1 0,-1 1 0,1-1 0,-1 0 0,1 1 0,-1-1 0,0-1 0,0 0-1,0 1 86,0-1 0,0 1 1,-1-1-1,-1 22 0,-1 0 1,1-23-1,-1-1 1,1 1-1,-1 0 0,1-1 1,-1 0-1,1 2 1,-1 1-1,0-1 0,-1 1 1,1-1-1,-1 0 1,0 3-1,0 0 0,-1 0-46,0 1 0,0 0 1,0 0-1,1-2 0,0 0 1,0 0-1,0 2 1,-1 0-1,0 1 0,0 0 1,1 1-1,-1 0 0,2-2 1,-1 0-1,1 1 1,0 1-1,0 1 0,0 0 1,1-2-1,-1-1 0,1 0-86,0-1 1,-1-1-1,1 1 1,0 2-1,0 0 1,0-1-1,0-4 1,1-2-1,-1-1 1,1 24-1,-1-2 1,1-1-1,0-2 1,1-7-1,1-1-99,0-3 1,1-1 0,2-2 0,2-2 0,0-4 0,1-2-1,1-3 1,1 0 0,1-4 0,2 0 0,10 31 115,1-7 0,9-5 1,-2-9-1,4-5 0,5-4 1,2-4-1,2-5 705,4-3-725,-4-7 1,13 3-1,-2-5 1,5 0 0,6 0-1,2-2 22,0-3 1,-28-9 0,1-1-1,32 4 1,3-2 0,1-3-1,0-2 11,1-1-167,-31 0 1,0 0 0,-7-2-1,1-2 1,4 0 0,1-1-1,-2-1 1,1-1 0,-2-1-1,1-2 1,0 0 0,-1-2-1776,0 0 0,-1-1 1917,-3-1 0,-1 1 0,2 2 0,0 0 0,31-14 0,-33 10 0,0 0 0,0-2 0,-1 0 0,2-1 0,0 1 0</inkml:trace>
  <inkml:trace contextRef="#ctx0" brushRef="#br0">653 13634 7850,'-7'-14'264,"2"1"0,5 4 1,5 2 81,4 1 0,3 3 0,1 9 0,0 7 0,0 8 0,1 5 0,-1 4-169,0 1 1,1 12 0,-1 0-1,-1 4 1,-2 2 0,-2 2-1,-1 1 1,-1 2-552,0 4 0,3-9 1,-3 0-1,1-6 1,2-3-1,0-2 1,0-4-670,1-7 1,-2-3-1,1-10 1043,1-2 0,8-7 0,2 1 0</inkml:trace>
  <inkml:trace contextRef="#ctx0" brushRef="#br0">1173 13207 8738,'-6'-19'841,"-3"6"1,3 13 0,2 16 0,2 12-1041,2 11 0,0 9 1,0 3-1,0 2 1,0 5-1,2 0 1,2 4-1,7 0 0,5 3 282,6 0 1,3-3 0,1-2-1,-1-3 1,0-3 0,3-1 0,0-6-266,0-4 1,2-1 181,-3-11 0,8 12 0,-7-2 0</inkml:trace>
  <inkml:trace contextRef="#ctx0" brushRef="#br0">1920 13767 8208,'-8'-13'0,"-4"4"206,3 0 0,-2 7 0,-3 1 1,1 5-1,1 4 0,2 2 0,2 2-12,2 1 1,-3 7-1,5 0 1,1 2 0,2 1-1,2-1 1,3-1-264,5-4 1,5 0-7,3 0 0,0-6 0,5 1 0,2-3 0,1-4-289,2 1 0,-1-1 1,-1-7 363,-2-2 0,2-3 0,-4-7 0</inkml:trace>
  <inkml:trace contextRef="#ctx0" brushRef="#br0">2093 13820 8208,'-8'-1'1120,"5"-2"1,6-2-1,8 2-972,5 2 1,5 2-1,5 2 1,1 3-1,0 0 1,1 0 0,3-1-1,3-1-534,0 0 0,0 2 1,-4-3-1,1 2 0,-1-2 1,-4-2-1,-4-2-266,-4-4 0,-3-2 0,-3-6 0,-3-1 1,-5-1-1,-2-1 831,-2-2 1,-6 1 0,-3 5 0,-1 1 0,-1 4-1,2 1 1,-1 3 505,-2 2 1,-1 2-1,1 4 1,2 5-1,1 6 1,-2 6 336,-1 4 0,4 6-957,-1 4 1,0 2-1,-3 2 1,3 0-358,5 0 1,2-3-1,2 2 1,0 1-1,2-2 1,4-2 0,7-5 291,8-6 0,4 2 0,1-7 0</inkml:trace>
  <inkml:trace contextRef="#ctx0" brushRef="#br0">2799 13687 8102,'-25'-25'0,"3"3"104,4 4 1,3 12 0,2 9 0,0 9-3,-1 3 0,1 4 0,1 0 1,3 2-1,5 2 0,2 3 0,2 0 1,3 1-317,6 0 0,8-1 0,14-2 0,6-5 0,6-7 214,5-5 0,10-8 0,3-6 0</inkml:trace>
  <inkml:trace contextRef="#ctx0" brushRef="#br0">3093 13007 8763,'-14'-25'466,"1"3"1,6 10 0,2 14 0,4 12-440,1 16 0,4 7 0,0 15 1,-1 3-1,-1-1 0,-1 3 1,2-3-1,3 1 10,2-3 1,5-2 0,6 2-1,2-3 1,1-6 0,2-6-38,3-6 0,-4-3 0,10-1 0</inkml:trace>
  <inkml:trace contextRef="#ctx0" brushRef="#br0">3466 13434 8033,'-13'-21'564,"-1"-1"0,2 7-322,3 3 1,4 9-1,5 3 1,0 8-1,0 3 1,0 3-489,0-1 1,0 2 0,1 0-158,3-2 0,4 6 0,7-8 0,2-2 191,6-2 0,-4-3 1,0-4-1,-1 0 0,0-1 1,-2-2-1,-3-3 1,-2 0 192,-2 0 1,-6-4 0,0 2 0,-6 0 0,-6 0 0,-3 2 971,-2 3 1,1-3 0,0 2 0,-1 1-248,1 1 1,7 4-1,6 1-918,8 1 1,9 2 0,4-3-1,3 2 1,1-2 0,3-2-856,0-1 0,-1 0 1,-3 2 624,-2 2 0,-6-2 0,0 3 380,-5 1 1,-7 0 0,-8 6 0,-7 0 0,-5 4-1,-8 4 62,-5 3 0,-5 8 0,-6 3 0</inkml:trace>
  <inkml:trace contextRef="#ctx0" brushRef="#br0">1373 14820 8141,'-52'-2'5413,"3"-2"-5471,15 2 0,25-4 1,21 6-1,12-1 0,19-5 1,21-9-1,-20 3 1,3-1 299,9-3 1,2-2 0,10-4 0,4-2 0,-18 7-1,3-1 1,0 0-220,3-2 1,1 0 0,1-1 0,8-1 0,2 0 0,0-1 0,-2 0-1,-1-2 1,1 1 0,-14 5 0,0 0 0,1 0 0,-1 0-268,2 1 0,-1 0 0,1-1 0,0 0 0,5-1 0,2-2 0,-1 1 0,-1 1 0,-4 3 0,0 0 0,-1 1 0,0 0 0,0 0 1,-1 0-1,1 0 0,-1 0 0,0 1 0,0-1 0,0 1 0,-2 0 0,15-4 0,-1 1 0,-2-1 244,-4 2 0,0-1 0,-2 1 0,-2 1 0,-2 0 0,0 1 0,-5 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4106 5371 28949,'0'-13'-9620,"0"-1"9092,0 1 0,0 4 0,0 3 0,-2 3 0,-2 5 0,-5-1 892,-3 1 0,3-2 0,0 0 0,-1-2 1,-2-1-1,-1-1 0,-1 1 0,1 1-5,0 2 1,-1 0-1,0 0 1,-4 0 0,-4 2-1,-4 2 1,1 5-342,3 3 0,-3 1 0,3 2 1,-2 1-1,2 2 0,4 0 1,2 0-10,-2-1 0,3 1 0,-3-5 0,3 1 288,2-1 0,1 0 0,3 1 1,5-1-655,2 0 0,7 1 0,-1-1 1,1 2-1,-1 3 0,1 4 385,-2 3 0,3 2 1,0-1-1,1 0 1,3-3-1,2-2 1,1-2 240,1-3 1,1-1 0,1-1 0,2-1 0,-1-1-1,3-3 1,2-5 0,5-2-8,4-2 0,-3 0 1,4 0-1,-1 0 0,1 0 1,-1 0-1,0 0 0,1 1-524,2 4 0,-2 2 0,2 6 0,-2 2 1,-2 1-1,-2 4 0,-1-1 63,-1 0 1,-1-1 0,-1-5 0,-3 1 0,0-3 0,-2 0-1,2-4 546,-1-1 1,3-1-1,3-5 1,2-2-1,2-1 1,3-3 0,1-1 31,3-4 1,-3 4 0,1-2-1,1 0 1,-1 2 0,-1 2 0,-1 4 1665,-3 1-1370,-2 0 1,-3 0-860,-3 0 1,3 0 0,-2 0 0,0 1 50,0 4 1,0-4-1,-5 4 1,-2-4-1,-1-2 1,0-2-1,1-3 334,2-2 1,1 3 0,-2-6 0,2-1 0,0 2 0,2-2-77,0 0 0,-4-1 1,4 1-1,0 2 0,-2 2 1,2 1-1,-2 1-433,0 0 1,3-3-1,-2 5 1,-1-1-1,0 1 1,-2-1 57,-3 2-1,-5-2 1,0-1 0,0-2 0,0-2 0,-2-2 171,-1-1 0,0-1 1,-1 1-1,2 0 1,2-1-1,0 1 1,1 0-89,2-1 0,1 1 0,1 1 0,-1 2 0,0 2 1,1 2-290,-1 4 1,0 0 0,1 2 0,-1 0 0,0 0 358,1 0 1,-6-4-1,0-2 1,-2-2 250,-3-2 1,-2-2 0,-1-1 0,0-1-317,0 1 1,0 0 0,0-1 0,2 3 0,1 0-364,1 2 0,-1 0 0,-7-4 0,-5 1 474,-3 3 0,2-1 1,-2 4-1,-3-1 0,0-4 1,-1 1 185,-2 1 0,2-7 0,-5 2 1,0 0-1,2-1 0,-2 2 0,1 1-75,-4 3 0,3-2 1,-1 5-1,-3 1 0,-3-1 1,-4 3-1,3 1-234,1 2 1,-3 0 0,-1 2-1,3 1 1,1 1 0,1-1-1,0 0 162,1 1 0,-1-2 0,2 2 0,1-1 0,2 0 0,0 2 1,0-2 377,-1-2 0,1-1 0,-5 2 0,1 1 0,-1 1 0,0-1-51,1-1 0,-5-2 0,-2 0 0,1 0 0,-3 0 0,1 1-102,-3 3 0,-1-2 1,-2 2-1,0-1 1,-2 0-1,-2 3 0,-5 0-294,-3 0 0,2 4 0,0-1 0,-4 3 0,1 1 0,-3 1 0,2-1-200,4 0 0,-5 1 0,6-2 0,5-2 0,4-1 1,6 3-446,1 4 1,2 3 543,4 3 0,1-2 1,-1-7-1</inkml:trace>
  <inkml:trace contextRef="#ctx0" brushRef="#br0">3119 4465 28538,'-7'-26'-1967,"1"4"1,10-4 0,2 8 0,2 4 0,2 4 1722,2 1 1,0 5 0,-2-5-1,-2-1 1,-1-2 0,-1-2-1,0 1 1,-3 0 0,-2-1-591,-1 1 1,-1 6 1295,-4 2 1,-2 11 0,-6 6-310,-1 4 1,-2 2-1,0-5 1,1 1 0,-3-1-1,0 2 10,-1 3 1,-9-2-1,0 6 1,-3 2 0,-3 2-1,-2 4 1,-4 4 233,-3 5 1,-3-1-632,2 11 0,-2 4 1,21-23-1,-1 0 0,3 0 1,1 0 298,1 2 0,0 0 0,-1 0 0,1 1 0,4 1 0,0 0 0,-1 1 0,1 1 0,-1 2 0,1 0 1,1 1-1,1 2 0,2 1 0,0 0-99,0 2 1,2 1-1,2 5 1,2 2-1,-2 1 1,1 1-1,2 0 1,2 0-1,2-1 1,1 0-1,2-2 1,3-2 0,2-2-1,2-1 74,3 0 1,4-2-1,2-6 1,3-2 0,2 4-1,3-1 439,0-5 0,2-2 0,0-4 1,2-2-1,4-4 0,2-1 0,0-2 1,1-3-345,2-1 0,0-3 0,-1-1 0,0-1 0,37 3 0,-3-1 1,-4-2-1,-7-1-193,-5 1 1,0 2 0,-12 2 0,-5 0 0,-5 4-1,-8 4 1,-5 4-1300,-7 0 1,-9 1 854,1 0 0,-5-1 1,-6 1-1,-8 0 0,-6-2 68,-5-3 1,-2 2 0,2-5 684,2 2 0,-2 1 0,5 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21328 6917 8442,'-12'-6'0,"1"4"0,-1 5-71,-3 0 0,-6 3 0,2-1 0,-2-2 0,-3-3 0,1-3 0,1-3 0,2-2 0,3-2 0,-1-2 0,0-1 0,0-1 304,0 1 1,-5 1-1,2 2 1,-1 3 0,0-1-1,-2 2 1,-3 0 0,-4 3-195,-4 2 1,-8 1 0,-5 1-1,-1 2 1,-3 2 0,2-2-1,-2-2-103,0-1 0,-2 0 0,-1 0 0,0-1 0,5-4 0,1-4 201,1-2 1,0-3 0,-4 1 0,1-2 0,2-1-1,-1-2 1,-2 2 125,-1 1 1,-8 3 0,-1 3 0,0 5 0,-6 2 0,-2 2-387,-3 0 1,36 2 0,-1 1 0,-36 3 0,36-3 0,-1 0-1,-2 0 1,0 1 0,1-1 0,-1 0 0,0 0 0,0 1 58,1 0 1,0 0 0,1-3 0,-1 1 0,0 0 0,0 0 0,0-1 0,0 0 0,0-1-1,0 0 1,0 0 0,1 0 0,-36 0 0,2 0 258,0 0 0,5 0 1,-3 0-1,3 0 0,3 0 1,1 0-1,2 0 0,-2 1 1,1 3-199,0 5 1,-6 9-1,1 4 1,-3 4-1,34-13 1,-1 0-1,1 1 1,0 0-1,0 0 1,-1 0 0,1 1-1,0-1 1,1-2-1,-1 1-188,1-1 1,0 1-1,0-1 1,-1 0 0,-1 0-1,1-1 1,-36 10 0,3-2-1,2-2 1,3-4 384,0-4 0,1-2 0,2-4 0,4 2 0,3-2 1,4-2 60,2-1 0,-2 2 1,7 0-1,1 3 0,2-1 1,1 2-1,0 3-181,0 3 1,1 1-1,3 1 1,4-1 0,1 2-1,0 1-246,1 2 0,6 6 1,4-2-1,-1 3 0,2 3 1,-1 2-1,4 2 1,1 2-1,3 2 104,4-2 1,-3 4 0,5-2 0,0 2 0,-1 4 0,1 2 134,0 5 1,-3 6 0,5 3-1,-1 1 1,-1 6 0,-1 3-1,-3 6-37,3-34 1,0 0 0,1 34-1,0-33 1,-1 0 0,1 2-1,0 0 1,0-1 0,0 0 0,0 2-1,-1 1 29,0 1 1,1 0 0,0-6 0,0 0 0,0 7 0,1 0 0,2 0 0,-1-2 0,0-2 0,1 0 0,0 1 0,0 0 244,0 0 1,0-1-296,-2 31 0,4-25 1,1 1-1,-1-7 1,-1 0-1,0 1 1,-1-1-1,2 2 1,-1 1-1,2-2 1,-1 1-1,1 1 1,0 1-4,0 0 0,0 1 0,1-4 1,-1 0-1,2 4 0,-1 1 1,2 0-1,-1 1 0,0-1 1,0 1-1,1 1 0,-1 0-126,0-1 0,0 0 0,1-1 0,-1 1 1,-2 3-1,0 0 0,0 2 0,0 0 0,0 0 1,0 1-1,0 1 0,0 0 0,0-1 1,0-1 74,0 1 1,0-1 0,0 0 0,0 0 0,0-1 0,0 0 0,0 0 0,0 0 0,0 0 0,1 0 0,1-2 0,1 0 70,0-2 1,2 0-1,3 0 1,1-2 0,0-1-1,1-1 1,0 1 0,-1 0-1,2-1 1,-1 1-1,0-1 1,-1 0 0,1-1-1,0 0 1,-2-1 0,0-1 20,-1 0 0,1 0 0,0 6 0,1 0 0,0-1 0,0 0 0,-1 1 0,-1 0 0,-1 2 0,0 0 0,-2 1 0,1 0-78,0 1 0,0 1 1,-1-1-1,0 0 0,-1 1 1,1 0-1,-1 2 0,0-1 1,-1 2-1,0 0 0,1 1 1,-1 0-35,0 0 1,0-1 0,3-2 0,-1-2 0,-1 2 0,0-1 0,0-3 0,1 0-1,1-1 1,1 0 0,-1-1 0,2 0 0,-1-1 0,1-1 44,-1-3 1,1-1-1,2 0 1,0-1-1,0-1 1,0 1-1,-1 0 1,0 1-1,0 1 1,-1 0-1,0 1 1,-1 0-1,1 1 1,0 0 122,-1 0 0,1 1 0,-1 2 1,0 0-1,-1 1 0,0-1 1,-1 1-1,0-1 0,-1 2 1,1-1-1,-1-1 0,0 0-173,0-2 1,0 1 0,-1 2 0,0 0 0,-1-2 0,0-1 0,0 1 0,1 0 0,0 1 0,0-1-1,0-3 1,-1 0 0,0-1 0,0-1-11,-2-1 1,2-1-1,0 0 1,2 0-1,0-1 1,0 0 0,0-1-1,1 0 1,1-1-1,-1 0 1,5 33 0,0-5 72,1-3 0,2 0 0,2-5 0,-1-2 0,0-1 0,1-3 187,-1-3 0,0 1 0,1-6 1,-1-1-1,2-1 0,1-2 0,2-2-188,-2-2 1,-1 2 0,0-4 0,1 1 0,3-4 0,2-3 0,1-2-15,-1 1 1,4-5 0,-1-1 0,4-2-1,4-1 1,1 0-51,0 0 0,4-1 0,-2-3 0,4-1 0,2 2 0,2 1 0,3 2 66,1-2 0,-1 3 0,5 1 0,1 0 0,-2 4 0,2 1 0,0 3-78,1 3 1,5-2-1,1 3 1,2-1 0,2-1-1,1-3 82,-2-4 0,3-2 1,-2 1-1,2-6 0,1-4 1,1-3-1,3 0 120,-33-5 1,1 0 0,36 3-1,-31-5 1,0-1 0,2 1 0,1 0-1,-1 0 1,1-1 0,4 0-1,0 0 1,0-1 0,0 0-24,2 0 1,0 0-1,5 0 1,2 0 0,-3 0-1,2 0 1,1 0-1,2 0 1,-1 0 0,1 0-1,-2 0 1,1 0-132,-2 0 1,1 0 0,5 0 0,0 0 0,-3 0 0,-2 0 0,0-1 0,-1 0 0,1 0 0,-1-1 0,0 0-1,0 0 1,0 0 0,1 1-11,-2 0 0,0 0 1,-2-1-1,1 0 0,2-1 1,0 0-1,-1 0 0,0-1 1,-1-1-1,0 1 0,2-1 1,0 1-1,-1 0 0,1-1 66,2 0 1,0 0-1,0 1 1,0 0-1,0 1 1,-1-1-1,-1 0 1,-1 0-1,1 1 1,0 1-1,-3-2 1,1 2-67,-1 0 1,1 1-1,-1-1 1,0 1-1,-3-1 1,1 1-1,-3-1 1,0-1-1,-2 1 1,-1 0 0,-2-1-1,-1 0 1,-1-1-1,0 0 46,-1 1 1,-1-1 0,30-8-1,-6 3 1,-4-4 0,-5-3 0,-3-4-1,-4 1 143,-4 0 0,-5-5 1,-5 1-1,-4-7 1,-1-6-1,0-2-57,1-2 0,-2-4 1,-3-4-1,-3-2 1,2-6-1,-2-2 0,-1-4-94,-1-4 1,-4 4-1,-6 26 1,1-2-1,-1-1 1,1-2 0,0 0-1,0-1 1,0-1-1,0-1 1,-2 1 0,0 0 35,0 0 1,0 0 0,1-4 0,0-2 0,-2 0 0,0-1 0,-1-3 0,0-1 0,0-3 0,-1 0 0,-1-1 0,0-1-31,-2-1 0,1-1 1,0-8-1,1-2 1,-1 1-1,-1-2 1,2-1-1,2-2 1,-3 25-1,0 0 0,1-1 1,0 1-1,0-1 1,0 1-1,0 0 1,-1 0-1,1-1 17,1 0 1,-1 0-1,1 1 1,-2-1-1,0 0 1,1 0 0,1-1-1,0 0 1,0 1-1,0 0 1,0 1 0,-1 0-1,4-24 1,0 1-1,0 0 1,-1 1 0,-1-1-1,0 1-63,0-2 1,-1 0-1,-1-1 1,0 0-1,-1 2 1,-1-1 0,-2 2-1,0-1 1,-1 1-1,0 1 1,-1 0-1,0 0-62,0-1 1,0 0 0,-3-1 0,0 1-1,-1-2 1,-1 1 0,-1 1 0,0-1 0,-1 0-1,-1-1 1,1 1 0,-1 0 0,3 22 0,0 0-1,1 0 17,-1 0 0,2-1 0,-1 0 1,0 0-1,1 0 0,-1-1 1,0-3-1,0 0 0,1-1 1,-1 0-1,0-1 0,1 0 1,0 0-1,1 1 0,0-1 0,0-3 1,-1-1-1,2 1 0,0 0 1,0 1-1,1-1 21,1 0 0,0 0 0,0-1 1,1-1-1,1-1 0,0 2 0,1 2 1,1 2-1,1-1 0,-1 2 0,0-1 1,1 0-1,0 0 0,1-1 0,-1 1 1,0 4-1,1 0 0,-1 0 244,1 0 0,0 0 0,-1 2 0,0-22 1,-1 3-1,-2 3 0,-1 2 0,-1 3 0,-1 0 1,0 1-1,0 0 0,0 2 0,0 2 0,0 0 1,-1 2-252,-1 3 0,-1 0 1,0 2-1,-1 0 0,-3 4 1,-1 1-1,0 0 1,-2 0-1,0 3 0,0 0 1,-1 0-1,0 0 1,0 2-1,-1-1-33,1 2 0,-1-1 0,0-2 1,0 0-1,1 4 0,0 0 1,1-1-1,2 0 0,0-2 1,1-1-1,0 1 0,1 0 112,-1-1 1,0 0 0,1-5 0,-1 0 0,0 2 0,1 0 0,-1 1 0,0 1 0,1-1 0,-1 0 0,1 1 0,-1 0 0,0 1 0,-1-1 218,-1 1 0,0 2 0,1 3 0,0 2 0,-3-4 0,0 1 1,-1 2-1,0 0 0,-13-30 0,-3 5 0,-2 9-137,-1 5 1,-12 3-1,0 13 1,-4 4 0,-5 5-1,-6 5-278,-7 3 0,28 11 1,-2 1-1,2 0 0,-1 1 1,-1 1-1,-1 1 1,-1 0-1,-1 0 0,-1 0 1,-1 0-1,-3-1 0,-1 0 1,-1 0-1,-1-1 136,-2 0 1,0 0 0,-1-2-1,0-1 1,-3 1 0,-1 1-1,0-2 1,-1-1 0,-2-1-1,0-1 1,-1 1 0,0-2 73,-3-1 0,-1 1 1,-3 1-1,0 0 1,0-3-1,1 1 1,3 0-1,-1 2 1,2 1-1,-1 2 1,2 1-1,0 2 1,-3 3-1,-1 1-14,0 4 0,-1 2 0,-1-1 0,0 2 0,-4 7 0,1 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17116 5424 19967,'-6'-6'0,"-1"6"-396,-1 8 1,1-1 0,4 2 0,-2 1-1,4 1 1,2-4 0,5-7 0,2-6 1255,2-1 0,2-1 1,1 5-1,1-1 1,-1 1-1,0 1 1,1 4-508,-1 2 0,0-1 1,1 6-1,-1 2 1,2-1-1,1 0-181,2-1 1,5-6-1,1 2 1,4-4-1,3-1 1,1 0 190,0 0 0,-4 0 1,5-1-1,-2-4 1,2-2-1,-1-2 0,2 2-80,0 1 1,-3-3 0,3 4 0,0 2 0,1 2-1,0 1 1,1 1-330,-1 4 1,-1-2 0,5 4 0,-1 1 0,2-3-1,-1 3 168,-2-1 0,-2-4 0,5 2 0,0-4 0,-1-1 0,-2 0 134,-2 0 0,1-4 1,4-2-1,0 0 1,1-2-1,2 3 1,2-3-257,-2 1 0,-5 4 0,1-2 0,2 4 0,1 1 0,-1 0 0,-2 0 0,-1 0 0,2 0 0,-3 4 0,8 1 0,-4-2 0,-1-2 0,2-1 0,-1 0 0,2-1 0,-2-2 0,2-2 0,0-5 0,-1 2 0,1 0 0,3-1 0,1-2 0,2 0 0,-2-3 0,5 1 0,-4 1 0,0 2 0,0 2 0,-2 2 0,-5 2 0,-4-2 0,0 4 0,-4-2 0,0 1 0,-1 0 0,-4-1 0,-3-1-121,-2-1 1,-6-1 0,4-6 0,-2-1 0,-4-1 0,-3-2 0,-3-6 172,1-2 0,1-1 1,-1-1-1,-1 2 1,0 0-1,0 1-207,0 0 0,-2-4 0,2 7 1,-5 1-1,-1 0 0,0 3 1,2-1-1,-4 2-411,-4 1 1,0 1 0,-6 3 0,-1 0 0,-2 2 357,-1-1 0,-5 4 0,0 0 0,2 2 1,0-1-1,-1 2 0,-2 2 229,-2 1 1,-2-5 0,-7 1 0,-4-1 0,-4 0 0,-10-4 0,-5-3 48,-5-2 1,-13 1 0,1 0-1,-1-1 1,-3 1 0,2 0 68,0 0 1,0-1 0,1 2-1,0 2 1,0 3 0,0 1-1,-2 3 1,-1 1-32,-2 2 1,33 0 0,-1 0 0,2 0 0,1 0 0,-2 0 0,0 0 0,0 0 0,0 0 0,1 0 0,0 0 44,0 0 1,-1 0 0,-1 1-1,0 0 1,1 0 0,1 1 0,1 0-1,-1 2 1,1-2 0,-1 1 0,1 1-1,1 0 1,-1-1 0,0 0 347,2-1 0,0 2-501,0 1 0,1 0 0,-2-1 0,0 0 0,0 2 0,0 2 0,0 0 0,1 1 0,1 0 0,-1 1 0,1 0 0,1 1-125,-2 0 0,1 1 0,1 1 0,1-1 0,0 2 0,0 1 0,1-1 0,0 1 0,-32 18 0,7 1-555,3 3 0,11-3 0,5 1 0,7 4 0,6 2 0,8 5 0,9 2-3985,6 2 3106,10 2 1,20 1 1202,15 1 1,-9-27 0,4-1-1,3 0 1,0 1 0</inkml:trace>
  <inkml:trace contextRef="#ctx0" brushRef="#br0">7518 4891 9286,'0'-21'0,"0"4"439,0 2 1,0 6-285,0 0 0,-1 6 0,-4-1 33,-4 2 0,2 7 0,-2-1 0,-1-1 0,-2-2 1,-1-1 284,-1 0 0,1 0 0,0 0 0,-1-1 0,-1-2 0,-1-1-205,-2 1 1,-4 1 0,1 2 0,-1 2 0,-4 1 0,-1 2 0,-3 1-202,2 0 0,-2 3 0,1-3 0,-2 2 0,1 0 0,1 1 0,-1-1 78,-1-2 0,1 4 0,6-3 0,4 2 0,-1 0 1,2 0-1,-1 0 1696,4 0-1640,1 0 0,2 4 1,1 0-1,2 1 1,2-1-1,3 0-103,2 1 0,1 0 0,2 4 0,2 4 1,2 4-1,5 0-2233,3 1 1828,1 0 1,2-1 0,1 1-1,5 0 1,1-1 351,2 1 0,10-2 1,-3-3-1,7-4 1,8-3-1,6-3 1,7-3 211,7-5 0,5-3 0,-31 0 0,1-2 1,2 1-1,0-1 0,1 0 0,-1-1 1,5-1-1,-1 0 0,1 0 0,-1-1-96,2-2 1,0 1-1,2 2 1,0 0 0,1 1-1,0 0 1,1 1 0,0 1-1,2-1 1,-2 2 0,0-1-1,-2 0-299,0-1 1,-1 2-1,-2 0 1,0 2-1,-2 0 1,0 0-1,-1 0 1,0 0-1,2 0 1,0 1-1,-1-1 1,-1 0 0,3 0-1,-1 0 138,1-2 0,-1 1 0,-5 1 0,0 0 0,3-1 0,1 0 1,0 0-1,0-1 0,-1 0 0,0-2 0,2 0 0,-1-1 1,-2 0-1,0-2 268,-3 1 1,1-1 0,2 0-1,1-1 1,-5-1 0,-1 0-1,1 1 1,-1 0 0,2 1 0,-1-1-1,0 0 1,-1 0-78,-1-1 0,1 0 1,1 0-1,0 0 0,33-4 1,-5 1-1,-2-3 0,-3-3 1,-3-4-275,-2-2 0,-15 3 0,3-5 0,-6-4 0,-9-4 0,-6-3 0,-9-3-48,-5-2 1,-7-7 0,-10-2-1,-7-4 1,-11-2 0,-10 1 172,-10 0 1,14 26 0,-4 0-1,-4 1 1,-2 1 0,-6 0-1,-2 2 1,-5 1 0,-3 3-1,-3 1 1,-2 2 0,-6 1-1,-1 2-249,-5 1 0,-1 3 0,23 4 0,-2 2 0,0 1 0,-3-1 0,-2 2 1,1 0-1,-1 1 0,1 0 0,0 0 0,0 1 0,1 0 0,0 2 1,-1-1-1,-1 2 0,1 0-1745,-1 1 0,-1 0 1,1 1 1805,4 0 1,0 1 0,-1 1 0,-4 2 0,-1 1 0,2 0 0,4 1 0,1 0-1,1 0 1,1 0 0,0 1 0,1 1 0,-23 6 0,2 1 0,5 0 0,2 1-155,3-1 1,3 2 0,3 2 0,2 2 0,9-1 0,2 1 299,3 3 0,2 1 0,3 0 0,2 0 0,4 2 0,3 1 0,-2 1 0,0 0 0</inkml:trace>
  <inkml:trace contextRef="#ctx0" brushRef="#br0">7798 9089 9004,'0'-19'0,"0"-3"0,0-2 0,0 2 515,0 4 1,0 3 0,-1 3-611,-4 3 1,2 4-1,-6 5 317,-1 0 1,-3 0 0,-4 0 0,0 0-5,0 0 1,1 1 0,0 2 0,-4 1 0,1-1 0,-2-1 0,1-2 31,-4 0 1,0 0 0,-1 0-1,1 0 1,-2 0 0,-1 0 704,-2 0 0,-3 4-931,1 1 1,-3 5 0,-7 0 0,-1 7 0,1 5-145,2 3 1,2 3 0,-1 2 0,2 1 0,7-1-1,3-2 1,7-3 130,4-3 1,1-1 0,9-5-1,2 2 1,3-2 0,6-1 290,7-2 0,13 2 0,11 1 0,6 4 0,7 0 0,6 4 0,8 1-322,6 2 0,-34-13 0,2 0 0,3 0 1,2 0-1,4 1 0,1-2 0,2 0 1,1 0-1,4-1 0,2-1-30,3 0 0,0-1 0,-2 0 0,1-1-8,6-2 0,-1 0 0,-6-1 0,-1-1 0,10 0 1,1-1-1,-1-1 0,0-1 0,-2-1 0,0-1 121,1 0 1,0 0-1,2 0 1,0 0 0,-3-1-1,0-1 1,1-1-1,0-3 1,3-2 0,0-1-1,-2-3 1,1 0 55,-2-1 0,-1-1 1,0 1-1,-1 0 0,-3-1 1,0-1-1,-2 1 0,-1-1 1,-1-1-1,0-1 1,-3 1-1,-2 0-172,-1 0 0,-2-1 0,-1 0 0,-2-1 1,-5 1-1,-2 1 0,-2-1 0,-1 0 1,28-20-1,-11-3 0,-10-3-119,-10-1 1,-8-7 0,-13 2-1,-6-3 1,-12-1 0,-17 0 107,-14 0 0,-17 5 0,19 26 0,-3 1 0,-4 2 1,-3 1 0,-6 1-1,-2 3 1,-6 2 0,-2 3-1,-3 2 1,-2 1-40,-4 2 1,-3 2 0,19 1 0,-3 2-1,1-1 1,-1 1 0,1 0 0,-1 2-1,0-1 1,0 2 0,0 0 0,1 1-1,-1 1 1,2 1 0,1 1 0,0 1-1,2 0-240,0 2 0,2 0 0,-1 1 0,-1 2 0,1 1 0,0 1 1,-20 8-1,1 2 343,3 2 0,0 0 0,-1 2 0,1 0 0,2 1 0,1 0 0</inkml:trace>
  <inkml:trace contextRef="#ctx0" brushRef="#br0">7532 13434 8571,'5'-34'0,"4"4"-16,3 6 0,-3 11-2,0 9 1,-8 2 0,-1 2-1,-7 0 1,-5 0-213,-1 0 1,0 0 390,-1 0 0,1-1 0,1-4 0,2-4 0,1-1 0,-2 0 430,0 1 1,-3 6-565,1-2 0,-2 4 1,-1 1-1,-3 1 1,-2 4-151,-3 4 1,-6 3-1,-2 2 1,-1 4-1,-1 6 1,2 4-1,-2 3 32,0-1 1,4-1 0,-1 1 0,4 2 0,3 1 0,4 1 164,0 0 1,7-4 0,6 1-41,1-3 1,1-1-1,7-1 1,4-1-1,7-1 24,8-2 0,10-1 34,4 1 0,7 3 0,5-4 0,10 0-61,6-3 1,5-2 0,-26-8 0,1 0-1,4 1 1,1 0 0,2-1 0,0 0 0,4 0-1,0-1 1,1 0 0,0-1-17,1 1 0,1 0 1,10 0-1,0-1 1,-4 1-1,-1-1 1,1 1-1,0-2 0,3 0 1,1-1-1,-2-1 1,0-1-278,2-1 1,0-1 0,7-1 0,0-1 0,-9-1 0,0-1 250,1-2 1,0-2-1,-4-2 1,0-2 0,1 1-1,-1 0 1,1-2 0,0-1 78,-1-1 1,0-1 0,-5 0 0,-1-2 0,0-1-1,-1-2 1,-4 1 0,-2 0 0,-3 0 0,-1 0-1,-3 0 1,-1 0-5,-3 0 1,-1 0 0,23-15 0,-4-1-83,-13-1 0,-11 0 0,-11-1 0,-8 1-15,-7 0 1,-17-5 0,-15 7 0,-14-4 0,-17-1 0,22 20 0,-2 2-20,-4-1 0,-3 2 0,-7 0 0,-2 3 0,-3 2 1,-2 2-1,-3 0 0,-1 2 0,-6 1 0,0 1 0,-1 1 1,0 1-1,-3 1 0,-1 1-8,0 1 1,1 1 0,21 0 0,-1 0-1,1 0 1,-1 0 0,1 1 0,0-1 0,-3 2-1,1 0 1,0 0 0,-2 2 0,1 0 0,0 2-1,-2 0 1,1 1 0,0 0 0,2 1 0,1 1-1,1 0-451,-21 4 0,1 0 1,4 1-1,3 0 511,6 2 0,1-1 0,0-1 0,1 1 0,3 0 0,0 1 0,-1-2 0,1 0 0</inkml:trace>
  <inkml:trace contextRef="#ctx0" brushRef="#br0">10677 9502 29307,'-7'-15'-8778,"4"-1"8824,6 3 1,4 8-1,7 10 1,-1-2 0,2-3-1,1-3 1,5-3 0,3 0-1,4 0 1,1 3-1,4 2 796,3 1 0,-1 0 1,4 0-379,2 0 0,4 6 0,-1 4 0,5 5-359,3 2 0,11 3 0,4-4 0,1 2 0,3-2 0,2-1 270,-36-8 1,1-1 0,5 1-1,0 0 1,-3-1 0,0 1-1,1-1 1,0 0 0,0-1-1,1-1 1,-1-2 0,1 0-214,0-1 0,0 0 1,3-1-1,0 0 1,0-1-1,1 0 0,0-1 1,1 0-1,2-2 1,0-1-1,-1-1 1,0 0-145,0-1 0,0 1 0,2-1 1,0 0-1,-6 1 0,0-1 1,2 1-1,0 0 0,1 1 0,0 1 1,-1 1-1,-1 2 0,1 0 1,-1 0-19,-1 1 0,1 0 0,-4 1 0,1 0 0,0 0 0,1 2 0,1 1 0,-2 1 0,-2-1 0,0-1 0,2 1 0,-1 0 0,0-1 0,0 0 0,1-1 0,0-1-120,1 0 1,0-1 0,-2 0 0,0 0 0,33 0-1,0 0 1,0-1 0,-36-1 0,1-1 195,0-1 1,0-1-1,2 0 1,0 0 0,-1 0-1,1 1 1,1 1 0,-1 0-1,0 1 1,0 0 0,0-1-1,0 1 1,0 1 0,0-1-77,0 1 0,-1 1 0,34 0 0,-2 0 0,-4 0 0,-2 0 0,1 0 0,0 0 0,-2 0 0,0-2 0,-1-1 0,1-2 0,-3-3 0,2-2 0,1-2 0,-9 3 0,9 0 0,2-1 0,-2-1 0,-1 3 0,-6 3 0,-2-1 0,0 2 0,2 1 0,-2 1 0,-2 4 0,-6 2 0,0-2 0,-5 4 0,1-2 0,-1 1 0,-3-3 0,-4 0 0,-5-2 0,1 0 0,-2-2 0,-3 0 0,-5-4 0,-3-2-181,-3-2 0,-2 2 0,-7 1-4019,-7 1 4223,-6 2 1,-13 4 0,-2 0 0</inkml:trace>
  <inkml:trace contextRef="#ctx0" brushRef="#br0">16996 9316 22073,'-13'-5'0,"-1"1"-624,1 1 0,6 3 0,2 4 0,4 5 414,1 3 1,0 1 0,1 1 0,4-1 0,3 0 0,4-1 0,2-1 0,-3-1 765,-2 5 1,2-2-552,-7 5 1,1-3 0,-7-2 0,-4 0 0,-9 2 0,-10 1 0,-10 4-1,-8 0 485,-6 4-841,-3 7 0,-1-3-114,-1 3 1,7-2 0,1-3-1</inkml:trace>
  <inkml:trace contextRef="#ctx0" brushRef="#br0">10304 13714 21643,'14'-14'-190,"-6"1"0,3 0 1,2-1-1,3 1 0,2 0 1,1 1-1,2 3 374,0 5 0,4 2 0,-3 2 0,5 0 0,3 0 0,1 2 0,0 0-433,1 3 1,-1 4 0,8-3 0,2 0-1,2 0 1,3-3 303,3-2 0,-1-1 0,0 0 1,4 0-1,3 0 0,4 0 1,1 0 111,-1 0 0,5-1 1,-2-4-1,4-2 0,4-2 1,1 1-1,2 1-59,-34 3 1,-1 1-94,25 0 0,-22-1 1,0 2-1,27 2 0,2 0 1,1 0-1,-3 0-33,1 0 0,6 0 0,-3 0 0,1 1 0,-36 0 0,1 1 0,0 0 0,0 1 26,0-2 0,1 1 0,2-2 0,-1 1 1,36-1-1,-37 0 0,0 0 0,2 0 1,0 0-1,-1 0 0,1 0 0,1 0 1,1 0-3,0 0 1,1 0 0,-3-1 0,-1 1 0,6-2 0,0 1 0,0-2 0,-1 0 0,-2 0 0,1 0 0,1 0 0,0 0 31,1 1 0,-1 1 0,-2-2 1,1 0-1,4 1 0,0-1 0,-1 1 1,-2 0-1,-1 0 0,0 0 0,-1-1 1,-1 1-1,1 0 0,-1 0-19,1-1 1,0 0-1,-3 2 1,0 0-1,1-1 1,1 0-1,-4 1 1,1 0-1,36 1 1,-4 0-85,0 0 0,-4 0 0,-5 2 0,-4 1 1,3 3-1,1 0 0,8 0 0,1-2 19,0 2 0,-33-5 0,1-1 1,-1 3-1,1-1 0,-1-1 0,1-1 1,-1 0-1,1 0 0,36 0 72,1 0 0,-2 0 0,-35 0 0,-1 0 1,35 0-1,-2-1 0,-5-2 0,1-2 149,-3 3 0,-11-4 0,-1 1 0,-6 2 0,-8 2 0,-5 1-448,-5 0 0,-3 1 0,-3 4 1,-4 4-1,-3 2 0,-2 3-735,1-1 1,-7 0 749,-2 1 0,2-7 1,0-1-1</inkml:trace>
  <inkml:trace contextRef="#ctx0" brushRef="#br0">16769 13594 27849,'-6'1'-839,"6"4"0,6-4 1,9 4-1,1-2 768,2 1 1,1-3 0,-2 5 0,2-1 0,0-1 297,1-1 1,-1-1 0,-3-1 0,3 2 0,2 3 0,1 1-272,-1 4 0,3 1 1,-7 1-1,0 0 1,-4 2-1,-3 1 1,-2 2-491,-2-2 1,-2 1 0,-5-1 0,-4 2 0,-4-2 0,-4 0 0,-5 1 266,-4 0 1,-5 3-1,-4-4 1,-3 2-1,-3 1 1,0 2-425,0 1 443,-10 12 1,17-12-1,-8 11 1</inkml:trace>
  <inkml:trace contextRef="#ctx0" brushRef="#br0">18875 11048 10601,'-13'0'-349,"1"2"1,2 1 0,3 3 182,1 1 0,-5 0 0,2 2 0,-2-4 0,-3-4 0,2-2 0,3-4 1462,5-4 1,3-2-1060,1-3 0,0 5 0,1 2-110,3 1 0,-1 2 1,6 4-1,2 0 1,1 0-386,1 0 0,0 0 1,2 0 238,3 0 1,1 0 0,6 0 0,-1-2 178,0-2 1,4 1-49,-6-6 1,3 4-1,2-2 1,-2 1-1,-1 2-135,-2-2 1,-6 4 0,2-2-1,-3 2 1,-2 2-314,0 0 0,-4 0 1,-3 0 271,-4 0 1,-5 0 0,-12 0 0,-1 0 0,-5 0 0,-3 0 0,-4 0 279,0 0 1,-2 2 0,1 1-1,-2 1 1,1 1 0,0-1-362,-1 0 0,3 5 104,-3-4 1,4 4 0,4-5 0,3 1-1,4-1-150,4 0 0,8 2 0,2-3 0,11 3-292,13 2 483,10-5 0,8 14 0,-1-2 0</inkml:trace>
  <inkml:trace contextRef="#ctx0" brushRef="#br0">18782 15566 8418,'6'-13'0,"-3"-5"0,6 0 0,1 3 0,2 5-154,2 6 0,-7 1 0,-1 0 0,-3-2 0,-2 1-633,-2-2 1,-2 3 1238,3-6 0,-5 5 889,1-5-1140,0 0 0,4 0-141,0 0 0,0 5 1,-2-5-1,-1-2 1,-1 0 289,1-3 0,1 5 1,1 2-1,-2 0 0,-3-1 304,-2-2 1,5 5 0,-1 5-662,3 8 0,3-1 0,6 1 0,7-3 1,2 0-1,6-1 157,2 1-112,-1-1 1,14-4 0,-2 0 0,2-1 0,1-2 48,-4-2 1,2-4-1,-4 4 1,-1-1-1,1-2 1,-5 2-1,-4-1-240,-6-1 0,-4 6 0,-2-4 0,-1 1 53,-3 1 1,-6-1 0,-2 5 0,-7 0 0,-5 0-1,-3 0 1,-3 0 209,-4 0 1,0 0 0,-3 2 0,-4 1-1,1 1 1,0 1 0,1-1-26,1 0 1,-5 5 0,1-4 0,3-2 0,5-2 0,1 1-13,1 2 1,8-2-1,-1 2 1,2-1-170,4 1 0,2-2 0,8 4 0,3-2 1,3 1-1,4-2-80,4-2 1,9 4 0,0-1 0,-1 1 0,1-1 0,-2 0 0,0-1-419,-3-1 1,2-2-1,-4 0 1,1 0-1,-3 1 1,-3 2-1787,-4 2 2380,-7-1 0,-3 2 0,-7 2 0</inkml:trace>
  <inkml:trace contextRef="#ctx0" brushRef="#br0">5959 5971 29439,'-15'-30'-4318,"6"5"1,6 4 4549,3 5 0,0 8 1,0 8-1,0 8 0,0 4 1,1-1-1,4 0 0,5-4 345,7-1 1,5-1 0,7-5 0,5-2-1,3-2 1,6-4 0,3-1-112,5 0 0,-1 2 0,0-3 1,-2 2-1,-1 2 0,-2 3-481,-4 2 1,-4 1 0,-12 0-1,-2 1 1,-6 2 0,-3 3-821,-6 2 1,-2 1 0,-9 2 0,-4 0 0,-8-4-1,-3-1 1012,-1-3 1,-4-1-1,2-2 1</inkml:trace>
  <inkml:trace contextRef="#ctx0" brushRef="#br0">6385 5771 21134,'-15'-14'-1073,"3"1"0,14 1 0,2 3 1306,5 5 0,5 4 0,3 4 1,6 5-1,2 3 0,1 1 1,1 2-1,0 3 0,-2 3-383,-3-1 0,-3 6 0,-5-6 1,-2 2-1,-4 1 0,-6 0 1,-9 3-1,-10-1-253,-2-3 1,-8 3 0,2-3 0,-6 5-391,-3 4 0,-2 5-594,-4 8 953,6 3 0,-10 13 1,3 0-1</inkml:trace>
  <inkml:trace contextRef="#ctx0" brushRef="#br0">5959 10169 31033,'-8'-27'-2458,"-2"5"0,5 1 1,2 2-1,0 4 2486,-1 5 1,5 4 0,4 6 0,11 0 0,8-2 0,4-1 0,5-1 0,5-1 675,5-1 1,6 5-570,-5-3 0,1-2 0,-4 0 0,2 0 1,0 0-177,-4 3 1,-1 0-1,-7 0 1,-1-2 0,-2 3-633,-1 0 0,-5 4 0,-1 2 553,-2 5 1,-1 3 0,-5 1 0</inkml:trace>
  <inkml:trace contextRef="#ctx0" brushRef="#br0">6612 9995 22256,'-17'-10'-1483,"4"-3"1,9-4 1377,-1 4 1,5 6-1,5 4 1,5 6 0,8 6-1,8 2 665,9 3 1,3-1 0,2-1-699,0-3 0,0 4 0,-1-1 0,-4 4 1,-5 1-83,-7-3 1,-5 0-1,-9-1-226,-4 0 0,-11 1 1,-11-1-1,-11 2 325,-10 3 0,-13 7 0,-2 9 0,-6 3 32,-2 4 0,23-14 0,-1 1 0,1-1 0,0 1 0</inkml:trace>
  <inkml:trace contextRef="#ctx0" brushRef="#br0">6145 14220 9006,'-26'-19'-42,"5"8"1,3 0 28,3 3 1,6 5 283,0 8 0,6 2 0,-1 6 0,4-1 0,7-3 0,11-4-181,12-4 0,13-2 0,7-4 1,3-2-1,5-4 0,0 0-35,3-4 0,1-2 1,-7 4-1,-2 1 1,-6 3-1,-4 5-430,-3 2 0,-7 2 1,-6 3 371,-8 6 0,2 6 0,-1 12 0</inkml:trace>
  <inkml:trace contextRef="#ctx0" brushRef="#br0">6758 14247 9405,'2'-55'0,"4"2"856,7 4 1,6 12 0,7 20-841,-4 7 1,-9 10-1,-8 9 1,-4 3-1,-4 3 1,-4 2-1,-7 7 1,-2 6-600,-3 5 0,-2 5 0,-6 3 0,1 3 0,-1 0 583,0 0 0,7-8 0,0-5 0</inkml:trace>
  <inkml:trace contextRef="#ctx0" brushRef="#br0">16063 10275 30233,'-13'-6'-1303,"-1"-3"0,2-2 0,3-3 1,6 2-1,6 2 1445,6 1 0,9 5 0,4-4 1,3 2-1,4 3 0,0 2 0,4 1 1,2 0-1,5 1 0,3 2 1,0 2-1,-1-2 0,-2-2-136,0-1 0,-2 0 0,-1 0 82,-1 0 1,-7 0 0,1 0-1,-5-1-404,-3-4 0,-1-1 0,3-4 1,-3 1 114,-2-1 0,-1-2 0,-5-1 0</inkml:trace>
  <inkml:trace contextRef="#ctx0" brushRef="#br0">16809 10102 27638,'2'-25'-4698,"2"4"0,5 6 4785,3 5 1,7 5 0,3-2 0,2 1 0,0 2 0,-3-1 0,-2 1 0,-3 1 0,-1 1-244,-2 2 1,-4 6-1,-1 5 1,-3 3-1,-2 6 1,-4 0-1,-6 4-235,-7 1 1,-11 2 0,0 1 0,0 0 339,0-1 1,-4 3 0,9-10 0</inkml:trace>
  <inkml:trace contextRef="#ctx0" brushRef="#br0">16143 14580 29052,'-14'-27'-1698,"1"7"0,1 2 1,3 3-1,5 2 1,2-1-731,2 1 1,0 4 2526,0 0 0,6 5 0,3-5 1,3-1-1,1-2 0,2-2 0,3 2 1,4 2-1,3 1 0,5 0 0,4 0 704,6 1 0,9 3 0,0-2-566,3 1 0,0 1 0,-2 5 1,-3 0-1,-1 0-369,-3 0 0,-7 0 0,-5 0 0,-3 0 0,-3 2 0,-3 1 159,-4 1 1,-3 7 0,-2-4 0</inkml:trace>
  <inkml:trace contextRef="#ctx0" brushRef="#br0">16716 14300 25245,'-12'-13'-3137,"5"7"1,-7 6 2582,9 7 0,3 5 0,2 3 0,0 1 0,0 5 0,0 1 0,-1 5 335,-4 1 1,-1-7 0,-4 5 122,1-1 1,4-1 0,-3-2 0,-3-4 0,-1-3 0,-1-2-115,0 1 324,5-7 1,-9 5 0,2-5-1</inkml:trace>
  <inkml:trace contextRef="#ctx0" brushRef="#br0">19809 11062 12649,'0'-20'-448,"11"10"1,9-2 0,8 5 693,7 4 0,8 3-283,2 4 0,5 4 0,1 5 1,3 0-1,6 1 0,-1-1 0,2 0 1,-2-1-1,3-2 0,2-2-161,4-2 1,4-2-1,-3-4 123,-4 0 0,-8-6 1,-2-3-1,-6-4 30,-4-5 0,-16-4 1,4-8-1,-7-4 1,-8-1-1,-6-5 1,-8 0 16,-2-3 0,-4-10 0,-3-1 0,-9-2 0,-8-2 0,-6 1 0,-5-1 222,-1-1 1,-1 10-1,-7 1 1,-4 10 0,-6 8-1,-7 8-134,-6 9 0,0 7 0,27 7 0,0 4 0,-1 1 0,0 2 0,-1 3 0,0 2 1,-2 3-1,1 1-235,-1 1 1,1 2 124,4 1 0,1 1 1,-3 6-1,1 3 1,6 1-1,2 0 1,2 1-1,1 2 1,4 2-1,2 0 1,4 1-1,4 1-418,4 1 1,2 2-1,3 1 1,4 1 266,2-1 0,4-2 0,3-1 0,3-1 1,5-3-1,0 1 0</inkml:trace>
  <inkml:trace contextRef="#ctx0" brushRef="#br0">19982 15273 17684,'-13'-15'-3395,"-1"-3"3302,1 1 0,4 6 0,2 8 0,1 6 0,3 8 0,1 3 0,4 6 0,2-1 0,8 2 0,9-2 0,11 0 0,10-3 0,10-2 0,5-5 209,6-5 0,9-2 0,-5-5 1,1-5-1,0-7 0,-3-2 0,-1-4 1,-5 0 52,-4-3 1,0 1 0,-11 1 0,-2 2 0,-5 3 0,-6-1-458,-3 1 0,-9 3 0,-5 0 0,-8 1 0,-8 0 0,-7-1-1215,-9 1 1,-17-6 1244,-10-3 0,-5 1 0,-6-1 0,-5-2 261,-6-1 1,-4 3 0,2 1 0,-2 3 0,-1 6 0,1 6 0,2 5 0,4 4 438,5 6 1,3 7-1,2 16 1,3 10-1,2 10 1,25-22-1,2 2 1,1 3-1,1 1 241,1 4 1,3 0-748,5-4 1,3 2-1,2 10 1,3 0-1,4-3 1,0-1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6918 9236 8395,'0'-14'-14,"0"1"0,0 0 0,0-1 1,2 3-1,1 0-32,1 2 66,1 6 1,-7-7-1,-2 6 1,-5 1-1,-3 1 1,-1 2 254,-1 0 1,1 0 0,0 0 0,-1-1 0,1-4 12,0-4 0,1-3 1,1 1-1,3 2 0,-3 3-267,-1 0 1,-1 4 0,0-2 0,-1 2 0,1 2 0,0 0-6,-1 0 0,0 5 0,-3 1 0,-2 0 0,0 1 0,-2-1 27,0 0 1,1 3-1,-4-5 1,3 1-1,2-1 1,3 1 26,1-2 0,1 0 1,1 0-1,0 2 1,-1 1-1,3 2 0,2-1-213,4 4 0,2 2 137,-1 5 1,2-2 0,-2 5 0,2-1 0,2 1-57,0 3 0,-4-3 0,0-1 0,1 1 0,1-2 1,2 1-1,0-4 168,0-1 1,5-2 0,-1 0-1,0 1 1,2-1 0,3-1 0,3-2 160,1-1 0,1-2 0,1 4 0,2-2 0,6 1 0,0 2-257,0 1 0,2-1 1,-3-2-1,3-1 1,2 2-1,-1-1 0,3 0-59,2-1 1,-3-1 0,4 1 0,-1-5 0,1-1 0,-1 0 370,1 1 1,-2 1 0,4-5-112,-1 0 0,2-2 0,-2-1 1,-1-1-258,1 1 0,2 2 0,-2 1 0,0 0 0,1 1 0,-2 3-161,1 5 0,2 2 0,-4-1 0,1-1 0,-1 0 1,0 0-1,0-2 54,1-1 1,-2 3 0,4-5 0,-1 1-1,-4-1 1,-1 1 0,-1-2 520,0-2 0,-1-1 1,1 0-1,-2 0 0,-1 0 1,-2 0-352,2 0 0,1 5 0,2 1 0,-2-1 0,0 3 0,0-2-210,3 0 1,2 3-1,-3-5 1,-1-1-1,3-2 1,0-1-1,4 0 271,1 0 0,-3 0 1,3 0-1,0-1 1,-1-2-1,-1-3 908,-2-1 1,-2 2-917,-1-4 1,-1 6 0,1-1-1,0 2 1,-1 2-305,1 0 1,-5 0 0,0 0 0,2 0 0,0 0-1,-1 0 67,0 0 1,-1 0-1,5 2 1,-1 1 0,2 1-1,2-1 262,1-1 0,0-2 0,-4-2 0,0-1 1,-1-1-1,1 1 120,-1 1 0,0 2 1,-3 0-1,-2 0 1,0 0-1,-2 0 0,2 0-182,0 0 0,-4 0-447,6 0 1,-6 5 0,4-1 0,0-1 381,0-1 1,1 2-1,4 1 1,1-2-1,0-2 1,1-1-1,2 0 272,1 0 0,0-4 0,-3-2 0,1 0 0,3-2 0,-3 3-181,-1-1 0,-1 0 0,-2 3 0,-1-2 0,-2 2 0,0 2 0,1 1-437,-1 0 0,-2 0 1,4 0-1,-2 0 1,1 0-1,0 0 409,4 0 1,-8 0 0,8-2-1,0-2 1,1-5 0,4-3-1,1-1 176,-1 0 1,0-1 0,-6 1 0,-1 0 0,-1-1-1,-2 1-202,2 0 1,-5 4 0,-1 0 0,-3-2 0,-2 0-283,1-3 0,-3 1 1,-2 0-1,-3-1 1,-1 1 303,-1 0 0,0-2 0,-4-2 0,0 0 0,0 0 0,0 1 67,0-2 0,0 4 0,0-4 0,-1 3 1,-2 2-1,-1-1 0,-1 1-177,-1 0 1,0-1 0,-4 1 0,1 1 0,-1 2 0,-2 1 14,-1-1 0,-1 2 1,1 1-1,0-1 1,-2 1 47,-3-3 0,3-1 0,-3 1 112,4 1 0,-1 5 0,-2-5 0,0 0-38,0 1 1,3-3-1,-1 3 1,-2-1-1,-2 2 1,-2-1-1,-1 2-155,2 1 0,-6-4 0,4 4 0,-3 1 0,-2-1 0,1 1 11,-1 1 1,0-3 0,2 2 0,1-1 0,2 1 0,-1-1 0,-3 1 58,0-2 1,3 4-1,1-4 1,-1 2-1,-1 0 1,0-1 39,2-1 1,0 3 0,-5-4 0,0-1 0,1 3 0,-1-3-18,0 1 1,4 2-1,-1-2 1,-3-1 0,2 3-1,-1-3 1,2 2-33,-1 0 0,-1 0 1,0 3-1,1-2 0,1-1 1,2-2-113,-2 1 1,-6 4 0,-1-2-1,0 2 1,-1 0 0,-4-1-19,-2 1 0,-4 2 0,-2 1 0,-5 0 0,-3 1 0,-1 2 0,-1 3 35,1 1 1,-2-2-1,-1 2 1,0 1-1,2-1 1,4 2 169,0-2 0,2 5 0,1-4 1,1 0-1,3 0 0,1-1 0,2-1-131,0 0 0,5 3 0,-1-3 0,1 1 1,-2 2-1,0 0-353,0 0 0,-9 0 449,6 4 0,-9 6 0,2 2 0</inkml:trace>
  <inkml:trace contextRef="#ctx0" brushRef="#br0">7372 8010 13981,'0'-11'-1062,"0"7"0,-5 5 1,-1 11 984,-1-3 1,-1-9 286,0-9 1,6 5-1,8 4 1,1 7-1,2 5-331,-1 1 1,3 1 0,-2-1 0,3 0 0,2-1 0,-1-2 0,0-1 171,1 2 1,-1-4 0,0 1 0,1-3 0,0-2 1623,4-1-1592,-3-2 0,9 0 1,-5 1-1,0 2 1,2 3-1,0 2 1,2 2-268,2 2 0,2 1 0,0 1 1,-1 0-1,1 3 0,0 0 1,-1 0-1,1-3-152,0 0 473,-1-1 0,1-1 1,0-2-1,-1-2 0,1-2 1,0-3 146,-1-2 1,-3-1 0,-1 2-1,0 1 1,0 1 0,-1 0-1,-2 1-380,-2-1 0,-1 7 0,0-2 1,2 4-1,-2 3 0,-1 2 0,-2-2-234,1-1 0,0 3 0,3 0 1,1-2-1,-2-1 0,-1-2 491,-2 0 0,2-1 1,1-1-1,2-4 1,0-1-1,-1-2 0,1 1 1,0-1 279,1-1 0,-4 0 1,4 0-1,-1 3 1,0 1-1,-2 4-702,-1 1 0,1 5 0,-1 3 0,-3 0 0,1 4 0,2 0 0,3-1-81,-2 0 1,-1-7 0,-2 2 0,1-3 0,-1-2 0,2-1 747,2-3 1,-2 1 0,3-6-1,-2-1 1,1-1 0,0-2 0,0 0-37,-2 0 0,-1 0 0,3 0 0,0 0 1,0 0-1,-2 1-683,-2 4 1,2-2-1,1 6 1,2 1-1,-2 0 1,-1 1 0,-2-2 114,0 1 1,1-4 0,-1-2-1,0-2 1,1-2 489,-1 0 0,-4 0 0,0 0 0,1 0-851,2 0 0,-3 0 0,-2 1 0,1 2 0,-2 3 0,1 2-586,1 2 1,0 2 0,6 1 1149,-1 0 0,0 1 1,1-1-1</inkml:trace>
  <inkml:trace contextRef="#ctx0" brushRef="#br0">9358 8916 8495,'6'-19'446,"3"5"-221,2 8 0,-2 5 0,0 1 0,2 0 0,0 0 1,3 1-1,-2 4-182,-4 4 0,4 4 0,-4 3 0,1 4 0,-2 0 0,-1 3 0,-2-1 0,1-2-100,-1 0 0,1 2 0,-5-3 0,0 0 0,-2 1 0,-2-4 27,-5-1 0,-7 3 0,-4-1 1,0 0-1,-4-3 0,0-2 1,-1-1-154,-2-3 0,4-5 1,-8 3-1,2-1 1,3-1 182,-1-1 0,-5-1 0,-3-2 0</inkml:trace>
  <inkml:trace contextRef="#ctx0" brushRef="#br0">8371 10409 9612,'14'0'-208,"-1"0"1,0 0 0,2 0-1,3-2 299,4-2 1,5 1-1,2-5 1,5 1-1,2 1 1,4-2-1,0 3 1,4-3-1,2 2 1,5 0-1,1 3 1,1 2-1,2 1-84,2 0 0,-2 0 1,6 0-1,0 0 1,2 0-1,1 0 0,3-2 53,2-2 1,-3-3 0,2-7 0,0 1 0,-3-2 0,3-1 68,0-2 0,-7-6 1,4 4-1,-4-3 0,-5 3 1,-3-1-104,-4 0-104,-3 5 0,-7-5 0,-2 5 1,-5-2-1,-4 0 0,-7 1 15,-4-1 1,-6-1 0,-2 1 0,-4-3 0,-7-1 0,-7 0 0,-10-2-2,-9-1 1,-6 3 0,-8 1 0,-4 2-1,-7 2 1,-11 4 0,-8 4-6,33 6 1,-2 2-1,-8 1 1,-1 1 0,-1 2-1,-1 2 1,-1 1 0,0 1-1,-3 1 1,1 2 0,-1 0-1,1 0 38,-1 1 0,1 1 1,-5 4-1,1 2 1,6-4-1,1 1 1,0 2-1,2 0 1,2 1-1,1 1 1,4 0-1,2 1 1,3 0-1,1 0-154,-25 18 0,6-1 0,17 2 0,11-2 0,12-2 0,12 2 0,10 0 185,11-1 0,22-3 0,16-7 0</inkml:trace>
  <inkml:trace contextRef="#ctx0" brushRef="#br0">6652 10155 14679,'-2'-7'-865,"-2"2"0,-5 4 1,-3 1 867,-1 0 1,-1 0 0,1 0 0,0 0 0,-1 0-1,1-2 275,0-2 1,-1 3 0,1-5 0,0 1-1,-1 1 1,3-1-211,2-1 0,-3 5 0,4-5 0,0 2 0,-1-1 0,-2 2 0,-1 2-385,-1 1 0,0-2 1,-2-1 191,-3-1 0,3-1 0,-4 5 0,1-1 167,1-4 0,-1 2 1,3-5-1,-1-1 0,-2 0 1,2 0-1,2-1-61,5-2 1,-2-3 0,3-1 0,1-2 0,1 0 0,1 0 31,1 1 1,0-1-1,4 4 1,-2 1-1,-1 0 1,-1-1-1,1 1-156,1 0 1,1 1 0,-2 2 0,-2 1 0,1-2 0,-1-1 102,1-1 0,-5 0 0,3 0 0,0-1 0,0-1 0,3-1 0,0-3-57,-1-2 0,2 3 156,-2-4 1,3 0 0,1-3 0,0 1-75,0 2 0,0 6 0,0-2 0,0 3 0,0 2 0,0-1 0,0 1-38,0 0 0,0-1 1,0 1-1,0 0 1,0-1-29,0 1 0,0 4-20,0 0 1,0 5 0,1-5-1,2-1 63,1-2 1,1 3 0,-5 0 0,0-1 0,1-2 0,2-2 42,2 1 0,1 0 1,-3-1-1,1 1 1,-1 0-1,-1-1 103,-2 1 1,0 0-104,0-1 1,0 1 0,0 0-64,0-1 0,0 6 0,0-1 0,0-2-85,0-1 144,5-1 0,-3 0 1,2 0-1,-2-1 1,-1 2 36,4 3 0,-2-7 1,4 3-1,-1-2 0,-1 0 8,0 2 0,-3 0 0,2-1 0,-2 1 0,-2 0-37,0-1 0,0 1 1,0 0-1,0-1 1,0 1-1,0 0-53,0-1 1,0 1 0,0 0-1,1 1-718,4 3 291,-4-3 0,5 12 0,-6 0 0,0 7 481,0 5 1,6 2-1,2-1 1</inkml:trace>
  <inkml:trace contextRef="#ctx0" brushRef="#br0">6212 8743 10222,'0'-23'0,"1"4"70,4 4 293,-4 5 1,10 11 0,-7 4-1,1 4 1,-1 4 0,0 3-911,-1 2 0,3 10 0,0-1 367,2 1 1,-5 6-1,3 0 1</inkml:trace>
  <inkml:trace contextRef="#ctx0" brushRef="#br0">9158 7050 8317,'-6'-19'0,"3"5"0,-6 0 0,-1 5 0,-2 3 0,-2 1 0,1 1 0,-2 0 87,-2 1 0,0 1 0,-3 2 0,-1-1 0,2-2 0,-2-2 0,2 2 1,-2 2-1,0 1 0,-3-2 0,-1-1 0,-3-3 0,-2 0 609,-1 1 0,-6-4-592,2 4 1,-8-5-1,-3 1 1,-1-3-1,-2-1-2,1-1 0,-4 6 0,5-1 0,-2-2 0,0 1-156,-1 1 0,-2-1 0,-3 5 0,-3 2 0,-4 2 0,-3 1 0,-3 1-8,-3 4 0,-2 2 0,34 0 0,0 0 0,-2-1 0,0 1 68,1-1 0,0 1 1,1 2-1,-2 0 40,-3 0 0,0 0 0,2 0 0,1 1 0,2-2 0,1 0 0,-2 2 0,1-1 0,1 2 0,-1-1 0,0 1 0,0 0 0,0 1 0,1-1 13,0 0 0,0 0 1,-2 2-1,0 1 1,3 1-1,0 1 1,2-1-1,0 1 0,-33 16 1,6 5-1,31-16 1,0 1-124,0 2 1,1 1-1,-23 22 1,-2 1 0,3-1-1,6-1 1,3 2 0,6-3-1,5 1 97,5-3 0,5-1 0,1-2 0,8 1 0,7 2 0,4 2 1,4-1 205,2 2 1,11 6 0,15 8-1,-10-28 1,3 0 0,5 4-1,4-1 1,5 2 0,2 0-242,4 2 1,3-1-1,6 6 1,2 0 0,1-3-1,1 1 1,2 0 0,1 1-1,-17-13 1,0-1 0,0 0-1,3 0 1,-1-1 0,2 1-105,2-1 1,1 1 0,1-2 0,3 1-1,1-1 1,0-2 0,-1-3 0,1-1 0,-1-2-1,1 1 1,-1-2 0,2 1 0,0-2-1,2 0 1,-1-1 0,1-1 0,-1-1 0,2-2-1,1 0 1,2-1 0,-1-1 153,2-2 1,0 0 0,0-2 0,-2 0 0,1-1 0,0-1 0,0-1 0,1 0 0,0-2 0,-1 0 0,1-1 0,-1-1 0,-2-1 0,0-1 0,0-1 0,2-1 0,1 0 0,-1-2 108,1-1 0,-1-1 1,0-1-1,-4 0 1,0-2-1,0 0 1,1-2-1,0 0 1,0-1-1,-3 0 0,0-1 1,-1 0-1,-2-1 1,-1-1-1,0-1 1,0-1-1,0-1 1,-2-1-1,-1-2 1,0-1-1,-2 0-203,1-2 0,-1 0 0,-1-2 0,-2-2 0,-1-1 0,-1-2 0,0-1 0,-1-1 0,-1-1 0,-1 0 0,-1-1 0,-1-1 0,-1-2 0,-1-1 0,-1-1 0,-1 1 0,-1-2 0,-2 0 0,-1-1 0,-1-1 0,-2-1-49,-1 1 0,-1 0 1,-2-1-1,8-19 1,-4-1-1,-5 0 1,-2 1-1,-3 1 1,-2 1-1,-3 3 0,-2 0 1,-3 2-1,-3 0-86,-2 1 0,-4 2 0,-4 2 1,-6 3-1,-7 3 0,-4 3 1,-4 2-1,-4 3 0,-5 2 1,-3 3-1,-5 3 0,-4 3 1,-4 3-1,-3 3-135,-3 4 0,-3 3 1,-9 1-1,-1 5 0,0 4 1,-1 3-1,23 1 0,-1 0 1,0 1-1,-1 1 0,1 1 1,0 0-1,-23 2 0,3 3 41,7 2 0,1 2 0,2 1 0,3 3 0,10 0 0,3 3 1,4 0-1,2 1 275,6 1 0,2 1 0,-22 21 0,10 4 0,5 2 0</inkml:trace>
  <inkml:trace contextRef="#ctx0" brushRef="#br0">11384 7570 11063,'-7'-15'0,"2"-4"3338,4-3-3266,1 4 0,0 6 0,-2 12 1,-2 7-1,-4 5 0,1 2-448,2-1 0,0 5 1,0-1-1,2 1 0,0 1 1,0 4-1,-1 0 1,1 1 353,1-2 0,2-1 1,0 1-1,0-3 0,2-1 1,2 0-1,7-2 557,5-1 0,5-2 0,4 2 0,-2 1 0,0 2 0,-1-1 0,-1-1-422,-4 2 1,-8-2 0,-4 5 0,-4-1-1,-2 0 1,-4-1-160,-4-3 0,-10-1 0,-6-2 1,-5 1-1,-1-3 0,2 0-973,2-2 0,-3-6 184,8 1 0,3-2-39,1-2 0,20-6 896,15-3 1,16-9 0,20-3 0</inkml:trace>
  <inkml:trace contextRef="#ctx0" brushRef="#br0">11771 8010 8543,'-8'-18'2250,"4"0"-2261,2 6 1,4 6 0,2 6 0,5 0 0,3 0 0,3 0 0,2 0-21,6 0 0,2 0 1,0-1-1,-1-2 0,-4-3 1,0 0-1,-5-1-275,-5-1 0,-4 4 0,-6-5 207,0-1 1,-2 4-1,-2 1 1,-5 4 362,-3 1 0,-6 0 1,-1 1-1,0 2 1,0 3-1,2 1 1,4 4-224,4 1 0,3 5 0,6 1 0,3 0 1,6 0-1,10 0-427,9-2 0,8-1 0,7-4-130,1-2 0,1-3 1,-5-6-1,-2 0 220,-2 0 1,-5 0 0,-9 0-1,-4-1 1,-5-4 0,-4-4 670,-4-2 1,-10-1 0,-4 1-1,-3 4 1,-1 1 0,0 3 343,-1 2 1,1 1-1,1 1 1,3 4-1,5 3 1,4 6-480,4 4 0,4-4 0,7 4 0,1-3 0,3-2 0,2-1-252,3-3 1,-1 1-1,-1-5 1,-4-2-162,-3-2 0,-9-1 0,-8 0 531,-9 0 0,-9 2 0,-6 1 1,1 3-219,2 1 1,0 3 0,5 8 0,2 4 0,1 5 0,3 4 0,3 5-631,5 2 0,10 7 0,7-1 0,9-3 0,8-2 0,4-5-660,0-1 1,-2-8-1,-6-7 1,-4-5 1149,-4-4 0,-4-3 0,0-6 0</inkml:trace>
  <inkml:trace contextRef="#ctx0" brushRef="#br0">8025 10875 9856,'20'-53'141,"-2"-1"1,-3-2-1,-2 16 1,-1 6-452,-3 4 0,-6 10 0,-13 3 0,-12 7 0,-14 7-417,-11 6 0,-8 4 1,-12 5 806,0-3 1,29-3-1,-1 0 1,-1-1-1,-1 0 1,-1 2-1,0 1 1,-2 1-1,0 1 20,0 1 0,1-1 0,0 0 0,0-1 1,-3 3-1,0 2 0,-1 0 0,-1 1 1,1 1-1,-1 1 0,1 1 0,0 1 0,0 0 1,2 2 98,0 1 1,1 0 0,-4 1 0,0 2 0,1 1-1,0 1 1,0 0 0,0 1 0,-1 0 0,1 0 0,1 1-1,0 1-175,1 0 0,1 1 1,1 0-1,0 2 0,3 1 1,2 3-1,-1 0 0,2 1 1,2 1-1,1 1 0,2-1 1,1 2-49,4-2 0,1 2 0,2 0 0,4 2 0,3-1 0,2 0 0,4 0 0,2-1 0,3 1 0,3-1 0,3 0 0,4 0 0,5 0 0,3-1-25,5 0 1,3-1 0,3-1 0,4-1 0,8 2 0,3-2 0,2-2 0,3-1 0,3-1-1,3-2 1,4-1 0,2-2 0,3-1 0,2-1 146,5-1 0,1-1 0,5 0 0,1-2 0,-20-9 0,1 0 0,-1-1 0,1 0 0,1 0 0,-1 0 0,3-1 0,0 0 0,0-1 0,1 1 0,0-1 0,1 0-78,1 1 0,1 0 0,1-1 0,3-1 0,1 0 0,-1-1 0,-2 0 0,0-2 0,0 1 0,1 0 0,-1-1 0,1 0 0,3 0 0,0-1 0,-1 1 0,1-2 0,-1 1 0,0-1-54,0-1 0,0 0 0,0 0 0,5-1 0,-1 0 0,0-2 0,-7-1 0,-1 0 0,0-1 0,-1-1 0,-1 0 0,1 0 0,-2-1 0,0-1 0,-1-1 0,-4 0 0,-1-1 0,0-1 0,-1 0 0,-1-2 0,0 0-93,22-5 1,-2-2 0,-4-2 0,-1-1 0,-1-2 0,-1-3 0,-3-3-1,-2-2 1,-4-1 0,-4-3 0,-1-3 0,-3-3 0,-6-1 0,-3-3 63,-3-2 0,-4-4 1,-4-1-1,-3-3 0,-6-2 1,-3-1-1,-3 1 0,-2-2 1,-3-3-1,-3 0 1,-3-1-1,-4 1 258,-2-2 1,-4 1 0,-7 0 0,-5 1 0,-2 6 0,-2 2 0,-3 2 0,-3 2 0,-6 0 0,-3 4 0,-2 4 0,-2 4-222,-4 2 0,-2 3 1,-5 3-1,-2 3 1,2 8-1,0 2 0,-2 2 1,0 3-1,-4 2 1,-2 3-1,1 3 0,0 3-522,-1 2 1,0 4 0,-6 5 0,0 4 547,7 6 0,2 3 0,-2 1 0,1 3 0,2 2 0,1 2 0</inkml:trace>
  <inkml:trace contextRef="#ctx0" brushRef="#br0">11384 12034 8356,'9'-41'0,"-2"0"39,-1 1 0,3 8 0,-5 15-22,-1 2 1,-3 9 0,-4 6-1,-5 6 1,-4 4 0,-3 1 39,-2-1 1,-4 5 0,2-6 0,1 2 0,0 4 0,2 2 20,3 0 0,-4 1 0,0-3 365,2 3 0,5-3 0,4 2 1,1 0-235,3 0 0,3 0 1,5 5-1,3 0 1,4 0-1,2 0 1,-1 2-132,0 1 1,-1-4 0,-1-2-1,-4-1 1,-1 0 0,-3-2-170,-2-1 0,-2-6 0,-4-2 0,-4-1 0,-4-3 0,-3-1-195,-2-2 1,-6 0 0,2 0-1,-2 0 1,1 0 0,2 0-1809,2 0 2094,7 0 0,0 6 0,5 1 0</inkml:trace>
  <inkml:trace contextRef="#ctx0" brushRef="#br0">11797 12408 9394,'-6'-42'0,"-1"-2"0,1 2 488,6 8 0,4 9 1,7 13-1242,-2 3 0,-5 3 0,5 8 357,1 2 0,2 2 1,2 5-1,-1-4 0,0 0 1386,0 1 0,-4-5-488,0 1 0,-4-2 1,4-1-1,1 2 0,2 2 1,3-2-465,2-2 1,0-1-1,3 0 1,0 0 0,-4 0-1,-1 0-296,-2 0 0,0 0 0,1 0 0,-1-1 478,0-4 1,-5-2-1,-4-7 1,-2 1 228,-2 0 0,0 4 0,1 1 0,4 2 0,4 2 0,4 0-502,5-1 1,2 1 0,7 4 0,0 1 0,-2 4 0,-3 4 0,-4 2-300,-3 3 0,-3-1 0,-4 0 0,-3 1 0,-5-1 0,-5 0 546,-3 1 0,-6-1 0,-4 0 1,-4-1-1,-3 0 0,-2-2 0,1 4 121,-1 0 1,0-2-1204,1 6 0,1-2 0,1 2 888,2 4 0,-1 15 0,-3 5 0</inkml:trace>
  <inkml:trace contextRef="#ctx0" brushRef="#br0">7185 15313 8226,'4'-31'-208,"1"0"1,-1-5 0,-4 5 0,0 1 152,0 2 1,-1 3 0,-4 1 0,-4 2 0,-4 0-1,-5 1 1,-4 2 336,-3 0 0,-3 3 1,-3-5-142,-5 2 1,-7 2 0,-3 8 0,-1 5 0,-6 2 0,-5 4 18,-4 2 0,-11 10 0,6 9 0,1 7 0,32-12 0,1 2 0,1 3 0,0 0-143,0 3 0,1 2 0,-3 5 1,1 2-1,3 0 0,2 2 0,0 3 1,2 0-1,-1 4 0,2 0 0,1 0 1,2 1-1,0 1 0,1 2-27,0 2 0,3 0 0,5-1 0,1 1 0,1 4 0,1 1 1,4-2-1,2-1 0,3-2 0,3-2 0,4-1 0,3 0 1,4-5-1,2 0 49,3-1 0,3-2 1,7 1-1,5-2 0,1-2 1,3-4-1,4 1 1,2-3-1,7 0 0,2-3 1,4 0-1,2-3 58,8 0 1,2-1 0,-20-7 0,1-2 0,0 1 0,3-2 0,1 1 0,1-1 0,2 0 0,2 0 0,0-1 0,3 0 0,1 0 0,1 0 0,2-2 0,0 1 0,1-1 0,1-1 0,1 1 0,0-1-220,0 0 1,1 0 0,0-1-1,0 1 1,0 0 0,0-1-1,1-1 1,-1 1 0,1-1 0,-1-1-1,-1 0 1,1 0 0,-1-1-1,0 0 1,0-1 0,0 1 0,0-1-1,0-1-185,0 1 1,0-1-1,-1-1 1,-2 1-1,-2-1 1,0-1-1,-1-1 1,-2 0-1,1-1 223,-4 0 1,0 0 0,0-2-1,1-1 1,1 0 0,-2-3-1,-4 0 1,0-2 0,-1-1-1,0-1 1,-1 0 0,0-1 91,22-6 0,-2-3 0,-3-3 0,-3-2 1,-8-1-1,-3-1 0,-5-1 0,-3-1 0,-5-2 1,-3-3-1,-6 0 0,-4-2 61,-2-2 1,-6-2-1,-5-6 1,-6-1 0,-5-2-1,-4-1 1,-3-4 0,-5-1-1,-6-4 1,-5-1 0,-5-2-1,-4 1 1,-5-1 0,-5 0 517,-4 1 1,-3 2 0,-4 3 0,-3 2-576,15 19 0,-2 0 0,-1 2 0,-1 1 0,-2 1 0,-1 1 1,-3-1-1,-1 2 0,-1 1 0,0 2 0,-1 1 0,1 2 1,0 2-1,0 2 0,0 0-49,1 2 1,0 0-1,-1 2 1,-1 2-1,-1 1 1,1 2-1,-22-3 1,0 3-1,2 2 1,-1 4 0,2 4-1,1 4 37,2 4 0,0 2 0,1 0 0,0 3 0,-2 3 0,0 1 0</inkml:trace>
  <inkml:trace contextRef="#ctx0" brushRef="#br0">15983 10715 8363,'-8'-6'-16,"-3"3"0,3-6 0,-1 0 0,2 0-592,1 1 797,-4-1 1,7-3-1,-6 3 1,-2 5-1,0 2 1,-3 2 0,1 0-1,0 0 1,-1 2-152,1 2 1,0 2 0,-1 4 0,2-1 0,2 0 0,1 0-1,-1 0 88,-2 1 0,0-2 0,2 0 0,1 3 0,-2 1 0,0 1-161,-3 0 1,2 7 0,1 3 0,0 5 0,-1 6 0,2 4 0,-2 4-42,0 4 1,5-1 0,2 2 0,4 1 0,1-4 0,0-1 0,1-6 110,4-3 1,7 2-1,7-5 1,2-3 0,4-3-1,3-4-79,3-2 1,2 3-1,-4-4 1,4 0 0,0 1-1,-1 2 44,-2-1 0,-2 6 0,-1-6 0</inkml:trace>
  <inkml:trace contextRef="#ctx0" brushRef="#br0">15676 12301 6701,'2'-13'203,"2"-1"0,-1 1 0,5 0 0,-1-1 1,-1 1-1,1 0 0,-1-1 0,2 3 0,-2 0-29,-1 2 1,-2 14 0,-6 2 0,-2 8 0,-3 1 0,-2-1-1,-1-2-271,3 1 0,0-5 0,5-1 0,-3 1 0,-1 0 368,-4 0 1,1-4 0,0 2-1,1-1 1,-2-2 0,1 2-144,1 3 0,-7 7 1,3 5-1,-2 3 1,-2 7-1,0 6 0,-4 10-158,0 8 0,-4 6 1,3 7-1,-3 3 1,12-34-1,0 2 0,2 0 1,2 0-1,1 0 1,2 1 113,3-2 1,0-1 0,3 33 0,6-11 0,8-7 0,6-5 0,7-5 0,4-5 2262,5-6-2234,2-3 0,11-3 0,2-3 0,0-3 0,4-1 0,0 0-1573,-3-2 0,3 3 1,-9 2 1455,-5 4 1,-8 5-1,-1 10 1</inkml:trace>
  <inkml:trace contextRef="#ctx0" brushRef="#br0">16676 12061 8268,'-6'-7'0,"-1"-5"0,-7 4 0</inkml:trace>
  <inkml:trace contextRef="#ctx0" brushRef="#br0">16423 12088 8268,'-18'-18'-188,"0"0"0,0-4 0,5 3 0,1-1 0,2 1 0,1 4 0,-1 5 188,-2 6 0,-2 2 0,1 2-36,0 0 1,-5 5 0,-1 1 0,0-1 0,-2 3 0,2-2 0,-2 0 138,0-3 1,5-2-1,-2-1 1,5-1-1,4-4 198,4-4 1,10-3 0,4-1 0,2 1 0,4 2 0,2 3-271,0 1 1,7 1 0,-2 5 0,3 0 0,2 2 0,1 2-247,3 5 0,8 1 0,7-1 0,1-3 1,5-1-1,3-1 227,3-1 0,8-7 0,-2-5 145,0-3 0,-1-2 0,4 0 0,1-3-99,3 0 0,-1-1 0,-33 11 0,1 1 1,1-1-1,-1 2 0,1-1 0,1 1 0,1 1 1,1 1-1,1 0 0,0 0-72,1 1 0,1 1 0,1 0 1,1 1-1,-3-1 0,-1 2 1,1-1-1,0 0 0,1 0 1,0 0-1,-1 0 0,-1 0-30,2 0 0,-1 0 0,2 0 0,0 0 1,-3 0-1,0 0 0,0 0 0,0 0 0,1 0 1,1 0-1,-1-1 0,1-1 0,1-1 0,1-2 82,0-1 1,1-1-1,0-2 1,0 0-1,3 1 1,0 0-1,0-2 1,-1 1-1,0-1 1,1 0-1,0 0 1,1 1 28,0 1 1,0 0-1,-2 0 1,-1 1-1,2 1 1,-1 0 0,0 1-1,1 1 1,-1 2-1,0 0 1,1 1-1,1 0-182,-2 1 0,0 0 1,2 0-1,0 0 1,-3 0-1,0 0 1,0 1-1,1 0 0,0 0 1,-1 1-1,2 0 1,-1 2-1,-2-1 1,0 0 104,-1-1 0,0 1 0,-1 2 0,1-1 0,-4-1 1,0-1-1,0-1 0,0 1 0,0-1 0,1-1 1,-1 0-1,0 0 100,0 0 1,0 0-1,-1 0 1,0 0 0,-1 0-1,0 0 1,-1 1 0,1 0-1,1 0 1,-1 1 0,0 0-1,0 0 1,0 0 0,1 1-70,-2-1 1,1 2-1,-2-1 1,0 1 0,0 3-1,0 1 1,0 0-1,1 0 1,0 1 0,-1 1-1,1 0 1,0 1-115,-1 0 0,-1 2 0,-2 0 1,1 0-1,-1 2 0,0 0 0,0 1 1,-1 1-1,-1-1 0,0 2 0,1-1 1,-2 1 10,31 16 1,-30-15 0,-1 1 0,28 14 0,-1 1 0,-2-1 0,-3 0 0,-3-1 211,-3 0 1,4 1 0,-6-5 0,-2-1-1,-2 3 1,-6 2-108,-5 4 1,-5 6 0,-5 4 0,-6 4 0,-4 5-1,-4 0-174,-2-1 1,-3 12 0,-8-5 0,-4 5 0,-3 1 0,-1-3 0,-2-2-100,-2 0 1,-4-6 368,-6 6 1,0-12-1,-1 3 1,-3-2-21,-4-1 0,-5-6 0,-5-1 0,-5 2 0,-6 0 0,24-23 0,0 0 0,-2 0 0,-2 0-88,-1 1 1,-1 1 0,-4 0 0,-2 0 0,-3 1 0,-1-2 0,-3 1 0,-2-1 0,-3 2 0,-2-1 0,-1 0 0,-2 0-41,-1 0 1,-2-1 0,-5 2 0,-1-2 0,1-2 0,-1-1 0,21-7 0,0-1-1,-1 0 1,-2 0 0,-1-2 0,-1 1 0,1-1 0,-1 0 0,0-1 0,-2 0 0,-1 0-1,0-2-42,-3 1 0,0-2 0,0 1 0,3 0 0,1 0 0,-2-2 1,-9 0-1,-2-1 0,0-1 0,1 0 0,-1-1 0,0 0 1,0 0-1,0 0 0,0-1 0,-1-1 0,-1 0 0,0 0 128,0 0 0,0-1 0,0 0 0,0 0 0,-1 0 0,0-1-145,-2 0 1,0-1-1,0 0 1,1 0 0,-1 0-1,2-1 1,1-1 0,1-1-1,0 1 1,1-1 0,-1 1-1,1-1 1,0 1 0,1-1-1,0 1-13,0-1 1,1 1 0,-1 0 0,2 1 0,0 0 0,1 1 100,5 1 0,1-1 0,1 1 0,-1-1 0,0 0 0,0 0 0,4 1 0,0 0 0</inkml:trace>
  <inkml:trace contextRef="#ctx0" brushRef="#br0">16903 15953 8252,'0'-29'584,"1"10"0,2 16 1,3 6-1,0 6 0,1 4 1,-1 4-1,0 2-103,-3 2 1,3 1-1,0 5 1,0-1-1,1 1 1,-1 0-1,0 1-582,-3 3 0,-1-2 1,-2 7-1,0-1 0,0 1 1,-2 0-1,-2-1-6868,-5-1 6969,3 5 0,-6-11 0,5 4 0</inkml:trace>
  <inkml:trace contextRef="#ctx0" brushRef="#br0">17556 16246 8306,'0'-18'0,"-2"2"156,-2 4 0,2 10 0,-2 11 0,2 3 439,2 1 0,-4 1 1,0-1-1,1 0 1,1 1-1,2-1 0,0 2 1,0 3-1096,0 4 0,5 8 0,1 1 0,-1 0 500,1 1 0,11-4 0,-3 5 0</inkml:trace>
  <inkml:trace contextRef="#ctx0" brushRef="#br0">18036 16059 8187,'-8'-13'567,"4"-2"0,7-1-257,1-2 0,11 0 0,0 3 1,4-1-1,5-3 0,1 1 556,2 3 1,-5-1 0,-1 9-604,-2-1 0,-1 2 0,-5 8 1,-1 2-1,-3 7-196,-5 5 1,-5 6-1,-8 9 1,-8 5 0,-5 2-1,-3 1 1,-3-2-228,0-2 0,4-5 0,3 0 0,2-7 0,4-5 1,5-3 73,6-2 0,5-1 0,8-3 0,10-5 1,9-2-875,8-2 1,7 0 761,1 0 0,7 0 1,-3 0-1,1 1 198,-4 4 0,-1 8 0,-10 8 0</inkml:trace>
  <inkml:trace contextRef="#ctx0" brushRef="#br0">18769 16446 8203,'0'-27'2468,"-6"6"0,0 9-2284,-3 12 1,-1 8-1,4 8 1,-2 5 0,-2 3-462,-2 4 0,0 1 0,3-1 0,5 2 277,3 1 0,6 0 0,3-4 0</inkml:trace>
  <inkml:trace contextRef="#ctx0" brushRef="#br0">19155 16059 8380,'0'-38'1690,"-4"5"1,0-2-1311,1 11 1,1 8 0,4 4-1,2 3 1,5 3-278,3 0 1,1 5 0,2-4 0,3 4 0,2 1 0,3 1 0,-3 4-1,1 2 1,-2 2-227,1 0 0,-4 4 0,-6 5 1,-2-2-1,-2-1 0,-3-2 0,-2 1-527,-1-1 929,-6 0 0,-1-4 722,-7 0-1069,7-6 0,7 3 0,10-6 1,5 0-1,4 1 49,2 4 1,1-2 0,4 6 0,-3 1 0,-2 0 0,-2 2 196,-2 2 1,-9-4 54,-3 8 0,-4-2 1,-4 0-1,-6 2 1,-8-2-10,-7-1 0,-3 3 1,1 0-1,1-3 1,1-2-1,3-1-993,2 2 1,3 3 0,5-2 0,4 1 768,1 2 0,7 11 0,7-1 0</inkml:trace>
  <inkml:trace contextRef="#ctx0" brushRef="#br0">19875 16446 8159,'0'-18'0,"-1"2"572,-4 4 1,2 4 0,-4 10-73,1 2 0,0-2 1,3 4-1,-3 0 0,0 3 1,0 2-1,3 3-1522,2-1 1,2 0 0,5 1 1021,8-1 0,5 0 0,8 1 0</inkml:trace>
  <inkml:trace contextRef="#ctx0" brushRef="#br0">20328 16099 9331,'-7'-6'1462,"1"3"-1210,6-6 0,0 5 0,2-3 0,2 1 1,5 3-1,4 1 0,4 2-235,0 0 1,7 2 0,-2 1-1,3 1 1,4-1 0,0-1-18,2-2 0,6 0 0,-3 0 0</inkml:trace>
  <inkml:trace contextRef="#ctx0" brushRef="#br0">20662 16033 8349,'-15'14'695,"-1"4"0,-4 4 0,0 6 0,-4 5 129,-1 3 1,-2 10 0,0-5-1,2 5 1,2 6 0,2 3-1,3 5 1,6 2-205,6 2 1,5 3-621,1-10 0,2-19 0,2 0 0,-1 0 0,1 0 0</inkml:trace>
  <inkml:trace contextRef="#ctx0" brushRef="#br0">15756 16339 8356,'-31'-37'0,"2"6"-91,3 9 0,6 7 0,6 6 0,1 6 0,-2 6-49,-3 6 0,4 3 0,-3 1 0,5-1 0,5-2 0,3-2 1,5-2-1,6-3 389,5-2 1,8-2 0,2-2 113,3-2 1,2-1 0,-1 3 0,2-1 0,4-1 0,3 1-1,4 0 1,1 1 0,1 1 0,0 2-392,-1 0 1,3 6-1,-7 1 1,1 2-1,-1-1 1,-5-1 0,-3-1-1,-2 0 1,0-3-1,-3-2 1,-2-2-678,-2-3 1,-1 1 0,-5-6 0,-1-2 0,-1-1 704,-2-1 0,-1 0 0,6-1 0</inkml:trace>
  <inkml:trace contextRef="#ctx0" brushRef="#br0">16583 16073 18013,'-20'-21'-360,"7"3"0,1 11 1,6 8-1,-1 11-917,-3 9 0,-2 8 0,-2 4 1147,1 1 1,-5 2 0,-1 2-1,0-1 1,0-1 151,2 1 1,1 0-1,1 0 1,0-3-1,3-2 1,2-2-1,1-2 1,0-3-113,-1-3 1,-2 4 0,-1-6 0</inkml:trace>
  <inkml:trace contextRef="#ctx0" brushRef="#br0">5439 11741 27357,'-14'-6'-1178,"1"-1"0,4-11 0,2 0 0,-1 2 0,2 1 0,0 2 355,4 0 868,0-1 0,4 2 0,2 4 0,5 3 0,3 4 0,3 1 1,2 0-1,6 0 0,3 0 0,4 0 86,1 0 1,10-5-1,1-1 1,2-1-1,4-4 1,-1-2-1,3-3 1,1-2 127,-2 2 0,1-5 0,-6 0 0,-1 1 0,-3 0 0,-4 3-293,-5-1 0,0 5 1,-3 5-1,-4 2 0,-3 3 1,-5 2-326,-1 1 1,-6 0-479,0 0 1,-5 0-1,5 1 532,1 4 1,-4-2 0,0 4 0,-1 0 0,1-1 0,-1 2 0,3-2 805,-1 0-570,2-2 0,4 2 1,1 1-1</inkml:trace>
  <inkml:trace contextRef="#ctx0" brushRef="#br0">6438 11381 18861,'0'-17'-933,"0"-1"0,0-1 1,0 2-1,2 0 1448,2 0 0,4 7 1,5 2-1,0 3-815,1 2 0,-7 7 0,-2 5 0,-4 4 0,-4 5 0,-4 4 0,-8 3 52,-4 2 0,1 1 0,-3 2-126,2 1 1,0 0 0,4-6-1,0-1 1,3-3-315,0-2 1,2-1 60,1-5 471,3 0 1,0-5-1,-1-2 1</inkml:trace>
  <inkml:trace contextRef="#ctx0" brushRef="#br0">5532 7650 29067,'0'-14'-2244,"1"1"0,4 0 0,5-1 1,5 0 529,3-4 1947,12-3 0,-5-1 0,12 1 1,3 0-1,0 1 0,3-2 1,0-1-1,1 3 0,0 0 1,-2 4-1,-4 1 0,-3 3 1,-3 2-33,-2 1 0,-7 6 1,-2-1-1,-2 2 1,-2 2-1,-2 0-470,-2 0 0,-4 0 0,0 0 0,1 0 45,2 0 1,-3 0-1,0 0 1,1 0 497,2 0 1,1 0-293,0 0 1,1 0 0,-1 0 0</inkml:trace>
  <inkml:trace contextRef="#ctx0" brushRef="#br0">6372 7330 28496,'-14'0'-901,"6"0"408,-1 0 1,6 1 0,-2 5 0,4 6-1,1 7 1,-2 5-2947,-2 4 2951,2 8 1,-11 2 0,1 8 0,-6 3 0,-1 3-1,-2 1 270,1-1 1,3-8 0,-2 2 0</inkml:trace>
  <inkml:trace contextRef="#ctx0" brushRef="#br0">6652 11688 28272,'-8'-10'-3053,"4"-4"1,1 4 0,-2 8 4158,-3 10 1,2-2-1383,1 11 0,4-9 0,2 5 0,4-1 1,5-2-1,6-1 0,7-4 0,3-4 1,5-1 458,5 0 1,4 0-1,4 0 473,5 0 1,0-4-1,3-1 1,1 2-1,-1 2-346,-2 1 0,-4 0 0,2 0 0,-5 0 0,0 0 0,-3 0-405,-3 0 1,1 0 0,-4 0-1,2 0 1,-2 0 0,0-2-1,0-2-13,3-5 0,-7-4 0,1-5 0,1-4 0,2-3 0,2-2 513,1 0 0,-4 1 0,-1-1 0,-1 2 1,-1 3-1,-4 4 0,-5 3-742,-6 2 0,0 4 0,-14 1 0,-7 2 279,-10 4 1,-18 0 0,-7 1 0,-5-2 0,-5-3 0,-1-2 0,-4-4 25,-6-4 1,-2 1-1,27 6 1,-1 1-1,-1-1 1,1 1-1,-1 0 1,-1 0-1,0-1 1,0 0 0,0 1-1,-1 1 66,-1 2 1,-1 0 0,3 1 0,0 2 0,0 2 0,0 0 0,-31 3 0,6 7 0,6 13-615,4 9 1,2 14-1,11 7 211,4 8 0,7-2 0,-2 1 1</inkml:trace>
  <inkml:trace contextRef="#ctx0" brushRef="#br0">6825 15979 25893,'-13'0'-862,"4"-1"0,1-4 1,2-5-1,4-5 954,0-3 0,8 1 1,3 3-1,4 1 0,6 0 1,7-1-1,6 2 0,5 2 1,6 3-1,5 1 99,6 3 0,13 1 0,-29 2 1,1 0-178,2 0 1,0 0 0,-1 0 0,1-1 0,7 0-1,2-1 1,-1 0 0,1-1 20,3 2 0,1-1 1,-6 0-1,0-1 0,6 0 1,1 0-1,0-1 0,-1 0 1,-3-1-1,0 0 0,-1-1 1,-1-1 132,-2-2 0,-1 0 0,-3 1 0,-1-1 0,4-1 0,1-2-12,-3 1 0,-1-1 1,1-1-1,-2 0 1,-5 0-1,-3 0 1,33-12 57,-8 2 0,-8 4 0,-16 6-179,-4-1 1,-8 6 0,-7-1-356,-6-2 0,-11 5 0,-14 2 0,-12 2 0,-11 2 0,-13 0 0,-9 0 164,-11 0 0,30 0 0,-1 0 0,-4 1 0,0-2 0,-2 1 0,0-1 0,-3-1 0,-1-2 0,1-1 0,-1-2 218,-4 0 0,1-2 1,-2-1-1,0 1 0,-1 0 1,0 1-1,3-1 0,0 1 1,2 0-1,0 1 0,0 1 1,1 1-1,-2 3 0,1 0 91,1 1 1,0 1 0,4 2 0,2 3 0,3 1 0,1 3 0,2 3 0,0 2 0,2 4-1,2 3 1,2 2 0,1 1-537,2 1 0,3 2 0,-13 29 383,10 7 0,1-4 0,12 12 0,3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7092 6943 8407,'0'-8'0,"0"-1"0,0 4 126,0-4 1,0 0 0,0-4-1,0 0 1,0-1 0,0 1 148,0 0 87,0 5 0,-2 3-49,-2 5 1,-4 0-1,-5 0-255,0 0 0,4 0 0,0 0 0,-1 0 0,-2 0 0,0 1-24,3 3 1,-3-2-1,2 2 1,-5-2 0,-3-1-1,2 2 1,1 2-1,2-2 109,-1-2 0,1 1 0,0 1 0,-1 3 0,1 1-167,0 3 0,-1-4 0,3 0 0,0-1 0,2 1 0,-1-1 116,-2 1-86,-1 5 0,-1-8 0,0 4 1,-3 0-1,0 1 0,0 1-25,2-2 0,2 5 0,0-3 0,-1 3 0,1 1 0,0 0-28,-1 1 0,6-5 0,0 0 0,1-1 0,1 1 0,-2 0 121,1 2 0,3-1 1,-4 0-1,1-2 0,1-1 1,-2-1 71,1 0 1,3 3-1,-5-3 1,0 1 0,0 3-1,2 2-169,1 2 1,-3-1 0,4 0 0,2 1 0,2-1 0,1 0 0,0 1-141,0-1 223,0 0 0,6 1 0,3-1 1,2-1-1,3-2 0,-1-2 63,0-3 1,5 4-1,0-4 1,-2-1-1,-1 1 1,-2-1 7,1-1 0,-1 3 0,0 0 0,1 1 0,1 2 0,1 0 1,2 0-459,-2 1 188,-1 2 0,3-3 0,-1 0 137,0 1 1,2 1 0,0-1 53,2-1 0,0-2 0,2 2 0,-1-3 0,2-1 0,0-1 0,0-1 191,-2-1 0,0-2 0,5 0 0,-2 1 0,-1 2 0,-2 1 0,0-1-338,-1-1 1,4-2-1,-3 1 1,2 2 0,-1 3-1,0 0-65,0 0 1,-2 3 0,1-3-1,2 0 1,1 1-56,2 1 0,-3-5 379,2 1 0,-6 2 1,6-2-1,-1-1 1,-1-1-1,1-2 1,-1 0 136,0 0 0,7-5 1,-8 1-1,1 1 0,1 1 1,0 1-397,2-3 1,-2 2-1,-1-2 1,-2 2 0,0 4-1,1 1 1,-3 1-221,0-1 1,3 3 0,-2-2-1,1-1 1,1 0 0,-1 0-1,0 2 297,0-2 0,0-2 1,5-1-1,0 0 1,-1-1 1158,1-4-403,0 4-456,5-11 1,-4 10-18,4-2 0,-3-2-374,2 2 0,-3-1 1,2 5-120,-6 0 0,1 0 0,-3 0 0,2 0 0,0 2 1,-2 1-1,1 3-846,3 1 1009,0-4 0,-1 3 1,1-6-49,0 0 1,-5 0-1,9 0-297,-1 0 282,1 0 847,-3-6 0,4 3 0,1-6-171,2-1 0,-3 2-287,5-1 1,-6 6 0,1-3 0,-2 2-102,2 0 0,-7-1 0,3 5-725,-2 0 0,-1-4 1,-1-1 369,0 2 1,-3 2 0,4-1 0,-2-1-52,2-1 1,1-5 298,2 5 0,-1-7 0,1 2 0,0-1 264,-1 1-365,7-3 148,-5 5 0,6-6 1,-4-1-1,2 1 1,-1 0-1,1-1 324,-3 1-436,-10 5 0,13-3 0,-12 3-201,1 1 1,-2-4-1,-5 7 63,-1 1 0,0-4 0,1-1 1,-3-1-1,-2 0 27,-4-1 1,1 3-1,-2-2 1,-1-2 0,-1 0-1,-2-3 181,0 1 1,0 0 0,0-1-1,0 1 1,-2 0 0,-1-1-3,-1 1 1,-7 0 0,2-1 0,-2 1-1,-3 1 1,1 2 0,0 1-269,-1-1 1,-3 2 0,-3 1-1,1-1 1,0 2 0,1-1-1,0 1 196,0 0 0,-1-4 0,3 1 1,-3-1-1,-1-1 0,0 2 67,-1-1 0,3 3 0,-3-2 0,1 0 0,0 1 0,0 2 1,-1 2-154,-3 0 0,4-1 0,-3 5 0,0 0 0,-1 0 0,0 0 0,3 0-2,2 0 1,-3 0-1,4 0 1,0 0-1,1 0 1,-1 0 208,2 0 1,-1-1-1,1-2 1,-2-2-1,2 2 1,0 2 0,-1 1-24,0 0 0,-3-5 0,4 1 0,-3 1 0,0 1 0,-2 2 0,2 0-262,-1 0 0,-3 0 0,2 0 0,-1 2 0,-1 1 0,1 1 123,1-1 0,-2-1 0,4-1 1,-2 2-1,-3 2 0,0-2 0,1-2 251,0-1 0,6 0 1,-4-1-1,0-2 1,2-2-1,-2 2 1,1 0-169,-4-1 0,3 2 0,-1-2 0,0 2 0,-1 2 0,1 0-131,-1 0 1,-1 0 0,-1 0 0,1 0 0,-1 0 0,3 0 0,-1 0 23,3 0 1,-1 0-1,-3 0 1,3 0-1,1 0 1,0 0-1,0-1 254,-1-3 1,0 2 0,-2-4-1,0 2 1,0-2 0,-1 0-236,2 0 0,-6 1 0,4 5 1,0 0-1,0 0 0,2 0 0,0 0-27,-2 0 0,5 0 0,0 0 0,1 0 0,0 0 0,0 0 1,1 0 143,-1 0 1,0-4 0,3 0 0,-1 1 0,-3 1 0,0 2-58,-1 0 1,-3 0 0,0 0 0,-2 0 0,-3 0-1,-2 0 1,-2 0-118,-2 0 1,3 5-1,-3 1 1,1-1-1,3 3 1,2-2-1,2 1 84,-1 1 0,0-5 1,1 2-1,-1 0 1,2-1-1,1-1 79,2-1 1,1-2 0,-3 0 0,2 0 0,-1 0-1,-1 0 1,0 0-109,2 0 1,1-5-1,-3 1 1,2-1 0,-1 1-1,-1 0 1,2 1-751,4 1 1,-1 2 0,-1 2 0,1 2 813,0 5 0,-5 9 0,3 2 0</inkml:trace>
  <inkml:trace contextRef="#ctx0" brushRef="#br0">7438 11102 18590,'9'-14'-4908,"0"1"4873,0 5 1,4 3 0,1 5 0</inkml:trace>
  <inkml:trace contextRef="#ctx0" brushRef="#br0">7492 11062 18070,'0'1'88,"0"-2"1,0-13-2221,0 1 1376,0 5 1,-2-2-957,-2 6 1767,2-1 1,-10 10 0,5 1 0,-2 0 0,0 1-1,-1-1 172,-2 0 0,-1 0 1,-1-3-1,1 1 1,0-1-1,-1-1 1,1-2 47,0 0 0,-1 0 0,2-2 1,2-1-1,1-1 0,-1 1 1,-2 1-324,-1 2 0,-1 0 0,1 0 0,-2 0 0,-1 0 0,-2 0 0,2 0 0,-1 0 36,0 0 0,2 0 1,-3 0-1,3 0 0,2 0 1,0 0 438,-1 0 0,1 0 0,0 0 1,-1-1-1,1-2 0,0-2 81,-1 2-398,1 2 1,0 1 0,-1 1-1,1 2 1,-2 3 0,-1 2-193,-2 2 1,-1 2 0,3 1-1,-4 1 1,1-3 0,0 0-1,3-2 155,1 1 1,1-3 0,1 1-1,0-1 1,-1 1-179,1 2 16,0-4 0,-1 6 0,1-3 0,0 1-5,-1-1 0,6 3 0,-1-3 0,0 2 0,0 3 1,0-1-1,0 2-149,2 3 1,-4-2 0,7 5 0,1-1 0,1 0 0,2-1-772,0-3 876,0-1 1,2-6 0,2-2-1,5 1 1,3-2 535,1 0 0,-4-2 1,0-4-1,2 0 1,0 0-1,3 0 1,-1 1-379,0 4 0,2 1 0,2 4 0,2-1 0,2 1 0,2 2 0,2 0-204,2-3 0,0 3 1,-1-5-1,1 2 1,0-1-1,-1-2 297,1-4 0,3 0 0,-2-2 0,-3 0 1,0 0-1,0-2 0,2 0 223,0-3 0,-5-1 0,-1 3 1,-1-1-1,1 1 0,1 1 1,0 2-584,1 0 0,-3 6 1,4 3-1,-2 1 0,2 1 1,1-2-1,2 0 214,0-2 0,-5 3 0,0-5 0,2-2 1,1-2-1,2-1 1690,-1 0-1378,1 0 1,0 0-1,-2-1 1,-2-2-1,0-3 1,-1 0 56,-1 0 1,4 2 0,-3 4 0,2 0-1,-1 0 1,0 1 0,0 4-1795,2 3 1186,-4-2 0,4 6 0,-2-3 1,2 1-1,1 1 0,0-4 342,-4-1 1,6-1 0,-4-5 0,-1 0 0,4 0 0,0 0 0,2-2 372,1-2 0,-5-2 0,6-5 1,-3 4-1,-1 1 0,0 3 693,-1 2-1377,1 1 0,-2 0 0,-1 0 0,-2 1 0,2 2 0,-1 3-61,0 1 0,2 1 0,-3 1 0,3-3 0,2-2 1,0 0-1,1-1 605,3-1 0,-3-4 0,5-2 0,-1-5 0,2-1 0,2-1 922,-1 2-1157,-5 1 1,4-1 0,-4 1-1,1 2 1,-2 3 0,-2 2-441,-5 1 0,8 1 1,-4 4-1,3 2 0,-1 2 1,-2 0-1,3 0 66,2-2 1,3 4-1,6-7 1,0-1-1,-2-1 1,1-2-1,-1 0 799,4 0 1,-4-6 0,-2-3 0,-1-2 0,1 1 0,-2 1-224,-1-1 0,2 2 0,-4 1 0,-1 1 0,-2 3 0,-1 2 0,-1 1-696,1 0 1,0 0-1,-1 0 1,1 0-1,0 0 1,1 0 0,1 0 336,2 0 1,1 0 0,-4 0 0,1 0 0,4-2 0,-1-2 0,1-5 414,-3-3 0,-1-1 0,1-1 0,1 1 0,-1 0 0,-1-1 0,1 1-298,1 0 0,-4 1 0,-7 1 0,0 3 0,-4-1 0,-3 0 0,-2 1-490,-2 2 1,-7-4-1,3 1 1,-4-3 397,-1-1 1,0 0 0,-1-1-1,-2 1 1,-1-2 0,1-1-1,1-3 937,2-2-854,0 5 0,0-5 0,0 5 0,-1-2 0,-2 2 1,-2 1-303,2 1 0,-3 6 1,0 0-1,-1 2 1,-3 3-1,-2 0 1,-3 0-278,-3-1 0,2 0 0,-5 4 0,0 0 0,1 0 0,-4 0 0,0 0 636,2 0 1,-3-5 0,4 1 0,-1 1 0,0 1 0,0 1 121,1-4 0,-3 4 0,5-4 0,0 4 1,-2 1-1,0 0 0,-3 0-176,-1 0 1,-1 0-1,-1 0 1,0 0-1,-1 0 1,-2 0 0,-1 0 14,2 0 0,-4 0 1,1 1-1,-1 2 1,0 2-1,4-2 198,1-2 1,-3-1-1,-1 0 1,3 0-1,-1 0 1,1-1-1,-4-2 71,-1-2 1,3 1 0,-3 2-1,0-1 1,1-1 0,1 1 0,0 2-470,0 1 1,2 0 0,-4 0 0,2 0-1,0 0 1,1 0 59,0 0 1,0 0 0,4 0 0,2 0 0,2 0 0,0 0 0,0 0 298,-3 0 1,4 0 0,0-2 0,-2-1-1,-1-1 1,-1 1 0,-1 0-185,0-2 0,2 4 0,0-4 0,0 4 0,-3 1 0,-1 0-205,1 0 1,-3 0 0,-1 0 0,-1 1 0,-1 2 0,1 2 0,-1-1 86,0 2 1,3-4-1,-3 4 1,0-2-1,1 0 1,-1-1-1,2-1 355,-1-2 1,-2 0-1,2 0 1,0 0-1,-1 0 1,0 0-225,-3 0 1,-6 0 0,-1 0-1,-1 0 1,1 0 0,-2 0-1,0 0-206,0 0 0,0 6 0,3 1 0,-1 2 1,1-2-1,2 1 0,2-2-304,3 0 1,-1 3-1,6-5 1,3-1-1,4-2 1,8 1-530,6 2 865,-2-2 1,5 16-1,-7-4 1</inkml:trace>
  <inkml:trace contextRef="#ctx0" brushRef="#br0">7092 15486 25653,'0'-13'-7531,"0"0"6835,0-1 0,0 5 1,0 0-1,-2 1-397,-2 0 0,1 2 1476,-6 6 0,0 0 1,-4 0-1,-1 0 834,1 0 1,3 0 0,-4 0-947,-5 0 1,-3 0-1,0 2 1,4 1-1,3 1 1,2-1-1,-1 0-148,1 1 0,0-2 0,-1 4 0,0-2 0,-1 2 1,-2 0-335,1 0 1,4 4 0,-5-2 496,2-1 0,1 5 1,1-3-1,0 3 0,-1 1-92,1 0 1,0 1-1,1-1 1,2 2-1,2 1 1,1 2 0,1-2-35,0-1 1,-3 3-1,5 0 1,1-2-1,1-1 1,2-2-221,0 0 0,2 1 1,2-2-1,5-2 1,3-3-1,3 1 149,2-1 0,4-2 0,6 2 1,-1-1-1,1-2 0,0 1 0,-1 1-250,1 1 0,1-2 1,2 2-1,1 0 1,-1 1-1,-2 2 1,-2 2-139,1 1 0,-5 1 0,0-1 0,2 0 1,1 1-1,0-1 161,-2 0 0,5 1 1,-3-3-1,2-2 0,2-3 1,-1-1-1,2-1 447,1-1 1,-1-1-1,4-2 1,0 0-1,0 0 1,2 0-322,-2 0 1,4 0-1,-4 0 3,0 0 0,-1 1 1,-5 2-1,0 3 36,-1 1 0,5-2 0,-8 4 0,0 1 0,1 0 0,0 1 15,2-2 1,4-5 0,0 4 0,0-3-1,2-2 1,2-1 0,4-2 245,1 0 1,4-6 0,1-1 0,-1-2 0,0 0 0,1-2-87,-2 0 0,-2 2 0,-1 1 0,0 2 0,0 3 0,-1 2 0,-2-1-509,-2-2 0,-4 2 0,4-2 0,-3 3 0,-1 1 1,0 0 136,0 0 1,1 1 0,-4 2 0,1 1 0,4-1 0,-1-1 0,4-4 271,3-2 1,-7 2-1,8-2 1,0 3-1,0-1 1,2-1 106,-4-1 1,-1-1-1,2 5 1,-2 2 0,-3 1-1,0 3 1,-2 0-568,1-1 1,2 1 0,-3-3 0,-3 2 0,-1-2-1,-1-2 380,0-1 0,-1 0 0,1-1 0,-2-2 0,0-3 0,-1 0 0,1-1 852,-1-1 0,1 5-928,6-1 1,-3-2 0,5 0 0,-2 0 0,0-1-109,-1-1 0,2 4 0,1-4 0,1 1 1,3-1-1,0 0 40,-1 0 0,-4-4 0,-5 3 1,0-2-1,-1-4 0,1-1 145,-1-2 0,-3-6 1,-3 2-1,0-2 1,-3-1-1,0 1 1,-2-1-133,-4 1 0,-2 2 0,0 0 0,-4 4 0,-4 3 0,-1 2-1223,0 0 1,0-1 1042,0 1 1,-6 0 0,-3 1-1,-3 2 1,-1 1 168,0-2 0,-1 4 0,1-2 1,0-1-1,-1-1 0,1 1 371,0 1 0,-5 0 0,0-4 1,2 1-1,1 2 0,2 1-154,0-2 0,-5 4 0,0 0 0,2-1 0,-1 2 0,1-1 1,-3 1-1,0-1-268,-1-1 1,-3 4-1,0-4 1,-2 2-1,-3 2 1,-2-1-31,-1 1 0,-1 0 0,2 2 0,-1-1 0,1-1 0,2 1 343,2 1 1,-4 1 0,2-2 0,3-3 0,-1 0 0,3-1 0,-1-1 163,2-2 0,1 2 0,-3 0 0,2-1 0,0 0 1,-2 1-166,-2 2 0,5 2 0,-9 4 0,-1 0 0,-1 0 1,-4 0-1,1 0-449,-1 0 0,0 1 0,-4 2 0,0 2 0,2-2 0,1 0 294,1 1 1,7-2 0,-4 2 0,2-2 0,0-2 0,1 0 571,2 0 0,3 0 0,0 0-454,-2 0 0,8 0 1,-8 0-1,4-2-102,2-2 1,-3 2-1,5-2 1,0 2-1,-2 2 1,0 0 0,-1 0-221,1 0 1,-7 0 0,4 2 0,1 1 0,-3 3 0,1 0 206,-1 0 1,-1-2 0,0-3-1,2 2 1,1 2 0,2-2-1,-1-2 173,-3-1 1,4 0 0,0 0 0,-2 0-1,0 0 1,1 0-67,1 0 1,4 2-1,-4 1-300,-2 1 0,0 1 0,0-5 0,2 0 102,-1 0 0,-3 0 0,0 0 1,-1 0-1,0 0 0,1 0 1,-1 0 135,0 0 0,1 1 0,-1 2 0,-1 1 0,-2 1 0,-1-1-33,2 1 0,-1 1 0,0-3 0,-2 3 0,-1 0 0,1-1 1,1 0-111,-2 1 0,3-5 0,-4 4 1,2-4-1,1-1 0,-2-1 92,-3-4 1,2 2-1,-1-4 1,-1 0-1,-1 1 1,-1-2-1,-4 2-50,1 0 0,-1 2-220,2 4 1,3 0 0,-1 0-1,-4 1-156,1 4 1,-1 4-1,2 9 1,0 4-1,-1 4 1,-1 5 0,1 6 368,2 6 1,2 11 0,-3 6 0</inkml:trace>
  <inkml:trace contextRef="#ctx0" brushRef="#br0">6918 18312 8521,'0'-6'24,"0"6"1,-6 4 0,-2 5 0,-3-6 0,1-5-1,1-4 1,-1-1 1894,-2-3 1,3-2 0,0 0-984,-1 3-1229,4 3 0,-6 8 0,3 1 0,-3 3 172,-1 1 1,-1 2 0,1 3-1,0-2 1,-1-3 0,1 1-1,0-2 331,-1 0 0,1 0 0,0-3 0,-1 1 0,1-1 1,0 0 193,-1 1 1,0 4 0,-3 7 0,0 1 0,0 3-1,2 0-777,2 1 0,-5 2 1,1-3-1,0 0 1,2 1-1,2-4 0,1-1 280,3-2 0,2-4 0,4 0 352,-1 1 1,1 1 0,6-1-1,3-1 1,1 0 0,3 0 0,2-1-328,1 3 0,1-4 1,-1 2-1,0 0 1,1 0-1,-1 0 1,0 1-137,1 2 0,-5 1 0,0 1 0,1-1 0,2-1 0,3-2 108,2-1 0,0 0 0,5 3 0,0-2 0,0-2 0,1-3 0,2 0 74,4 1 0,-1-5 1,5 4-1,-2-4 1,0-1-1,0 2 76,2 2 0,-5-2 0,3 2 0,-1-2 0,-2-1 1,0 2-1,-3 1-47,0-1-1,1 3 1,-1-1 0,-2-2 0,0 0 0,-1 0 0,2 3 0,2 1 0,-6-4 0,6 3 0,-1-2 0,1 1 0,2-2-168,3-2 1,-3-1 0,5 0-1,-1 0 1,2 0 0,2 0 0,-2 0 166,-2 0 1,4-1-1,-3-2 1,-1-2 0,1 2-1,-4 0 1,-2 0 73,-5-1 1,3 0-1,-4 4 1,1 0-1,-1 1 1,0 2-1,0 1-152,2-1 0,2 3 1,4-1-1,0-2 0,4-2 1,-1-1-3,1 0 0,4 0 1,-2-1-1,4-2 1,1-2-1,-1 1 309,-4-2 1,2 4-1,-4-2 1,-1 3-1,1 1 1,-4 0-1,0 0-304,-3 0 1,-4 1-1,1 2 1,-1 1 0,0 1-1,-1-1 1,0 1 83,-1-2 0,3-2 1,3-1-1,1 0 0,1-1 1,2-4-1,1-2 231,-2-1 1,1-2 0,0 4 0,2 0 0,1 0 0,-1 3-407,-2 2 1,-2 1-1,-1 0 1,-1 0-1,0 0 1,-3 1 0,0 2 31,0 2 0,2 4 0,2-3 0,0 0 1,1-1-1,2-2 0,2-1 275,2-2 0,-3 0 1,5 0-1,-1-2 1,1-1-1,-1-2 1,1-1 173,-2 0 1,3 1 0,-4 4 0,-1-2 0,1-2 0,-4 2-673,0 2 0,-7 1 0,0 0 1,0 1-1,0 2 0,-1 2 1,0-1 181,0 2 1,-4-4-1,4 2 1,1-2-1,2-2 1,4 0 0,0 0 673,1 0 1,-1-2-1,1-1 1,2-1 0,1 1-1,-1 1-707,0 2 1,0-4-1,-3-1 1,2 2 0,1 2-1,-3 1 1,-3-2-67,-3-2 0,-4 1 1,3-4-1,-1-1 1,0 1-1,-1-4 394,-3 0 1,4 0-1,-1-1 1,0-4-1,2-2 1,-1-1-1,3 1 109,-3-1 0,6 4 0,-4-3 0,2 4 0,1 0 1,-2 1-1,3 1-1100,-3 3 772,1-3 0,1 7 0,-3-6 0,-2 4 0,-3-1-173,1 1 0,0-2 0,-5-4 0,1-2 0,-1 0 988,0 2 0,-4-8 1,0 8-1,0-2 1,0-1-1,-2-1 1,1 0 437,-1 0 0,-4 7-1320,1 1 1,-2 0 0,-2-4-252,0 0 0,-2 5 0,-2 2 1,-6 2-1,-7-2 0,-3 0 0,-3-2 461,1 1 1,4 0 0,-4-4 0,0 2 0,1-2 0,2-4-1,3-4 799,2-2 1,-2 3-1,7-4 1,-1 0 0,-1 1-1,3 3-695,-3 3 1,4 2-1,-4 1 1,-2 2-1,-5 2 1,-2 2-1,-4 3-912,-1 2 0,-3 1 1,-4 0-1,-3 0 1,-4 0-1,-2 0 0,-1 0 617,2 0 1,-7 0 0,9 0-1,-1 0 1,2 0 0,1 0 0,1 0 427,-1 0 1,7 0-1,-2 0 1,3 0-1,1 0 1,0 0-342,1 0 0,-1 0 0,0 0 0,1 1 0,0 2 1,1 3-1,0 0-539,-3 0 0,-2-1 0,2-5 1,-2 0-1,-2 0 0,-2 0 1,-3 0 798,-2 0 1,-1-2 0,2-1 0,1-3 0,1 0 0,-1-1 0,0 1 187,2 0 1,-2-3 0,5 3 0,3 0-1,-1 0 1,1 3-543,-2 2 1,-1 1 0,6 0-1,-1 0 1,2 0 0,1 0-1,2 0 0,-2 0 0,-1 0 0,-2 0 0,1 0 0,-1 0 0,-1 0 0,-2 0 233,-1 0 0,-4 0 0,2 0 0,-1 0 0,-1 0 0,-1 0-75,0 0 0,2 0 1,-3 1-1,2 2 0,-1 3 1,1 0-1,-1 2-856,-1-1 768,5-4 1,-3 3 0,6-6 0,-2 1 0,1 2 0,2 2 217,1-2 1,1-2 0,-1-2 0,0-2 0,1-2 0,-1 2-109,0 2 0,1-3 0,-2-1 0,-2 2 0,-1 2 1,1 2-1,1 2-563,-3 2 0,4 3 352,-3-3 0,2 5 0,-1-2 1,-1-1-1,1-1 148,2 0 1,3-5 0,1 4-1,2-4 1,-2-1 0,-1 0 275,-2 0 0,1 0 1,-1-1-1,1-2 1,-3-3-1,0 0 1,-4 0-160,-1 3 1,3-3 0,-3 2 0,0 1 0,0 1 0,-2 4 0,1 2-523,-1 5 0,2 3 0,-3 1 0,2 1 0,-1-1 0,2 0 240,3 1 0,-2-1 1,2-1-1,1-2 0,1-2 1,-2-3-1,-3-2-615,0-1 678,-5-2 1,10 0 0,-7 0-1,0 0 1,1 0 0,1 0-1014,1 0 1,-4 0 1145,2 0 0,-4 12 0,-1 3 0</inkml:trace>
  <inkml:trace contextRef="#ctx0" brushRef="#br0">6518 18605 8344,'-7'-21'169,"-5"-7"1,3 6-1,-1 2 1,0 4-1,2 3 352,2-1 1,2 6 0,2-1 0,-2-2-1,-5 1 1,-3 1 0,-1 6 0,-1 5-1,0 2 1,-4 0-220,-4 2 0,-8-4 0,-4 2 0,-2-4 0,-4-4 0,-1-5 0,-6-3-241,-4-1 0,-1-2 0,-2-3 0,-9-4 0,-2-3 0,-4 0-1261,0 2 928,1-2 0,-3 10 1,0-1-1,2 6 0,-1 5 1,2 4 271,1 1 0,29 7 0,1 4 0,-32 11 0</inkml:trace>
  <inkml:trace contextRef="#ctx0" brushRef="#br0">2586 18312 20707,'0'-27'-1743,"0"0"0,-1 12 1369,-4 7 0,-4 6 0,-7 6 0,-3 5 784,-2 3 1,-1 3-1,-3 1 1,1 4-1,3-1 1,2 2 41,3-1 1,1-3 0,3 0-1,3-2 1,5-2 0,4 1 0,4-2 95,5-3 1,9 1 0,4-6 0,5-1 0,2-3-1,2-4-871,-1-5 0,3-4 1,-4-4-1,-4 0 0,-4 0 1,-5 2-875,-2 2 1373,2 0 1,-16 5 0,1 5 0,-5 6 593,-3 6 1,4 8 0,-3 2 0,1 2 0,1 2 0,1 2-218,1 2 1,2 0-1,0-1 1,0 1 0,0 0-1,2-1-718,2 1 0,-2-5 1,2-1-1,-2-2 0,-2-2 1,0-3-762,0 0 1,-2 3 0,-2 1 0,-5-2-1,-4-1 1,-4-3 0,-2-3-8292,-2-5 9060,5-2 0,-3-2 1,5 0-1</inkml:trace>
  <inkml:trace contextRef="#ctx0" brushRef="#br0">3026 18405 8526,'0'-22'529,"0"-1"662,0 7 1,0 16 0,0 9-1029,0 3 0,4-3 0,1 0 1,-1 1-88,2 2 0,-3 0 0,6-2 0,0-1 0,-2 1 0,-1 1-648,0-2 0,-4-5 1,1-8-1,-5-5 241,-2-3 0,-2-10 0,3-2 0,-3 0 1,0-1-132,0 0 0,3 7 0,8 11-1707,3 14 2169,10 5 0,3 13 0,6-4 0</inkml:trace>
  <inkml:trace contextRef="#ctx0" brushRef="#br0">3359 18272 8526,'0'-20'1370,"0"-2"1,-4 7-1,-2 3-205,-2 5-1150,5 3 0,-1 9 0,8 4 0,5 3-59,3 2 1,2 0 0,-1 3 0,-1 0 0,-2 0 0,-1-2 0,1-2-399,2 0 1,0-4 251,-3 0 178,3-6 0,-11 1 0,4-8 382,-4-5-382,-7 3 1,5 2 0,-2 8 194,6 5 0,0-2 0,6 2-266,1 2 0,2-1 0,1-1 0,-1-3 1,-2-2-1,-1 1-2167,2-2 1,-4-2-253,2-1 2502,-6 0 0,-3-6 0,-8-1 0</inkml:trace>
  <inkml:trace contextRef="#ctx0" brushRef="#br0">3572 18485 9389,'14'0'0,"1"-2"0,1-2 0,2-5 0,-2-3 0,-1-1 1002,-2-1 0,0 1 0,1 0-359,-1-1 0,0 1 0,1 0 0,-1 1-441,0 3 1,-4 3-693,0 6 1,-6 2 0,3 2 0,-1 5-420,-1 3 1,0 1-1,-4 0 1,0 1-1,0-1 1,2 0 908,2 1 0,-1-7 0,6-2 0,2-5 0,0-5 0,3-14 0,-1-9 0</inkml:trace>
  <inkml:trace contextRef="#ctx0" brushRef="#br0">4119 17832 8455,'4'-27'717,"1"0"1,1 2 176,-2 16 0,4 11 0,4 10 0,-2 5-839,-1 4 1,0 1 0,4 7 0,0 0 0,1 4-26,-1 1 1,0 0 0,-1 3 0,-1-3 0,-4-1 0,0-4 0,-1-2-485,0-5 1,-1 2-1,-5-7 1,-2-2 0,-2-4-333,-5-7 0,-3-8 983,-1-5 1,-1 1 0,1-1-1,0-1 120,-1-2 0,5 0 0,2 2 0,0 3-418,-1 1 0,5 9 0,-1 10 1,2 8-1,2 5 0,0 5-3592,0 5 3693,6 8 0,-4 4 0,4 5 0</inkml:trace>
  <inkml:trace contextRef="#ctx0" brushRef="#br0">3879 18671 8402,'6'-34'0,"-3"5"0,6 9 0,1 9 0,2 3 0,1 4 0,1 4 0</inkml:trace>
  <inkml:trace contextRef="#ctx0" brushRef="#br0">3959 18538 8522,'7'-6'964,"-2"6"0,-2 8 0,0 5 0,3 5 1,1 4-702,4 3 0,-4 3 0,2 2 0,1 1 1,2-1-1,1-1 0,1 1-1590,-1 1 1,-6 1 0,-2-2 0,-4 1 1326,-1-1 0,-11-2 0,-4-1 0</inkml:trace>
  <inkml:trace contextRef="#ctx0" brushRef="#br0">3866 18951 8972,'-8'-25'0,"4"-5"0,2-4 0,4 0 0,2 2 0,5 4 1118,3 4 0,1 5 1,2 5-1113,3 1 0,-2 6 0,6 1 0,1 1 0,-1 1 46,0 1 0,0 1 0,4 2 0,-3 0 0,-2 0 0,0 2-687,-1 2 1,-3 2 0,1 5 0,-4-4 0,0-1-1,-2-2 420,-4 2 1,-3-4 0,-10 1 1373,-3-6 0,0 1-706,-1-2 0,6 8 0,0 5 0,6 3 0,6 0 0,3-2-433,1-1 0,7-4 1,0 2-1,3-1 1,-1-3-1,0-2-266,-1-1 1,-2-1-1,-6-4 1,1-5-1,-3-5 1,-2-3-340,-4 2 1,-5 1 0,-3 2 584,-2 0 0,-11-1 0,1 1 0</inkml:trace>
  <inkml:trace contextRef="#ctx0" brushRef="#br0">4532 18551 8402,'9'-16'1564,"0"3"1,-5-3-1445,5 7 0,-6 4 1,2 7-1,-4 10 0,-2 10 1,-2 7-1,-3 8 0,-2 6-755,-2 6 0,-2 3 0,-1 3 0,0 0 0,-1-2 0,2-6 0,2-7 635,1-9 0,0-5 0,-4-13 0</inkml:trace>
  <inkml:trace contextRef="#ctx0" brushRef="#br0">4439 19045 9987,'4'-33'0,"2"-7"0,2-9 0,4-10 0,2-3 0,6-2 0,-1 5 0,2 5 0,-1 12 1787,4 9 0,3 9-1787,4 15 0,3 9 0,6 8 0</inkml:trace>
  <inkml:trace contextRef="#ctx0" brushRef="#br0">7278 4478 30421,'-7'-6'-3338,"1"-3"0,6-7 2303,0-2 1,-2 6 0,-2 8 0,-3 1-1,-2 0 1,0-3 894,-2-1 1,0-1-1,-3-2 432,1 1 1,0 1 0,-1-2 0,1 3-1,-2 1-25,-3 3 0,4 1 0,-4 2 0,2 0 0,-1 0 0,-2 0-144,-2 0 1,3 0-1,-4 0 1,0 0 0,0 0 89,0 0 1,5 0-1,0 0 1,2 0-1,1 0 1,1 0-1,0 0-145,-1 0 1,0-1 0,-3-2 0,0-2 0,-1 2-1,0 3 1,-1 5-109,-2 4 0,3 3 1,-3 1-1,1 2 1,0 1-1,1 2 0,3-2 1,1 0 75,2 2 1,1-3 0,3 3 0,5-3-282,2-2 1,4-4 0,2 0-1,5 0 228,3-2 0,1 5 0,0-3 0,1 4 0,-1 3 0,0 4 0,2-1-238,3 0 1,-2 5 0,7-4 0,0 3 0,2-3-1,4 0 1,0-4 228,2-1 0,6-3 1,-1-3-1,2-5 0,1-3 1,-2-1 160,-2 0 1,-3 0 0,2 0 0,0 0 0,-2 2 0,2 2-404,0 5 1,2 8 0,4 0-1,0 1 1,0 0 0,0 0 806,0-2 0,-5-1 1,1-2-1,1-1 1,3-3-1,3-5 1,1-2-156,-1-2 1,0 0 0,-1-2 0,1-2 0,-2-5 0,2-1 156,-1 1 1,-4-2 0,1 7 0,2 1 0,1 1 0,-1 2 0,-1 2-613,0 2 1,4 4-1,2 5 1,2-1-1,2-2 1,2-2-47,1-2 1,5 2 0,1-3 0,1-4 0,0-4 0,0-5 205,-1-4 0,3-3 1,-4-1-1,-1-4 1,1 1-1,-1 0-91,-6 3 0,7-4 0,-5 3 0,1 2 1,-4 3-1,-5 4 0,-4 3-194,-1 2 0,-4-3 1,-1 1-1,1 1 0,-2-2 1,-2-3-1,-2-1 129,-3 1 1,2-3 0,-7 2-1,2-5 1,0-3 0,-2 0 4,2-1 0,-3 3 0,1-7 0,0 1 0,0 0 0,0 0 0,1 0-21,-3 1 0,0 2 0,-7 7 0,-1 1 0,-2 4 0,-2 0-283,-3-1 1,-6 5 0,-9-3-1,-7 2 1,-6-1 0,-6 1 249,-2-2 1,-9 0 0,2-4 0,-1 1-1,-1-2 1,3 0 0,-1-4 304,-1-3 0,-1 2 0,2-5 1,1 0-1,1 2 0,-1-2-44,-1 1 1,-4 3 0,-2 0 0,-8 2 0,-9 3 0,-11 3-223,31 6 0,0 2 0,-3 0 0,-1 0 0,-3 1 0,-1 0 0,-3 1 0,0 0 0,-3 0 1,0 1-1,-1 0 0,0 1 0,1 1 0,0 0 2,4 1 0,0 0 0,3-2 0,1 0 0,2 0 0,1 0 0,2-1 0,0 0 0,1 1 0,0 0 0,2 0 1,0 0 127,1 0 1,0 0 0,0 2-1,-1-1 1,-32 4 0,0 2-1,2 6 151,2 3 0,-3-2 0,10 2 0</inkml:trace>
  <inkml:trace contextRef="#ctx0" brushRef="#br0">10744 7103 8233,'0'-26'162,"2"1"1310,2 2-1520,-2 10 1,3 13 0,-6 7-1,-3 2 1,-5 0 0,-3 2 0,-2 0-1,0 3 1,-3-2-37,0-4 1,-3 4-1,3-4 433,-6-1 0,0-1 1,-1-6-1,3 0 0,0 0 497,1 0 1,2 4-718,-4 1 1,5 2-1,-2-1 1,1 6-247,1 3 0,-1 3 0,5 8 0,-1 1 1,2 0-1,3 1 0,5 1-278,3 2 0,2-1 0,3-6 1,5-3-1,5-1 0,2-1 214,2 1 0,5-4 1,1-6-1,4-2 1,5-1-1,1-1 1,3 2-531,1-1 0,2-4 711,0 1 0,0-2 0,0-2 0</inkml:trace>
  <inkml:trace contextRef="#ctx0" brushRef="#br0">10677 7463 8219,'-5'-47'0,"6"11"0,11 14 0,7 13 0,9 6 0,3 6 0,6 8 0,6 5 0,-1 0 120,2 6 1,8 1 0,3 3 0,4 2 0,5 3 0,-31-13 0,0 1-96,3 2 0,0 1 0,-2 2 0,0 1 1,1 3-1,1 1 0,-2 0 0,0 1 0,-1-1 1,-1 1-1,0 1 0,0 2 0,-2 0 0,1 0 54,-2 3 1,1 1-351,-1 3 0,0 0 0,-5-3 1,0 0 295,1 3 1,-1 0 0,-3-2 0,-2 1 0,2-1 0,0 1 0,-1 0 0,0 0 0,-2 0 0,1-1 45,0 2 0,0-1 1,-2-1-1,-1 1 0,-1 0 1,-1 0-1,-1-1 1,-2 0-1,-1 0 0,-2-1 1,5 33 160,-4-3 0,2 2 1,-7-7-1,-1-1 1,-3 4-1,-3 0-220,-1 5 0,-7 1 1,1 2-1,3-35 1,-1 1-1,-1 2 1,0 1-1,0 0 1,0 1-1,0 3 1,1 0-333,-1 1 0,0 0 1,0-2-1,0 0 195,2 0 0,1-1 0,0-5 1,0 0-1,0 1 0,2-1 1,-4 35-1,2-6 153,3-5 1,-3-6 0,2-11 0,-1-6-1,1-3 1,-2-5 661,-1-5 0,-2-2 1,-5-7-1,1-2 0,-2 0 1,-2 1-164,-6 0 1,-11 12 0,-4-1-687,-4 4 0,-2 4 0,-8 2 1,2-1 27,1-1 0,6-5 1,-3 3-1,0 0 1,-1-1-1,-1-1 1,5-4 46,6-4 1,2-5 0,7-7-1,4-3 1,3-4 0,5-4-163,1-1 0,2 0 1,-1 0-1,1 0 246,0 0 0,5-6 0,2-1 0</inkml:trace>
  <inkml:trace contextRef="#ctx0" brushRef="#br0">11357 11341 7978,'-26'-25'120,"-1"3"0,-4 4 1,12 9-1,-2 6 150,-3 6 1,-1 0-1,-2 5-147,1-2 1,-2 3 0,-2-5 0,0-1 0,4 0 132,2 1 1,8 2-1,-1 6 1,7 0 0,6 4-1,4 5 1,7 6 0,11 2-122,11 1 0,16 4 0,8 0 0,9 0 0,6-3 0,2-4-905,-5-5 1,-4 3 0,-8-4-1,-1 1 770,-3 0 0,-3-5 0,-6 2 0</inkml:trace>
  <inkml:trace contextRef="#ctx0" brushRef="#br0">11237 11488 9290,'6'13'483,"2"7"0,6 3 1,4 5-237,4 4 0,10 3 1,5-1-1,7 3 1,8 6-1,6 3 11,-28-21 1,0 0-1,27 23-212,-29-24 1,1 1-1,2-2 1,-1 1 0,0 1-1,1 0 1,0-1 0,0 0-1,-1-1 1,1 0-15,28 20 1,0-1 0,-2 3-1,-1 4 1,-3 3 0,-4 2 0,-6 3-91,-9 0 0,2 6 0,-14-3 1,-4 3-1,-7 3 0,-8 1-116,-6 2 0,0-31 0,-2 0 1,-3 0-1,-1-1 67,1 3 1,-2-1-1,-2 2 1,-1-1 0,1 2-1,-1-1 1,-2 3-1,-1 0 12,-1 2 1,0-1 0,1-2-1,1 0 1,-2 3 0,0 0-1,0-1 1,0-1 0,0-2-1,1 0 1,-1 1 0,0 0-62,0 1 0,0 0 0,0-6 0,0-1 0,-2 5 0,1 1 144,0-3 1,0 0 0,3-4 0,-1 0 0,-1 0 0,-1-1 0,-1-1 0,1 0 35,-2 0 1,1-1 0,-16 32 0,-1-1 0,-1-4 0,-1 0 0,-2-4 0,0 0 31,0 2 1,-5-2 0,1 5 0,1 0 0,1-4 0,2 1-472,0-2 1,5-10 216,-1 3 1,4-6 0,-5-6-1,-2-4 1,2-8 138,-1-4 1,-1-5 0,-1-7 0,0-6-1,0-8 1,0-6 213,0-6 1,2-9-1,2 2 1,5 0 0,4 1-1,5 2 211,4 3 0,6 5 0,9 4-366,12 4 0,6 8 0,3 2 0,-6-1 0</inkml:trace>
  <inkml:trace contextRef="#ctx0" brushRef="#br0">11037 15100 7864,'-13'-6'0,"-5"0"0,0-2 0,2 8 99,1 8 1,-4 8-1,-3 3 1,-3 2 0,-2 1-1,0-1 1,1-3 0,1-3-1,2-2 255,6 0 1,2 5 0,3 1 0,3 2 0,5 4 0,4 5 0,6 4-447,7 0 0,6 9 0,9-5 1,3-1-1,6-3 0,6-2 105,6-1 1,3-2 0,1-5-14,1-2 0,-1 0 0,0 5 0</inkml:trace>
  <inkml:trace contextRef="#ctx0" brushRef="#br0">6558 7916 8554,'-7'-7'0,"1"0"60,6 2 1,0 2 0,0-6 0,0-1-1,0-2 1,0-1 0,2-1 0,1 1 992,1 0-1086,0 5 0,-9 4 0,-4 8 23,-3 5 1,-2 3 0,1 0 0,0-2 0,-1-1 0,1 0 0,0-2 123,-1-2 1,1-4 0,-2-1-1,-1 0 1,-2 0 0,2 0 42,1 0 1,2-4 0,-1-1 0,1 1 0,0 0 0,0-1-1,-1 2-134,1 2 1,-2 2-1,-1 4 1,-2 4 0,2 2-1,1 4 1,2 1-1,-1 4-34,1 0 1,1-2-1,2 4 1,2 1-1,2-1 1,3-1-1,2-1 249,1 1 0,1-5 1,4 4-1,4-3 0,3 1 1,-1 0-25,-2 1 0,8-3 0,-4 5 0,2 0 0,0 0 0,-2 1 0,0 2-144,1 2 1,-3-1 0,-2 9-1,-3 2 1,-1-1 0,-1 5-1,-1 0-140,-1 3 1,-2 0 0,1-4 0,3-4-1,5-4 1,2-4 172,-2-5 1,7 2-1,-3-6 1,3-3 0,4-4-1,2-3 1,3-2 94,2-3 1,-1-2 0,1-1 0,0 0 0,-1 0-1,3 0 1,-1 0-577,-2 0 0,3 0 0,-12 0 0,0 2 0,-4 4 0,-4 5 0,-5 7-3464,-2 3 2847,-8 7 995,-2 6 0,-11 6 0,-2 0 0</inkml:trace>
  <inkml:trace contextRef="#ctx0" brushRef="#br0">6732 11848 13345,'12'-11'-923,"-4"-2"0,-2 0 839,0 2 0,-6 6 0,0 5 0,-7 0 0,-5 0 505,-1 0 0,4 0 0,0 0 1,-1 0-1,-2-2-35,-2-2 1,6 2 0,-1-4 0,-2 2 0,-1-1 0,-1 4-392,0 4 1,-6 4-1,-4 7 1,0 0-1,-1 3 1,2 2-467,-2 2 0,-1-1 1,-2 4 314,0-2 1,1 0 0,1 4-1,1-3 1,3-2 548,2-2 0,-3 5 1,4-3-1,2-1 1,2 0-1,4-3-129,1 1 0,5 4 0,-4-2 0,2 0 0,3 4 0,2 1-179,1 2 1,0 6-1,0 2 1,0 2-1,1 0 1,4-3-1,4-1-338,3-4 1,-4-5 0,1-3 0,2-2 0,2-3 0,3-1 794,2-2 0,6-1-263,-2-3 0,3-3 0,2-6 0,1 0 1,3 0-263,5 0 0,-2-4 0,1-1 1,1 1-1,-1-1 0,-2 1 0,-3 2-1997,-5 5 0,-3 6 0,-1 9 1923,-8 4 1,0 9-1,-5 3 1</inkml:trace>
  <inkml:trace contextRef="#ctx0" brushRef="#br0">6665 16326 8152,'0'-40'0,"0"1"0,0 5 0,0 8 0,-1 8 134,-4 7 1,2 6 0,-4 3 0,-1-1-1,2-3 1,1-1 0,2-4 0,1 0 155,2-3 0,-1 7 0,-4 5 0,-4 8 0,-3 9-221,-1 4 1,-5 4-1,-1 5 1,-2 3-1,-1 4 1,0 4-26,0 1 0,1-3 0,-3 0 0,2 1 0,0-1 1,0 2 46,-1-1 1,7-4 0,-2-1 0,4-2 0,0 0 0,1 0-66,0 2 0,4-4 0,1 6 0,2-1 0,3-2 1,2 1-1,1-4 8,0-1 0,6-2 0,4-6 0,5-5 0,6-6 0,2-3 53,6-3 0,5-3 0,-2-3 0,1-3 0,-1-1 0,-2-2 0,-2 1-579,-1 4 0,-5-2 1,-1 2-1,-2 4 492,-3 7 0,-1 2 0,-2 10 0</inkml:trace>
  <inkml:trace contextRef="#ctx0" brushRef="#br0">18022 15473 8715,'0'-13'788,"0"-1"0,0 1 0,2 1 1,1 2-14,1 1 1,-1 6 0,-7-2-494,-5 4 1,1 5 0,0 2 0,-1 2 0,0 2-18,0 2 1,2 6 0,-4 1-1,4 2 1,1 2 0,3 2 44,1 2 1,2 0 0,0-1 0,2 1 0,4 0 0,6-2-112,4-3 1,8 2 0,-1-6 0,5-4-1,5-3 1,1-7-177,3-2 0,2-10 0,1-5 1,-2-6-1,-2-5 0,-7-3 0,-5-5 1,-6-4-800,-3 1 0,-8-8 0,-4 3 1,-6-3-1,-9-2 0,-7 1 1,-9 1-240,-5 2 0,-2 7 1121,-5 2 1,1 10 0,4 4-1,3 5 1,6 4 16,4 5 0,4 5 0,9 7 1,5 5-1,5 3-2336,8 4 2213,6 0 0,17 7 0,2 0 0</inkml:trace>
  <inkml:trace contextRef="#ctx0" brushRef="#br0">18836 15619 8096,'7'-5'1001,"-1"-3"-309,0 1 0,1 1 0,6 6 0,1 0 0,-1 0 0,0 0 840,1 0 0,-5 1 1,-2 4-1129,-1 4 1,-2 8 0,-4 7-1,-1 4 1,-3 5-393,-5 1 1,-3-3 0,-2 4-1,0 1 1,-3 0 0,0-1-1,0 1-1974,3-2 1,0-2-1,2-5 1962,3 0 0,-2-1 0,3 1 0</inkml:trace>
  <inkml:trace contextRef="#ctx0" brushRef="#br0">19649 15113 8185,'-5'-9'0,"-1"2"249,-1 1 0,2 1 0,-2 4 0,0-2 0,1-3 740,0-1 1,3 4 0,7-2-1,5 4-316,3 1 1,1 1 0,1 2 629,-1 2-1142,-6 5 1,-7-4-1,-7 4 1,-2-2-1,0-1 1,-1 0-33,-2 4 0,-1 1 0,-1 1 0,2 0 0,2 1 0,3-1 0,1 0-76,3 1 1,1-1 0,2 0 0,0 1 0,0-1 0,0 0-1,2 1 1,2-1 121,5 0 0,3-4 1,1-1-1,2-3 0,1-2 0,2-1-1,-2-2-85,-1 0 1,-1 0 0,-1 0 0,0-2-950,1-2 0,-1-3-1074,0-7 0,-4 2 0,-1 5-758,-2 7 1941,4 6 1,-7 3 0,6-2 0,1-1 750,2-3 0,1-1 0,1-2 0</inkml:trace>
  <inkml:trace contextRef="#ctx0" brushRef="#br0">20169 15020 8082,'-6'-14'0,"-2"1"0,-1 1 0,0 3 581,1-3 1,-1 7-1,1-6 1,2 2-1,2 0 1,-1 1 526,1-1 1,0 7 0,4 4 0,-2 9-793,-2 10 1,1 6-1,-6 4 1,-2 5-1,0 4 1,-4 2-303,-3 3 0,2 1 1,-5-2-1,0 4 1,2-1-1,1-4 1,5-5-175,2-2 1,9-6-1,-3-1 1,4-4-1,1-4 1,0-2-2091,0-2 0,6-4 2250,2-4 0,10 3 0,3-5 0</inkml:trace>
  <inkml:trace contextRef="#ctx0" brushRef="#br0">20302 15486 8362,'7'-1'1124,"-2"-4"0,2 4-506,2-4 1,1 5 0,-1 5 0,-3 4-52,0 2 1,-4 7 0,2 3-1,-4 3 1,-3 4 0,-3 1-533,-1 4 0,-2 1 0,-6 6 0,0-1 0,0-2 1,5-3-1,1-2 0,3-2-3067,0-2 0,3-3 3032,8-3 0,2-2 0,6-7 0</inkml:trace>
  <inkml:trace contextRef="#ctx0" brushRef="#br0">20902 15113 8030,'0'-13'1229,"0"-5"-811,0 0 1,1 6-1,2 9-46,2 6 1,0 2-1,0 7 1,4 5-1,3 4 1,1 7-1,0 2 1,1 5 389,-1 1 1,-1 2-656,-3 7 0,-3-7 0,-6 5 0,0 0 0,-2-1-224,-2-1 1,-4-7-1,-5-3 1,0-3-1,-1-2 1,0-3-167,-4 0 0,1-12 0,-5 1 0,-1-3 0,-1-3 1,0 0-195,2-3 1,6-12 0,-2-6 0,5-4 0,4-6 0,4-5 0,4-7 536,1-6 0,12 0 1,5-6-1,7-1 0,4-2 1,3 0 1058,5 4 1,-2 6-737,1 7 1,0 0 0,0 0-1,-4 5 1,-3 7-374,-1 5 0,-6 3 0,-5 2 1,-6-1-407,-5 1 1,-5 6 0,-6 2 0,-7 4 0,-8 1-1,-4 0 1,-2 1-55,0 4 1,5 4 0,1 7 0,2 3 449,3 2 0,1 1 0,2 5 0</inkml:trace>
  <inkml:trace contextRef="#ctx0" brushRef="#br0">21368 15606 8762,'-7'13'1456,"2"1"0,2 1-1108,-1 2 1,3 0-1,-5 5 1,1 0-1,-1 0 1,-1 0-1,-2 2 742,2 1 1,-4-2-1136,7-1 0,-1-4 1,5 2-1,0 0 45,0-4 0,0 5 0,0-1 0</inkml:trace>
  <inkml:trace contextRef="#ctx0" brushRef="#br0">22328 15020 8366,'-13'-25'647,"-1"2"1,1 10 0,0 9-267,-1 2 0,7 8 0,1 4 1,2 7-1,-2 6 0,0 5 0,-2 7 720,1 3 0,4 1 0,-3 9-1088,0 3 0,5-5 1,-4 0-1,4-3 0,1-2-691,0-3 1,1-2 0,2 1 677,2-1 0,11-7 0,-1 4 0</inkml:trace>
  <inkml:trace contextRef="#ctx0" brushRef="#br0">22608 14980 7992,'0'-22'0,"0"-1"887,0 4 0,6 9 0,3 7 0,3 4-295,1 4 0,0 4 1,1-4-1,0 3 1,3 4-1,-1 3 1,-3 4-5,-2 1 1,-8 4 0,0 6-646,-6 1 0,-11 6 1,-8-3-1,-5 2 8,-4-1 0,3-5 0,-1 1 0,5-5 0,6-2 0,3-3 0,3-2 0,5-3-139,7-1 1,9-1 0,15-1 0,11-1 0,11-2-1,7-3 350,5-1 0,4-1 1,8-5-1,3 1 1,-1 4-163,1 4 0,-2 2 0,-5 3 0</inkml:trace>
  <inkml:trace contextRef="#ctx0" brushRef="#br0">15916 15873 8155,'-6'-26'0,"-1"1"0,-5-6 0,3 9 1764,5 6-856,2 8 0,2-4 0,2 5 0,2 1 0,5 8 0,1 9 265,-1 10 1,2 1 0,-5 4-947,1 2 1,-3 1 0,4-1 0,-2 2-424,-3 1 1,3 0 0,-2-6 0,-1-1 0,-1-3-841,-2-2 1,0-9-1,0-11 1,1-11 639,3-9 0,-2-5 0,2-4 0,-2-2 0,-2-2 0,0-2 636,0 2 0,0-3 0,0 6 1,0 1-1,1 4 0,2 3 1,2 6 403,-2 2 0,4 1 0,2 3 0,3 2 0,3 3 0,1 1-1468,2 1 0,5-1 0,0 5 0,0 2 1,1 2 823,-2 5 0,6 9 0,6 3 0</inkml:trace>
  <inkml:trace contextRef="#ctx0" brushRef="#br0">16409 15686 8100,'0'-27'1183,"0"1"0,0 9-166,0 4 0,6 9 0,3-2 0,5 1 0,2 1 0,2 1 1,-4 3-688,-3 4 0,1 4 1,-5 7-1,0 1 0,-2 3 1,-4 2-1,-2 3 1,-4 1-438,-3 1 0,-3 0 1,1-1-1,1-2 1,-1 3-1,-2-4-300,-2-1 0,6-2 0,0-3 0,2 2 0,3-2 0,3-1-609,5-2 1,4-5 0,8-4 0,7-2-1,6-2 1,5-2 1015,4-2 0,-5-10 0,-2-6 0</inkml:trace>
  <inkml:trace contextRef="#ctx0" brushRef="#br0">16849 15699 9956,'0'-17'0,"0"-1"0,0 2 473,0 1 1,0 1-808,0 1 1,2 6-1,2 2 1,5 5-1,1 5 1,1 4 118,-2 2 1,-6 3 0,3-1 0,-2 0-1,1 1 1,-3-1 0,0 0 69,-2 1 0,0-1 0,0 0 0,0 1 1,0-1 672,0 0 0,-6 1 0,-1-1 371,-1 0 1,2 1-1,8-1-549,2 0 1,-1-4-351,6 0 0,0 0 0,4 4 0</inkml:trace>
  <inkml:trace contextRef="#ctx0" brushRef="#br0">16489 17405 9107,'-13'-7'466,"1"2"280,3 10 0,-1-2 0,6 6 0,1 1 0,1 2 0,2 3 0,0 1 764,0 2 1,5 4 0,0-3-1358,3 2 0,-4-5 0,4 4 1,-1-3-1,1 0-572,2-6 0,-3 1-237,2-7 1,-1-2-70,0-8 0,-2-2 1,-6-8-1,-1-3 0,-2-4 1,-3-5-1,-1-2 537,-4-2 0,1-6 0,0 3 0,1-2 0,0 3 0,1 4 761,4 4 0,-2 7 0,2 0 0,1 3 294,1 2 0,4 6 0,2 2 0,5 4 0,4 2 0,5 2-1162,4 2 1,3 3 0,4-2 0,0 2 0,5 1 0,2 0-2799,1-1 1,4-3 3092,-5 4 0,2 0 0,2 4 0</inkml:trace>
  <inkml:trace contextRef="#ctx0" brushRef="#br0">16996 17192 8686,'0'-25'1841,"0"3"0,1 8 0,2 11-1797,2 6 0,5-1 0,-1 2 0,4-1 0,5 0 0,3 2 1,3-2-1,1-2 0,3-1-796,0 0 0,0-1 0,-1-2 1,-2-3-1,-3-2 0,-4-1-3076,-3 2 4363,-8-5 1,-2 11 0,-10-4 0,-4 4 401,-2 1 0,-7 7 0,0 6 0,0 8 0,0 6 0,1 5 0,0 7-609,3 4 0,5 3 0,1-3 0,2 3 0,3 0 0,3-1-1754,5-2 0,5-1 1,11-4 1425,6-2 0,14-15 0,1-10 0</inkml:trace>
  <inkml:trace contextRef="#ctx0" brushRef="#br0">18089 16379 7946,'-13'2'-200,"-1"2"883,1 5 1,6 3-1,4 0 1,6-4 985,6-3 1,4-4 0,3-2-1391,2-4 0,10-2 0,-1-8 0,1-1 0,1-3-86,3-2 0,-4-1 1,1-5-407,-5 0 1,0 2 0,-8 2 0,-3 2-665,-2 2 0,-8 1 0,0 6 0,-6 3 316,-6 5 0,-3 8 0,0 5 1,3 3-1,5 1 0,2 2 1,2 1 539,0 2 1,8 4 49,5-4 0,6 4 0,8-3-29,0 2 0,5 1 0,2 5 0</inkml:trace>
  <inkml:trace contextRef="#ctx0" brushRef="#br0">18436 16366 11194,'-20'-24'990,"-2"-3"1,3 10-1,3 9 1,5 10-1056,7 7 1,2 8 0,2 6 0,0 2 0,2 3 0,2 2-1,5 2 119,3 2 0,7 2 1,3 4-55,4 0 0,0 0 0,1 0 0</inkml:trace>
  <inkml:trace contextRef="#ctx0" brushRef="#br0">18982 16952 8106,'-13'-4'0,"1"1"2066,3 4 1,3 5 0,6 5-2319,0-7 1,0-11 0,0-17 0,0-4-39,0-3 0,6-11 0,3-1 0,3-4 442,1-4 0,0-3 0,1 6 0,-1 1 0,2 3 1,1 4 633,2 4 1,4 5-1,-3 9 1,1 5 0,0 7-1,0 6-738,-1 2 1,-1 2-1,-5 2 1,0 4-1,-1 7 1,-1 8-1,-4 5 1,-1 5-226,-3 5 0,-3-2 0,-6 1 0,-6 1 1,-6 0-1,-2-1 367,-4 2 1,-1 0 0,-3-1 0,-2-5 0,-3-2 0,1 1 0,-1 3 34,4 1 1,2-5 0,5 2 0,5-4 0,7-5 0,6-3 0,2-1-416,2 0 0,12-5 0,6-5 0,5-2 0,6-3 0,0-2-642,2-1 0,0 0 0,-5-1 1,-3-2-1,-3-5 0,-4-2 0,-6-6 804,-2-4 1,-4-2-1,-5-5 1,-4 1-1,-5-1 1,-5 2-1,-3 3-78,2 4 0,1 3 0,3 2 0,3 0 106,5-1 0,2 1 0,2 0 0</inkml:trace>
  <inkml:trace contextRef="#ctx0" brushRef="#br0">19609 17019 9680,'-20'-6'0,"-2"-2"0,-2 1 1521,2 3 0,3 2 1,7 1-1375,3-4 1,3-2 0,6-8-1,2-3 1,2-5 0,7-6-1,5-5 1,8-3-458,5-4 1,-1-4-1,5 1 1,-2-3-1,0-2 1,-3 1-1,-2 4 1,-6 5-492,0 7 1,-4 4 0,-6 4-1,-2 5 1161,-3 5 1,0 12-1,-7 3 1,-2 11 0,-3 10-1,-1 8 610,4 5 0,-2 8 0,1 2 0,2-1 0,2 2 1,1 1-1353,0 1 0,1 5 1,4-6-1,5-2 382,7-1 0,3 5 0,7-2 0</inkml:trace>
  <inkml:trace contextRef="#ctx0" brushRef="#br0">19662 16779 12726,'0'-31'1136,"0"-5"1,1-7-863,4 18 1,10 15-337,11 14 0,3-1 0,6 5 1,4-1-1204,4 0 1265,4-4 0,12 3 0,2-6 0</inkml:trace>
  <inkml:trace contextRef="#ctx0" brushRef="#br0">17556 17539 8584,'-12'1'0,"2"3"0,2 7 0,2 5 0,3 6 0,2 2 293,1-2 0,0 2 1,3-5-1,4 0 0,9 2 1,7-2-1,6 2 1,5 0 508,8 3 0,-1-1 1,10 1-624,3-2 1,-3 0 0,5 4 0,0-4 0,-1-3 0,0 0 0,-3 2-223,-3 0 0,-5 4 1,-7-3-1,-4 5 1,-4 4-1,-5 3 1,-3 0-861,-5-3 991,-7 3 0,-3-1 0,-6 4 1,0-3-1,0-2 0,-2-3 593,-2-6 0,3 1 0,-4-6 0,4-2 1,2-3-398,4-4 0,8-3 0,9-6 0,5 0 0,4-1 0,4-4 0,2-4-829,-1-3 1,4-1 0,-7 0 0,-5 1 0,-2 3 0,-2 5-1969,-2 2 0,-4 4 0,-9 2 2513,-5 5 0,-8 9 0,-3 2 0</inkml:trace>
  <inkml:trace contextRef="#ctx0" brushRef="#br0">18955 18365 8263,'-13'-3'0,"0"-5"212,-1-5 1,1 1 250,0 3 0,5 5 0,4-5 0,4 0 0,4 2 1,5 2-2,3 4 0,6 2 1,0 4-1,-2 4 1,-1 3-1,-2 2 1,0 4-296,1 4 1,-7 2 0,-2 1 0,-4 0-1,-1 3 1,0 1-679,0-1 1,-6-2-1,-4 1 1,-5 0 0,-3-2-1,2-3 1,1-4-1699,2-3 1,-1-3 2208,1-4 0,0 4 0,-1-4 0</inkml:trace>
  <inkml:trace contextRef="#ctx0" brushRef="#br0">19795 18565 8083,'8'-6'-22,"-1"6"477,-2 0 0,-4 1 0,3 8 1,-2 2 1196,-2 0 0,0 3-917,0-1 1,0-4 0,0-3 0,0-5-119,0-7 1,0-10-1,0-6 1,0-5-1597,0-4 0,1-9 0,5-7 630,8-1 0,0-3 1,9 2-1,0-2 1,1 2-123,-2 5 1,-2 10 0,-7 7-1,-1 8 1,-2 4 533,-1 2 1,-6 9-1,0 6 1,-8 12-1,-8 7 424,-8 7 1,-2 3 0,-2 7 0,1 1 0,-3 4 0,2 1 27,0 2 0,-2-2 0,9-4 0,2 0 1,1-1-1,2-2 0,1-3-368,3-1 0,3-7 1,6-4-1,0 1 1,2-1-1,2-1 1,5-2-532,3-3 0,10-7 1,3-5-1,2-2 0,3-2 1,-4 0-551,-2 0 0,0 0 1,-7-2-1,0-2 0,-4-5 1,-4-3 829,-5-1 1,-2 0 0,-4-1 0,-2 1 0,-5 0 0,-3-1 0,-1 1-36,0 0 1,1 4-1,1 1 1,4 1-1,3 1 139,5 0 0,5-4 0,7 2 0</inkml:trace>
  <inkml:trace contextRef="#ctx0" brushRef="#br0">20448 18298 11366,'-5'-25'215,"-4"3"0,3 10 0,1 12 0,4 9-33,1 7 0,0-1 0,1 4 0,2 0 0,2 5 0,-1 4 0,2 5 0,1-1 64,1 1 0,2 3 1,-4-7-1,2-4 0,0-5 1,1-6-1,0-2-1999,2-3 1,-4 1 1369,2-5 0,-6-8 1,1-10-1,-2-8 93,-2-4 1,0-11 0,0-2-1,0-2 1,-2-5 0,-1 2 754,-1 2 0,-1-1 1,5 11-1,0 2 1,0 1-1,0 2 912,0 4 1,6 9-1084,3 8 0,3 4 1,1 1-1,1 1-134,-1 4 1,-1-1-1,-2 8 1,-2 3-1,-2 1 1,-2 2 0,1 0-173,-1-2 0,0 3 1,-4-1-1,0-2 1,0-1-101,0-1 0,-4-6-98,0 1 0,1-6 0,7 2 167,5-4 1,3-1 0,1 0 0,0 0 0,1 0 0,1 0-1,1 0 151,2 0 0,-1 3 0,-5 5 0,-1 5 0,-4 3-9,-1 3 1,-8 2 0,-6 6 0,-6 1 0,-4 2 0,-4-1 41,-3-4 0,-5 2 0,1-6 0,1-1 1,-2-2-1,2-4 0,0-4-570,1-1 0,0-6 1,2 1-1,3-2 0,4-2 429,3 0 0,8 0 0,1 0 0</inkml:trace>
  <inkml:trace contextRef="#ctx0" brushRef="#br0">21262 18711 8044,'7'-6'1452,"-6"6"1,-6 0 0,-3 9-1100,-2 8 1,-2 3-1,-3 7 1,-3 1 0,-4 2-1,-3 2 1,-3 1 280,-3-1 0,3 4-997,-4-5 0,4 2 1,2-5-1,0 0 1,4-4 362,4-4 0,4 4 0,0-3 0</inkml:trace>
  <inkml:trace contextRef="#ctx0" brushRef="#br0">22021 18658 8574,'0'13'1860,"0"-5"0,0-8 0,0-11-2295,0-5 0,0-6 1,0-9-1,0-5 251,0-2 1,0-8-1,2-2 1,2 0-1,4-1 1,1 1-1,0 4 36,1 4 0,-3 9 0,2 1 607,2 7 1,0 5 0,3 9-246,-1 4 0,-4 4 1,-2 2-1,1 4 1,-2 5-1,0 7 77,-3 5 1,-2 3 0,-1 3 0,0 2-1,-1 2 1,-4 2 220,-4 3 1,-3-3-1,-1 0-367,0-1 1,-1-2 0,1-4 0,0-1 0,1 0-61,3-4 1,-1-3-1,4-6 1,0 1 0,0-1-391,3 0 0,3-5 1,6-4-1,6-2 1,7-2-1,3 0-51,2 0 0,8 0 0,-5 0 0,1-2 0,-1-1 0,-5-1 0,-4 1 89,-3 1 0,-3-4 0,-4-2 0,-3-6 1,-5-1 612,-5 2 1,-6-8-1,-9 8 1,1-2 0,0 0-1,1 2 1,2 0-52,2-1-1635,-2 7 1,16 1 1339,0 6 0,12 6 0,9 1 0</inkml:trace>
  <inkml:trace contextRef="#ctx0" brushRef="#br0">22781 18245 8800,'-15'-5'0,"-1"1"524,-2 1 1,1 2-1,3 1 1,1 0-151,0 0 0,5 1 0,4 3 1,2 5-1,2 3 0,0 3-420,0 3 1,6-2 0,3 5 0,3 0 0,3-2 0,1 0-1,3-1 46,2 1 0,1-4 0,5 4 0</inkml:trace>
  <inkml:trace contextRef="#ctx0" brushRef="#br0">22661 18378 8213,'-18'-7'-1,"1"-7"0,-1 6 0,5-4-280,-1 4 1,8 8 0,6 5 280,8-2 0,4-2 0,1-1 0,6 6 0,2 2 0</inkml:trace>
  <inkml:trace contextRef="#ctx0" brushRef="#br0">22688 18338 8194,'-12'9'0,"2"-2"0,2 1 0,2-1 0,-3-2 0,7 2 0,3-1 0,5-2 0,7-4 0</inkml:trace>
  <inkml:trace contextRef="#ctx0" brushRef="#br0">22741 18325 8668,'-9'-6'597,"0"-3"1,5-3 675,-5-1-942,6 0 1,-3 11 0,6 8 0,0 9-1,0 7 1,0 3 0,0 2 0,0-1 125,0 1 0,0 4 0,0 0 0,0-3 0,0-2 0,2-6 0,1 1-911,1 0 0,1-5 0,-4 2-345,4-3 1,-8-15 0,0-9 0,-5-10 0,-5-8 0,0-4 0,-4-5 321,2-2 0,1-2 572,0 0 0,2 0 0,2 0 0,3 0 0,1 1 342,3 4 1,1 4-1,2 9 1,0 4-1,2 4 1,2 6 228,5 3 0,7 4 1,2 1-1,0 0 1,1 0-1,2 1-521,0 4 1,2 2 0,-3 8-1,-1 1 1,0 2 0,-4-2-1,-3-1-310,-3-2 1,-6-4 0,1 0 0,-4 1 0,-6 2-82,-7 2 1,-1-6-1,-3 0 115,2-2 1,2-2 0,-1-4 75,1 0 0,4 2 1,8 1-1,11 1-80,8-1 0,-1 4 1,6 1-1,-1 1 1,0 0-1,-1 2 194,-2 6 1,-6-2 0,-5 4 0,-2-1 0,-3-1-1,-3 1 1,-5 0 538,-4 0 1,-7 4 0,-3-4 0,-2-2 0,-1-3 0,0-2-661,-1-2 0,3-2 0,-2 2 0,2-5 0,2-1 0,1 0-2666,0 2 1,7-1 266,1-4 2461,6 6 0,-3 1 0,6 7 0</inkml:trace>
  <inkml:trace contextRef="#ctx0" brushRef="#br0">23221 18192 8239,'-7'-29'1241,"-5"6"-584,3 14 1,2 3 0,-1 7 0,2 4-1,3 5 1,2 7-539,1 5 1,0 7 0,0 4 0,0 1 0,0 3 0,0 2 0,1 0-120,4 1 0,2 0 0,6 0 0</inkml:trace>
  <inkml:trace contextRef="#ctx0" brushRef="#br0">23181 18391 8100,'-7'-32'1790,"-8"5"-1408,6 1 0,2 11 1,11 10-1,5 4 1,3 1-1,3 0-1133,2 0 0,6 0 0,8 0 144,4 0 1,8 0-1,3 0 607,2 0 0,-6-12 0,4-3 0</inkml:trace>
  <inkml:trace contextRef="#ctx0" brushRef="#br0">23648 17952 8546,'-6'-17'0,"-3"4"242,-3 6 0,5 14 1,2 8-1,4 3-169,1 1 0,0 3 0,1-3 0,4 1 0,5 0 0,5 1 0,4 1 0,2-1 0,2-3-291,3-3 0,6-4 0,2-2 0,2-6 0,-2-6 1,-1-6-1,-5-4 218,-5-5 0,-5 4 0,-9-6 0,-5 3 0,-2-1 0,-4 1 0,-2 3 0,-8 5 0,-7 1 423,-2 2 0,3 5 0,-2 10 0,-1 9 0,2 7 187,-1 6 1,-2 10-1,4 11 1,2 4-1,1 2 1,2 0-751,0 0 0,5 8 1,4-1-1,4 1 0,6 0 1,7-5 139,8-5 0,10-5 0,3-11 0</inkml:trace>
  <inkml:trace contextRef="#ctx0" brushRef="#br0">24221 18618 8968,'0'-13'305,"0"11"0,0 8 1,-2 9-255,-2 7 0,1 2 0,-4-2 0,-1-3 0,2-1 0,-1 1 0,1 2 0,-1 3 1848,-1 1 1,1 2-1900,-2-1 0,-3 1 0,5 0 0</inkml:trace>
  <inkml:trace contextRef="#ctx0" brushRef="#br0">24794 18498 8178,'-4'9'830,"-1"0"1,1-5 0,2 4 3381,-2-2-3215,2 4 1,-8-10-1495,6 0 0,-2-10 0,1-10 0,-2 0 1,-2-6 36,0-3 1,6-2-1,-1-8 1,2-4 0,2-3-1,0-4 1,2 0 138,2 1 0,3-1 0,7 5 0,-1 4 0,-1 5 1,-2 8 709,-1 4 1,5 9 0,3 2 0,0 7 0,-3 5 0,0 4 459,-1 6 0,-6 1-584,-2 12 1,-4 6 0,-2 8 0,-5 4 0,-6 3 91,-4 1 0,-8 1 1,3-7-1,-1-2 1,1-5-1,2-5 86,3-3 1,-3 0 0,1-3 0,3 0 0,3 2 0,5-1-219,1-3 1,3-5-1263,7-4 1,10 3 0,8-5-1,5 1 336,4-4 0,-3-2 1,1-2-1,-3 0 1,-6-2-1,-2-2 1,-6-5 612,-6-3 0,-5-6 0,-1-1 1,-3 0-1,-4-2 0,-6 0 996,-2-2 1,-4 3 0,1 3-909,2 2 0,19 7 0,5 3 0</inkml:trace>
  <inkml:trace contextRef="#ctx0" brushRef="#br0">25581 18138 9947,'-11'-6'0,"-2"-1"521,-6 0 0,-5 2 0,-1 11 0,1 6-239,2 4 1,4 6 0,-3-4 0,2-2 0,3-1 0,1-1 0,2-1 0,-1 0 90,1 1 0,6-1 0,2 0 0,5-1 0,5-3-1263,3-5 1,9-8-1,2-6 1,2-7-1,4-6 1,2-7 123,-1-6 1,4-7 0,-11-2 665,-3-3 1,1 4-1,-13-2 1,-1 4 0,-1 8 234,-2 5 0,-6 8 1,-3 3-1,-3 5 1,-1 4-1,-2 5 628,-3 2 0,3 4 0,-3 2 0,4 5 1,0 3-1,1 1-389,0 0 1,4 5 0,1 0 0,2 0 0,3-1 0,2 1 0,1-1-356,0-3 0,1 0 0,4-1 0,5-1 0,7-2 0,5-2-1369,3-2 1023,2-2 1,-1-4-1,1 0 1,0 0-1,-2 0-187,-3 0 0,-3 4 0,-7 2 0,-3 2 0,-8 2 913,-8 2 0,-2 3 1,-10 1-1,0 3 1,-4 2-1,-2 1 1897,-1-1-2200,5 4 1,-3-6 0,6 5-1,2-3 1,1-2 0,2-3-556,0-1 1,5-1 0,4-1-1,2 0 1,2 0 0,0 1-1,3-1 459,6 0 0,6 1 0,12-1 0</inkml:trace>
  <inkml:trace contextRef="#ctx0" brushRef="#br0">25980 18018 8020,'0'-19'3744,"0"-5"-3827,0-2 0,0 9 1,0 19-1,0 8 0,0 8 1,0 4-1,0 6 212,0 6 0,0 6 0,-1 3 1,-2 3-1,-1 0 0,-1 0 0,1-3-129,-1-1 0,1-3 0,4 1 0</inkml:trace>
  <inkml:trace contextRef="#ctx0" brushRef="#br0">25874 18218 8149,'4'-43'1401,"1"3"0,1 15 0,-2 16 0,5 6-1403,3 3 0,6 0 1,1 0-1,0 0 1,2 0-1,0 0 1,4 0-1,3 2 2,3 2 0,6 4 0,-3 5 0</inkml:trace>
  <inkml:trace contextRef="#ctx0" brushRef="#br0">26420 18058 8016,'14'0'1092,"-1"14"1,0 8 0,1 10-843,-1 7 1,-1-5 0,-3-3 0,-3-3 163,0-1 0,-5 1 0,2 2 0,-6 2 1,-6 1-243,-3-1 0,-2-1 0,-3-4 0,-1-2 0,1-3 0,-1-5 0,0-5-383,2-3 0,1-7 0,3 1 1,2-7-1,2-8-829,2-4 0,4-14 1,6-2 757,5-10 0,7-1 1,3-4-1,1 1 494,-1 3 1,-1-3-1,-5 3 1,0 3 0,1 3-1,-1 2 1,0 1 144,1 2 1,-1 9-1,-1 2 1,-2 2 0,-2 3-1,-2 1-454,-3 1 1,-2-3-1,-1-1 1,0 2-1,-1 1-360,-4 1 0,-4 3 1,-9 0-1,-4 4 0,-4 1 457,-6 3 0,-8 19 0,-7 6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7078 12874 8354,'8'-19'0,"-1"0"0,-2-2 0,2 9-52,0 10 1,-2 8 0,-10 8 0,-4-2 0,-2-4 0,-3-3 0,1-4 0,0-2 0,1-4 954,3-3 0,-1 0 0,4 1-843,-2 1 1,-1 1 0,-4 7 0,0 1 0,-1 3 0,0 1-178,-4 4 1,3-1 0,-4 0-1,1-1 1,-1 0 0,-2 0 218,-3 0 1,3-6-1,1 1 1,1-2-1,2-1 1,2 2 244,2 2 1,0-1 0,-1-4 0,1 2 0,1 2-422,3 5 0,-1 3 0,4 2 0,-1 3 0,-4 2 1,-1 0-44,-1 1 0,0 3 1,-1-1-1,1 2 1,-2-2-1,-1-4 1,-2-3 485,2-2 0,1 1-95,2-1 1,-2-4 0,-1-2 0,-2 1-1,2-1 188,1 3 1,3-2-434,3 1 1,-3 4 0,3 6 0,-1 2-1,0 3-245,1 1 0,0 3 0,-3 2 1,3 2-1,5 1 0,1-1 0,0-4 61,-2-4 0,1 0 0,4-6 1,0-2-1,1-3 0,2-2 298,2-3 0,5 0 0,-1 2 0,3-2 0,1-1 0,0 0 395,1 4 0,-1 1 1,0 2-1,2 4 1,2 4-1,0 4 1,0 0-1000,-3 1 1,0 3-1,1-2 1,1-5-1,3 0 1,0-4 336,1 0 1,-1-1 0,-1-6 0,2-3-1,3-5 1,-1-2 0,2-2 576,1 0 1,1 0 0,1 0 0,1 0 0,2 0-1,2 0-98,2 0 1,-2 1-502,3 3 1,-4-1-1,3 6 1,-1 2-1,-2 2-1,2 5 1,-5-3 0,4 2 0,-1-2 0,2-3 0,0-2 287,-1-1 0,1-1 0,-4 1 0,2-5 1,1-3-1,-1-1 0,0 0 320,-2 0 0,1-4 1,0 0-1,1 1 0,-2 1 1,0 2-1,-1 2-543,3 2 0,-3 3 0,4 7 0,0-2 0,0-2 0,1-1-366,-1 1 0,4-4 0,-4 0 0,3-1 0,0-1 0,1-1 810,-1-2 0,-1-2 1,3-2-72,-1-1 1,-5-5 0,3 4-1,2 1-204,2-2 0,-5 4 0,7-2 0,-2 2 0,-1 2 0,0 2 0,-3 2-568,-1 5 1,4 2 0,-2-1 0,4-1 0,2 1-1,1 1 185,-2-3 0,3 3 1,-9-7-1,1-1 0,-1-1 1,-1-2 575,-3 0 0,2-2 1,1-1-1,-1-3 1,1-1-1,-2-2 1,0 0 934,0 0 1,5 6-1428,-5-1 1,5 2 0,-4 2 0,2 0 0,2 2-133,-2 2 1,4-1 0,-2 6 0,1 0 0,1 0 0,1-2 0,2-1 342,1-3 1,-1-1 0,-1-2 0,0-2-1,-1-2 1,-2-5 526,-2-3 0,1-1 0,2-1 1,1 0-1,-1-3 0,2 0 1,-1 0-239,-2 2 1,-3 2 0,3 0 0,-3-1 0,-1 1 0,-4 1-791,0 3 0,-3-2 0,1 3 1,-2-1-1,-3 0 0,-4-1 1,-3-2 677,-2-1 0,0-6 120,1-4 1,-1 3 0,0-4 0,1-4 0,1-5 19,2-1 0,-2-3 0,4 6 0,-1 1 0,0 2 0,-2 3-226,-1 3 1,3-2-1,0 6 1,-2 2-1,-1 1 1,-3 2-739,-4 0 0,3-1 1,-7 1-1,-1 0 1,-1-1-1,-2 1 347,0 0 0,-5-1 1,-1 1-1,-1 0 0,-2-1 1,0 0 919,0-4 0,0 2 1,-2-5-405,2 2 0,-2-5 1,7 2-1,-1-3 22,-1-2 1,4 2 0,-6 1-1,1 3 1,-1 2 0,-4 3 0,-2 1-456,-4 2 1,-7 1 0,0 3 0,-8 3 0,-3 1 0,-4 1-828,-1 1 0,7 2 0,-6 1 1008,1 0 1,2 0 0,0 0 0,3 0 11,2 0 1,2 0 0,6-2 0,2-2-1,-2-4 1,1-1 346,1 1 0,-4-1 0,4-5 0,-3 1 0,-2 1 1,1 2-1,-1 2-426,0 2 1,-4-2 0,-1 3-1,-2 2 1,-3 2 0,-2 1-1,-1 0-156,0 0 1,-4 0 0,-2 0 0,0 1 0,-2 2-1,2 2 153,1-2 1,-6-2 0,2-2 0,-4-4-1,-3-4 1,-2-1 467,2 1 1,-4-3-313,3 3 1,-6-3 0,4-1 0,0 1 0,-2 2-105,0 1 0,2 4 0,-6-2 1,-3 1-1,-2 3 0,-1 2 1,0 2-173,2 4 0,-6 2 0,38-1 0,-1 1 1,-1 0-1,-1 0 0,1-1 0,0 1 1,0 0-1,1-1-95,0 1 1,0 0 0,-30 7 0,2 3 0,6 1 0,6-1 0,2 3 321,3 2 0,-3 3 0,5 2 0</inkml:trace>
  <inkml:trace contextRef="#ctx0" brushRef="#br0">7425 17085 7665,'9'-13'0,"0"0"0,1 1-505,2 3 1,-3-1-1,-3 5 699,-5 2 1,1 2-1,-11 1 1,-2-2-1,1-2 1,0-5 166,1-3 0,4 3 0,-2 0 0,0 0 0,1 1 1,-2 0 302,1 2-730,-2-4 0,-4 8 0,-1-2 0,1 2 66,0 2 1,-1 5 0,1 1 0,0 0 0,-2 1 0,-2-1 184,0 0 1,-6-2 0,4-4 0,0 2 0,-2 1 0,1 1-74,-4-1 0,3 0 1,-1 0-1,0 3 1,-1 2-1,1 2 1,-1 2-278,-3 1 1,4 0 0,0 1-1,-2 1 1,1 1 0,-1 2 0,2-2 164,-2-1 0,3-2 1,-1 0-1,0 1 0,0-2 1,1-2 214,2-1 0,1-2 0,3 4 0,-1-3 1,-2 4-1,2 3 0,-1 3-199,0-2 0,0 5 0,-4 0 0,2 2 0,1 3 1,1 2-229,-1 0 0,-1 0 1,2-1-1,0-1 0,0 1 1,2-2-1,4-3 420,2-4 1,-2-3 0,5-3-1,1-2 739,-1-1 1,-3-5 0,4 5-1119,2 2 1,2 0 0,1 3 0,1-1-1,2 0 1,3 1 0,0 1-101,0 2 1,4 0-1,-1 3 1,2 1-1,-1-2 1,-1 1-1,0-4 321,-2-1 0,5-2 1,-3-1-1,1-2 0,1-2 1,-2-2 348,1-3 1,2 2 0,1 1 0,2 0 0,3 2 0,2-2-479,1 0 0,4 2 1,-1-2-1,4 2 1,5 2-1,1 0-298,3-1 1,0 3 0,0-3 316,-2 3 0,-3-3 0,3 0 1,1 0-1,-2-2 203,-3-3 1,1-1-1,0 0 1,-1 2 0,0-2-1,0-2 30,-2-1 0,0 0 0,-3 0 0,1 2 0,1 1 0,3 1-274,5-1 0,-2 0 0,0 0 0,0 1 0,0-1 0,3-1 0,2-2 122,1 0 1,0 0 0,-2 0-1,1 0 1,-1 0 0,4 0 289,-1 0 0,2 0 0,0 1-353,1 4 1,5-2 0,-3 4 0,0 1-127,0-1 0,-2 0 0,-2 4 1,1-4-1,1 1 0,-1-2 1,-1-1 149,-2-2 1,0-1-1,0-2 1,0 0 0,-2 0-1,-1 0 1,-3 0 224,-1 0 0,4 0 0,-3 0 0,1-2 0,0-1 0,-3-1-46,-2 1 0,2 2 0,1 1 0,-1 0 0,1 0 1,-3 0-313,-2 0 1,3 0 0,2 0 0,-1 0-1,2 0 1,0 0 0,2 0 301,-2 0 0,4-5-62,-2 1 0,-2-5 1,0 3-1,0-2-76,0-2 0,2 3 0,4-1 0,0 1 1,0 1-1,0 0 0,0 2-215,0-2 0,-5 4 0,1-2 0,-1 2 1,1 2-1,-2 0 88,-2 0 0,0 0 0,-6 0 1,1-1-1,1-4 0,2-4 0,1-2 380,-2-3 1,4 1-1,-2-2 1,-1-3 0,-2-4-1,0-4 546,3-6 0,-1 4-808,5-3 1,1-3-1,2 0 1,-1 0-1,-1 3-436,1 3 1,-2-2 0,0 1-1,-7 2 1,-3 0 0,-6 4 184,-3-3 1,-4 6-1,-3-3 1,-4 1 0,-4 0-1,-2-2 1,-4-2 523,-4-4 0,-4-3-231,-5 2 1,2 2-1,-5-5 1,0 1 427,1 4 1,2 0 0,-3 4 0,0 2 0,1 2 0,-4 2 0,-1 2-687,-2 2 1,-4 4-1,0 2 1,0 4 0,-3 4-1,-5 1-6,-4 0 0,-11 6 0,-1 3 0,-5 2 0,-3 3 0,-1-1 0,0 0 135,2 1 1,9-5-1,-5-2 1,-3 0 0,-1-1-1,-2 0 342,2-3 0,3-1 1,-5-2-46,1 0 0,-5-2 0,7-2 1,0-5-165,3-3 1,-1-1 0,1 1 0,1 2-1,-1 2 1,0 2 0,0 5-450,-1 4 1,3 4 0,-7 9 0,0 5 0,-2 6 398,-2 1 0,31-9 0,-1 2 0,0 0 0,0-1 0</inkml:trace>
  <inkml:trace contextRef="#ctx0" brushRef="#br0">8145 4811 12397,'-8'-6'-293,"-4"-1"1,5-7 0,-2 3 674,0 2 1,0 3-301,-4 6 1,0 0-1,-1 1 1,3 4-1,0 2 1,4 2-1,2-2-95,7-1 0,4-1 0,7-5 0,0 0 0,1 0 0,-1 0 231,0 0 1,1 0 0,1 0 0,1 0 0,3 1 0,0 2 0,2 2-163,0-2 1,1-2-1,5-1 1,1 0-1,1 0 1,4 0-1,0 0-185,-1 0 1,4 0 188,-5 0 0,0 0 1,-3 0-1,2 0 0,1 0 124,-2 0 0,0-4 1,-4-1-1,-3 1 1,-3-1 170,1 1 1,-6-5-504,4 5 1,-8-1-1,-1 5-116,2 0 1,-1 2 0,-1 2 182,-5 5 0,-8-3 1,-6-2-1,-7-1 0,-5 0 1,-3 2-1,-3-2 64,-3-2 0,1-1 67,-6 0 1,5 0-1,-4 0 1,-1 0 0,1 0-48,-1 0 0,1 0 0,-5 0 0,1 0 0,4 0 0,4 2-121,2 2 1,4-2 0,3 2 0,4-1-369,3 1 0,4-1 0,3 5 440,8-2 0,12 10 1,9-1-1</inkml:trace>
  <inkml:trace contextRef="#ctx0" brushRef="#br0">10771 4824 10804,'-8'-5'0,"4"-4"0,1-2 0,0 1 124,-1 1 1,-1 5 0,5-5-1,2-2 1,2 1 125,5 1 0,-2 3 0,4 6 0,2 0 0,5 0 1,4 2-1,6 2 0,8 5-251,7 3 1,1 0 0,8-2 0,3-3 0,2-1 0,4-3 0,4-1 0,1-2 155,-1 0 0,6-2 1,-6-1-1,0-3 0,2 0 1,-5-1 59,-1 0 1,-6 2 0,-10-2-408,-5 1 1,-10 1-1,-3 5 1,-8 0-396,-4 0 1,-8 2 0,-2 2 545,-4 5 0,-13 9 0,-3 3 0</inkml:trace>
  <inkml:trace contextRef="#ctx0" brushRef="#br0">7305 8676 8550,'0'-13'0,"0"-5"0,0-1 0,1-1 0,2 0 0,2-1 78,-2-3 0,-2 3 0,-1 1 1,2 1-1,1 1 0,1 0 0,-1 0 1,-3 2-1,-3 1 0,-3 2 1,-1 1-1,-2 2 0,0 2 298,0 2 0,-4 2 0,-5 4-379,2 0 1,-5 0 0,-1 0-1,-3 0 1,-2 0 0,0 1-39,1 4 1,-5 2 0,-2 5 0,0-2 0,-2-1 0,-1 2 9,-1 0 1,-4 7-1,5 0 1,-2-2-1,-2 1 1,1 0-1,2 6 117,2 2 0,1-2 0,-3 3 1,2 3-1,3 2-60,2 2 0,-2 5 0,1 1 0,2 4 0,4 1 0,6 1 0,3 1-1,4 1 0,7-3 0,4 4 0,8-1 0,10 1 0,6 2 0,7 2 66,7 1 0,10-1 0,4 0 0,5-3 0,-24-25 0,1 0 0,3-1 0,2-1 0,4 1 0,1-2 0,2 0 0,2-2 73,1 0 0,1-1 0,4-1 0,1-1 1,3-2-1,0-2 0,-1 1 0,1 0 0,3-2 1,1 0-1,0-2 0,-1 0-44,2-2 1,1 0 0,4 0 0,1-2 0,-5 1 0,1-1 0,1-1 0,0-1 0,2 1 0,0-1 0,-3 0 0,0 0 0,1 1 0,-1 0-138,0 0 0,0-1 1,-5-1-1,0-1 1,1 2-1,0-1 1,-1-2-1,-1 0 1,-2-2-1,-1-1 1,-2-1-1,-1-2-657,-1-1 1,-2-2 0,-8-2 0,-1-1 639,3-2 0,-1-3 1,-6-2-1,-1-2 0,-2-2 1,-1-3-1,-4 0 0,-1-1 1,17-31 33,-7-4 1,-22 27-1,-3-1 1,-3-3 0,-2 0-1,-1-3 1,-2-1 0,-2-2-1,-2-2 1,-3 1 0,-2-1 50,-2-1 1,-3 0 0,-4-5 0,-3 1 0,-2 0 0,-2 1 0,-3 2 0,-1 1 0,-2 1 0,-3 3 0,0 5 0,-3 1 104,-1 5 1,-2 3 0,-5 2-1,-4 4 1,-3 6 0,-3 3-1616,-2 3 0,-2 2 1459,-2 5 0,0 3 0,-1 3 0,-1 2 0,-1 3 0,0 1 0,-2 2 0</inkml:trace>
  <inkml:trace contextRef="#ctx0" brushRef="#br0">10131 9236 9600,'-18'-2'0,"0"-2"619,2-5 1,6 3-394,1 2 1,0 4 0,-3 4-1,3 5 1,5 3 81,2 1 1,2 2 0,2 1-366,2 2 0,8 6 0,7-4 0,4 1 0,5-2 0,4-1 59,2 0 1,5 4 0,-5-4 0,0-2 0,-3-1 0,-4-2-431,-5 1 1,2 0-1,-7 3 1,0 0-1,-2 0 428,-2-2 0,0-2 0,1 0 0</inkml:trace>
  <inkml:trace contextRef="#ctx0" brushRef="#br0">10318 9356 9752,'-5'-45'481,"1"10"1,1 14-1,9 17 1,5 4-396,6 4 1,11 8 0,0 7 0,6 0 0,9 4 0,7 0 0,8 7 0,3 1-203,3 2 0,-32-13 1,1 1-1,1 0 1,0-1-1,0 2 0,0 1 1,2 1-1,-1 1 1,1-1-1,-1 1 0,3 1 1,0 1-120,0 0 1,-1 1 0,-2-4-1,0 1 1,0 2 0,1 0 310,-2-1 1,2 0 0,5 3 0,1 0-1,-4-4 1,1-1 0,2-1 0,1 0 0,1-1-1,1 0 255,0 0 1,-1 1 0,-3-4 0,-1 2-231,1 3 1,0 0 0,-4-3-1,-1 0 1,0 5 0,-1 1-1,0 0 1,-2 1 0,-3 0-1,-1 2-6,-2 0 0,-1 2 1,0 4-1,-1 2 1,-7-3-1,-2 0 0,1 1 1,-2 2-1,-3 0 1,-1 2-1,-3 1 1,-3 1-281,0 1 1,-3 1 0,-3 6-1,-2 0 1,-2-3 0,-1 0 0,-3 1-1,-1 1 1,-2 0 0,-1-1 0,0-1-1,-1-2 143,-1-1 1,1-1 0,-1 4 0,0-2 0,3-5 0,0-1 0,0-1 0,-1-1 0,-13 33 0,1-8 0,-2-1 342,-3 0 1,-5-8 0,-7 2 0,-4-1-1,-4-2 1,23-24 0,-2-1-99,-1 1 0,-1-1 1,2-1-1,-1 1 0,-4 3 1,-1 1-180,-1-2 1,0 1 0,-1 2 0,-1 0 0,-2-1 0,0 0 0,-1 2 0,0 1-50,-2 1 1,-1 1 0,3-3 0,0 0 0,1 1 0,2-1 0,3-4-1,2 0 1,3-4 0,1 0 0,-20 18 0,6-6-137,5-6 1,9-9-1,4-5 1,7-6 0,4-3-607,1-2 0,29-2 767,-4-4 0,11 0 0,-3 0 0</inkml:trace>
  <inkml:trace contextRef="#ctx0" brushRef="#br0">11211 12887 8944,'-20'-46'0,"0"8"0,-3 14 419,1 14 0,-4 26 0,-7 11 1,-1 7-534,-3 1 0,-2 1 1,-1-9-1,3-7 1,3-3-1,6-4 1,2-1-1,3 0 409,3 1 0,3-1 0,8 10 0,5 3 0,4 3 0,4 5 0,8 0 308,9-1 0,3 4 1,11-5-1026,2-2 1,3-1-1,6 1 1,4-1 421,2-2 0,11 10 0,-9-8 0</inkml:trace>
  <inkml:trace contextRef="#ctx0" brushRef="#br0">10891 13261 9277,'-28'-8'-157,"-2"4"0,12 8 170,2 5 0,6 9 0,2 3 0,2-1 0,6-1 0,9 1 0,13 0 265,11 1 0,14 4 1,11-2-1,-23-10 1,1 0-1,4 2 1,0 1-1,4 2 0,0 0 1,1 1-1,0 2-68,2 1 0,1 0 0,3 0 0,0-1 0,-1 3 0,1 1-269,-1 0 1,0 0 0,1 2-1,-1 0 1,-2 1 0,0 1-1,0 1 1,-1 1 0,-2 0-1,-3 0-20,-2 0 0,-3 1 1,-2 0-1,-3 2 0,-2 3 1,-2 0-1,-3 1 1,-1 0-1,-3 1 0,-2 2 1,-3-1-1,-1 1 18,-3 2 0,-2 2 0,-4-1 0,-2 2 0,-1 0 0,-3 1 0,0 0 0,-3-1 0,-1 2 0,-2-1 0,-1 1 0,-2-1 64,-2 0 1,0-1 0,-3 2 0,-2-1 0,-1-4 0,0 0 0,-1-1 0,-1 0 0,-2 1 0,-1-1 0,-1-1 0,0-1 30,-2 2 0,0-1 0,-3 1 0,-2-1 0,-3 1 0,-1-1 0,-3 2 0,-1 0 0,-5 3 0,-2 0 0,-1 1 0,-1 0 0,-3 3 0,-1 0 0,0-1 0,0 1-58,0-2 1,0 2 0,-1 2 0,2 2-1,2-1 1,1-1 0,1-1 0,2-1-1,-1 1 1,1 0 0,1-1 0,0 1-86,0 1 0,0 0 0,-1 1 0,0-1 0,3-4 1,1-1-1,2-3 0,0 0 0,3-2 0,1-1 1,4-5-1,2-1 140,4-4 0,1-1 0,-16 25 0,14-14 0,4-5 0,6-7 0,7-8-25,2-5 1,7-8-1,8-4 1,4-4 0,5-6-1,4-7 1,5-8-2819,4-4 2812,-3-1 0,14-6 0,-7 1 0,1 0 0</inkml:trace>
  <inkml:trace contextRef="#ctx0" brushRef="#br0">10811 16979 8079,'-27'-55'734,"9"6"1,8 18 0,7 27 0,-3 14-618,-1 17 0,-4 17 0,-5 8 0,-2 0 0,2 1 0,1-4 0,0-2 0,-1-4 0,-2-3-563,2-4 0,7-10 0,5-8 1,7-5-1,10-4 0,17-6 1,15-6-288,18-6 733,2 4 0,-26-1 0,0 0 0,35-2 0</inkml:trace>
  <inkml:trace contextRef="#ctx0" brushRef="#br0">6812 10235 16467,'0'-31'-350,"0"13"0,-2-7 0,-2 12 0,-5 10 0,-4 6 494,-5 6 1,-1 7-344,-4 2 1,-2-2 0,4-6-1,-1-2 1,1-2 0,2-2-1,3 1 1,1-1 0,2-1-1,-1-1 812,1-2 0,0 0 0,-1 0 1,1 0-1,0 0-142,-1 0 0,1 4 1,0 2-1,-1 1 1,0 5-1,-3 3-559,0 3 1,-6 8-1,4 0 1,0 0 0,0 4-1,2-2 1,3 2 68,0 1 1,7-8 0,2 4 0,4-2 0,2-1 0,5-2 0,8-4 223,6-3 1,11-2 0,6 0-1,5-1 1,5-1 0,2-3-80,2 3 0,8 1 1,-4 1-1,2 0 1,4 2-1,-2 1 1,2 4-475,0 0 1,-3-2 0,2 4-1,1 2 1,-2 0 0,2-2-1,-2-4 164,0-3 1,4-4 0,-3-2 0,3-4 0,2-4 0,-2-1 202,3 0 1,2 0 0,3 0 0,0 0 0,4 0 0,1 0 0,-37 0 0,-1 0-79,36 0 1,-36 2 0,0 1 0,33 3 0,3 1 0,-5 2-1,1 0 1,-5-2-282,0-1 0,8-1 1,-5-5-1,5 0 0,2 0 1,1-2 375,-38 0 1,-1 0-1,37-7 1,-35 1 0,-1-2-1,-1 0 1,0-1 0,0 0-1,0 0 1,0 0-1,-1 0 1,1-1 0,0 0 52,0 0 1,0-1 0,33-12 0,1 1 0,-3 2 0,-4 0 0,-5-1-669,-6 1 455,-8 6 0,4-5 1,-8 5-1,-4 0 1,-3 2-1,-4 4 73,-2 0 0,-6-2 1,-1-2-1,-2 1 1,-3-2-1,-1-1 1,-1-3 137,-1-2 0,0-1 1,0-5-1,-1 0 1,-3 1-1,-4-1 34,-4 1-118,-1-1 0,-1-4 1,-5 0-1,-6 1 1,-7 2-1,-7 3-112,-6 3 1,-11-2 0,-9 8 0,-9 2 0,-13 5 0,32 6-1,-2 0 1,-4 2 0,-3-1-73,-2 2 1,-2-1-1,-2 1 1,-1 0-1,-4 0 1,1 0-1,-3 1 1,0-1-1,-1 2 1,-2-1-1,-1 2 1,-1-1-1,-2 0 1,-1-1 192,-1-1 0,0 1 0,2 1 0,0 1 1,-4-1-1,0 0 0,2 0 0,-1-1 1,2 0-1,-1 0 0,4-1 0,1 1-6,4 1 1,2 1 0,4-2 0,3 1 0,5 1 0,1 2 0,2 0 0,2 1 0,1 0 0,2 1 0,4 1 0,1 0 0,-27 12-1694,13 0 1541,14-3 1,5 8 0,5-4 0</inkml:trace>
  <inkml:trace contextRef="#ctx0" brushRef="#br0">10651 10222 11764,'-18'-12'0,"0"3"0,2 5-230,1 2 1,-3 8 0,-1 2 0,0 0-245,0 1 0,1-1 1,5 1-1,2-5 936,7-2 0,11-2 0,17 0 0,4 0 0,5-2 1,1-1-1,3-3 233,1-1 0,4 2 0,1-4-501,1-1 1,5-2-1,-3-1 1,0 0-174,0-1 1,2 1-1,-3 0 1,-2-1 0,-2 0-1,-2-3 1,-4-2-147,-4-2 1,-2-1 0,-4-3-1,-1 0 1,-4 1 0,0-1-1,-4 1 284,-1-1 0,1-5 1,0-1-1,-1 2 1,1 0-1,-1 3-88,0-1 0,-2 1 0,2-3 0,1 0 0,2-2 0,-3 1 0,-3 2-177,-3 1 1,-2 5 0,2 1 0,-5-1 0,-2-2-1,-2-4-766,0 0 1,0-6 819,0-1 1,0-5 0,1-3 0,2-3 0,3-2 215,2-2 0,-4 0 0,4-2 0,-1 0 0,-1-3 0,1 0-40,1 1 1,-4 0-1,4 1 1,-1 0-1,0-1 1,2 3-225,-1 2 0,-1 0 1,-4 6-1,1 1 1,-1-2-1,-1 1 1,-2-1-113,0 1 1,0 4 0,0-5 0,-2 1 0,-1 0 0,-3-3 140,-1-1 1,4 2 0,-1-2-1,2-1 1,2 2 0,0 1-1,0 2 265,0 1 1,0 7 0,0-1-1,0 1 1,0-1 0,0 2-186,0 1 0,-4 2 0,-2 6 0,-2 1 1,-2 2-1,-2 0-191,-1 1 1,0-4 0,-1 3-1,1-2 1,0 0 0,1 2-1,1-1 88,2-3 1,6-2 0,-1-1 0,3-2 0,1-1 0,0 0 0,1-2 493,3 0 1,2 1 0,5 5 0,-4 0 0,-1 0 0,-1 4-338,0 3 1,-3-1-1,2 3 1,-2 0-1,-2-1 1,0 3 0,0-1-336,0 0 0,0-4 0,0 3 1,0-1-1,0 1 0,0 1 0,0 1 220,0-1 0,0 0 1,0 5-1,0-1 1,0 0 19,0-4 1,0-1 0,0-4 0,0 6 0,-2 0 0,-1 1 0,-2-2-216,-3 2 0,5 6 1,-3 1-1,0 0 1,-1 0-1,-2 2-604,0 1 0,0 1 1,-3 7-1,4 2 851,3 5 0,2 3 0,0 3 0,-1 1 0,1 2 0,1-2 0,2-1-29,0-2 1,-4 0 0,-2 1 0,0-1-1,-1-1 1,-1-3 0,-4-3-150,-4 0 1,0-3 0,-7 4 0,1 0 0,0 1 0,0 1 143,-2-2 0,-1 5 1,-2-3-1,2 1 0,3 1 1,4-4-1,3-1 167,2-3 1,0-2 0,1-2 618,3-4 0,4-2-456,10-6 95,-4-1 0,17-3 0,0-1 0,6 2-185,2 1 1,5 1 0,2 1 0,0 0 0,1-1-1,-2 1 1,2 0-232,0-1 1,0 6 0,2-1-1,-5 0 1,-3 1 0,-3 2-392,-2 1 0,-4 3 0,-6-2 345,1 2 0,-3 8 1,-2 4-1,-3 7 20,0 5 0,-3 5 0,6 4 0,1 6 51,2 6 0,2 4 0,-1 6 0</inkml:trace>
  <inkml:trace contextRef="#ctx0" brushRef="#br0">7132 14420 8327,'-21'-13'0,"3"-1"0,8 2 0,2 2 0,1 3-10,0 1 1,2 1 0,-4 7 0,-1 2 0,-2 5 0,-1 3 0,-1 1 0,0 1 0,-3-2 0,-1-2 0,2-3 0,1-1 0,2-1 313,0 1 0,-5-5 1,0 3-1,0-2 1,1-2-1,-3 0-101,0 0 1,2 0 0,-3 0 0,0 0 0,1 3-1,-4 4 1,0 8-411,2 4 1,-2 5 0,7 6-1,2 2 1,4 1 0,7 2 99,2 4 0,16-8 0,8 5 0,12-7 0,10-2 0,11-2 280,10-3 1,8-3 0,-33-12-1,0-2 1,1 0 0,1-1 0,1-1-1,0-1 1,2-1 0,2-1 1232,0 0 0,0 0-1342,-1 3 0,0 0 0,6-2 0,0-1 0,-3 3 0,0 0 0,-2 0 0,1-1 0,-2 1 0,1 0 0,-2 0 0,0 1-100,0 1 0,1 1 1,-2-1-1,-1 1 1,-4 1-1,0 0 1,1-1-1,-1 1 1,2 0-1,-1-1 1,2 1-1,-1 0 1,1-1-1,-1 0 1,0-1-1,0 0-91,-2 0 1,0-1 0,2-2 0,0-1 0,2 1 0,0-1 0,0-2 0,0-1 0,0-3 0,1-1 0,-1-1 0,0 0 265,0-2 0,0 0 0,5-5 0,0 0 0,-1 0 0,-1 1 0,0-1 0,0 0 0,1 0 1,1 1-1,-2 1 0,1 1 0,1 0 0,1 1 262,0 0 1,-1 1 0,-4-1 0,0 0-538,2 1 0,1 1 1,-6 1-1,-1 0 0,4-1 1,-2 0-1,-3 1 0,-1 1 1,30-9-355,-2 0 0,-6 0 0,-11 0 1,-4-2-1,-5-6 0,-6-2 449,-8-1 1,-5-6 0,-9 0-1,-3-2 1,-8-3 0,-8-3 0,-12-3 467,-9-2-293,-7 1 0,-10 1 0,-7 2 0,-8 5 0,26 20 0,-1 1 1,-2 3-1,-2 2-265,-1 1 0,-1 2 0,-5 0 0,0 3 0,1 3 1,0 2-1,1-1 0,0 0 0,2 1 0,0 1 0,2 1 1,1 2-1,1 1 0,-1 2-362,2 1 1,0 2 0,-29 11 0,9 4-1,8 1 1,10 1 0,9 2 0,11 1 492,10-1 0,4-2 0,10-2 0,5 1 0</inkml:trace>
  <inkml:trace contextRef="#ctx0" brushRef="#br0">10318 14580 13664,'0'-19'-1214,"0"4"1,1-3 1340,3 3 1,-2 6 0,4 2 0,0 1 0,3 3 237,3 2 1,1 2 0,2 2 0,1 2 0,5-1 0,4 0-503,7 1 0,10-1 1,5-4-1,4 0 1,6-3-1,6-4 1,6-8-1,2-4 99,-34 8 0,-1-2 1,3-1-1,0-1 1,-1-2-1,0-1 1,-1 0-1,0-1 1,2-2-1,1 0 1,-2-2-1,1 1 150,0 0 1,0-2 0,1-2 0,-1-1-1,-4 1 1,-1 0 0,0 0 0,-1 0 0,1-1-1,0-1 1,-1 2 0,-1-1 129,1-1 1,-1 0 0,1 0 0,-1 1-1,-3 1 1,-1 0 0,25-24 0,0-2 0,-5 2-1,-2-2-739,-3 0 0,-5-3 1,5 0-1,-4-2 1,-5-2-1,-2-8 145,-17 32 1,0-1 0,0 0 0,0-1-1,-1-1 1,1-1 411,0 1 0,1-1 0,3-4 0,-1 0 0,0 3 0,0-1 0,1-2 0,0 0-35,1-2 1,0 0-1,2-2 1,1 0-1,-1 1 1,0-1-1,0 3 1,-1-1 0,0-1-1,-2 0 1,-1 1-1,0 0 1,-2-1-1,0-1 54,1 1 1,-1 2-1,-4 2 1,0 1-1,0-2 1,1 1-1,-3 0 1,-1 0-1,-2 2 1,-1 0-1,-1 0 1,-1 1-471,2-35 1,-1 0 0,-7 3 337,0 33 0,0 1 1,-1-37-1,-1 35 1,-1 1-1,0-2 1,-1 1 28,0 0 0,1 0 0,0-7 0,1 0 1,0 3-1,0 0 0,1-1 0,0 1 1,2-2-1,-1 1 0,1 0 0,1 0 172,-1-1 1,2 0-1,1-2 1,2-1 0,0 0-1,1 0 1,0 1 0,2-1-1,-1-1 1,1 1 0,0-1-1,-1 1 1,0-1 0,0 1-132,-1-1 0,-1 1 0,1 4 0,0 1 0,-2-3 0,-1 0 0,-1 2 0,1 1 1,-1 1-1,-1 1 0,0 0 0,0 0 0,0 1 0,0 0-193,0 0 0,0 0 1,-1-35-1,-1 37 0,-1 0 1,-1 1-1,-1-1 0,0 0 1,-1 0-1,-1 1 0,0-1 133,1-1 0,-1 1 0,-2-1 0,0-1 0,0 0 1,0-1-1,1 0 0,0 0 0,1-1 0,1-1 0,0-2 1,1 1 137,0-4 0,1-1 1,3-1-1,0 0 1,-2 2-1,0 0 1,0-2-1,1 0 1,0 0-1,0 0 1,0-1-1,1-1 1,0 1-1,0 0-19,1 0 1,0 0 0,2 6 0,1 0 0,-1 0 0,0 1 0,0 2 0,-1 1 0,1 2 0,-1 0 0,0 1 0,1 0-282,2-33 1,-1 9-1,-7 4 1,-5 2-1,-3 1 1,-3 0-1,-1 5-148,-2 2 0,1 0 0,2 3 0,-1 4 0,-2 2 0,0 5 229,-1 1 1,4 4 0,-3 7 0,5 4 0,2 5 0,3 4-483,-3 4 1,-1 11-1,-1 9 606,0 10 0,2 2 0,-2 4 0,-3-3 0</inkml:trace>
  <inkml:trace contextRef="#ctx0" brushRef="#br0">12237 7010 8505,'-4'-55'63,"8"6"0,9-2 0,17 14 0,4 0 0,6 0-200,2 2 0,-2 4 0,-5 8 0,-2 2 0,-4 2 0,1 4 0,-3 3-77,-2 3 1,1 6 0,-6-1 0,-1 2 0,0 2 0,-3 0 0,-1 2 387,-1 2 0,-1 5 0,0 9-275,1 4 0,0 11 0,4 7 102,4 7 0,4 11 0,0 2 1</inkml:trace>
  <inkml:trace contextRef="#ctx0" brushRef="#br0">18889 1493 8521,'0'-14'407,"1"2"1,4 4 0,4 2 0,2 1 0,3 1 0,-1-1 0,0 1-1,2-1 1,2 2 0,2 3 0,2 3 0,1 5 0,-1 2 0,-4 7-1,-2 2 1,-3 6 0,-3 5 651,-5 5 1,-2 5 0,-4 4 0,-2 5 0,-5 3 0,-4 3-832,-5 3 0,-1 1 1,-5 3-1,3-6 0,2-4 1,3-4-1,1-2-61,1-4 0,6-4-317,-1-3 1,6-10 0,-3 0 0,1-4 116,1-5 1,-1-1-1,7-3 533,2-3 1,8-5-490,6-8 0,7 1 0,0-4 0,6 1 1,5 3 111,6 1 1,-1 2 0,8 0 0,1 0 0,2 2 0,3 2 0,1 5 154,2 3 0,4 1 0,-1 1 0,3-1 0,5-1 1,1-2 132,-2-1 1,-28-5 0,0-1-639,-2 2 0,-1-1 0,5 2 0,1-1 0,-1-3 0,0 0 0,0 0 0,-1-1 1,3 0-1,0-1 34,0 1 1,0-2 0,-2 1 0,-1 0 0,5 0 0,0 0 0,-1 0 0,-1 0 0,-2 0 0,1 0 0,-1 0-1,0 0 1,-1 0 0,-1 0 219,2 1 0,-1-2 0,0 0 0,0-2 0,-1 0 0,0 0 0,0 0 0,0-1 0,1-1 0,1 1 0,-2-1 0,0 1 209,0-1 0,0 1 0,-2 2 0,1 0 1,-1-2-1,1 0 0,35-2 0,0 2 0,0-2 1,-36 2-1,-1 1 0,1-2 0,0 1-379,0-1 0,-1 1 1,38-1-1,-37 2 1,1-1-1,-2 0 1,1 1-1,0-1 1,0 0-1,34-5-78,-5 2 0,2-5 0,-5 3 1,0-3-1,1-1 0,-1 1 0,-1 2 456,0 1 1,-1 0-86,4-4 0,1 1 1,-2 1-1,0 4-35,2 1 1,-8-3-1,8 3 1,-3 0 0,-4-1-1,-2 1 1,-4 0-153,-6 3 0,1-3 0,-7 2 1,-4-1-1,-1 1 0,-3-1 186,-3 2 1,1-2 0,-4-1-1,-3 0 1,-1 0 0,-4 1-1,0 1 27,-1-1 0,-4-3 0,4 2 0,-1 0 1,-1-2-1,0 1 0,-1-3-537,2-2 0,-5-6 0,2-1 0,-5-2 0,1-3 1,1-2-72,1-6 1,0 0 0,1-7-1,-1 1 1,2-5 0,1-3 204,2-4 0,4-2 0,-3-3 0,0 0 0,1-1 0,-4 3 0,-1-1 542,-2 4 1,-4 7-1,-2 3-597,-1 8 1,-1-1 0,-5 3-1,0 4 12,0 2 0,-2 8 0,-2-2 0,-5 3 0,-3 2 0,-1 0 148,-1-1 1,-3 5 0,-3 2-1,0 1 1,-4 3 0,-3 2-1,-4 1 501,-4 0 0,-1 1 1,-4 2 32,-6 1 1,-4 7 0,-6-2 0,-5 1-337,-6-1 0,29-3 0,-1 0 0,-1-2 0,-1-1 0,-3 2 0,-1-1 0,-2 0 0,1-1 0,1 1 0,1 0-152,2 0 0,1-1 0,-4-1 0,-1-1 0,3 2 0,0-1 0,-1-1 0,0-1 0,-4 0 0,-1 0 0,1 0 0,0 0 0,-3 0 0,-2 0-344,-1 0 1,0 0 0,2 0-1,-1 0 1,-2 0 0,-1 0 319,-1 0 1,0 0-1,-1 0 1,0 0-1,-1 0 1,-2 0-1,2 0 1,0 0 116,1 0 1,-1 0-1,-3 0 1,0-1 0,6-1-1,2 1 1,-2-2 0,-1 1-1,0 1 1,0-1 0,2 1-1,-1 1 1,1 0 0,1 0-34,1 0 0,2 0 1,3 2-1,1 0 0,-1 0 1,0 1-1,2-1 1,0 0-1,2 1 0,1 0 1,0 1-1,0 1-231,1 1 0,1 0 1,-2 0-1,0 0 1,1-1-1,1 0 184,2-1 1,0 1 0,-3 1 0,1 1 0,1 2 0,1 0-1,-1 0 1,0 0-100,-1 1 1,-1-1 0,3-2 0,1 1 2,-33 10 1,4 1-1,4-1 1,2-2 0,3-1-441,6-2 1,6-4-1,11-2 1,5-1-1,7-3 599,5-1 0,4-1 0,6-2 0,3-5 0,4-2 0</inkml:trace>
  <inkml:trace contextRef="#ctx0" brushRef="#br0">17303 2132 10520,'-14'-10'0,"1"-2"1084,0 2-1842,5 2 1,-4 8 0,3 0 1229,-2 0 0,-3 0 0,1 0 0,0 0 0,-1 2 0,1 1 0,0 3 207,-1 1 1,1 1-1,0 3 1,-1 0-1,2 2-454,4 2 0,2-3 0,7 6-101,4-4 1,3-5 0,10-1 0,4-2-345,4-4 1,0 0 0,-1-2 0,-1 0 0,-3-2 0,-2-2 0,-3-3 57,-1-1 0,-7-4 0,-5 5 386,-6 0 270,-5 1 1,-5 12 0,0 2 0,-1 6 0,2 4 122,3 4 0,2 3 1,4 2-1,-1-2 1,1-2-1,3 0 0,4-1-715,5-1 1,3-2 0,3-6 0,2-1 0,6-3-1,3-5-528,5-2 0,4-4 0,3-4-2663,-2-7 0,1-2 3289,-6-7 0,0 0 0,-5-5 0</inkml:trace>
  <inkml:trace contextRef="#ctx0" brushRef="#br0">19889 1466 8188,'13'-6'304,"-6"-6"0,-1-7 0,-1 0-43,-1-1 0,5 3 0,-3 3 1,0 1-1,0 0 0,-5 1 1,-2 4 303,-4 8 1,-5 8 0,1 13 0,-4 8 0,-4 11 0,-2 6 0,0 7 58,0 8 1,-4-2-1,4 9 1,0 1-1,0-4 1,1 1-531,-1-2 0,4-5 0,-3 2 0,3-2 0,2-4 0,0-5 0,1-5-992,3-4 1,3-7-1,6-3 1,0-4-1,0-5 1,1-5-1813,4-7 1,7-4 2709,6-6 0,17-18 0,1-4 0</inkml:trace>
  <inkml:trace contextRef="#ctx0" brushRef="#br0">20862 1333 8375,'9'-5'505,"-1"1"1,-3-1 0,4 5 30,1 0 0,-2-4 1,0 0-1,1 2 40,-1 5 1,-2 6 0,-6 9-1,0 4 1,0 5 0,-2 5 0,-2 8-1,-5 9 768,-3 7 0,-3 0-1260,-3 7 0,2-1 0,-6 3 1,-2 0-1,1-1-317,0 0 1,-2 4 0,4-8 0,-1 1 0,1-5 0,4-5-449,5-7 0,0-2 0,8-2 0,1-3 0,1-5 0,4-7 0,2-4-839,5-5 0,10-8 0,8-8 1520,7-8 0,22-21 0,6-7 0</inkml:trace>
  <inkml:trace contextRef="#ctx0" brushRef="#br0">22021 1106 7970,'0'-28'586,"0"-3"0,-6 9 1,-1 14-1,0 11-39,2 11 1,-7 15 0,-2 16-1,-6 8 1,-5 14 0,11-31-1,0 2 1,-2 3 0,-1 2-1,0 2 1,0 0-343,-1 5 0,-1 0 0,0 1 0,0 0 0,-1 1 0,0-1 0,0 0 1,1-1-1,1 0 0,1 1 0,1-2 0,2 1 0,2-1 0,0 0 0,4-4 1,0 0-819,2-4 1,2 0 0,0-3 0,2 1 0,2 29 0,1-5-1,4-3 1,2-9 612,1-5 0,9-4 0,-2-2 0</inkml:trace>
  <inkml:trace contextRef="#ctx0" brushRef="#br0">18942 2985 8037,'-13'8'0,"-1"-4"0,1-2-51,0-2 0,-1 4 0,1 0 985,0-1 1,4 3 2538,0-1-3171,6-1 1,3-4-1,10 0 1,5-1-1,5-4 1,0-4-112,4-2 1,0-3 0,-1 1-1,0-2 1,-1-1 0,-1-2-673,-4 2 0,-2 1 270,-2 2 0,-1-5 0,-1 2 1,-4 2 19,-1 4 0,0 3 0,-2-2 404,5 4 0,-1 5 0,1 5 0,1 4 0,2 2 1,1 3-19,0-1 0,1 2 0,-1 1 0,-1 2 1,-2 0-1,-2-1-968,-2 1 1,-2 0 0,-4-3 0,0 1-1,0 2 773,0-2 0,6-7 0,1-3 0</inkml:trace>
  <inkml:trace contextRef="#ctx0" brushRef="#br0">19262 2905 8023,'-10'-12'228,"-4"4"0,-2 5 1,4 10 616,3 6 0,-3 5 1,4 0-1,-4 4 0,-2 5 1,1 4-1,0 6 0,-1 4 1,0 7-98,-4 4 1,3-5-1,-3 8 1,3-2 0,2-4-1,1-2 1,2-5-1431,1-5 0,6 0 0,-1-6 0,2-3 0,2-3 0,2-4 0,2-3 682,5-6 0,9-5 0,2-7 0</inkml:trace>
  <inkml:trace contextRef="#ctx0" brushRef="#br0">19809 3079 8082,'-6'7'0,"-3"-1"380,-3 0 1,3-5 0,2 5 1240,1 0 0,3-4-1279,7 2 1,8-8-1,7-5 1,2-3 0,3-3-1,-1-1 1,1-3-304,-2-2 1,1-1-363,3-5 0,-1 5 0,-2 1 1,-6 2-1,-2 2 15,-1 3 0,-6 5 841,1 0 1,-4 6 0,4 0-1,0 6 1,-1 6-110,1 3 0,0 5 0,6 3 0,0-1 0,1 2 0,-1-2 0,1 2-309,-1-1 1,-5-2 0,-2 3 0,-2 0 0,-2-2 0,1 2 0,-1-2 329,-1 0 1,-6 5-446,-1-2 0,-13 3 0,3 2 0</inkml:trace>
  <inkml:trace contextRef="#ctx0" brushRef="#br0">20195 3132 8008,'0'-19'-12,"-6"5"0,-3 1 1296,3 6 1,1 12 0,3 4 0,-2 5 0,-4 2-1043,1 2 1,-10 10 0,3 2 0,-4 5 0,-1 7 0,2-1 0,3 0 0,2-2-1265,3-4 0,3 4 1,6-5-1,0 0 0,1-3 1022,4-3 0,8-1 0,8 0 0</inkml:trace>
  <inkml:trace contextRef="#ctx0" brushRef="#br0">20702 3172 7992,'0'9'318,"0"0"1,0 0 1063,0 4 0,0-4 0,1-2 0,4-1-1012,4-3 1,2-3-1,4-4 1,3-5-1,4-5 1,3-2-1,2-3-621,0-2 0,4-1 1,1-6-1,1-2 1,0-2-1,-4-1 1,-2 0-288,-5 4 0,-3 5 0,-7 3 182,-3 2 1,1 1 633,-5 5 1,1 7-1,-3 8 1,1 8 257,-1 6 0,3 8 1,0-2-1,0 3 0,1 2 1,-1 0-1,2-1-687,-1 1 0,-2 0 1,2-2-1,-1-2 0,-2-2 1,1-2-5140,-1-2 5290,1 3 0,-5-5 0,0 5 0</inkml:trace>
  <inkml:trace contextRef="#ctx0" brushRef="#br0">21182 3052 8012,'0'-13'1273,"-6"1"-674,-3 3 0,-2 4 0,1 10 0,1 4 0,-1 4 0,-4 5 0,-3 4 0,-6 5 44,-2 4 0,-1 4 1,-1 8-1,2 3 0,1 3 1,3 3-1,4 1 0,3-1 1,5 0-1148,3 0 0,2 1 1,6-1-1,0-3 504,3-5 0,11 3 0,-1 1 0</inkml:trace>
  <inkml:trace contextRef="#ctx0" brushRef="#br0">18796 4358 7905,'4'-9'1057,"0"0"1,2 6 0,-3 0 0,2 6-1,-2 8 1,0 5 0,0 6-819,1 3 1,1 2 0,-5 0 0,0-1 0,0-1 0,1-1 0,2-3 0,4-3-3473,5-7 1,-1 1 3232,6-7 0,10-7 0,1-5 0</inkml:trace>
  <inkml:trace contextRef="#ctx0" brushRef="#br0">20075 4305 6749,'-12'-2'588,"3"-2"0,-1 1 0,6-6 0,1-1 0,3-1 1,4 1-1,5 2 963,3 2 1,6-2 0,1 3-1139,2 2 0,-1 2 0,4 1 0,-3 0-249,-2 0 0,-1 6 0,-5 3 0,1 2 1,-3 3-1,-2 0 0,-4 3-119,-4 1 1,-1 4-1,0-3 1,-1 2-1,-2 1 1,-3 0-1,-2-1 75,-2-2 0,4 3-280,2-4 0,2 0 0,2-5-75,0 1 0,6-7 0,3-3 0,4-2-497,5-2 1,-2-2 0,7-2 0,-1-3-818,-1-1 1,8-8 1548,-2 3 0,8-4 0,-1 4 0</inkml:trace>
  <inkml:trace contextRef="#ctx0" brushRef="#br0">20822 4371 7925,'-23'-13'0,"3"1"1755,0 3 1,9 2-1192,6 2 1,4 2 0,2-5 0,4-1 0,4 1-1,4 4-235,5 2 0,-4 2 0,6 0 0,-1 0 0,2 0 1,-1 0-1,-2 0-171,-3 0 0,-2 6 1,1 2-1,-2 1 1,-4-1-1,-2 3-75,0 1 0,-4 5 1,1 3-1,-5-1 0,-4 0 1,0-1-1,-1 0 205,0-1 1,4 1 0,-2-4 0,4-1 0,1 0 0,0 1 0,0-1-300,0 0 1,10-1 0,3-2-1,2-2 1,0-1 0,-2 1-599,1 2 0,-2-3 422,-4 2 0,-2 0 0,-7 5 0,-5 0-6,-7 4 0,-10-3 0,-9 3 0,-5-4 0,1 0 0,1-1 0,2 0-2517,0 1 2710,2-1 0,5 0 0,-1 1 0</inkml:trace>
  <inkml:trace contextRef="#ctx0" brushRef="#br0">22741 1359 8134,'8'-13'0,"-2"4"0,-6 0 904,0-1 93,0-2 0,-6 3 0,-3 2 0,-2-1 1,3 1 1232,3-3 0,4 2-1835,1-1 0,0 8 0,0 2 1,-2 11-1,-1 13 0,-3 12-78,-1 12 0,1 18 0,-6 5 0,5-31 0,-1 0 0,0 4 0,0 0 0,-1 2 0,-1 1 0,-1 1 0,1 1-415,0 0 1,-1 1-54,-2 0 1,1 0-1,4-1 1,1-1-1,-2-1 1,0-1-1,2-4 1,0 0-1,0-3 1,2-2-1,-4 29-1137,4-9 1,4-14 0,1-13 0,0-4-1,1-6 1,4-8-1210,4-7 0,-2-6 2497,2-5 0,0-8 0,4-8 0</inkml:trace>
  <inkml:trace contextRef="#ctx0" brushRef="#br0">22048 2999 8462,'-13'-6'1776,"1"-2"-1314,3-5 0,3 0 0,6-1 0,2 2 0,1 2 1557,1 1-1705,6 6 0,-2-9 0,5 5 0,0-2 178,1 0 1,-1 2-568,0-2 0,-4 2 0,0 4 0,2-2 0,0 2-56,3 2 1,-1 1 0,0 0 0,-1 1 0,-1 4 0,-4 3-189,-1 4 1,3 6-1,-5 1 1,-1 1-1,0 2 1,0 0-340,2 2 0,-1 4 0,-4-7 0,0 1 1,0-1-1,2-2 658,2-3 0,3-1 0,7-2 0</inkml:trace>
  <inkml:trace contextRef="#ctx0" brushRef="#br0">22288 3092 8435,'-13'0'2130,"-1"0"-1761,1 0 1,1 1-1,3 4 1,5 5-1,2 6 1,1 7-13,-4 2 1,4 7-1,-3 4 1,1 2 0,0 4-1,-2 1 1,1 3-110,-2 1 1,4-4-905,-2 2 1,1-8-1,0-2 1,-2 1 0,3-2-3080,0-3 3735,2-3 0,0-1 0,0-1 0</inkml:trace>
  <inkml:trace contextRef="#ctx0" brushRef="#br0">22075 4451 9640,'-8'-13'2691,"2"4"-2217,6 0 0,0 8 0,0 1 1,0 7 356,0 5 0,0 7-654,0 3 1,0 5-1,0 3 1,-1 1 0,-2-2-1,-3 0-164,-1-3 0,4 1-191,-2-1 1,-1-3 0,2-3-1,1 0-1029,1-4 1,4-6-1,2-2 1,5-4 1206,3-5 0,1-5 0,1-8 0</inkml:trace>
  <inkml:trace contextRef="#ctx0" brushRef="#br0">22408 4291 8378,'0'-13'90,"0"0"-415,0-1 0,0 5 0,1 2 1,4 1 1100,4 3 1,-3 5-1,-2 5 1,-4 8 477,-4 4 0,-4 0 1,-5 7-971,0 2 1,-1 1 0,1-1 0,0 4-302,-1 3 1,5-2-1,2-2 1,1-3 0,3-3-1,2-3 17,1-4 0,6-9 0,1-3 0</inkml:trace>
  <inkml:trace contextRef="#ctx0" brushRef="#br0">23621 1373 8411,'-4'13'0,"-2"2"0,-2 4 1625,-2 8 0,2 7-1283,0 10 1,3-1-1,-2 8 1,1 0 0,3 3-1,1-3 1,2 1-1,0 0 1,0 0 164,0-3 0,-4 1-477,-1-5 0,1 8 0,3-4 0,-2-3 0,-2-5-535,2-5 1,2 1 0,-1-6 0,-1-2 0,-1-2-1,1-3-611,1-2 1,-2-6-988,0 2 2103,-7-3 0,4-2 0,-7 0 0</inkml:trace>
  <inkml:trace contextRef="#ctx0" brushRef="#br0">23168 2625 8016,'-14'-5'84,"1"3"0,0-4 1,-1 6-1,3 2 1,2 2 180,4 5 0,-1 3 0,2 3 0,1 1 1,1 2-1,2-2 0,0-1 0,2-2 1,1 0-1,1 1 0,-1-1-8,-1 0 0,2 1 0,1-1-34,-2 0 1,-2 5 0,-1 1 0,0 1-1,0-1 61,0-3 0,-1 2 0,-2-3 0,-2-3 1,2-1-1475,2 1 1,2-4 1189,4-4 0,2-2 0,6-2 0</inkml:trace>
  <inkml:trace contextRef="#ctx0" brushRef="#br0">22915 2879 8339,'0'-18'460,"0"0"0,4 0 0,2 5 1,1-2-299,4-3 0,1-1 1,1-3-1,0 3 0,1 1 1,-1 0-1,0 2 192,1 1 1,-1 3-320,0 3 0,-1 9 1,-3 9-1,-3 5 0,-2 3 1,2 7-1,0 4-10,0 3 0,3 0 0,-3-2 0,0 0 0,0 1 0,-2-4 0,1-3-1107,-1-4 0,0-1 1,-2-5 1081,2 0 0,-2-11 0,4-4 0</inkml:trace>
  <inkml:trace contextRef="#ctx0" brushRef="#br0">23088 2865 8836,'0'14'644,"0"-5"1,0-1-1,0 4-385,0 5 1,1 3 0,2 8-1,2 4 1,-2 5 0,-2 5-1,-1 7 1,0 5 120,0 3 1,0 4 0,-1 7-1,-4 0 1,-4 2 0,-1-3-1,0 1-406,1 0 0,4-13 0,-2 1-600,1-7 0,2-5 0,4-4 0,0-3 9,0-6 0,0 0 0,0-10 0,0 0 617,0-3 0,5-4 0,3 0 0</inkml:trace>
  <inkml:trace contextRef="#ctx0" brushRef="#br0">23048 4638 7945,'-13'-13'0,"-1"1"0,1 1-268,0 2 1,5 5-1,2-5 459,0-1 1,5 2 0,-4-1-1,5 1 1,5-1 330,4 0 0,3 4 1,2-4-1,4 1 1,4-1-1,3 1 1,2 1-1,0 1 0,-2 0 12,-3 3 1,2 3-716,-6 5 1,-1-1-1,-5 8 1,-3 3 0,-4 2 27,-4 7 0,-7-5 354,-3 12 0,-4-5 0,-3 3 0,-2-4 1,2-4-133,1-2 1,1 2-1,3-6 1,2-3-1,4 0-573,4-1 1,7-3 0,3-4 0,4-4 0,3-3 0,4-4-1637,0-5 2140,2 8 0,5-20 0,0 9 0</inkml:trace>
  <inkml:trace contextRef="#ctx0" brushRef="#br0">23581 4331 11427,'-13'2'0,"-1"2"226,1 5 0,1 3 0,2 3 0,1 3-484,-1 4 1,2 9 0,-1 4 378,-1 4 0,3 1 0,-2-2 0,0-1 0,0-3-1682,0-1 1561,6-2 0,-3-4 0,6-1 0</inkml:trace>
  <inkml:trace contextRef="#ctx0" brushRef="#br0">23874 2745 9634,'-7'-13'781,"1"0"1,6-1-1,0 1-677,0 0 0,10-5 1,4-1-1,2-1 1,2 0-1,1-1 1,0-1-29,1 1 1,-3 2 0,-3 6 0,-1-1-1,-1 1 1,-2 0 0,-1 1 92,1 3 0,-2-2 112,1 7 0,-5 0 1,5 4-181,1 0 0,2 5 0,0 4 0,-2 3 0,1 3 0,2 3-348,3 4 1,2-1 0,-4-1 0,-1 0 0,0-3-1,1 1 1,-3 0 246,-2-2 0,3-1 0,-4-2 0</inkml:trace>
  <inkml:trace contextRef="#ctx0" brushRef="#br0">24154 2572 8000,'0'-13'1198,"0"-1"1,2 9 0,1 5-666,1 7 1,6 11-1,-1 7 1,2 9-1,-2 10-120,-5 7 0,-2 8 1,-2 3-1,0 5 1,0 1-1,-2 2 0,-1-4-548,-1-1 1,-1-2 0,5-10 0,0-1-1,0-3 1,0-5-2080,0-3 0,6-2 2214,3-4 0,3 4 0,1-5 0</inkml:trace>
  <inkml:trace contextRef="#ctx0" brushRef="#br0">24154 4398 7889,'-19'0'5023,"12"0"-4976,2 0 0,11-6 0,10-3 0,4-3 0,0-1-95,4 0 1,1-5 0,2 0 0,0 2 0,-1 2 0,-1 4 0,-2 3-395,-6 1 0,-2 1 512,-1 5 0,-7 2 1,-4 2-1,-6 7 194,-6 5 1,-9 3 0,-4 5 0,-2-3 0,1-2 0,2-3 0,3-1 244,6-2 0,0-4 1,9-1-1,5-2-601,5-4 1,11-4-1,3-4-173,0-2 1,2 4-1,-3-4 1,-1 2 141,0 3 1,-1 2 0,-5 1 0,-1 1 0,-3 4 0,-3 4 0,-2 3 424,1 1 0,-1 2 1,-5 3-1,-4 4 0,-4 1 1,-2 1-1,-4-2-257,-3 2 1,3-5-1,-3 1 1,4-3-1,0 1 1,1-3-1603,0-5 0,-1 2 0,2-6 1557,3-3 0,4-10 0,5-14 0</inkml:trace>
  <inkml:trace contextRef="#ctx0" brushRef="#br0">24794 3852 8643,'-4'14'1062,"-2"4"1,-3 4-765,-6 4 1,-3 11-1,-5 4 1,-1 5-1,-3 3 1,-1 0 0,1-2-1,7-3 718,5-5 0,4-9-1016,11-8 0,6-6 0,2 3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16809 13527 8080,'-12'6'0,"2"3"-86,1 3 0,8-8 1,1-7-1,9-9 1,5-4-1,6-3 1,-1-3-1,0-4 1,-3 0-1,-1 1 178,-1 2 0,-5 1 1,-2 7-1,-1 4 1,-3-1 595,-2 0 1,-7 4-1,-1 5 1,0 8 0,2 7 168,4 4 0,1 3 0,0-1 0,1 4 1,4 5-1,2 4-400,0 5 0,4 8 0,-7 3 1,-1 2-1,-1 0 0,-2 1 1,0 4-350,0 4 1,-5-4 0,-1 4-1,-1-3 1,-2-5 0,0-4-1,0-6-194,-1-1 0,-1-11 0,3-3 0,2-6-246,0-7 1,7-12 0,4-15 0,11-9-1,8-8 1,4-5 0,3-6-287,4-3 1,4 3 721,1-1 0,0 8 1,0 5-1,-2 4 0,-2 7 1,-3 5 52,-1 4 0,-8 10 0,1 1 388,-4 7 1,-5 13-1,-7 6 1,-5 8 262,-2 5 0,-4 5-696,-2 1 0,-3 4 0,-8-5 0,-2-1 0,-2-2-359,-2-1 1,-1 0 0,-4-1 0,-1-4 0,2-5 0,1-5-3353,2-3 2827,0-5 1,1 0-1,3-6 1,3-4-1007,2-1 0,11-7 1778,7-8 0,17-15 0,6-4 0</inkml:trace>
  <inkml:trace contextRef="#ctx0" brushRef="#br0">17742 14113 11142,'-5'-40'0,"-3"8"1101,1 11 1,-5 14 0,4 1-857,1 0 0,3 6 0,7 0 0,1 7 55,-1 5 0,0 6 0,0 1 0,1 2 0,-1 3 0,-1-1-44,-2 0 0,0 0 1,0-4-1,0 1 0,0-1 1,1-3-1,4-2-438,4-6 1,2-2-1,3-7 1,-1-4-1,-1-3 1,-2-6-25,-1-4 1,-1-1 0,0-4 0,-2 2 0,-1 2-1,-1 2 1294,-1 2 1,-1 7-1,-4 0-721,-2 2 1,1 9 0,-5 11 0,1 5-1,1 4 1,0 3 0,3 3-879,2 4 1,1-2 0,0 3 0,0 0 0,1-1 0,4-1 0,5-4 510,6-4 0,5-5 0,6-5 0</inkml:trace>
  <inkml:trace contextRef="#ctx0" brushRef="#br0">18142 14140 8149,'0'-34'1226,"2"3"0,1 9-438,1 4 0,7 9 0,-3 5 1,4 2-1,2 4 0,-1 2-300,0 5 0,1 4 0,-3 4 0,0 2 0,-4 0 0,-1 2 0,-3 0 1,0 1-1,0 0-296,2 0 1,-3-1-1,-4 1 1,-4-3-1,-2 1-992,-2 2 0,-4-3 1,-2-1-1,-2-5 1,2-2-1,1-3-3778,2 3 4578,0-5 0,11-6 0,4-8 0</inkml:trace>
  <inkml:trace contextRef="#ctx0" brushRef="#br0">18409 14167 8945,'6'-8'1673,"3"4"1,3 2 0,1 2 0,0 0-1180,1 0 1,5 0 0,3 0 0,3-1-1,2-2 1,0-3 0,-1 0 0,-1-1-42,-2-1 1,-4 4 0,-6-5 0,-1-1 0,-3-2 0,-5-2-3758,-2 1 1,-10 0 2855,-5 0 0,-2 5 0,-7 4 0,0 2 0,0 2 345,-1 0 0,7 8 0,-2 3 0,5 7 0,4 3 1,5 3-1,4 1 189,4 1 1,5 6 0,10-1 0,8-2 0,9-1 0,8-1-1525,9 0 0,4-8 623,9-6 593,-2 1 1,-25-13-1,0-1 1,35 6 0</inkml:trace>
  <inkml:trace contextRef="#ctx0" brushRef="#br0">19729 13687 8321,'0'-19'324,"0"11"0,-2 5 1,-1 14 773,-1 9 0,-1 4 0,5 1 0,0 2 0,0 7 0,0 6 0,0 6 0,0 0 588,0 0 0,0 3-2227,0-5 0,2 3 1,2-4-1,4-3 1,1-1-1,-2-7 700,-1-2-159,-2-3 0,-4-1 0,0 1 0</inkml:trace>
  <inkml:trace contextRef="#ctx0" brushRef="#br0">19529 14127 8321,'0'-40'299,"0"6"0,1 4 0,4 6 462,3 7 0,9 8 1,4 4-1,1 4 1,4 1-1,1 0 1,6 1-1,1 5-526,3 8 1,7 3 0,-7 9-236,0 0 0,-6-2 0,2 8 0</inkml:trace>
  <inkml:trace contextRef="#ctx0" brushRef="#br0">20688 13314 8538,'2'-45'0,"1"10"1084,1 11 1,7 14-113,-2 5 0,-4 10 0,1 7 0,0 7 1,2 11-1,-1 7 0,-2 10 0,-4 8-180,-1 7 0,-6 9 1,-1 3-1,2-36 0,1 0 1,-5 36-1,0-3 0,2-5-751,2-2 0,4-14 1,2-1-1,2-7 1,2-7-1,-2-5 1,-2-6-1331,-1-7 0,-1-3 1,-4-8-1,-4-9 532,-3-9 0,1-15 0,0-1 1,2-3-1,-1-3 0,0 1 1123,1 1 1,-2 1 0,5 7-1,0 5 1,1 5 0,0 4 234,-1 2 1,5 8-1,-4 9 1,4 5 0,1 2-1,1 3-382,4 2 0,1 3 1,4 5-1,0 4 0,4-1 1,2 1-1,2-3-2831,1-2 0,0-3 2259,3-3 0,2-3 0,-5-5 353,2-1 0,-5 0 0,4 1 0</inkml:trace>
  <inkml:trace contextRef="#ctx0" brushRef="#br0">21008 14007 8353,'14'-3'1731,"-2"3"-1109,-4 6 0,-2 9 0,-6 2 1,0 0-1,0-1 0,0 2 1,0 5-1,0 6-461,0 2 0,0 0 0,2-3 0,1 0 0,1 0 0,-1-3 0,0-1 0,0-3-161,2-3 0,5-4 0,-3 0 0</inkml:trace>
  <inkml:trace contextRef="#ctx0" brushRef="#br0">21088 13967 8345,'-13'-34'1796,"6"3"-1237,2 8 1,5 12 0,5 12 0,3 9 0,6 8 377,4 3 1,-2 3-1,6 7-937,2 4 0,1-2 0,2-1 0</inkml:trace>
  <inkml:trace contextRef="#ctx0" brushRef="#br0">21395 14100 9691,'13'-28'646,"1"6"0,-1 10 0,0 5 0,1 1 0,-1 3-231,0 1 1,1 8 0,-1 3 0,-1 3 0,-2 1-1,-3 2 1,-1 1-171,-3 2 1,-3 4 0,-4-4 0,-5 0 0,-3 0 0,-3-1 0,-1-2-276,-2-5 0,-4 2 0,3-4 0,0-1 0,-1-2 0,4-4 0,1-1-1280,2 0 1,4 0-1,3 0-2561,5 0 3871,10 0 0,11 6 0,7 1 0</inkml:trace>
  <inkml:trace contextRef="#ctx0" brushRef="#br0">21875 14140 8803,'4'-18'0,"2"1"2313,2 0 0,-4 8-1672,5 5 0,-2 10 0,2 7 0,-3 8 0,-1 4 1,-1 3-1,-1 3 0,-2 5-185,-1 2 1,-4 2 0,-2-1 0,0-4-1,-1-3 1,1-6 0,0-2 0,3-3-1418,1-2 1,2-1 0,0-8 38,0-6 0,0-11 0,2-17 0,2-5 0,5-8 0,3-6 0,1-8 367,1-5 0,-2 1 1,-2-2-1,-1 3 1,0 7-1,-2 7 1488,-2 7-556,-4 11 2100,5 3-1929,-5 11 1,5 10 0,-6 11 0,0 8 0,-1 4 0,-2 3 0,-3 3-538,-1 5 1,4 1 0,-2 0 0,4-3-1,1-1 1,1-4-1329,4-1 1317,2-7 0,12-2 0,2-5 0</inkml:trace>
  <inkml:trace contextRef="#ctx0" brushRef="#br0">22688 13607 9203,'0'40'1124,"-7"9"0,-7 3 1,-5 0-1,-3 2-992,-1 1 0,1-2 1,-4 11-1,-1 6 0,14-33 1,1 1-1,0 2 0,0 0 1,2-1-1,1-1-132,-6 36 0,6-35 0,2-1 0,-1 36 0</inkml:trace>
  <inkml:trace contextRef="#ctx0" brushRef="#br0">9718 9169 8384,'-6'-12'0,"-3"3"0,-3 3 0,-1 6 0</inkml:trace>
  <inkml:trace contextRef="#ctx0" brushRef="#br0">9904 9142 8401,'0'-13'30,"0"0"1,0 4-1,0 0 1,0-1 97,0-2 1,5 3 1,-1 0 1,-1 6-60,-7-1 0,-4-2 0,-5 1 1,1 1-1,2-1 94,1 1 1,0-2-169,-4 2 0,-1 1 0,1-5 47,0 2 1,-1 2-1,1 4 1,0 0 0,-1 0-38,1 0 1,-2 0-1,-1 0 1,-2 0 0,2 0-1,1 0 1,0 0 45,-3 0 0,4 0 1,-6 0-1,3 0 1,-3 0-1,1 0-16,0 0 0,1 0 1,3 0-1,-1 1 1,-2 2-1,2 2 0,1-2 1,2 3 0,-1 0-1,1 1 1,0 2 0,1 0-44,3 0 0,-3-1-11,3 6 1,-3-5 0,1 0 0,0 2 26,2 6 0,2-5 0,-3 4 0,1 0 0,0-1 0,0 0 5,0-2 1,5 0-1,-5 1 11,-2-1 1,4 0 0,0 1-1,-1-1-1,1 0 1,2 1-1,-2-1 1,-1 0-1,3 1 6,-1-1 1,1 0 0,4 1 0,-2-1 0,-2 0 0,2 1 0,2-1 45,1 0 1,0 1-73,0-1 1,1 0-1,2 1 1,3 0 2,2 4 0,-4-6 0,5 4 0,1 1 1,2-3-1,3 1 86,3-1 0,2-6 0,7 0 1,1-2-1,2-3 0,4 0 19,4 1 1,-2-2-1,7 2 1,-3-2-1,3-1 1,1 2 0,2 1-122,-3-1 0,0 3 1,-1 0-1,1 0 1,-2 0-1,2-3-41,-2-1 1,-2 2 0,0 0 0,2-1-1,0-3 1,2-3 0,-1-3 258,-2-1 1,7-2-1,-7-4 1,2 0-1,1-1 1,-2 1-183,-1 0 0,6-4 1,-7 2-1,1 4 0,3-1 1,-4 0-170,-1-1 0,0-1 0,-2 1 1,1 0-1,0-1 0,-3 1 0,-2-2 40,-2-3 0,-2 4 0,-3-4 0,-3 1 1,-4 0-1,-3-5 0,-3-4 142,-3 0 0,-3-5 0,-8-1 0,-2 1 0,-7-1 0,-3-2-63,-4 0 0,-10-2 1,0 8-1,-5 4 1,-6 2-1,-4 4 1,-7 4-419,-6 6 1,-5 5-1,-7 3 1,-3 3 0,-3 5-1,0 5-1049,3 2 1278,3 5 1,8-3 0,6 5-1,6 0 1,7 0 210,7 1 0,10-1 0,5 4 0</inkml:trace>
  <inkml:trace contextRef="#ctx0" brushRef="#br0">9838 13420 8175,'0'-13'467,"0"3"-677,0 5 0,-2 1 102,-2 8 1,2-4 642,-2-4 0,2 1 0,2-6-282,0-1 0,0 2 0,-1 1 0,-2-1-525,-2 1 0,0 4 0,0-3 0,-4 2 0,-4-1 338,-5 2 1,3 2 0,-3 1-1,2 0 1,0-2 0,-2-1 0,2-1 172,1 1 1,2 2 0,-1 1 0,1 0-1,0 0 1,-1 0 0,1 0-425,0 0 116,-1 0 0,1 0 0,0 0 0,-1 0 0,0 1 0,-3 2 49,0 1 1,-3 5 0,4-4-1,-2-1 1,0 1 0,1-1 0,-1 0 143,2 2 0,1-3 0,1 5 0,1-1 0,0-1 0,-1 2-46,1-1-83,0 2 1,1 4 0,2 2-1,2 1 1,1 3 0,-1 1-76,-2-1 0,3 5 1,-1-2-1,2 2 1,3-1-1,2-2 136,1-2 0,1 0 0,4-4 1,5 0-1,6-3 0,7 0 206,2 0 1,3-3 0,2-2 0,1 0-1,1 1 1,2 1 0,3 0-173,0-1 1,2 1 0,4 3 0,3-2 0,0-1 0,3 2-679,2 1 563,0-5 1,8-1 0,-3-6 0,2 0 0,3 0 0,-3 0 39,-1 0 0,-5-6 0,-3-4 0,0-5 0,-2-3 0,-1 0 7,0-1 1,-6 4 0,3-4-1,-4 1 1,-1-1 0,-2 0-140,-2-1 1,-3 1 0,-5 3-1,0-2 1,-4 2 0,-4 1 0,-5 0-157,-4-3 1,-3 4-1,-6-4 1,0 3-1,-3 0 1,-6-1-370,-9-2 633,-11 0 0,-6 5 0,-6 0 1,-5 1-1,-6 2 0,-6 2 189,-2 2 1,-1-3-1,-3 5 1,2 1-1,0 3 1,1 4-1,3 7 441,4 5-621,0-1 0,1 16 0,0-3 0</inkml:trace>
  <inkml:trace contextRef="#ctx0" brushRef="#br0">17876 16033 8124,'-2'-12'0,"-2"4"0,-4 10 432,1 10 1,1 2 0,6 10 0,0 3 0,0 4 0,0 1 0,0 3 0,0-3 0,0 4 0,0 2 0,0 8 0,0 4 0,0 4 0,0-1 30,0 0 0,0 2 0,0 1 0,0 2 0,-1-2 0,-2-2 0,-2-5 0,2-5-450,2-3 1,1-2-27,0-3 1,0-5-1,3-8 1,6-2-1,10-2 47,9-2 0,11-9 1,12-3-1,17-7 1,-28-1-1,2-1 1,6-3-1,2-1 25,2-1 1,1-1 0,3 1 0,0 0 23,6-2 0,1 0 1,1 1-1,2-1 1,4 0-1,1 0 1,1 2-1,1 2 1,0 1-1,-1 1-190,0 3 1,0 0 0,-2 1 0,1 0 0,2 1 0,0 0 78,3 0 0,-1 0 0,-6 1 0,0 0 0,6 1 0,0 0 0,-2 2 0,0 1 37,-1 1 0,-2 0 0,0-1 0,-2-1 0,-3 0 0,-1 1 0,2 0 0,0 0 0,-2 1 1,1 0-1,1 0 0,0 0 0,-4-1 0,0 0-2,-1 0 0,-1-1 0,4-2 0,0-1 0,-5 1 0,0 1 0,-1-2 0,0-1 0,0 0 0,-1-1 0,-1-1 0,-1 1 181,-1-1 1,-1-1 0,3-2 0,1 0 0,-4 0 0,-1 1 0,-2-1 0,-1 0 0,-1-1-1,-1 1 1,-4 1 0,0-1 0,-2 1 0,-1-1 0,34-3-308,-7-1 1,-6 0-1,-11-5 1,-6 3-1,-8-1 1,-8 0-19,-6-3 1,-4-3 0,-9 1-1,-5-6 1,-4-3 0,-4-5-811,-5-5 0,-4-7 630,-5-1 1,-3-7 0,-7 1-1,-2-5 129,-1-3 0,0-5 0,3 1 0,-2-2 0,-2-1 0,-1 1 0,-2-1-60,-4 1 1,1 8 0,-11 3-1,-3 7 1,-3 4 0,-5 4 0,-6 2 305,31 20 1,-2 1 0,-3 3 0,0 0 0,-3 2 0,-2 0 0,-1 0 0,-2 1-1,-3 1 1,-1 1 0,-3 0 0,-1 2-32,-2 0 0,-2 1 1,-6 2-1,0 1 0,0-1 1,0 0-1,0 1 1,-1 0-1,-2 1 0,-1 0 1,-2 1-1,0 1-102,22 1 1,-1 0 0,-1 0 0,0 0 0,0 0 0,-1 1 0,-1 3 0,0 1 0,0 0 0,-1-1 0,1 0 0,0 1 0,-2-1 0,-1 1 0,1 0-1,0 1 1,-1-1 0,1 1-169,-2 0 0,-1 0 0,1 1 1,0 0-1,-1 0 0,1-1 1,5 0-1,0 0 0,1 0 0,0 0 1,1 0-1,0 0 0,-23 4 1,1 2-1,4-1 0,0 1 1,4 1-1,2-1-873,2 0 1,2 0 1115,4-1 0,1 0 0,1-1 0,0 1 0,3 0 0,2 2 0,2 0 0,2 3 0</inkml:trace>
  <inkml:trace contextRef="#ctx0" brushRef="#br0">16569 16659 8167,'-17'-12'0,"-1"3"31,2 5 0,1 8 0,1 4 0,1 1 502,0-1 0,-1-5 0,1 2 1,0-4-1,-1-1 216,1 0 1,6 2-1,2 2 1,5 5-1,5 4-778,4 5 0,7-3 1,3 3-1,0-3 1,2-2-1,-2 0 1,2 1-1013,0-1 1,-9-6 668,1-2 0,-3-4 622,4-1 1,-7-1 0,-4-2 0,-6-2 0,-6 2 632,-3 2 0,3 2 1,1 5-1,-1 6 1,1 7 317,4 7 1,4-3-1198,4 8 0,5-3 0,10-1 0,8 0 1,7-1-502,5 1 0,2-6 0,7-3 1,8-4-1,10-2 0,9-3 497,-35-5 0,1-3 0,4-5 0,2-3 0,3 0 0,1-1 0</inkml:trace>
  <inkml:trace contextRef="#ctx0" brushRef="#br0">18636 16139 8162,'-6'-21'1816,"-2"7"1,-5 14-1321,0 13 1,4 20 0,0 10 0,-2 7 0,0 9 0,-3 5 310,1 2 1,0 1 0,-1 1-835,1 3 1,4 2-1,2 1 1,1-5-1,3-5-158,1-5 1,4 8 0,1-12-1,3 1 1,3-3 0,4-4-1193,3-6 1,3 0 1376,-1-12 0,3-6 0,6-5 0</inkml:trace>
  <inkml:trace contextRef="#ctx0" brushRef="#br0">18249 17885 8353,'-2'-25'223,"-2"3"0,1-4 0,-4 6 0,1-2-55,3-1 1,-3 7 0,1-3-1,2 1 1,1 0 0,-1 2-1,-2 1 492,2 2 1,0 4 249,-1 0 0,2 0 168,-2-4 1,4 5-976,4 4 0,8-2 0,7 2 0,2-1 1,1 1-217,-1-1 0,4-1 1,-4 3-1,0-1 1,-2 1-1,-1 2-532,0 1 0,-1 0 0,-5 1 1,-3 3 563,-5 5 0,-2 5 1,-2 2-1,1 3 0,2 2 327,2 3 0,4-1-792,-5 0 1,7 2 0,-3-5-1,6 1 1,2-3 545,2-3 0,5-2 0,-2 0 0</inkml:trace>
  <inkml:trace contextRef="#ctx0" brushRef="#br0">18636 17672 8269,'-21'0'1338,"-4"-5"1,2 1-1,0 1-1012,1 1 1,-2 5 0,5 6-1,-2 9 1,-1 6 0,1 4-1,3 5 0,3 6 1,3 3-1,2 7-26,1 1 0,6 3 1,-1 5-1,2 1 1,4-1-2022,2-4 964,4-10 1,9 6-1,3-5 1,0-2 756,4-2 0,1-1 0,2 0 0</inkml:trace>
  <inkml:trace contextRef="#ctx0" brushRef="#br0">18476 17445 7839,'-14'0'0,"1"2"36,0 2 1,5 4 0,4 6-1,2 3 53,2 0 0,0 7 1,2-3-1,2 1 0,5-1 1,3 0-1,3-2 1,3 0-1,4-1 0,3-2 1,2-3-1,-1-5-140,1-5 1,0-3 0,-1 0 0,-1-2 0,-1-4-1,-3-5 1,0-7 0,-2-3-145,0-3 0,-1 1 0,-6-1 0,-2 2 0,-3-2 0,1 0 47,-1 2 1,-4 3 0,2 6 1036,-4-1 1,-7 7-709,-3 2 1,5 4 0,4 1 0,7 0 0,5 0-182,1 0 0,7 0 0,0 0 0</inkml:trace>
  <inkml:trace contextRef="#ctx0" brushRef="#br0">18942 17392 7801,'-18'-12'0,"1"3"2074,0 5-1721,8 2 1,5 2 0,8 0 0,5 0 0,5 2-12,3 2 0,4 4 0,7 5-428,3 0 1,-2 1 0,3-1 0,-1 0 0,0 1-612,-1-1 1,-2-1 0,-3-2 696,-3-1 0,4-6 0,-6 3 0</inkml:trace>
  <inkml:trace contextRef="#ctx0" brushRef="#br0">19849 15886 7806,'7'-13'332,"-3"-1"1,-1 2 45,2 4 0,-4 3 0,2 10 0,-6 5 175,-6 6 0,2 11 0,-2 10-399,-1 6 1,-2 6-1,-1 10 1,-1 6-1,1 6 2,0 3 0,6-36 0,0 0 0,1 2 0,0 0-279,2 0 0,0 0 0,-7 31 0,7-3 0,1-3 0,1-6-214,2-2 0,0-7 1,2-4-1,2-6 1,5-3-1,1-3-848,-1-3 0,3-9 1185,-3-4 0,9-3 0,3-2 0</inkml:trace>
  <inkml:trace contextRef="#ctx0" brushRef="#br0">18622 17299 7771,'-6'-12'0,"-3"3"-18,-2 4 0,-3 4 0,2 2 0,2 4 0,1 4 0,0 3 1,0 0-1,0-2 0,1-1 0,-1 1 0,1 3 371,2 5 1,2-3 0,4 3 0,1-2 0,4 2-1,4 3 1,4 2-157,5 4 0,3-6 0,5 8 0,2 2 0,2 0 1,4 2-201,5-3 0,-5-2 0,9-3 0,0-1 0,-2-2 0,0 0 67,-1-1 1,2-3-251,2-10 0,-1 3 1,6-7-1,0-1 1,-2-3 22,-2-4 1,1-4-1,-2-5 1,-1-2 0,-1-1-1,-2-3 1,0-2 132,0-3 0,0-1 0,-2 0 0,-2 1 0,-5 2 0,-2-2 1,1 1 75,1 0 0,0 0 0,-6 4 0,-1-1 0,-2 0 0,1 0 1,-1 1 55,0 3 0,-6 1-87,2 2 0,-3-1 1,-2 1-1,-1 0 7,-3-1 1,-3 5-377,-6 1 1,-2 6-1,-1 2-1096,-1 7 1450,0 5 0,9-4 0,3-2 0</inkml:trace>
  <inkml:trace contextRef="#ctx0" brushRef="#br0">19929 17352 7768,'-5'-13'0,"2"1"259,5 3 0,12 3 0,12 6 1,0 0-142,4 0 0,-2 0 0,-4 0 0,-2 0 0,0 1 0,0 2 0,-1 3-288,-2 2 1,-1 2-1,-4 6 13,-1 2 1,-4 10 156,0-1 0,-6 9 0,3-2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B835E0-FFA1-4545-92D3-9ECC9D26C7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01A4277-804E-4BFE-8E40-C3F17A59A710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4301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8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06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73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32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2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4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1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1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0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7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5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03FBEAD9-9C06-43F9-9C9F-CA45AA40E264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10</a:t>
            </a:r>
            <a:br>
              <a:rPr lang="en-US" altLang="en-US" sz="4800" dirty="0"/>
            </a:br>
            <a:r>
              <a:rPr lang="en-US" altLang="en-US" sz="4800" dirty="0"/>
              <a:t>ILP Optimization and Intro. to Code Generation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October 4, 2022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6E9492-29C8-4841-A5EC-0F9FB3A62A86}"/>
                  </a:ext>
                </a:extLst>
              </p14:cNvPr>
              <p14:cNvContentPartPr/>
              <p14:nvPr/>
            </p14:nvContentPartPr>
            <p14:xfrm>
              <a:off x="7294320" y="1453320"/>
              <a:ext cx="566640" cy="739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6E9492-29C8-4841-A5EC-0F9FB3A62A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84960" y="1443960"/>
                <a:ext cx="585360" cy="757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Better Induction Variable Expansion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With base+displacement addressing, often don’t need additional induction variables</a:t>
            </a:r>
          </a:p>
          <a:p>
            <a:pPr lvl="1"/>
            <a:r>
              <a:rPr lang="en-US" altLang="en-US" sz="1800"/>
              <a:t>Just change offsets in each iterations to reflect step</a:t>
            </a:r>
          </a:p>
          <a:p>
            <a:pPr lvl="1"/>
            <a:r>
              <a:rPr lang="en-US" altLang="en-US" sz="1800"/>
              <a:t>Change final increments to n * original step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6144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r2+4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r4+4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 + r15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r4+8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313CB18-9A9D-6F4A-9679-07B97F1B11D9}"/>
                  </a:ext>
                </a:extLst>
              </p14:cNvPr>
              <p14:cNvContentPartPr/>
              <p14:nvPr/>
            </p14:nvContentPartPr>
            <p14:xfrm>
              <a:off x="3282480" y="3228840"/>
              <a:ext cx="4956840" cy="3445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313CB18-9A9D-6F4A-9679-07B97F1B11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73120" y="3219480"/>
                <a:ext cx="4975560" cy="3463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0EB15C3-F2D0-7C45-955F-B9F74EE69320}"/>
                  </a:ext>
                </a:extLst>
              </p14:cNvPr>
              <p14:cNvContentPartPr/>
              <p14:nvPr/>
            </p14:nvContentPartPr>
            <p14:xfrm>
              <a:off x="3671280" y="1986120"/>
              <a:ext cx="388800" cy="3272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0EB15C3-F2D0-7C45-955F-B9F74EE693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61920" y="1976760"/>
                <a:ext cx="407520" cy="3291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Homework Problem - Answer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367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 </a:t>
            </a:r>
            <a:r>
              <a:rPr lang="en-US" altLang="en-US"/>
              <a:t>goto loop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135413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715000" y="2057400"/>
            <a:ext cx="16002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562600" y="17526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410200" y="6172200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renaming and</a:t>
            </a:r>
          </a:p>
          <a:p>
            <a:r>
              <a:rPr lang="en-US" altLang="en-US">
                <a:solidFill>
                  <a:srgbClr val="FF3300"/>
                </a:solidFill>
              </a:rPr>
              <a:t>tree height reduction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91400" y="1981200"/>
            <a:ext cx="19050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load(r2+4)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r16 = r16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load(r2+8)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r26 = r26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+ 12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  <a:p>
            <a:r>
              <a:rPr lang="en-US" altLang="en-US"/>
              <a:t>r6 = r6 + r16</a:t>
            </a:r>
          </a:p>
          <a:p>
            <a:r>
              <a:rPr lang="en-US" altLang="en-US"/>
              <a:t>r6 = r6 + r26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7315200" y="1447800"/>
            <a:ext cx="1393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r16 = r26 = 0</a:t>
            </a:r>
          </a:p>
          <a:p>
            <a:r>
              <a:rPr lang="en-US" altLang="en-US"/>
              <a:t>loop: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7543800" y="6172200"/>
            <a:ext cx="1460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acc and </a:t>
            </a:r>
          </a:p>
          <a:p>
            <a:r>
              <a:rPr lang="en-US" altLang="en-US">
                <a:solidFill>
                  <a:srgbClr val="FF3300"/>
                </a:solidFill>
              </a:rPr>
              <a:t>ind expansion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Code Generation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Map optimized “machine-independent” assembly to final assembly code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Input code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Classical optimizations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ILP optimizations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Formed regions (sbs, hbs), applied if-conversion (if appropriate)</a:t>
            </a:r>
          </a:p>
          <a:p>
            <a:pPr>
              <a:lnSpc>
                <a:spcPct val="90000"/>
              </a:lnSpc>
            </a:pPr>
            <a:r>
              <a:rPr lang="en-US" altLang="en-US"/>
              <a:t>Virtual </a:t>
            </a:r>
            <a:r>
              <a:rPr lang="en-US" altLang="en-US">
                <a:sym typeface="Wingdings" panose="05000000000000000000" pitchFamily="2" charset="2"/>
              </a:rPr>
              <a:t> physical binding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Wingdings" panose="05000000000000000000" pitchFamily="2" charset="2"/>
              </a:rPr>
              <a:t>2 big steps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Wingdings" panose="05000000000000000000" pitchFamily="2" charset="2"/>
              </a:rPr>
              <a:t>1. Scheduling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ym typeface="Wingdings" panose="05000000000000000000" pitchFamily="2" charset="2"/>
              </a:rPr>
              <a:t>Determine when every operation executions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ym typeface="Wingdings" panose="05000000000000000000" pitchFamily="2" charset="2"/>
              </a:rPr>
              <a:t>Create MultiOps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Wingdings" panose="05000000000000000000" pitchFamily="2" charset="2"/>
              </a:rPr>
              <a:t>2. Register allocation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ym typeface="Wingdings" panose="05000000000000000000" pitchFamily="2" charset="2"/>
              </a:rPr>
              <a:t>Map virtual  physical registers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ym typeface="Wingdings" panose="05000000000000000000" pitchFamily="2" charset="2"/>
              </a:rPr>
              <a:t>Spill to memory if necessary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2A0FD16-1F77-AC40-BDE3-328F959CB1C1}"/>
                  </a:ext>
                </a:extLst>
              </p14:cNvPr>
              <p14:cNvContentPartPr/>
              <p14:nvPr/>
            </p14:nvContentPartPr>
            <p14:xfrm>
              <a:off x="1444320" y="2005560"/>
              <a:ext cx="7418880" cy="4476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2A0FD16-1F77-AC40-BDE3-328F959CB1C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4960" y="1996200"/>
                <a:ext cx="7437600" cy="4495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Scheduling Operations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/>
              <a:t>Need information about the processor</a:t>
            </a:r>
          </a:p>
          <a:p>
            <a:pPr lvl="1"/>
            <a:r>
              <a:rPr lang="en-US" altLang="en-US"/>
              <a:t>Number of resources, latencies, encoding limitations</a:t>
            </a:r>
          </a:p>
          <a:p>
            <a:pPr lvl="1"/>
            <a:r>
              <a:rPr lang="en-US" altLang="en-US"/>
              <a:t>For example:</a:t>
            </a:r>
          </a:p>
          <a:p>
            <a:pPr lvl="2"/>
            <a:r>
              <a:rPr lang="en-US" altLang="en-US"/>
              <a:t>2 issue slots, 1 memory port, 1 adder/multiplier</a:t>
            </a:r>
          </a:p>
          <a:p>
            <a:pPr lvl="2"/>
            <a:r>
              <a:rPr lang="en-US" altLang="en-US"/>
              <a:t>load = 2 cycles, add = 1 cycle, mpy = 3 cycles; all fully pipelined</a:t>
            </a:r>
          </a:p>
          <a:p>
            <a:pPr lvl="2"/>
            <a:r>
              <a:rPr lang="en-US" altLang="en-US"/>
              <a:t>Each operand can be register or 6 bit signed literal</a:t>
            </a:r>
          </a:p>
          <a:p>
            <a:r>
              <a:rPr lang="en-US" altLang="en-US"/>
              <a:t>Need ordering constraints amongst operations</a:t>
            </a:r>
          </a:p>
          <a:p>
            <a:pPr lvl="1"/>
            <a:r>
              <a:rPr lang="en-US" altLang="en-US"/>
              <a:t>What order defines correct program execution?</a:t>
            </a:r>
          </a:p>
          <a:p>
            <a:r>
              <a:rPr lang="en-US" altLang="en-US" sz="2000"/>
              <a:t>Given multiple operations that can be scheduled, how do you pick the best one?</a:t>
            </a:r>
          </a:p>
          <a:p>
            <a:pPr lvl="1"/>
            <a:r>
              <a:rPr lang="en-US" altLang="en-US" sz="1800"/>
              <a:t>Is there a best one?  Does it matter?</a:t>
            </a:r>
          </a:p>
          <a:p>
            <a:pPr lvl="1"/>
            <a:r>
              <a:rPr lang="en-US" altLang="en-US" sz="1800"/>
              <a:t>Are decisions final?, or is this an iterative process?</a:t>
            </a:r>
          </a:p>
          <a:p>
            <a:r>
              <a:rPr lang="en-US" altLang="en-US" sz="2000"/>
              <a:t>How do we keep track of resources that are busy/free</a:t>
            </a:r>
          </a:p>
          <a:p>
            <a:pPr lvl="1"/>
            <a:r>
              <a:rPr lang="en-US" altLang="en-US" sz="1600"/>
              <a:t>Reservation table: Resources x time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6A6367A-2B2E-C744-B43C-32C016846A0B}"/>
                  </a:ext>
                </a:extLst>
              </p14:cNvPr>
              <p14:cNvContentPartPr/>
              <p14:nvPr/>
            </p14:nvContentPartPr>
            <p14:xfrm>
              <a:off x="662400" y="356760"/>
              <a:ext cx="9372240" cy="634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6A6367A-2B2E-C744-B43C-32C016846A0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3040" y="347400"/>
                <a:ext cx="9390960" cy="6364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Stuff to Worry About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/>
              <a:t>Model more resources</a:t>
            </a:r>
          </a:p>
          <a:p>
            <a:pPr lvl="1"/>
            <a:r>
              <a:rPr lang="en-US" altLang="en-US" sz="1800"/>
              <a:t>Register ports, output busses</a:t>
            </a:r>
          </a:p>
          <a:p>
            <a:pPr lvl="1"/>
            <a:r>
              <a:rPr lang="en-US" altLang="en-US" sz="1800"/>
              <a:t>Non-pipelined resources</a:t>
            </a:r>
          </a:p>
          <a:p>
            <a:r>
              <a:rPr lang="en-US" altLang="en-US" sz="2000"/>
              <a:t>Dependent memory operations</a:t>
            </a:r>
          </a:p>
          <a:p>
            <a:r>
              <a:rPr lang="en-US" altLang="en-US" sz="2000"/>
              <a:t>Multiple clusters</a:t>
            </a:r>
          </a:p>
          <a:p>
            <a:pPr lvl="1"/>
            <a:r>
              <a:rPr lang="en-US" altLang="en-US" sz="1800"/>
              <a:t>Cluster = group of FUs connected to a set of register files such that an FU in a cluster has immediate access to any value produced within the cluster</a:t>
            </a:r>
          </a:p>
          <a:p>
            <a:pPr lvl="1"/>
            <a:r>
              <a:rPr lang="en-US" altLang="en-US" sz="1800"/>
              <a:t>Multicluster = Processor with 2 or more clusters, clusters often interconnected by several low-bandwidth busses</a:t>
            </a:r>
          </a:p>
          <a:p>
            <a:pPr lvl="2"/>
            <a:r>
              <a:rPr lang="en-US" altLang="en-US" sz="1600"/>
              <a:t>Bottom line = Non-uniform access latency to operands</a:t>
            </a:r>
          </a:p>
          <a:p>
            <a:r>
              <a:rPr lang="en-US" altLang="en-US" sz="2000"/>
              <a:t>Scheduler has to be fast</a:t>
            </a:r>
          </a:p>
          <a:p>
            <a:pPr lvl="1"/>
            <a:r>
              <a:rPr lang="en-US" altLang="en-US" sz="1800"/>
              <a:t>NP complete problem</a:t>
            </a:r>
          </a:p>
          <a:p>
            <a:pPr lvl="1"/>
            <a:r>
              <a:rPr lang="en-US" altLang="en-US" sz="1800"/>
              <a:t>So, need a heuristic strategy</a:t>
            </a:r>
          </a:p>
          <a:p>
            <a:r>
              <a:rPr lang="en-US" altLang="en-US" sz="2000"/>
              <a:t>What is better to do first, scheduling or register allocation?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4AA1143-0530-6C4E-B3CA-F16B89B9BB80}"/>
                  </a:ext>
                </a:extLst>
              </p14:cNvPr>
              <p14:cNvContentPartPr/>
              <p14:nvPr/>
            </p14:nvContentPartPr>
            <p14:xfrm>
              <a:off x="1070640" y="1041480"/>
              <a:ext cx="8844120" cy="6294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4AA1143-0530-6C4E-B3CA-F16B89B9BB8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1280" y="1032120"/>
                <a:ext cx="8862840" cy="6313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Schedule Before or After Register Allocation?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447800" y="2282825"/>
            <a:ext cx="16954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load(r10)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load(r11)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r3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r4 = r1 – r12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r2 + r4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r6 = r5 +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r7 = load(r13)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r8 = r7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(r8, r6)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410200" y="2359025"/>
            <a:ext cx="17113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load(R2)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R1 = R1 –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R1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R5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load(R4)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R5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(R5, R2)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394325" y="1790700"/>
            <a:ext cx="177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physical registers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00200" y="1828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virtual registers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371600" y="5302250"/>
            <a:ext cx="708342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Too many artificial ordering constraints if schedule after allocation!!!!</a:t>
            </a:r>
          </a:p>
          <a:p>
            <a:endParaRPr lang="en-US" altLang="en-US"/>
          </a:p>
          <a:p>
            <a:r>
              <a:rPr lang="en-US" altLang="en-US"/>
              <a:t>But, need to schedule after allocation to bind spill code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0000"/>
                </a:solidFill>
              </a:rPr>
              <a:t>Solution, do both!  Prepass schedule, register allocation, postpass schedule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9343ADF-9FF6-3C4E-9383-810A49B04D5F}"/>
                  </a:ext>
                </a:extLst>
              </p14:cNvPr>
              <p14:cNvContentPartPr/>
              <p14:nvPr/>
            </p14:nvContentPartPr>
            <p14:xfrm>
              <a:off x="998280" y="1553040"/>
              <a:ext cx="8767800" cy="4160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9343ADF-9FF6-3C4E-9383-810A49B04D5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8920" y="1543680"/>
                <a:ext cx="8786520" cy="4179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Dependences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Data dependences</a:t>
            </a:r>
          </a:p>
          <a:p>
            <a:pPr lvl="1"/>
            <a:r>
              <a:rPr lang="en-US" altLang="en-US" dirty="0"/>
              <a:t>If 2 operations access the same register, they are dependent</a:t>
            </a:r>
          </a:p>
          <a:p>
            <a:pPr lvl="1"/>
            <a:r>
              <a:rPr lang="en-US" altLang="en-US" dirty="0"/>
              <a:t>However, only keep dependences to most recent producer/consumer as other edges are transitively redundant</a:t>
            </a:r>
          </a:p>
          <a:p>
            <a:pPr lvl="1"/>
            <a:r>
              <a:rPr lang="en-US" altLang="en-US" dirty="0"/>
              <a:t>Types of data dependences</a:t>
            </a:r>
          </a:p>
          <a:p>
            <a:endParaRPr lang="en-US" altLang="en-US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499A3C0-301E-C14A-BE9B-43EEE1EDE1A0}"/>
                  </a:ext>
                </a:extLst>
              </p14:cNvPr>
              <p14:cNvContentPartPr/>
              <p14:nvPr/>
            </p14:nvContentPartPr>
            <p14:xfrm>
              <a:off x="590400" y="470880"/>
              <a:ext cx="8238960" cy="6140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499A3C0-301E-C14A-BE9B-43EEE1EDE1A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1040" y="461520"/>
                <a:ext cx="8257680" cy="6159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Dependences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Memory dependences</a:t>
            </a:r>
          </a:p>
          <a:p>
            <a:pPr lvl="1"/>
            <a:r>
              <a:rPr lang="en-US" altLang="en-US" dirty="0"/>
              <a:t>Similar as register, but through memory</a:t>
            </a:r>
          </a:p>
          <a:p>
            <a:pPr lvl="1"/>
            <a:r>
              <a:rPr lang="en-US" altLang="en-US" dirty="0"/>
              <a:t>Memory dependences may be certain or maybe</a:t>
            </a:r>
          </a:p>
          <a:p>
            <a:r>
              <a:rPr lang="en-US" altLang="en-US" dirty="0"/>
              <a:t>Control dependences</a:t>
            </a:r>
          </a:p>
          <a:p>
            <a:pPr lvl="1"/>
            <a:r>
              <a:rPr lang="en-US" altLang="en-US" dirty="0"/>
              <a:t>We discussed this earlier</a:t>
            </a:r>
          </a:p>
          <a:p>
            <a:pPr lvl="1"/>
            <a:r>
              <a:rPr lang="en-US" altLang="en-US" dirty="0"/>
              <a:t>Branch determines whether an operation is executed or not</a:t>
            </a:r>
          </a:p>
          <a:p>
            <a:pPr lvl="1"/>
            <a:r>
              <a:rPr lang="en-US" altLang="en-US" dirty="0"/>
              <a:t>Operation must execute after/before a branch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3557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9718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9530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271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16764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8956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6640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2766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816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239000" y="4876800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/>
              <a:t>Control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6934200" y="5486400"/>
            <a:ext cx="166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if (r1 != 0)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    r2 = load(r1)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239000" y="5870575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7F9E53F-B035-C24F-A81F-CF1E30DD5431}"/>
                  </a:ext>
                </a:extLst>
              </p14:cNvPr>
              <p14:cNvContentPartPr/>
              <p14:nvPr/>
            </p14:nvContentPartPr>
            <p14:xfrm>
              <a:off x="700560" y="1440000"/>
              <a:ext cx="8921520" cy="5770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7F9E53F-B035-C24F-A81F-CF1E30DD543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1200" y="1430640"/>
                <a:ext cx="8940240" cy="5789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Graph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Represent dependences between operations in a block via a DAG</a:t>
            </a:r>
          </a:p>
          <a:p>
            <a:pPr lvl="1"/>
            <a:r>
              <a:rPr lang="en-US" altLang="en-US" dirty="0"/>
              <a:t>Nodes = operations/instructions</a:t>
            </a:r>
          </a:p>
          <a:p>
            <a:pPr lvl="1"/>
            <a:r>
              <a:rPr lang="en-US" altLang="en-US" dirty="0"/>
              <a:t>Edges = dependences</a:t>
            </a:r>
          </a:p>
          <a:p>
            <a:r>
              <a:rPr lang="en-US" altLang="en-US" dirty="0"/>
              <a:t>Single-pass traversal required to </a:t>
            </a:r>
            <a:br>
              <a:rPr lang="en-US" altLang="en-US" dirty="0"/>
            </a:br>
            <a:r>
              <a:rPr lang="en-US" altLang="en-US" dirty="0"/>
              <a:t>insert dependences</a:t>
            </a:r>
          </a:p>
          <a:p>
            <a:r>
              <a:rPr lang="en-US" altLang="en-US" dirty="0"/>
              <a:t>Example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28800" y="4419600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/>
              <a:t>1: r1 = load(r2)</a:t>
            </a:r>
          </a:p>
          <a:p>
            <a:r>
              <a:rPr lang="en-US" altLang="en-US" sz="2000" b="1"/>
              <a:t>2: r2 = r1 + r4</a:t>
            </a:r>
          </a:p>
          <a:p>
            <a:r>
              <a:rPr lang="en-US" altLang="en-US" sz="2000" b="1"/>
              <a:t>3: store (r4, r2)</a:t>
            </a:r>
          </a:p>
          <a:p>
            <a:r>
              <a:rPr lang="en-US" altLang="en-US" sz="2000" b="1"/>
              <a:t>4: p1 = cmpp (r2 &lt; 0)</a:t>
            </a:r>
          </a:p>
          <a:p>
            <a:r>
              <a:rPr lang="en-US" altLang="en-US" sz="2000" b="1"/>
              <a:t>5: branch if p1 to BB3</a:t>
            </a:r>
          </a:p>
          <a:p>
            <a:r>
              <a:rPr lang="en-US" altLang="en-US" sz="2000" b="1"/>
              <a:t>6: store (r1, r2)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391400" y="3048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3914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391400" y="5486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391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295400" y="6324600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BB3: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B7E5F6-7519-D848-8881-C42776033336}"/>
                  </a:ext>
                </a:extLst>
              </p14:cNvPr>
              <p14:cNvContentPartPr/>
              <p14:nvPr/>
            </p14:nvContentPartPr>
            <p14:xfrm>
              <a:off x="662760" y="473400"/>
              <a:ext cx="9223200" cy="6814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B7E5F6-7519-D848-8881-C427760333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3400" y="464040"/>
                <a:ext cx="9241920" cy="6833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27163"/>
            <a:ext cx="8229600" cy="5216525"/>
          </a:xfrm>
        </p:spPr>
        <p:txBody>
          <a:bodyPr/>
          <a:lstStyle/>
          <a:p>
            <a:r>
              <a:rPr lang="en-US" altLang="en-US" sz="2000" dirty="0"/>
              <a:t>Reminder: HW 2</a:t>
            </a:r>
          </a:p>
          <a:p>
            <a:pPr lvl="1"/>
            <a:r>
              <a:rPr lang="en-US" altLang="en-US" sz="1800" dirty="0">
                <a:sym typeface="Wingdings" panose="05000000000000000000" pitchFamily="2" charset="2"/>
              </a:rPr>
              <a:t>Due Fri, You should have started by now</a:t>
            </a:r>
          </a:p>
          <a:p>
            <a:pPr lvl="1"/>
            <a:r>
              <a:rPr lang="en-US" altLang="en-US" sz="1800" dirty="0">
                <a:sym typeface="Wingdings" panose="05000000000000000000" pitchFamily="2" charset="2"/>
              </a:rPr>
              <a:t>Talk to </a:t>
            </a:r>
            <a:r>
              <a:rPr lang="en-US" altLang="en-US" sz="1800" dirty="0" err="1">
                <a:sym typeface="Wingdings" panose="05000000000000000000" pitchFamily="2" charset="2"/>
              </a:rPr>
              <a:t>Yunjie</a:t>
            </a:r>
            <a:r>
              <a:rPr lang="en-US" altLang="en-US" sz="1800" dirty="0">
                <a:sym typeface="Wingdings" panose="05000000000000000000" pitchFamily="2" charset="2"/>
              </a:rPr>
              <a:t> &amp; </a:t>
            </a:r>
            <a:r>
              <a:rPr lang="en-US" altLang="en-US" sz="1800" dirty="0" err="1">
                <a:sym typeface="Wingdings" panose="05000000000000000000" pitchFamily="2" charset="2"/>
              </a:rPr>
              <a:t>Ze</a:t>
            </a:r>
            <a:r>
              <a:rPr lang="en-US" altLang="en-US" sz="1800" dirty="0">
                <a:sym typeface="Wingdings" panose="05000000000000000000" pitchFamily="2" charset="2"/>
              </a:rPr>
              <a:t> if you are stuck</a:t>
            </a:r>
            <a:endParaRPr lang="en-US" altLang="en-US" sz="1800" dirty="0"/>
          </a:p>
          <a:p>
            <a:r>
              <a:rPr lang="en-US" altLang="en-US" sz="2000" dirty="0"/>
              <a:t>Class project ideas</a:t>
            </a:r>
          </a:p>
          <a:p>
            <a:pPr lvl="1"/>
            <a:r>
              <a:rPr lang="en-US" altLang="en-US" sz="1800" dirty="0"/>
              <a:t>Project team formation and general topic</a:t>
            </a:r>
          </a:p>
          <a:p>
            <a:r>
              <a:rPr lang="en-US" altLang="en-US" sz="2000" dirty="0"/>
              <a:t>Today’s class</a:t>
            </a:r>
          </a:p>
          <a:p>
            <a:pPr lvl="1"/>
            <a:r>
              <a:rPr lang="en-US" altLang="en-US" sz="1800" dirty="0"/>
              <a:t>“Machine Description Driven Compilers for EPIC Processors”, B. Rau, V. </a:t>
            </a:r>
            <a:r>
              <a:rPr lang="en-US" altLang="en-US" sz="1800" dirty="0" err="1"/>
              <a:t>Kathail</a:t>
            </a:r>
            <a:r>
              <a:rPr lang="en-US" altLang="en-US" sz="1800" dirty="0"/>
              <a:t>, and S. Aditya, HP Technical Report, HPL-98-40, 1998. (long paper but informative)</a:t>
            </a:r>
          </a:p>
          <a:p>
            <a:r>
              <a:rPr lang="en-US" altLang="en-US" sz="2000" dirty="0"/>
              <a:t>Next class</a:t>
            </a:r>
          </a:p>
          <a:p>
            <a:pPr lvl="1"/>
            <a:r>
              <a:rPr lang="en-US" altLang="en-US" sz="1800" dirty="0">
                <a:cs typeface="Arial" panose="020B0604020202020204" pitchFamily="34" charset="0"/>
              </a:rPr>
              <a:t>“The Importance of </a:t>
            </a:r>
            <a:r>
              <a:rPr lang="en-US" altLang="en-US" sz="1800" dirty="0" err="1">
                <a:cs typeface="Arial" panose="020B0604020202020204" pitchFamily="34" charset="0"/>
              </a:rPr>
              <a:t>Prepass</a:t>
            </a:r>
            <a:r>
              <a:rPr lang="en-US" altLang="en-US" sz="1800" dirty="0">
                <a:cs typeface="Arial" panose="020B0604020202020204" pitchFamily="34" charset="0"/>
              </a:rPr>
              <a:t> Code Scheduling for Superscalar and </a:t>
            </a:r>
            <a:r>
              <a:rPr lang="en-US" altLang="en-US" sz="1800" dirty="0" err="1">
                <a:cs typeface="Arial" panose="020B0604020202020204" pitchFamily="34" charset="0"/>
              </a:rPr>
              <a:t>Superpipelined</a:t>
            </a:r>
            <a:r>
              <a:rPr lang="en-US" altLang="en-US" sz="1800" dirty="0">
                <a:cs typeface="Arial" panose="020B0604020202020204" pitchFamily="34" charset="0"/>
              </a:rPr>
              <a:t> Processors,” P. Chang et al., IEEE Transactions on Computers, 1995, pp. 353-370.</a:t>
            </a:r>
            <a:endParaRPr lang="en-US" altLang="en-US" sz="1800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4CF3B58-1B83-8244-A21A-68F3D93F561B}"/>
                  </a:ext>
                </a:extLst>
              </p14:cNvPr>
              <p14:cNvContentPartPr/>
              <p14:nvPr/>
            </p14:nvContentPartPr>
            <p14:xfrm>
              <a:off x="1300320" y="3574440"/>
              <a:ext cx="355680" cy="868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4CF3B58-1B83-8244-A21A-68F3D93F561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0960" y="3565080"/>
                <a:ext cx="374400" cy="887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Dependence Graph - 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4876800" cy="5216525"/>
          </a:xfrm>
        </p:spPr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2062162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68375" y="3931443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  <p:cxnSp>
        <p:nvCxnSpPr>
          <p:cNvPr id="10252" name="Straight Arrow Connector 2"/>
          <p:cNvCxnSpPr>
            <a:cxnSpLocks noChangeShapeType="1"/>
            <a:endCxn id="1024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3" name="Straight Arrow Connector 8"/>
          <p:cNvCxnSpPr>
            <a:cxnSpLocks noChangeShapeType="1"/>
            <a:stCxn id="10246" idx="4"/>
            <a:endCxn id="1024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4" name="Straight Arrow Connector 10"/>
          <p:cNvCxnSpPr>
            <a:cxnSpLocks noChangeShapeType="1"/>
            <a:stCxn id="10248" idx="4"/>
            <a:endCxn id="1024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5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59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0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1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2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3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5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10266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0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1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10272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308768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Instructions 1-4 have 0 cycle</a:t>
            </a:r>
            <a:br>
              <a:rPr lang="en-US" altLang="en-US" sz="1600">
                <a:solidFill>
                  <a:srgbClr val="FF0000"/>
                </a:solidFill>
              </a:rPr>
            </a:br>
            <a:r>
              <a:rPr lang="en-US" altLang="en-US" sz="1600">
                <a:solidFill>
                  <a:srgbClr val="FF0000"/>
                </a:solidFill>
              </a:rPr>
              <a:t>control dependence to instruction 5</a:t>
            </a:r>
          </a:p>
          <a:p>
            <a:endParaRPr lang="en-US" altLang="en-US" sz="1600">
              <a:solidFill>
                <a:srgbClr val="FF0000"/>
              </a:solidFill>
            </a:endParaRPr>
          </a:p>
          <a:p>
            <a:r>
              <a:rPr lang="en-US" altLang="en-US" sz="1600">
                <a:solidFill>
                  <a:srgbClr val="FF0000"/>
                </a:solidFill>
              </a:rPr>
              <a:t>5</a:t>
            </a:r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6 1 cycle control dependence</a:t>
            </a:r>
            <a:endParaRPr lang="en-US" altLang="en-US" sz="16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043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Edge Latencies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dirty="0"/>
              <a:t>Edge latency</a:t>
            </a:r>
            <a:r>
              <a:rPr lang="en-US" altLang="en-US" dirty="0"/>
              <a:t> = minimum number of cycles necessary between initiation of the predecessor and successor in order to satisfy the dependence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Register flow dependence, </a:t>
            </a:r>
            <a:r>
              <a:rPr lang="en-US" altLang="en-US" dirty="0">
                <a:solidFill>
                  <a:srgbClr val="FF0000"/>
                </a:solidFill>
              </a:rPr>
              <a:t>a</a:t>
            </a:r>
            <a:r>
              <a:rPr lang="en-US" altLang="en-US" dirty="0"/>
              <a:t> = b + c </a:t>
            </a:r>
            <a:r>
              <a:rPr lang="en-US" altLang="en-US" dirty="0">
                <a:sym typeface="Wingdings" panose="05000000000000000000" pitchFamily="2" charset="2"/>
              </a:rPr>
              <a:t> d =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>
                <a:sym typeface="Wingdings" panose="05000000000000000000" pitchFamily="2" charset="2"/>
              </a:rPr>
              <a:t> + 1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Latency of producer instruction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Register anti dependence, a = </a:t>
            </a:r>
            <a:r>
              <a:rPr lang="en-US" altLang="en-US" dirty="0">
                <a:solidFill>
                  <a:srgbClr val="FF0000"/>
                </a:solidFill>
              </a:rPr>
              <a:t>b</a:t>
            </a:r>
            <a:r>
              <a:rPr lang="en-US" altLang="en-US" dirty="0"/>
              <a:t> + c  </a:t>
            </a:r>
            <a:r>
              <a:rPr lang="en-US" altLang="en-US" dirty="0">
                <a:sym typeface="Wingdings" panose="05000000000000000000" pitchFamily="2" charset="2"/>
              </a:rPr>
              <a:t> 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b</a:t>
            </a:r>
            <a:r>
              <a:rPr lang="en-US" altLang="en-US" dirty="0">
                <a:sym typeface="Wingdings" panose="05000000000000000000" pitchFamily="2" charset="2"/>
              </a:rPr>
              <a:t> = d + 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0 cycles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Register output dependence, </a:t>
            </a:r>
            <a:r>
              <a:rPr lang="en-US" altLang="en-US" dirty="0">
                <a:solidFill>
                  <a:srgbClr val="FF0000"/>
                </a:solidFill>
              </a:rPr>
              <a:t>a</a:t>
            </a:r>
            <a:r>
              <a:rPr lang="en-US" altLang="en-US" dirty="0"/>
              <a:t> = b + c 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>
                <a:sym typeface="Wingdings" panose="05000000000000000000" pitchFamily="2" charset="2"/>
              </a:rPr>
              <a:t> = d + 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1 cycle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Is negative latency possible?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Yes, means successor can start before predecessor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We will only deal with latency &gt;= 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6849177-0D34-9A4A-A750-CEC3F99A5C3E}"/>
                  </a:ext>
                </a:extLst>
              </p14:cNvPr>
              <p14:cNvContentPartPr/>
              <p14:nvPr/>
            </p14:nvContentPartPr>
            <p14:xfrm>
              <a:off x="164160" y="217440"/>
              <a:ext cx="9677520" cy="6969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6849177-0D34-9A4A-A750-CEC3F99A5C3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4800" y="208080"/>
                <a:ext cx="9696240" cy="6988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Edge Latencies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Memory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Store </a:t>
            </a:r>
            <a:r>
              <a:rPr lang="en-US" altLang="en-US" dirty="0">
                <a:sym typeface="Wingdings" panose="05000000000000000000" pitchFamily="2" charset="2"/>
              </a:rPr>
              <a:t> load (memory flow)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Load  Store (memory anti)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Store  Store (memory output)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All 1 cycle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Control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branch </a:t>
            </a:r>
            <a:r>
              <a:rPr lang="en-US" altLang="en-US" dirty="0">
                <a:sym typeface="Wingdings" panose="05000000000000000000" pitchFamily="2" charset="2"/>
              </a:rPr>
              <a:t> b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Instructions inside then/else paths dependent on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1 cycle for most processors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 </a:t>
            </a:r>
            <a:r>
              <a:rPr lang="en-US" altLang="en-US" dirty="0">
                <a:sym typeface="Wingdings" panose="05000000000000000000" pitchFamily="2" charset="2"/>
              </a:rPr>
              <a:t>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Op a must be issued before the branch completes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0 cycles for most processors 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EC1BFB9-F958-E944-8B45-C128F51186B6}"/>
                  </a:ext>
                </a:extLst>
              </p14:cNvPr>
              <p14:cNvContentPartPr/>
              <p14:nvPr/>
            </p14:nvContentPartPr>
            <p14:xfrm>
              <a:off x="856800" y="1384920"/>
              <a:ext cx="9100800" cy="5610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EC1BFB9-F958-E944-8B45-C128F51186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7440" y="1375560"/>
                <a:ext cx="9119520" cy="5628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5875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machine model</a:t>
            </a:r>
          </a:p>
          <a:p>
            <a:endParaRPr lang="en-US" altLang="en-US"/>
          </a:p>
          <a:p>
            <a:r>
              <a:rPr lang="en-US" altLang="en-US"/>
              <a:t>latencies</a:t>
            </a:r>
          </a:p>
          <a:p>
            <a:endParaRPr lang="en-US" altLang="en-US"/>
          </a:p>
          <a:p>
            <a:r>
              <a:rPr lang="en-US" altLang="en-US"/>
              <a:t>add:    1</a:t>
            </a:r>
          </a:p>
          <a:p>
            <a:r>
              <a:rPr lang="en-US" altLang="en-US"/>
              <a:t>mpy:    3</a:t>
            </a:r>
          </a:p>
          <a:p>
            <a:r>
              <a:rPr lang="en-US" altLang="en-US"/>
              <a:t>load:   2</a:t>
            </a:r>
          </a:p>
          <a:p>
            <a:r>
              <a:rPr lang="en-US" altLang="en-US"/>
              <a:t>           sync 1</a:t>
            </a:r>
          </a:p>
          <a:p>
            <a:r>
              <a:rPr lang="en-US" altLang="en-US"/>
              <a:t>store: 1</a:t>
            </a:r>
          </a:p>
          <a:p>
            <a:r>
              <a:rPr lang="en-US" altLang="en-US"/>
              <a:t>           sync 1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848600" y="1825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848600" y="24352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848600" y="42640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848600" y="36544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848600" y="30448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848600" y="4873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848600" y="5490378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7848600" y="6107131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75E511A-B54A-144B-9B84-56BB8DA5F859}"/>
                  </a:ext>
                </a:extLst>
              </p14:cNvPr>
              <p14:cNvContentPartPr/>
              <p14:nvPr/>
            </p14:nvContentPartPr>
            <p14:xfrm>
              <a:off x="1099440" y="417960"/>
              <a:ext cx="7710480" cy="6836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75E511A-B54A-144B-9B84-56BB8DA5F85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0080" y="408600"/>
                <a:ext cx="7729200" cy="6855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Graph Properties - Estart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Estart = earliest start time, (as soon as possible - ASAP)</a:t>
            </a:r>
          </a:p>
          <a:p>
            <a:pPr lvl="1"/>
            <a:r>
              <a:rPr lang="en-US" altLang="en-US"/>
              <a:t>Schedule length with infinite resources (dependence height)</a:t>
            </a:r>
          </a:p>
          <a:p>
            <a:pPr lvl="1"/>
            <a:r>
              <a:rPr lang="en-US" altLang="en-US"/>
              <a:t>Estart = 0 if node has no predecessors</a:t>
            </a:r>
          </a:p>
          <a:p>
            <a:pPr lvl="1"/>
            <a:r>
              <a:rPr lang="en-US" altLang="en-US"/>
              <a:t>Estart = MAX(Estart(pred) + latency) for each predecessor node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4958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3886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45720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3886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4572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4648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5029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41910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41148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6482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40386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40386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47244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038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41148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7244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48768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44196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41148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6482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49530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2672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40386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7338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41148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47244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48006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3434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30FA47A-9390-594D-B797-565C04155F0A}"/>
                  </a:ext>
                </a:extLst>
              </p14:cNvPr>
              <p14:cNvContentPartPr/>
              <p14:nvPr/>
            </p14:nvContentPartPr>
            <p14:xfrm>
              <a:off x="230760" y="911520"/>
              <a:ext cx="8383680" cy="5935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30FA47A-9390-594D-B797-565C04155F0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1400" y="902160"/>
                <a:ext cx="8402400" cy="595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Lstart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Lstart = latest start time, ALAP </a:t>
            </a:r>
          </a:p>
          <a:p>
            <a:pPr lvl="1"/>
            <a:r>
              <a:rPr lang="en-US" altLang="en-US"/>
              <a:t>Latest time a node can be scheduled s.t. sched length not increased beyond infinite resource schedule length</a:t>
            </a:r>
          </a:p>
          <a:p>
            <a:pPr lvl="1"/>
            <a:r>
              <a:rPr lang="en-US" altLang="en-US"/>
              <a:t>Lstart = Estart if node has no successors</a:t>
            </a:r>
          </a:p>
          <a:p>
            <a:pPr lvl="1"/>
            <a:r>
              <a:rPr lang="en-US" altLang="en-US"/>
              <a:t>Lstart = MIN(Lstart(succ) - latency) for each successor node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44196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Slack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Slack =  measure of the scheduling freedom</a:t>
            </a:r>
          </a:p>
          <a:p>
            <a:pPr lvl="1"/>
            <a:r>
              <a:rPr lang="en-US" altLang="en-US"/>
              <a:t>Slack = Lstart – Estart for each node</a:t>
            </a:r>
          </a:p>
          <a:p>
            <a:pPr lvl="1"/>
            <a:r>
              <a:rPr lang="en-US" altLang="en-US"/>
              <a:t>Larger slack means more mobility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44196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Critical Path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Critical operations = Operations with slack = 0</a:t>
            </a:r>
          </a:p>
          <a:p>
            <a:pPr lvl="1"/>
            <a:r>
              <a:rPr lang="en-US" altLang="en-US"/>
              <a:t>No mobility, cannot be delayed without extending the schedule length of the block</a:t>
            </a:r>
          </a:p>
          <a:p>
            <a:pPr lvl="1"/>
            <a:r>
              <a:rPr lang="en-US" altLang="en-US"/>
              <a:t>Critical path = sequence of critical operations from node with no predecessors to exit node, can be multiple crit paths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4191000" y="42672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4419600" y="43434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36145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Node	Estart	Lstart	Slack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180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Critical path(s) = </a:t>
            </a:r>
          </a:p>
        </p:txBody>
      </p:sp>
    </p:spTree>
    <p:extLst>
      <p:ext uri="{BB962C8B-B14F-4D97-AF65-F5344CB8AC3E}">
        <p14:creationId xmlns:p14="http://schemas.microsoft.com/office/powerpoint/2010/main" val="2375446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From Last Time - Solution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47800" y="1901825"/>
            <a:ext cx="211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Assume: + = 1, * = 3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52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r2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743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r3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276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  <a:p>
            <a:r>
              <a:rPr lang="en-US" altLang="en-US"/>
              <a:t>r4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810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  <a:p>
            <a:r>
              <a:rPr lang="en-US" altLang="en-US"/>
              <a:t>r5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267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r6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52400" y="2435225"/>
            <a:ext cx="133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operand</a:t>
            </a:r>
          </a:p>
          <a:p>
            <a:r>
              <a:rPr lang="en-US" altLang="en-US"/>
              <a:t>arrival times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133600" y="3425825"/>
            <a:ext cx="1873250" cy="16319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r10 = r1 * r2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r11 = r10 +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r12 = r11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r13 = r12 – r5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r14 = r13 + r6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838200" y="5330825"/>
            <a:ext cx="4508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Back susbstitute</a:t>
            </a:r>
          </a:p>
          <a:p>
            <a:r>
              <a:rPr lang="en-US" altLang="en-US"/>
              <a:t>Re-express in tree-height reduced form</a:t>
            </a:r>
          </a:p>
          <a:p>
            <a:r>
              <a:rPr lang="en-US" altLang="en-US"/>
              <a:t>	</a:t>
            </a:r>
            <a:r>
              <a:rPr lang="en-US" altLang="en-US" u="sng"/>
              <a:t>Account for latency and arrival times</a:t>
            </a:r>
          </a:p>
        </p:txBody>
      </p:sp>
      <p:sp>
        <p:nvSpPr>
          <p:cNvPr id="12301" name="TextBox 1"/>
          <p:cNvSpPr txBox="1">
            <a:spLocks noChangeArrowheads="1"/>
          </p:cNvSpPr>
          <p:nvPr/>
        </p:nvSpPr>
        <p:spPr bwMode="auto">
          <a:xfrm>
            <a:off x="5480050" y="1773238"/>
            <a:ext cx="4613275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Expression after back substitution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r1 * r2 + r3 + r4 - r5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Want to perform operations on r1,r2,r3,r6 first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due to operand arrival times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t1 = r1 * r2</a:t>
            </a:r>
          </a:p>
          <a:p>
            <a:r>
              <a:rPr lang="en-US" altLang="en-US">
                <a:solidFill>
                  <a:srgbClr val="FF0000"/>
                </a:solidFill>
              </a:rPr>
              <a:t>t2 = r3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The multiply will take 3 cycles, so combine t2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with r4 and then r5, and then finally t1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t3 = t2 + r4</a:t>
            </a:r>
          </a:p>
          <a:p>
            <a:r>
              <a:rPr lang="en-US" altLang="en-US">
                <a:solidFill>
                  <a:srgbClr val="FF0000"/>
                </a:solidFill>
              </a:rPr>
              <a:t>t4 = t3 – r5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t1 + t4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Equivalently, the fully parenthesized expression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((r1 * r2) + (((r3 + r6) + r4) - r5))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Loop Unrolling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22367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216116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3197225"/>
            <a:ext cx="213872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  <a:p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2660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937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9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388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6388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295400" y="5105400"/>
            <a:ext cx="287290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= replicate loop body </a:t>
            </a:r>
          </a:p>
          <a:p>
            <a:r>
              <a:rPr lang="en-US" altLang="en-US" dirty="0"/>
              <a:t>n-1 times.</a:t>
            </a:r>
          </a:p>
          <a:p>
            <a:endParaRPr lang="en-US" altLang="en-US" dirty="0"/>
          </a:p>
          <a:p>
            <a:r>
              <a:rPr lang="en-US" altLang="en-US" dirty="0"/>
              <a:t>Hope to enable overlap of</a:t>
            </a:r>
          </a:p>
          <a:p>
            <a:r>
              <a:rPr lang="en-US" altLang="en-US" dirty="0"/>
              <a:t>operation execution from</a:t>
            </a:r>
          </a:p>
          <a:p>
            <a:r>
              <a:rPr lang="en-US" altLang="en-US" dirty="0"/>
              <a:t>different iterations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648200" y="28956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62400" y="2511425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 3 times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747568" y="6524152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00418" y="1526182"/>
            <a:ext cx="23086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for (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=x;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&lt; 100;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sum += a[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]*b[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" name="Down Arrow 1"/>
          <p:cNvSpPr/>
          <p:nvPr/>
        </p:nvSpPr>
        <p:spPr bwMode="auto">
          <a:xfrm>
            <a:off x="2286000" y="2395538"/>
            <a:ext cx="445851" cy="37147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0C686DC-CE2F-E440-AF1E-825AF2FD9347}"/>
                  </a:ext>
                </a:extLst>
              </p14:cNvPr>
              <p14:cNvContentPartPr/>
              <p14:nvPr/>
            </p14:nvContentPartPr>
            <p14:xfrm>
              <a:off x="816840" y="1521360"/>
              <a:ext cx="1299240" cy="992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0C686DC-CE2F-E440-AF1E-825AF2FD934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7480" y="1512000"/>
                <a:ext cx="1317960" cy="101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67935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/>
              <a:t>From Last Time: What if the Trip Count is not Statically Known?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35075" y="3124200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r4 = ??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62397" y="344011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28901" y="2397775"/>
            <a:ext cx="11641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14651" y="3725932"/>
            <a:ext cx="116410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  <a:endParaRPr lang="en-US" altLang="en-US" sz="1400" b="1" dirty="0">
              <a:solidFill>
                <a:schemeClr val="tx2"/>
              </a:solidFill>
            </a:endParaRPr>
          </a:p>
          <a:p>
            <a:endParaRPr lang="en-US" altLang="en-US" sz="14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89383"/>
            <a:ext cx="183575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400" b="1" dirty="0" err="1"/>
              <a:t>goto</a:t>
            </a:r>
            <a:r>
              <a:rPr lang="en-US" altLang="en-US" sz="14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280150" y="3744197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280150" y="508110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730338" y="286783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724829" y="4130014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24829" y="5612403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808218" y="23622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038709" y="3897362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216711" y="2543868"/>
            <a:ext cx="262123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Create a </a:t>
            </a:r>
            <a:r>
              <a:rPr lang="en-US" altLang="en-US" dirty="0" err="1">
                <a:solidFill>
                  <a:srgbClr val="FF0000"/>
                </a:solidFill>
              </a:rPr>
              <a:t>preloop</a:t>
            </a:r>
            <a:r>
              <a:rPr lang="en-US" altLang="en-US" dirty="0">
                <a:solidFill>
                  <a:srgbClr val="FF0000"/>
                </a:solidFill>
              </a:rPr>
              <a:t> to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ensure trip count of 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unrolled loop is a multiple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of the unroll factor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08218" y="6510409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414651" y="1679242"/>
            <a:ext cx="27365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for (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=0;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&lt; ((400-r4)/4)%3;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    sum += a[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]*b[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460580" y="1690747"/>
            <a:ext cx="937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err="1">
                <a:solidFill>
                  <a:srgbClr val="00B050"/>
                </a:solidFill>
              </a:rPr>
              <a:t>preloop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3A51AA5-B960-3E40-B835-58DC89A66DCA}"/>
                  </a:ext>
                </a:extLst>
              </p14:cNvPr>
              <p14:cNvContentPartPr/>
              <p14:nvPr/>
            </p14:nvContentPartPr>
            <p14:xfrm>
              <a:off x="5509080" y="2394000"/>
              <a:ext cx="2946960" cy="4275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3A51AA5-B960-3E40-B835-58DC89A66DC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99720" y="2384640"/>
                <a:ext cx="2965680" cy="429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2554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Unrolling Not Enough for Overlapping Iterations: Register Renaming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84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438400" y="3197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4384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3622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3622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6605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6764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6764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288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09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609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09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601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01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31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33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33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48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4456112" y="3579813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E9610CE-0D33-AA49-9AEB-9C6EECCB8FD7}"/>
                  </a:ext>
                </a:extLst>
              </p14:cNvPr>
              <p14:cNvContentPartPr/>
              <p14:nvPr/>
            </p14:nvContentPartPr>
            <p14:xfrm>
              <a:off x="2133360" y="1607760"/>
              <a:ext cx="5468400" cy="3996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E9610CE-0D33-AA49-9AEB-9C6EECCB8FD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24000" y="1598400"/>
                <a:ext cx="5487120" cy="401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5809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Register Renaming is Not Enough!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Still not much overlap possible</a:t>
            </a:r>
          </a:p>
          <a:p>
            <a:r>
              <a:rPr lang="en-US" altLang="en-US" sz="2000"/>
              <a:t>Problems</a:t>
            </a:r>
          </a:p>
          <a:p>
            <a:pPr lvl="1"/>
            <a:r>
              <a:rPr lang="en-US" altLang="en-US" sz="1800"/>
              <a:t>r2, r4, r6 sequentialize the iterations</a:t>
            </a:r>
          </a:p>
          <a:p>
            <a:pPr lvl="1"/>
            <a:r>
              <a:rPr lang="en-US" altLang="en-US" sz="1800"/>
              <a:t>Need to rename these</a:t>
            </a:r>
          </a:p>
          <a:p>
            <a:r>
              <a:rPr lang="en-US" altLang="en-US" sz="2000"/>
              <a:t>2 specialized renaming optis</a:t>
            </a:r>
          </a:p>
          <a:p>
            <a:pPr lvl="1"/>
            <a:r>
              <a:rPr lang="en-US" altLang="en-US" sz="1800"/>
              <a:t>Accumulator variable expansion (r6)</a:t>
            </a:r>
          </a:p>
          <a:p>
            <a:pPr lvl="1"/>
            <a:r>
              <a:rPr lang="en-US" altLang="en-US" sz="1800"/>
              <a:t>Induction variable expansion (r2, r4)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57F314-AA13-114D-B202-1560FA1C6677}"/>
                  </a:ext>
                </a:extLst>
              </p14:cNvPr>
              <p14:cNvContentPartPr/>
              <p14:nvPr/>
            </p14:nvContentPartPr>
            <p14:xfrm>
              <a:off x="1933920" y="2389680"/>
              <a:ext cx="6497640" cy="3756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57F314-AA13-114D-B202-1560FA1C667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4560" y="2380320"/>
                <a:ext cx="6516360" cy="3775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Accumulator Variable Expansion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Accumulator variable</a:t>
            </a:r>
          </a:p>
          <a:p>
            <a:pPr lvl="1"/>
            <a:r>
              <a:rPr lang="en-US" altLang="en-US" sz="1800"/>
              <a:t>x = x + y or x = x – y</a:t>
            </a:r>
          </a:p>
          <a:p>
            <a:pPr lvl="1"/>
            <a:r>
              <a:rPr lang="en-US" altLang="en-US" sz="1800"/>
              <a:t>where y is loop </a:t>
            </a:r>
            <a:r>
              <a:rPr lang="en-US" altLang="en-US" sz="1800" u="sng"/>
              <a:t>variant</a:t>
            </a:r>
            <a:r>
              <a:rPr lang="en-US" altLang="en-US" sz="1800"/>
              <a:t>!!</a:t>
            </a:r>
          </a:p>
          <a:p>
            <a:r>
              <a:rPr lang="en-US" altLang="en-US" sz="2000"/>
              <a:t>Create n-1 temporary accumulators</a:t>
            </a:r>
          </a:p>
          <a:p>
            <a:r>
              <a:rPr lang="en-US" altLang="en-US" sz="2000"/>
              <a:t>Each iteration targets a different accumulator</a:t>
            </a:r>
          </a:p>
          <a:p>
            <a:r>
              <a:rPr lang="en-US" altLang="en-US" sz="2000"/>
              <a:t>Sum up the accumulator variables at the end</a:t>
            </a:r>
          </a:p>
          <a:p>
            <a:r>
              <a:rPr lang="en-US" altLang="en-US" sz="2000"/>
              <a:t>May not be safe for floating-point values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r16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r16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r26 </a:t>
            </a:r>
            <a:r>
              <a:rPr lang="en-US" altLang="en-US" sz="1600" b="1">
                <a:solidFill>
                  <a:schemeClr val="tx1"/>
                </a:solidFill>
              </a:rPr>
              <a:t>= </a:t>
            </a:r>
            <a:r>
              <a:rPr lang="en-US" altLang="en-US" sz="1600" b="1">
                <a:solidFill>
                  <a:srgbClr val="FF0000"/>
                </a:solidFill>
              </a:rPr>
              <a:t>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r16 = r26 = 0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r6 = r6 + r16 + r26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4421AEC-BBF6-A44D-A27C-BE5E0C6CB5F4}"/>
                  </a:ext>
                </a:extLst>
              </p14:cNvPr>
              <p14:cNvContentPartPr/>
              <p14:nvPr/>
            </p14:nvContentPartPr>
            <p14:xfrm>
              <a:off x="845280" y="1496880"/>
              <a:ext cx="8719200" cy="540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4421AEC-BBF6-A44D-A27C-BE5E0C6CB5F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5920" y="1487520"/>
                <a:ext cx="8737920" cy="542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Induction Variable Expansion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Induction variable</a:t>
            </a:r>
          </a:p>
          <a:p>
            <a:pPr lvl="1"/>
            <a:r>
              <a:rPr lang="en-US" altLang="en-US" sz="1800"/>
              <a:t>x = x + y or x = x – y</a:t>
            </a:r>
          </a:p>
          <a:p>
            <a:pPr lvl="1"/>
            <a:r>
              <a:rPr lang="en-US" altLang="en-US" sz="1800"/>
              <a:t>where y is loop </a:t>
            </a:r>
            <a:r>
              <a:rPr lang="en-US" altLang="en-US" sz="1800" u="sng"/>
              <a:t>invariant</a:t>
            </a:r>
            <a:r>
              <a:rPr lang="en-US" altLang="en-US" sz="1800"/>
              <a:t>!!</a:t>
            </a:r>
          </a:p>
          <a:p>
            <a:r>
              <a:rPr lang="en-US" altLang="en-US" sz="2000"/>
              <a:t>Create n-1 additional induction variables</a:t>
            </a:r>
          </a:p>
          <a:p>
            <a:r>
              <a:rPr lang="en-US" altLang="en-US" sz="2000"/>
              <a:t>Each iteration uses and modifies a different induction variable</a:t>
            </a:r>
          </a:p>
          <a:p>
            <a:r>
              <a:rPr lang="en-US" altLang="en-US" sz="2000"/>
              <a:t>Initialize induction variables to init, init+step, init+2*step, etc.</a:t>
            </a:r>
          </a:p>
          <a:p>
            <a:r>
              <a:rPr lang="en-US" altLang="en-US" sz="2000"/>
              <a:t>Step increased to n*original step</a:t>
            </a:r>
          </a:p>
          <a:p>
            <a:r>
              <a:rPr lang="en-US" altLang="en-US" sz="2000"/>
              <a:t>Now iterations are completely independent !!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86000" y="2054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86000" y="3578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r12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r14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</a:t>
            </a:r>
            <a:r>
              <a:rPr lang="en-US" altLang="en-US" sz="1600" b="1">
                <a:solidFill>
                  <a:srgbClr val="FF0000"/>
                </a:solidFill>
              </a:rPr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r12 = r12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r14 = r14 + 12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286000" y="5102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r24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r22 = r22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r24 = r24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209800" y="3581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2209800" y="5105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508125" y="2781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524000" y="4187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524000" y="5711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676400" y="2054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286000" y="1851025"/>
            <a:ext cx="116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286000" y="6854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286000" y="1444625"/>
            <a:ext cx="2063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rgbClr val="FF0000"/>
                </a:solidFill>
              </a:rPr>
              <a:t>r12 = r2 + 4, r22 = r2 + 8</a:t>
            </a:r>
          </a:p>
          <a:p>
            <a:r>
              <a:rPr lang="en-US" altLang="en-US" sz="1400" b="1">
                <a:solidFill>
                  <a:srgbClr val="FF0000"/>
                </a:solidFill>
              </a:rPr>
              <a:t>r14 = r4 + 4, r24 = r4 + 8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542B61D-51FE-944B-BDA2-A9BC0C9DDB05}"/>
                  </a:ext>
                </a:extLst>
              </p14:cNvPr>
              <p14:cNvContentPartPr/>
              <p14:nvPr/>
            </p14:nvContentPartPr>
            <p14:xfrm>
              <a:off x="2250720" y="360000"/>
              <a:ext cx="6675480" cy="6208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542B61D-51FE-944B-BDA2-A9BC0C9DDB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41360" y="350640"/>
                <a:ext cx="6694200" cy="6227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12325</TotalTime>
  <Words>2993</Words>
  <Application>Microsoft Office PowerPoint</Application>
  <PresentationFormat>Custom</PresentationFormat>
  <Paragraphs>745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hp new</vt:lpstr>
      <vt:lpstr>EECS 583 – Class 10 ILP Optimization and Intro. to Code Generation</vt:lpstr>
      <vt:lpstr>Announcements &amp; Reading Material</vt:lpstr>
      <vt:lpstr>Class Problem From Last Time - Solution</vt:lpstr>
      <vt:lpstr>From Last Time: Loop Unrolling</vt:lpstr>
      <vt:lpstr>From Last Time: What if the Trip Count is not Statically Known?</vt:lpstr>
      <vt:lpstr>Unrolling Not Enough for Overlapping Iterations: Register Renaming</vt:lpstr>
      <vt:lpstr>Register Renaming is Not Enough!</vt:lpstr>
      <vt:lpstr>Accumulator Variable Expansion</vt:lpstr>
      <vt:lpstr>Induction Variable Expansion</vt:lpstr>
      <vt:lpstr>Better Induction Variable Expansion</vt:lpstr>
      <vt:lpstr>Homework Problem</vt:lpstr>
      <vt:lpstr>Homework Problem - Answer</vt:lpstr>
      <vt:lpstr>Code Generation</vt:lpstr>
      <vt:lpstr>Scheduling Operations</vt:lpstr>
      <vt:lpstr>More Stuff to Worry About</vt:lpstr>
      <vt:lpstr>Schedule Before or After Register Allocation?</vt:lpstr>
      <vt:lpstr>Data Dependences</vt:lpstr>
      <vt:lpstr>More Dependences</vt:lpstr>
      <vt:lpstr>Dependence Graph</vt:lpstr>
      <vt:lpstr>Dependence Graph - Solution</vt:lpstr>
      <vt:lpstr>Dependence Edge Latencies</vt:lpstr>
      <vt:lpstr>Dependence Edge Latencies (2)</vt:lpstr>
      <vt:lpstr>Class Problem</vt:lpstr>
      <vt:lpstr>Dependence Graph Properties - Estart</vt:lpstr>
      <vt:lpstr>Lstart</vt:lpstr>
      <vt:lpstr>Slack</vt:lpstr>
      <vt:lpstr>Critical Path</vt:lpstr>
      <vt:lpstr>Homework Problem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247</cp:revision>
  <cp:lastPrinted>2001-10-18T06:50:13Z</cp:lastPrinted>
  <dcterms:created xsi:type="dcterms:W3CDTF">1999-01-24T07:45:10Z</dcterms:created>
  <dcterms:modified xsi:type="dcterms:W3CDTF">2021-10-04T18:13:47Z</dcterms:modified>
</cp:coreProperties>
</file>