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445" r:id="rId3"/>
    <p:sldId id="357" r:id="rId4"/>
    <p:sldId id="438" r:id="rId5"/>
    <p:sldId id="363" r:id="rId6"/>
    <p:sldId id="435" r:id="rId7"/>
    <p:sldId id="365" r:id="rId8"/>
    <p:sldId id="364" r:id="rId9"/>
    <p:sldId id="367" r:id="rId10"/>
    <p:sldId id="366" r:id="rId11"/>
    <p:sldId id="396" r:id="rId12"/>
    <p:sldId id="369" r:id="rId13"/>
    <p:sldId id="402" r:id="rId14"/>
    <p:sldId id="406" r:id="rId15"/>
    <p:sldId id="405" r:id="rId16"/>
    <p:sldId id="407" r:id="rId17"/>
    <p:sldId id="408" r:id="rId18"/>
    <p:sldId id="409" r:id="rId19"/>
    <p:sldId id="410" r:id="rId20"/>
    <p:sldId id="411" r:id="rId21"/>
    <p:sldId id="443" r:id="rId22"/>
    <p:sldId id="442" r:id="rId23"/>
    <p:sldId id="444" r:id="rId24"/>
    <p:sldId id="391" r:id="rId25"/>
    <p:sldId id="373" r:id="rId26"/>
    <p:sldId id="374" r:id="rId27"/>
    <p:sldId id="377" r:id="rId28"/>
    <p:sldId id="378" r:id="rId29"/>
    <p:sldId id="379" r:id="rId30"/>
    <p:sldId id="380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4" r:id="rId41"/>
    <p:sldId id="398" r:id="rId42"/>
    <p:sldId id="400" r:id="rId43"/>
    <p:sldId id="392" r:id="rId44"/>
    <p:sldId id="395" r:id="rId45"/>
    <p:sldId id="393" r:id="rId46"/>
    <p:sldId id="397" r:id="rId47"/>
    <p:sldId id="413" r:id="rId48"/>
    <p:sldId id="414" r:id="rId49"/>
    <p:sldId id="417" r:id="rId50"/>
    <p:sldId id="419" r:id="rId51"/>
    <p:sldId id="418" r:id="rId52"/>
    <p:sldId id="420" r:id="rId53"/>
    <p:sldId id="421" r:id="rId54"/>
    <p:sldId id="422" r:id="rId55"/>
    <p:sldId id="424" r:id="rId56"/>
    <p:sldId id="425" r:id="rId57"/>
    <p:sldId id="427" r:id="rId58"/>
    <p:sldId id="429" r:id="rId59"/>
    <p:sldId id="431" r:id="rId60"/>
    <p:sldId id="433" r:id="rId61"/>
    <p:sldId id="432" r:id="rId62"/>
    <p:sldId id="436" r:id="rId63"/>
    <p:sldId id="434" r:id="rId64"/>
    <p:sldId id="44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138614-D858-479A-A4FA-28346FDC92BE}">
          <p14:sldIdLst>
            <p14:sldId id="256"/>
            <p14:sldId id="445"/>
            <p14:sldId id="357"/>
            <p14:sldId id="438"/>
            <p14:sldId id="363"/>
            <p14:sldId id="435"/>
            <p14:sldId id="365"/>
            <p14:sldId id="364"/>
            <p14:sldId id="367"/>
            <p14:sldId id="366"/>
            <p14:sldId id="396"/>
            <p14:sldId id="369"/>
            <p14:sldId id="402"/>
            <p14:sldId id="406"/>
            <p14:sldId id="405"/>
            <p14:sldId id="407"/>
            <p14:sldId id="408"/>
            <p14:sldId id="409"/>
            <p14:sldId id="410"/>
            <p14:sldId id="411"/>
            <p14:sldId id="443"/>
            <p14:sldId id="442"/>
            <p14:sldId id="444"/>
            <p14:sldId id="391"/>
            <p14:sldId id="373"/>
            <p14:sldId id="374"/>
            <p14:sldId id="377"/>
            <p14:sldId id="378"/>
            <p14:sldId id="379"/>
            <p14:sldId id="380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4"/>
            <p14:sldId id="398"/>
            <p14:sldId id="400"/>
            <p14:sldId id="392"/>
            <p14:sldId id="395"/>
            <p14:sldId id="393"/>
            <p14:sldId id="397"/>
            <p14:sldId id="413"/>
            <p14:sldId id="414"/>
            <p14:sldId id="417"/>
            <p14:sldId id="419"/>
            <p14:sldId id="418"/>
            <p14:sldId id="420"/>
            <p14:sldId id="421"/>
            <p14:sldId id="422"/>
            <p14:sldId id="424"/>
            <p14:sldId id="425"/>
            <p14:sldId id="427"/>
            <p14:sldId id="429"/>
            <p14:sldId id="431"/>
            <p14:sldId id="433"/>
            <p14:sldId id="432"/>
            <p14:sldId id="436"/>
            <p14:sldId id="434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9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0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3.png"/><Relationship Id="rId1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4.png"/><Relationship Id="rId1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5.png"/><Relationship Id="rId1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6.png"/><Relationship Id="rId1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6.png"/><Relationship Id="rId1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70.png"/><Relationship Id="rId15" Type="http://schemas.openxmlformats.org/officeDocument/2006/relationships/image" Target="../media/image61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Relationship Id="rId1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70.png"/><Relationship Id="rId15" Type="http://schemas.openxmlformats.org/officeDocument/2006/relationships/image" Target="../media/image61.png"/><Relationship Id="rId10" Type="http://schemas.openxmlformats.org/officeDocument/2006/relationships/image" Target="../media/image70.png"/><Relationship Id="rId9" Type="http://schemas.openxmlformats.org/officeDocument/2006/relationships/image" Target="../media/image69.png"/><Relationship Id="rId1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8.png"/><Relationship Id="rId7" Type="http://schemas.openxmlformats.org/officeDocument/2006/relationships/image" Target="../media/image6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optimization-2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/>
              <a:t>Backpropagation and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2022, University of Michigan</a:t>
            </a:r>
          </a:p>
          <a:p>
            <a:r>
              <a:rPr lang="en-US" sz="1800" dirty="0"/>
              <a:t>http://web.eecs.umich.edu/~fouhey/teaching/EECS442_W22/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FE694-37DC-4FC3-A285-1D8AB81D9FB5}"/>
              </a:ext>
            </a:extLst>
          </p:cNvPr>
          <p:cNvGrpSpPr/>
          <p:nvPr/>
        </p:nvGrpSpPr>
        <p:grpSpPr>
          <a:xfrm>
            <a:off x="563273" y="3547270"/>
            <a:ext cx="1652055" cy="1465447"/>
            <a:chOff x="563273" y="3547270"/>
            <a:chExt cx="1652055" cy="1465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067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1893768" y="3547270"/>
              <a:ext cx="9012" cy="5629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E6A25E-03FE-4D4C-8C0F-40A99799BE89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BD579E-8506-4C2A-9943-97F70E96E5B8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1E8A9F-CCC7-4DE0-BB52-9129DE4469C4}"/>
              </a:ext>
            </a:extLst>
          </p:cNvPr>
          <p:cNvCxnSpPr>
            <a:cxnSpLocks/>
          </p:cNvCxnSpPr>
          <p:nvPr/>
        </p:nvCxnSpPr>
        <p:spPr>
          <a:xfrm flipH="1">
            <a:off x="577382" y="345470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1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396C-554D-4DD4-8FD7-EC3183D9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Inputs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08D84-EB79-4512-AD69-51F81C5A6433}"/>
              </a:ext>
            </a:extLst>
          </p:cNvPr>
          <p:cNvGrpSpPr/>
          <p:nvPr/>
        </p:nvGrpSpPr>
        <p:grpSpPr>
          <a:xfrm>
            <a:off x="-141691" y="3497375"/>
            <a:ext cx="8657041" cy="2854754"/>
            <a:chOff x="-319181" y="2423584"/>
            <a:chExt cx="8657041" cy="28547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BA37C6-BB0C-49E6-8DD3-806A3B8B2E68}"/>
                </a:ext>
              </a:extLst>
            </p:cNvPr>
            <p:cNvSpPr/>
            <p:nvPr/>
          </p:nvSpPr>
          <p:spPr>
            <a:xfrm>
              <a:off x="3200400" y="2535138"/>
              <a:ext cx="2743200" cy="2743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F3168-DF73-4E75-AED5-BA8CD3F2CD5E}"/>
                </a:ext>
              </a:extLst>
            </p:cNvPr>
            <p:cNvCxnSpPr>
              <a:cxnSpLocks/>
            </p:cNvCxnSpPr>
            <p:nvPr/>
          </p:nvCxnSpPr>
          <p:spPr>
            <a:xfrm>
              <a:off x="2560087" y="2700583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/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/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BBB0D5-D429-4396-9FD4-3A9B26E7A4D8}"/>
                </a:ext>
              </a:extLst>
            </p:cNvPr>
            <p:cNvCxnSpPr>
              <a:cxnSpLocks/>
            </p:cNvCxnSpPr>
            <p:nvPr/>
          </p:nvCxnSpPr>
          <p:spPr>
            <a:xfrm>
              <a:off x="2549588" y="430096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/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917FEB-59E3-47C2-AEB9-2CDDEED1A777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556499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EF8CC1-F91E-4D21-BBCC-192AB8F81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591" y="422904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/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6BF388-3F85-4677-B668-2FA614907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49489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/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4972C7-0ABF-45AD-A4E8-927778824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0087" y="3396289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/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AB9CE5-C014-44FB-B92F-CAA72942F281}"/>
              </a:ext>
            </a:extLst>
          </p:cNvPr>
          <p:cNvSpPr txBox="1"/>
          <p:nvPr/>
        </p:nvSpPr>
        <p:spPr>
          <a:xfrm>
            <a:off x="311919" y="1602215"/>
            <a:ext cx="8520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Given two inputs, just have two input/output wires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the same</a:t>
            </a:r>
          </a:p>
          <a:p>
            <a:pPr algn="ctr"/>
            <a:r>
              <a:rPr lang="en-US" sz="2800" b="1" dirty="0"/>
              <a:t>Backward: </a:t>
            </a:r>
            <a:r>
              <a:rPr lang="en-US" sz="2800" dirty="0"/>
              <a:t>the same – send gradients with respect to each variable</a:t>
            </a:r>
          </a:p>
        </p:txBody>
      </p:sp>
    </p:spTree>
    <p:extLst>
      <p:ext uri="{BB962C8B-B14F-4D97-AF65-F5344CB8AC3E}">
        <p14:creationId xmlns:p14="http://schemas.microsoft.com/office/powerpoint/2010/main" val="1730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854C1F-1D31-4E9B-9699-2D2F07E7AC9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930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(</a:t>
              </a:r>
              <a:r>
                <a:rPr lang="en-US" sz="3200" dirty="0" err="1">
                  <a:solidFill>
                    <a:schemeClr val="accent2"/>
                  </a:solidFill>
                </a:rPr>
                <a:t>x+y</a:t>
              </a:r>
              <a:r>
                <a:rPr lang="en-US" sz="3200" dirty="0">
                  <a:solidFill>
                    <a:schemeClr val="accent2"/>
                  </a:solidFill>
                </a:rPr>
                <a:t>)*1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2E96AF-BFB0-4443-AA46-559530BE6D64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Multiplication swaps inputs, multiplies gradient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37E5BB-8444-4758-955E-3A06FD99BA7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392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93ACFDC-2C55-4427-8FC6-C6D2DC8D483E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x+y</a:t>
            </a:r>
            <a:r>
              <a:rPr lang="en-US" sz="3200" dirty="0">
                <a:solidFill>
                  <a:schemeClr val="accent2"/>
                </a:solidFill>
              </a:rPr>
              <a:t>)*1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9B03C83-D9BF-4267-B729-81AE6D541F5A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Addition sends gradient through unchanged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E4F1C-335E-4F58-96C6-FF6247BB8AC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5253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chemeClr val="accent2"/>
                </a:solidFill>
              </a:rPr>
              <a:t>x+y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71A31-B115-4827-AAF9-D48E715B0566}"/>
              </a:ext>
            </a:extLst>
          </p:cNvPr>
          <p:cNvGrpSpPr/>
          <p:nvPr/>
        </p:nvGrpSpPr>
        <p:grpSpPr>
          <a:xfrm>
            <a:off x="544008" y="5368046"/>
            <a:ext cx="8055985" cy="909801"/>
            <a:chOff x="544008" y="5368046"/>
            <a:chExt cx="8055985" cy="909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/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/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/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D1A6C80-51B5-478B-ADFC-E5B8513BAFCC}"/>
              </a:ext>
            </a:extLst>
          </p:cNvPr>
          <p:cNvSpPr txBox="1"/>
          <p:nvPr/>
        </p:nvSpPr>
        <p:spPr>
          <a:xfrm>
            <a:off x="1" y="6546021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170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55904-ABC5-4001-BB3F-048CCA2F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More, With Numbers!</a:t>
            </a:r>
          </a:p>
        </p:txBody>
      </p:sp>
    </p:spTree>
    <p:extLst>
      <p:ext uri="{BB962C8B-B14F-4D97-AF65-F5344CB8AC3E}">
        <p14:creationId xmlns:p14="http://schemas.microsoft.com/office/powerpoint/2010/main" val="32494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ACEA1D-A9C2-46DE-BA12-3F37FD0CCCD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69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5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689D5E-70C8-4307-AEBB-2B5CD6C2B04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930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F7D1-0759-4047-96DF-5AF3ABE8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CEF79-90D4-465A-8E50-AFD5346E9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HW0</a:t>
            </a:r>
          </a:p>
          <a:p>
            <a:r>
              <a:rPr lang="en-US" dirty="0"/>
              <a:t>Overall did very well</a:t>
            </a:r>
          </a:p>
          <a:p>
            <a:r>
              <a:rPr lang="en-US" dirty="0"/>
              <a:t>Regrades: go through </a:t>
            </a:r>
            <a:r>
              <a:rPr lang="en-US" dirty="0" err="1"/>
              <a:t>gradescope</a:t>
            </a:r>
            <a:r>
              <a:rPr lang="en-US" dirty="0"/>
              <a:t> first; don’t be a jerk</a:t>
            </a:r>
          </a:p>
          <a:p>
            <a:r>
              <a:rPr lang="en-US" dirty="0"/>
              <a:t>Will have subsequent HWs done sooner.</a:t>
            </a:r>
          </a:p>
          <a:p>
            <a:r>
              <a:rPr lang="en-US" dirty="0"/>
              <a:t>HW3</a:t>
            </a:r>
          </a:p>
        </p:txBody>
      </p:sp>
    </p:spTree>
    <p:extLst>
      <p:ext uri="{BB962C8B-B14F-4D97-AF65-F5344CB8AC3E}">
        <p14:creationId xmlns:p14="http://schemas.microsoft.com/office/powerpoint/2010/main" val="32207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10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5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54D6A4-974C-4C7A-91D3-F279EDD19FDF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CF1A084-B931-4C74-86F7-7E74F63551E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198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A8B4-7091-41DF-8EA0-60AB97AF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You’ve Got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/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5B5C5C-1FE4-4DC4-A34E-793B42889D1A}"/>
              </a:ext>
            </a:extLst>
          </p:cNvPr>
          <p:cNvSpPr txBox="1"/>
          <p:nvPr/>
        </p:nvSpPr>
        <p:spPr>
          <a:xfrm>
            <a:off x="268113" y="2396354"/>
            <a:ext cx="8607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We want to fit a model w that just will equal 6.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World’s most basic linear model / neural net: no inputs, just constant output.</a:t>
            </a:r>
          </a:p>
        </p:txBody>
      </p:sp>
    </p:spTree>
    <p:extLst>
      <p:ext uri="{BB962C8B-B14F-4D97-AF65-F5344CB8AC3E}">
        <p14:creationId xmlns:p14="http://schemas.microsoft.com/office/powerpoint/2010/main" val="2521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D9DB-C2C5-42AB-B639-D0314680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I’ll Need a Few Volunteers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C0566A-2D68-4A14-855F-E73EC6A0AEB5}"/>
              </a:ext>
            </a:extLst>
          </p:cNvPr>
          <p:cNvGrpSpPr/>
          <p:nvPr/>
        </p:nvGrpSpPr>
        <p:grpSpPr>
          <a:xfrm>
            <a:off x="2903060" y="1963771"/>
            <a:ext cx="3337879" cy="1033075"/>
            <a:chOff x="4471332" y="1477209"/>
            <a:chExt cx="3337879" cy="1033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AAA0AA-37DE-4B4C-B805-C66A35062934}"/>
                </a:ext>
              </a:extLst>
            </p:cNvPr>
            <p:cNvGrpSpPr/>
            <p:nvPr/>
          </p:nvGrpSpPr>
          <p:grpSpPr>
            <a:xfrm>
              <a:off x="5514874" y="1690689"/>
              <a:ext cx="1531878" cy="777240"/>
              <a:chOff x="5464154" y="3107182"/>
              <a:chExt cx="1531878" cy="7772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29F3-6FA0-4D41-B055-8EB8630CB368}"/>
                  </a:ext>
                </a:extLst>
              </p:cNvPr>
              <p:cNvSpPr/>
              <p:nvPr/>
            </p:nvSpPr>
            <p:spPr>
              <a:xfrm>
                <a:off x="5841473" y="3107182"/>
                <a:ext cx="777240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spc="-150" baseline="30000" dirty="0">
                    <a:solidFill>
                      <a:schemeClr val="tx1"/>
                    </a:solidFill>
                  </a:rPr>
                  <a:t>2</a:t>
                </a:r>
                <a:endParaRPr lang="en-US" sz="2800" spc="-1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263A8A-204C-47A5-81E4-4168A3044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154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673C2C0-2455-4C8D-AC05-2F4164168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266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607CEF-10AC-40AB-94D6-2DF59B1FE1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4154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0FC7E1D-9D98-4579-9207-79C30784E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1266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F0D5DB-E8DB-40D8-B0E5-06BF4E1422FA}"/>
                </a:ext>
              </a:extLst>
            </p:cNvPr>
            <p:cNvSpPr txBox="1"/>
            <p:nvPr/>
          </p:nvSpPr>
          <p:spPr>
            <a:xfrm>
              <a:off x="5073587" y="1517219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AAD7F-9430-4DE3-971E-AB4705EDE824}"/>
                </a:ext>
              </a:extLst>
            </p:cNvPr>
            <p:cNvSpPr txBox="1"/>
            <p:nvPr/>
          </p:nvSpPr>
          <p:spPr>
            <a:xfrm>
              <a:off x="7031971" y="147720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F96512-464E-46E6-AB7B-711C7B052863}"/>
                </a:ext>
              </a:extLst>
            </p:cNvPr>
            <p:cNvSpPr txBox="1"/>
            <p:nvPr/>
          </p:nvSpPr>
          <p:spPr>
            <a:xfrm>
              <a:off x="7031971" y="195365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17881C-F0FB-4483-AB6C-B9E6F0947510}"/>
                </a:ext>
              </a:extLst>
            </p:cNvPr>
            <p:cNvSpPr txBox="1"/>
            <p:nvPr/>
          </p:nvSpPr>
          <p:spPr>
            <a:xfrm>
              <a:off x="4471332" y="1987064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2ng</a:t>
              </a:r>
              <a:endParaRPr lang="en-US" sz="2800" baseline="30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9086C2-5E40-499A-B7DD-024655A47A79}"/>
              </a:ext>
            </a:extLst>
          </p:cNvPr>
          <p:cNvGrpSpPr/>
          <p:nvPr/>
        </p:nvGrpSpPr>
        <p:grpSpPr>
          <a:xfrm>
            <a:off x="-202437" y="1999590"/>
            <a:ext cx="3336569" cy="1053363"/>
            <a:chOff x="955304" y="1513028"/>
            <a:chExt cx="3336569" cy="1053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E08E3D-61E7-4DC4-B2CF-4807B656788D}"/>
                </a:ext>
              </a:extLst>
            </p:cNvPr>
            <p:cNvGrpSpPr/>
            <p:nvPr/>
          </p:nvGrpSpPr>
          <p:grpSpPr>
            <a:xfrm>
              <a:off x="1978119" y="1690689"/>
              <a:ext cx="1533956" cy="777240"/>
              <a:chOff x="3150814" y="3107182"/>
              <a:chExt cx="1533956" cy="77724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F53E9C-CC49-472A-AB99-59D00AE41CD2}"/>
                  </a:ext>
                </a:extLst>
              </p:cNvPr>
              <p:cNvSpPr/>
              <p:nvPr/>
            </p:nvSpPr>
            <p:spPr>
              <a:xfrm>
                <a:off x="3528135" y="3107182"/>
                <a:ext cx="777241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n-6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F93A4B2-0753-4E1C-B993-BB9A94E1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3" y="3261919"/>
                <a:ext cx="4447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C7F2A09-BD84-4D9D-8275-4FBBACCD64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7929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6BD339E-6E03-41B0-AF7D-C0629C609743}"/>
                  </a:ext>
                </a:extLst>
              </p:cNvPr>
              <p:cNvGrpSpPr/>
              <p:nvPr/>
            </p:nvGrpSpPr>
            <p:grpSpPr>
              <a:xfrm>
                <a:off x="3150814" y="3261919"/>
                <a:ext cx="444767" cy="504754"/>
                <a:chOff x="3350413" y="2428463"/>
                <a:chExt cx="367576" cy="417152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E8EFCFC-6179-4D4C-BE53-BE64F87C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413" y="2428463"/>
                  <a:ext cx="36757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B130D9E-AE96-4CAC-A22F-1EBBA7C8B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0413" y="2845615"/>
                  <a:ext cx="367575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16C9C9-6574-406A-B26E-B7E60DD40322}"/>
                </a:ext>
              </a:extLst>
            </p:cNvPr>
            <p:cNvSpPr txBox="1"/>
            <p:nvPr/>
          </p:nvSpPr>
          <p:spPr>
            <a:xfrm>
              <a:off x="1557559" y="1553038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F657-630E-4654-89B6-5803141B4255}"/>
                </a:ext>
              </a:extLst>
            </p:cNvPr>
            <p:cNvSpPr txBox="1"/>
            <p:nvPr/>
          </p:nvSpPr>
          <p:spPr>
            <a:xfrm>
              <a:off x="3514633" y="151302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n-6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7F888E-3213-4075-83C8-1F5F081562AC}"/>
                </a:ext>
              </a:extLst>
            </p:cNvPr>
            <p:cNvSpPr txBox="1"/>
            <p:nvPr/>
          </p:nvSpPr>
          <p:spPr>
            <a:xfrm>
              <a:off x="3514633" y="198946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A2A9DA-F104-4075-A53C-F3ADC537A318}"/>
                </a:ext>
              </a:extLst>
            </p:cNvPr>
            <p:cNvSpPr txBox="1"/>
            <p:nvPr/>
          </p:nvSpPr>
          <p:spPr>
            <a:xfrm>
              <a:off x="955304" y="2043171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g</a:t>
              </a:r>
              <a:endParaRPr lang="en-US" sz="2800" baseline="30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F7A30-B700-4662-B21D-970963AEB110}"/>
              </a:ext>
            </a:extLst>
          </p:cNvPr>
          <p:cNvGrpSpPr/>
          <p:nvPr/>
        </p:nvGrpSpPr>
        <p:grpSpPr>
          <a:xfrm>
            <a:off x="466366" y="3543086"/>
            <a:ext cx="2506955" cy="2849326"/>
            <a:chOff x="2268861" y="3056524"/>
            <a:chExt cx="2506955" cy="28493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124B48-B5F4-4306-A854-130C82305F76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05CCD1-606E-47B1-AE1A-BBA9987347AD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#1 (n-6):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6ACCD8-500C-4936-8067-060DACABFB1D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n-6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5D9DCD-36F1-4218-B596-782EBD9AF680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1DC363-E90A-47F8-9A51-05993A967242}"/>
              </a:ext>
            </a:extLst>
          </p:cNvPr>
          <p:cNvGrpSpPr/>
          <p:nvPr/>
        </p:nvGrpSpPr>
        <p:grpSpPr>
          <a:xfrm>
            <a:off x="3318523" y="3543086"/>
            <a:ext cx="2506955" cy="2849326"/>
            <a:chOff x="2268861" y="3056524"/>
            <a:chExt cx="2506955" cy="28493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AA15FD-C4AE-4B87-831B-80EDE0C68BF9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014770-F04D-4F53-A91E-A1BFE8C531D0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#2 (n</a:t>
              </a:r>
              <a:r>
                <a:rPr lang="en-US" sz="2800" baseline="30000" dirty="0"/>
                <a:t>2</a:t>
              </a:r>
              <a:r>
                <a:rPr lang="en-US" sz="2800" dirty="0"/>
                <a:t>):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199E0-1ECE-4822-8679-0B57F523E303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59F1E-8660-4F11-9F7A-8627E329A8CE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2n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CD07FA-0D0A-4774-BBCB-2DC79FE06323}"/>
              </a:ext>
            </a:extLst>
          </p:cNvPr>
          <p:cNvGrpSpPr/>
          <p:nvPr/>
        </p:nvGrpSpPr>
        <p:grpSpPr>
          <a:xfrm>
            <a:off x="6170680" y="3543086"/>
            <a:ext cx="2506955" cy="2849326"/>
            <a:chOff x="2268861" y="3056524"/>
            <a:chExt cx="2506955" cy="28493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7DA941-16A3-4631-86F0-B808F8A69FA7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1BFB6E-00E5-4D03-AD2B-A0075CDDD21F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#3: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026A87-B310-4C87-AA65-5523CA3CCA98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Give me a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/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2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10BB36-A22B-4069-A388-EAA1F1A4E14F}"/>
              </a:ext>
            </a:extLst>
          </p:cNvPr>
          <p:cNvSpPr/>
          <p:nvPr/>
        </p:nvSpPr>
        <p:spPr>
          <a:xfrm>
            <a:off x="6048462" y="151002"/>
            <a:ext cx="3020037" cy="848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92DEE-455E-4654-AB3E-E0C7CF33A272}"/>
              </a:ext>
            </a:extLst>
          </p:cNvPr>
          <p:cNvGrpSpPr/>
          <p:nvPr/>
        </p:nvGrpSpPr>
        <p:grpSpPr>
          <a:xfrm>
            <a:off x="2903060" y="0"/>
            <a:ext cx="3337879" cy="1033075"/>
            <a:chOff x="4471332" y="1477209"/>
            <a:chExt cx="3337879" cy="1033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23D4E3-2E87-45F6-AB19-037880255413}"/>
                </a:ext>
              </a:extLst>
            </p:cNvPr>
            <p:cNvGrpSpPr/>
            <p:nvPr/>
          </p:nvGrpSpPr>
          <p:grpSpPr>
            <a:xfrm>
              <a:off x="5514874" y="1690689"/>
              <a:ext cx="1531878" cy="777240"/>
              <a:chOff x="5464154" y="3107182"/>
              <a:chExt cx="1531878" cy="77724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2B5C62-DA5D-46B8-A753-738497098BD7}"/>
                  </a:ext>
                </a:extLst>
              </p:cNvPr>
              <p:cNvSpPr/>
              <p:nvPr/>
            </p:nvSpPr>
            <p:spPr>
              <a:xfrm>
                <a:off x="5841473" y="3107182"/>
                <a:ext cx="777240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spc="-150" baseline="30000" dirty="0">
                    <a:solidFill>
                      <a:schemeClr val="tx1"/>
                    </a:solidFill>
                  </a:rPr>
                  <a:t>2</a:t>
                </a:r>
                <a:endParaRPr lang="en-US" sz="2800" spc="-1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C1F9626-F458-4574-8600-EEF74694D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154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0D8D907-3B11-4272-B9AD-92A2701BA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266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190C4F2-CA92-42C3-A8AE-AD97C99977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4154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2D7CE19-0ACC-45D5-8A4A-A84281DA57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1266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B3F491-7BA9-40F6-831A-9CC41721D59A}"/>
                </a:ext>
              </a:extLst>
            </p:cNvPr>
            <p:cNvSpPr txBox="1"/>
            <p:nvPr/>
          </p:nvSpPr>
          <p:spPr>
            <a:xfrm>
              <a:off x="5073587" y="1517219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3B6190-0B37-4AAA-BF67-31A0E47CADD9}"/>
                </a:ext>
              </a:extLst>
            </p:cNvPr>
            <p:cNvSpPr txBox="1"/>
            <p:nvPr/>
          </p:nvSpPr>
          <p:spPr>
            <a:xfrm>
              <a:off x="7031971" y="147720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923D4A-A00B-40B7-A671-F725C745BBEB}"/>
                </a:ext>
              </a:extLst>
            </p:cNvPr>
            <p:cNvSpPr txBox="1"/>
            <p:nvPr/>
          </p:nvSpPr>
          <p:spPr>
            <a:xfrm>
              <a:off x="7031971" y="195365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baseline="30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1A97A4-E14E-4D5D-9DE7-2061AAC7EBE6}"/>
                </a:ext>
              </a:extLst>
            </p:cNvPr>
            <p:cNvSpPr txBox="1"/>
            <p:nvPr/>
          </p:nvSpPr>
          <p:spPr>
            <a:xfrm>
              <a:off x="4471332" y="1987064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2ng</a:t>
              </a:r>
              <a:endParaRPr lang="en-US" sz="2800" baseline="30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234E-2266-4EE7-8CB4-13BD9342C105}"/>
              </a:ext>
            </a:extLst>
          </p:cNvPr>
          <p:cNvGrpSpPr/>
          <p:nvPr/>
        </p:nvGrpSpPr>
        <p:grpSpPr>
          <a:xfrm>
            <a:off x="-202437" y="35819"/>
            <a:ext cx="3336569" cy="1053363"/>
            <a:chOff x="955304" y="1513028"/>
            <a:chExt cx="3336569" cy="10533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F428A-91C3-4E0F-801C-59036D9FD3C3}"/>
                </a:ext>
              </a:extLst>
            </p:cNvPr>
            <p:cNvGrpSpPr/>
            <p:nvPr/>
          </p:nvGrpSpPr>
          <p:grpSpPr>
            <a:xfrm>
              <a:off x="1978119" y="1690689"/>
              <a:ext cx="1533956" cy="777240"/>
              <a:chOff x="3150814" y="3107182"/>
              <a:chExt cx="1533956" cy="77724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E55C89-8997-4D0C-94FE-1888AFA07781}"/>
                  </a:ext>
                </a:extLst>
              </p:cNvPr>
              <p:cNvSpPr/>
              <p:nvPr/>
            </p:nvSpPr>
            <p:spPr>
              <a:xfrm>
                <a:off x="3528135" y="3107182"/>
                <a:ext cx="777241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n-6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D434C86-C3B5-47E0-8D56-876C7EA72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3" y="3261919"/>
                <a:ext cx="4447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2073953-91ED-46CA-B9B4-A9A1B0949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7929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B381E35-03E1-49BE-85EA-DF033DE29A82}"/>
                  </a:ext>
                </a:extLst>
              </p:cNvPr>
              <p:cNvGrpSpPr/>
              <p:nvPr/>
            </p:nvGrpSpPr>
            <p:grpSpPr>
              <a:xfrm>
                <a:off x="3150814" y="3261919"/>
                <a:ext cx="444767" cy="504754"/>
                <a:chOff x="3350413" y="2428463"/>
                <a:chExt cx="367576" cy="417152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69E2A47-F162-48D3-8BF1-5A80A09A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413" y="2428463"/>
                  <a:ext cx="36757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C14B0E9A-2825-4691-A298-703B090B0F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0413" y="2845615"/>
                  <a:ext cx="367575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390FF-2095-448E-A45F-D64B1841B549}"/>
                </a:ext>
              </a:extLst>
            </p:cNvPr>
            <p:cNvSpPr txBox="1"/>
            <p:nvPr/>
          </p:nvSpPr>
          <p:spPr>
            <a:xfrm>
              <a:off x="1557559" y="1553038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843483-644D-4A79-8461-3DDBC16D6B9F}"/>
                </a:ext>
              </a:extLst>
            </p:cNvPr>
            <p:cNvSpPr txBox="1"/>
            <p:nvPr/>
          </p:nvSpPr>
          <p:spPr>
            <a:xfrm>
              <a:off x="3514633" y="151302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n-6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A5C85D-D5B4-406B-A967-3F0EDFF375A9}"/>
                </a:ext>
              </a:extLst>
            </p:cNvPr>
            <p:cNvSpPr txBox="1"/>
            <p:nvPr/>
          </p:nvSpPr>
          <p:spPr>
            <a:xfrm>
              <a:off x="3514633" y="198946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E0ECED-1E2D-45EB-B1AD-006E72F2C7FC}"/>
                </a:ext>
              </a:extLst>
            </p:cNvPr>
            <p:cNvSpPr txBox="1"/>
            <p:nvPr/>
          </p:nvSpPr>
          <p:spPr>
            <a:xfrm>
              <a:off x="955304" y="2043171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g</a:t>
              </a:r>
              <a:endParaRPr lang="en-US" sz="28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630433-7430-466D-BE2A-A67AE002C226}"/>
                  </a:ext>
                </a:extLst>
              </p:cNvPr>
              <p:cNvSpPr txBox="1"/>
              <p:nvPr/>
            </p:nvSpPr>
            <p:spPr>
              <a:xfrm>
                <a:off x="6279649" y="350518"/>
                <a:ext cx="26306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630433-7430-466D-BE2A-A67AE002C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49" y="350518"/>
                <a:ext cx="263065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B3DDB0C-3CBD-497B-B9AA-7A84071CF38C}"/>
              </a:ext>
            </a:extLst>
          </p:cNvPr>
          <p:cNvGrpSpPr/>
          <p:nvPr/>
        </p:nvGrpSpPr>
        <p:grpSpPr>
          <a:xfrm>
            <a:off x="251914" y="1113947"/>
            <a:ext cx="8166402" cy="1089182"/>
            <a:chOff x="251914" y="1113947"/>
            <a:chExt cx="8166402" cy="108918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9EA6A1-9FA4-44D1-AD63-85BB50411364}"/>
                </a:ext>
              </a:extLst>
            </p:cNvPr>
            <p:cNvGrpSpPr/>
            <p:nvPr/>
          </p:nvGrpSpPr>
          <p:grpSpPr>
            <a:xfrm>
              <a:off x="1974940" y="1113947"/>
              <a:ext cx="6443376" cy="1089182"/>
              <a:chOff x="1974940" y="1821809"/>
              <a:chExt cx="6443376" cy="108918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D654F6-2988-4685-8EA2-FD96395CFA22}"/>
                  </a:ext>
                </a:extLst>
              </p:cNvPr>
              <p:cNvGrpSpPr/>
              <p:nvPr/>
            </p:nvGrpSpPr>
            <p:grpSpPr>
              <a:xfrm>
                <a:off x="6123979" y="2035289"/>
                <a:ext cx="1531878" cy="777240"/>
                <a:chOff x="5464154" y="3107182"/>
                <a:chExt cx="1531878" cy="77724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B091A71-D9AF-487A-8179-2124BBF0056F}"/>
                    </a:ext>
                  </a:extLst>
                </p:cNvPr>
                <p:cNvSpPr/>
                <p:nvPr/>
              </p:nvSpPr>
              <p:spPr>
                <a:xfrm>
                  <a:off x="5841473" y="3107182"/>
                  <a:ext cx="777240" cy="77724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pc="-150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US" sz="2800" spc="-150" baseline="30000" dirty="0">
                      <a:solidFill>
                        <a:schemeClr val="tx1"/>
                      </a:solidFill>
                    </a:rPr>
                    <a:t>2</a:t>
                  </a:r>
                  <a:endParaRPr lang="en-US" sz="2800" spc="-1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CB11F8CC-7B09-46E5-A912-F2E822BC0E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4154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34ADD15-515A-4B10-BEDA-B95CDEA1A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266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212EDD6A-926E-4992-89A9-59127163B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64154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7A56F120-97C0-42CC-8D78-BBDA9366B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1266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D6A7DD-0BE0-4566-BC6D-B100A33D4229}"/>
                  </a:ext>
                </a:extLst>
              </p:cNvPr>
              <p:cNvSpPr txBox="1"/>
              <p:nvPr/>
            </p:nvSpPr>
            <p:spPr>
              <a:xfrm>
                <a:off x="5342106" y="1861819"/>
                <a:ext cx="785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464C0D-6DDB-4FA3-A594-FF297F7F3529}"/>
                  </a:ext>
                </a:extLst>
              </p:cNvPr>
              <p:cNvSpPr txBox="1"/>
              <p:nvPr/>
            </p:nvSpPr>
            <p:spPr>
              <a:xfrm>
                <a:off x="7641076" y="1821809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616ADB-8759-4448-AFD5-6819C36D57BB}"/>
                  </a:ext>
                </a:extLst>
              </p:cNvPr>
              <p:cNvSpPr txBox="1"/>
              <p:nvPr/>
            </p:nvSpPr>
            <p:spPr>
              <a:xfrm>
                <a:off x="7641076" y="2298250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E51FFC-B8B0-4332-97D7-D2C35609B90F}"/>
                  </a:ext>
                </a:extLst>
              </p:cNvPr>
              <p:cNvSpPr txBox="1"/>
              <p:nvPr/>
            </p:nvSpPr>
            <p:spPr>
              <a:xfrm>
                <a:off x="5080437" y="2331664"/>
                <a:ext cx="1047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278D191-B72E-4AB0-AB1B-A36EE2535939}"/>
                  </a:ext>
                </a:extLst>
              </p:cNvPr>
              <p:cNvGrpSpPr/>
              <p:nvPr/>
            </p:nvGrpSpPr>
            <p:grpSpPr>
              <a:xfrm>
                <a:off x="1974940" y="1857628"/>
                <a:ext cx="3336569" cy="1053363"/>
                <a:chOff x="955304" y="1513028"/>
                <a:chExt cx="3336569" cy="105336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4F855FC-B1A3-4A6B-B8A8-8707439E31B1}"/>
                    </a:ext>
                  </a:extLst>
                </p:cNvPr>
                <p:cNvGrpSpPr/>
                <p:nvPr/>
              </p:nvGrpSpPr>
              <p:grpSpPr>
                <a:xfrm>
                  <a:off x="1978119" y="1690689"/>
                  <a:ext cx="1533956" cy="777240"/>
                  <a:chOff x="3150814" y="3107182"/>
                  <a:chExt cx="1533956" cy="77724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D855546-E25E-4C9E-A754-6D27400CCE0A}"/>
                      </a:ext>
                    </a:extLst>
                  </p:cNvPr>
                  <p:cNvSpPr/>
                  <p:nvPr/>
                </p:nvSpPr>
                <p:spPr>
                  <a:xfrm>
                    <a:off x="3528135" y="3107182"/>
                    <a:ext cx="777241" cy="77724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spc="-150" dirty="0">
                        <a:solidFill>
                          <a:schemeClr val="tx1"/>
                        </a:solidFill>
                      </a:rPr>
                      <a:t>n-6</a:t>
                    </a:r>
                  </a:p>
                </p:txBody>
              </p: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B5B16A97-163C-428B-BE44-90E99AA11E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3" y="3261919"/>
                    <a:ext cx="44476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31429128-9EA0-4115-9226-03970D308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37929" y="3766673"/>
                    <a:ext cx="444766" cy="0"/>
                  </a:xfrm>
                  <a:prstGeom prst="straightConnector1">
                    <a:avLst/>
                  </a:prstGeom>
                  <a:ln w="762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42965EBD-5206-4E48-B3F2-65A881B80E5F}"/>
                      </a:ext>
                    </a:extLst>
                  </p:cNvPr>
                  <p:cNvGrpSpPr/>
                  <p:nvPr/>
                </p:nvGrpSpPr>
                <p:grpSpPr>
                  <a:xfrm>
                    <a:off x="3150814" y="3261919"/>
                    <a:ext cx="444767" cy="504754"/>
                    <a:chOff x="3350413" y="2428463"/>
                    <a:chExt cx="367576" cy="417152"/>
                  </a:xfrm>
                </p:grpSpPr>
                <p:cxnSp>
                  <p:nvCxnSpPr>
                    <p:cNvPr id="51" name="Straight Arrow Connector 50">
                      <a:extLst>
                        <a:ext uri="{FF2B5EF4-FFF2-40B4-BE49-F238E27FC236}">
                          <a16:creationId xmlns:a16="http://schemas.microsoft.com/office/drawing/2014/main" id="{3B6FE085-6184-4213-81A3-A593830E68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0413" y="2428463"/>
                      <a:ext cx="367576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>
                      <a:extLst>
                        <a:ext uri="{FF2B5EF4-FFF2-40B4-BE49-F238E27FC236}">
                          <a16:creationId xmlns:a16="http://schemas.microsoft.com/office/drawing/2014/main" id="{58F2CA99-38DF-4966-B1C6-9A375FC4A7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50413" y="2845615"/>
                      <a:ext cx="367575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B27E22D-C371-45AB-B886-F22AF5F1B499}"/>
                    </a:ext>
                  </a:extLst>
                </p:cNvPr>
                <p:cNvSpPr txBox="1"/>
                <p:nvPr/>
              </p:nvSpPr>
              <p:spPr>
                <a:xfrm>
                  <a:off x="1225085" y="1553038"/>
                  <a:ext cx="777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9D5473C-D94B-4046-9ADF-DFDADCC6C2F8}"/>
                    </a:ext>
                  </a:extLst>
                </p:cNvPr>
                <p:cNvSpPr txBox="1"/>
                <p:nvPr/>
              </p:nvSpPr>
              <p:spPr>
                <a:xfrm>
                  <a:off x="3514633" y="1513028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927E45A-D432-4C1D-BF4A-48EED0BBDF36}"/>
                    </a:ext>
                  </a:extLst>
                </p:cNvPr>
                <p:cNvSpPr txBox="1"/>
                <p:nvPr/>
              </p:nvSpPr>
              <p:spPr>
                <a:xfrm>
                  <a:off x="3514633" y="1989469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0442941-10C6-470D-AAB1-0C41E8A5E1E5}"/>
                    </a:ext>
                  </a:extLst>
                </p:cNvPr>
                <p:cNvSpPr txBox="1"/>
                <p:nvPr/>
              </p:nvSpPr>
              <p:spPr>
                <a:xfrm>
                  <a:off x="955304" y="2043171"/>
                  <a:ext cx="1047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  <a:endParaRPr lang="en-US" sz="2800" baseline="30000" dirty="0"/>
                </a:p>
              </p:txBody>
            </p: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A815CC6-ACDB-4E25-B268-A076B6C6B368}"/>
                </a:ext>
              </a:extLst>
            </p:cNvPr>
            <p:cNvSpPr txBox="1"/>
            <p:nvPr/>
          </p:nvSpPr>
          <p:spPr>
            <a:xfrm>
              <a:off x="251914" y="1396928"/>
              <a:ext cx="165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w0: ___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8587F07-5B8A-4F56-BA8E-2413ED16AC84}"/>
              </a:ext>
            </a:extLst>
          </p:cNvPr>
          <p:cNvGrpSpPr/>
          <p:nvPr/>
        </p:nvGrpSpPr>
        <p:grpSpPr>
          <a:xfrm>
            <a:off x="251914" y="2911345"/>
            <a:ext cx="8166402" cy="1089182"/>
            <a:chOff x="251914" y="2763311"/>
            <a:chExt cx="8166402" cy="108918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09D0CCC-B9BF-490E-B17F-F5D7CDC68FBC}"/>
                </a:ext>
              </a:extLst>
            </p:cNvPr>
            <p:cNvGrpSpPr/>
            <p:nvPr/>
          </p:nvGrpSpPr>
          <p:grpSpPr>
            <a:xfrm>
              <a:off x="1974940" y="2763311"/>
              <a:ext cx="6443376" cy="1089182"/>
              <a:chOff x="1974940" y="1821809"/>
              <a:chExt cx="6443376" cy="108918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6005FC3-16FD-4170-982A-EBFF30D5BC69}"/>
                  </a:ext>
                </a:extLst>
              </p:cNvPr>
              <p:cNvGrpSpPr/>
              <p:nvPr/>
            </p:nvGrpSpPr>
            <p:grpSpPr>
              <a:xfrm>
                <a:off x="6123979" y="2035289"/>
                <a:ext cx="1531878" cy="777240"/>
                <a:chOff x="5464154" y="3107182"/>
                <a:chExt cx="1531878" cy="77724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8A2B37A-C888-4AA9-81A5-5747335A7E05}"/>
                    </a:ext>
                  </a:extLst>
                </p:cNvPr>
                <p:cNvSpPr/>
                <p:nvPr/>
              </p:nvSpPr>
              <p:spPr>
                <a:xfrm>
                  <a:off x="5841473" y="3107182"/>
                  <a:ext cx="777240" cy="77724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pc="-150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US" sz="2800" spc="-150" baseline="30000" dirty="0">
                      <a:solidFill>
                        <a:schemeClr val="tx1"/>
                      </a:solidFill>
                    </a:rPr>
                    <a:t>2</a:t>
                  </a:r>
                  <a:endParaRPr lang="en-US" sz="2800" spc="-1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60D5927-8DA8-48F6-AF92-F6227D4D4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4154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DA8BF4D8-C9CE-4595-BAF4-223C1AD87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266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6E58F575-A739-41D5-9763-9B24C7CB5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64154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44FCC0A4-B352-4C2B-94A8-EB3565733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1266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48F586E-5104-4D97-9FB2-3A145A1EB9E7}"/>
                  </a:ext>
                </a:extLst>
              </p:cNvPr>
              <p:cNvSpPr txBox="1"/>
              <p:nvPr/>
            </p:nvSpPr>
            <p:spPr>
              <a:xfrm>
                <a:off x="5342106" y="1861819"/>
                <a:ext cx="785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19D73D1-6CF3-497E-BD45-412D88908037}"/>
                  </a:ext>
                </a:extLst>
              </p:cNvPr>
              <p:cNvSpPr txBox="1"/>
              <p:nvPr/>
            </p:nvSpPr>
            <p:spPr>
              <a:xfrm>
                <a:off x="7641076" y="1821809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8FC1DB-7B97-46EA-BF00-BF9172AE7A93}"/>
                  </a:ext>
                </a:extLst>
              </p:cNvPr>
              <p:cNvSpPr txBox="1"/>
              <p:nvPr/>
            </p:nvSpPr>
            <p:spPr>
              <a:xfrm>
                <a:off x="7641076" y="2298250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3202BB-4AE0-4B37-BD70-CF626105F132}"/>
                  </a:ext>
                </a:extLst>
              </p:cNvPr>
              <p:cNvSpPr txBox="1"/>
              <p:nvPr/>
            </p:nvSpPr>
            <p:spPr>
              <a:xfrm>
                <a:off x="5080437" y="2331664"/>
                <a:ext cx="1047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796051E-48B5-4BC7-8461-7B656D8BD18E}"/>
                  </a:ext>
                </a:extLst>
              </p:cNvPr>
              <p:cNvGrpSpPr/>
              <p:nvPr/>
            </p:nvGrpSpPr>
            <p:grpSpPr>
              <a:xfrm>
                <a:off x="1974940" y="1857628"/>
                <a:ext cx="3336569" cy="1053363"/>
                <a:chOff x="955304" y="1513028"/>
                <a:chExt cx="3336569" cy="1053363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6F000D7-8A87-4B4D-97C5-592260C4EFC1}"/>
                    </a:ext>
                  </a:extLst>
                </p:cNvPr>
                <p:cNvGrpSpPr/>
                <p:nvPr/>
              </p:nvGrpSpPr>
              <p:grpSpPr>
                <a:xfrm>
                  <a:off x="1978119" y="1690689"/>
                  <a:ext cx="1533956" cy="777240"/>
                  <a:chOff x="3150814" y="3107182"/>
                  <a:chExt cx="1533956" cy="77724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3AC3CF2-DA9D-4CD3-8599-390E207EAF71}"/>
                      </a:ext>
                    </a:extLst>
                  </p:cNvPr>
                  <p:cNvSpPr/>
                  <p:nvPr/>
                </p:nvSpPr>
                <p:spPr>
                  <a:xfrm>
                    <a:off x="3528135" y="3107182"/>
                    <a:ext cx="777241" cy="77724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spc="-150" dirty="0">
                        <a:solidFill>
                          <a:schemeClr val="tx1"/>
                        </a:solidFill>
                      </a:rPr>
                      <a:t>n-6</a:t>
                    </a:r>
                  </a:p>
                </p:txBody>
              </p:sp>
              <p:cxnSp>
                <p:nvCxnSpPr>
                  <p:cNvPr id="90" name="Straight Arrow Connector 89">
                    <a:extLst>
                      <a:ext uri="{FF2B5EF4-FFF2-40B4-BE49-F238E27FC236}">
                        <a16:creationId xmlns:a16="http://schemas.microsoft.com/office/drawing/2014/main" id="{361D36A0-FA60-4184-84B1-3E0F182418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3" y="3261919"/>
                    <a:ext cx="44476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>
                    <a:extLst>
                      <a:ext uri="{FF2B5EF4-FFF2-40B4-BE49-F238E27FC236}">
                        <a16:creationId xmlns:a16="http://schemas.microsoft.com/office/drawing/2014/main" id="{EFEBA2E7-01E5-4E24-A033-E4E5A1D1F1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37929" y="3766673"/>
                    <a:ext cx="444766" cy="0"/>
                  </a:xfrm>
                  <a:prstGeom prst="straightConnector1">
                    <a:avLst/>
                  </a:prstGeom>
                  <a:ln w="762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E4215765-D46B-47A9-B44A-31DB5E547A09}"/>
                      </a:ext>
                    </a:extLst>
                  </p:cNvPr>
                  <p:cNvGrpSpPr/>
                  <p:nvPr/>
                </p:nvGrpSpPr>
                <p:grpSpPr>
                  <a:xfrm>
                    <a:off x="3150814" y="3261919"/>
                    <a:ext cx="444767" cy="504754"/>
                    <a:chOff x="3350413" y="2428463"/>
                    <a:chExt cx="367576" cy="417152"/>
                  </a:xfrm>
                </p:grpSpPr>
                <p:cxnSp>
                  <p:nvCxnSpPr>
                    <p:cNvPr id="93" name="Straight Arrow Connector 92">
                      <a:extLst>
                        <a:ext uri="{FF2B5EF4-FFF2-40B4-BE49-F238E27FC236}">
                          <a16:creationId xmlns:a16="http://schemas.microsoft.com/office/drawing/2014/main" id="{0D169C54-25AC-4160-9970-1D44D4D2FA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0413" y="2428463"/>
                      <a:ext cx="367576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Arrow Connector 93">
                      <a:extLst>
                        <a:ext uri="{FF2B5EF4-FFF2-40B4-BE49-F238E27FC236}">
                          <a16:creationId xmlns:a16="http://schemas.microsoft.com/office/drawing/2014/main" id="{F5F5CA3F-556C-4FFE-BE0B-9B806DA9C1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50413" y="2845615"/>
                      <a:ext cx="367575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24D717E-61AB-4399-BDE2-5AD70212CBEA}"/>
                    </a:ext>
                  </a:extLst>
                </p:cNvPr>
                <p:cNvSpPr txBox="1"/>
                <p:nvPr/>
              </p:nvSpPr>
              <p:spPr>
                <a:xfrm>
                  <a:off x="1225085" y="1553038"/>
                  <a:ext cx="777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9990B5F-BEB4-4804-9171-F1C459C88269}"/>
                    </a:ext>
                  </a:extLst>
                </p:cNvPr>
                <p:cNvSpPr txBox="1"/>
                <p:nvPr/>
              </p:nvSpPr>
              <p:spPr>
                <a:xfrm>
                  <a:off x="3514633" y="1513028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E8FEF3D-A496-4D96-807D-689DE32C4126}"/>
                    </a:ext>
                  </a:extLst>
                </p:cNvPr>
                <p:cNvSpPr txBox="1"/>
                <p:nvPr/>
              </p:nvSpPr>
              <p:spPr>
                <a:xfrm>
                  <a:off x="3514633" y="1989469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537A8C0-718C-4C10-A7BD-0B9036383707}"/>
                    </a:ext>
                  </a:extLst>
                </p:cNvPr>
                <p:cNvSpPr txBox="1"/>
                <p:nvPr/>
              </p:nvSpPr>
              <p:spPr>
                <a:xfrm>
                  <a:off x="955304" y="2043171"/>
                  <a:ext cx="1047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  <a:endParaRPr lang="en-US" sz="2800" baseline="30000" dirty="0"/>
                </a:p>
              </p:txBody>
            </p:sp>
          </p:grp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14E65FB-4E34-4F2A-9693-2490DF622197}"/>
                </a:ext>
              </a:extLst>
            </p:cNvPr>
            <p:cNvSpPr txBox="1"/>
            <p:nvPr/>
          </p:nvSpPr>
          <p:spPr>
            <a:xfrm>
              <a:off x="251914" y="3046292"/>
              <a:ext cx="165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w1: ___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6C3D072-9113-4820-B831-B2F22C3CAA21}"/>
              </a:ext>
            </a:extLst>
          </p:cNvPr>
          <p:cNvGrpSpPr/>
          <p:nvPr/>
        </p:nvGrpSpPr>
        <p:grpSpPr>
          <a:xfrm>
            <a:off x="251914" y="4708743"/>
            <a:ext cx="8166402" cy="1089182"/>
            <a:chOff x="251914" y="4619571"/>
            <a:chExt cx="8166402" cy="108918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C375189-9278-45C3-A1D8-3FB86C84EDFD}"/>
                </a:ext>
              </a:extLst>
            </p:cNvPr>
            <p:cNvGrpSpPr/>
            <p:nvPr/>
          </p:nvGrpSpPr>
          <p:grpSpPr>
            <a:xfrm>
              <a:off x="1974940" y="4619571"/>
              <a:ext cx="6443376" cy="1089182"/>
              <a:chOff x="1974940" y="1821809"/>
              <a:chExt cx="6443376" cy="108918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FC38D0A-A052-4513-B453-CFAED947813B}"/>
                  </a:ext>
                </a:extLst>
              </p:cNvPr>
              <p:cNvGrpSpPr/>
              <p:nvPr/>
            </p:nvGrpSpPr>
            <p:grpSpPr>
              <a:xfrm>
                <a:off x="6123979" y="2035289"/>
                <a:ext cx="1531878" cy="777240"/>
                <a:chOff x="5464154" y="3107182"/>
                <a:chExt cx="1531878" cy="777240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787A63D-8093-4680-9EBA-7BE0E4AE2856}"/>
                    </a:ext>
                  </a:extLst>
                </p:cNvPr>
                <p:cNvSpPr/>
                <p:nvPr/>
              </p:nvSpPr>
              <p:spPr>
                <a:xfrm>
                  <a:off x="5841473" y="3107182"/>
                  <a:ext cx="777240" cy="77724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pc="-150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US" sz="2800" spc="-150" baseline="30000" dirty="0">
                      <a:solidFill>
                        <a:schemeClr val="tx1"/>
                      </a:solidFill>
                    </a:rPr>
                    <a:t>2</a:t>
                  </a:r>
                  <a:endParaRPr lang="en-US" sz="2800" spc="-1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D2FB4FAF-4FC4-452F-8E36-CBF9F30F1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4154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E62565F9-F688-4EAC-A9D2-4A2FB9024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266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80BF6C45-E6F1-4235-91AC-1A37BC24E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64154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0BFF798-09BB-43E5-B80C-F03D85E10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1266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F56A8EC-5DFD-45BD-BC1B-3733870D9DE7}"/>
                  </a:ext>
                </a:extLst>
              </p:cNvPr>
              <p:cNvSpPr txBox="1"/>
              <p:nvPr/>
            </p:nvSpPr>
            <p:spPr>
              <a:xfrm>
                <a:off x="5342106" y="1861819"/>
                <a:ext cx="785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9FD880-C54D-4EE6-8D5E-80D7D641737B}"/>
                  </a:ext>
                </a:extLst>
              </p:cNvPr>
              <p:cNvSpPr txBox="1"/>
              <p:nvPr/>
            </p:nvSpPr>
            <p:spPr>
              <a:xfrm>
                <a:off x="7641076" y="1821809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A1CCCF-C6F7-4A14-9606-A3AF87B13626}"/>
                  </a:ext>
                </a:extLst>
              </p:cNvPr>
              <p:cNvSpPr txBox="1"/>
              <p:nvPr/>
            </p:nvSpPr>
            <p:spPr>
              <a:xfrm>
                <a:off x="7641076" y="2298250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561E98A-D387-4D3E-AEA0-E1D9D14D40E1}"/>
                  </a:ext>
                </a:extLst>
              </p:cNvPr>
              <p:cNvSpPr txBox="1"/>
              <p:nvPr/>
            </p:nvSpPr>
            <p:spPr>
              <a:xfrm>
                <a:off x="5080437" y="2331664"/>
                <a:ext cx="1047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7DC5BD3-B869-4308-AB3C-6DBD35B50CB4}"/>
                  </a:ext>
                </a:extLst>
              </p:cNvPr>
              <p:cNvGrpSpPr/>
              <p:nvPr/>
            </p:nvGrpSpPr>
            <p:grpSpPr>
              <a:xfrm>
                <a:off x="1974940" y="1857628"/>
                <a:ext cx="3336569" cy="1053363"/>
                <a:chOff x="955304" y="1513028"/>
                <a:chExt cx="3336569" cy="1053363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7CC1328-9FA1-481C-AD22-413F4D5F18D2}"/>
                    </a:ext>
                  </a:extLst>
                </p:cNvPr>
                <p:cNvGrpSpPr/>
                <p:nvPr/>
              </p:nvGrpSpPr>
              <p:grpSpPr>
                <a:xfrm>
                  <a:off x="1978119" y="1690689"/>
                  <a:ext cx="1533956" cy="777240"/>
                  <a:chOff x="3150814" y="3107182"/>
                  <a:chExt cx="1533956" cy="777240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33C11DD8-8EF2-428E-9AED-CBD2A17C01AC}"/>
                      </a:ext>
                    </a:extLst>
                  </p:cNvPr>
                  <p:cNvSpPr/>
                  <p:nvPr/>
                </p:nvSpPr>
                <p:spPr>
                  <a:xfrm>
                    <a:off x="3528135" y="3107182"/>
                    <a:ext cx="777241" cy="77724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spc="-150" dirty="0">
                        <a:solidFill>
                          <a:schemeClr val="tx1"/>
                        </a:solidFill>
                      </a:rPr>
                      <a:t>n-6</a:t>
                    </a:r>
                  </a:p>
                </p:txBody>
              </p:sp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21351CBE-6B67-4F59-9926-27CCDB572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3" y="3261919"/>
                    <a:ext cx="44476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9475C864-23E6-4088-AD71-4D69ABEF1D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37929" y="3766673"/>
                    <a:ext cx="444766" cy="0"/>
                  </a:xfrm>
                  <a:prstGeom prst="straightConnector1">
                    <a:avLst/>
                  </a:prstGeom>
                  <a:ln w="762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4E0E6D11-1B7A-4BE7-9C2E-91B5FC42EF01}"/>
                      </a:ext>
                    </a:extLst>
                  </p:cNvPr>
                  <p:cNvGrpSpPr/>
                  <p:nvPr/>
                </p:nvGrpSpPr>
                <p:grpSpPr>
                  <a:xfrm>
                    <a:off x="3150814" y="3261919"/>
                    <a:ext cx="444767" cy="504754"/>
                    <a:chOff x="3350413" y="2428463"/>
                    <a:chExt cx="367576" cy="417152"/>
                  </a:xfrm>
                </p:grpSpPr>
                <p:cxnSp>
                  <p:nvCxnSpPr>
                    <p:cNvPr id="116" name="Straight Arrow Connector 115">
                      <a:extLst>
                        <a:ext uri="{FF2B5EF4-FFF2-40B4-BE49-F238E27FC236}">
                          <a16:creationId xmlns:a16="http://schemas.microsoft.com/office/drawing/2014/main" id="{9A27F585-B2D6-4F24-9D87-AD59BA9364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0413" y="2428463"/>
                      <a:ext cx="367576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Arrow Connector 116">
                      <a:extLst>
                        <a:ext uri="{FF2B5EF4-FFF2-40B4-BE49-F238E27FC236}">
                          <a16:creationId xmlns:a16="http://schemas.microsoft.com/office/drawing/2014/main" id="{D6C12EE4-4C08-47AD-85EA-227C86048A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50413" y="2845615"/>
                      <a:ext cx="367575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8572C799-D220-46BA-B9DD-BC452A509BAD}"/>
                    </a:ext>
                  </a:extLst>
                </p:cNvPr>
                <p:cNvSpPr txBox="1"/>
                <p:nvPr/>
              </p:nvSpPr>
              <p:spPr>
                <a:xfrm>
                  <a:off x="1225085" y="1553038"/>
                  <a:ext cx="777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8AD7A83-25E4-4A93-80BC-11DD031DC1DC}"/>
                    </a:ext>
                  </a:extLst>
                </p:cNvPr>
                <p:cNvSpPr txBox="1"/>
                <p:nvPr/>
              </p:nvSpPr>
              <p:spPr>
                <a:xfrm>
                  <a:off x="3514633" y="1513028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F3E3085-EFB8-41B9-9F8C-87D8389A1E2C}"/>
                    </a:ext>
                  </a:extLst>
                </p:cNvPr>
                <p:cNvSpPr txBox="1"/>
                <p:nvPr/>
              </p:nvSpPr>
              <p:spPr>
                <a:xfrm>
                  <a:off x="3514633" y="1989469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3F6FB68-847C-47EB-BA25-8EF624FBB644}"/>
                    </a:ext>
                  </a:extLst>
                </p:cNvPr>
                <p:cNvSpPr txBox="1"/>
                <p:nvPr/>
              </p:nvSpPr>
              <p:spPr>
                <a:xfrm>
                  <a:off x="955304" y="2043171"/>
                  <a:ext cx="1047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  <a:endParaRPr lang="en-US" sz="2800" baseline="30000" dirty="0"/>
                </a:p>
              </p:txBody>
            </p:sp>
          </p:grp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BA80F0-C015-47E2-9B4B-2D43B388CFE1}"/>
                </a:ext>
              </a:extLst>
            </p:cNvPr>
            <p:cNvSpPr txBox="1"/>
            <p:nvPr/>
          </p:nvSpPr>
          <p:spPr>
            <a:xfrm>
              <a:off x="251914" y="4902552"/>
              <a:ext cx="165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w2: ___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439A3323-3A1B-4227-AE84-888F4E914F21}"/>
              </a:ext>
            </a:extLst>
          </p:cNvPr>
          <p:cNvSpPr txBox="1"/>
          <p:nvPr/>
        </p:nvSpPr>
        <p:spPr>
          <a:xfrm>
            <a:off x="3166347" y="4093025"/>
            <a:ext cx="4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w2 = w1 - (1/4) ___ =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B3E4016-D810-4556-81F8-27FEAB88B053}"/>
              </a:ext>
            </a:extLst>
          </p:cNvPr>
          <p:cNvSpPr txBox="1"/>
          <p:nvPr/>
        </p:nvSpPr>
        <p:spPr>
          <a:xfrm>
            <a:off x="2989187" y="2295627"/>
            <a:ext cx="4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w1 = w0 - (1/4) ___ =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93835B4-FA53-450D-9EE8-088035E84CAB}"/>
              </a:ext>
            </a:extLst>
          </p:cNvPr>
          <p:cNvSpPr txBox="1"/>
          <p:nvPr/>
        </p:nvSpPr>
        <p:spPr>
          <a:xfrm>
            <a:off x="3166347" y="5890424"/>
            <a:ext cx="4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w3 = w2 - (1/4) ___ = </a:t>
            </a:r>
          </a:p>
        </p:txBody>
      </p:sp>
    </p:spTree>
    <p:extLst>
      <p:ext uri="{BB962C8B-B14F-4D97-AF65-F5344CB8AC3E}">
        <p14:creationId xmlns:p14="http://schemas.microsoft.com/office/powerpoint/2010/main" val="236928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6F86-6F87-4BE4-AB0E-70D0E39C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Preemptively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D255-0AB5-4BCD-AB9E-5EAED7FB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diagrams look complex but that’s since we’re covering the details together</a:t>
            </a:r>
          </a:p>
        </p:txBody>
      </p:sp>
    </p:spTree>
    <p:extLst>
      <p:ext uri="{BB962C8B-B14F-4D97-AF65-F5344CB8AC3E}">
        <p14:creationId xmlns:p14="http://schemas.microsoft.com/office/powerpoint/2010/main" val="435480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D1BB-032D-4A0C-A681-C72C1836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More Complex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2C22C-52CD-4299-904C-A2BDF22CE99E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33E2B7-E5D8-4298-9B14-D8E916328AB1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2CE23-56B6-4AA4-8401-00F7222257AA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383DC-FACA-49DC-9D06-5A555564D298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2D8DD-6517-4D8E-B442-51312B03B667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EE0CB-6081-4239-B771-1DE5C8D1B7CF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42651-6BA4-474B-994C-B4FBBEEB0367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DE5EA4-2204-481E-859D-562CC5A669BC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4CC2C0-9734-4CEC-9CB1-61D6F03D7732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582A3C-2984-4DBE-89A5-13B35A1A92EE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29A405-3956-4709-82FC-E88351C4039E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DD088-327E-4E0A-B227-336396E73F4C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AAF0E5-B890-461A-A733-916C9E1A8B51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60578-657C-4224-9089-DF518FE71BAF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598EC5-E022-4492-B331-CC1793B13212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1C2D21-83B6-4947-B50A-046813289E10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C4C4A7-E238-440A-900D-32178A94A5C8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6FA9B-34EA-45F7-A330-F23F2C9B62F9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DCBA3-6627-47E3-97D0-48C1E5B2E127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17B814-69E8-4B2F-9A83-05E4C42E1D16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97A674-C5D6-4F09-957D-9267C3B45EC1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31B942-8AAC-45E5-BE71-99E29527BF2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AF40AD-4B21-4894-A809-F319195E871F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C623C9-489F-4E14-BC8F-F03F4C807A95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0E0D02-F6B0-447D-9FB8-C962D22D7946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017FC9-7992-45AF-B299-E4B414FE68B5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72F206-BA0D-49CF-8188-43F675CEEEF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8119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0E2556-2676-47EA-8E9B-7160B88072E0}"/>
              </a:ext>
            </a:extLst>
          </p:cNvPr>
          <p:cNvGrpSpPr/>
          <p:nvPr/>
        </p:nvGrpSpPr>
        <p:grpSpPr>
          <a:xfrm>
            <a:off x="2317410" y="1579040"/>
            <a:ext cx="628453" cy="1966834"/>
            <a:chOff x="2317410" y="1579040"/>
            <a:chExt cx="628453" cy="196683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C10485D-1A28-4F1B-B2B2-CA5AF15528A7}"/>
                </a:ext>
              </a:extLst>
            </p:cNvPr>
            <p:cNvCxnSpPr>
              <a:cxnSpLocks/>
            </p:cNvCxnSpPr>
            <p:nvPr/>
          </p:nvCxnSpPr>
          <p:spPr>
            <a:xfrm>
              <a:off x="2317410" y="1850579"/>
              <a:ext cx="467501" cy="16952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299C00-02C2-43A7-BC4E-CDC57FD2220E}"/>
                </a:ext>
              </a:extLst>
            </p:cNvPr>
            <p:cNvSpPr txBox="1"/>
            <p:nvPr/>
          </p:nvSpPr>
          <p:spPr>
            <a:xfrm>
              <a:off x="2381299" y="1579040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9E937-FE39-421E-945C-46054EF06F44}"/>
              </a:ext>
            </a:extLst>
          </p:cNvPr>
          <p:cNvGrpSpPr/>
          <p:nvPr/>
        </p:nvGrpSpPr>
        <p:grpSpPr>
          <a:xfrm>
            <a:off x="2988778" y="3128178"/>
            <a:ext cx="888057" cy="958802"/>
            <a:chOff x="2988778" y="3128178"/>
            <a:chExt cx="888057" cy="95880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5E55F32-C972-4277-9F78-3ED7DB050183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4" y="3650493"/>
              <a:ext cx="597261" cy="4364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702166-9C73-4EEB-8957-713A1297BF65}"/>
                </a:ext>
              </a:extLst>
            </p:cNvPr>
            <p:cNvSpPr txBox="1"/>
            <p:nvPr/>
          </p:nvSpPr>
          <p:spPr>
            <a:xfrm>
              <a:off x="2988778" y="3128178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47CA0CE-8C28-4604-A20C-652BED29656C}"/>
              </a:ext>
            </a:extLst>
          </p:cNvPr>
          <p:cNvGrpSpPr/>
          <p:nvPr/>
        </p:nvGrpSpPr>
        <p:grpSpPr>
          <a:xfrm>
            <a:off x="4167296" y="3650493"/>
            <a:ext cx="564564" cy="523220"/>
            <a:chOff x="4167296" y="3650493"/>
            <a:chExt cx="564564" cy="5232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A2D1062-7AE4-406F-91C3-574C879EB14F}"/>
                </a:ext>
              </a:extLst>
            </p:cNvPr>
            <p:cNvSpPr txBox="1"/>
            <p:nvPr/>
          </p:nvSpPr>
          <p:spPr>
            <a:xfrm>
              <a:off x="4167296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98BEA62-38E7-4E6C-98AD-56621D010E48}"/>
                </a:ext>
              </a:extLst>
            </p:cNvPr>
            <p:cNvCxnSpPr>
              <a:cxnSpLocks/>
            </p:cNvCxnSpPr>
            <p:nvPr/>
          </p:nvCxnSpPr>
          <p:spPr>
            <a:xfrm>
              <a:off x="4246153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BACBF4-692F-4033-8F60-57B7DC06C26F}"/>
              </a:ext>
            </a:extLst>
          </p:cNvPr>
          <p:cNvGrpSpPr/>
          <p:nvPr/>
        </p:nvGrpSpPr>
        <p:grpSpPr>
          <a:xfrm>
            <a:off x="5083735" y="3650493"/>
            <a:ext cx="564564" cy="523220"/>
            <a:chOff x="5083735" y="3650493"/>
            <a:chExt cx="564564" cy="52322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88EC0FA-00D7-434A-B3CB-32FE90AB8D1A}"/>
                </a:ext>
              </a:extLst>
            </p:cNvPr>
            <p:cNvSpPr txBox="1"/>
            <p:nvPr/>
          </p:nvSpPr>
          <p:spPr>
            <a:xfrm>
              <a:off x="5083735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53443AF-871D-493C-859F-A2FB679FEEE2}"/>
                </a:ext>
              </a:extLst>
            </p:cNvPr>
            <p:cNvCxnSpPr>
              <a:cxnSpLocks/>
            </p:cNvCxnSpPr>
            <p:nvPr/>
          </p:nvCxnSpPr>
          <p:spPr>
            <a:xfrm>
              <a:off x="5230867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FED1AC-75DB-474D-9CE4-8F26029C9944}"/>
              </a:ext>
            </a:extLst>
          </p:cNvPr>
          <p:cNvGrpSpPr/>
          <p:nvPr/>
        </p:nvGrpSpPr>
        <p:grpSpPr>
          <a:xfrm>
            <a:off x="5936775" y="3650493"/>
            <a:ext cx="1000159" cy="523220"/>
            <a:chOff x="5936775" y="3650493"/>
            <a:chExt cx="1000159" cy="5232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634C39-5D3B-4ED9-BF21-CAD12EBC17DC}"/>
                </a:ext>
              </a:extLst>
            </p:cNvPr>
            <p:cNvSpPr txBox="1"/>
            <p:nvPr/>
          </p:nvSpPr>
          <p:spPr>
            <a:xfrm>
              <a:off x="5936775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0.37 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A8F714E-AB43-4314-B4DF-D48B4E76E319}"/>
                </a:ext>
              </a:extLst>
            </p:cNvPr>
            <p:cNvCxnSpPr>
              <a:cxnSpLocks/>
            </p:cNvCxnSpPr>
            <p:nvPr/>
          </p:nvCxnSpPr>
          <p:spPr>
            <a:xfrm>
              <a:off x="626293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341BC-000D-4793-B4D3-D9BFE8B77C7D}"/>
              </a:ext>
            </a:extLst>
          </p:cNvPr>
          <p:cNvGrpSpPr/>
          <p:nvPr/>
        </p:nvGrpSpPr>
        <p:grpSpPr>
          <a:xfrm>
            <a:off x="6954550" y="3650493"/>
            <a:ext cx="1000159" cy="523220"/>
            <a:chOff x="6954550" y="3650493"/>
            <a:chExt cx="1000159" cy="52322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511818-D491-4131-954A-F8AE50855ECD}"/>
                </a:ext>
              </a:extLst>
            </p:cNvPr>
            <p:cNvSpPr txBox="1"/>
            <p:nvPr/>
          </p:nvSpPr>
          <p:spPr>
            <a:xfrm>
              <a:off x="6954550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1.37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A8D439A-91B0-4B38-BA7F-8F2692E33141}"/>
                </a:ext>
              </a:extLst>
            </p:cNvPr>
            <p:cNvCxnSpPr>
              <a:cxnSpLocks/>
            </p:cNvCxnSpPr>
            <p:nvPr/>
          </p:nvCxnSpPr>
          <p:spPr>
            <a:xfrm>
              <a:off x="725968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1ADBB-6473-49F1-9220-86D427F5CE62}"/>
              </a:ext>
            </a:extLst>
          </p:cNvPr>
          <p:cNvGrpSpPr/>
          <p:nvPr/>
        </p:nvGrpSpPr>
        <p:grpSpPr>
          <a:xfrm>
            <a:off x="8082583" y="3650493"/>
            <a:ext cx="1000159" cy="523220"/>
            <a:chOff x="8082583" y="3650493"/>
            <a:chExt cx="1000159" cy="52322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AFD3186-EF5D-4E05-8265-116A7F2B58F5}"/>
                </a:ext>
              </a:extLst>
            </p:cNvPr>
            <p:cNvSpPr txBox="1"/>
            <p:nvPr/>
          </p:nvSpPr>
          <p:spPr>
            <a:xfrm>
              <a:off x="8082583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0.73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5796369-DE53-4AF2-9062-89499A10F2BD}"/>
                </a:ext>
              </a:extLst>
            </p:cNvPr>
            <p:cNvCxnSpPr>
              <a:cxnSpLocks/>
            </p:cNvCxnSpPr>
            <p:nvPr/>
          </p:nvCxnSpPr>
          <p:spPr>
            <a:xfrm>
              <a:off x="8220141" y="4172525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EBC5B9-4D50-4825-81C3-D89ED405CC97}"/>
              </a:ext>
            </a:extLst>
          </p:cNvPr>
          <p:cNvGrpSpPr/>
          <p:nvPr/>
        </p:nvGrpSpPr>
        <p:grpSpPr>
          <a:xfrm>
            <a:off x="2042727" y="3607126"/>
            <a:ext cx="742184" cy="771054"/>
            <a:chOff x="2042727" y="3607126"/>
            <a:chExt cx="742184" cy="771054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D8FA542-55A1-4ED9-BF53-3F7DA098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410" y="3794595"/>
              <a:ext cx="467501" cy="58358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2D7499-EE30-46A1-BED2-746CF49FB26A}"/>
                </a:ext>
              </a:extLst>
            </p:cNvPr>
            <p:cNvSpPr txBox="1"/>
            <p:nvPr/>
          </p:nvSpPr>
          <p:spPr>
            <a:xfrm>
              <a:off x="2042727" y="3607126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91F850B-9380-4A2C-B6FC-774BD10E046D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40E5D0F2-E904-4C65-97FF-5411C8976DD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DB95F9-1D5A-4DEB-AE7F-F5250B58BE9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7C5BDB-CDD1-4FB7-B0E1-45CBF376E742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BFFB11A-1A8C-4DBD-994A-8AFF51063F6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9BBBB94F-6A12-4069-A32C-AE4EB6CB0C3D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B471EE-2440-4514-9D59-00E0FE898A37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33D61B-FA69-4111-8443-3679B1BA2DD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565428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723483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A7FA46-C3F9-4A39-9A30-BFDEAC31BC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EDF393-7498-4BF4-9DEA-34E711EC7415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EDF393-7498-4BF4-9DEA-34E711EC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C3A11-8FC8-48E4-95C7-280423AF14BC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C3A11-8FC8-48E4-95C7-280423AF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C8F6BF9-2652-4865-8468-69131073078F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C8F6BF9-2652-4865-8468-69131073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622BF6-19B4-4665-8B84-4B1E59FA4350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622BF6-19B4-4665-8B84-4B1E59FA4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6E43D4-7DF8-4B0D-9B9A-7145BA9ED082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C3C7AA4-B32A-47E3-9B7D-B22F85E127D8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C1AFAF-D1EC-47E2-9670-B33151D32A2A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4783EF6-8FB5-4CCB-8321-14E275F9D8F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781D5C-2545-4B08-A409-FBDFD49B1257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781D5C-2545-4B08-A409-FBDFD49B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EA060A-CF92-45C5-A6F9-E743D15F71F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EA060A-CF92-45C5-A6F9-E743D15F7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A4DFC697-EF34-4AB8-9D2F-DDF68073F006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08F73A3-B086-471C-A970-A046F85C78B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0735FD-A85E-4004-BEE2-9806140C8D8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4340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/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1.37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∗1=−0.53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E1E8C8-7168-4E45-B463-32D12754AD3C}"/>
              </a:ext>
            </a:extLst>
          </p:cNvPr>
          <p:cNvSpPr txBox="1"/>
          <p:nvPr/>
        </p:nvSpPr>
        <p:spPr>
          <a:xfrm>
            <a:off x="2635800" y="5831180"/>
            <a:ext cx="59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Where does 1.37 come from?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083D02-4397-405F-89A4-B6DEEAA6E8A7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50A380-E180-4CA9-B3C0-71BBEE860D7E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732774-B70D-4DD6-A0C3-9A6E6E8C1241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732774-B70D-4DD6-A0C3-9A6E6E8C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096633-3A97-4A35-87C4-37CAA9C02D8C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096633-3A97-4A35-87C4-37CAA9C02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7CE79C-9E14-489E-844D-B5D7FE5CAC0B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7CE79C-9E14-489E-844D-B5D7FE5C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F82B1E-CE48-4B01-A1A3-678EE8D6DD8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F82B1E-CE48-4B01-A1A3-678EE8D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5D71E0A4-4C4C-41AD-938A-44C33BC779B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8B48A0-E41B-4144-B601-094A9DCF723D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8AA47C-33E9-49EA-8B82-F68BC7FE5728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36B03F-83D9-4E59-8887-98CBDADAE62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BD5BBE-F08D-40BD-A9A4-29AE6C9117E5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BD5BBE-F08D-40BD-A9A4-29AE6C91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8C5A-5491-4340-BECE-ADA856DF0509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8C5A-5491-4340-BECE-ADA856DF0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A7E7A9E5-CD34-4B9C-A8CA-55A7739895C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F9F4AA-EF32-405D-B219-6A6E6CCD9C1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E66FE3-8048-47F2-99C7-856D2C4FD2B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3342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Linear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Example: find </a:t>
            </a:r>
            <a:r>
              <a:rPr lang="en-US" sz="2800" b="1" dirty="0"/>
              <a:t>w</a:t>
            </a:r>
            <a:r>
              <a:rPr lang="en-US" sz="2800" dirty="0"/>
              <a:t> minimizing squared error over data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Each datapoint represented by some vector </a:t>
            </a:r>
            <a:r>
              <a:rPr lang="en-US" sz="2800" b="1" dirty="0"/>
              <a:t>x</a:t>
            </a:r>
            <a:r>
              <a:rPr lang="en-US" sz="2800" dirty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Can find optimal </a:t>
            </a:r>
            <a:r>
              <a:rPr lang="en-US" sz="2800" b="1" dirty="0"/>
              <a:t>w</a:t>
            </a:r>
            <a:r>
              <a:rPr lang="en-US" sz="2800" dirty="0"/>
              <a:t> with ~10 line derivation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1∗−0.53=−0.53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688ABCDD-29C4-4D65-B482-22E03E59CF51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ED2E30-A4EB-40E5-8831-3E8620E2AA70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ED2E30-A4EB-40E5-8831-3E8620E2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7B2F4D-A563-49DD-AF7D-9EC098E3F22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7B2F4D-A563-49DD-AF7D-9EC098E3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2C4747-5C9F-4F1B-9F23-9FC95A41D057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2C4747-5C9F-4F1B-9F23-9FC95A41D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DA9DBF4-7743-4209-8F0C-5993351454C8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DA9DBF4-7743-4209-8F0C-59933514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890B064D-FAA3-4489-89D6-B7213472977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4C4A8F-07CF-4F42-8577-501CCB478F3F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A8C151-96AD-4597-8DF5-ABC18A924FD3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248946-6500-4E8D-AEEC-086FE5626875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3AFF5F-AE9C-42F1-AAD3-DF59BB17EC8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3AFF5F-AE9C-42F1-AAD3-DF59BB17E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D1AC7-B4BE-426B-B55F-BD345A49A249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D1AC7-B4BE-426B-B55F-BD345A49A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63F567C-66AD-4EE9-A327-272EC34FE440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FE9C05-9815-473B-BAED-DD4FBCD9370C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845951D-CE46-4677-959E-4E61989261A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90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∗−0.53=−0.2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6CF2670-107D-44B6-95EF-754E6AA758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452B58-8016-45EA-8111-CA0664AEB46B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621109-9198-486A-81A3-663C41D542F8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621109-9198-486A-81A3-663C41D5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F07B10-E982-4C77-B4E0-383C079E4FC2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F07B10-E982-4C77-B4E0-383C079E4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7D7FF0-1438-4DE9-9679-878DAB3591E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7D7FF0-1438-4DE9-9679-878DAB359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5BB988-ADAA-4637-A07B-27AF046D4D3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5BB988-ADAA-4637-A07B-27AF046D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6530BACB-46A4-4B5A-9250-23DB4AEFE60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DF9DBE-621C-4A9E-8431-3E79A3225C42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BB3EB44-9C75-41BE-9B10-95AD2DD93227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05ED9A8-DD91-4459-98C0-153844874928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A92C870-2E4E-4CAC-9F8C-C203DBE833F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A92C870-2E4E-4CAC-9F8C-C203DBE8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1B86B8-6EAA-4765-A7B3-60C2518836F7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1B86B8-6EAA-4765-A7B3-60C25188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9FB74F2-4E6F-486E-BCD4-7A3C665DB7E4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9F40494-06C6-4F42-8B2A-680BABA0E52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1F0B5F-ABCB-4438-9241-C9861B32FA3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1556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−1∗−0.2=0.2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C61275-572E-4C6A-896E-112B7D0290F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32FA232-B530-4B09-BA99-EC71DDB79402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D12201-5605-4E39-8BAA-21A8152F5E3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D12201-5605-4E39-8BAA-21A8152F5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673FA78-649A-43B4-8EC4-A1B51B3EBFE9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673FA78-649A-43B4-8EC4-A1B51B3E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D16F7C-6E2D-4A44-95DF-8EA7E4F43605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D16F7C-6E2D-4A44-95DF-8EA7E4F4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FBD7-889A-4C93-B4A0-DBD2D2DF45B6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FBD7-889A-4C93-B4A0-DBD2D2DF4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86BF5EBD-C20C-4D00-8862-2FAB6D2BB7B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77C829-873C-4C58-9AC8-8CCB6E92F87B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643F6A-5FDB-4FEF-96BD-AC3C81B7D104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80F036D-454C-4035-BE3D-87F594D03B4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18DEB2-00BC-485B-B30A-BD8D73E78079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18DEB2-00BC-485B-B30A-BD8D73E78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81578-ABD0-447D-962C-CA08BF1F738D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81578-ABD0-447D-962C-CA08BF1F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31817297-36BC-4068-9FBC-169BD6337E1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A1E2267-F4DA-44F8-93E8-471394314698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845566-A523-4933-91D1-0534A14193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836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7358CF-8F98-4587-8EEC-A0034775F019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AC6361E-7AC6-435C-B910-52FDAA3526C9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61C1C4-AB88-43AD-A900-F9068CFAF40C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5A425EF-08D3-486F-B342-FB2B6C388EBC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5A425EF-08D3-486F-B342-FB2B6C38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0999BB7-1FD8-446C-A651-FBB1F4802F6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0999BB7-1FD8-446C-A651-FBB1F4802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3D5D19-8D97-4EE0-9901-E41D0DE38FF1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3D5D19-8D97-4EE0-9901-E41D0DE3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00CA2B3-C05E-40B3-A928-103AC02D40D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00CA2B3-C05E-40B3-A928-103AC02D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D08CF645-FEF3-49A8-BD32-A93C8D2E0F30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2268BD-C486-4F88-9BD4-3A3D8D88072F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F40475C-A706-4F05-B126-C8C209DE2B1B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C483C9A-BD13-46E0-9AC9-8AE7D13905CB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5066AF-8548-4CA4-9C1B-961DECA761F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5066AF-8548-4CA4-9C1B-961DECA7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5960929-549A-43CE-A696-D730F436035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5960929-549A-43CE-A696-D730F4360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3F99EE8F-5CAF-4849-A09F-66C66050D99A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F476CD-C7D9-4C1F-A38D-F425B4A3A92C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5664E8C-BA2F-49A7-87D8-ECCCD6387603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93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31616D-C7BB-4196-A3CE-6ECC8FAAE7DD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51D19C-06AA-47EE-9275-2273CCC9E16B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DCAA22-E1BF-476A-A426-0A371B54C5A8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F72C264-71FB-4DDA-A0C0-15BE9BC966E4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109BA9-CF28-4E2C-B559-9CD4EE0C003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109BA9-CF28-4E2C-B559-9CD4EE0C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155FB-A64F-4A7A-AB60-AC4506ACB15E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155FB-A64F-4A7A-AB60-AC4506AC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074EE7F-184B-429B-ACF6-F2655CF64FC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074EE7F-184B-429B-ACF6-F2655CF6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468D33F-AC06-4763-8202-D0194E74212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468D33F-AC06-4763-8202-D0194E74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3AE85704-D422-4C47-B402-32F3465C96A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6833201-F572-4C11-8FC6-9AEB88B11A1A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542B41-D846-4FF1-A4F3-1B8299C91E9C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B29E80-8CD6-4959-BA73-2C35790E67C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1A5FB5-4DD6-4824-B6AE-9CCF69758FAA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1A5FB5-4DD6-4824-B6AE-9CCF69758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DD418D-0B26-4506-A6D4-1F74219C955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DD418D-0B26-4506-A6D4-1F74219C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66C9371E-AC43-4A81-ADD4-C09932C623DE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51F3A8B-EFA9-4808-81D0-BB22FF02B60E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A2CC1C-428F-4849-B806-9420217BEE8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4134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−1∗0.2=−0.2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/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∗0.2=0.4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A8974C7-02EA-42EA-A928-EE942E3C467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64D0DB-39F9-4D8D-9870-7B3E0D53A2D5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C861B8-CD59-4DD3-9903-5AF36EE59717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C861B8-CD59-4DD3-9903-5AF36EE5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35BA77-79FB-43A9-8E9F-6EAA53565137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35BA77-79FB-43A9-8E9F-6EAA5356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07D4C25-A41D-4C69-A106-3E78A3884AF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07D4C25-A41D-4C69-A106-3E78A388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3F39B8-16CB-4E0A-AAE4-BD30BD563299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3F39B8-16CB-4E0A-AAE4-BD30BD56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70173C2B-95A6-4520-A2CA-F03F202ACDCC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563C1F3-C7BE-4DDA-AD55-312B50CFBCEE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8325BE3-C7EE-4CA5-9921-26975920F3C4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ACA828A-1EAF-4851-962F-D702CF47C19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16172-3011-43F6-9410-C827CEC60AA2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16172-3011-43F6-9410-C827CEC60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E24A88-A5D3-4A36-BC53-E5E5EE278C9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E24A88-A5D3-4A36-BC53-E5E5EE27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C7AC532C-29D3-4CEF-A114-C6576F5419C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415F7F-0558-459B-9D32-98B4C222FB5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6A65CF7-671E-47F7-B356-AE3069AE1226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240050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3F0364-82B1-4722-BFF5-088508883B37}"/>
              </a:ext>
            </a:extLst>
          </p:cNvPr>
          <p:cNvGrpSpPr/>
          <p:nvPr/>
        </p:nvGrpSpPr>
        <p:grpSpPr>
          <a:xfrm>
            <a:off x="4462012" y="5499308"/>
            <a:ext cx="2949525" cy="921580"/>
            <a:chOff x="4462012" y="5499308"/>
            <a:chExt cx="2949525" cy="921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−2∗0.2=−0.4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/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−3∗0.2=−0.6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55AB06A-9024-4EDF-B8E1-C52198CAB342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ACB16F-32ED-4683-AC62-B776A1AE549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ACB16F-32ED-4683-AC62-B776A1AE5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5CA24-8773-4FA4-9EA7-6F0FF7776B9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5CA24-8773-4FA4-9EA7-6F0FF777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3F0BC3-B087-4525-8B96-3607432FA2C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3F0BC3-B087-4525-8B96-3607432FA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9F93EE5-AC2C-4CD0-BA98-F42A28A35EB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9F93EE5-AC2C-4CD0-BA98-F42A28A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89DE3312-B499-48F7-A27C-A3341E38F94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E5BA4F5-50DB-4B28-83F7-EB828F93FEB9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B5428E-E997-4B23-83D1-C0091D2F8173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A9B7806-969B-4724-8679-379734004452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EE1CFE-2D43-4105-BCDE-D51F3900BAEB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EE1CFE-2D43-4105-BCDE-D51F3900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41FE1FF-F652-4E47-A6EC-055DAC3E56D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41FE1FF-F652-4E47-A6EC-055DAC3E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6CF0EA96-F20A-45C8-B205-F99F84E4234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52F764-A23F-44D9-93E0-C779088176A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68902F-FB19-4B13-8BA8-C387C42A4A18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3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8C89B7-A959-4281-B36F-2BA51C85E2C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8C89B7-A959-4281-B36F-2BA51C85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A5526E-D473-47B3-983D-0CFDA42F54E2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A5526E-D473-47B3-983D-0CFDA42F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D18C69-1FDE-4CB5-9452-CD22AA9A4BCD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D18C69-1FDE-4CB5-9452-CD22AA9A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2C299A-6FE4-4527-9876-D9021F2B9922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2C299A-6FE4-4527-9876-D9021F2B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859760-975A-4F7E-AFA3-A6594D5B416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6367DA-645D-4679-A473-AD6D2A2CD6A3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CFE70F-7ADF-4E13-A4C9-8BEBD6AEE069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7AC7B0-EBF2-47FC-90ED-EC334F19588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A9C0DD-9A55-4705-8EF7-18F80204042F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A9C0DD-9A55-4705-8EF7-18F80204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FD184F-BCDE-4552-B531-28835F3FD1B1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FD184F-BCDE-4552-B531-28835F3F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DD558823-0782-4DEC-BCFE-63C5F733D35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37B179-9A38-4C37-9C30-3CE596EBDA3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B9F808-1497-4FBD-ABAF-4FDDC8F574EF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ADE2E6-6D88-4F02-A9A8-B3005861DC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716591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CC779C-3115-4893-BA2D-C599F7E83A0A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861A4A-8C35-47AE-9109-C89E95A3758A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EEC5B8-7335-4F57-99CC-8936E7C9DB6D}"/>
              </a:ext>
            </a:extLst>
          </p:cNvPr>
          <p:cNvSpPr txBox="1"/>
          <p:nvPr/>
        </p:nvSpPr>
        <p:spPr>
          <a:xfrm>
            <a:off x="4636037" y="5251508"/>
            <a:ext cx="358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PHEW!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3E305A-E1BE-4A05-9188-C8B6B1128EAC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3E305A-E1BE-4A05-9188-C8B6B1128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2B2BFD-F356-4352-A184-BF6A76BB8F34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2B2BFD-F356-4352-A184-BF6A76BB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7AD338-F11C-468C-9903-A7A3D117259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7AD338-F11C-468C-9903-A7A3D117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FA29B4-353E-4E54-A346-95316FE79D5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FA29B4-353E-4E54-A346-95316FE7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45AD86FC-3B59-45D5-A817-EED2164A3595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4F21C8-61D1-4142-9D4C-52A11A662A2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F122D4-C131-4BEF-940A-CED443C1EB11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6C56E1-0245-4FAD-9B1E-96076A6DCFF0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3E335A2-E68D-4497-8CBD-D493BA9EDD55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3E335A2-E68D-4497-8CBD-D493BA9E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2C3AB4-4A21-41A0-9092-4DAEE90DB366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2C3AB4-4A21-41A0-9092-4DAEE90D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FBD73945-64B6-41AE-860E-8CB1D6950801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A57C25-EDBC-4E22-94C6-B5BAA48EECA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DCEBA2E-1A22-4F36-859B-48FD3C7C2A59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742167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06B-8A75-4775-90B6-78B1E000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2FB4D-D7A0-4EC5-8857-63E6B3539EDE}"/>
              </a:ext>
            </a:extLst>
          </p:cNvPr>
          <p:cNvSpPr txBox="1"/>
          <p:nvPr/>
        </p:nvSpPr>
        <p:spPr>
          <a:xfrm>
            <a:off x="998290" y="1385391"/>
            <a:ext cx="711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block computes backwards (g) * local gradient (df/dx</a:t>
            </a:r>
            <a:r>
              <a:rPr lang="en-US" sz="2800" baseline="-25000" dirty="0"/>
              <a:t>i</a:t>
            </a:r>
            <a:r>
              <a:rPr lang="en-US" sz="2800" dirty="0"/>
              <a:t>) at the evaluation point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944298-C81E-4C42-B4EE-7C02267106B4}"/>
              </a:ext>
            </a:extLst>
          </p:cNvPr>
          <p:cNvGrpSpPr/>
          <p:nvPr/>
        </p:nvGrpSpPr>
        <p:grpSpPr>
          <a:xfrm>
            <a:off x="406732" y="2451034"/>
            <a:ext cx="8420047" cy="4134938"/>
            <a:chOff x="406732" y="2357936"/>
            <a:chExt cx="8420047" cy="41349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064058-2CB4-43F4-A4A7-646A1A4B85BC}"/>
                </a:ext>
              </a:extLst>
            </p:cNvPr>
            <p:cNvSpPr/>
            <p:nvPr/>
          </p:nvSpPr>
          <p:spPr>
            <a:xfrm>
              <a:off x="3975258" y="2405776"/>
              <a:ext cx="1548465" cy="408709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19729F-77C0-4177-B977-114AB9B373E8}"/>
                </a:ext>
              </a:extLst>
            </p:cNvPr>
            <p:cNvGrpSpPr/>
            <p:nvPr/>
          </p:nvGrpSpPr>
          <p:grpSpPr>
            <a:xfrm>
              <a:off x="5523723" y="3842565"/>
              <a:ext cx="3303056" cy="1213520"/>
              <a:chOff x="5523723" y="4031581"/>
              <a:chExt cx="3303056" cy="1213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/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BB2FE6F-EB5B-4301-AD74-B21A5029A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3723" y="4308580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3EC889F-3E2C-4A71-9294-92C08F10A6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3723" y="4968102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34DF6-F2BF-438D-BDA0-2DDFF2C426E9}"/>
                </a:ext>
              </a:extLst>
            </p:cNvPr>
            <p:cNvGrpSpPr/>
            <p:nvPr/>
          </p:nvGrpSpPr>
          <p:grpSpPr>
            <a:xfrm>
              <a:off x="493619" y="2357936"/>
              <a:ext cx="3481639" cy="1036648"/>
              <a:chOff x="493619" y="2217191"/>
              <a:chExt cx="3481639" cy="103664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F4CDAE5-649D-4CC4-B6F4-B6E76785D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9F68648-8457-4E0C-A97B-DBBC850A20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73278B-26B7-4D18-B308-21D5AD1890C1}"/>
                </a:ext>
              </a:extLst>
            </p:cNvPr>
            <p:cNvCxnSpPr>
              <a:cxnSpLocks/>
            </p:cNvCxnSpPr>
            <p:nvPr/>
          </p:nvCxnSpPr>
          <p:spPr>
            <a:xfrm>
              <a:off x="3289458" y="3656458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4E31DD6-0C7D-4636-A34A-314E5D3C5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6819" y="41340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/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/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0667B9-18C9-49AD-8703-5CECE5CF5D34}"/>
                </a:ext>
              </a:extLst>
            </p:cNvPr>
            <p:cNvGrpSpPr/>
            <p:nvPr/>
          </p:nvGrpSpPr>
          <p:grpSpPr>
            <a:xfrm>
              <a:off x="406732" y="5275971"/>
              <a:ext cx="3481639" cy="1036648"/>
              <a:chOff x="493619" y="2217191"/>
              <a:chExt cx="3481639" cy="103664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BDA8399-530B-40DE-BB89-8F92AC46B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04A938E-1F36-4FFA-AFCE-21E34701F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B4D9C2-570C-4B28-AFA3-5A14A1764A81}"/>
                </a:ext>
              </a:extLst>
            </p:cNvPr>
            <p:cNvSpPr txBox="1"/>
            <p:nvPr/>
          </p:nvSpPr>
          <p:spPr>
            <a:xfrm>
              <a:off x="3066681" y="4168931"/>
              <a:ext cx="738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/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62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loss function L?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parametric function f?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Solution: take the gradient, do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/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87011BD-C23F-4BE7-A780-F70BDF447744}"/>
              </a:ext>
            </a:extLst>
          </p:cNvPr>
          <p:cNvGrpSpPr/>
          <p:nvPr/>
        </p:nvGrpSpPr>
        <p:grpSpPr>
          <a:xfrm>
            <a:off x="276837" y="5003205"/>
            <a:ext cx="6820248" cy="1416660"/>
            <a:chOff x="276837" y="5003205"/>
            <a:chExt cx="6820248" cy="141666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3423B22-EB26-496D-A719-F38B209F739D}"/>
                </a:ext>
              </a:extLst>
            </p:cNvPr>
            <p:cNvSpPr/>
            <p:nvPr/>
          </p:nvSpPr>
          <p:spPr>
            <a:xfrm rot="5400000">
              <a:off x="6022835" y="4143793"/>
              <a:ext cx="214838" cy="1933662"/>
            </a:xfrm>
            <a:prstGeom prst="rightBrace">
              <a:avLst>
                <a:gd name="adj1" fmla="val 134926"/>
                <a:gd name="adj2" fmla="val 50000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DE572-F3DB-4D6A-B528-F698572B8E31}"/>
                </a:ext>
              </a:extLst>
            </p:cNvPr>
            <p:cNvSpPr txBox="1"/>
            <p:nvPr/>
          </p:nvSpPr>
          <p:spPr>
            <a:xfrm>
              <a:off x="276837" y="5342647"/>
              <a:ext cx="58492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What if L(f(w)) is complicated?</a:t>
              </a:r>
            </a:p>
            <a:p>
              <a:pPr algn="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9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ED74-33BA-4D3E-96AB-B0C3E3FA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8BC1C-2D0E-440E-887D-A335E4FB3CBB}"/>
              </a:ext>
            </a:extLst>
          </p:cNvPr>
          <p:cNvSpPr txBox="1"/>
          <p:nvPr/>
        </p:nvSpPr>
        <p:spPr>
          <a:xfrm>
            <a:off x="268113" y="1385391"/>
            <a:ext cx="860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Gradients from different backwards sum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04754-8156-4D83-99C2-B1CED8CB3D47}"/>
              </a:ext>
            </a:extLst>
          </p:cNvPr>
          <p:cNvSpPr/>
          <p:nvPr/>
        </p:nvSpPr>
        <p:spPr>
          <a:xfrm>
            <a:off x="3975258" y="3558537"/>
            <a:ext cx="1548465" cy="2934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0" spc="-15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D1011C-0B1C-4021-BAE5-A803E1195520}"/>
              </a:ext>
            </a:extLst>
          </p:cNvPr>
          <p:cNvGrpSpPr/>
          <p:nvPr/>
        </p:nvGrpSpPr>
        <p:grpSpPr>
          <a:xfrm>
            <a:off x="5523723" y="3655269"/>
            <a:ext cx="3421421" cy="1213520"/>
            <a:chOff x="5523723" y="4031581"/>
            <a:chExt cx="3421421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3CBC276-0594-407B-86F5-D3345CF55599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59CB7F-8910-4E4A-B886-6482C0DFE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798F1-536F-4E0F-9408-DCE16EDF5305}"/>
              </a:ext>
            </a:extLst>
          </p:cNvPr>
          <p:cNvCxnSpPr>
            <a:cxnSpLocks/>
          </p:cNvCxnSpPr>
          <p:nvPr/>
        </p:nvCxnSpPr>
        <p:spPr>
          <a:xfrm>
            <a:off x="3289458" y="3840593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/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2182ED-7E24-4249-B79B-E859F9D25510}"/>
              </a:ext>
            </a:extLst>
          </p:cNvPr>
          <p:cNvCxnSpPr>
            <a:cxnSpLocks/>
          </p:cNvCxnSpPr>
          <p:nvPr/>
        </p:nvCxnSpPr>
        <p:spPr>
          <a:xfrm flipH="1">
            <a:off x="3149932" y="4318186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B42D4-8F62-43C1-A362-017C14D722D2}"/>
              </a:ext>
            </a:extLst>
          </p:cNvPr>
          <p:cNvCxnSpPr>
            <a:cxnSpLocks/>
          </p:cNvCxnSpPr>
          <p:nvPr/>
        </p:nvCxnSpPr>
        <p:spPr>
          <a:xfrm>
            <a:off x="3202571" y="5651125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/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C3611-05F8-47F1-95B3-EA376EF53703}"/>
              </a:ext>
            </a:extLst>
          </p:cNvPr>
          <p:cNvCxnSpPr>
            <a:cxnSpLocks/>
          </p:cNvCxnSpPr>
          <p:nvPr/>
        </p:nvCxnSpPr>
        <p:spPr>
          <a:xfrm flipH="1">
            <a:off x="3149932" y="6128718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C75FB0-893F-412B-B1D2-0FCF0D657F63}"/>
              </a:ext>
            </a:extLst>
          </p:cNvPr>
          <p:cNvSpPr txBox="1"/>
          <p:nvPr/>
        </p:nvSpPr>
        <p:spPr>
          <a:xfrm>
            <a:off x="3066681" y="4262029"/>
            <a:ext cx="73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/>
              <a:t>…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C76835-AE96-4B62-892C-0258E2253C83}"/>
              </a:ext>
            </a:extLst>
          </p:cNvPr>
          <p:cNvGrpSpPr/>
          <p:nvPr/>
        </p:nvGrpSpPr>
        <p:grpSpPr>
          <a:xfrm>
            <a:off x="5523723" y="5151308"/>
            <a:ext cx="3488812" cy="1213520"/>
            <a:chOff x="5523723" y="4031581"/>
            <a:chExt cx="3488812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3CDD9D-0696-4EA5-A4D2-F1B091C69428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0D531A-BDAD-44C4-A534-C27AD9364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/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/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/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blipFill>
                <a:blip r:embed="rId10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ED7DE-9C5D-412E-86A2-D2D875355791}"/>
              </a:ext>
            </a:extLst>
          </p:cNvPr>
          <p:cNvSpPr/>
          <p:nvPr/>
        </p:nvSpPr>
        <p:spPr>
          <a:xfrm>
            <a:off x="1637447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F9D88-CDC9-4D01-AB35-F7045FCBFBB5}"/>
              </a:ext>
            </a:extLst>
          </p:cNvPr>
          <p:cNvSpPr/>
          <p:nvPr/>
        </p:nvSpPr>
        <p:spPr>
          <a:xfrm>
            <a:off x="4122910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FA5-D7BB-4DB7-A3C1-0BC8098D8F03}"/>
              </a:ext>
            </a:extLst>
          </p:cNvPr>
          <p:cNvSpPr/>
          <p:nvPr/>
        </p:nvSpPr>
        <p:spPr>
          <a:xfrm>
            <a:off x="1637447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718C1-CA73-4CBB-B625-0284FBE5B242}"/>
              </a:ext>
            </a:extLst>
          </p:cNvPr>
          <p:cNvSpPr/>
          <p:nvPr/>
        </p:nvSpPr>
        <p:spPr>
          <a:xfrm>
            <a:off x="4122910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6D34A-E3F8-40B4-9F26-77B6D9B73EED}"/>
              </a:ext>
            </a:extLst>
          </p:cNvPr>
          <p:cNvSpPr/>
          <p:nvPr/>
        </p:nvSpPr>
        <p:spPr>
          <a:xfrm>
            <a:off x="6880315" y="2770030"/>
            <a:ext cx="777240" cy="20159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m*n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55F0E-03E4-4CF3-8ADF-32F3DB78B96D}"/>
              </a:ext>
            </a:extLst>
          </p:cNvPr>
          <p:cNvGrpSpPr/>
          <p:nvPr/>
        </p:nvGrpSpPr>
        <p:grpSpPr>
          <a:xfrm>
            <a:off x="2414687" y="2288775"/>
            <a:ext cx="1708223" cy="3256945"/>
            <a:chOff x="2414687" y="2288775"/>
            <a:chExt cx="1708223" cy="325694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28415A-ECB3-426A-8E3F-F45646ACD5D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743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406CEC-0055-4FA6-A68A-49B32C45EEF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B30F88-1A73-4374-BC32-FCC067E74791}"/>
                </a:ext>
              </a:extLst>
            </p:cNvPr>
            <p:cNvCxnSpPr>
              <a:cxnSpLocks/>
            </p:cNvCxnSpPr>
            <p:nvPr/>
          </p:nvCxnSpPr>
          <p:spPr>
            <a:xfrm>
              <a:off x="3582232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AC6396-DE6D-40F0-BAAE-07335B1E9BB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62EA9-0463-4069-8843-1517D9E4C60D}"/>
                </a:ext>
              </a:extLst>
            </p:cNvPr>
            <p:cNvSpPr txBox="1"/>
            <p:nvPr/>
          </p:nvSpPr>
          <p:spPr>
            <a:xfrm>
              <a:off x="2887980" y="228877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15516E-0E21-406F-879A-53BCEA8F14CA}"/>
                </a:ext>
              </a:extLst>
            </p:cNvPr>
            <p:cNvSpPr txBox="1"/>
            <p:nvPr/>
          </p:nvSpPr>
          <p:spPr>
            <a:xfrm>
              <a:off x="2766659" y="496094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60297-B7CA-4B2B-840A-6C21C9BBB8AD}"/>
              </a:ext>
            </a:extLst>
          </p:cNvPr>
          <p:cNvGrpSpPr/>
          <p:nvPr/>
        </p:nvGrpSpPr>
        <p:grpSpPr>
          <a:xfrm>
            <a:off x="4900150" y="2333246"/>
            <a:ext cx="1980165" cy="3212474"/>
            <a:chOff x="4900150" y="2333246"/>
            <a:chExt cx="1980165" cy="32124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D56CB4-F243-44CC-9B0D-2087D8AC500C}"/>
                </a:ext>
              </a:extLst>
            </p:cNvPr>
            <p:cNvSpPr txBox="1"/>
            <p:nvPr/>
          </p:nvSpPr>
          <p:spPr>
            <a:xfrm>
              <a:off x="5290455" y="2333246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EB69B0-8FC6-4D53-8D95-125A07B43F26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FE8D31D-E68D-4B78-9D01-1FC52AD8E435}"/>
                </a:ext>
              </a:extLst>
            </p:cNvPr>
            <p:cNvCxnSpPr>
              <a:cxnSpLocks/>
            </p:cNvCxnSpPr>
            <p:nvPr/>
          </p:nvCxnSpPr>
          <p:spPr>
            <a:xfrm>
              <a:off x="6342148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BFC393B-676E-4E05-AA53-C53A823B4BBF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5495624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6CFF80-EB74-4A17-B947-E28A5BDFB5F7}"/>
                </a:ext>
              </a:extLst>
            </p:cNvPr>
            <p:cNvSpPr txBox="1"/>
            <p:nvPr/>
          </p:nvSpPr>
          <p:spPr>
            <a:xfrm>
              <a:off x="5169134" y="496094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0B1753C-0B72-47F0-9B5E-D46AC343A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1802" y="3547272"/>
              <a:ext cx="0" cy="1948352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4FDF6C-37A3-4CE2-8B4C-66AA89B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6551802" y="3547270"/>
              <a:ext cx="328513" cy="0"/>
            </a:xfrm>
            <a:prstGeom prst="straightConnector1">
              <a:avLst/>
            </a:prstGeom>
            <a:ln w="762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C714A36-61B8-4B3C-A0C0-BE6FE2C43CC9}"/>
                </a:ext>
              </a:extLst>
            </p:cNvPr>
            <p:cNvCxnSpPr>
              <a:cxnSpLocks/>
            </p:cNvCxnSpPr>
            <p:nvPr/>
          </p:nvCxnSpPr>
          <p:spPr>
            <a:xfrm>
              <a:off x="6174297" y="5495624"/>
              <a:ext cx="377505" cy="0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873C9B-58BE-4C18-B7FA-71A61693515F}"/>
              </a:ext>
            </a:extLst>
          </p:cNvPr>
          <p:cNvGrpSpPr/>
          <p:nvPr/>
        </p:nvGrpSpPr>
        <p:grpSpPr>
          <a:xfrm>
            <a:off x="7657555" y="3529232"/>
            <a:ext cx="1318665" cy="602813"/>
            <a:chOff x="7657555" y="3529232"/>
            <a:chExt cx="1318665" cy="60281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569D8F-D45C-474E-9CC8-C10019A625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555" y="3529232"/>
              <a:ext cx="65307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34E274-A5C8-41A8-8B01-2A247172AD51}"/>
                </a:ext>
              </a:extLst>
            </p:cNvPr>
            <p:cNvSpPr txBox="1"/>
            <p:nvPr/>
          </p:nvSpPr>
          <p:spPr>
            <a:xfrm>
              <a:off x="7891174" y="3547270"/>
              <a:ext cx="108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B5BE-396E-43FB-8120-5E76D7EBB33F}"/>
              </a:ext>
            </a:extLst>
          </p:cNvPr>
          <p:cNvGrpSpPr/>
          <p:nvPr/>
        </p:nvGrpSpPr>
        <p:grpSpPr>
          <a:xfrm>
            <a:off x="7568088" y="2185255"/>
            <a:ext cx="1485074" cy="689511"/>
            <a:chOff x="7568088" y="2185255"/>
            <a:chExt cx="1485074" cy="6895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DD35EB-8882-4135-81F7-4FF8E2263D68}"/>
                </a:ext>
              </a:extLst>
            </p:cNvPr>
            <p:cNvSpPr txBox="1"/>
            <p:nvPr/>
          </p:nvSpPr>
          <p:spPr>
            <a:xfrm>
              <a:off x="7568088" y="2185255"/>
              <a:ext cx="1485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35051DF-D927-4C77-9B59-6F8502EA7D7F}"/>
                </a:ext>
              </a:extLst>
            </p:cNvPr>
            <p:cNvCxnSpPr>
              <a:cxnSpLocks/>
            </p:cNvCxnSpPr>
            <p:nvPr/>
          </p:nvCxnSpPr>
          <p:spPr>
            <a:xfrm>
              <a:off x="7657555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DD945-F0DB-4625-A575-7A98A0ED85FD}"/>
              </a:ext>
            </a:extLst>
          </p:cNvPr>
          <p:cNvGrpSpPr/>
          <p:nvPr/>
        </p:nvGrpSpPr>
        <p:grpSpPr>
          <a:xfrm>
            <a:off x="458197" y="2333247"/>
            <a:ext cx="1179250" cy="1709390"/>
            <a:chOff x="458197" y="2333247"/>
            <a:chExt cx="1179250" cy="170939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E53658-2697-4C55-98C4-8357DD176B6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28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805868-A2FE-4F28-B82E-2F9DCB013085}"/>
                </a:ext>
              </a:extLst>
            </p:cNvPr>
            <p:cNvSpPr txBox="1"/>
            <p:nvPr/>
          </p:nvSpPr>
          <p:spPr>
            <a:xfrm>
              <a:off x="610762" y="2333247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7AF175D-4716-4DCE-B6D4-57289CB8C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197" y="2873550"/>
              <a:ext cx="641083" cy="1169087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B59FF3-4A6F-44C4-8734-9A0FDC93A40C}"/>
              </a:ext>
            </a:extLst>
          </p:cNvPr>
          <p:cNvGrpSpPr/>
          <p:nvPr/>
        </p:nvGrpSpPr>
        <p:grpSpPr>
          <a:xfrm>
            <a:off x="837509" y="4563583"/>
            <a:ext cx="799938" cy="941690"/>
            <a:chOff x="837509" y="4563583"/>
            <a:chExt cx="799938" cy="94169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2359A7-D838-4172-BCE4-E3B08E8CF40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09" y="4863132"/>
              <a:ext cx="799938" cy="6421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A71E983-BBC4-4B06-99C9-56C014183A6E}"/>
                </a:ext>
              </a:extLst>
            </p:cNvPr>
            <p:cNvSpPr txBox="1"/>
            <p:nvPr/>
          </p:nvSpPr>
          <p:spPr>
            <a:xfrm>
              <a:off x="1124929" y="4563583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82EA52-FD53-460F-8357-86CA103DA3B0}"/>
              </a:ext>
            </a:extLst>
          </p:cNvPr>
          <p:cNvGrpSpPr/>
          <p:nvPr/>
        </p:nvGrpSpPr>
        <p:grpSpPr>
          <a:xfrm>
            <a:off x="4900148" y="3136612"/>
            <a:ext cx="1959170" cy="3334768"/>
            <a:chOff x="4900148" y="3136612"/>
            <a:chExt cx="1959170" cy="33347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C3C81E-73A0-4E47-90D1-C459622173E3}"/>
                </a:ext>
              </a:extLst>
            </p:cNvPr>
            <p:cNvGrpSpPr/>
            <p:nvPr/>
          </p:nvGrpSpPr>
          <p:grpSpPr>
            <a:xfrm>
              <a:off x="4900149" y="3136612"/>
              <a:ext cx="1959169" cy="584775"/>
              <a:chOff x="4900149" y="3136612"/>
              <a:chExt cx="1959169" cy="584775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6F2D702-F1AB-4C5E-83FB-0C9CEF4479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1151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038F56F-DFA7-45DA-A8B7-3408A7C8DD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9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F8647-028D-4560-9D51-E812B85BEB12}"/>
                  </a:ext>
                </a:extLst>
              </p:cNvPr>
              <p:cNvSpPr txBox="1"/>
              <p:nvPr/>
            </p:nvSpPr>
            <p:spPr>
              <a:xfrm>
                <a:off x="5332353" y="3136612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CC880-2A39-4209-825C-19AA7BD3AEB6}"/>
                </a:ext>
              </a:extLst>
            </p:cNvPr>
            <p:cNvGrpSpPr/>
            <p:nvPr/>
          </p:nvGrpSpPr>
          <p:grpSpPr>
            <a:xfrm>
              <a:off x="4900148" y="3866203"/>
              <a:ext cx="1959170" cy="2605177"/>
              <a:chOff x="4900148" y="3866203"/>
              <a:chExt cx="1959170" cy="260517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074B8ED-C2C3-4DEF-B89F-E763DCA4D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78537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8511883-D123-436B-8262-28FD3F3F9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8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C73D25C-1C8A-4817-97B0-AC3D1AAB8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058" y="3866203"/>
                <a:ext cx="143260" cy="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66DEF17-DD62-4178-BE13-2B5A43477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058" y="3866205"/>
                <a:ext cx="0" cy="214403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B16132-9F51-4AE2-99CA-CD4CA7BE2631}"/>
                  </a:ext>
                </a:extLst>
              </p:cNvPr>
              <p:cNvSpPr txBox="1"/>
              <p:nvPr/>
            </p:nvSpPr>
            <p:spPr>
              <a:xfrm>
                <a:off x="5290455" y="5886605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293353-4789-4B78-87C0-3B65DCA99B78}"/>
              </a:ext>
            </a:extLst>
          </p:cNvPr>
          <p:cNvGrpSpPr/>
          <p:nvPr/>
        </p:nvGrpSpPr>
        <p:grpSpPr>
          <a:xfrm>
            <a:off x="2414685" y="3136612"/>
            <a:ext cx="1705713" cy="3334768"/>
            <a:chOff x="2414685" y="3136612"/>
            <a:chExt cx="1705713" cy="333476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3131AA2-D6F3-4739-AAD0-F17296AA0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8A9B19D-C3C4-4F69-80F7-7D44FBF8D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6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351A9F7-6A52-4AF2-8775-1D98ADB33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3B81115-7C85-4E7E-A4A9-E29BE9860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5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C8F6D2-36FB-4399-A898-31A3C9C1A12E}"/>
                </a:ext>
              </a:extLst>
            </p:cNvPr>
            <p:cNvSpPr txBox="1"/>
            <p:nvPr/>
          </p:nvSpPr>
          <p:spPr>
            <a:xfrm>
              <a:off x="2696661" y="588660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9927D7-F82F-4C0C-8725-AF64DDD47610}"/>
                </a:ext>
              </a:extLst>
            </p:cNvPr>
            <p:cNvSpPr txBox="1"/>
            <p:nvPr/>
          </p:nvSpPr>
          <p:spPr>
            <a:xfrm>
              <a:off x="2696661" y="3136612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FB8A36-A418-418A-8038-8C3B5508AD32}"/>
              </a:ext>
            </a:extLst>
          </p:cNvPr>
          <p:cNvGrpSpPr/>
          <p:nvPr/>
        </p:nvGrpSpPr>
        <p:grpSpPr>
          <a:xfrm>
            <a:off x="217591" y="3204465"/>
            <a:ext cx="1633684" cy="2926030"/>
            <a:chOff x="217591" y="3204465"/>
            <a:chExt cx="1633684" cy="292603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FC46F4-2AF8-403E-AC0F-8C72F642F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566" y="3204465"/>
              <a:ext cx="520047" cy="81166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903BA99-D92C-41E0-9C91-8BAFEB46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02" y="4906387"/>
              <a:ext cx="1167547" cy="9853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B1657BE-D281-47FB-80F8-3FF46E397BA3}"/>
                </a:ext>
              </a:extLst>
            </p:cNvPr>
            <p:cNvSpPr txBox="1"/>
            <p:nvPr/>
          </p:nvSpPr>
          <p:spPr>
            <a:xfrm>
              <a:off x="820579" y="3498309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F03B5F4-99CE-4264-AC07-09F34A14F2A0}"/>
                </a:ext>
              </a:extLst>
            </p:cNvPr>
            <p:cNvCxnSpPr>
              <a:cxnSpLocks/>
            </p:cNvCxnSpPr>
            <p:nvPr/>
          </p:nvCxnSpPr>
          <p:spPr>
            <a:xfrm>
              <a:off x="1296733" y="3204465"/>
              <a:ext cx="272008" cy="0"/>
            </a:xfrm>
            <a:prstGeom prst="straightConnector1">
              <a:avLst/>
            </a:prstGeom>
            <a:ln w="76200" cap="rnd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DD2FB05-58F5-401D-AF70-DC3BE5DCECCC}"/>
                </a:ext>
              </a:extLst>
            </p:cNvPr>
            <p:cNvSpPr txBox="1"/>
            <p:nvPr/>
          </p:nvSpPr>
          <p:spPr>
            <a:xfrm>
              <a:off x="217591" y="5545720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E53658-2697-4C55-98C4-8357DD176B64}"/>
              </a:ext>
            </a:extLst>
          </p:cNvPr>
          <p:cNvCxnSpPr>
            <a:cxnSpLocks/>
          </p:cNvCxnSpPr>
          <p:nvPr/>
        </p:nvCxnSpPr>
        <p:spPr>
          <a:xfrm>
            <a:off x="1099280" y="2874766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2359A7-D838-4172-BCE4-E3B08E8CF40C}"/>
              </a:ext>
            </a:extLst>
          </p:cNvPr>
          <p:cNvCxnSpPr>
            <a:cxnSpLocks/>
          </p:cNvCxnSpPr>
          <p:nvPr/>
        </p:nvCxnSpPr>
        <p:spPr>
          <a:xfrm>
            <a:off x="837509" y="4863132"/>
            <a:ext cx="799938" cy="642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805868-A2FE-4F28-B82E-2F9DCB013085}"/>
              </a:ext>
            </a:extLst>
          </p:cNvPr>
          <p:cNvSpPr txBox="1"/>
          <p:nvPr/>
        </p:nvSpPr>
        <p:spPr>
          <a:xfrm>
            <a:off x="610762" y="2333247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FC46F4-2AF8-403E-AC0F-8C72F642F442}"/>
              </a:ext>
            </a:extLst>
          </p:cNvPr>
          <p:cNvCxnSpPr>
            <a:cxnSpLocks/>
          </p:cNvCxnSpPr>
          <p:nvPr/>
        </p:nvCxnSpPr>
        <p:spPr>
          <a:xfrm flipH="1">
            <a:off x="760566" y="3204465"/>
            <a:ext cx="520047" cy="811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03BA99-D92C-41E0-9C91-8BAFEB4695B8}"/>
              </a:ext>
            </a:extLst>
          </p:cNvPr>
          <p:cNvCxnSpPr>
            <a:cxnSpLocks/>
          </p:cNvCxnSpPr>
          <p:nvPr/>
        </p:nvCxnSpPr>
        <p:spPr>
          <a:xfrm flipH="1" flipV="1">
            <a:off x="469902" y="4906387"/>
            <a:ext cx="1167547" cy="9853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7AF175D-4716-4DCE-B6D4-57289CB8C4B2}"/>
              </a:ext>
            </a:extLst>
          </p:cNvPr>
          <p:cNvCxnSpPr>
            <a:cxnSpLocks/>
          </p:cNvCxnSpPr>
          <p:nvPr/>
        </p:nvCxnSpPr>
        <p:spPr>
          <a:xfrm flipV="1">
            <a:off x="458197" y="2873550"/>
            <a:ext cx="641083" cy="1169087"/>
          </a:xfrm>
          <a:prstGeom prst="straightConnector1">
            <a:avLst/>
          </a:prstGeom>
          <a:ln w="76200" cap="rnd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A71E983-BBC4-4B06-99C9-56C014183A6E}"/>
              </a:ext>
            </a:extLst>
          </p:cNvPr>
          <p:cNvSpPr txBox="1"/>
          <p:nvPr/>
        </p:nvSpPr>
        <p:spPr>
          <a:xfrm>
            <a:off x="1124929" y="4563583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1657BE-D281-47FB-80F8-3FF46E397BA3}"/>
              </a:ext>
            </a:extLst>
          </p:cNvPr>
          <p:cNvSpPr txBox="1"/>
          <p:nvPr/>
        </p:nvSpPr>
        <p:spPr>
          <a:xfrm>
            <a:off x="820579" y="3498309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F03B5F4-99CE-4264-AC07-09F34A14F2A0}"/>
              </a:ext>
            </a:extLst>
          </p:cNvPr>
          <p:cNvCxnSpPr>
            <a:cxnSpLocks/>
          </p:cNvCxnSpPr>
          <p:nvPr/>
        </p:nvCxnSpPr>
        <p:spPr>
          <a:xfrm>
            <a:off x="1296733" y="3204465"/>
            <a:ext cx="272008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DD2FB05-58F5-401D-AF70-DC3BE5DCECCC}"/>
              </a:ext>
            </a:extLst>
          </p:cNvPr>
          <p:cNvSpPr txBox="1"/>
          <p:nvPr/>
        </p:nvSpPr>
        <p:spPr>
          <a:xfrm>
            <a:off x="217591" y="5545720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/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A60265-2C82-406D-AF30-51E6011730E0}"/>
              </a:ext>
            </a:extLst>
          </p:cNvPr>
          <p:cNvGrpSpPr/>
          <p:nvPr/>
        </p:nvGrpSpPr>
        <p:grpSpPr>
          <a:xfrm>
            <a:off x="3349512" y="3105101"/>
            <a:ext cx="5302734" cy="1228926"/>
            <a:chOff x="4104114" y="3619796"/>
            <a:chExt cx="5302734" cy="1228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/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/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8963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3717E-6506-477D-9F2A-964CD19D4FBD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F189F7-44EC-4A31-830E-80A017FD0E23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CAE89-280E-4E03-9891-02EDA803BB0D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1/x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004286-4D3F-48B3-BD14-E7A956D98FCB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7C4939-6170-4C3C-A433-C070165E5CD8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8EA2AC-34F3-4643-8CFF-2B244A6A7C7C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321629-5132-478F-A929-D61CEFAABCB7}"/>
              </a:ext>
            </a:extLst>
          </p:cNvPr>
          <p:cNvGrpSpPr/>
          <p:nvPr/>
        </p:nvGrpSpPr>
        <p:grpSpPr>
          <a:xfrm>
            <a:off x="4384118" y="3867327"/>
            <a:ext cx="4608881" cy="2078831"/>
            <a:chOff x="4384118" y="3867327"/>
            <a:chExt cx="4608881" cy="20788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5C9903-01FE-4340-BEA2-ECA31DA006EF}"/>
                </a:ext>
              </a:extLst>
            </p:cNvPr>
            <p:cNvSpPr/>
            <p:nvPr/>
          </p:nvSpPr>
          <p:spPr>
            <a:xfrm>
              <a:off x="4384119" y="3867327"/>
              <a:ext cx="4608880" cy="993191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/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A8685-1C3F-4AC8-A05F-122DE21480E7}"/>
                </a:ext>
              </a:extLst>
            </p:cNvPr>
            <p:cNvSpPr/>
            <p:nvPr/>
          </p:nvSpPr>
          <p:spPr>
            <a:xfrm>
              <a:off x="4384118" y="4860518"/>
              <a:ext cx="2920478" cy="108564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789B892-0BAA-48E1-AF17-DE0EBCC7760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80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89F0-9CF1-4E06-BD2F-EC57D0D3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/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/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D3A6C07-21E7-49CF-BD41-3188A5AE5E51}"/>
              </a:ext>
            </a:extLst>
          </p:cNvPr>
          <p:cNvGrpSpPr/>
          <p:nvPr/>
        </p:nvGrpSpPr>
        <p:grpSpPr>
          <a:xfrm>
            <a:off x="1941576" y="2979536"/>
            <a:ext cx="4804572" cy="1386502"/>
            <a:chOff x="1941576" y="2979536"/>
            <a:chExt cx="4804572" cy="1386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/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97F83-6DC3-40E2-B600-799CB795D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76" y="3065284"/>
              <a:ext cx="2637195" cy="5414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053013-E899-4852-9A36-BD548176A9DB}"/>
                </a:ext>
              </a:extLst>
            </p:cNvPr>
            <p:cNvCxnSpPr>
              <a:cxnSpLocks/>
            </p:cNvCxnSpPr>
            <p:nvPr/>
          </p:nvCxnSpPr>
          <p:spPr>
            <a:xfrm>
              <a:off x="6746148" y="2979536"/>
              <a:ext cx="0" cy="7948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/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A4FDF1-CE39-4003-84A6-D503CB649E3F}"/>
              </a:ext>
            </a:extLst>
          </p:cNvPr>
          <p:cNvGrpSpPr/>
          <p:nvPr/>
        </p:nvGrpSpPr>
        <p:grpSpPr>
          <a:xfrm>
            <a:off x="6890159" y="2979536"/>
            <a:ext cx="1517674" cy="1225720"/>
            <a:chOff x="6890159" y="2979536"/>
            <a:chExt cx="1517674" cy="1225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/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9C3648A-C0F5-4F50-8272-BC5384F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6890159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C8879-EB56-40BB-B5F9-2F1C3209B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4128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49216D-85A9-4927-9094-A63AE8493487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FAB790-6B5C-4407-8DD0-00B9A9AA76B7}"/>
              </a:ext>
            </a:extLst>
          </p:cNvPr>
          <p:cNvGrpSpPr/>
          <p:nvPr/>
        </p:nvGrpSpPr>
        <p:grpSpPr>
          <a:xfrm>
            <a:off x="285226" y="5489201"/>
            <a:ext cx="8807866" cy="1003673"/>
            <a:chOff x="285226" y="5489201"/>
            <a:chExt cx="8807866" cy="10036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25FEC7-91E6-4266-8878-E26CBD0C044F}"/>
                </a:ext>
              </a:extLst>
            </p:cNvPr>
            <p:cNvGrpSpPr/>
            <p:nvPr/>
          </p:nvGrpSpPr>
          <p:grpSpPr>
            <a:xfrm>
              <a:off x="285226" y="5846543"/>
              <a:ext cx="8807866" cy="646331"/>
              <a:chOff x="285226" y="5726087"/>
              <a:chExt cx="8807866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FAEE55-1CB0-4954-8E1F-BD379F01CA77}"/>
                  </a:ext>
                </a:extLst>
              </p:cNvPr>
              <p:cNvSpPr txBox="1"/>
              <p:nvPr/>
            </p:nvSpPr>
            <p:spPr>
              <a:xfrm>
                <a:off x="5375633" y="5726087"/>
                <a:ext cx="3717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Chain rule: </a:t>
                </a:r>
                <a:r>
                  <a:rPr lang="en-US" dirty="0">
                    <a:solidFill>
                      <a:schemeClr val="accent2"/>
                    </a:solidFill>
                  </a:rPr>
                  <a:t>d/dx (1/x)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1"/>
                    </a:solidFill>
                  </a:rPr>
                  <a:t>d/dx (1+x)</a:t>
                </a:r>
                <a:r>
                  <a:rPr lang="en-US" dirty="0"/>
                  <a:t>*</a:t>
                </a: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d/dx (e*x)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6"/>
                    </a:solidFill>
                  </a:rPr>
                  <a:t>d/dx (-x)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28630-3A33-4202-B8B5-97399D25EEE0}"/>
                  </a:ext>
                </a:extLst>
              </p:cNvPr>
              <p:cNvSpPr txBox="1"/>
              <p:nvPr/>
            </p:nvSpPr>
            <p:spPr>
              <a:xfrm>
                <a:off x="285226" y="5726087"/>
                <a:ext cx="956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 </a:t>
                </a:r>
              </a:p>
              <a:p>
                <a:r>
                  <a:rPr lang="en-US" dirty="0"/>
                  <a:t>1 to 2: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56DD30-200C-4455-91D8-5288C9E45AA5}"/>
                </a:ext>
              </a:extLst>
            </p:cNvPr>
            <p:cNvSpPr txBox="1"/>
            <p:nvPr/>
          </p:nvSpPr>
          <p:spPr>
            <a:xfrm>
              <a:off x="305812" y="5489201"/>
              <a:ext cx="4510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the curious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(n)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/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/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127CFF8-81FE-456C-8C21-898AEEF0F99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12167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1ACE-507B-438A-B34D-1B71506E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B00-FA9B-436F-955A-3AEEC1FE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compute for any function</a:t>
            </a:r>
          </a:p>
          <a:p>
            <a:r>
              <a:rPr lang="en-US" dirty="0"/>
              <a:t>Pick your functions carefully: existing code  is usually structured into sensible blocks</a:t>
            </a:r>
          </a:p>
        </p:txBody>
      </p:sp>
    </p:spTree>
    <p:extLst>
      <p:ext uri="{BB962C8B-B14F-4D97-AF65-F5344CB8AC3E}">
        <p14:creationId xmlns:p14="http://schemas.microsoft.com/office/powerpoint/2010/main" val="23180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BD26-B439-498E-B7D3-B9BCA852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pic>
        <p:nvPicPr>
          <p:cNvPr id="5" name="Shape 515">
            <a:extLst>
              <a:ext uri="{FF2B5EF4-FFF2-40B4-BE49-F238E27FC236}">
                <a16:creationId xmlns:a16="http://schemas.microsoft.com/office/drawing/2014/main" id="{40B7601D-E254-4721-8632-2C11D86456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107" y="2229592"/>
            <a:ext cx="7385786" cy="315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01E47-45B7-4C47-8588-CACB74ED012E}"/>
              </a:ext>
            </a:extLst>
          </p:cNvPr>
          <p:cNvGrpSpPr/>
          <p:nvPr/>
        </p:nvGrpSpPr>
        <p:grpSpPr>
          <a:xfrm>
            <a:off x="461394" y="1644817"/>
            <a:ext cx="3246691" cy="4305898"/>
            <a:chOff x="461394" y="1644817"/>
            <a:chExt cx="3246691" cy="430589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16B8ED-F8DA-45BF-B7A9-6B771090649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145" y="2125495"/>
              <a:ext cx="266986" cy="136948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CA50D2-0AE8-4535-A6E1-18BC39D95F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402" y="3926935"/>
              <a:ext cx="1719743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73B1B2-E47E-4DB9-802D-9DF1B3EBCF99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1786857" y="4403324"/>
              <a:ext cx="1004796" cy="93133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088F46-619F-4063-B91F-5387BA371555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36" y="2330061"/>
              <a:ext cx="553409" cy="120279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4543E63-4F7E-4C51-9191-4143057E6B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1858" y="2761925"/>
              <a:ext cx="1099185" cy="89064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D2AF8-5899-496F-9CCC-45F4A377F161}"/>
                </a:ext>
              </a:extLst>
            </p:cNvPr>
            <p:cNvSpPr txBox="1"/>
            <p:nvPr/>
          </p:nvSpPr>
          <p:spPr>
            <a:xfrm>
              <a:off x="461394" y="1644817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Input from</a:t>
              </a:r>
            </a:p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other cells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0CE411-C8D5-49E1-84D6-6DE3474D0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45" y="4560559"/>
              <a:ext cx="554102" cy="139015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1D228C-8F64-43F2-8DC2-8DD4A8D528EC}"/>
                </a:ext>
              </a:extLst>
            </p:cNvPr>
            <p:cNvSpPr/>
            <p:nvPr/>
          </p:nvSpPr>
          <p:spPr>
            <a:xfrm>
              <a:off x="2634418" y="3486892"/>
              <a:ext cx="1073667" cy="10736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F84A5A-F8F9-4673-B82E-7A1FD4374299}"/>
              </a:ext>
            </a:extLst>
          </p:cNvPr>
          <p:cNvGrpSpPr/>
          <p:nvPr/>
        </p:nvGrpSpPr>
        <p:grpSpPr>
          <a:xfrm>
            <a:off x="3708085" y="3494984"/>
            <a:ext cx="4773185" cy="1077218"/>
            <a:chOff x="3708085" y="3494984"/>
            <a:chExt cx="4773185" cy="107721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AC0897E-ABD3-4B2C-B387-41D416C4E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8085" y="4023729"/>
              <a:ext cx="2222932" cy="1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1AA7B-3B8C-48D3-BAFE-A2A0AE6F89CA}"/>
                </a:ext>
              </a:extLst>
            </p:cNvPr>
            <p:cNvSpPr txBox="1"/>
            <p:nvPr/>
          </p:nvSpPr>
          <p:spPr>
            <a:xfrm>
              <a:off x="5931017" y="3494984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Output to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other cells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3DB42AA-5478-4290-8B0A-E18D43E89769}"/>
              </a:ext>
            </a:extLst>
          </p:cNvPr>
          <p:cNvSpPr txBox="1"/>
          <p:nvPr/>
        </p:nvSpPr>
        <p:spPr>
          <a:xfrm>
            <a:off x="4434918" y="1340665"/>
            <a:ext cx="434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Takes signals from other cells, processes, sends 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A59B7-0339-4525-8CEE-B2E51D9FE5A1}"/>
              </a:ext>
            </a:extLst>
          </p:cNvPr>
          <p:cNvSpPr txBox="1"/>
          <p:nvPr/>
        </p:nvSpPr>
        <p:spPr>
          <a:xfrm>
            <a:off x="0" y="6537632"/>
            <a:ext cx="536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Neuron diagram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87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C12F3-6936-4424-A9D7-ADF087870EA8}"/>
              </a:ext>
            </a:extLst>
          </p:cNvPr>
          <p:cNvGrpSpPr/>
          <p:nvPr/>
        </p:nvGrpSpPr>
        <p:grpSpPr>
          <a:xfrm>
            <a:off x="1079764" y="2198936"/>
            <a:ext cx="3018250" cy="3380960"/>
            <a:chOff x="1079764" y="2198936"/>
            <a:chExt cx="3018250" cy="33809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FA34A7-72D5-46E0-B127-A7B2D702E833}"/>
                </a:ext>
              </a:extLst>
            </p:cNvPr>
            <p:cNvCxnSpPr>
              <a:cxnSpLocks/>
            </p:cNvCxnSpPr>
            <p:nvPr/>
          </p:nvCxnSpPr>
          <p:spPr>
            <a:xfrm>
              <a:off x="2861650" y="2198936"/>
              <a:ext cx="181450" cy="930742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1586324" y="4023729"/>
              <a:ext cx="802273" cy="0"/>
            </a:xfrm>
            <a:prstGeom prst="straightConnector1">
              <a:avLst/>
            </a:prstGeom>
            <a:ln w="889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3C7F94-CAEF-4EAB-B0FB-89A14A2B7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7070" y="4651754"/>
              <a:ext cx="468745" cy="434475"/>
            </a:xfrm>
            <a:prstGeom prst="straightConnector1">
              <a:avLst/>
            </a:prstGeom>
            <a:ln w="139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386C5C-F7C0-4DBE-9FF4-D91C5CF3DF98}"/>
                </a:ext>
              </a:extLst>
            </p:cNvPr>
            <p:cNvCxnSpPr>
              <a:cxnSpLocks/>
            </p:cNvCxnSpPr>
            <p:nvPr/>
          </p:nvCxnSpPr>
          <p:spPr>
            <a:xfrm>
              <a:off x="1937249" y="2999501"/>
              <a:ext cx="512777" cy="415492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DCCA26-1E89-44A7-9895-D611D9272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7537" y="4931379"/>
              <a:ext cx="258493" cy="648517"/>
            </a:xfrm>
            <a:prstGeom prst="straightConnector1">
              <a:avLst/>
            </a:prstGeom>
            <a:ln w="1016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368862" y="3159149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AA3C51-2BB2-4773-9B4C-432A8446101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2215195"/>
              <a:ext cx="17818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1D7547-4360-4905-B5E7-4CB5175CA418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3000880"/>
              <a:ext cx="8574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CDE7E2-2B7D-42F5-8B66-61A991DE606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4023725"/>
              <a:ext cx="89402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DB756A-626F-4DA9-A24D-E1EB835194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086229"/>
              <a:ext cx="103730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169FA7-2326-4E3D-8088-21E849C6682A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579896"/>
              <a:ext cx="1645068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890F88-5F98-4991-9530-CB99C3B44A74}"/>
              </a:ext>
            </a:extLst>
          </p:cNvPr>
          <p:cNvGrpSpPr/>
          <p:nvPr/>
        </p:nvGrpSpPr>
        <p:grpSpPr>
          <a:xfrm>
            <a:off x="4098014" y="3529678"/>
            <a:ext cx="4982106" cy="981935"/>
            <a:chOff x="4098014" y="3529678"/>
            <a:chExt cx="4982106" cy="9819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4098014" y="4023725"/>
              <a:ext cx="2708922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4308359" y="3743175"/>
              <a:ext cx="1970070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Activation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/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EB70578-337F-4B33-8EC0-C8F88C8B667A}"/>
              </a:ext>
            </a:extLst>
          </p:cNvPr>
          <p:cNvSpPr txBox="1"/>
          <p:nvPr/>
        </p:nvSpPr>
        <p:spPr>
          <a:xfrm>
            <a:off x="3786050" y="1390005"/>
            <a:ext cx="5089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Weighted average of other neuron outputs passed through an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5198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420723-9073-4F71-A003-42ACC859E6A0}"/>
              </a:ext>
            </a:extLst>
          </p:cNvPr>
          <p:cNvGrpSpPr/>
          <p:nvPr/>
        </p:nvGrpSpPr>
        <p:grpSpPr>
          <a:xfrm>
            <a:off x="4304600" y="4022925"/>
            <a:ext cx="1729152" cy="1729152"/>
            <a:chOff x="4304600" y="4022925"/>
            <a:chExt cx="1729152" cy="17291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4304600" y="4022925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09F79E-1E82-4124-9B18-D08E707AA128}"/>
              </a:ext>
            </a:extLst>
          </p:cNvPr>
          <p:cNvGrpSpPr/>
          <p:nvPr/>
        </p:nvGrpSpPr>
        <p:grpSpPr>
          <a:xfrm>
            <a:off x="6033752" y="4606951"/>
            <a:ext cx="876658" cy="561100"/>
            <a:chOff x="6033752" y="4606951"/>
            <a:chExt cx="876658" cy="5611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6033752" y="4887501"/>
              <a:ext cx="876658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6244097" y="4606951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993DA-B38B-484A-B98B-6D9E1724ED49}"/>
              </a:ext>
            </a:extLst>
          </p:cNvPr>
          <p:cNvGrpSpPr/>
          <p:nvPr/>
        </p:nvGrpSpPr>
        <p:grpSpPr>
          <a:xfrm>
            <a:off x="4439388" y="2605888"/>
            <a:ext cx="501328" cy="1417036"/>
            <a:chOff x="4439388" y="2605888"/>
            <a:chExt cx="501328" cy="14170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A5BFEC-9C2E-46FB-8139-0E9454E36AEC}"/>
                </a:ext>
              </a:extLst>
            </p:cNvPr>
            <p:cNvCxnSpPr>
              <a:cxnSpLocks/>
            </p:cNvCxnSpPr>
            <p:nvPr/>
          </p:nvCxnSpPr>
          <p:spPr>
            <a:xfrm>
              <a:off x="4663235" y="3206381"/>
              <a:ext cx="277481" cy="81654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B31CC8-A919-4BB7-B6EB-E0AD4E1A5A46}"/>
                </a:ext>
              </a:extLst>
            </p:cNvPr>
            <p:cNvSpPr txBox="1"/>
            <p:nvPr/>
          </p:nvSpPr>
          <p:spPr>
            <a:xfrm>
              <a:off x="4439388" y="2605888"/>
              <a:ext cx="382360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CB4DDE-022C-40F5-B4B4-9D1E85250C31}"/>
              </a:ext>
            </a:extLst>
          </p:cNvPr>
          <p:cNvGrpSpPr/>
          <p:nvPr/>
        </p:nvGrpSpPr>
        <p:grpSpPr>
          <a:xfrm>
            <a:off x="2234849" y="2605888"/>
            <a:ext cx="1923972" cy="2543222"/>
            <a:chOff x="2234849" y="2605888"/>
            <a:chExt cx="1923972" cy="254322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C180BDF-CEAC-4762-80A1-DEB3B9DDB23F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3301553" y="3207201"/>
              <a:ext cx="7332" cy="14710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3FCA67-CDEC-49A3-9C8C-324BCF74801E}"/>
                </a:ext>
              </a:extLst>
            </p:cNvPr>
            <p:cNvSpPr txBox="1"/>
            <p:nvPr/>
          </p:nvSpPr>
          <p:spPr>
            <a:xfrm>
              <a:off x="3012132" y="26058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2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42500F-5B2D-453A-8594-8806C46F57D0}"/>
                </a:ext>
              </a:extLst>
            </p:cNvPr>
            <p:cNvGrpSpPr/>
            <p:nvPr/>
          </p:nvGrpSpPr>
          <p:grpSpPr>
            <a:xfrm>
              <a:off x="2234849" y="4625890"/>
              <a:ext cx="1923972" cy="523220"/>
              <a:chOff x="299111" y="3734228"/>
              <a:chExt cx="1923972" cy="52322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52D0D93-2EA8-4963-B9E9-5FD1FE87C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650" y="3995838"/>
                <a:ext cx="1594433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A101F5-671B-496D-AF23-F18F971489BF}"/>
                  </a:ext>
                </a:extLst>
              </p:cNvPr>
              <p:cNvSpPr/>
              <p:nvPr/>
            </p:nvSpPr>
            <p:spPr>
              <a:xfrm>
                <a:off x="1156090" y="3786624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2A3968-9CE8-4783-98C0-4D50C1472665}"/>
                  </a:ext>
                </a:extLst>
              </p:cNvPr>
              <p:cNvSpPr txBox="1"/>
              <p:nvPr/>
            </p:nvSpPr>
            <p:spPr>
              <a:xfrm>
                <a:off x="299111" y="3734228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AD5052-FBEB-438E-BAC0-7BB2C4DBD4B1}"/>
              </a:ext>
            </a:extLst>
          </p:cNvPr>
          <p:cNvGrpSpPr/>
          <p:nvPr/>
        </p:nvGrpSpPr>
        <p:grpSpPr>
          <a:xfrm>
            <a:off x="2233591" y="2614488"/>
            <a:ext cx="2205797" cy="3161170"/>
            <a:chOff x="2233591" y="2614488"/>
            <a:chExt cx="2205797" cy="316117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C177269-AC1D-4C2F-B1CF-EB14D1D91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4749" y="3137708"/>
              <a:ext cx="435164" cy="2114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8E62DD0-B2AB-492B-A111-8F89945721CD}"/>
                </a:ext>
              </a:extLst>
            </p:cNvPr>
            <p:cNvSpPr txBox="1"/>
            <p:nvPr/>
          </p:nvSpPr>
          <p:spPr>
            <a:xfrm>
              <a:off x="3725760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3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074E6C8-5A9E-4758-80A5-EC64E700AD3E}"/>
                </a:ext>
              </a:extLst>
            </p:cNvPr>
            <p:cNvGrpSpPr/>
            <p:nvPr/>
          </p:nvGrpSpPr>
          <p:grpSpPr>
            <a:xfrm>
              <a:off x="2233591" y="5252438"/>
              <a:ext cx="2205797" cy="523220"/>
              <a:chOff x="297853" y="4314343"/>
              <a:chExt cx="2205797" cy="523220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D41808B-F775-456D-8A28-738156F74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73" y="4575953"/>
                <a:ext cx="1916377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B4D2C7A-8285-43A2-935D-0931FCD196A6}"/>
                  </a:ext>
                </a:extLst>
              </p:cNvPr>
              <p:cNvSpPr/>
              <p:nvPr/>
            </p:nvSpPr>
            <p:spPr>
              <a:xfrm>
                <a:off x="1156090" y="4366739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C7D6036-DB08-4BD8-8242-38EC215ED51A}"/>
                  </a:ext>
                </a:extLst>
              </p:cNvPr>
              <p:cNvSpPr txBox="1"/>
              <p:nvPr/>
            </p:nvSpPr>
            <p:spPr>
              <a:xfrm>
                <a:off x="297853" y="4314343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3</a:t>
                </a: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2B6618E-F020-4EA9-A930-D1F3B78F9A89}"/>
              </a:ext>
            </a:extLst>
          </p:cNvPr>
          <p:cNvSpPr txBox="1"/>
          <p:nvPr/>
        </p:nvSpPr>
        <p:spPr>
          <a:xfrm>
            <a:off x="322950" y="1469947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Can differentiate whole thing e.g.,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dNeuron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/dx</a:t>
            </a:r>
            <a:r>
              <a:rPr lang="en-US" sz="2800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F9648-AA78-4E3F-82D3-59699DDE4A25}"/>
              </a:ext>
            </a:extLst>
          </p:cNvPr>
          <p:cNvGrpSpPr/>
          <p:nvPr/>
        </p:nvGrpSpPr>
        <p:grpSpPr>
          <a:xfrm>
            <a:off x="2242469" y="2614488"/>
            <a:ext cx="2196919" cy="1908075"/>
            <a:chOff x="2242469" y="2614488"/>
            <a:chExt cx="2196919" cy="190807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3137708"/>
              <a:ext cx="702981" cy="8852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2274968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AF7895-46BA-4918-A9A8-7153A36E05F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4260953"/>
              <a:ext cx="197560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32F53F-350F-4BAD-9DAF-B964F441BA0E}"/>
                </a:ext>
              </a:extLst>
            </p:cNvPr>
            <p:cNvSpPr/>
            <p:nvPr/>
          </p:nvSpPr>
          <p:spPr>
            <a:xfrm>
              <a:off x="3091828" y="4051739"/>
              <a:ext cx="419449" cy="4184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D9DE82-7032-4027-84C1-B6E53F824321}"/>
                </a:ext>
              </a:extLst>
            </p:cNvPr>
            <p:cNvSpPr txBox="1"/>
            <p:nvPr/>
          </p:nvSpPr>
          <p:spPr>
            <a:xfrm>
              <a:off x="2242469" y="3999343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5985054-E9B1-426D-8E27-6E0547C53990}"/>
              </a:ext>
            </a:extLst>
          </p:cNvPr>
          <p:cNvSpPr txBox="1"/>
          <p:nvPr/>
        </p:nvSpPr>
        <p:spPr>
          <a:xfrm>
            <a:off x="371977" y="1999282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What can we now do?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A5EE-2032-4774-B544-0C89364C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Gradient – Review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C08E32-D1C5-4B45-AB7B-B0EB6A93341B}"/>
              </a:ext>
            </a:extLst>
          </p:cNvPr>
          <p:cNvGrpSpPr/>
          <p:nvPr/>
        </p:nvGrpSpPr>
        <p:grpSpPr>
          <a:xfrm>
            <a:off x="1732601" y="2118196"/>
            <a:ext cx="5678798" cy="492443"/>
            <a:chOff x="1008333" y="2217653"/>
            <a:chExt cx="567879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D61B6E-2DFF-40F9-ACEE-756DBA083131}"/>
                    </a:ext>
                  </a:extLst>
                </p:cNvPr>
                <p:cNvSpPr txBox="1"/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A0B5A9F-D879-4C70-BE1D-F697FBFA8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3FA6E7-3E15-4DA0-AA63-E58E5D7E012A}"/>
                    </a:ext>
                  </a:extLst>
                </p:cNvPr>
                <p:cNvSpPr txBox="1"/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893287E-9547-4052-8BD8-52318A7CB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68629B-B4A0-49CD-88F0-C2E94B44481D}"/>
                    </a:ext>
                  </a:extLst>
                </p:cNvPr>
                <p:cNvSpPr txBox="1"/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302DDE-725D-4DA0-B2F3-2C8105A94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87C341-FE00-4590-ACE3-3CF805558239}"/>
              </a:ext>
            </a:extLst>
          </p:cNvPr>
          <p:cNvGrpSpPr/>
          <p:nvPr/>
        </p:nvGrpSpPr>
        <p:grpSpPr>
          <a:xfrm>
            <a:off x="1600063" y="2936557"/>
            <a:ext cx="1574790" cy="1019318"/>
            <a:chOff x="1600063" y="2936557"/>
            <a:chExt cx="1574790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/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/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091F38-31E4-4C6B-B415-D56488CB47A1}"/>
              </a:ext>
            </a:extLst>
          </p:cNvPr>
          <p:cNvGrpSpPr/>
          <p:nvPr/>
        </p:nvGrpSpPr>
        <p:grpSpPr>
          <a:xfrm>
            <a:off x="3861678" y="2936557"/>
            <a:ext cx="1348254" cy="936410"/>
            <a:chOff x="3861678" y="2936557"/>
            <a:chExt cx="1348254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/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/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3D4DEC-CD63-4AE8-85B4-12E35676A990}"/>
              </a:ext>
            </a:extLst>
          </p:cNvPr>
          <p:cNvGrpSpPr/>
          <p:nvPr/>
        </p:nvGrpSpPr>
        <p:grpSpPr>
          <a:xfrm>
            <a:off x="5864742" y="2936557"/>
            <a:ext cx="1786660" cy="936410"/>
            <a:chOff x="5864742" y="2936557"/>
            <a:chExt cx="1786660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/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/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/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/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FA2FE-CE15-4811-8C27-A940B4EDC8CD}"/>
              </a:ext>
            </a:extLst>
          </p:cNvPr>
          <p:cNvGrpSpPr/>
          <p:nvPr/>
        </p:nvGrpSpPr>
        <p:grpSpPr>
          <a:xfrm>
            <a:off x="1600063" y="4247362"/>
            <a:ext cx="5280997" cy="1019318"/>
            <a:chOff x="1600063" y="4247362"/>
            <a:chExt cx="5280997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/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/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∗1∗−1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BCE93-EBCC-479C-AAA8-2B808B4BC80A}"/>
              </a:ext>
            </a:extLst>
          </p:cNvPr>
          <p:cNvGrpSpPr/>
          <p:nvPr/>
        </p:nvGrpSpPr>
        <p:grpSpPr>
          <a:xfrm>
            <a:off x="1417739" y="4051883"/>
            <a:ext cx="2952925" cy="1957384"/>
            <a:chOff x="1417739" y="4051883"/>
            <a:chExt cx="2952925" cy="19573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EF6245-13A7-48DC-8ECB-29A7839BF22E}"/>
                </a:ext>
              </a:extLst>
            </p:cNvPr>
            <p:cNvSpPr/>
            <p:nvPr/>
          </p:nvSpPr>
          <p:spPr>
            <a:xfrm>
              <a:off x="1417739" y="4051883"/>
              <a:ext cx="2952925" cy="136165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724F3A-64BA-4906-A540-6EEA51C0ACB5}"/>
                </a:ext>
              </a:extLst>
            </p:cNvPr>
            <p:cNvSpPr txBox="1"/>
            <p:nvPr/>
          </p:nvSpPr>
          <p:spPr>
            <a:xfrm>
              <a:off x="1417739" y="5424492"/>
              <a:ext cx="2147581" cy="584775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9CA-E45B-4131-A3C3-05C03B24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3BF6B-47D3-4D82-BE13-AEF64131D3B8}"/>
              </a:ext>
            </a:extLst>
          </p:cNvPr>
          <p:cNvGrpSpPr/>
          <p:nvPr/>
        </p:nvGrpSpPr>
        <p:grpSpPr>
          <a:xfrm>
            <a:off x="3165919" y="4374091"/>
            <a:ext cx="2614096" cy="1538117"/>
            <a:chOff x="1932737" y="2973639"/>
            <a:chExt cx="2614096" cy="1538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0649EB-1F88-432B-B8B1-E1AFF5E26BEE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FEDB7C-85FE-411A-929D-0D78131C5AD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77058-A0B7-4E91-8261-015A3AEB35B1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0C72FE-732E-4988-8F8E-55C1B5FA3967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85FB5-A07F-4B78-A4F2-D8789BF37834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0B5CBD-736E-4FFC-AF4A-A6394396F9D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1A159-990E-4CCB-8D5F-BFD56014B281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FE4ED2-C160-4545-BA0E-9DE79D35D166}"/>
              </a:ext>
            </a:extLst>
          </p:cNvPr>
          <p:cNvSpPr txBox="1"/>
          <p:nvPr/>
        </p:nvSpPr>
        <p:spPr>
          <a:xfrm>
            <a:off x="642597" y="1534324"/>
            <a:ext cx="7825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artificial neuron is a linear model + an </a:t>
            </a:r>
            <a:r>
              <a:rPr lang="en-US" sz="3200" b="1" dirty="0"/>
              <a:t>activation function </a:t>
            </a:r>
            <a:r>
              <a:rPr lang="en-US" sz="3200" dirty="0"/>
              <a:t>f</a:t>
            </a:r>
          </a:p>
          <a:p>
            <a:pPr algn="ctr"/>
            <a:r>
              <a:rPr lang="en-US" sz="3200" dirty="0"/>
              <a:t>Can find </a:t>
            </a:r>
            <a:r>
              <a:rPr lang="en-US" sz="3200" b="1" dirty="0"/>
              <a:t>w</a:t>
            </a:r>
            <a:r>
              <a:rPr lang="en-US" sz="3200" dirty="0"/>
              <a:t>, b that minimizes a loss function with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9337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330F70-CB2F-42A6-A2A5-0EBEE00728F8}"/>
              </a:ext>
            </a:extLst>
          </p:cNvPr>
          <p:cNvGrpSpPr/>
          <p:nvPr/>
        </p:nvGrpSpPr>
        <p:grpSpPr>
          <a:xfrm>
            <a:off x="4969552" y="3393287"/>
            <a:ext cx="2614096" cy="1538117"/>
            <a:chOff x="1932737" y="2973639"/>
            <a:chExt cx="2614096" cy="153811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2A3968-9CE8-4783-98C0-4D50C1472665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3920B98-71CA-43ED-A9BD-335B7B3AF228}"/>
              </a:ext>
            </a:extLst>
          </p:cNvPr>
          <p:cNvGrpSpPr/>
          <p:nvPr/>
        </p:nvGrpSpPr>
        <p:grpSpPr>
          <a:xfrm>
            <a:off x="1746567" y="1690689"/>
            <a:ext cx="2614096" cy="1538117"/>
            <a:chOff x="1932737" y="2973639"/>
            <a:chExt cx="2614096" cy="153811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CAEA540-073A-4B94-BF4D-0F83AF87FA55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FC7C74F-70ED-41EC-B7E4-4786E1377D36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1D64DBA-C7F5-4525-8386-3CB8664597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D5E543-64BF-454C-A0A5-A4F90C5C2FFE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3B063C-E6D0-4EA1-97DD-F83C0D9AD9DD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B1BCD34-A399-48C2-95D5-4F68AC74F36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9FBF2D8-F993-48E6-B599-759DE5F1B5E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216FD5-1F36-4ED0-BC18-895A364E6A82}"/>
              </a:ext>
            </a:extLst>
          </p:cNvPr>
          <p:cNvGrpSpPr/>
          <p:nvPr/>
        </p:nvGrpSpPr>
        <p:grpSpPr>
          <a:xfrm>
            <a:off x="1740220" y="3392810"/>
            <a:ext cx="2614096" cy="1538117"/>
            <a:chOff x="1932737" y="2973639"/>
            <a:chExt cx="2614096" cy="153811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AE2F361-A171-4BDD-A980-6B3C56116CD6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3FDE21-C61C-4E3E-9349-2ED249D50AF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F102EA6-C699-4992-A222-C3A0571C3B12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73BC641-AC65-4034-89EE-243281C86B29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E44FCD9-26F5-43C0-9114-A64CCD0B5092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4A697C8-0FD3-47DC-A80A-BB7FED5449B1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CADA1AE-AB12-4ADA-8D6A-E82DE5A106AB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EF3FAB6-3F1B-4A76-9201-4D30068E0494}"/>
              </a:ext>
            </a:extLst>
          </p:cNvPr>
          <p:cNvGrpSpPr/>
          <p:nvPr/>
        </p:nvGrpSpPr>
        <p:grpSpPr>
          <a:xfrm>
            <a:off x="1733873" y="5004740"/>
            <a:ext cx="2614096" cy="1538117"/>
            <a:chOff x="1932737" y="2973639"/>
            <a:chExt cx="2614096" cy="1538117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CA4EA69-B0BA-47DD-9C62-8A7505A3EE5B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A4A516-9EC8-4DF5-8974-F0763071BFA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28D5000-EED2-47F0-8C75-7C9E122A4CE6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A20C803-EC8F-4700-B99E-43D9F40DF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C13D6CF-3253-4206-80F4-CB6A37DC2D1F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21ED763-9005-427A-AF65-8AE6F824FE9C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E6E410-30A9-48B0-B571-6A8EC4267CB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92AF1FB-EEDD-4C2E-A602-0AE0BBB1D4D3}"/>
              </a:ext>
            </a:extLst>
          </p:cNvPr>
          <p:cNvSpPr/>
          <p:nvPr/>
        </p:nvSpPr>
        <p:spPr>
          <a:xfrm>
            <a:off x="4347968" y="2628759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492442C-21EF-4865-B539-04E0212D7B1B}"/>
              </a:ext>
            </a:extLst>
          </p:cNvPr>
          <p:cNvSpPr/>
          <p:nvPr/>
        </p:nvSpPr>
        <p:spPr>
          <a:xfrm>
            <a:off x="4358218" y="433088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184AD50-1AEC-44D6-A050-820396C68939}"/>
              </a:ext>
            </a:extLst>
          </p:cNvPr>
          <p:cNvSpPr/>
          <p:nvPr/>
        </p:nvSpPr>
        <p:spPr>
          <a:xfrm>
            <a:off x="4347968" y="594281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2F41BD7B-788C-4827-810D-0E2D27F4B7D5}"/>
              </a:ext>
            </a:extLst>
          </p:cNvPr>
          <p:cNvCxnSpPr>
            <a:stCxn id="19" idx="6"/>
            <a:endCxn id="92" idx="1"/>
          </p:cNvCxnSpPr>
          <p:nvPr/>
        </p:nvCxnSpPr>
        <p:spPr>
          <a:xfrm>
            <a:off x="4571999" y="2740775"/>
            <a:ext cx="397553" cy="170259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8963A23-AE98-4103-9A74-F8A6AED67458}"/>
              </a:ext>
            </a:extLst>
          </p:cNvPr>
          <p:cNvCxnSpPr>
            <a:cxnSpLocks/>
            <a:stCxn id="124" idx="6"/>
            <a:endCxn id="92" idx="1"/>
          </p:cNvCxnSpPr>
          <p:nvPr/>
        </p:nvCxnSpPr>
        <p:spPr>
          <a:xfrm>
            <a:off x="4582249" y="4442896"/>
            <a:ext cx="387303" cy="477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87B90C60-CBF8-4B1B-B1E5-AC92677B3BD6}"/>
              </a:ext>
            </a:extLst>
          </p:cNvPr>
          <p:cNvCxnSpPr>
            <a:cxnSpLocks/>
            <a:stCxn id="125" idx="6"/>
            <a:endCxn id="92" idx="1"/>
          </p:cNvCxnSpPr>
          <p:nvPr/>
        </p:nvCxnSpPr>
        <p:spPr>
          <a:xfrm flipV="1">
            <a:off x="4571999" y="4443373"/>
            <a:ext cx="397553" cy="16114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69D9883-6AF6-4EED-9EE6-5FD28F0D3053}"/>
              </a:ext>
            </a:extLst>
          </p:cNvPr>
          <p:cNvSpPr txBox="1"/>
          <p:nvPr/>
        </p:nvSpPr>
        <p:spPr>
          <a:xfrm>
            <a:off x="4689444" y="1534324"/>
            <a:ext cx="4325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Connect neurons to make a more complex function; use backprop to compute gradient</a:t>
            </a:r>
          </a:p>
        </p:txBody>
      </p:sp>
    </p:spTree>
    <p:extLst>
      <p:ext uri="{BB962C8B-B14F-4D97-AF65-F5344CB8AC3E}">
        <p14:creationId xmlns:p14="http://schemas.microsoft.com/office/powerpoint/2010/main" val="3526995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12FE-82EE-4272-A095-212BFE42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" y="1732900"/>
            <a:ext cx="4883539" cy="4684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Sigmoid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Nice interpretation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Squashes things to (0,1)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Gradients are near zero if neuron is high/low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67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Constant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Converges ~6x faster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If neuron negative, zero gradient. Be careful!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F6CF178-B451-43C6-9302-5E4D0308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2900"/>
            <a:ext cx="47147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Leaky </a:t>
            </a:r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8D37D-EBA8-46B9-88DA-6E978FFB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3239"/>
            <a:ext cx="4714788" cy="46841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C094E4-4CB3-46C7-B879-640842AA2883}"/>
              </a:ext>
            </a:extLst>
          </p:cNvPr>
          <p:cNvGrpSpPr/>
          <p:nvPr/>
        </p:nvGrpSpPr>
        <p:grpSpPr>
          <a:xfrm>
            <a:off x="5585545" y="2729218"/>
            <a:ext cx="2548775" cy="1015549"/>
            <a:chOff x="5589967" y="2729218"/>
            <a:chExt cx="2548775" cy="1015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/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/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&lt;0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E0FD71-13EA-404F-99C7-FFA06B01CFC4}"/>
              </a:ext>
            </a:extLst>
          </p:cNvPr>
          <p:cNvSpPr txBox="1"/>
          <p:nvPr/>
        </p:nvSpPr>
        <p:spPr>
          <a:xfrm>
            <a:off x="4953370" y="3822070"/>
            <a:ext cx="3813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but allows some small gradient for negative vales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/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D0663F65-B16E-488E-9D7C-78934FC85748}"/>
              </a:ext>
            </a:extLst>
          </p:cNvPr>
          <p:cNvSpPr txBox="1"/>
          <p:nvPr/>
        </p:nvSpPr>
        <p:spPr>
          <a:xfrm>
            <a:off x="322950" y="5478256"/>
            <a:ext cx="858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How do we do all the neurons all at once?</a:t>
            </a:r>
          </a:p>
        </p:txBody>
      </p:sp>
    </p:spTree>
    <p:extLst>
      <p:ext uri="{BB962C8B-B14F-4D97-AF65-F5344CB8AC3E}">
        <p14:creationId xmlns:p14="http://schemas.microsoft.com/office/powerpoint/2010/main" val="2147393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816D-BF01-415F-A855-3D55FB78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3224-B1E1-4D5B-B38D-BF32D6F8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can only introduce you to a topic</a:t>
            </a:r>
          </a:p>
          <a:p>
            <a:r>
              <a:rPr lang="en-US" dirty="0"/>
              <a:t>You will solidify your knowledge by </a:t>
            </a:r>
            <a:r>
              <a:rPr lang="en-US" b="1" dirty="0"/>
              <a:t>doing</a:t>
            </a:r>
            <a:endParaRPr lang="en-US" dirty="0"/>
          </a:p>
          <a:p>
            <a:r>
              <a:rPr lang="en-US" dirty="0"/>
              <a:t>I highly recommend working through everything in the Stanford CS213N resources</a:t>
            </a:r>
          </a:p>
          <a:p>
            <a:pPr lvl="1"/>
            <a:r>
              <a:rPr lang="en-US" dirty="0">
                <a:hlinkClick r:id="rId2"/>
              </a:rPr>
              <a:t>http://cs231n.github.io/optimization-2/</a:t>
            </a:r>
            <a:endParaRPr lang="en-US" dirty="0"/>
          </a:p>
          <a:p>
            <a:r>
              <a:rPr lang="en-US" dirty="0"/>
              <a:t>These slides follow the general examples with a few modifications. The primary difference is that I define local variables n, m per-block.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(Ok technically it’s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DF60E07-0D9C-4F15-8E7D-0C5CBBB7DFF7}"/>
              </a:ext>
            </a:extLst>
          </p:cNvPr>
          <p:cNvGrpSpPr/>
          <p:nvPr/>
        </p:nvGrpSpPr>
        <p:grpSpPr>
          <a:xfrm>
            <a:off x="1165781" y="4127259"/>
            <a:ext cx="2457381" cy="2037375"/>
            <a:chOff x="1165781" y="4127259"/>
            <a:chExt cx="2457381" cy="20373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647226-2EA0-44D6-A4C7-A0BCF1E5C125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8F6EEA-0E2A-4620-BABC-B3CFEBC06F28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5A83A93-103C-4BB9-AA7F-85CDDCFED998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FBEDF40-CCC0-4096-B774-1EED98126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121D00-DB29-49DB-B342-873C26E1051C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0F8D9F-D478-4A4C-BAE6-9D1A5B688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18D0E6-EA9C-4B32-B4D6-B73B985AAB94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8257C3-C37A-4ADC-B5D2-BF3693C41CBF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7B1772F-6138-4965-A86F-13CCCEE2B4CC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658B7B-94E0-4E92-9B9A-2A8F1F8203BE}"/>
                </a:ext>
              </a:extLst>
            </p:cNvPr>
            <p:cNvCxnSpPr>
              <a:cxnSpLocks/>
              <a:stCxn id="46" idx="2"/>
              <a:endCxn id="3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F3AA16-A571-47E3-84C9-613FAC3D1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38D17E8-C83A-4375-A598-36FB11CCFE7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95010C-FC4E-4C6D-A872-900534D54DC5}"/>
              </a:ext>
            </a:extLst>
          </p:cNvPr>
          <p:cNvGrpSpPr/>
          <p:nvPr/>
        </p:nvGrpSpPr>
        <p:grpSpPr>
          <a:xfrm>
            <a:off x="3532874" y="4127259"/>
            <a:ext cx="2457381" cy="2037375"/>
            <a:chOff x="1165781" y="4127259"/>
            <a:chExt cx="2457381" cy="2037375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2185072-208E-4324-9B8B-F92EDEE96946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E71F1F7-9C3A-42AF-8663-D7682F65576D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A95236C-F4C0-463C-AEF9-55FBB9A9BE7B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02348A-DDEE-470A-B155-5742D5ABE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B0602BF9-F053-4FEF-9F55-45C08A6B0A2F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DC4645A-790D-47FA-A2F8-64E1C1C0D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3F61208-1461-45F1-9D5A-F7FF4C0E034F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F44BDF2-4DF4-4A5B-B143-1E6A0665EF2E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1752FB0-155A-4623-92B5-55D263F6C978}"/>
                </a:ext>
              </a:extLst>
            </p:cNvPr>
            <p:cNvCxnSpPr>
              <a:cxnSpLocks/>
              <a:endCxn id="164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F34A2D5B-18E9-4E3D-95AF-AB3C5D15E1AC}"/>
                </a:ext>
              </a:extLst>
            </p:cNvPr>
            <p:cNvCxnSpPr>
              <a:cxnSpLocks/>
              <a:stCxn id="171" idx="2"/>
              <a:endCxn id="164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7270A1CE-A635-4CF6-A26E-48C0AAFED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7C67714C-A853-4697-8862-5EB6D82EE496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B264194-A6E3-43CD-B13C-A247C9481BA6}"/>
              </a:ext>
            </a:extLst>
          </p:cNvPr>
          <p:cNvGrpSpPr/>
          <p:nvPr/>
        </p:nvGrpSpPr>
        <p:grpSpPr>
          <a:xfrm>
            <a:off x="5916746" y="4138785"/>
            <a:ext cx="2457381" cy="2037375"/>
            <a:chOff x="1165781" y="4127259"/>
            <a:chExt cx="2457381" cy="2037375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D9797AA-4038-48D3-9711-CC9CA366D10B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B05286D6-7A81-4F39-982C-4B8C7A94F452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8B83F562-9EF0-40ED-A3C2-F5B78B68D17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2E077F84-65CE-41C3-83E4-F861054FF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64F7336-9981-4248-BBDF-44FFE1875DB9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1A6F777D-BB11-44B1-8614-159AED969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09C6F2D-DEC6-486F-B995-F6CFD2866CAB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C15F7DC-E83A-4C8F-AFB3-F1925E3F68C2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0B2CCF72-9AA7-4DA0-8F60-57B93E915D45}"/>
                </a:ext>
              </a:extLst>
            </p:cNvPr>
            <p:cNvCxnSpPr>
              <a:cxnSpLocks/>
              <a:endCxn id="190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86F8895-638D-4326-B79A-BFEC72892629}"/>
                </a:ext>
              </a:extLst>
            </p:cNvPr>
            <p:cNvCxnSpPr>
              <a:cxnSpLocks/>
              <a:stCxn id="197" idx="2"/>
              <a:endCxn id="190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DE8DDBFF-B3A7-40E6-BF19-10C5B3116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E8770C2-CF3F-4F14-9B33-ACB8ED0EDECE}"/>
                </a:ext>
              </a:extLst>
            </p:cNvPr>
            <p:cNvCxnSpPr>
              <a:cxnSpLocks/>
              <a:endCxn id="196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47226-2EA0-44D6-A4C7-A0BCF1E5C125}"/>
              </a:ext>
            </a:extLst>
          </p:cNvPr>
          <p:cNvSpPr/>
          <p:nvPr/>
        </p:nvSpPr>
        <p:spPr>
          <a:xfrm>
            <a:off x="1846217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A83A93-103C-4BB9-AA7F-85CDDCFED998}"/>
              </a:ext>
            </a:extLst>
          </p:cNvPr>
          <p:cNvCxnSpPr>
            <a:cxnSpLocks/>
          </p:cNvCxnSpPr>
          <p:nvPr/>
        </p:nvCxnSpPr>
        <p:spPr>
          <a:xfrm>
            <a:off x="2381412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BEDF40-CCC0-4096-B774-1EED981266F8}"/>
              </a:ext>
            </a:extLst>
          </p:cNvPr>
          <p:cNvCxnSpPr>
            <a:cxnSpLocks/>
          </p:cNvCxnSpPr>
          <p:nvPr/>
        </p:nvCxnSpPr>
        <p:spPr>
          <a:xfrm flipH="1">
            <a:off x="2292694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121D00-DB29-49DB-B342-873C26E1051C}"/>
              </a:ext>
            </a:extLst>
          </p:cNvPr>
          <p:cNvCxnSpPr>
            <a:cxnSpLocks/>
          </p:cNvCxnSpPr>
          <p:nvPr/>
        </p:nvCxnSpPr>
        <p:spPr>
          <a:xfrm>
            <a:off x="1308050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0F8D9F-D478-4A4C-BAE6-9D1A5B688E8B}"/>
              </a:ext>
            </a:extLst>
          </p:cNvPr>
          <p:cNvCxnSpPr>
            <a:cxnSpLocks/>
          </p:cNvCxnSpPr>
          <p:nvPr/>
        </p:nvCxnSpPr>
        <p:spPr>
          <a:xfrm flipH="1">
            <a:off x="1246635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F18D0E6-EA9C-4B32-B4D6-B73B985AAB94}"/>
              </a:ext>
            </a:extLst>
          </p:cNvPr>
          <p:cNvSpPr/>
          <p:nvPr/>
        </p:nvSpPr>
        <p:spPr>
          <a:xfrm>
            <a:off x="1165781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257C3-C37A-4ADC-B5D2-BF3693C41CBF}"/>
              </a:ext>
            </a:extLst>
          </p:cNvPr>
          <p:cNvSpPr/>
          <p:nvPr/>
        </p:nvSpPr>
        <p:spPr>
          <a:xfrm>
            <a:off x="2159442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B1772F-6138-4965-A86F-13CCCEE2B4CC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669970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5658B7B-94E0-4E92-9B9A-2A8F1F8203BE}"/>
              </a:ext>
            </a:extLst>
          </p:cNvPr>
          <p:cNvCxnSpPr>
            <a:cxnSpLocks/>
            <a:stCxn id="46" idx="2"/>
            <a:endCxn id="3" idx="0"/>
          </p:cNvCxnSpPr>
          <p:nvPr/>
        </p:nvCxnSpPr>
        <p:spPr>
          <a:xfrm flipH="1">
            <a:off x="2084159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F3AA16-A571-47E3-84C9-613FAC3D13A3}"/>
              </a:ext>
            </a:extLst>
          </p:cNvPr>
          <p:cNvCxnSpPr>
            <a:cxnSpLocks/>
          </p:cNvCxnSpPr>
          <p:nvPr/>
        </p:nvCxnSpPr>
        <p:spPr>
          <a:xfrm flipV="1">
            <a:off x="2289278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38D17E8-C83A-4375-A598-36FB11CCFE7F}"/>
              </a:ext>
            </a:extLst>
          </p:cNvPr>
          <p:cNvCxnSpPr>
            <a:cxnSpLocks/>
            <a:endCxn id="45" idx="2"/>
          </p:cNvCxnSpPr>
          <p:nvPr/>
        </p:nvCxnSpPr>
        <p:spPr>
          <a:xfrm flipH="1" flipV="1">
            <a:off x="1419294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2185072-208E-4324-9B8B-F92EDEE96946}"/>
              </a:ext>
            </a:extLst>
          </p:cNvPr>
          <p:cNvSpPr/>
          <p:nvPr/>
        </p:nvSpPr>
        <p:spPr>
          <a:xfrm>
            <a:off x="4213310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A95236C-F4C0-463C-AEF9-55FBB9A9BE7B}"/>
              </a:ext>
            </a:extLst>
          </p:cNvPr>
          <p:cNvCxnSpPr>
            <a:cxnSpLocks/>
          </p:cNvCxnSpPr>
          <p:nvPr/>
        </p:nvCxnSpPr>
        <p:spPr>
          <a:xfrm>
            <a:off x="4748505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202348A-DDEE-470A-B155-5742D5ABE5EB}"/>
              </a:ext>
            </a:extLst>
          </p:cNvPr>
          <p:cNvCxnSpPr>
            <a:cxnSpLocks/>
          </p:cNvCxnSpPr>
          <p:nvPr/>
        </p:nvCxnSpPr>
        <p:spPr>
          <a:xfrm flipH="1">
            <a:off x="4659787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0602BF9-F053-4FEF-9F55-45C08A6B0A2F}"/>
              </a:ext>
            </a:extLst>
          </p:cNvPr>
          <p:cNvCxnSpPr>
            <a:cxnSpLocks/>
          </p:cNvCxnSpPr>
          <p:nvPr/>
        </p:nvCxnSpPr>
        <p:spPr>
          <a:xfrm>
            <a:off x="3675143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DC4645A-790D-47FA-A2F8-64E1C1C0DB9A}"/>
              </a:ext>
            </a:extLst>
          </p:cNvPr>
          <p:cNvCxnSpPr>
            <a:cxnSpLocks/>
          </p:cNvCxnSpPr>
          <p:nvPr/>
        </p:nvCxnSpPr>
        <p:spPr>
          <a:xfrm flipH="1">
            <a:off x="3613728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3F61208-1461-45F1-9D5A-F7FF4C0E034F}"/>
              </a:ext>
            </a:extLst>
          </p:cNvPr>
          <p:cNvSpPr/>
          <p:nvPr/>
        </p:nvSpPr>
        <p:spPr>
          <a:xfrm>
            <a:off x="3532874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F44BDF2-4DF4-4A5B-B143-1E6A0665EF2E}"/>
              </a:ext>
            </a:extLst>
          </p:cNvPr>
          <p:cNvSpPr/>
          <p:nvPr/>
        </p:nvSpPr>
        <p:spPr>
          <a:xfrm>
            <a:off x="4526535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1752FB0-155A-4623-92B5-55D263F6C978}"/>
              </a:ext>
            </a:extLst>
          </p:cNvPr>
          <p:cNvCxnSpPr>
            <a:cxnSpLocks/>
            <a:endCxn id="164" idx="0"/>
          </p:cNvCxnSpPr>
          <p:nvPr/>
        </p:nvCxnSpPr>
        <p:spPr>
          <a:xfrm>
            <a:off x="4037063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34A2D5B-18E9-4E3D-95AF-AB3C5D15E1AC}"/>
              </a:ext>
            </a:extLst>
          </p:cNvPr>
          <p:cNvCxnSpPr>
            <a:cxnSpLocks/>
            <a:stCxn id="171" idx="2"/>
            <a:endCxn id="164" idx="0"/>
          </p:cNvCxnSpPr>
          <p:nvPr/>
        </p:nvCxnSpPr>
        <p:spPr>
          <a:xfrm flipH="1">
            <a:off x="4451252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270A1CE-A635-4CF6-A26E-48C0AAFEDE7F}"/>
              </a:ext>
            </a:extLst>
          </p:cNvPr>
          <p:cNvCxnSpPr>
            <a:cxnSpLocks/>
          </p:cNvCxnSpPr>
          <p:nvPr/>
        </p:nvCxnSpPr>
        <p:spPr>
          <a:xfrm flipV="1">
            <a:off x="4656371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C67714C-A853-4697-8862-5EB6D82EE496}"/>
              </a:ext>
            </a:extLst>
          </p:cNvPr>
          <p:cNvCxnSpPr>
            <a:cxnSpLocks/>
            <a:endCxn id="170" idx="2"/>
          </p:cNvCxnSpPr>
          <p:nvPr/>
        </p:nvCxnSpPr>
        <p:spPr>
          <a:xfrm flipH="1" flipV="1">
            <a:off x="3786387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D9797AA-4038-48D3-9711-CC9CA366D10B}"/>
              </a:ext>
            </a:extLst>
          </p:cNvPr>
          <p:cNvSpPr/>
          <p:nvPr/>
        </p:nvSpPr>
        <p:spPr>
          <a:xfrm>
            <a:off x="6597182" y="5398920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8B83F562-9EF0-40ED-A3C2-F5B78B68D171}"/>
              </a:ext>
            </a:extLst>
          </p:cNvPr>
          <p:cNvCxnSpPr>
            <a:cxnSpLocks/>
          </p:cNvCxnSpPr>
          <p:nvPr/>
        </p:nvCxnSpPr>
        <p:spPr>
          <a:xfrm>
            <a:off x="7132377" y="5479001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E077F84-65CE-41C3-83E4-F861054FFDF4}"/>
              </a:ext>
            </a:extLst>
          </p:cNvPr>
          <p:cNvCxnSpPr>
            <a:cxnSpLocks/>
          </p:cNvCxnSpPr>
          <p:nvPr/>
        </p:nvCxnSpPr>
        <p:spPr>
          <a:xfrm flipH="1">
            <a:off x="7043659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64F7336-9981-4248-BBDF-44FFE1875DB9}"/>
              </a:ext>
            </a:extLst>
          </p:cNvPr>
          <p:cNvCxnSpPr>
            <a:cxnSpLocks/>
          </p:cNvCxnSpPr>
          <p:nvPr/>
        </p:nvCxnSpPr>
        <p:spPr>
          <a:xfrm>
            <a:off x="6059015" y="547900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1A6F777D-BB11-44B1-8614-159AED969CE8}"/>
              </a:ext>
            </a:extLst>
          </p:cNvPr>
          <p:cNvCxnSpPr>
            <a:cxnSpLocks/>
          </p:cNvCxnSpPr>
          <p:nvPr/>
        </p:nvCxnSpPr>
        <p:spPr>
          <a:xfrm flipH="1">
            <a:off x="5997600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09C6F2D-DEC6-486F-B995-F6CFD2866CAB}"/>
              </a:ext>
            </a:extLst>
          </p:cNvPr>
          <p:cNvSpPr/>
          <p:nvPr/>
        </p:nvSpPr>
        <p:spPr>
          <a:xfrm>
            <a:off x="5916746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15F7DC-E83A-4C8F-AFB3-F1925E3F68C2}"/>
              </a:ext>
            </a:extLst>
          </p:cNvPr>
          <p:cNvSpPr/>
          <p:nvPr/>
        </p:nvSpPr>
        <p:spPr>
          <a:xfrm>
            <a:off x="6910407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0B2CCF72-9AA7-4DA0-8F60-57B93E915D45}"/>
              </a:ext>
            </a:extLst>
          </p:cNvPr>
          <p:cNvCxnSpPr>
            <a:cxnSpLocks/>
            <a:endCxn id="190" idx="0"/>
          </p:cNvCxnSpPr>
          <p:nvPr/>
        </p:nvCxnSpPr>
        <p:spPr>
          <a:xfrm>
            <a:off x="6420935" y="4920062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86F8895-638D-4326-B79A-BFEC72892629}"/>
              </a:ext>
            </a:extLst>
          </p:cNvPr>
          <p:cNvCxnSpPr>
            <a:cxnSpLocks/>
            <a:stCxn id="197" idx="2"/>
            <a:endCxn id="190" idx="0"/>
          </p:cNvCxnSpPr>
          <p:nvPr/>
        </p:nvCxnSpPr>
        <p:spPr>
          <a:xfrm flipH="1">
            <a:off x="6835124" y="4916025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E8DDBFF-B3A7-40E6-BF19-10C5B3116C4D}"/>
              </a:ext>
            </a:extLst>
          </p:cNvPr>
          <p:cNvCxnSpPr>
            <a:cxnSpLocks/>
          </p:cNvCxnSpPr>
          <p:nvPr/>
        </p:nvCxnSpPr>
        <p:spPr>
          <a:xfrm flipV="1">
            <a:off x="7040243" y="4896005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FE8770C2-CF3F-4F14-9B33-ACB8ED0EDECE}"/>
              </a:ext>
            </a:extLst>
          </p:cNvPr>
          <p:cNvCxnSpPr>
            <a:cxnSpLocks/>
            <a:endCxn id="196" idx="2"/>
          </p:cNvCxnSpPr>
          <p:nvPr/>
        </p:nvCxnSpPr>
        <p:spPr>
          <a:xfrm flipH="1" flipV="1">
            <a:off x="6170259" y="4916025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E1B3B2-197C-453D-B87F-65E72D90BE40}"/>
              </a:ext>
            </a:extLst>
          </p:cNvPr>
          <p:cNvSpPr txBox="1"/>
          <p:nvPr/>
        </p:nvSpPr>
        <p:spPr>
          <a:xfrm>
            <a:off x="1431250" y="1982938"/>
            <a:ext cx="62815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happens if we remove the activation functions?</a:t>
            </a:r>
          </a:p>
        </p:txBody>
      </p:sp>
    </p:spTree>
    <p:extLst>
      <p:ext uri="{BB962C8B-B14F-4D97-AF65-F5344CB8AC3E}">
        <p14:creationId xmlns:p14="http://schemas.microsoft.com/office/powerpoint/2010/main" val="30149453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B40D-F632-4B47-9C63-1CF92D09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C0439-C1B7-49C1-B83F-A8732ECC5D46}"/>
              </a:ext>
            </a:extLst>
          </p:cNvPr>
          <p:cNvSpPr/>
          <p:nvPr/>
        </p:nvSpPr>
        <p:spPr>
          <a:xfrm>
            <a:off x="415773" y="2644170"/>
            <a:ext cx="80995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2"/>
              </a:rPr>
              <a:t>https://cs.stanford.edu/people/karpathy/convnetjs/demo/classify2d.html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1381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E98E-B92B-4C8A-A809-B2CAEC3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13E7-D3B1-46EF-ACCC-3B21B30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0FD77-41B6-4B0B-A0B4-8F5DA0367D06}"/>
              </a:ext>
            </a:extLst>
          </p:cNvPr>
          <p:cNvSpPr/>
          <p:nvPr/>
        </p:nvSpPr>
        <p:spPr>
          <a:xfrm>
            <a:off x="3794760" y="4478545"/>
            <a:ext cx="1554480" cy="15544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F37D2-3E69-4441-B988-41E459DE65CB}"/>
              </a:ext>
            </a:extLst>
          </p:cNvPr>
          <p:cNvSpPr txBox="1"/>
          <p:nvPr/>
        </p:nvSpPr>
        <p:spPr>
          <a:xfrm>
            <a:off x="311919" y="1602215"/>
            <a:ext cx="852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have a box representing a function f.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1DC41-76FA-4917-A15D-014DED5E5F6C}"/>
              </a:ext>
            </a:extLst>
          </p:cNvPr>
          <p:cNvGrpSpPr/>
          <p:nvPr/>
        </p:nvGrpSpPr>
        <p:grpSpPr>
          <a:xfrm>
            <a:off x="2353316" y="4524711"/>
            <a:ext cx="5474655" cy="740205"/>
            <a:chOff x="2353316" y="4524711"/>
            <a:chExt cx="5474655" cy="7402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F25EE8-222E-48D5-8575-DDB528FF6A22}"/>
                </a:ext>
              </a:extLst>
            </p:cNvPr>
            <p:cNvGrpSpPr/>
            <p:nvPr/>
          </p:nvGrpSpPr>
          <p:grpSpPr>
            <a:xfrm>
              <a:off x="2353316" y="4524711"/>
              <a:ext cx="1441444" cy="738664"/>
              <a:chOff x="2353316" y="4524711"/>
              <a:chExt cx="1441444" cy="73866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1BFB429-9BCD-4DA9-AFAF-6853B0140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6195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/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8E7B55-43E0-4C2F-826F-B32EBD7772B2}"/>
                </a:ext>
              </a:extLst>
            </p:cNvPr>
            <p:cNvGrpSpPr/>
            <p:nvPr/>
          </p:nvGrpSpPr>
          <p:grpSpPr>
            <a:xfrm>
              <a:off x="5349240" y="4526252"/>
              <a:ext cx="2478731" cy="738664"/>
              <a:chOff x="5349240" y="4526252"/>
              <a:chExt cx="2478731" cy="73866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49818E-EECA-402C-8D09-38CD857A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240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39745A-AF98-4A14-AF6A-B49A5D8350F2}"/>
              </a:ext>
            </a:extLst>
          </p:cNvPr>
          <p:cNvGrpSpPr/>
          <p:nvPr/>
        </p:nvGrpSpPr>
        <p:grpSpPr>
          <a:xfrm>
            <a:off x="351079" y="5331452"/>
            <a:ext cx="7476892" cy="740313"/>
            <a:chOff x="351079" y="5331452"/>
            <a:chExt cx="7476892" cy="7403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22E84F7-C12E-45E1-9556-2D98FE6BC379}"/>
                </a:ext>
              </a:extLst>
            </p:cNvPr>
            <p:cNvGrpSpPr/>
            <p:nvPr/>
          </p:nvGrpSpPr>
          <p:grpSpPr>
            <a:xfrm>
              <a:off x="5349240" y="5333101"/>
              <a:ext cx="2478731" cy="738664"/>
              <a:chOff x="5349240" y="5333101"/>
              <a:chExt cx="2478731" cy="738664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3545F7E-BC73-4EAE-8644-C2182CA994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49240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D353CE-A2D0-4AE4-A967-CB394E64CA81}"/>
                </a:ext>
              </a:extLst>
            </p:cNvPr>
            <p:cNvGrpSpPr/>
            <p:nvPr/>
          </p:nvGrpSpPr>
          <p:grpSpPr>
            <a:xfrm>
              <a:off x="351079" y="5331452"/>
              <a:ext cx="3443680" cy="738664"/>
              <a:chOff x="351079" y="5331452"/>
              <a:chExt cx="3443680" cy="73866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CAF888D-B973-4BD8-A3E9-78E565133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6194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/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5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8F9EEE-5793-45AF-A483-CEC2285F1615}"/>
              </a:ext>
            </a:extLst>
          </p:cNvPr>
          <p:cNvSpPr txBox="1"/>
          <p:nvPr/>
        </p:nvSpPr>
        <p:spPr>
          <a:xfrm>
            <a:off x="-114089" y="2198979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box does two things: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Given forward input </a:t>
            </a:r>
            <a:r>
              <a:rPr lang="en-US" sz="2800" b="1" dirty="0">
                <a:solidFill>
                  <a:schemeClr val="accent1"/>
                </a:solidFill>
              </a:rPr>
              <a:t>n</a:t>
            </a:r>
            <a:r>
              <a:rPr lang="en-US" sz="2800" dirty="0"/>
              <a:t>, compute </a:t>
            </a:r>
            <a:r>
              <a:rPr lang="en-US" sz="2800" b="1" dirty="0">
                <a:solidFill>
                  <a:schemeClr val="accent1"/>
                </a:solidFill>
              </a:rPr>
              <a:t>f(n)</a:t>
            </a:r>
          </a:p>
          <a:p>
            <a:pPr algn="ctr"/>
            <a:r>
              <a:rPr lang="en-US" sz="2800" b="1" dirty="0"/>
              <a:t>Backwards: </a:t>
            </a:r>
            <a:r>
              <a:rPr lang="en-US" sz="2800" dirty="0"/>
              <a:t>Given backwards input </a:t>
            </a:r>
            <a:r>
              <a:rPr lang="en-US" sz="2800" b="1" dirty="0">
                <a:solidFill>
                  <a:schemeClr val="accent2"/>
                </a:solidFill>
              </a:rPr>
              <a:t>g</a:t>
            </a:r>
            <a:r>
              <a:rPr lang="en-US" sz="2800" dirty="0"/>
              <a:t>, return </a:t>
            </a:r>
            <a:r>
              <a:rPr lang="en-US" sz="2800" b="1" dirty="0">
                <a:solidFill>
                  <a:schemeClr val="accent2"/>
                </a:solidFill>
              </a:rPr>
              <a:t>g*df/</a:t>
            </a:r>
            <a:r>
              <a:rPr lang="en-US" sz="2800" b="1" dirty="0" err="1">
                <a:solidFill>
                  <a:schemeClr val="accent2"/>
                </a:solidFill>
              </a:rPr>
              <a:t>dn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C840D7E-0019-492E-8210-AF5D049FFBB7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76D3C-7872-45C2-AE70-92E027847D70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D73D9-B892-488F-8166-C6BACF9B244C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76B62-BA9E-4F20-B9A2-3BC793A99BA1}"/>
              </a:ext>
            </a:extLst>
          </p:cNvPr>
          <p:cNvSpPr/>
          <p:nvPr/>
        </p:nvSpPr>
        <p:spPr>
          <a:xfrm>
            <a:off x="3611182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46DC6B-8693-4FDF-A68E-80153D925691}"/>
              </a:ext>
            </a:extLst>
          </p:cNvPr>
          <p:cNvGrpSpPr/>
          <p:nvPr/>
        </p:nvGrpSpPr>
        <p:grpSpPr>
          <a:xfrm>
            <a:off x="1902959" y="2207500"/>
            <a:ext cx="1708223" cy="668152"/>
            <a:chOff x="1902959" y="2207500"/>
            <a:chExt cx="1708223" cy="6681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55C1F-F7F4-46AA-813D-84E12D18D4AE}"/>
                </a:ext>
              </a:extLst>
            </p:cNvPr>
            <p:cNvSpPr txBox="1"/>
            <p:nvPr/>
          </p:nvSpPr>
          <p:spPr>
            <a:xfrm>
              <a:off x="2386302" y="2207500"/>
              <a:ext cx="633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53AF75-DE38-4464-B210-C575C2FC249F}"/>
                </a:ext>
              </a:extLst>
            </p:cNvPr>
            <p:cNvCxnSpPr>
              <a:cxnSpLocks/>
            </p:cNvCxnSpPr>
            <p:nvPr/>
          </p:nvCxnSpPr>
          <p:spPr>
            <a:xfrm>
              <a:off x="1902959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FE4519-DF8B-4DE1-B219-594B79A6AF7A}"/>
                </a:ext>
              </a:extLst>
            </p:cNvPr>
            <p:cNvCxnSpPr>
              <a:cxnSpLocks/>
            </p:cNvCxnSpPr>
            <p:nvPr/>
          </p:nvCxnSpPr>
          <p:spPr>
            <a:xfrm>
              <a:off x="3073015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3450434-DCE8-4994-87EA-037B3C920AF5}"/>
              </a:ext>
            </a:extLst>
          </p:cNvPr>
          <p:cNvSpPr/>
          <p:nvPr/>
        </p:nvSpPr>
        <p:spPr>
          <a:xfrm>
            <a:off x="6395884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3B83F-B894-4951-AE5A-27DE727C00D5}"/>
              </a:ext>
            </a:extLst>
          </p:cNvPr>
          <p:cNvGrpSpPr/>
          <p:nvPr/>
        </p:nvGrpSpPr>
        <p:grpSpPr>
          <a:xfrm>
            <a:off x="4390933" y="2207500"/>
            <a:ext cx="2004951" cy="668152"/>
            <a:chOff x="4390933" y="2207500"/>
            <a:chExt cx="2004951" cy="6681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4C3725-222C-46E9-A9BE-C8790E3285C2}"/>
                </a:ext>
              </a:extLst>
            </p:cNvPr>
            <p:cNvSpPr txBox="1"/>
            <p:nvPr/>
          </p:nvSpPr>
          <p:spPr>
            <a:xfrm>
              <a:off x="4875074" y="2207500"/>
              <a:ext cx="1083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2B37A77-C866-4B93-86A5-CAE6290AFF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33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42B618-3924-4950-8D89-59CA990317FD}"/>
                </a:ext>
              </a:extLst>
            </p:cNvPr>
            <p:cNvCxnSpPr>
              <a:cxnSpLocks/>
            </p:cNvCxnSpPr>
            <p:nvPr/>
          </p:nvCxnSpPr>
          <p:spPr>
            <a:xfrm>
              <a:off x="5857717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294C30-C024-4438-932E-E1353B910CF3}"/>
              </a:ext>
            </a:extLst>
          </p:cNvPr>
          <p:cNvGrpSpPr/>
          <p:nvPr/>
        </p:nvGrpSpPr>
        <p:grpSpPr>
          <a:xfrm>
            <a:off x="7173124" y="2238066"/>
            <a:ext cx="1775923" cy="637586"/>
            <a:chOff x="7173124" y="2238066"/>
            <a:chExt cx="1775923" cy="6375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E5F1AD-2BDA-4705-AEA0-4E4DF781F8F2}"/>
                </a:ext>
              </a:extLst>
            </p:cNvPr>
            <p:cNvSpPr txBox="1"/>
            <p:nvPr/>
          </p:nvSpPr>
          <p:spPr>
            <a:xfrm>
              <a:off x="7425736" y="2238066"/>
              <a:ext cx="1523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F59CB23-8B19-495D-A2D9-8E1620212B9D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613DB-81B2-4D1D-BB20-199A74F64DA2}"/>
              </a:ext>
            </a:extLst>
          </p:cNvPr>
          <p:cNvGrpSpPr/>
          <p:nvPr/>
        </p:nvGrpSpPr>
        <p:grpSpPr>
          <a:xfrm>
            <a:off x="7173123" y="3106109"/>
            <a:ext cx="1534489" cy="584775"/>
            <a:chOff x="7173123" y="3106109"/>
            <a:chExt cx="1534489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513FB7-2295-4749-B2AD-E958BA397E13}"/>
                </a:ext>
              </a:extLst>
            </p:cNvPr>
            <p:cNvSpPr txBox="1"/>
            <p:nvPr/>
          </p:nvSpPr>
          <p:spPr>
            <a:xfrm>
              <a:off x="7667170" y="3106109"/>
              <a:ext cx="1040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2C92F8-0560-4167-B6A0-626D6FCA6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3123" y="340112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/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/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DEDD9-15C4-4105-B00C-9912F0B2E8B8}"/>
              </a:ext>
            </a:extLst>
          </p:cNvPr>
          <p:cNvGrpSpPr/>
          <p:nvPr/>
        </p:nvGrpSpPr>
        <p:grpSpPr>
          <a:xfrm>
            <a:off x="3397541" y="3547270"/>
            <a:ext cx="4194496" cy="1344546"/>
            <a:chOff x="3397541" y="3547270"/>
            <a:chExt cx="4194496" cy="1344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D117BF-47A0-4FDD-B0AB-7BC415E28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7497" y="3547270"/>
              <a:ext cx="2558387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13B5FD8-BF0B-44C7-85E4-90E8BE87B28F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3547270"/>
              <a:ext cx="418913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557E5A-BB93-4114-AE23-158A7066D7C1}"/>
              </a:ext>
            </a:extLst>
          </p:cNvPr>
          <p:cNvGrpSpPr/>
          <p:nvPr/>
        </p:nvGrpSpPr>
        <p:grpSpPr>
          <a:xfrm>
            <a:off x="3976238" y="5435497"/>
            <a:ext cx="4363941" cy="1028743"/>
            <a:chOff x="3976238" y="5435497"/>
            <a:chExt cx="4363941" cy="1028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/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+6) 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/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0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/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1A06F08-43A1-401D-86F1-0D493FAAB707}"/>
              </a:ext>
            </a:extLst>
          </p:cNvPr>
          <p:cNvGrpSpPr/>
          <p:nvPr/>
        </p:nvGrpSpPr>
        <p:grpSpPr>
          <a:xfrm>
            <a:off x="3122265" y="3547270"/>
            <a:ext cx="1424789" cy="529780"/>
            <a:chOff x="3122265" y="3547270"/>
            <a:chExt cx="1424789" cy="52978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65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22" y="3547270"/>
              <a:ext cx="158632" cy="5297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4568</TotalTime>
  <Words>3297</Words>
  <Application>Microsoft Office PowerPoint</Application>
  <PresentationFormat>On-screen Show (4:3)</PresentationFormat>
  <Paragraphs>1256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Cambria Math</vt:lpstr>
      <vt:lpstr>My New Default Theme</vt:lpstr>
      <vt:lpstr>Backpropagation and Neural Nets</vt:lpstr>
      <vt:lpstr>Logistics</vt:lpstr>
      <vt:lpstr>So Far: Linear Models</vt:lpstr>
      <vt:lpstr>Last Class</vt:lpstr>
      <vt:lpstr>Taking the Gradient – Review </vt:lpstr>
      <vt:lpstr>Supplemental Reading</vt:lpstr>
      <vt:lpstr>Let’s Do This Another Way</vt:lpstr>
      <vt:lpstr>Let’s Do This Another Way</vt:lpstr>
      <vt:lpstr>Let’s Do This Another Way</vt:lpstr>
      <vt:lpstr>Let’s Do This Another Way</vt:lpstr>
      <vt:lpstr>Let’s Do This Another Way</vt:lpstr>
      <vt:lpstr>Two Inputs</vt:lpstr>
      <vt:lpstr>f(x,y,z) = (x+y)z</vt:lpstr>
      <vt:lpstr>f(x,y,z) = (x+y)z</vt:lpstr>
      <vt:lpstr>f(x,y,z) = (x+y)z</vt:lpstr>
      <vt:lpstr>f(x,y,z) = (x+y)z</vt:lpstr>
      <vt:lpstr>Once More, With Numbers!</vt:lpstr>
      <vt:lpstr>f(x,y,z) = (x+y)z</vt:lpstr>
      <vt:lpstr>f(x,y,z) = (x+y)z</vt:lpstr>
      <vt:lpstr>f(x,y,z) = (x+y)z</vt:lpstr>
      <vt:lpstr>Think You’ve Got It?</vt:lpstr>
      <vt:lpstr>I’ll Need a Few Volunteers</vt:lpstr>
      <vt:lpstr>PowerPoint Presentation</vt:lpstr>
      <vt:lpstr>Preemptively </vt:lpstr>
      <vt:lpstr>Something More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Multiple Outputs Flowing Back</vt:lpstr>
      <vt:lpstr>Multiple Outputs Flowing Back</vt:lpstr>
      <vt:lpstr>Multiple Outputs Flowing Back</vt:lpstr>
      <vt:lpstr>Does It Have To Be So Painful?</vt:lpstr>
      <vt:lpstr>Does It Have To Be So Painful?</vt:lpstr>
      <vt:lpstr>Does It Have To Be So Painful?</vt:lpstr>
      <vt:lpstr>Does It Have To Be So Painful?</vt:lpstr>
      <vt:lpstr>Building Blocks</vt:lpstr>
      <vt:lpstr>Artificial Neuron</vt:lpstr>
      <vt:lpstr>Artificial Neuron</vt:lpstr>
      <vt:lpstr>Artificial Neuron</vt:lpstr>
      <vt:lpstr>Artificial Neurons</vt:lpstr>
      <vt:lpstr>What’s The Activation Function</vt:lpstr>
      <vt:lpstr>What’s The Activation Function</vt:lpstr>
      <vt:lpstr>What’s The Activation Function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Demo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Fouhey, David</cp:lastModifiedBy>
  <cp:revision>425</cp:revision>
  <dcterms:created xsi:type="dcterms:W3CDTF">2018-12-05T18:14:01Z</dcterms:created>
  <dcterms:modified xsi:type="dcterms:W3CDTF">2022-02-17T19:01:53Z</dcterms:modified>
</cp:coreProperties>
</file>