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357" r:id="rId3"/>
    <p:sldId id="438" r:id="rId4"/>
    <p:sldId id="363" r:id="rId5"/>
    <p:sldId id="435" r:id="rId6"/>
    <p:sldId id="365" r:id="rId7"/>
    <p:sldId id="364" r:id="rId8"/>
    <p:sldId id="367" r:id="rId9"/>
    <p:sldId id="366" r:id="rId10"/>
    <p:sldId id="396" r:id="rId11"/>
    <p:sldId id="369" r:id="rId12"/>
    <p:sldId id="402" r:id="rId13"/>
    <p:sldId id="406" r:id="rId14"/>
    <p:sldId id="405" r:id="rId15"/>
    <p:sldId id="407" r:id="rId16"/>
    <p:sldId id="408" r:id="rId17"/>
    <p:sldId id="409" r:id="rId18"/>
    <p:sldId id="410" r:id="rId19"/>
    <p:sldId id="411" r:id="rId20"/>
    <p:sldId id="443" r:id="rId21"/>
    <p:sldId id="442" r:id="rId22"/>
    <p:sldId id="391" r:id="rId23"/>
    <p:sldId id="373" r:id="rId24"/>
    <p:sldId id="374" r:id="rId25"/>
    <p:sldId id="377" r:id="rId26"/>
    <p:sldId id="378" r:id="rId27"/>
    <p:sldId id="379" r:id="rId28"/>
    <p:sldId id="380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394" r:id="rId39"/>
    <p:sldId id="398" r:id="rId40"/>
    <p:sldId id="400" r:id="rId41"/>
    <p:sldId id="392" r:id="rId42"/>
    <p:sldId id="395" r:id="rId43"/>
    <p:sldId id="393" r:id="rId44"/>
    <p:sldId id="397" r:id="rId45"/>
    <p:sldId id="413" r:id="rId46"/>
    <p:sldId id="414" r:id="rId47"/>
    <p:sldId id="417" r:id="rId48"/>
    <p:sldId id="419" r:id="rId49"/>
    <p:sldId id="418" r:id="rId50"/>
    <p:sldId id="420" r:id="rId51"/>
    <p:sldId id="421" r:id="rId52"/>
    <p:sldId id="422" r:id="rId53"/>
    <p:sldId id="424" r:id="rId54"/>
    <p:sldId id="425" r:id="rId55"/>
    <p:sldId id="427" r:id="rId56"/>
    <p:sldId id="429" r:id="rId57"/>
    <p:sldId id="431" r:id="rId58"/>
    <p:sldId id="433" r:id="rId59"/>
    <p:sldId id="432" r:id="rId60"/>
    <p:sldId id="436" r:id="rId61"/>
    <p:sldId id="434" r:id="rId62"/>
    <p:sldId id="441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138614-D858-479A-A4FA-28346FDC92BE}">
          <p14:sldIdLst>
            <p14:sldId id="256"/>
            <p14:sldId id="357"/>
            <p14:sldId id="438"/>
            <p14:sldId id="363"/>
            <p14:sldId id="435"/>
            <p14:sldId id="365"/>
            <p14:sldId id="364"/>
            <p14:sldId id="367"/>
            <p14:sldId id="366"/>
            <p14:sldId id="396"/>
            <p14:sldId id="369"/>
            <p14:sldId id="402"/>
            <p14:sldId id="406"/>
            <p14:sldId id="405"/>
            <p14:sldId id="407"/>
            <p14:sldId id="408"/>
            <p14:sldId id="409"/>
            <p14:sldId id="410"/>
            <p14:sldId id="411"/>
            <p14:sldId id="443"/>
            <p14:sldId id="442"/>
            <p14:sldId id="391"/>
            <p14:sldId id="373"/>
            <p14:sldId id="374"/>
            <p14:sldId id="377"/>
            <p14:sldId id="378"/>
            <p14:sldId id="379"/>
            <p14:sldId id="380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4"/>
            <p14:sldId id="398"/>
            <p14:sldId id="400"/>
            <p14:sldId id="392"/>
            <p14:sldId id="395"/>
            <p14:sldId id="393"/>
            <p14:sldId id="397"/>
            <p14:sldId id="413"/>
            <p14:sldId id="414"/>
            <p14:sldId id="417"/>
            <p14:sldId id="419"/>
            <p14:sldId id="418"/>
            <p14:sldId id="420"/>
            <p14:sldId id="421"/>
            <p14:sldId id="422"/>
            <p14:sldId id="424"/>
            <p14:sldId id="425"/>
            <p14:sldId id="427"/>
            <p14:sldId id="429"/>
            <p14:sldId id="431"/>
            <p14:sldId id="433"/>
            <p14:sldId id="432"/>
            <p14:sldId id="436"/>
            <p14:sldId id="434"/>
            <p14:sldId id="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0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0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0" Type="http://schemas.openxmlformats.org/officeDocument/2006/relationships/image" Target="../media/image570.png"/><Relationship Id="rId9" Type="http://schemas.openxmlformats.org/officeDocument/2006/relationships/image" Target="../media/image620.png"/><Relationship Id="rId1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3.png"/><Relationship Id="rId1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4.png"/><Relationship Id="rId1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5.png"/><Relationship Id="rId1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6.png"/><Relationship Id="rId1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6.png"/><Relationship Id="rId1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70.png"/><Relationship Id="rId15" Type="http://schemas.openxmlformats.org/officeDocument/2006/relationships/image" Target="../media/image61.png"/><Relationship Id="rId10" Type="http://schemas.openxmlformats.org/officeDocument/2006/relationships/image" Target="../media/image68.png"/><Relationship Id="rId9" Type="http://schemas.openxmlformats.org/officeDocument/2006/relationships/image" Target="../media/image67.png"/><Relationship Id="rId1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70.png"/><Relationship Id="rId15" Type="http://schemas.openxmlformats.org/officeDocument/2006/relationships/image" Target="../media/image61.png"/><Relationship Id="rId10" Type="http://schemas.openxmlformats.org/officeDocument/2006/relationships/image" Target="../media/image70.png"/><Relationship Id="rId9" Type="http://schemas.openxmlformats.org/officeDocument/2006/relationships/image" Target="../media/image69.png"/><Relationship Id="rId1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8.png"/><Relationship Id="rId7" Type="http://schemas.openxmlformats.org/officeDocument/2006/relationships/image" Target="../media/image60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0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7" Type="http://schemas.openxmlformats.org/officeDocument/2006/relationships/image" Target="../media/image95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s231n.github.io/optimization-2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112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image" Target="../media/image111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cs.stanford.edu/people/karpathy/convnetjs/demo/classify2d.html" TargetMode="Externa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000" dirty="0"/>
              <a:t>Backpropagation and Neural Nets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Prof.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 dirty="0"/>
              <a:t>Winter 2019, University of Michigan</a:t>
            </a:r>
          </a:p>
          <a:p>
            <a:r>
              <a:rPr lang="en-US" sz="1800" dirty="0"/>
              <a:t>http://web.eecs.umich.edu/~fouhey/teaching/EECS442_W19/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9D4E1FE4-9FCD-46DB-A622-05152A4B38D1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60F471-439F-44A2-BF7A-87BA7F3B380D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043AB1-6120-4BD0-83A9-91E54041CC00}"/>
              </a:ext>
            </a:extLst>
          </p:cNvPr>
          <p:cNvSpPr txBox="1"/>
          <p:nvPr/>
        </p:nvSpPr>
        <p:spPr>
          <a:xfrm>
            <a:off x="2386302" y="2207500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53D88C3-9024-4A16-B633-A9B16C576064}"/>
              </a:ext>
            </a:extLst>
          </p:cNvPr>
          <p:cNvCxnSpPr>
            <a:cxnSpLocks/>
          </p:cNvCxnSpPr>
          <p:nvPr/>
        </p:nvCxnSpPr>
        <p:spPr>
          <a:xfrm>
            <a:off x="1902959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CFF343-011C-4185-A80E-5CE355CF0218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2FDD3A-99AA-473E-896E-B0DD87239298}"/>
              </a:ext>
            </a:extLst>
          </p:cNvPr>
          <p:cNvSpPr txBox="1"/>
          <p:nvPr/>
        </p:nvSpPr>
        <p:spPr>
          <a:xfrm>
            <a:off x="4875074" y="2207500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0B4F45-2F65-41B1-BEA0-A8B3DBCDE55B}"/>
              </a:ext>
            </a:extLst>
          </p:cNvPr>
          <p:cNvGrpSpPr/>
          <p:nvPr/>
        </p:nvGrpSpPr>
        <p:grpSpPr>
          <a:xfrm>
            <a:off x="3073015" y="2770030"/>
            <a:ext cx="1856085" cy="777240"/>
            <a:chOff x="3348346" y="3511260"/>
            <a:chExt cx="1856085" cy="7772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A4C5A0-B66D-402C-B1F3-5A7179B447EE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DD7FA4-07E4-4CEA-99BA-348E5E72A34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2CD8AF4-FC81-4705-8BCB-D40C4018369C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B116E88-44A8-4491-B177-F0E0FE5B4F46}"/>
              </a:ext>
            </a:extLst>
          </p:cNvPr>
          <p:cNvSpPr txBox="1"/>
          <p:nvPr/>
        </p:nvSpPr>
        <p:spPr>
          <a:xfrm>
            <a:off x="7425736" y="2238066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486603-DF9F-4D04-AFE4-45E3DCD7BAEC}"/>
              </a:ext>
            </a:extLst>
          </p:cNvPr>
          <p:cNvGrpSpPr/>
          <p:nvPr/>
        </p:nvGrpSpPr>
        <p:grpSpPr>
          <a:xfrm>
            <a:off x="5857717" y="2770030"/>
            <a:ext cx="1853574" cy="777240"/>
            <a:chOff x="6127190" y="3511260"/>
            <a:chExt cx="1853574" cy="77724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21C5D5-1439-4A6A-8A29-B815CEC63D41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0C4EC-6814-4B7D-BA44-5D4DD4FB5F9D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A4B4FC-F05A-4802-882C-0CF8CEDB3820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A2F34B-771D-46EF-9F4E-134D4F92EB50}"/>
              </a:ext>
            </a:extLst>
          </p:cNvPr>
          <p:cNvSpPr txBox="1"/>
          <p:nvPr/>
        </p:nvSpPr>
        <p:spPr>
          <a:xfrm>
            <a:off x="7667170" y="3106109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B07DF5-1130-4432-87CD-84D02C9A0668}"/>
              </a:ext>
            </a:extLst>
          </p:cNvPr>
          <p:cNvCxnSpPr>
            <a:cxnSpLocks/>
          </p:cNvCxnSpPr>
          <p:nvPr/>
        </p:nvCxnSpPr>
        <p:spPr>
          <a:xfrm flipH="1">
            <a:off x="7173123" y="340112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7FC680-C96F-4907-96D7-A239BA3DE61F}"/>
              </a:ext>
            </a:extLst>
          </p:cNvPr>
          <p:cNvCxnSpPr>
            <a:cxnSpLocks/>
          </p:cNvCxnSpPr>
          <p:nvPr/>
        </p:nvCxnSpPr>
        <p:spPr>
          <a:xfrm flipH="1">
            <a:off x="5857716" y="3398496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C18D10-903D-435F-A956-123E05E5FDCC}"/>
              </a:ext>
            </a:extLst>
          </p:cNvPr>
          <p:cNvCxnSpPr>
            <a:cxnSpLocks/>
          </p:cNvCxnSpPr>
          <p:nvPr/>
        </p:nvCxnSpPr>
        <p:spPr>
          <a:xfrm flipH="1">
            <a:off x="4388422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FD77AF-D472-42E1-B61F-193BD7D01F3A}"/>
              </a:ext>
            </a:extLst>
          </p:cNvPr>
          <p:cNvCxnSpPr>
            <a:cxnSpLocks/>
          </p:cNvCxnSpPr>
          <p:nvPr/>
        </p:nvCxnSpPr>
        <p:spPr>
          <a:xfrm flipH="1">
            <a:off x="3073015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/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/>
              <p:nvPr/>
            </p:nvSpPr>
            <p:spPr>
              <a:xfrm>
                <a:off x="94701" y="3438629"/>
                <a:ext cx="15136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1" y="3438629"/>
                <a:ext cx="15136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ABD579E-8506-4C2A-9943-97F70E96E5B8}"/>
              </a:ext>
            </a:extLst>
          </p:cNvPr>
          <p:cNvCxnSpPr>
            <a:cxnSpLocks/>
          </p:cNvCxnSpPr>
          <p:nvPr/>
        </p:nvCxnSpPr>
        <p:spPr>
          <a:xfrm flipH="1">
            <a:off x="1893768" y="343862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DABCDF8-F945-41E3-918B-4AF0A091D334}"/>
                  </a:ext>
                </a:extLst>
              </p:cNvPr>
              <p:cNvSpPr/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DABCDF8-F945-41E3-918B-4AF0A091D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1E8A9F-CCC7-4DE0-BB52-9129DE4469C4}"/>
              </a:ext>
            </a:extLst>
          </p:cNvPr>
          <p:cNvCxnSpPr>
            <a:cxnSpLocks/>
          </p:cNvCxnSpPr>
          <p:nvPr/>
        </p:nvCxnSpPr>
        <p:spPr>
          <a:xfrm flipH="1">
            <a:off x="577382" y="3454708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1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396C-554D-4DD4-8FD7-EC3183D9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Inputs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708D84-EB79-4512-AD69-51F81C5A6433}"/>
              </a:ext>
            </a:extLst>
          </p:cNvPr>
          <p:cNvGrpSpPr/>
          <p:nvPr/>
        </p:nvGrpSpPr>
        <p:grpSpPr>
          <a:xfrm>
            <a:off x="-141691" y="3497375"/>
            <a:ext cx="8657041" cy="2854754"/>
            <a:chOff x="-319181" y="2423584"/>
            <a:chExt cx="8657041" cy="28547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BA37C6-BB0C-49E6-8DD3-806A3B8B2E68}"/>
                </a:ext>
              </a:extLst>
            </p:cNvPr>
            <p:cNvSpPr/>
            <p:nvPr/>
          </p:nvSpPr>
          <p:spPr>
            <a:xfrm>
              <a:off x="3200400" y="2535138"/>
              <a:ext cx="2743200" cy="2743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0" spc="-15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6F3168-DF73-4E75-AED5-BA8CD3F2CD5E}"/>
                </a:ext>
              </a:extLst>
            </p:cNvPr>
            <p:cNvCxnSpPr>
              <a:cxnSpLocks/>
            </p:cNvCxnSpPr>
            <p:nvPr/>
          </p:nvCxnSpPr>
          <p:spPr>
            <a:xfrm>
              <a:off x="2560087" y="2700583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C4F95B-6779-4311-B5E0-912174768153}"/>
                    </a:ext>
                  </a:extLst>
                </p:cNvPr>
                <p:cNvSpPr txBox="1"/>
                <p:nvPr/>
              </p:nvSpPr>
              <p:spPr>
                <a:xfrm>
                  <a:off x="1859354" y="2423584"/>
                  <a:ext cx="40062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C4F95B-6779-4311-B5E0-9121747681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354" y="2423584"/>
                  <a:ext cx="400622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F1DFD5-E7EB-4D15-BA3A-B223B5C559CF}"/>
                    </a:ext>
                  </a:extLst>
                </p:cNvPr>
                <p:cNvSpPr txBox="1"/>
                <p:nvPr/>
              </p:nvSpPr>
              <p:spPr>
                <a:xfrm>
                  <a:off x="1798439" y="3966507"/>
                  <a:ext cx="52245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F1DFD5-E7EB-4D15-BA3A-B223B5C55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8439" y="3966507"/>
                  <a:ext cx="522451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9BBB0D5-D429-4396-9FD4-3A9B26E7A4D8}"/>
                </a:ext>
              </a:extLst>
            </p:cNvPr>
            <p:cNvCxnSpPr>
              <a:cxnSpLocks/>
            </p:cNvCxnSpPr>
            <p:nvPr/>
          </p:nvCxnSpPr>
          <p:spPr>
            <a:xfrm>
              <a:off x="2549588" y="4300960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7A169C-E8CC-41FE-8EC0-351F963A5936}"/>
                    </a:ext>
                  </a:extLst>
                </p:cNvPr>
                <p:cNvSpPr txBox="1"/>
                <p:nvPr/>
              </p:nvSpPr>
              <p:spPr>
                <a:xfrm>
                  <a:off x="6719981" y="3279500"/>
                  <a:ext cx="161787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7A169C-E8CC-41FE-8EC0-351F963A5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981" y="3279500"/>
                  <a:ext cx="1617879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E917FEB-59E3-47C2-AEB9-2CDDEED1A777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0" y="3556499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BEF8CC1-F91E-4D21-BBCC-192AB8F813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0591" y="4229042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B5A1F9B-B1D6-48B9-B26E-85793B59B749}"/>
                    </a:ext>
                  </a:extLst>
                </p:cNvPr>
                <p:cNvSpPr txBox="1"/>
                <p:nvPr/>
              </p:nvSpPr>
              <p:spPr>
                <a:xfrm>
                  <a:off x="6719981" y="3952043"/>
                  <a:ext cx="155448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B5A1F9B-B1D6-48B9-B26E-85793B59B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981" y="3952043"/>
                  <a:ext cx="1554480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F6BF388-3F85-4677-B668-2FA614907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4600" y="4948951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9D1FB3-48A7-43DE-8A01-56169802C43F}"/>
                    </a:ext>
                  </a:extLst>
                </p:cNvPr>
                <p:cNvSpPr txBox="1"/>
                <p:nvPr/>
              </p:nvSpPr>
              <p:spPr>
                <a:xfrm>
                  <a:off x="-319181" y="3119290"/>
                  <a:ext cx="274320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9D1FB3-48A7-43DE-8A01-56169802C4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19181" y="3119290"/>
                  <a:ext cx="2743200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64972C7-0ABF-45AD-A4E8-9277788244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0087" y="3396289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A706371-8896-4A81-9A23-3373536D1BED}"/>
                    </a:ext>
                  </a:extLst>
                </p:cNvPr>
                <p:cNvSpPr txBox="1"/>
                <p:nvPr/>
              </p:nvSpPr>
              <p:spPr>
                <a:xfrm>
                  <a:off x="-307455" y="4671952"/>
                  <a:ext cx="274320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A706371-8896-4A81-9A23-3373536D1B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7455" y="4671952"/>
                  <a:ext cx="2743200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BAB9CE5-C014-44FB-B92F-CAA72942F281}"/>
              </a:ext>
            </a:extLst>
          </p:cNvPr>
          <p:cNvSpPr txBox="1"/>
          <p:nvPr/>
        </p:nvSpPr>
        <p:spPr>
          <a:xfrm>
            <a:off x="311919" y="1602215"/>
            <a:ext cx="8520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Given two inputs, just have two input/output wires</a:t>
            </a:r>
          </a:p>
          <a:p>
            <a:pPr algn="ctr"/>
            <a:r>
              <a:rPr lang="en-US" sz="2800" b="1" dirty="0"/>
              <a:t>Forward: </a:t>
            </a:r>
            <a:r>
              <a:rPr lang="en-US" sz="2800" dirty="0"/>
              <a:t>the same</a:t>
            </a:r>
          </a:p>
          <a:p>
            <a:pPr algn="ctr"/>
            <a:r>
              <a:rPr lang="en-US" sz="2800" b="1" dirty="0"/>
              <a:t>Backward: </a:t>
            </a:r>
            <a:r>
              <a:rPr lang="en-US" sz="2800" dirty="0"/>
              <a:t>the same – send gradients with respect to each variable</a:t>
            </a:r>
          </a:p>
        </p:txBody>
      </p:sp>
    </p:spTree>
    <p:extLst>
      <p:ext uri="{BB962C8B-B14F-4D97-AF65-F5344CB8AC3E}">
        <p14:creationId xmlns:p14="http://schemas.microsoft.com/office/powerpoint/2010/main" val="17303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A854C1F-1D31-4E9B-9699-2D2F07E7AC90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3930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09C69-A329-4FE2-BAC3-F47B8BFE66FB}"/>
              </a:ext>
            </a:extLst>
          </p:cNvPr>
          <p:cNvGrpSpPr/>
          <p:nvPr/>
        </p:nvGrpSpPr>
        <p:grpSpPr>
          <a:xfrm>
            <a:off x="1870745" y="4677292"/>
            <a:ext cx="5837744" cy="467851"/>
            <a:chOff x="1870745" y="4677292"/>
            <a:chExt cx="5837744" cy="46785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0745" y="4677292"/>
              <a:ext cx="3119532" cy="46785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4677292"/>
              <a:ext cx="2005741" cy="4314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E39560-5AF0-4DE7-AF94-041E71DA83B9}"/>
              </a:ext>
            </a:extLst>
          </p:cNvPr>
          <p:cNvGrpSpPr/>
          <p:nvPr/>
        </p:nvGrpSpPr>
        <p:grpSpPr>
          <a:xfrm>
            <a:off x="1613707" y="5108779"/>
            <a:ext cx="3226696" cy="1428853"/>
            <a:chOff x="1613707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/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839AB9-0C37-4B9E-9E44-5350076745F4}"/>
              </a:ext>
            </a:extLst>
          </p:cNvPr>
          <p:cNvGrpSpPr/>
          <p:nvPr/>
        </p:nvGrpSpPr>
        <p:grpSpPr>
          <a:xfrm>
            <a:off x="4761795" y="5112361"/>
            <a:ext cx="3226696" cy="1425271"/>
            <a:chOff x="4761795" y="5112361"/>
            <a:chExt cx="3226696" cy="14252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/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CABF4D-1174-417C-9BE3-38CA5FCCB832}"/>
              </a:ext>
            </a:extLst>
          </p:cNvPr>
          <p:cNvGrpSpPr/>
          <p:nvPr/>
        </p:nvGrpSpPr>
        <p:grpSpPr>
          <a:xfrm>
            <a:off x="3681611" y="2462454"/>
            <a:ext cx="1258122" cy="1123577"/>
            <a:chOff x="3681611" y="2462454"/>
            <a:chExt cx="1258122" cy="112357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CD7B97E-9FE6-4F3B-9C03-ADE803DA9A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1611" y="2462454"/>
              <a:ext cx="1258122" cy="880222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C57F38-8F9C-4992-8B9F-ED0CBF07B843}"/>
                </a:ext>
              </a:extLst>
            </p:cNvPr>
            <p:cNvSpPr txBox="1"/>
            <p:nvPr/>
          </p:nvSpPr>
          <p:spPr>
            <a:xfrm>
              <a:off x="3827904" y="3001256"/>
              <a:ext cx="1097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z*1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63B6E-16FB-4DBF-900E-5F4113708333}"/>
              </a:ext>
            </a:extLst>
          </p:cNvPr>
          <p:cNvGrpSpPr/>
          <p:nvPr/>
        </p:nvGrpSpPr>
        <p:grpSpPr>
          <a:xfrm>
            <a:off x="534717" y="4125204"/>
            <a:ext cx="4390792" cy="584775"/>
            <a:chOff x="534717" y="4125204"/>
            <a:chExt cx="4390792" cy="58477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DE8880-9AEA-40D1-A0CC-7529474A3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4423487"/>
              <a:ext cx="254469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A08A54-AD6A-47F2-9F10-BD0F885C79D2}"/>
                </a:ext>
              </a:extLst>
            </p:cNvPr>
            <p:cNvSpPr txBox="1"/>
            <p:nvPr/>
          </p:nvSpPr>
          <p:spPr>
            <a:xfrm>
              <a:off x="534717" y="4125204"/>
              <a:ext cx="18474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(</a:t>
              </a:r>
              <a:r>
                <a:rPr lang="en-US" sz="3200" dirty="0" err="1">
                  <a:solidFill>
                    <a:schemeClr val="accent2"/>
                  </a:solidFill>
                </a:rPr>
                <a:t>x+y</a:t>
              </a:r>
              <a:r>
                <a:rPr lang="en-US" sz="3200" dirty="0">
                  <a:solidFill>
                    <a:schemeClr val="accent2"/>
                  </a:solidFill>
                </a:rPr>
                <a:t>)*1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22E96AF-BFB0-4443-AA46-559530BE6D64}"/>
              </a:ext>
            </a:extLst>
          </p:cNvPr>
          <p:cNvSpPr txBox="1"/>
          <p:nvPr/>
        </p:nvSpPr>
        <p:spPr>
          <a:xfrm>
            <a:off x="5645461" y="1356513"/>
            <a:ext cx="3255258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Multiplication swaps inputs, multiplies gradient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37E5BB-8444-4758-955E-3A06FD99BA72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9392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F7D43E-337C-4E61-A8A0-50D72BA656C6}"/>
              </a:ext>
            </a:extLst>
          </p:cNvPr>
          <p:cNvCxnSpPr>
            <a:cxnSpLocks/>
          </p:cNvCxnSpPr>
          <p:nvPr/>
        </p:nvCxnSpPr>
        <p:spPr>
          <a:xfrm flipH="1">
            <a:off x="2380819" y="4423487"/>
            <a:ext cx="254469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93ACFDC-2C55-4427-8FC6-C6D2DC8D483E}"/>
              </a:ext>
            </a:extLst>
          </p:cNvPr>
          <p:cNvSpPr/>
          <p:nvPr/>
        </p:nvSpPr>
        <p:spPr>
          <a:xfrm>
            <a:off x="2918594" y="3390123"/>
            <a:ext cx="2515101" cy="1820411"/>
          </a:xfrm>
          <a:custGeom>
            <a:avLst/>
            <a:gdLst>
              <a:gd name="connsiteX0" fmla="*/ 0 w 2298583"/>
              <a:gd name="connsiteY0" fmla="*/ 1761689 h 1820411"/>
              <a:gd name="connsiteX1" fmla="*/ 25167 w 2298583"/>
              <a:gd name="connsiteY1" fmla="*/ 0 h 1820411"/>
              <a:gd name="connsiteX2" fmla="*/ 746620 w 2298583"/>
              <a:gd name="connsiteY2" fmla="*/ 8389 h 1820411"/>
              <a:gd name="connsiteX3" fmla="*/ 2298583 w 2298583"/>
              <a:gd name="connsiteY3" fmla="*/ 1820411 h 1820411"/>
              <a:gd name="connsiteX4" fmla="*/ 0 w 2298583"/>
              <a:gd name="connsiteY4" fmla="*/ 1761689 h 182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83" h="1820411">
                <a:moveTo>
                  <a:pt x="0" y="1761689"/>
                </a:moveTo>
                <a:lnTo>
                  <a:pt x="25167" y="0"/>
                </a:lnTo>
                <a:lnTo>
                  <a:pt x="746620" y="8389"/>
                </a:lnTo>
                <a:lnTo>
                  <a:pt x="2298583" y="1820411"/>
                </a:lnTo>
                <a:lnTo>
                  <a:pt x="0" y="17616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709E83-1834-49BD-B7DF-FABE7ED78006}"/>
              </a:ext>
            </a:extLst>
          </p:cNvPr>
          <p:cNvCxnSpPr>
            <a:cxnSpLocks/>
          </p:cNvCxnSpPr>
          <p:nvPr/>
        </p:nvCxnSpPr>
        <p:spPr>
          <a:xfrm flipH="1" flipV="1">
            <a:off x="3681611" y="2462454"/>
            <a:ext cx="1258122" cy="8802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8F4CB7-0A10-4CE6-A0A8-9C6AFAA0603F}"/>
              </a:ext>
            </a:extLst>
          </p:cNvPr>
          <p:cNvSpPr txBox="1"/>
          <p:nvPr/>
        </p:nvSpPr>
        <p:spPr>
          <a:xfrm>
            <a:off x="3827904" y="3001256"/>
            <a:ext cx="109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z*1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66E53-D79D-4341-9565-3CA266CB4394}"/>
              </a:ext>
            </a:extLst>
          </p:cNvPr>
          <p:cNvSpPr txBox="1"/>
          <p:nvPr/>
        </p:nvSpPr>
        <p:spPr>
          <a:xfrm>
            <a:off x="534717" y="4125204"/>
            <a:ext cx="18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dirty="0" err="1">
                <a:solidFill>
                  <a:schemeClr val="accent2"/>
                </a:solidFill>
              </a:rPr>
              <a:t>x+y</a:t>
            </a:r>
            <a:r>
              <a:rPr lang="en-US" sz="3200" dirty="0">
                <a:solidFill>
                  <a:schemeClr val="accent2"/>
                </a:solidFill>
              </a:rPr>
              <a:t>)*1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026AE0-7A9F-415E-A777-C66910B13589}"/>
              </a:ext>
            </a:extLst>
          </p:cNvPr>
          <p:cNvGrpSpPr/>
          <p:nvPr/>
        </p:nvGrpSpPr>
        <p:grpSpPr>
          <a:xfrm>
            <a:off x="1055745" y="2741982"/>
            <a:ext cx="1863241" cy="584775"/>
            <a:chOff x="1055745" y="2741982"/>
            <a:chExt cx="186324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1546B7-22FF-4E10-B9A8-4D5040A8B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303930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E75202-0620-44D2-B6CF-D3B60CD01459}"/>
                </a:ext>
              </a:extLst>
            </p:cNvPr>
            <p:cNvSpPr txBox="1"/>
            <p:nvPr/>
          </p:nvSpPr>
          <p:spPr>
            <a:xfrm>
              <a:off x="1055745" y="2741982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1*z*1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8A409F-89C1-4C95-B1F5-6CC08EE59D4B}"/>
              </a:ext>
            </a:extLst>
          </p:cNvPr>
          <p:cNvGrpSpPr/>
          <p:nvPr/>
        </p:nvGrpSpPr>
        <p:grpSpPr>
          <a:xfrm>
            <a:off x="1058766" y="1759896"/>
            <a:ext cx="1831381" cy="584775"/>
            <a:chOff x="1058766" y="1759896"/>
            <a:chExt cx="1831381" cy="5847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25A280-DC87-43C4-9DBE-A733B0373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1980" y="2055286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BB0-BFE3-428D-9AF8-5967DDD63A20}"/>
                </a:ext>
              </a:extLst>
            </p:cNvPr>
            <p:cNvSpPr txBox="1"/>
            <p:nvPr/>
          </p:nvSpPr>
          <p:spPr>
            <a:xfrm>
              <a:off x="1058766" y="1759896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1*z*1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942147-DA48-4664-9689-B50223F7EDE2}"/>
              </a:ext>
            </a:extLst>
          </p:cNvPr>
          <p:cNvGrpSpPr/>
          <p:nvPr/>
        </p:nvGrpSpPr>
        <p:grpSpPr>
          <a:xfrm>
            <a:off x="2904370" y="3225849"/>
            <a:ext cx="2409758" cy="1945524"/>
            <a:chOff x="2904370" y="3225849"/>
            <a:chExt cx="2409758" cy="194552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4370" y="3248487"/>
              <a:ext cx="1" cy="192288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3632533" y="3225849"/>
              <a:ext cx="1681595" cy="194552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BBD1D5-116C-4BD1-884D-311F29B35DDD}"/>
              </a:ext>
            </a:extLst>
          </p:cNvPr>
          <p:cNvGrpSpPr/>
          <p:nvPr/>
        </p:nvGrpSpPr>
        <p:grpSpPr>
          <a:xfrm>
            <a:off x="2207002" y="5108779"/>
            <a:ext cx="3226696" cy="1428853"/>
            <a:chOff x="2207002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/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A3655F-6609-4D67-84C5-DBD6E52F218F}"/>
              </a:ext>
            </a:extLst>
          </p:cNvPr>
          <p:cNvGrpSpPr/>
          <p:nvPr/>
        </p:nvGrpSpPr>
        <p:grpSpPr>
          <a:xfrm>
            <a:off x="5041798" y="5108779"/>
            <a:ext cx="3226696" cy="1428853"/>
            <a:chOff x="5041798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/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9B03C83-D9BF-4267-B729-81AE6D541F5A}"/>
              </a:ext>
            </a:extLst>
          </p:cNvPr>
          <p:cNvSpPr txBox="1"/>
          <p:nvPr/>
        </p:nvSpPr>
        <p:spPr>
          <a:xfrm>
            <a:off x="5645461" y="1356513"/>
            <a:ext cx="3255258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Addition sends gradient through unchanged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DE4F1C-335E-4F58-96C6-FF6247BB8ACC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5253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F7D43E-337C-4E61-A8A0-50D72BA656C6}"/>
              </a:ext>
            </a:extLst>
          </p:cNvPr>
          <p:cNvCxnSpPr>
            <a:cxnSpLocks/>
          </p:cNvCxnSpPr>
          <p:nvPr/>
        </p:nvCxnSpPr>
        <p:spPr>
          <a:xfrm flipH="1">
            <a:off x="2380819" y="4423487"/>
            <a:ext cx="254469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709E83-1834-49BD-B7DF-FABE7ED78006}"/>
              </a:ext>
            </a:extLst>
          </p:cNvPr>
          <p:cNvCxnSpPr>
            <a:cxnSpLocks/>
          </p:cNvCxnSpPr>
          <p:nvPr/>
        </p:nvCxnSpPr>
        <p:spPr>
          <a:xfrm flipH="1" flipV="1">
            <a:off x="3681611" y="2462454"/>
            <a:ext cx="1258122" cy="8802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8F4CB7-0A10-4CE6-A0A8-9C6AFAA0603F}"/>
              </a:ext>
            </a:extLst>
          </p:cNvPr>
          <p:cNvSpPr txBox="1"/>
          <p:nvPr/>
        </p:nvSpPr>
        <p:spPr>
          <a:xfrm>
            <a:off x="3827904" y="3001256"/>
            <a:ext cx="109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z*1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66E53-D79D-4341-9565-3CA266CB4394}"/>
              </a:ext>
            </a:extLst>
          </p:cNvPr>
          <p:cNvSpPr txBox="1"/>
          <p:nvPr/>
        </p:nvSpPr>
        <p:spPr>
          <a:xfrm>
            <a:off x="534717" y="4125204"/>
            <a:ext cx="18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solidFill>
                  <a:schemeClr val="accent2"/>
                </a:solidFill>
              </a:rPr>
              <a:t>x+y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026AE0-7A9F-415E-A777-C66910B13589}"/>
              </a:ext>
            </a:extLst>
          </p:cNvPr>
          <p:cNvGrpSpPr/>
          <p:nvPr/>
        </p:nvGrpSpPr>
        <p:grpSpPr>
          <a:xfrm>
            <a:off x="1055745" y="2741982"/>
            <a:ext cx="1863241" cy="584775"/>
            <a:chOff x="1055745" y="2741982"/>
            <a:chExt cx="186324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1546B7-22FF-4E10-B9A8-4D5040A8B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303930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E75202-0620-44D2-B6CF-D3B60CD01459}"/>
                </a:ext>
              </a:extLst>
            </p:cNvPr>
            <p:cNvSpPr txBox="1"/>
            <p:nvPr/>
          </p:nvSpPr>
          <p:spPr>
            <a:xfrm>
              <a:off x="1055745" y="2741982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z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8A409F-89C1-4C95-B1F5-6CC08EE59D4B}"/>
              </a:ext>
            </a:extLst>
          </p:cNvPr>
          <p:cNvGrpSpPr/>
          <p:nvPr/>
        </p:nvGrpSpPr>
        <p:grpSpPr>
          <a:xfrm>
            <a:off x="1058766" y="1759896"/>
            <a:ext cx="1831381" cy="584775"/>
            <a:chOff x="1058766" y="1759896"/>
            <a:chExt cx="1831381" cy="5847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25A280-DC87-43C4-9DBE-A733B0373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1980" y="2055286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BB0-BFE3-428D-9AF8-5967DDD63A20}"/>
                </a:ext>
              </a:extLst>
            </p:cNvPr>
            <p:cNvSpPr txBox="1"/>
            <p:nvPr/>
          </p:nvSpPr>
          <p:spPr>
            <a:xfrm>
              <a:off x="1058766" y="1759896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z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B71A31-B115-4827-AAF9-D48E715B0566}"/>
              </a:ext>
            </a:extLst>
          </p:cNvPr>
          <p:cNvGrpSpPr/>
          <p:nvPr/>
        </p:nvGrpSpPr>
        <p:grpSpPr>
          <a:xfrm>
            <a:off x="544008" y="5368046"/>
            <a:ext cx="8055985" cy="909801"/>
            <a:chOff x="544008" y="5368046"/>
            <a:chExt cx="8055985" cy="909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18FBC20-4377-4087-B893-765142A5E35B}"/>
                    </a:ext>
                  </a:extLst>
                </p:cNvPr>
                <p:cNvSpPr txBox="1"/>
                <p:nvPr/>
              </p:nvSpPr>
              <p:spPr>
                <a:xfrm>
                  <a:off x="5377572" y="5404851"/>
                  <a:ext cx="3222421" cy="836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18FBC20-4377-4087-B893-765142A5E3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572" y="5404851"/>
                  <a:ext cx="3222421" cy="83619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052CEA-FCAB-4E41-9F78-5367A2D441B8}"/>
                    </a:ext>
                  </a:extLst>
                </p:cNvPr>
                <p:cNvSpPr txBox="1"/>
                <p:nvPr/>
              </p:nvSpPr>
              <p:spPr>
                <a:xfrm>
                  <a:off x="544008" y="5404851"/>
                  <a:ext cx="2268120" cy="836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052CEA-FCAB-4E41-9F78-5367A2D44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008" y="5404851"/>
                  <a:ext cx="2268120" cy="8361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0BA58F4-9322-4648-8327-99620DA986D8}"/>
                    </a:ext>
                  </a:extLst>
                </p:cNvPr>
                <p:cNvSpPr txBox="1"/>
                <p:nvPr/>
              </p:nvSpPr>
              <p:spPr>
                <a:xfrm>
                  <a:off x="2960790" y="5368046"/>
                  <a:ext cx="2268120" cy="9098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0BA58F4-9322-4648-8327-99620DA986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0790" y="5368046"/>
                  <a:ext cx="2268120" cy="909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D1A6C80-51B5-478B-ADFC-E5B8513BAFCC}"/>
              </a:ext>
            </a:extLst>
          </p:cNvPr>
          <p:cNvSpPr txBox="1"/>
          <p:nvPr/>
        </p:nvSpPr>
        <p:spPr>
          <a:xfrm>
            <a:off x="1" y="6546021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6170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55904-ABC5-4001-BB3F-048CCA2F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More, With Numbers!</a:t>
            </a:r>
          </a:p>
        </p:txBody>
      </p:sp>
    </p:spTree>
    <p:extLst>
      <p:ext uri="{BB962C8B-B14F-4D97-AF65-F5344CB8AC3E}">
        <p14:creationId xmlns:p14="http://schemas.microsoft.com/office/powerpoint/2010/main" val="32494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50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1ACEA1D-A9C2-46DE-BA12-3F37FD0CCCD4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4690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50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09C69-A329-4FE2-BAC3-F47B8BFE66FB}"/>
              </a:ext>
            </a:extLst>
          </p:cNvPr>
          <p:cNvGrpSpPr/>
          <p:nvPr/>
        </p:nvGrpSpPr>
        <p:grpSpPr>
          <a:xfrm>
            <a:off x="1870745" y="4677292"/>
            <a:ext cx="5837744" cy="467851"/>
            <a:chOff x="1870745" y="4677292"/>
            <a:chExt cx="5837744" cy="46785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0745" y="4677292"/>
              <a:ext cx="3119532" cy="46785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4677292"/>
              <a:ext cx="2005741" cy="4314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E39560-5AF0-4DE7-AF94-041E71DA83B9}"/>
              </a:ext>
            </a:extLst>
          </p:cNvPr>
          <p:cNvGrpSpPr/>
          <p:nvPr/>
        </p:nvGrpSpPr>
        <p:grpSpPr>
          <a:xfrm>
            <a:off x="1613707" y="5108779"/>
            <a:ext cx="3226696" cy="1428853"/>
            <a:chOff x="1613707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/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839AB9-0C37-4B9E-9E44-5350076745F4}"/>
              </a:ext>
            </a:extLst>
          </p:cNvPr>
          <p:cNvGrpSpPr/>
          <p:nvPr/>
        </p:nvGrpSpPr>
        <p:grpSpPr>
          <a:xfrm>
            <a:off x="4761795" y="5112361"/>
            <a:ext cx="3226696" cy="1425271"/>
            <a:chOff x="4761795" y="5112361"/>
            <a:chExt cx="3226696" cy="14252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/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CABF4D-1174-417C-9BE3-38CA5FCCB832}"/>
              </a:ext>
            </a:extLst>
          </p:cNvPr>
          <p:cNvGrpSpPr/>
          <p:nvPr/>
        </p:nvGrpSpPr>
        <p:grpSpPr>
          <a:xfrm>
            <a:off x="3681611" y="2462454"/>
            <a:ext cx="1258122" cy="1123577"/>
            <a:chOff x="3681611" y="2462454"/>
            <a:chExt cx="1258122" cy="112357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CD7B97E-9FE6-4F3B-9C03-ADE803DA9A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1611" y="2462454"/>
              <a:ext cx="1258122" cy="880222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C57F38-8F9C-4992-8B9F-ED0CBF07B843}"/>
                </a:ext>
              </a:extLst>
            </p:cNvPr>
            <p:cNvSpPr txBox="1"/>
            <p:nvPr/>
          </p:nvSpPr>
          <p:spPr>
            <a:xfrm>
              <a:off x="3827904" y="3001256"/>
              <a:ext cx="1097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10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63B6E-16FB-4DBF-900E-5F4113708333}"/>
              </a:ext>
            </a:extLst>
          </p:cNvPr>
          <p:cNvGrpSpPr/>
          <p:nvPr/>
        </p:nvGrpSpPr>
        <p:grpSpPr>
          <a:xfrm>
            <a:off x="534717" y="4125204"/>
            <a:ext cx="4390792" cy="584775"/>
            <a:chOff x="534717" y="4125204"/>
            <a:chExt cx="4390792" cy="58477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DE8880-9AEA-40D1-A0CC-7529474A3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4423487"/>
              <a:ext cx="254469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A08A54-AD6A-47F2-9F10-BD0F885C79D2}"/>
                </a:ext>
              </a:extLst>
            </p:cNvPr>
            <p:cNvSpPr txBox="1"/>
            <p:nvPr/>
          </p:nvSpPr>
          <p:spPr>
            <a:xfrm>
              <a:off x="534717" y="4125204"/>
              <a:ext cx="18474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5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F689D5E-70C8-4307-AEBB-2B5CD6C2B044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2930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F7D43E-337C-4E61-A8A0-50D72BA656C6}"/>
              </a:ext>
            </a:extLst>
          </p:cNvPr>
          <p:cNvCxnSpPr>
            <a:cxnSpLocks/>
          </p:cNvCxnSpPr>
          <p:nvPr/>
        </p:nvCxnSpPr>
        <p:spPr>
          <a:xfrm flipH="1">
            <a:off x="2380819" y="4423487"/>
            <a:ext cx="254469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709E83-1834-49BD-B7DF-FABE7ED78006}"/>
              </a:ext>
            </a:extLst>
          </p:cNvPr>
          <p:cNvCxnSpPr>
            <a:cxnSpLocks/>
          </p:cNvCxnSpPr>
          <p:nvPr/>
        </p:nvCxnSpPr>
        <p:spPr>
          <a:xfrm flipH="1" flipV="1">
            <a:off x="3681611" y="2462454"/>
            <a:ext cx="1258122" cy="8802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50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8F4CB7-0A10-4CE6-A0A8-9C6AFAA0603F}"/>
              </a:ext>
            </a:extLst>
          </p:cNvPr>
          <p:cNvSpPr txBox="1"/>
          <p:nvPr/>
        </p:nvSpPr>
        <p:spPr>
          <a:xfrm>
            <a:off x="3827904" y="3001256"/>
            <a:ext cx="109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10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66E53-D79D-4341-9565-3CA266CB4394}"/>
              </a:ext>
            </a:extLst>
          </p:cNvPr>
          <p:cNvSpPr txBox="1"/>
          <p:nvPr/>
        </p:nvSpPr>
        <p:spPr>
          <a:xfrm>
            <a:off x="534717" y="4125204"/>
            <a:ext cx="18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5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026AE0-7A9F-415E-A777-C66910B13589}"/>
              </a:ext>
            </a:extLst>
          </p:cNvPr>
          <p:cNvGrpSpPr/>
          <p:nvPr/>
        </p:nvGrpSpPr>
        <p:grpSpPr>
          <a:xfrm>
            <a:off x="1055745" y="2741982"/>
            <a:ext cx="1863241" cy="584775"/>
            <a:chOff x="1055745" y="2741982"/>
            <a:chExt cx="186324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1546B7-22FF-4E10-B9A8-4D5040A8B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303930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E75202-0620-44D2-B6CF-D3B60CD01459}"/>
                </a:ext>
              </a:extLst>
            </p:cNvPr>
            <p:cNvSpPr txBox="1"/>
            <p:nvPr/>
          </p:nvSpPr>
          <p:spPr>
            <a:xfrm>
              <a:off x="1055745" y="2741982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10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8A409F-89C1-4C95-B1F5-6CC08EE59D4B}"/>
              </a:ext>
            </a:extLst>
          </p:cNvPr>
          <p:cNvGrpSpPr/>
          <p:nvPr/>
        </p:nvGrpSpPr>
        <p:grpSpPr>
          <a:xfrm>
            <a:off x="1058766" y="1759896"/>
            <a:ext cx="1831381" cy="584775"/>
            <a:chOff x="1058766" y="1759896"/>
            <a:chExt cx="1831381" cy="5847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25A280-DC87-43C4-9DBE-A733B0373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1980" y="2055286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BB0-BFE3-428D-9AF8-5967DDD63A20}"/>
                </a:ext>
              </a:extLst>
            </p:cNvPr>
            <p:cNvSpPr txBox="1"/>
            <p:nvPr/>
          </p:nvSpPr>
          <p:spPr>
            <a:xfrm>
              <a:off x="1058766" y="1759896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10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BBD1D5-116C-4BD1-884D-311F29B35DDD}"/>
              </a:ext>
            </a:extLst>
          </p:cNvPr>
          <p:cNvGrpSpPr/>
          <p:nvPr/>
        </p:nvGrpSpPr>
        <p:grpSpPr>
          <a:xfrm>
            <a:off x="2207002" y="5108779"/>
            <a:ext cx="3226696" cy="1428853"/>
            <a:chOff x="2207002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364994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1∗10∗1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364994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/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A3655F-6609-4D67-84C5-DBD6E52F218F}"/>
              </a:ext>
            </a:extLst>
          </p:cNvPr>
          <p:cNvGrpSpPr/>
          <p:nvPr/>
        </p:nvGrpSpPr>
        <p:grpSpPr>
          <a:xfrm>
            <a:off x="5041798" y="5108779"/>
            <a:ext cx="3226696" cy="1428853"/>
            <a:chOff x="5041798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1∗5∗1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/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154D6A4-974C-4C7A-91D3-F279EDD19FDF}"/>
              </a:ext>
            </a:extLst>
          </p:cNvPr>
          <p:cNvSpPr/>
          <p:nvPr/>
        </p:nvSpPr>
        <p:spPr>
          <a:xfrm>
            <a:off x="2918594" y="3390123"/>
            <a:ext cx="2515101" cy="1820411"/>
          </a:xfrm>
          <a:custGeom>
            <a:avLst/>
            <a:gdLst>
              <a:gd name="connsiteX0" fmla="*/ 0 w 2298583"/>
              <a:gd name="connsiteY0" fmla="*/ 1761689 h 1820411"/>
              <a:gd name="connsiteX1" fmla="*/ 25167 w 2298583"/>
              <a:gd name="connsiteY1" fmla="*/ 0 h 1820411"/>
              <a:gd name="connsiteX2" fmla="*/ 746620 w 2298583"/>
              <a:gd name="connsiteY2" fmla="*/ 8389 h 1820411"/>
              <a:gd name="connsiteX3" fmla="*/ 2298583 w 2298583"/>
              <a:gd name="connsiteY3" fmla="*/ 1820411 h 1820411"/>
              <a:gd name="connsiteX4" fmla="*/ 0 w 2298583"/>
              <a:gd name="connsiteY4" fmla="*/ 1761689 h 182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83" h="1820411">
                <a:moveTo>
                  <a:pt x="0" y="1761689"/>
                </a:moveTo>
                <a:lnTo>
                  <a:pt x="25167" y="0"/>
                </a:lnTo>
                <a:lnTo>
                  <a:pt x="746620" y="8389"/>
                </a:lnTo>
                <a:lnTo>
                  <a:pt x="2298583" y="1820411"/>
                </a:lnTo>
                <a:lnTo>
                  <a:pt x="0" y="17616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942147-DA48-4664-9689-B50223F7EDE2}"/>
              </a:ext>
            </a:extLst>
          </p:cNvPr>
          <p:cNvGrpSpPr/>
          <p:nvPr/>
        </p:nvGrpSpPr>
        <p:grpSpPr>
          <a:xfrm>
            <a:off x="2904370" y="3225849"/>
            <a:ext cx="2409758" cy="1945524"/>
            <a:chOff x="2904370" y="3225849"/>
            <a:chExt cx="2409758" cy="194552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4370" y="3248487"/>
              <a:ext cx="1" cy="192288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3632533" y="3225849"/>
              <a:ext cx="1681595" cy="194552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CF1A084-B931-4C74-86F7-7E74F63551EA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9198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A4F9-C077-4D17-8FB0-95C46E91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Far: Linear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10ED5-F767-40C5-B7DB-4C4B5D873312}"/>
              </a:ext>
            </a:extLst>
          </p:cNvPr>
          <p:cNvSpPr txBox="1"/>
          <p:nvPr/>
        </p:nvSpPr>
        <p:spPr>
          <a:xfrm>
            <a:off x="-114089" y="3001162"/>
            <a:ext cx="9372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Example: find </a:t>
            </a:r>
            <a:r>
              <a:rPr lang="en-US" sz="2800" b="1" dirty="0"/>
              <a:t>w</a:t>
            </a:r>
            <a:r>
              <a:rPr lang="en-US" sz="2800" dirty="0"/>
              <a:t> minimizing squared error over data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Each datapoint represented by some vector </a:t>
            </a:r>
            <a:r>
              <a:rPr lang="en-US" sz="2800" b="1" dirty="0"/>
              <a:t>x</a:t>
            </a:r>
            <a:r>
              <a:rPr lang="en-US" sz="2800" dirty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Can find optimal </a:t>
            </a:r>
            <a:r>
              <a:rPr lang="en-US" sz="2800" b="1" dirty="0"/>
              <a:t>w</a:t>
            </a:r>
            <a:r>
              <a:rPr lang="en-US" sz="2800" dirty="0"/>
              <a:t> with ~10 line derivation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/>
              <p:nvPr/>
            </p:nvSpPr>
            <p:spPr>
              <a:xfrm>
                <a:off x="1002882" y="1388685"/>
                <a:ext cx="7138236" cy="151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fNam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6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2" y="1388685"/>
                <a:ext cx="7138236" cy="151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1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A8B4-7091-41DF-8EA0-60AB97AF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You’ve Got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21CD64-275B-4A59-B19C-79DC59AE18E6}"/>
                  </a:ext>
                </a:extLst>
              </p:cNvPr>
              <p:cNvSpPr txBox="1"/>
              <p:nvPr/>
            </p:nvSpPr>
            <p:spPr>
              <a:xfrm>
                <a:off x="2879934" y="1547845"/>
                <a:ext cx="33841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21CD64-275B-4A59-B19C-79DC59AE1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34" y="1547845"/>
                <a:ext cx="338413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C5B5C5C-1FE4-4DC4-A34E-793B42889D1A}"/>
              </a:ext>
            </a:extLst>
          </p:cNvPr>
          <p:cNvSpPr txBox="1"/>
          <p:nvPr/>
        </p:nvSpPr>
        <p:spPr>
          <a:xfrm>
            <a:off x="268113" y="2396354"/>
            <a:ext cx="8607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We want to fit a model w that just will equal 6.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World’s most basic linear model / neural net: no inputs, just constant output.</a:t>
            </a:r>
          </a:p>
        </p:txBody>
      </p:sp>
    </p:spTree>
    <p:extLst>
      <p:ext uri="{BB962C8B-B14F-4D97-AF65-F5344CB8AC3E}">
        <p14:creationId xmlns:p14="http://schemas.microsoft.com/office/powerpoint/2010/main" val="25218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D9DB-C2C5-42AB-B639-D0314680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I’ll Need a Few Volunteers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C0566A-2D68-4A14-855F-E73EC6A0AEB5}"/>
              </a:ext>
            </a:extLst>
          </p:cNvPr>
          <p:cNvGrpSpPr/>
          <p:nvPr/>
        </p:nvGrpSpPr>
        <p:grpSpPr>
          <a:xfrm>
            <a:off x="2903060" y="1963771"/>
            <a:ext cx="3337879" cy="1033075"/>
            <a:chOff x="4471332" y="1477209"/>
            <a:chExt cx="3337879" cy="10330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AAA0AA-37DE-4B4C-B805-C66A35062934}"/>
                </a:ext>
              </a:extLst>
            </p:cNvPr>
            <p:cNvGrpSpPr/>
            <p:nvPr/>
          </p:nvGrpSpPr>
          <p:grpSpPr>
            <a:xfrm>
              <a:off x="5514874" y="1690689"/>
              <a:ext cx="1531878" cy="777240"/>
              <a:chOff x="5464154" y="3107182"/>
              <a:chExt cx="1531878" cy="7772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7129F3-6FA0-4D41-B055-8EB8630CB368}"/>
                  </a:ext>
                </a:extLst>
              </p:cNvPr>
              <p:cNvSpPr/>
              <p:nvPr/>
            </p:nvSpPr>
            <p:spPr>
              <a:xfrm>
                <a:off x="5841473" y="3107182"/>
                <a:ext cx="777240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pc="-150" dirty="0">
                    <a:solidFill>
                      <a:schemeClr val="tx1"/>
                    </a:solidFill>
                  </a:rPr>
                  <a:t>n</a:t>
                </a:r>
                <a:r>
                  <a:rPr lang="en-US" sz="2800" spc="-150" baseline="30000" dirty="0">
                    <a:solidFill>
                      <a:schemeClr val="tx1"/>
                    </a:solidFill>
                  </a:rPr>
                  <a:t>2</a:t>
                </a:r>
                <a:endParaRPr lang="en-US" sz="2800" spc="-1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B263A8A-204C-47A5-81E4-4168A30447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4154" y="3261919"/>
                <a:ext cx="4447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673C2C0-2455-4C8D-AC05-2F4164168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266" y="3261919"/>
                <a:ext cx="4447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6607CEF-10AC-40AB-94D6-2DF59B1FE1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64154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0FC7E1D-9D98-4579-9207-79C30784E3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1266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F0D5DB-E8DB-40D8-B0E5-06BF4E1422FA}"/>
                </a:ext>
              </a:extLst>
            </p:cNvPr>
            <p:cNvSpPr txBox="1"/>
            <p:nvPr/>
          </p:nvSpPr>
          <p:spPr>
            <a:xfrm>
              <a:off x="5073587" y="1517219"/>
              <a:ext cx="444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7AAD7F-9430-4DE3-971E-AB4705EDE824}"/>
                </a:ext>
              </a:extLst>
            </p:cNvPr>
            <p:cNvSpPr txBox="1"/>
            <p:nvPr/>
          </p:nvSpPr>
          <p:spPr>
            <a:xfrm>
              <a:off x="7031971" y="1477209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30000" dirty="0"/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F96512-464E-46E6-AB7B-711C7B052863}"/>
                </a:ext>
              </a:extLst>
            </p:cNvPr>
            <p:cNvSpPr txBox="1"/>
            <p:nvPr/>
          </p:nvSpPr>
          <p:spPr>
            <a:xfrm>
              <a:off x="7031971" y="195365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  <a:endParaRPr lang="en-US" sz="2800" baseline="30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617881C-F0FB-4483-AB6C-B9E6F0947510}"/>
                </a:ext>
              </a:extLst>
            </p:cNvPr>
            <p:cNvSpPr txBox="1"/>
            <p:nvPr/>
          </p:nvSpPr>
          <p:spPr>
            <a:xfrm>
              <a:off x="4471332" y="1987064"/>
              <a:ext cx="1047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2ng</a:t>
              </a:r>
              <a:endParaRPr lang="en-US" sz="2800" baseline="300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9086C2-5E40-499A-B7DD-024655A47A79}"/>
              </a:ext>
            </a:extLst>
          </p:cNvPr>
          <p:cNvGrpSpPr/>
          <p:nvPr/>
        </p:nvGrpSpPr>
        <p:grpSpPr>
          <a:xfrm>
            <a:off x="-202437" y="1999590"/>
            <a:ext cx="3336569" cy="1053363"/>
            <a:chOff x="955304" y="1513028"/>
            <a:chExt cx="3336569" cy="10533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4E08E3D-61E7-4DC4-B2CF-4807B656788D}"/>
                </a:ext>
              </a:extLst>
            </p:cNvPr>
            <p:cNvGrpSpPr/>
            <p:nvPr/>
          </p:nvGrpSpPr>
          <p:grpSpPr>
            <a:xfrm>
              <a:off x="1978119" y="1690689"/>
              <a:ext cx="1533956" cy="777240"/>
              <a:chOff x="3150814" y="3107182"/>
              <a:chExt cx="1533956" cy="77724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F53E9C-CC49-472A-AB99-59D00AE41CD2}"/>
                  </a:ext>
                </a:extLst>
              </p:cNvPr>
              <p:cNvSpPr/>
              <p:nvPr/>
            </p:nvSpPr>
            <p:spPr>
              <a:xfrm>
                <a:off x="3528135" y="3107182"/>
                <a:ext cx="777241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pc="-150" dirty="0">
                    <a:solidFill>
                      <a:schemeClr val="tx1"/>
                    </a:solidFill>
                  </a:rPr>
                  <a:t>n-6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F93A4B2-0753-4E1C-B993-BB9A94E19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0003" y="3261919"/>
                <a:ext cx="4447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C7F2A09-BD84-4D9D-8275-4FBBACCD64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37929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6BD339E-6E03-41B0-AF7D-C0629C609743}"/>
                  </a:ext>
                </a:extLst>
              </p:cNvPr>
              <p:cNvGrpSpPr/>
              <p:nvPr/>
            </p:nvGrpSpPr>
            <p:grpSpPr>
              <a:xfrm>
                <a:off x="3150814" y="3261919"/>
                <a:ext cx="444767" cy="504754"/>
                <a:chOff x="3350413" y="2428463"/>
                <a:chExt cx="367576" cy="417152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9E8EFCFC-6179-4D4C-BE53-BE64F87CF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0413" y="2428463"/>
                  <a:ext cx="36757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B130D9E-AE96-4CAC-A22F-1EBBA7C8B8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50413" y="2845615"/>
                  <a:ext cx="367575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16C9C9-6574-406A-B26E-B7E60DD40322}"/>
                </a:ext>
              </a:extLst>
            </p:cNvPr>
            <p:cNvSpPr txBox="1"/>
            <p:nvPr/>
          </p:nvSpPr>
          <p:spPr>
            <a:xfrm>
              <a:off x="1557559" y="1553038"/>
              <a:ext cx="444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0F657-630E-4654-89B6-5803141B4255}"/>
                </a:ext>
              </a:extLst>
            </p:cNvPr>
            <p:cNvSpPr txBox="1"/>
            <p:nvPr/>
          </p:nvSpPr>
          <p:spPr>
            <a:xfrm>
              <a:off x="3514633" y="1513028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n-6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7F888E-3213-4075-83C8-1F5F081562AC}"/>
                </a:ext>
              </a:extLst>
            </p:cNvPr>
            <p:cNvSpPr txBox="1"/>
            <p:nvPr/>
          </p:nvSpPr>
          <p:spPr>
            <a:xfrm>
              <a:off x="3514633" y="1989469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A2A9DA-F104-4075-A53C-F3ADC537A318}"/>
                </a:ext>
              </a:extLst>
            </p:cNvPr>
            <p:cNvSpPr txBox="1"/>
            <p:nvPr/>
          </p:nvSpPr>
          <p:spPr>
            <a:xfrm>
              <a:off x="955304" y="2043171"/>
              <a:ext cx="1047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g</a:t>
              </a:r>
              <a:endParaRPr lang="en-US" sz="2800" baseline="30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6F7A30-B700-4662-B21D-970963AEB110}"/>
              </a:ext>
            </a:extLst>
          </p:cNvPr>
          <p:cNvGrpSpPr/>
          <p:nvPr/>
        </p:nvGrpSpPr>
        <p:grpSpPr>
          <a:xfrm>
            <a:off x="466366" y="3543086"/>
            <a:ext cx="2506955" cy="2849326"/>
            <a:chOff x="2268861" y="3056524"/>
            <a:chExt cx="2506955" cy="28493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124B48-B5F4-4306-A854-130C82305F76}"/>
                </a:ext>
              </a:extLst>
            </p:cNvPr>
            <p:cNvSpPr/>
            <p:nvPr/>
          </p:nvSpPr>
          <p:spPr>
            <a:xfrm>
              <a:off x="2268861" y="3056524"/>
              <a:ext cx="2506955" cy="2849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05CCD1-606E-47B1-AE1A-BBA9987347AD}"/>
                </a:ext>
              </a:extLst>
            </p:cNvPr>
            <p:cNvSpPr txBox="1"/>
            <p:nvPr/>
          </p:nvSpPr>
          <p:spPr>
            <a:xfrm>
              <a:off x="2268861" y="3071578"/>
              <a:ext cx="2506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Job #1 (n-6):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6ACCD8-500C-4936-8067-060DACABFB1D}"/>
                </a:ext>
              </a:extLst>
            </p:cNvPr>
            <p:cNvSpPr txBox="1"/>
            <p:nvPr/>
          </p:nvSpPr>
          <p:spPr>
            <a:xfrm>
              <a:off x="2268861" y="361726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Forward: </a:t>
              </a:r>
            </a:p>
            <a:p>
              <a:pPr algn="ctr"/>
              <a:r>
                <a:rPr lang="en-US" sz="2800" dirty="0"/>
                <a:t>Compute n-6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5D9DCD-36F1-4218-B596-782EBD9AF680}"/>
                </a:ext>
              </a:extLst>
            </p:cNvPr>
            <p:cNvSpPr txBox="1"/>
            <p:nvPr/>
          </p:nvSpPr>
          <p:spPr>
            <a:xfrm>
              <a:off x="2268861" y="482640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Backwards:</a:t>
              </a:r>
            </a:p>
            <a:p>
              <a:pPr algn="ctr"/>
              <a:r>
                <a:rPr lang="en-US" sz="2800" dirty="0"/>
                <a:t>Multiply by 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1DC363-E90A-47F8-9A51-05993A967242}"/>
              </a:ext>
            </a:extLst>
          </p:cNvPr>
          <p:cNvGrpSpPr/>
          <p:nvPr/>
        </p:nvGrpSpPr>
        <p:grpSpPr>
          <a:xfrm>
            <a:off x="3318523" y="3543086"/>
            <a:ext cx="2506955" cy="2849326"/>
            <a:chOff x="2268861" y="3056524"/>
            <a:chExt cx="2506955" cy="284932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AA15FD-C4AE-4B87-831B-80EDE0C68BF9}"/>
                </a:ext>
              </a:extLst>
            </p:cNvPr>
            <p:cNvSpPr/>
            <p:nvPr/>
          </p:nvSpPr>
          <p:spPr>
            <a:xfrm>
              <a:off x="2268861" y="3056524"/>
              <a:ext cx="2506955" cy="2849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014770-F04D-4F53-A91E-A1BFE8C531D0}"/>
                </a:ext>
              </a:extLst>
            </p:cNvPr>
            <p:cNvSpPr txBox="1"/>
            <p:nvPr/>
          </p:nvSpPr>
          <p:spPr>
            <a:xfrm>
              <a:off x="2268861" y="3071578"/>
              <a:ext cx="2506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Job #2 (n</a:t>
              </a:r>
              <a:r>
                <a:rPr lang="en-US" sz="2800" baseline="30000" dirty="0"/>
                <a:t>2</a:t>
              </a:r>
              <a:r>
                <a:rPr lang="en-US" sz="2800" dirty="0"/>
                <a:t>):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6199E0-1ECE-4822-8679-0B57F523E303}"/>
                </a:ext>
              </a:extLst>
            </p:cNvPr>
            <p:cNvSpPr txBox="1"/>
            <p:nvPr/>
          </p:nvSpPr>
          <p:spPr>
            <a:xfrm>
              <a:off x="2268861" y="361726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Forward: </a:t>
              </a:r>
            </a:p>
            <a:p>
              <a:pPr algn="ctr"/>
              <a:r>
                <a:rPr lang="en-US" sz="2800" dirty="0"/>
                <a:t>Compute n</a:t>
              </a:r>
              <a:r>
                <a:rPr lang="en-US" sz="2800" baseline="30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59F1E-8660-4F11-9F7A-8627E329A8CE}"/>
                </a:ext>
              </a:extLst>
            </p:cNvPr>
            <p:cNvSpPr txBox="1"/>
            <p:nvPr/>
          </p:nvSpPr>
          <p:spPr>
            <a:xfrm>
              <a:off x="2268861" y="482640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Backwards:</a:t>
              </a:r>
            </a:p>
            <a:p>
              <a:pPr algn="ctr"/>
              <a:r>
                <a:rPr lang="en-US" sz="2800" dirty="0"/>
                <a:t>Multiply by 2n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CD07FA-0D0A-4774-BBCB-2DC79FE06323}"/>
              </a:ext>
            </a:extLst>
          </p:cNvPr>
          <p:cNvGrpSpPr/>
          <p:nvPr/>
        </p:nvGrpSpPr>
        <p:grpSpPr>
          <a:xfrm>
            <a:off x="6170680" y="3543086"/>
            <a:ext cx="2506955" cy="2849326"/>
            <a:chOff x="2268861" y="3056524"/>
            <a:chExt cx="2506955" cy="28493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87DA941-16A3-4631-86F0-B808F8A69FA7}"/>
                </a:ext>
              </a:extLst>
            </p:cNvPr>
            <p:cNvSpPr/>
            <p:nvPr/>
          </p:nvSpPr>
          <p:spPr>
            <a:xfrm>
              <a:off x="2268861" y="3056524"/>
              <a:ext cx="2506955" cy="2849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21BFB6E-00E5-4D03-AD2B-A0075CDDD21F}"/>
                </a:ext>
              </a:extLst>
            </p:cNvPr>
            <p:cNvSpPr txBox="1"/>
            <p:nvPr/>
          </p:nvSpPr>
          <p:spPr>
            <a:xfrm>
              <a:off x="2268861" y="3071578"/>
              <a:ext cx="2506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Job #3: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026A87-B310-4C87-AA65-5523CA3CCA98}"/>
                </a:ext>
              </a:extLst>
            </p:cNvPr>
            <p:cNvSpPr txBox="1"/>
            <p:nvPr/>
          </p:nvSpPr>
          <p:spPr>
            <a:xfrm>
              <a:off x="2268861" y="482640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Backwards:</a:t>
              </a:r>
            </a:p>
            <a:p>
              <a:pPr algn="ctr"/>
              <a:r>
                <a:rPr lang="en-US" sz="2800" dirty="0"/>
                <a:t>Write down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44BDB6-D773-4CD6-B47B-902B711D4793}"/>
                  </a:ext>
                </a:extLst>
              </p:cNvPr>
              <p:cNvSpPr txBox="1"/>
              <p:nvPr/>
            </p:nvSpPr>
            <p:spPr>
              <a:xfrm>
                <a:off x="2879934" y="1363436"/>
                <a:ext cx="33841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44BDB6-D773-4CD6-B47B-902B711D4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34" y="1363436"/>
                <a:ext cx="338413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42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6F86-6F87-4BE4-AB0E-70D0E39C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Preemptively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D255-0AB5-4BCD-AB9E-5EAED7FBD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diagrams look complex but that’s since we’re covering the details together</a:t>
            </a:r>
          </a:p>
        </p:txBody>
      </p:sp>
    </p:spTree>
    <p:extLst>
      <p:ext uri="{BB962C8B-B14F-4D97-AF65-F5344CB8AC3E}">
        <p14:creationId xmlns:p14="http://schemas.microsoft.com/office/powerpoint/2010/main" val="435480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D1BB-032D-4A0C-A681-C72C1836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More Complex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82C22C-52CD-4299-904C-A2BDF22CE99E}"/>
              </a:ext>
            </a:extLst>
          </p:cNvPr>
          <p:cNvSpPr/>
          <p:nvPr/>
        </p:nvSpPr>
        <p:spPr>
          <a:xfrm>
            <a:off x="2412549" y="3321254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8FB087-5966-4C3F-99B1-4862BA4D3E13}"/>
                  </a:ext>
                </a:extLst>
              </p:cNvPr>
              <p:cNvSpPr txBox="1"/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8FB087-5966-4C3F-99B1-4862BA4D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D33E2B7-E5D8-4298-9B14-D8E916328AB1}"/>
              </a:ext>
            </a:extLst>
          </p:cNvPr>
          <p:cNvSpPr txBox="1"/>
          <p:nvPr/>
        </p:nvSpPr>
        <p:spPr>
          <a:xfrm>
            <a:off x="276312" y="2362179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2CE23-56B6-4AA4-8401-00F7222257AA}"/>
              </a:ext>
            </a:extLst>
          </p:cNvPr>
          <p:cNvSpPr txBox="1"/>
          <p:nvPr/>
        </p:nvSpPr>
        <p:spPr>
          <a:xfrm>
            <a:off x="276312" y="287688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383DC-FACA-49DC-9D06-5A555564D298}"/>
              </a:ext>
            </a:extLst>
          </p:cNvPr>
          <p:cNvSpPr txBox="1"/>
          <p:nvPr/>
        </p:nvSpPr>
        <p:spPr>
          <a:xfrm>
            <a:off x="276311" y="4251971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2D8DD-6517-4D8E-B442-51312B03B667}"/>
              </a:ext>
            </a:extLst>
          </p:cNvPr>
          <p:cNvSpPr txBox="1"/>
          <p:nvPr/>
        </p:nvSpPr>
        <p:spPr>
          <a:xfrm>
            <a:off x="276311" y="529412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EE0CB-6081-4239-B771-1DE5C8D1B7CF}"/>
              </a:ext>
            </a:extLst>
          </p:cNvPr>
          <p:cNvSpPr txBox="1"/>
          <p:nvPr/>
        </p:nvSpPr>
        <p:spPr>
          <a:xfrm>
            <a:off x="276311" y="379459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F42651-6BA4-474B-994C-B4FBBEEB0367}"/>
              </a:ext>
            </a:extLst>
          </p:cNvPr>
          <p:cNvSpPr/>
          <p:nvPr/>
        </p:nvSpPr>
        <p:spPr>
          <a:xfrm>
            <a:off x="4589078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n*-1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DE5EA4-2204-481E-859D-562CC5A669BC}"/>
              </a:ext>
            </a:extLst>
          </p:cNvPr>
          <p:cNvSpPr/>
          <p:nvPr/>
        </p:nvSpPr>
        <p:spPr>
          <a:xfrm>
            <a:off x="6923326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n+1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4CC2C0-9734-4CEC-9CB1-61D6F03D7732}"/>
              </a:ext>
            </a:extLst>
          </p:cNvPr>
          <p:cNvSpPr/>
          <p:nvPr/>
        </p:nvSpPr>
        <p:spPr>
          <a:xfrm>
            <a:off x="5756202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e</a:t>
            </a:r>
            <a:r>
              <a:rPr lang="en-US" sz="2600" spc="-150" baseline="30000" dirty="0" err="1">
                <a:solidFill>
                  <a:schemeClr val="tx1"/>
                </a:solidFill>
              </a:rPr>
              <a:t>n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582A3C-2984-4DBE-89A5-13B35A1A92EE}"/>
              </a:ext>
            </a:extLst>
          </p:cNvPr>
          <p:cNvSpPr/>
          <p:nvPr/>
        </p:nvSpPr>
        <p:spPr>
          <a:xfrm>
            <a:off x="8090449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1/n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29A405-3956-4709-82FC-E88351C4039E}"/>
              </a:ext>
            </a:extLst>
          </p:cNvPr>
          <p:cNvGrpSpPr/>
          <p:nvPr/>
        </p:nvGrpSpPr>
        <p:grpSpPr>
          <a:xfrm>
            <a:off x="1450385" y="2651760"/>
            <a:ext cx="777240" cy="2116228"/>
            <a:chOff x="1450385" y="2651760"/>
            <a:chExt cx="777240" cy="211622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7DD088-327E-4E0A-B227-336396E73F4C}"/>
                </a:ext>
              </a:extLst>
            </p:cNvPr>
            <p:cNvSpPr/>
            <p:nvPr/>
          </p:nvSpPr>
          <p:spPr>
            <a:xfrm>
              <a:off x="1450385" y="3990748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AAF0E5-B890-461A-A733-916C9E1A8B51}"/>
                </a:ext>
              </a:extLst>
            </p:cNvPr>
            <p:cNvSpPr/>
            <p:nvPr/>
          </p:nvSpPr>
          <p:spPr>
            <a:xfrm>
              <a:off x="1450385" y="2651760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3060578-657C-4224-9089-DF518FE71BAF}"/>
              </a:ext>
            </a:extLst>
          </p:cNvPr>
          <p:cNvSpPr/>
          <p:nvPr/>
        </p:nvSpPr>
        <p:spPr>
          <a:xfrm>
            <a:off x="3421954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598EC5-E022-4492-B331-CC1793B13212}"/>
              </a:ext>
            </a:extLst>
          </p:cNvPr>
          <p:cNvCxnSpPr>
            <a:cxnSpLocks/>
          </p:cNvCxnSpPr>
          <p:nvPr/>
        </p:nvCxnSpPr>
        <p:spPr>
          <a:xfrm>
            <a:off x="912218" y="283110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1C2D21-83B6-4947-B50A-046813289E10}"/>
              </a:ext>
            </a:extLst>
          </p:cNvPr>
          <p:cNvCxnSpPr>
            <a:cxnSpLocks/>
          </p:cNvCxnSpPr>
          <p:nvPr/>
        </p:nvCxnSpPr>
        <p:spPr>
          <a:xfrm>
            <a:off x="912218" y="3234803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C4C4A7-E238-440A-900D-32178A94A5C8}"/>
              </a:ext>
            </a:extLst>
          </p:cNvPr>
          <p:cNvCxnSpPr>
            <a:cxnSpLocks/>
          </p:cNvCxnSpPr>
          <p:nvPr/>
        </p:nvCxnSpPr>
        <p:spPr>
          <a:xfrm>
            <a:off x="912217" y="4133000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96FA9B-34EA-45F7-A330-F23F2C9B62F9}"/>
              </a:ext>
            </a:extLst>
          </p:cNvPr>
          <p:cNvCxnSpPr>
            <a:cxnSpLocks/>
          </p:cNvCxnSpPr>
          <p:nvPr/>
        </p:nvCxnSpPr>
        <p:spPr>
          <a:xfrm>
            <a:off x="912216" y="4593318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1DCBA3-6627-47E3-97D0-48C1E5B2E127}"/>
              </a:ext>
            </a:extLst>
          </p:cNvPr>
          <p:cNvCxnSpPr>
            <a:cxnSpLocks/>
          </p:cNvCxnSpPr>
          <p:nvPr/>
        </p:nvCxnSpPr>
        <p:spPr>
          <a:xfrm flipV="1">
            <a:off x="980986" y="4593318"/>
            <a:ext cx="2440968" cy="993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17B814-69E8-4B2F-9A83-05E4C42E1D16}"/>
              </a:ext>
            </a:extLst>
          </p:cNvPr>
          <p:cNvCxnSpPr>
            <a:cxnSpLocks/>
          </p:cNvCxnSpPr>
          <p:nvPr/>
        </p:nvCxnSpPr>
        <p:spPr>
          <a:xfrm flipV="1">
            <a:off x="2227625" y="3794593"/>
            <a:ext cx="184924" cy="584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97A674-C5D6-4F09-957D-9267C3B45EC1}"/>
              </a:ext>
            </a:extLst>
          </p:cNvPr>
          <p:cNvCxnSpPr>
            <a:cxnSpLocks/>
          </p:cNvCxnSpPr>
          <p:nvPr/>
        </p:nvCxnSpPr>
        <p:spPr>
          <a:xfrm>
            <a:off x="2227625" y="3084585"/>
            <a:ext cx="184924" cy="461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31B942-8AAC-45E5-BE71-99E29527BF20}"/>
              </a:ext>
            </a:extLst>
          </p:cNvPr>
          <p:cNvCxnSpPr>
            <a:cxnSpLocks/>
          </p:cNvCxnSpPr>
          <p:nvPr/>
        </p:nvCxnSpPr>
        <p:spPr>
          <a:xfrm>
            <a:off x="3211785" y="3703635"/>
            <a:ext cx="210169" cy="548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AF40AD-4B21-4894-A809-F319195E871F}"/>
              </a:ext>
            </a:extLst>
          </p:cNvPr>
          <p:cNvCxnSpPr>
            <a:cxnSpLocks/>
          </p:cNvCxnSpPr>
          <p:nvPr/>
        </p:nvCxnSpPr>
        <p:spPr>
          <a:xfrm>
            <a:off x="4199194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C623C9-489F-4E14-BC8F-F03F4C807A95}"/>
              </a:ext>
            </a:extLst>
          </p:cNvPr>
          <p:cNvCxnSpPr>
            <a:cxnSpLocks/>
          </p:cNvCxnSpPr>
          <p:nvPr/>
        </p:nvCxnSpPr>
        <p:spPr>
          <a:xfrm>
            <a:off x="5366318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0E0D02-F6B0-447D-9FB8-C962D22D7946}"/>
              </a:ext>
            </a:extLst>
          </p:cNvPr>
          <p:cNvCxnSpPr>
            <a:cxnSpLocks/>
          </p:cNvCxnSpPr>
          <p:nvPr/>
        </p:nvCxnSpPr>
        <p:spPr>
          <a:xfrm>
            <a:off x="6533442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1017FC9-7992-45AF-B299-E4B414FE68B5}"/>
              </a:ext>
            </a:extLst>
          </p:cNvPr>
          <p:cNvCxnSpPr>
            <a:cxnSpLocks/>
          </p:cNvCxnSpPr>
          <p:nvPr/>
        </p:nvCxnSpPr>
        <p:spPr>
          <a:xfrm>
            <a:off x="7700566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172F206-BA0D-49CF-8188-43F675CEEEF4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8119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0E2556-2676-47EA-8E9B-7160B88072E0}"/>
              </a:ext>
            </a:extLst>
          </p:cNvPr>
          <p:cNvGrpSpPr/>
          <p:nvPr/>
        </p:nvGrpSpPr>
        <p:grpSpPr>
          <a:xfrm>
            <a:off x="2317410" y="1579040"/>
            <a:ext cx="628453" cy="1966834"/>
            <a:chOff x="2317410" y="1579040"/>
            <a:chExt cx="628453" cy="1966834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C10485D-1A28-4F1B-B2B2-CA5AF15528A7}"/>
                </a:ext>
              </a:extLst>
            </p:cNvPr>
            <p:cNvCxnSpPr>
              <a:cxnSpLocks/>
            </p:cNvCxnSpPr>
            <p:nvPr/>
          </p:nvCxnSpPr>
          <p:spPr>
            <a:xfrm>
              <a:off x="2317410" y="1850579"/>
              <a:ext cx="467501" cy="16952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C299C00-02C2-43A7-BC4E-CDC57FD2220E}"/>
                </a:ext>
              </a:extLst>
            </p:cNvPr>
            <p:cNvSpPr txBox="1"/>
            <p:nvPr/>
          </p:nvSpPr>
          <p:spPr>
            <a:xfrm>
              <a:off x="2381299" y="1579040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-2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A49E937-FE39-421E-945C-46054EF06F44}"/>
              </a:ext>
            </a:extLst>
          </p:cNvPr>
          <p:cNvGrpSpPr/>
          <p:nvPr/>
        </p:nvGrpSpPr>
        <p:grpSpPr>
          <a:xfrm>
            <a:off x="2988778" y="3128178"/>
            <a:ext cx="888057" cy="958802"/>
            <a:chOff x="2988778" y="3128178"/>
            <a:chExt cx="888057" cy="958802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5E55F32-C972-4277-9F78-3ED7DB050183}"/>
                </a:ext>
              </a:extLst>
            </p:cNvPr>
            <p:cNvCxnSpPr>
              <a:cxnSpLocks/>
            </p:cNvCxnSpPr>
            <p:nvPr/>
          </p:nvCxnSpPr>
          <p:spPr>
            <a:xfrm>
              <a:off x="3279574" y="3650493"/>
              <a:ext cx="597261" cy="43648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E702166-9C73-4EEB-8957-713A1297BF65}"/>
                </a:ext>
              </a:extLst>
            </p:cNvPr>
            <p:cNvSpPr txBox="1"/>
            <p:nvPr/>
          </p:nvSpPr>
          <p:spPr>
            <a:xfrm>
              <a:off x="2988778" y="3128178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223C432-179C-47D5-9CBC-D1A8BC3E0CE3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223C432-179C-47D5-9CBC-D1A8BC3E0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47CA0CE-8C28-4604-A20C-652BED29656C}"/>
              </a:ext>
            </a:extLst>
          </p:cNvPr>
          <p:cNvGrpSpPr/>
          <p:nvPr/>
        </p:nvGrpSpPr>
        <p:grpSpPr>
          <a:xfrm>
            <a:off x="4167296" y="3650493"/>
            <a:ext cx="564564" cy="523220"/>
            <a:chOff x="4167296" y="3650493"/>
            <a:chExt cx="564564" cy="5232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A2D1062-7AE4-406F-91C3-574C879EB14F}"/>
                </a:ext>
              </a:extLst>
            </p:cNvPr>
            <p:cNvSpPr txBox="1"/>
            <p:nvPr/>
          </p:nvSpPr>
          <p:spPr>
            <a:xfrm>
              <a:off x="4167296" y="3650493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98BEA62-38E7-4E6C-98AD-56621D010E48}"/>
                </a:ext>
              </a:extLst>
            </p:cNvPr>
            <p:cNvCxnSpPr>
              <a:cxnSpLocks/>
            </p:cNvCxnSpPr>
            <p:nvPr/>
          </p:nvCxnSpPr>
          <p:spPr>
            <a:xfrm>
              <a:off x="4246153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1BACBF4-692F-4033-8F60-57B7DC06C26F}"/>
              </a:ext>
            </a:extLst>
          </p:cNvPr>
          <p:cNvGrpSpPr/>
          <p:nvPr/>
        </p:nvGrpSpPr>
        <p:grpSpPr>
          <a:xfrm>
            <a:off x="5083735" y="3650493"/>
            <a:ext cx="564564" cy="523220"/>
            <a:chOff x="5083735" y="3650493"/>
            <a:chExt cx="564564" cy="52322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88EC0FA-00D7-434A-B3CB-32FE90AB8D1A}"/>
                </a:ext>
              </a:extLst>
            </p:cNvPr>
            <p:cNvSpPr txBox="1"/>
            <p:nvPr/>
          </p:nvSpPr>
          <p:spPr>
            <a:xfrm>
              <a:off x="5083735" y="3650493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-1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53443AF-871D-493C-859F-A2FB679FEEE2}"/>
                </a:ext>
              </a:extLst>
            </p:cNvPr>
            <p:cNvCxnSpPr>
              <a:cxnSpLocks/>
            </p:cNvCxnSpPr>
            <p:nvPr/>
          </p:nvCxnSpPr>
          <p:spPr>
            <a:xfrm>
              <a:off x="5230867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FED1AC-75DB-474D-9CE4-8F26029C9944}"/>
              </a:ext>
            </a:extLst>
          </p:cNvPr>
          <p:cNvGrpSpPr/>
          <p:nvPr/>
        </p:nvGrpSpPr>
        <p:grpSpPr>
          <a:xfrm>
            <a:off x="5936775" y="3650493"/>
            <a:ext cx="1000159" cy="523220"/>
            <a:chOff x="5936775" y="3650493"/>
            <a:chExt cx="1000159" cy="5232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634C39-5D3B-4ED9-BF21-CAD12EBC17DC}"/>
                </a:ext>
              </a:extLst>
            </p:cNvPr>
            <p:cNvSpPr txBox="1"/>
            <p:nvPr/>
          </p:nvSpPr>
          <p:spPr>
            <a:xfrm>
              <a:off x="5936775" y="3650493"/>
              <a:ext cx="100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0.37 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A8F714E-AB43-4314-B4DF-D48B4E76E319}"/>
                </a:ext>
              </a:extLst>
            </p:cNvPr>
            <p:cNvCxnSpPr>
              <a:cxnSpLocks/>
            </p:cNvCxnSpPr>
            <p:nvPr/>
          </p:nvCxnSpPr>
          <p:spPr>
            <a:xfrm>
              <a:off x="6262938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9341BC-000D-4793-B4D3-D9BFE8B77C7D}"/>
              </a:ext>
            </a:extLst>
          </p:cNvPr>
          <p:cNvGrpSpPr/>
          <p:nvPr/>
        </p:nvGrpSpPr>
        <p:grpSpPr>
          <a:xfrm>
            <a:off x="6954550" y="3650493"/>
            <a:ext cx="1000159" cy="523220"/>
            <a:chOff x="6954550" y="3650493"/>
            <a:chExt cx="1000159" cy="523220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4511818-D491-4131-954A-F8AE50855ECD}"/>
                </a:ext>
              </a:extLst>
            </p:cNvPr>
            <p:cNvSpPr txBox="1"/>
            <p:nvPr/>
          </p:nvSpPr>
          <p:spPr>
            <a:xfrm>
              <a:off x="6954550" y="3650493"/>
              <a:ext cx="100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1.37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2A8D439A-91B0-4B38-BA7F-8F2692E33141}"/>
                </a:ext>
              </a:extLst>
            </p:cNvPr>
            <p:cNvCxnSpPr>
              <a:cxnSpLocks/>
            </p:cNvCxnSpPr>
            <p:nvPr/>
          </p:nvCxnSpPr>
          <p:spPr>
            <a:xfrm>
              <a:off x="7259688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51ADBB-6473-49F1-9220-86D427F5CE62}"/>
              </a:ext>
            </a:extLst>
          </p:cNvPr>
          <p:cNvGrpSpPr/>
          <p:nvPr/>
        </p:nvGrpSpPr>
        <p:grpSpPr>
          <a:xfrm>
            <a:off x="8082583" y="3650493"/>
            <a:ext cx="1000159" cy="523220"/>
            <a:chOff x="8082583" y="3650493"/>
            <a:chExt cx="1000159" cy="52322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AFD3186-EF5D-4E05-8265-116A7F2B58F5}"/>
                </a:ext>
              </a:extLst>
            </p:cNvPr>
            <p:cNvSpPr txBox="1"/>
            <p:nvPr/>
          </p:nvSpPr>
          <p:spPr>
            <a:xfrm>
              <a:off x="8082583" y="3650493"/>
              <a:ext cx="100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0.73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5796369-DE53-4AF2-9062-89499A10F2BD}"/>
                </a:ext>
              </a:extLst>
            </p:cNvPr>
            <p:cNvCxnSpPr>
              <a:cxnSpLocks/>
            </p:cNvCxnSpPr>
            <p:nvPr/>
          </p:nvCxnSpPr>
          <p:spPr>
            <a:xfrm>
              <a:off x="8220141" y="4172525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EBC5B9-4D50-4825-81C3-D89ED405CC97}"/>
              </a:ext>
            </a:extLst>
          </p:cNvPr>
          <p:cNvGrpSpPr/>
          <p:nvPr/>
        </p:nvGrpSpPr>
        <p:grpSpPr>
          <a:xfrm>
            <a:off x="2042727" y="3607126"/>
            <a:ext cx="742184" cy="771054"/>
            <a:chOff x="2042727" y="3607126"/>
            <a:chExt cx="742184" cy="771054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D8FA542-55A1-4ED9-BF53-3F7DA0980E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410" y="3794595"/>
              <a:ext cx="467501" cy="58358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E2D7499-EE30-46A1-BED2-746CF49FB26A}"/>
                </a:ext>
              </a:extLst>
            </p:cNvPr>
            <p:cNvSpPr txBox="1"/>
            <p:nvPr/>
          </p:nvSpPr>
          <p:spPr>
            <a:xfrm>
              <a:off x="2042727" y="3607126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91F850B-9380-4A2C-B6FC-774BD10E046D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3A29BE2-F45F-4B6D-A999-E679D60ADF94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3A29BE2-F45F-4B6D-A999-E679D60AD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D1A2890-B170-4E06-8D22-9055512B29B3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D1A2890-B170-4E06-8D22-9055512B2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C04546-9660-4D4D-AB51-DC430E05FAC2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C04546-9660-4D4D-AB51-DC430E05F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E5EEC29-4F26-498B-8A68-1125860208CD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E5EEC29-4F26-498B-8A68-112586020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40E5D0F2-E904-4C65-97FF-5411C8976DDE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8DB95F9-1D5A-4DEB-AE7F-F5250B58BE97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D7C5BDB-CDD1-4FB7-B0E1-45CBF376E742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BFFB11A-1A8C-4DBD-994A-8AFF51063F6C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8916472-6E04-46AA-8066-443BFE7C47E0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8916472-6E04-46AA-8066-443BFE7C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1861D8-AEAD-4F8B-A5AF-2424B1DF55BA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1861D8-AEAD-4F8B-A5AF-2424B1DF5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9BBBB94F-6A12-4069-A32C-AE4EB6CB0C3D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7B471EE-2440-4514-9D59-00E0FE898A37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33D61B-FA69-4111-8443-3679B1BA2DDC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565428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993E3A-F48D-4F30-B096-B1C2FDEE3AA0}"/>
              </a:ext>
            </a:extLst>
          </p:cNvPr>
          <p:cNvSpPr txBox="1"/>
          <p:nvPr/>
        </p:nvSpPr>
        <p:spPr>
          <a:xfrm>
            <a:off x="8462881" y="4723483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4A7FA46-C3F9-4A39-9A30-BFDEAC31BC6C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0EDF393-7498-4BF4-9DEA-34E711EC7415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0EDF393-7498-4BF4-9DEA-34E711EC7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0C3A11-8FC8-48E4-95C7-280423AF14BC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0C3A11-8FC8-48E4-95C7-280423AF1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C8F6BF9-2652-4865-8468-69131073078F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C8F6BF9-2652-4865-8468-691310730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2622BF6-19B4-4665-8B84-4B1E59FA4350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2622BF6-19B4-4665-8B84-4B1E59FA4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1D6E43D4-7DF8-4B0D-9B9A-7145BA9ED082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C3C7AA4-B32A-47E3-9B7D-B22F85E127D8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9C1AFAF-D1EC-47E2-9670-B33151D32A2A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4783EF6-8FB5-4CCB-8321-14E275F9D8F4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2781D5C-2545-4B08-A409-FBDFD49B1257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2781D5C-2545-4B08-A409-FBDFD49B1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7EA060A-CF92-45C5-A6F9-E743D15F71F5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7EA060A-CF92-45C5-A6F9-E743D15F7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A4DFC697-EF34-4AB8-9D2F-DDF68073F006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08F73A3-B086-471C-A970-A046F85C78BA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20735FD-A85E-4004-BEE2-9806140C8D85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443404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F9E32D-D224-4C43-960D-4769CEC7957B}"/>
                  </a:ext>
                </a:extLst>
              </p:cNvPr>
              <p:cNvSpPr txBox="1"/>
              <p:nvPr/>
            </p:nvSpPr>
            <p:spPr>
              <a:xfrm>
                <a:off x="4398070" y="5196257"/>
                <a:ext cx="41535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1.37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∗1=−0.53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F9E32D-D224-4C43-960D-4769CEC79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070" y="5196257"/>
                <a:ext cx="415357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E1E8C8-7168-4E45-B463-32D12754AD3C}"/>
              </a:ext>
            </a:extLst>
          </p:cNvPr>
          <p:cNvSpPr txBox="1"/>
          <p:nvPr/>
        </p:nvSpPr>
        <p:spPr>
          <a:xfrm>
            <a:off x="2635800" y="5831180"/>
            <a:ext cx="591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Where does 1.37 come from?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7083D02-4397-405F-89A4-B6DEEAA6E8A7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50A380-E180-4CA9-B3C0-71BBEE860D7E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2732774-B70D-4DD6-A0C3-9A6E6E8C1241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2732774-B70D-4DD6-A0C3-9A6E6E8C1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096633-3A97-4A35-87C4-37CAA9C02D8C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096633-3A97-4A35-87C4-37CAA9C02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B7CE79C-9E14-489E-844D-B5D7FE5CAC0B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B7CE79C-9E14-489E-844D-B5D7FE5CA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9F82B1E-CE48-4B01-A1A3-678EE8D6DD8E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9F82B1E-CE48-4B01-A1A3-678EE8D6D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5D71E0A4-4C4C-41AD-938A-44C33BC779B6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78B48A0-E41B-4144-B601-094A9DCF723D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8AA47C-33E9-49EA-8B82-F68BC7FE5728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A36B03F-83D9-4E59-8887-98CBDADAE62C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8BD5BBE-F08D-40BD-A9A4-29AE6C9117E5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8BD5BBE-F08D-40BD-A9A4-29AE6C911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0CE8C5A-5491-4340-BECE-ADA856DF0509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0CE8C5A-5491-4340-BECE-ADA856DF0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A7E7A9E5-CD34-4B9C-A8CA-55A7739895C3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8F9F4AA-EF32-405D-B219-6A6E6CCD9C1B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5E66FE3-8048-47F2-99C7-856D2C4FD2B5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3342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993E3A-F48D-4F30-B096-B1C2FDEE3AA0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63FB21-8235-490A-BBEA-96FEF945707C}"/>
                  </a:ext>
                </a:extLst>
              </p:cNvPr>
              <p:cNvSpPr txBox="1"/>
              <p:nvPr/>
            </p:nvSpPr>
            <p:spPr>
              <a:xfrm>
                <a:off x="4590003" y="5608917"/>
                <a:ext cx="34047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1∗−0.53=−0.53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63FB21-8235-490A-BBEA-96FEF9457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5608917"/>
                <a:ext cx="340477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688ABCDD-29C4-4D65-B482-22E03E59CF51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4ED2E30-A4EB-40E5-8831-3E8620E2AA70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4ED2E30-A4EB-40E5-8831-3E8620E2A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E7B2F4D-A563-49DD-AF7D-9EC098E3F22A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E7B2F4D-A563-49DD-AF7D-9EC098E3F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2C4747-5C9F-4F1B-9F23-9FC95A41D057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2C4747-5C9F-4F1B-9F23-9FC95A41D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DA9DBF4-7743-4209-8F0C-5993351454C8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DA9DBF4-7743-4209-8F0C-599335145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890B064D-FAA3-4489-89D6-B7213472977A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4C4A8F-07CF-4F42-8577-501CCB478F3F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7A8C151-96AD-4597-8DF5-ABC18A924FD3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0248946-6500-4E8D-AEEC-086FE5626875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33AFF5F-AE9C-42F1-AAD3-DF59BB17EC8E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33AFF5F-AE9C-42F1-AAD3-DF59BB17E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F0D1AC7-B4BE-426B-B55F-BD345A49A249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F0D1AC7-B4BE-426B-B55F-BD345A49A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863F567C-66AD-4EE9-A327-272EC34FE440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BFE9C05-9815-473B-BAED-DD4FBCD9370C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845951D-CE46-4677-959E-4E61989261AA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1908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/>
              <p:nvPr/>
            </p:nvSpPr>
            <p:spPr>
              <a:xfrm>
                <a:off x="4590003" y="5608917"/>
                <a:ext cx="3583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∗−0.53=−0.2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5608917"/>
                <a:ext cx="358335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6CF2670-107D-44B6-95EF-754E6AA7586C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0452B58-8016-45EA-8111-CA0664AEB46B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E621109-9198-486A-81A3-663C41D542F8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E621109-9198-486A-81A3-663C41D54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F07B10-E982-4C77-B4E0-383C079E4FC2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F07B10-E982-4C77-B4E0-383C079E4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17D7FF0-1438-4DE9-9679-878DAB3591E2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17D7FF0-1438-4DE9-9679-878DAB359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D5BB988-ADAA-4637-A07B-27AF046D4D3D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D5BB988-ADAA-4637-A07B-27AF046D4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6530BACB-46A4-4B5A-9250-23DB4AEFE606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BDF9DBE-621C-4A9E-8431-3E79A3225C42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BB3EB44-9C75-41BE-9B10-95AD2DD93227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05ED9A8-DD91-4459-98C0-153844874928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A92C870-2E4E-4CAC-9F8C-C203DBE833FE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A92C870-2E4E-4CAC-9F8C-C203DBE83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1B86B8-6EAA-4765-A7B3-60C2518836F7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1B86B8-6EAA-4765-A7B3-60C25188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29FB74F2-4E6F-486E-BCD4-7A3C665DB7E4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9F40494-06C6-4F42-8B2A-680BABA0E52F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1F0B5F-ABCB-4438-9241-C9861B32FA30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1556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A4F9-C077-4D17-8FB0-95C46E91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10ED5-F767-40C5-B7DB-4C4B5D873312}"/>
              </a:ext>
            </a:extLst>
          </p:cNvPr>
          <p:cNvSpPr txBox="1"/>
          <p:nvPr/>
        </p:nvSpPr>
        <p:spPr>
          <a:xfrm>
            <a:off x="-114089" y="3001162"/>
            <a:ext cx="9372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What about an arbitrary loss function L?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What about an arbitrary parametric function f?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Solution: take the gradient, do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/>
              <p:nvPr/>
            </p:nvSpPr>
            <p:spPr>
              <a:xfrm>
                <a:off x="1002882" y="1388685"/>
                <a:ext cx="6870342" cy="151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fNam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2" y="1388685"/>
                <a:ext cx="6870342" cy="151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426884-BBF5-4A2C-BF42-8742FCB9C69C}"/>
                  </a:ext>
                </a:extLst>
              </p:cNvPr>
              <p:cNvSpPr txBox="1"/>
              <p:nvPr/>
            </p:nvSpPr>
            <p:spPr>
              <a:xfrm>
                <a:off x="2453780" y="4386157"/>
                <a:ext cx="48116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426884-BBF5-4A2C-BF42-8742FCB9C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780" y="4386157"/>
                <a:ext cx="481163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87011BD-C23F-4BE7-A780-F70BDF447744}"/>
              </a:ext>
            </a:extLst>
          </p:cNvPr>
          <p:cNvGrpSpPr/>
          <p:nvPr/>
        </p:nvGrpSpPr>
        <p:grpSpPr>
          <a:xfrm>
            <a:off x="276837" y="5003205"/>
            <a:ext cx="6820248" cy="1416660"/>
            <a:chOff x="276837" y="5003205"/>
            <a:chExt cx="6820248" cy="1416660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03423B22-EB26-496D-A719-F38B209F739D}"/>
                </a:ext>
              </a:extLst>
            </p:cNvPr>
            <p:cNvSpPr/>
            <p:nvPr/>
          </p:nvSpPr>
          <p:spPr>
            <a:xfrm rot="5400000">
              <a:off x="6022835" y="4143793"/>
              <a:ext cx="214838" cy="1933662"/>
            </a:xfrm>
            <a:prstGeom prst="rightBrace">
              <a:avLst>
                <a:gd name="adj1" fmla="val 134926"/>
                <a:gd name="adj2" fmla="val 50000"/>
              </a:avLst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EDE572-F3DB-4D6A-B528-F698572B8E31}"/>
                </a:ext>
              </a:extLst>
            </p:cNvPr>
            <p:cNvSpPr txBox="1"/>
            <p:nvPr/>
          </p:nvSpPr>
          <p:spPr>
            <a:xfrm>
              <a:off x="276837" y="5342647"/>
              <a:ext cx="58492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What if L(f(w)) is complicated?</a:t>
              </a:r>
            </a:p>
            <a:p>
              <a:pPr algn="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</a:rPr>
                <a:t>Today!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9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/>
              <p:nvPr/>
            </p:nvSpPr>
            <p:spPr>
              <a:xfrm>
                <a:off x="4590003" y="5608917"/>
                <a:ext cx="29495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−1∗−0.2=0.2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5608917"/>
                <a:ext cx="294952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C61275-572E-4C6A-896E-112B7D0290FC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32FA232-B530-4B09-BA99-EC71DDB79402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D12201-5605-4E39-8BAA-21A8152F5E3B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D12201-5605-4E39-8BAA-21A8152F5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673FA78-649A-43B4-8EC4-A1B51B3EBFE9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673FA78-649A-43B4-8EC4-A1B51B3EB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D16F7C-6E2D-4A44-95DF-8EA7E4F43605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D16F7C-6E2D-4A44-95DF-8EA7E4F43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596FBD7-889A-4C93-B4A0-DBD2D2DF45B6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596FBD7-889A-4C93-B4A0-DBD2D2DF4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86BF5EBD-C20C-4D00-8862-2FAB6D2BB7BF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77C829-873C-4C58-9AC8-8CCB6E92F87B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B643F6A-5FDB-4FEF-96BD-AC3C81B7D104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80F036D-454C-4035-BE3D-87F594D03B44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718DEB2-00BC-485B-B30A-BD8D73E78079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718DEB2-00BC-485B-B30A-BD8D73E78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7781578-ABD0-447D-962C-CA08BF1F738D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7781578-ABD0-447D-962C-CA08BF1F7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31817297-36BC-4068-9FBC-169BD6337E13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A1E2267-F4DA-44F8-93E8-471394314698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B845566-A523-4933-91D1-0534A1419371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1836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7358CF-8F98-4587-8EEC-A0034775F019}"/>
              </a:ext>
            </a:extLst>
          </p:cNvPr>
          <p:cNvGrpSpPr/>
          <p:nvPr/>
        </p:nvGrpSpPr>
        <p:grpSpPr>
          <a:xfrm>
            <a:off x="3566392" y="5556263"/>
            <a:ext cx="5201969" cy="895402"/>
            <a:chOff x="3566392" y="5556263"/>
            <a:chExt cx="5201969" cy="89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/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1∗0.2=0.2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201897-B0E3-4D86-B8BF-7EFF25BE76E0}"/>
                </a:ext>
              </a:extLst>
            </p:cNvPr>
            <p:cNvSpPr txBox="1"/>
            <p:nvPr/>
          </p:nvSpPr>
          <p:spPr>
            <a:xfrm>
              <a:off x="3566392" y="5928445"/>
              <a:ext cx="5201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Gets sent back both directions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0AC6361E-7AC6-435C-B910-52FDAA3526C9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E61C1C4-AB88-43AD-A900-F9068CFAF40C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5A425EF-08D3-486F-B342-FB2B6C388EBC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5A425EF-08D3-486F-B342-FB2B6C388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0999BB7-1FD8-446C-A651-FBB1F4802F6A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0999BB7-1FD8-446C-A651-FBB1F4802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3D5D19-8D97-4EE0-9901-E41D0DE38FF1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3D5D19-8D97-4EE0-9901-E41D0DE38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00CA2B3-C05E-40B3-A928-103AC02D40DE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00CA2B3-C05E-40B3-A928-103AC02D4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D08CF645-FEF3-49A8-BD32-A93C8D2E0F30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72268BD-C486-4F88-9BD4-3A3D8D88072F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F40475C-A706-4F05-B126-C8C209DE2B1B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C483C9A-BD13-46E0-9AC9-8AE7D13905CB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D5066AF-8548-4CA4-9C1B-961DECA761F0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D5066AF-8548-4CA4-9C1B-961DECA76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5960929-549A-43CE-A696-D730F4360355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5960929-549A-43CE-A696-D730F4360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3F99EE8F-5CAF-4849-A09F-66C66050D99A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6F476CD-C7D9-4C1F-A38D-F425B4A3A92C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5664E8C-BA2F-49A7-87D8-ECCCD6387603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9315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31616D-C7BB-4196-A3CE-6ECC8FAAE7DD}"/>
              </a:ext>
            </a:extLst>
          </p:cNvPr>
          <p:cNvGrpSpPr/>
          <p:nvPr/>
        </p:nvGrpSpPr>
        <p:grpSpPr>
          <a:xfrm>
            <a:off x="3566392" y="5556263"/>
            <a:ext cx="5201969" cy="895402"/>
            <a:chOff x="3566392" y="5556263"/>
            <a:chExt cx="5201969" cy="89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/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1∗0.2=0.2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201897-B0E3-4D86-B8BF-7EFF25BE76E0}"/>
                </a:ext>
              </a:extLst>
            </p:cNvPr>
            <p:cNvSpPr txBox="1"/>
            <p:nvPr/>
          </p:nvSpPr>
          <p:spPr>
            <a:xfrm>
              <a:off x="3566392" y="5928445"/>
              <a:ext cx="5201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Gets sent back both directions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951D19C-06AA-47EE-9275-2273CCC9E16B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8DCAA22-E1BF-476A-A426-0A371B54C5A8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F72C264-71FB-4DDA-A0C0-15BE9BC966E4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9109BA9-CF28-4E2C-B559-9CD4EE0C003B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9109BA9-CF28-4E2C-B559-9CD4EE0C0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7155FB-A64F-4A7A-AB60-AC4506ACB15E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7155FB-A64F-4A7A-AB60-AC4506AC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074EE7F-184B-429B-ACF6-F2655CF64FCC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074EE7F-184B-429B-ACF6-F2655CF64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468D33F-AC06-4763-8202-D0194E74212E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468D33F-AC06-4763-8202-D0194E742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3AE85704-D422-4C47-B402-32F3465C96AA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6833201-F572-4C11-8FC6-9AEB88B11A1A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E542B41-D846-4FF1-A4F3-1B8299C91E9C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8B29E80-8CD6-4959-BA73-2C35790E67C1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21A5FB5-4DD6-4824-B6AE-9CCF69758FAA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21A5FB5-4DD6-4824-B6AE-9CCF69758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DDD418D-0B26-4506-A6D4-1F74219C9555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DDD418D-0B26-4506-A6D4-1F74219C9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66C9371E-AC43-4A81-ADD4-C09932C623DE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51F3A8B-EFA9-4808-81D0-BB22FF02B60E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7A2CC1C-428F-4849-B806-9420217BEE8F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4134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/>
              <p:nvPr/>
            </p:nvSpPr>
            <p:spPr>
              <a:xfrm>
                <a:off x="4462012" y="5499308"/>
                <a:ext cx="29495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−1∗0.2=−0.2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12" y="5499308"/>
                <a:ext cx="294952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276CA80-A1BE-4AA0-990B-5AC2C45F2DF2}"/>
              </a:ext>
            </a:extLst>
          </p:cNvPr>
          <p:cNvCxnSpPr>
            <a:cxnSpLocks/>
          </p:cNvCxnSpPr>
          <p:nvPr/>
        </p:nvCxnSpPr>
        <p:spPr>
          <a:xfrm flipH="1">
            <a:off x="2318773" y="4081370"/>
            <a:ext cx="467501" cy="58358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902C188-C22D-440E-B31C-E31DB63BD4EE}"/>
              </a:ext>
            </a:extLst>
          </p:cNvPr>
          <p:cNvSpPr txBox="1"/>
          <p:nvPr/>
        </p:nvSpPr>
        <p:spPr>
          <a:xfrm>
            <a:off x="2329110" y="4296493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3DAA36-2456-4CB0-BFE6-4AD64EBF44D6}"/>
              </a:ext>
            </a:extLst>
          </p:cNvPr>
          <p:cNvCxnSpPr>
            <a:cxnSpLocks/>
          </p:cNvCxnSpPr>
          <p:nvPr/>
        </p:nvCxnSpPr>
        <p:spPr>
          <a:xfrm flipH="1" flipV="1">
            <a:off x="2176026" y="2010739"/>
            <a:ext cx="467501" cy="169529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12C2F42-12C5-4CDC-8BD6-68B478F776F6}"/>
              </a:ext>
            </a:extLst>
          </p:cNvPr>
          <p:cNvSpPr txBox="1"/>
          <p:nvPr/>
        </p:nvSpPr>
        <p:spPr>
          <a:xfrm>
            <a:off x="1643796" y="266198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9A0C68F-1547-4F8F-8F71-978029BD4061}"/>
                  </a:ext>
                </a:extLst>
              </p:cNvPr>
              <p:cNvSpPr txBox="1"/>
              <p:nvPr/>
            </p:nvSpPr>
            <p:spPr>
              <a:xfrm>
                <a:off x="4731860" y="5990448"/>
                <a:ext cx="23371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∗0.2=0.4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9A0C68F-1547-4F8F-8F71-978029BD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60" y="5990448"/>
                <a:ext cx="233717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DA8974C7-02EA-42EA-A928-EE942E3C4677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B64D0DB-39F9-4D8D-9870-7B3E0D53A2D5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0C861B8-CD59-4DD3-9903-5AF36EE59717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0C861B8-CD59-4DD3-9903-5AF36EE59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A35BA77-79FB-43A9-8E9F-6EAA53565137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A35BA77-79FB-43A9-8E9F-6EAA53565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07D4C25-A41D-4C69-A106-3E78A3884AF3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07D4C25-A41D-4C69-A106-3E78A3884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93F39B8-16CB-4E0A-AAE4-BD30BD563299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93F39B8-16CB-4E0A-AAE4-BD30BD56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>
            <a:extLst>
              <a:ext uri="{FF2B5EF4-FFF2-40B4-BE49-F238E27FC236}">
                <a16:creationId xmlns:a16="http://schemas.microsoft.com/office/drawing/2014/main" id="{70173C2B-95A6-4520-A2CA-F03F202ACDCC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563C1F3-C7BE-4DDA-AD55-312B50CFBCEE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8325BE3-C7EE-4CA5-9921-26975920F3C4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ACA828A-1EAF-4851-962F-D702CF47C191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8416172-3011-43F6-9410-C827CEC60AA2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8416172-3011-43F6-9410-C827CEC60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EE24A88-A5D3-4A36-BC53-E5E5EE278C93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EE24A88-A5D3-4A36-BC53-E5E5EE278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>
            <a:extLst>
              <a:ext uri="{FF2B5EF4-FFF2-40B4-BE49-F238E27FC236}">
                <a16:creationId xmlns:a16="http://schemas.microsoft.com/office/drawing/2014/main" id="{C7AC532C-29D3-4CEF-A114-C6576F5419CB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F415F7F-0558-459B-9D32-98B4C222FB5B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6A65CF7-671E-47F7-B356-AE3069AE1226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240050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276CA80-A1BE-4AA0-990B-5AC2C45F2DF2}"/>
              </a:ext>
            </a:extLst>
          </p:cNvPr>
          <p:cNvCxnSpPr>
            <a:cxnSpLocks/>
          </p:cNvCxnSpPr>
          <p:nvPr/>
        </p:nvCxnSpPr>
        <p:spPr>
          <a:xfrm flipH="1">
            <a:off x="2318773" y="4081370"/>
            <a:ext cx="467501" cy="58358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902C188-C22D-440E-B31C-E31DB63BD4EE}"/>
              </a:ext>
            </a:extLst>
          </p:cNvPr>
          <p:cNvSpPr txBox="1"/>
          <p:nvPr/>
        </p:nvSpPr>
        <p:spPr>
          <a:xfrm>
            <a:off x="2329110" y="4296493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3DAA36-2456-4CB0-BFE6-4AD64EBF44D6}"/>
              </a:ext>
            </a:extLst>
          </p:cNvPr>
          <p:cNvCxnSpPr>
            <a:cxnSpLocks/>
          </p:cNvCxnSpPr>
          <p:nvPr/>
        </p:nvCxnSpPr>
        <p:spPr>
          <a:xfrm flipH="1" flipV="1">
            <a:off x="2176026" y="2010739"/>
            <a:ext cx="467501" cy="169529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12C2F42-12C5-4CDC-8BD6-68B478F776F6}"/>
              </a:ext>
            </a:extLst>
          </p:cNvPr>
          <p:cNvSpPr txBox="1"/>
          <p:nvPr/>
        </p:nvSpPr>
        <p:spPr>
          <a:xfrm>
            <a:off x="1643796" y="266198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3649F67-B9FA-4880-96F8-3A371697F1A7}"/>
              </a:ext>
            </a:extLst>
          </p:cNvPr>
          <p:cNvSpPr txBox="1"/>
          <p:nvPr/>
        </p:nvSpPr>
        <p:spPr>
          <a:xfrm>
            <a:off x="530478" y="2277114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0.4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1D236C-3A1E-4180-B6A8-CF700BC82C70}"/>
              </a:ext>
            </a:extLst>
          </p:cNvPr>
          <p:cNvCxnSpPr>
            <a:cxnSpLocks/>
          </p:cNvCxnSpPr>
          <p:nvPr/>
        </p:nvCxnSpPr>
        <p:spPr>
          <a:xfrm flipH="1" flipV="1">
            <a:off x="1493560" y="2543902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B7B1ED4-12B6-45C2-9DD7-2C6430DAB354}"/>
              </a:ext>
            </a:extLst>
          </p:cNvPr>
          <p:cNvCxnSpPr>
            <a:cxnSpLocks/>
          </p:cNvCxnSpPr>
          <p:nvPr/>
        </p:nvCxnSpPr>
        <p:spPr>
          <a:xfrm flipH="1" flipV="1">
            <a:off x="1448854" y="175407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329CB44-6C7F-41F6-B710-BFA6F94D9247}"/>
              </a:ext>
            </a:extLst>
          </p:cNvPr>
          <p:cNvSpPr txBox="1"/>
          <p:nvPr/>
        </p:nvSpPr>
        <p:spPr>
          <a:xfrm>
            <a:off x="527406" y="1468858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F08136-F9AE-4804-B382-1BBD3D0CDB97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3F0364-82B1-4722-BFF5-088508883B37}"/>
              </a:ext>
            </a:extLst>
          </p:cNvPr>
          <p:cNvGrpSpPr/>
          <p:nvPr/>
        </p:nvGrpSpPr>
        <p:grpSpPr>
          <a:xfrm>
            <a:off x="4462012" y="5499308"/>
            <a:ext cx="2949525" cy="921580"/>
            <a:chOff x="4462012" y="5499308"/>
            <a:chExt cx="2949525" cy="921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/>
                <p:nvPr/>
              </p:nvSpPr>
              <p:spPr>
                <a:xfrm>
                  <a:off x="4462012" y="5499308"/>
                  <a:ext cx="294952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−2∗0.2=−0.4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012" y="5499308"/>
                  <a:ext cx="2949525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69E3C5A-1356-4C2C-B9FA-FF81E93719FF}"/>
                    </a:ext>
                  </a:extLst>
                </p:cNvPr>
                <p:cNvSpPr txBox="1"/>
                <p:nvPr/>
              </p:nvSpPr>
              <p:spPr>
                <a:xfrm>
                  <a:off x="4462012" y="5928445"/>
                  <a:ext cx="294952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−3∗0.2=−0.6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69E3C5A-1356-4C2C-B9FA-FF81E93719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012" y="5928445"/>
                  <a:ext cx="2949525" cy="4924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155AB06A-9024-4EDF-B8E1-C52198CAB342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CACB16F-32ED-4683-AC62-B776A1AE549B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CACB16F-32ED-4683-AC62-B776A1AE5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5E5CA24-8773-4FA4-9EA7-6F0FF7776B9A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5E5CA24-8773-4FA4-9EA7-6F0FF777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E3F0BC3-B087-4525-8B96-3607432FA2CC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E3F0BC3-B087-4525-8B96-3607432FA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9F93EE5-AC2C-4CD0-BA98-F42A28A35EBF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9F93EE5-AC2C-4CD0-BA98-F42A28A35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>
            <a:extLst>
              <a:ext uri="{FF2B5EF4-FFF2-40B4-BE49-F238E27FC236}">
                <a16:creationId xmlns:a16="http://schemas.microsoft.com/office/drawing/2014/main" id="{89DE3312-B499-48F7-A27C-A3341E38F94E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E5BA4F5-50DB-4B28-83F7-EB828F93FEB9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CB5428E-E997-4B23-83D1-C0091D2F8173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A9B7806-969B-4724-8679-379734004452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7EE1CFE-2D43-4105-BCDE-D51F3900BAEB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7EE1CFE-2D43-4105-BCDE-D51F3900B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41FE1FF-F652-4E47-A6EC-055DAC3E56D3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41FE1FF-F652-4E47-A6EC-055DAC3E5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>
            <a:extLst>
              <a:ext uri="{FF2B5EF4-FFF2-40B4-BE49-F238E27FC236}">
                <a16:creationId xmlns:a16="http://schemas.microsoft.com/office/drawing/2014/main" id="{6CF0EA96-F20A-45C8-B205-F99F84E4234B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F52F764-A23F-44D9-93E0-C779088176AF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568902F-FB19-4B13-8BA8-C387C42A4A18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6302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8C89B7-A959-4281-B36F-2BA51C85E2CB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8C89B7-A959-4281-B36F-2BA51C85E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A5526E-D473-47B3-983D-0CFDA42F54E2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A5526E-D473-47B3-983D-0CFDA42F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D18C69-1FDE-4CB5-9452-CD22AA9A4BCD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D18C69-1FDE-4CB5-9452-CD22AA9A4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2C299A-6FE4-4527-9876-D9021F2B9922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2C299A-6FE4-4527-9876-D9021F2B9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F859760-975A-4F7E-AFA3-A6594D5B416F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6367DA-645D-4679-A473-AD6D2A2CD6A3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CFE70F-7ADF-4E13-A4C9-8BEBD6AEE069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7AC7B0-EBF2-47FC-90ED-EC334F195881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6A9C0DD-9A55-4705-8EF7-18F80204042F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6A9C0DD-9A55-4705-8EF7-18F802040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FD184F-BCDE-4552-B531-28835F3FD1B1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FD184F-BCDE-4552-B531-28835F3FD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DD558823-0782-4DEC-BCFE-63C5F733D353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37B179-9A38-4C37-9C30-3CE596EBDA3A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276CA80-A1BE-4AA0-990B-5AC2C45F2DF2}"/>
              </a:ext>
            </a:extLst>
          </p:cNvPr>
          <p:cNvCxnSpPr>
            <a:cxnSpLocks/>
          </p:cNvCxnSpPr>
          <p:nvPr/>
        </p:nvCxnSpPr>
        <p:spPr>
          <a:xfrm flipH="1">
            <a:off x="2318773" y="4081370"/>
            <a:ext cx="467501" cy="58358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902C188-C22D-440E-B31C-E31DB63BD4EE}"/>
              </a:ext>
            </a:extLst>
          </p:cNvPr>
          <p:cNvSpPr txBox="1"/>
          <p:nvPr/>
        </p:nvSpPr>
        <p:spPr>
          <a:xfrm>
            <a:off x="2329110" y="4296493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3DAA36-2456-4CB0-BFE6-4AD64EBF44D6}"/>
              </a:ext>
            </a:extLst>
          </p:cNvPr>
          <p:cNvCxnSpPr>
            <a:cxnSpLocks/>
          </p:cNvCxnSpPr>
          <p:nvPr/>
        </p:nvCxnSpPr>
        <p:spPr>
          <a:xfrm flipH="1" flipV="1">
            <a:off x="2176026" y="2010739"/>
            <a:ext cx="467501" cy="169529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12C2F42-12C5-4CDC-8BD6-68B478F776F6}"/>
              </a:ext>
            </a:extLst>
          </p:cNvPr>
          <p:cNvSpPr txBox="1"/>
          <p:nvPr/>
        </p:nvSpPr>
        <p:spPr>
          <a:xfrm>
            <a:off x="1643796" y="266198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3649F67-B9FA-4880-96F8-3A371697F1A7}"/>
              </a:ext>
            </a:extLst>
          </p:cNvPr>
          <p:cNvSpPr txBox="1"/>
          <p:nvPr/>
        </p:nvSpPr>
        <p:spPr>
          <a:xfrm>
            <a:off x="530478" y="2277114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0.4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1D236C-3A1E-4180-B6A8-CF700BC82C70}"/>
              </a:ext>
            </a:extLst>
          </p:cNvPr>
          <p:cNvCxnSpPr>
            <a:cxnSpLocks/>
          </p:cNvCxnSpPr>
          <p:nvPr/>
        </p:nvCxnSpPr>
        <p:spPr>
          <a:xfrm flipH="1" flipV="1">
            <a:off x="1493560" y="2543902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B7B1ED4-12B6-45C2-9DD7-2C6430DAB354}"/>
              </a:ext>
            </a:extLst>
          </p:cNvPr>
          <p:cNvCxnSpPr>
            <a:cxnSpLocks/>
          </p:cNvCxnSpPr>
          <p:nvPr/>
        </p:nvCxnSpPr>
        <p:spPr>
          <a:xfrm flipH="1" flipV="1">
            <a:off x="1448854" y="175407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329CB44-6C7F-41F6-B710-BFA6F94D9247}"/>
              </a:ext>
            </a:extLst>
          </p:cNvPr>
          <p:cNvSpPr txBox="1"/>
          <p:nvPr/>
        </p:nvSpPr>
        <p:spPr>
          <a:xfrm>
            <a:off x="527406" y="1468858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F08136-F9AE-4804-B382-1BBD3D0CDB97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B1216AA-7DFD-4476-8BFA-BE68FF1530D3}"/>
              </a:ext>
            </a:extLst>
          </p:cNvPr>
          <p:cNvSpPr txBox="1"/>
          <p:nvPr/>
        </p:nvSpPr>
        <p:spPr>
          <a:xfrm>
            <a:off x="515249" y="4804367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-0.6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5C42164-9B55-444D-9B24-9E2F8FF11804}"/>
              </a:ext>
            </a:extLst>
          </p:cNvPr>
          <p:cNvCxnSpPr>
            <a:cxnSpLocks/>
          </p:cNvCxnSpPr>
          <p:nvPr/>
        </p:nvCxnSpPr>
        <p:spPr>
          <a:xfrm flipH="1" flipV="1">
            <a:off x="1478331" y="50711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282714F-9AAA-4514-AB37-F90AF0D52D5A}"/>
              </a:ext>
            </a:extLst>
          </p:cNvPr>
          <p:cNvCxnSpPr>
            <a:cxnSpLocks/>
          </p:cNvCxnSpPr>
          <p:nvPr/>
        </p:nvCxnSpPr>
        <p:spPr>
          <a:xfrm flipH="1" flipV="1">
            <a:off x="1433625" y="4281328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5D1D635-E8B7-4F7B-807A-8137F5383006}"/>
              </a:ext>
            </a:extLst>
          </p:cNvPr>
          <p:cNvSpPr txBox="1"/>
          <p:nvPr/>
        </p:nvSpPr>
        <p:spPr>
          <a:xfrm>
            <a:off x="512177" y="399611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CB9F808-1497-4FBD-ABAF-4FDDC8F574EF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EADE2E6-6D88-4F02-A9A8-B3005861DC71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716591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73649F67-B9FA-4880-96F8-3A371697F1A7}"/>
              </a:ext>
            </a:extLst>
          </p:cNvPr>
          <p:cNvSpPr txBox="1"/>
          <p:nvPr/>
        </p:nvSpPr>
        <p:spPr>
          <a:xfrm>
            <a:off x="530478" y="2277114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0.4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1D236C-3A1E-4180-B6A8-CF700BC82C70}"/>
              </a:ext>
            </a:extLst>
          </p:cNvPr>
          <p:cNvCxnSpPr>
            <a:cxnSpLocks/>
          </p:cNvCxnSpPr>
          <p:nvPr/>
        </p:nvCxnSpPr>
        <p:spPr>
          <a:xfrm flipH="1" flipV="1">
            <a:off x="1493560" y="2543902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B7B1ED4-12B6-45C2-9DD7-2C6430DAB354}"/>
              </a:ext>
            </a:extLst>
          </p:cNvPr>
          <p:cNvCxnSpPr>
            <a:cxnSpLocks/>
          </p:cNvCxnSpPr>
          <p:nvPr/>
        </p:nvCxnSpPr>
        <p:spPr>
          <a:xfrm flipH="1" flipV="1">
            <a:off x="1448854" y="175407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329CB44-6C7F-41F6-B710-BFA6F94D9247}"/>
              </a:ext>
            </a:extLst>
          </p:cNvPr>
          <p:cNvSpPr txBox="1"/>
          <p:nvPr/>
        </p:nvSpPr>
        <p:spPr>
          <a:xfrm>
            <a:off x="527406" y="1468858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B1216AA-7DFD-4476-8BFA-BE68FF1530D3}"/>
              </a:ext>
            </a:extLst>
          </p:cNvPr>
          <p:cNvSpPr txBox="1"/>
          <p:nvPr/>
        </p:nvSpPr>
        <p:spPr>
          <a:xfrm>
            <a:off x="515249" y="4804367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-0.6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5C42164-9B55-444D-9B24-9E2F8FF11804}"/>
              </a:ext>
            </a:extLst>
          </p:cNvPr>
          <p:cNvCxnSpPr>
            <a:cxnSpLocks/>
          </p:cNvCxnSpPr>
          <p:nvPr/>
        </p:nvCxnSpPr>
        <p:spPr>
          <a:xfrm flipH="1" flipV="1">
            <a:off x="1478331" y="50711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282714F-9AAA-4514-AB37-F90AF0D52D5A}"/>
              </a:ext>
            </a:extLst>
          </p:cNvPr>
          <p:cNvCxnSpPr>
            <a:cxnSpLocks/>
          </p:cNvCxnSpPr>
          <p:nvPr/>
        </p:nvCxnSpPr>
        <p:spPr>
          <a:xfrm flipH="1" flipV="1">
            <a:off x="1433625" y="4281328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5D1D635-E8B7-4F7B-807A-8137F5383006}"/>
              </a:ext>
            </a:extLst>
          </p:cNvPr>
          <p:cNvSpPr txBox="1"/>
          <p:nvPr/>
        </p:nvSpPr>
        <p:spPr>
          <a:xfrm>
            <a:off x="512177" y="399611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CC779C-3115-4893-BA2D-C599F7E83A0A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A861A4A-8C35-47AE-9109-C89E95A3758A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0EEC5B8-7335-4F57-99CC-8936E7C9DB6D}"/>
              </a:ext>
            </a:extLst>
          </p:cNvPr>
          <p:cNvSpPr txBox="1"/>
          <p:nvPr/>
        </p:nvSpPr>
        <p:spPr>
          <a:xfrm>
            <a:off x="4636037" y="5251508"/>
            <a:ext cx="3584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PHEW!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23E305A-E1BE-4A05-9188-C8B6B1128EAC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23E305A-E1BE-4A05-9188-C8B6B1128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D2B2BFD-F356-4352-A184-BF6A76BB8F34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D2B2BFD-F356-4352-A184-BF6A76BB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C7AD338-F11C-468C-9903-A7A3D1172593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C7AD338-F11C-468C-9903-A7A3D1172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FA29B4-353E-4E54-A346-95316FE79D5F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FA29B4-353E-4E54-A346-95316FE7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45AD86FC-3B59-45D5-A817-EED2164A3595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24F21C8-61D1-4142-9D4C-52A11A662A27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6F122D4-C131-4BEF-940A-CED443C1EB11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06C56E1-0245-4FAD-9B1E-96076A6DCFF0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3E335A2-E68D-4497-8CBD-D493BA9EDD55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3E335A2-E68D-4497-8CBD-D493BA9ED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E2C3AB4-4A21-41A0-9092-4DAEE90DB366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E2C3AB4-4A21-41A0-9092-4DAEE90DB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FBD73945-64B6-41AE-860E-8CB1D6950801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4A57C25-EDBC-4E22-94C6-B5BAA48EECAB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DCEBA2E-1A22-4F36-859B-48FD3C7C2A59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742167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B06B-8A75-4775-90B6-78B1E000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2FB4D-D7A0-4EC5-8857-63E6B3539EDE}"/>
              </a:ext>
            </a:extLst>
          </p:cNvPr>
          <p:cNvSpPr txBox="1"/>
          <p:nvPr/>
        </p:nvSpPr>
        <p:spPr>
          <a:xfrm>
            <a:off x="998290" y="1385391"/>
            <a:ext cx="7113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block computes backwards (g) * local gradient (df/dx</a:t>
            </a:r>
            <a:r>
              <a:rPr lang="en-US" sz="2800" baseline="-25000" dirty="0"/>
              <a:t>i</a:t>
            </a:r>
            <a:r>
              <a:rPr lang="en-US" sz="2800" dirty="0"/>
              <a:t>) at the evaluation point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944298-C81E-4C42-B4EE-7C02267106B4}"/>
              </a:ext>
            </a:extLst>
          </p:cNvPr>
          <p:cNvGrpSpPr/>
          <p:nvPr/>
        </p:nvGrpSpPr>
        <p:grpSpPr>
          <a:xfrm>
            <a:off x="406732" y="2451034"/>
            <a:ext cx="8420047" cy="4134938"/>
            <a:chOff x="406732" y="2357936"/>
            <a:chExt cx="8420047" cy="41349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064058-2CB4-43F4-A4A7-646A1A4B85BC}"/>
                </a:ext>
              </a:extLst>
            </p:cNvPr>
            <p:cNvSpPr/>
            <p:nvPr/>
          </p:nvSpPr>
          <p:spPr>
            <a:xfrm>
              <a:off x="3975258" y="2405776"/>
              <a:ext cx="1548465" cy="408709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0" spc="-150" dirty="0">
                  <a:solidFill>
                    <a:schemeClr val="tx1"/>
                  </a:solidFill>
                </a:rPr>
                <a:t>f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D19729F-77C0-4177-B977-114AB9B373E8}"/>
                </a:ext>
              </a:extLst>
            </p:cNvPr>
            <p:cNvGrpSpPr/>
            <p:nvPr/>
          </p:nvGrpSpPr>
          <p:grpSpPr>
            <a:xfrm>
              <a:off x="5523723" y="3842565"/>
              <a:ext cx="3303056" cy="1213520"/>
              <a:chOff x="5523723" y="4031581"/>
              <a:chExt cx="3303056" cy="12135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E9D277B-634E-48B3-94B1-0656D44C290F}"/>
                      </a:ext>
                    </a:extLst>
                  </p:cNvPr>
                  <p:cNvSpPr txBox="1"/>
                  <p:nvPr/>
                </p:nvSpPr>
                <p:spPr>
                  <a:xfrm>
                    <a:off x="6349049" y="4031581"/>
                    <a:ext cx="2477730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E9D277B-634E-48B3-94B1-0656D44C29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49049" y="4031581"/>
                    <a:ext cx="2477730" cy="55399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BB2FE6F-EB5B-4301-AD74-B21A5029A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23723" y="4308580"/>
                <a:ext cx="685800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3EC889F-3E2C-4A71-9294-92C08F10A6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23723" y="4968102"/>
                <a:ext cx="685800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C89F908-E64B-4782-9FC6-EA96FFC0D221}"/>
                      </a:ext>
                    </a:extLst>
                  </p:cNvPr>
                  <p:cNvSpPr txBox="1"/>
                  <p:nvPr/>
                </p:nvSpPr>
                <p:spPr>
                  <a:xfrm>
                    <a:off x="6461244" y="4691103"/>
                    <a:ext cx="1554480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C89F908-E64B-4782-9FC6-EA96FFC0D2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1244" y="4691103"/>
                    <a:ext cx="1554480" cy="5539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734DF6-F2BF-438D-BDA0-2DDFF2C426E9}"/>
                </a:ext>
              </a:extLst>
            </p:cNvPr>
            <p:cNvGrpSpPr/>
            <p:nvPr/>
          </p:nvGrpSpPr>
          <p:grpSpPr>
            <a:xfrm>
              <a:off x="493619" y="2357936"/>
              <a:ext cx="3481639" cy="1036648"/>
              <a:chOff x="493619" y="2217191"/>
              <a:chExt cx="3481639" cy="1036648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F4CDAE5-649D-4CC4-B6F4-B6E76785D9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9458" y="2499247"/>
                <a:ext cx="685800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0B67EBA-133F-416E-B9F6-60D69299DDCE}"/>
                      </a:ext>
                    </a:extLst>
                  </p:cNvPr>
                  <p:cNvSpPr txBox="1"/>
                  <p:nvPr/>
                </p:nvSpPr>
                <p:spPr>
                  <a:xfrm>
                    <a:off x="2663778" y="2217191"/>
                    <a:ext cx="573041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0B67EBA-133F-416E-B9F6-60D69299DD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3778" y="2217191"/>
                    <a:ext cx="573041" cy="5539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78007C3-874C-4E1A-8794-D34406DA2614}"/>
                      </a:ext>
                    </a:extLst>
                  </p:cNvPr>
                  <p:cNvSpPr txBox="1"/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36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78007C3-874C-4E1A-8794-D34406DA26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9F68648-8457-4E0C-A97B-DBBC850A20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6819" y="2976840"/>
                <a:ext cx="685800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373278B-26B7-4D18-B308-21D5AD1890C1}"/>
                </a:ext>
              </a:extLst>
            </p:cNvPr>
            <p:cNvCxnSpPr>
              <a:cxnSpLocks/>
            </p:cNvCxnSpPr>
            <p:nvPr/>
          </p:nvCxnSpPr>
          <p:spPr>
            <a:xfrm>
              <a:off x="3289458" y="3656458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4E31DD6-0C7D-4636-A34A-314E5D3C5C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6819" y="4134051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78A662-2952-4731-8D93-8721729DB5BF}"/>
                    </a:ext>
                  </a:extLst>
                </p:cNvPr>
                <p:cNvSpPr txBox="1"/>
                <p:nvPr/>
              </p:nvSpPr>
              <p:spPr>
                <a:xfrm>
                  <a:off x="440980" y="3857052"/>
                  <a:ext cx="274320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78A662-2952-4731-8D93-8721729DB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980" y="3857052"/>
                  <a:ext cx="2743200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C65733-8EC5-497D-A860-18639ACED8A5}"/>
                    </a:ext>
                  </a:extLst>
                </p:cNvPr>
                <p:cNvSpPr txBox="1"/>
                <p:nvPr/>
              </p:nvSpPr>
              <p:spPr>
                <a:xfrm>
                  <a:off x="2617006" y="3379459"/>
                  <a:ext cx="58375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C65733-8EC5-497D-A860-18639ACED8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7006" y="3379459"/>
                  <a:ext cx="583750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D0667B9-18C9-49AD-8703-5CECE5CF5D34}"/>
                </a:ext>
              </a:extLst>
            </p:cNvPr>
            <p:cNvGrpSpPr/>
            <p:nvPr/>
          </p:nvGrpSpPr>
          <p:grpSpPr>
            <a:xfrm>
              <a:off x="406732" y="5275971"/>
              <a:ext cx="3481639" cy="1036648"/>
              <a:chOff x="493619" y="2217191"/>
              <a:chExt cx="3481639" cy="1036648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BDA8399-530B-40DE-BB89-8F92AC46B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9458" y="2499247"/>
                <a:ext cx="685800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A08252F-785B-4909-9B70-765B03E2C70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3778" y="2217191"/>
                    <a:ext cx="613566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A08252F-785B-4909-9B70-765B03E2C7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3778" y="2217191"/>
                    <a:ext cx="613566" cy="55399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EE465D3-C980-419F-9D3B-E7CE6817D25D}"/>
                      </a:ext>
                    </a:extLst>
                  </p:cNvPr>
                  <p:cNvSpPr txBox="1"/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36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EE465D3-C980-419F-9D3B-E7CE6817D2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04A938E-1F36-4FFA-AFCE-21E34701F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6819" y="2976840"/>
                <a:ext cx="685800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B4D9C2-570C-4B28-AFA3-5A14A1764A81}"/>
                </a:ext>
              </a:extLst>
            </p:cNvPr>
            <p:cNvSpPr txBox="1"/>
            <p:nvPr/>
          </p:nvSpPr>
          <p:spPr>
            <a:xfrm>
              <a:off x="3066681" y="4168931"/>
              <a:ext cx="7384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dirty="0"/>
                <a:t>…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624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ED74-33BA-4D3E-96AB-B0C3E3FA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 Flowing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8BC1C-2D0E-440E-887D-A335E4FB3CBB}"/>
              </a:ext>
            </a:extLst>
          </p:cNvPr>
          <p:cNvSpPr txBox="1"/>
          <p:nvPr/>
        </p:nvSpPr>
        <p:spPr>
          <a:xfrm>
            <a:off x="268113" y="1385391"/>
            <a:ext cx="860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Gradients from different backwards sum 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04754-8156-4D83-99C2-B1CED8CB3D47}"/>
              </a:ext>
            </a:extLst>
          </p:cNvPr>
          <p:cNvSpPr/>
          <p:nvPr/>
        </p:nvSpPr>
        <p:spPr>
          <a:xfrm>
            <a:off x="3975258" y="3558537"/>
            <a:ext cx="1548465" cy="29343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0" spc="-150" dirty="0">
                <a:solidFill>
                  <a:schemeClr val="tx1"/>
                </a:solidFill>
              </a:rPr>
              <a:t>f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D1011C-0B1C-4021-BAE5-A803E1195520}"/>
              </a:ext>
            </a:extLst>
          </p:cNvPr>
          <p:cNvGrpSpPr/>
          <p:nvPr/>
        </p:nvGrpSpPr>
        <p:grpSpPr>
          <a:xfrm>
            <a:off x="5523723" y="3655269"/>
            <a:ext cx="3421421" cy="1213520"/>
            <a:chOff x="5523723" y="4031581"/>
            <a:chExt cx="3421421" cy="1213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860105A-FA5F-4B8E-9E98-FD10CB914D23}"/>
                    </a:ext>
                  </a:extLst>
                </p:cNvPr>
                <p:cNvSpPr txBox="1"/>
                <p:nvPr/>
              </p:nvSpPr>
              <p:spPr>
                <a:xfrm>
                  <a:off x="6349049" y="4031581"/>
                  <a:ext cx="259609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860105A-FA5F-4B8E-9E98-FD10CB914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049" y="4031581"/>
                  <a:ext cx="2596095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3CBC276-0594-407B-86F5-D3345CF55599}"/>
                </a:ext>
              </a:extLst>
            </p:cNvPr>
            <p:cNvCxnSpPr>
              <a:cxnSpLocks/>
            </p:cNvCxnSpPr>
            <p:nvPr/>
          </p:nvCxnSpPr>
          <p:spPr>
            <a:xfrm>
              <a:off x="5523723" y="4308580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059CB7F-8910-4E4A-B886-6482C0DFE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3723" y="4968102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221550-3C7C-4555-9285-53E1F4D2F574}"/>
                    </a:ext>
                  </a:extLst>
                </p:cNvPr>
                <p:cNvSpPr txBox="1"/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221550-3C7C-4555-9285-53E1F4D2F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C798F1-536F-4E0F-9408-DCE16EDF5305}"/>
              </a:ext>
            </a:extLst>
          </p:cNvPr>
          <p:cNvCxnSpPr>
            <a:cxnSpLocks/>
          </p:cNvCxnSpPr>
          <p:nvPr/>
        </p:nvCxnSpPr>
        <p:spPr>
          <a:xfrm>
            <a:off x="3289458" y="3840593"/>
            <a:ext cx="68580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9F5DA-A288-4796-8522-E47FCB6ADF76}"/>
                  </a:ext>
                </a:extLst>
              </p:cNvPr>
              <p:cNvSpPr txBox="1"/>
              <p:nvPr/>
            </p:nvSpPr>
            <p:spPr>
              <a:xfrm>
                <a:off x="2663778" y="3558537"/>
                <a:ext cx="5730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9F5DA-A288-4796-8522-E47FCB6AD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78" y="3558537"/>
                <a:ext cx="57304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2182ED-7E24-4249-B79B-E859F9D25510}"/>
              </a:ext>
            </a:extLst>
          </p:cNvPr>
          <p:cNvCxnSpPr>
            <a:cxnSpLocks/>
          </p:cNvCxnSpPr>
          <p:nvPr/>
        </p:nvCxnSpPr>
        <p:spPr>
          <a:xfrm flipH="1">
            <a:off x="3149932" y="4318186"/>
            <a:ext cx="685800" cy="0"/>
          </a:xfrm>
          <a:prstGeom prst="straightConnector1">
            <a:avLst/>
          </a:prstGeom>
          <a:ln w="1270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9B42D4-8F62-43C1-A362-017C14D722D2}"/>
              </a:ext>
            </a:extLst>
          </p:cNvPr>
          <p:cNvCxnSpPr>
            <a:cxnSpLocks/>
          </p:cNvCxnSpPr>
          <p:nvPr/>
        </p:nvCxnSpPr>
        <p:spPr>
          <a:xfrm>
            <a:off x="3202571" y="5651125"/>
            <a:ext cx="68580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3C347-7264-47DA-9137-16B5D38C56D0}"/>
                  </a:ext>
                </a:extLst>
              </p:cNvPr>
              <p:cNvSpPr txBox="1"/>
              <p:nvPr/>
            </p:nvSpPr>
            <p:spPr>
              <a:xfrm>
                <a:off x="2576891" y="5369069"/>
                <a:ext cx="6135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3C347-7264-47DA-9137-16B5D38C5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91" y="5369069"/>
                <a:ext cx="613566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6C3611-05F8-47F1-95B3-EA376EF53703}"/>
              </a:ext>
            </a:extLst>
          </p:cNvPr>
          <p:cNvCxnSpPr>
            <a:cxnSpLocks/>
          </p:cNvCxnSpPr>
          <p:nvPr/>
        </p:nvCxnSpPr>
        <p:spPr>
          <a:xfrm flipH="1">
            <a:off x="3149932" y="6128718"/>
            <a:ext cx="685800" cy="0"/>
          </a:xfrm>
          <a:prstGeom prst="straightConnector1">
            <a:avLst/>
          </a:prstGeom>
          <a:ln w="1270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C75FB0-893F-412B-B1D2-0FCF0D657F63}"/>
              </a:ext>
            </a:extLst>
          </p:cNvPr>
          <p:cNvSpPr txBox="1"/>
          <p:nvPr/>
        </p:nvSpPr>
        <p:spPr>
          <a:xfrm>
            <a:off x="3066681" y="4262029"/>
            <a:ext cx="738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/>
              <a:t>…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C76835-AE96-4B62-892C-0258E2253C83}"/>
              </a:ext>
            </a:extLst>
          </p:cNvPr>
          <p:cNvGrpSpPr/>
          <p:nvPr/>
        </p:nvGrpSpPr>
        <p:grpSpPr>
          <a:xfrm>
            <a:off x="5523723" y="5151308"/>
            <a:ext cx="3488812" cy="1213520"/>
            <a:chOff x="5523723" y="4031581"/>
            <a:chExt cx="3488812" cy="1213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59A7C06-8273-4158-9E68-9984077ED43E}"/>
                    </a:ext>
                  </a:extLst>
                </p:cNvPr>
                <p:cNvSpPr txBox="1"/>
                <p:nvPr/>
              </p:nvSpPr>
              <p:spPr>
                <a:xfrm>
                  <a:off x="6349049" y="4031581"/>
                  <a:ext cx="266348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59A7C06-8273-4158-9E68-9984077ED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049" y="4031581"/>
                  <a:ext cx="2663486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B3CDD9D-0696-4EA5-A4D2-F1B091C69428}"/>
                </a:ext>
              </a:extLst>
            </p:cNvPr>
            <p:cNvCxnSpPr>
              <a:cxnSpLocks/>
            </p:cNvCxnSpPr>
            <p:nvPr/>
          </p:nvCxnSpPr>
          <p:spPr>
            <a:xfrm>
              <a:off x="5523723" y="4308580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90D531A-BDAD-44C4-A534-C27AD93641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3723" y="4968102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94D522C-0FB1-4668-814E-361DAF883CFC}"/>
                    </a:ext>
                  </a:extLst>
                </p:cNvPr>
                <p:cNvSpPr txBox="1"/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94D522C-0FB1-4668-814E-361DAF883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B932CB-4F1F-487D-8360-9236CAAB6DE0}"/>
                  </a:ext>
                </a:extLst>
              </p:cNvPr>
              <p:cNvSpPr txBox="1"/>
              <p:nvPr/>
            </p:nvSpPr>
            <p:spPr>
              <a:xfrm>
                <a:off x="-319372" y="3950151"/>
                <a:ext cx="3399541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B932CB-4F1F-487D-8360-9236CAAB6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372" y="3950151"/>
                <a:ext cx="3399541" cy="6647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DE276D-1C94-4F1A-AAAB-1C922231AF48}"/>
                  </a:ext>
                </a:extLst>
              </p:cNvPr>
              <p:cNvSpPr txBox="1"/>
              <p:nvPr/>
            </p:nvSpPr>
            <p:spPr>
              <a:xfrm>
                <a:off x="-319372" y="5723188"/>
                <a:ext cx="3399541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DE276D-1C94-4F1A-AAAB-1C922231A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372" y="5723188"/>
                <a:ext cx="3399541" cy="6647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0AC897-56FA-4F29-B0BC-80FDCDA64FA7}"/>
                  </a:ext>
                </a:extLst>
              </p:cNvPr>
              <p:cNvSpPr txBox="1"/>
              <p:nvPr/>
            </p:nvSpPr>
            <p:spPr>
              <a:xfrm>
                <a:off x="2872230" y="2011359"/>
                <a:ext cx="3399541" cy="1196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0AC897-56FA-4F29-B0BC-80FDCDA64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230" y="2011359"/>
                <a:ext cx="3399541" cy="1196610"/>
              </a:xfrm>
              <a:prstGeom prst="rect">
                <a:avLst/>
              </a:prstGeom>
              <a:blipFill>
                <a:blip r:embed="rId10"/>
                <a:stretch>
                  <a:fillRect r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86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EDDA-0941-4F33-A8E3-AB6F752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 Flowing 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/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ED7DE-9C5D-412E-86A2-D2D875355791}"/>
              </a:ext>
            </a:extLst>
          </p:cNvPr>
          <p:cNvSpPr/>
          <p:nvPr/>
        </p:nvSpPr>
        <p:spPr>
          <a:xfrm>
            <a:off x="1637447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F9D88-CDC9-4D01-AB35-F7045FCBFBB5}"/>
              </a:ext>
            </a:extLst>
          </p:cNvPr>
          <p:cNvSpPr/>
          <p:nvPr/>
        </p:nvSpPr>
        <p:spPr>
          <a:xfrm>
            <a:off x="4122910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n+3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F5FA5-D7BB-4DB7-A3C1-0BC8098D8F03}"/>
              </a:ext>
            </a:extLst>
          </p:cNvPr>
          <p:cNvSpPr/>
          <p:nvPr/>
        </p:nvSpPr>
        <p:spPr>
          <a:xfrm>
            <a:off x="1637447" y="5401753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718C1-CA73-4CBB-B625-0284FBE5B242}"/>
              </a:ext>
            </a:extLst>
          </p:cNvPr>
          <p:cNvSpPr/>
          <p:nvPr/>
        </p:nvSpPr>
        <p:spPr>
          <a:xfrm>
            <a:off x="4122910" y="5401753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n+3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86D34A-E3F8-40B4-9F26-77B6D9B73EED}"/>
              </a:ext>
            </a:extLst>
          </p:cNvPr>
          <p:cNvSpPr/>
          <p:nvPr/>
        </p:nvSpPr>
        <p:spPr>
          <a:xfrm>
            <a:off x="6880315" y="2770030"/>
            <a:ext cx="777240" cy="201596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m*n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355F0E-03E4-4CF3-8ADF-32F3DB78B96D}"/>
              </a:ext>
            </a:extLst>
          </p:cNvPr>
          <p:cNvGrpSpPr/>
          <p:nvPr/>
        </p:nvGrpSpPr>
        <p:grpSpPr>
          <a:xfrm>
            <a:off x="2414687" y="2288775"/>
            <a:ext cx="1708223" cy="3256945"/>
            <a:chOff x="2414687" y="2288775"/>
            <a:chExt cx="1708223" cy="325694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228415A-ECB3-426A-8E3F-F45646ACD5D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743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A406CEC-0055-4FA6-A68A-49B32C45EEF4}"/>
                </a:ext>
              </a:extLst>
            </p:cNvPr>
            <p:cNvCxnSpPr>
              <a:cxnSpLocks/>
            </p:cNvCxnSpPr>
            <p:nvPr/>
          </p:nvCxnSpPr>
          <p:spPr>
            <a:xfrm>
              <a:off x="2414687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B30F88-1A73-4374-BC32-FCC067E74791}"/>
                </a:ext>
              </a:extLst>
            </p:cNvPr>
            <p:cNvCxnSpPr>
              <a:cxnSpLocks/>
            </p:cNvCxnSpPr>
            <p:nvPr/>
          </p:nvCxnSpPr>
          <p:spPr>
            <a:xfrm>
              <a:off x="3582232" y="550527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DAC6396-DE6D-40F0-BAAE-07335B1E9BBB}"/>
                </a:ext>
              </a:extLst>
            </p:cNvPr>
            <p:cNvCxnSpPr>
              <a:cxnSpLocks/>
            </p:cNvCxnSpPr>
            <p:nvPr/>
          </p:nvCxnSpPr>
          <p:spPr>
            <a:xfrm>
              <a:off x="2414687" y="550527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F62EA9-0463-4069-8843-1517D9E4C60D}"/>
                </a:ext>
              </a:extLst>
            </p:cNvPr>
            <p:cNvSpPr txBox="1"/>
            <p:nvPr/>
          </p:nvSpPr>
          <p:spPr>
            <a:xfrm>
              <a:off x="2887980" y="2288775"/>
              <a:ext cx="694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15516E-0E21-406F-879A-53BCEA8F14CA}"/>
                </a:ext>
              </a:extLst>
            </p:cNvPr>
            <p:cNvSpPr txBox="1"/>
            <p:nvPr/>
          </p:nvSpPr>
          <p:spPr>
            <a:xfrm>
              <a:off x="2766659" y="4960945"/>
              <a:ext cx="694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460297-B7CA-4B2B-840A-6C21C9BBB8AD}"/>
              </a:ext>
            </a:extLst>
          </p:cNvPr>
          <p:cNvGrpSpPr/>
          <p:nvPr/>
        </p:nvGrpSpPr>
        <p:grpSpPr>
          <a:xfrm>
            <a:off x="4900150" y="2333246"/>
            <a:ext cx="1980165" cy="3212474"/>
            <a:chOff x="4900150" y="2333246"/>
            <a:chExt cx="1980165" cy="32124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D56CB4-F243-44CC-9B0D-2087D8AC500C}"/>
                </a:ext>
              </a:extLst>
            </p:cNvPr>
            <p:cNvSpPr txBox="1"/>
            <p:nvPr/>
          </p:nvSpPr>
          <p:spPr>
            <a:xfrm>
              <a:off x="5290455" y="2333246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-x+3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7EB69B0-8FC6-4D53-8D95-125A07B43F26}"/>
                </a:ext>
              </a:extLst>
            </p:cNvPr>
            <p:cNvCxnSpPr>
              <a:cxnSpLocks/>
            </p:cNvCxnSpPr>
            <p:nvPr/>
          </p:nvCxnSpPr>
          <p:spPr>
            <a:xfrm>
              <a:off x="4900150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FE8D31D-E68D-4B78-9D01-1FC52AD8E435}"/>
                </a:ext>
              </a:extLst>
            </p:cNvPr>
            <p:cNvCxnSpPr>
              <a:cxnSpLocks/>
            </p:cNvCxnSpPr>
            <p:nvPr/>
          </p:nvCxnSpPr>
          <p:spPr>
            <a:xfrm>
              <a:off x="6342148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BFC393B-676E-4E05-AA53-C53A823B4BBF}"/>
                </a:ext>
              </a:extLst>
            </p:cNvPr>
            <p:cNvCxnSpPr>
              <a:cxnSpLocks/>
            </p:cNvCxnSpPr>
            <p:nvPr/>
          </p:nvCxnSpPr>
          <p:spPr>
            <a:xfrm>
              <a:off x="4900150" y="5495624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6CFF80-EB74-4A17-B947-E28A5BDFB5F7}"/>
                </a:ext>
              </a:extLst>
            </p:cNvPr>
            <p:cNvSpPr txBox="1"/>
            <p:nvPr/>
          </p:nvSpPr>
          <p:spPr>
            <a:xfrm>
              <a:off x="5169134" y="4960945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-x+3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0B1753C-0B72-47F0-9B5E-D46AC343A0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1802" y="3547272"/>
              <a:ext cx="0" cy="1948352"/>
            </a:xfrm>
            <a:prstGeom prst="straightConnector1">
              <a:avLst/>
            </a:prstGeom>
            <a:ln w="76200" cap="rnd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44FDF6C-37A3-4CE2-8B4C-66AA89B3DC89}"/>
                </a:ext>
              </a:extLst>
            </p:cNvPr>
            <p:cNvCxnSpPr>
              <a:cxnSpLocks/>
            </p:cNvCxnSpPr>
            <p:nvPr/>
          </p:nvCxnSpPr>
          <p:spPr>
            <a:xfrm>
              <a:off x="6551802" y="3547270"/>
              <a:ext cx="328513" cy="0"/>
            </a:xfrm>
            <a:prstGeom prst="straightConnector1">
              <a:avLst/>
            </a:prstGeom>
            <a:ln w="762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C714A36-61B8-4B3C-A0C0-BE6FE2C43CC9}"/>
                </a:ext>
              </a:extLst>
            </p:cNvPr>
            <p:cNvCxnSpPr>
              <a:cxnSpLocks/>
            </p:cNvCxnSpPr>
            <p:nvPr/>
          </p:nvCxnSpPr>
          <p:spPr>
            <a:xfrm>
              <a:off x="6174297" y="5495624"/>
              <a:ext cx="377505" cy="0"/>
            </a:xfrm>
            <a:prstGeom prst="straightConnector1">
              <a:avLst/>
            </a:prstGeom>
            <a:ln w="76200" cap="rnd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873C9B-58BE-4C18-B7FA-71A61693515F}"/>
              </a:ext>
            </a:extLst>
          </p:cNvPr>
          <p:cNvGrpSpPr/>
          <p:nvPr/>
        </p:nvGrpSpPr>
        <p:grpSpPr>
          <a:xfrm>
            <a:off x="7657555" y="3529232"/>
            <a:ext cx="1318665" cy="602813"/>
            <a:chOff x="7657555" y="3529232"/>
            <a:chExt cx="1318665" cy="602813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6569D8F-D45C-474E-9CC8-C10019A625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555" y="3529232"/>
              <a:ext cx="65307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34E274-A5C8-41A8-8B01-2A247172AD51}"/>
                </a:ext>
              </a:extLst>
            </p:cNvPr>
            <p:cNvSpPr txBox="1"/>
            <p:nvPr/>
          </p:nvSpPr>
          <p:spPr>
            <a:xfrm>
              <a:off x="7891174" y="3547270"/>
              <a:ext cx="1085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D8B5BE-396E-43FB-8120-5E76D7EBB33F}"/>
              </a:ext>
            </a:extLst>
          </p:cNvPr>
          <p:cNvGrpSpPr/>
          <p:nvPr/>
        </p:nvGrpSpPr>
        <p:grpSpPr>
          <a:xfrm>
            <a:off x="7568088" y="2185255"/>
            <a:ext cx="1485074" cy="689511"/>
            <a:chOff x="7568088" y="2185255"/>
            <a:chExt cx="1485074" cy="68951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DD35EB-8882-4135-81F7-4FF8E2263D68}"/>
                </a:ext>
              </a:extLst>
            </p:cNvPr>
            <p:cNvSpPr txBox="1"/>
            <p:nvPr/>
          </p:nvSpPr>
          <p:spPr>
            <a:xfrm>
              <a:off x="7568088" y="2185255"/>
              <a:ext cx="1485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(-x+3)</a:t>
              </a:r>
              <a:r>
                <a:rPr lang="en-US" sz="3200" baseline="30000" dirty="0">
                  <a:solidFill>
                    <a:schemeClr val="accent1"/>
                  </a:solidFill>
                </a:rPr>
                <a:t>2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35051DF-D927-4C77-9B59-6F8502EA7D7F}"/>
                </a:ext>
              </a:extLst>
            </p:cNvPr>
            <p:cNvCxnSpPr>
              <a:cxnSpLocks/>
            </p:cNvCxnSpPr>
            <p:nvPr/>
          </p:nvCxnSpPr>
          <p:spPr>
            <a:xfrm>
              <a:off x="7657555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8C03BCD4-4C5B-4E43-A34B-4007665428DE}"/>
              </a:ext>
            </a:extLst>
          </p:cNvPr>
          <p:cNvSpPr/>
          <p:nvPr/>
        </p:nvSpPr>
        <p:spPr>
          <a:xfrm>
            <a:off x="224931" y="4085892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1DD945-F0DB-4625-A575-7A98A0ED85FD}"/>
              </a:ext>
            </a:extLst>
          </p:cNvPr>
          <p:cNvGrpSpPr/>
          <p:nvPr/>
        </p:nvGrpSpPr>
        <p:grpSpPr>
          <a:xfrm>
            <a:off x="458197" y="2333247"/>
            <a:ext cx="1179250" cy="1709390"/>
            <a:chOff x="458197" y="2333247"/>
            <a:chExt cx="1179250" cy="170939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BE53658-2697-4C55-98C4-8357DD176B6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280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805868-A2FE-4F28-B82E-2F9DCB013085}"/>
                </a:ext>
              </a:extLst>
            </p:cNvPr>
            <p:cNvSpPr txBox="1"/>
            <p:nvPr/>
          </p:nvSpPr>
          <p:spPr>
            <a:xfrm>
              <a:off x="610762" y="2333247"/>
              <a:ext cx="453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x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7AF175D-4716-4DCE-B6D4-57289CB8C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197" y="2873550"/>
              <a:ext cx="641083" cy="1169087"/>
            </a:xfrm>
            <a:prstGeom prst="straightConnector1">
              <a:avLst/>
            </a:prstGeom>
            <a:ln w="76200" cap="rnd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B59FF3-4A6F-44C4-8734-9A0FDC93A40C}"/>
              </a:ext>
            </a:extLst>
          </p:cNvPr>
          <p:cNvGrpSpPr/>
          <p:nvPr/>
        </p:nvGrpSpPr>
        <p:grpSpPr>
          <a:xfrm>
            <a:off x="837509" y="4563583"/>
            <a:ext cx="799938" cy="941690"/>
            <a:chOff x="837509" y="4563583"/>
            <a:chExt cx="799938" cy="94169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82359A7-D838-4172-BCE4-E3B08E8CF40C}"/>
                </a:ext>
              </a:extLst>
            </p:cNvPr>
            <p:cNvCxnSpPr>
              <a:cxnSpLocks/>
            </p:cNvCxnSpPr>
            <p:nvPr/>
          </p:nvCxnSpPr>
          <p:spPr>
            <a:xfrm>
              <a:off x="837509" y="4863132"/>
              <a:ext cx="799938" cy="64214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A71E983-BBC4-4B06-99C9-56C014183A6E}"/>
                </a:ext>
              </a:extLst>
            </p:cNvPr>
            <p:cNvSpPr txBox="1"/>
            <p:nvPr/>
          </p:nvSpPr>
          <p:spPr>
            <a:xfrm>
              <a:off x="1124929" y="4563583"/>
              <a:ext cx="453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x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82EA52-FD53-460F-8357-86CA103DA3B0}"/>
              </a:ext>
            </a:extLst>
          </p:cNvPr>
          <p:cNvGrpSpPr/>
          <p:nvPr/>
        </p:nvGrpSpPr>
        <p:grpSpPr>
          <a:xfrm>
            <a:off x="4900148" y="3136612"/>
            <a:ext cx="1959170" cy="3334768"/>
            <a:chOff x="4900148" y="3136612"/>
            <a:chExt cx="1959170" cy="333476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C3C81E-73A0-4E47-90D1-C459622173E3}"/>
                </a:ext>
              </a:extLst>
            </p:cNvPr>
            <p:cNvGrpSpPr/>
            <p:nvPr/>
          </p:nvGrpSpPr>
          <p:grpSpPr>
            <a:xfrm>
              <a:off x="4900149" y="3136612"/>
              <a:ext cx="1959169" cy="584775"/>
              <a:chOff x="4900149" y="3136612"/>
              <a:chExt cx="1959169" cy="584775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6F2D702-F1AB-4C5E-83FB-0C9CEF4479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21151" y="3158650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038F56F-DFA7-45DA-A8B7-3408A7C8DD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00149" y="3158650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92F8647-028D-4560-9D51-E812B85BEB12}"/>
                  </a:ext>
                </a:extLst>
              </p:cNvPr>
              <p:cNvSpPr txBox="1"/>
              <p:nvPr/>
            </p:nvSpPr>
            <p:spPr>
              <a:xfrm>
                <a:off x="5332353" y="3136612"/>
                <a:ext cx="1030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>
                    <a:solidFill>
                      <a:schemeClr val="accent2"/>
                    </a:solidFill>
                  </a:rPr>
                  <a:t>-x+3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1CC880-2A39-4209-825C-19AA7BD3AEB6}"/>
                </a:ext>
              </a:extLst>
            </p:cNvPr>
            <p:cNvGrpSpPr/>
            <p:nvPr/>
          </p:nvGrpSpPr>
          <p:grpSpPr>
            <a:xfrm>
              <a:off x="4900148" y="3866203"/>
              <a:ext cx="1959170" cy="2605177"/>
              <a:chOff x="4900148" y="3866203"/>
              <a:chExt cx="1959170" cy="2605177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A074B8ED-C2C3-4DEF-B89F-E763DCA4D6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78537" y="6010235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8511883-D123-436B-8262-28FD3F3F94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00148" y="6010235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FC73D25C-1C8A-4817-97B0-AC3D1AAB84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6058" y="3866203"/>
                <a:ext cx="143260" cy="0"/>
              </a:xfrm>
              <a:prstGeom prst="straightConnector1">
                <a:avLst/>
              </a:prstGeom>
              <a:ln w="76200" cap="rnd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66DEF17-DD62-4178-BE13-2B5A434778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6058" y="3866205"/>
                <a:ext cx="0" cy="2144030"/>
              </a:xfrm>
              <a:prstGeom prst="straightConnector1">
                <a:avLst/>
              </a:prstGeom>
              <a:ln w="76200" cap="rnd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B16132-9F51-4AE2-99CA-CD4CA7BE2631}"/>
                  </a:ext>
                </a:extLst>
              </p:cNvPr>
              <p:cNvSpPr txBox="1"/>
              <p:nvPr/>
            </p:nvSpPr>
            <p:spPr>
              <a:xfrm>
                <a:off x="5290455" y="5886605"/>
                <a:ext cx="1030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>
                    <a:solidFill>
                      <a:schemeClr val="accent2"/>
                    </a:solidFill>
                  </a:rPr>
                  <a:t>-x+3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293353-4789-4B78-87C0-3B65DCA99B78}"/>
              </a:ext>
            </a:extLst>
          </p:cNvPr>
          <p:cNvGrpSpPr/>
          <p:nvPr/>
        </p:nvGrpSpPr>
        <p:grpSpPr>
          <a:xfrm>
            <a:off x="2414685" y="3136612"/>
            <a:ext cx="1705713" cy="3334768"/>
            <a:chOff x="2414685" y="3136612"/>
            <a:chExt cx="1705713" cy="333476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3131AA2-D6F3-4739-AAD0-F17296AA0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2231" y="3158650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8A9B19D-C3C4-4F69-80F7-7D44FBF8D0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4686" y="3158650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351A9F7-6A52-4AF2-8775-1D98ADB33F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2231" y="6010235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3B81115-7C85-4E7E-A4A9-E29BE98603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4685" y="6010235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1C8F6D2-36FB-4399-A898-31A3C9C1A12E}"/>
                </a:ext>
              </a:extLst>
            </p:cNvPr>
            <p:cNvSpPr txBox="1"/>
            <p:nvPr/>
          </p:nvSpPr>
          <p:spPr>
            <a:xfrm>
              <a:off x="2696661" y="5886605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-x+3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9927D7-F82F-4C0C-8725-AF64DDD47610}"/>
                </a:ext>
              </a:extLst>
            </p:cNvPr>
            <p:cNvSpPr txBox="1"/>
            <p:nvPr/>
          </p:nvSpPr>
          <p:spPr>
            <a:xfrm>
              <a:off x="2696661" y="3136612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-x+3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FB8A36-A418-418A-8038-8C3B5508AD32}"/>
              </a:ext>
            </a:extLst>
          </p:cNvPr>
          <p:cNvGrpSpPr/>
          <p:nvPr/>
        </p:nvGrpSpPr>
        <p:grpSpPr>
          <a:xfrm>
            <a:off x="217591" y="3204465"/>
            <a:ext cx="1633684" cy="2926030"/>
            <a:chOff x="217591" y="3204465"/>
            <a:chExt cx="1633684" cy="292603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EFC46F4-2AF8-403E-AC0F-8C72F642F4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566" y="3204465"/>
              <a:ext cx="520047" cy="81166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903BA99-D92C-41E0-9C91-8BAFEB46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902" y="4906387"/>
              <a:ext cx="1167547" cy="98530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B1657BE-D281-47FB-80F8-3FF46E397BA3}"/>
                </a:ext>
              </a:extLst>
            </p:cNvPr>
            <p:cNvSpPr txBox="1"/>
            <p:nvPr/>
          </p:nvSpPr>
          <p:spPr>
            <a:xfrm>
              <a:off x="820579" y="3498309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x-3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F03B5F4-99CE-4264-AC07-09F34A14F2A0}"/>
                </a:ext>
              </a:extLst>
            </p:cNvPr>
            <p:cNvCxnSpPr>
              <a:cxnSpLocks/>
            </p:cNvCxnSpPr>
            <p:nvPr/>
          </p:nvCxnSpPr>
          <p:spPr>
            <a:xfrm>
              <a:off x="1296733" y="3204465"/>
              <a:ext cx="272008" cy="0"/>
            </a:xfrm>
            <a:prstGeom prst="straightConnector1">
              <a:avLst/>
            </a:prstGeom>
            <a:ln w="76200" cap="rnd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DD2FB05-58F5-401D-AF70-DC3BE5DCECCC}"/>
                </a:ext>
              </a:extLst>
            </p:cNvPr>
            <p:cNvSpPr txBox="1"/>
            <p:nvPr/>
          </p:nvSpPr>
          <p:spPr>
            <a:xfrm>
              <a:off x="217591" y="5545720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x-3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8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A5EE-2032-4774-B544-0C89364C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the Gradient – Review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6A2EC-B0EE-4E6C-A996-7259A9D965E1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6A2EC-B0EE-4E6C-A996-7259A9D96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9C08E32-D1C5-4B45-AB7B-B0EB6A93341B}"/>
              </a:ext>
            </a:extLst>
          </p:cNvPr>
          <p:cNvGrpSpPr/>
          <p:nvPr/>
        </p:nvGrpSpPr>
        <p:grpSpPr>
          <a:xfrm>
            <a:off x="1732601" y="2118196"/>
            <a:ext cx="5678798" cy="492443"/>
            <a:chOff x="1008333" y="2217653"/>
            <a:chExt cx="5678798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8D61B6E-2DFF-40F9-ACEE-756DBA083131}"/>
                    </a:ext>
                  </a:extLst>
                </p:cNvPr>
                <p:cNvSpPr txBox="1"/>
                <p:nvPr/>
              </p:nvSpPr>
              <p:spPr>
                <a:xfrm>
                  <a:off x="1008333" y="2217653"/>
                  <a:ext cx="130990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A0B5A9F-D879-4C70-BE1D-F697FBFA8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333" y="2217653"/>
                  <a:ext cx="130990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F3FA6E7-3E15-4DA0-AA63-E58E5D7E012A}"/>
                    </a:ext>
                  </a:extLst>
                </p:cNvPr>
                <p:cNvSpPr txBox="1"/>
                <p:nvPr/>
              </p:nvSpPr>
              <p:spPr>
                <a:xfrm>
                  <a:off x="2906866" y="2217653"/>
                  <a:ext cx="180241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893287E-9547-4052-8BD8-52318A7CB8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866" y="2217653"/>
                  <a:ext cx="1802416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668629B-B4A0-49CD-88F0-C2E94B44481D}"/>
                    </a:ext>
                  </a:extLst>
                </p:cNvPr>
                <p:cNvSpPr txBox="1"/>
                <p:nvPr/>
              </p:nvSpPr>
              <p:spPr>
                <a:xfrm>
                  <a:off x="5297905" y="2217653"/>
                  <a:ext cx="138922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3302DDE-725D-4DA0-B2F3-2C8105A94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905" y="2217653"/>
                  <a:ext cx="1389226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87C341-FE00-4590-ACE3-3CF805558239}"/>
              </a:ext>
            </a:extLst>
          </p:cNvPr>
          <p:cNvGrpSpPr/>
          <p:nvPr/>
        </p:nvGrpSpPr>
        <p:grpSpPr>
          <a:xfrm>
            <a:off x="1600063" y="2936557"/>
            <a:ext cx="1574790" cy="1019318"/>
            <a:chOff x="1600063" y="2936557"/>
            <a:chExt cx="1574790" cy="1019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76614D-3EB9-4B2D-BF39-857071580EB4}"/>
                    </a:ext>
                  </a:extLst>
                </p:cNvPr>
                <p:cNvSpPr txBox="1"/>
                <p:nvPr/>
              </p:nvSpPr>
              <p:spPr>
                <a:xfrm>
                  <a:off x="1600063" y="2936557"/>
                  <a:ext cx="579518" cy="10193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76614D-3EB9-4B2D-BF39-857071580E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063" y="2936557"/>
                  <a:ext cx="579518" cy="101931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F93EBF6-6132-4D09-A238-9FB06B022A19}"/>
                    </a:ext>
                  </a:extLst>
                </p:cNvPr>
                <p:cNvSpPr txBox="1"/>
                <p:nvPr/>
              </p:nvSpPr>
              <p:spPr>
                <a:xfrm>
                  <a:off x="2179581" y="3199994"/>
                  <a:ext cx="99527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F93EBF6-6132-4D09-A238-9FB06B022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581" y="3199994"/>
                  <a:ext cx="995272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091F38-31E4-4C6B-B415-D56488CB47A1}"/>
              </a:ext>
            </a:extLst>
          </p:cNvPr>
          <p:cNvGrpSpPr/>
          <p:nvPr/>
        </p:nvGrpSpPr>
        <p:grpSpPr>
          <a:xfrm>
            <a:off x="3861678" y="2936557"/>
            <a:ext cx="1348254" cy="936410"/>
            <a:chOff x="3861678" y="2936557"/>
            <a:chExt cx="1348254" cy="936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0C0447-08B9-4195-94B4-4EF6718F6646}"/>
                    </a:ext>
                  </a:extLst>
                </p:cNvPr>
                <p:cNvSpPr txBox="1"/>
                <p:nvPr/>
              </p:nvSpPr>
              <p:spPr>
                <a:xfrm>
                  <a:off x="3861678" y="2936557"/>
                  <a:ext cx="579518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0C0447-08B9-4195-94B4-4EF6718F6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678" y="2936557"/>
                  <a:ext cx="579518" cy="9364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C6B15A9-186F-477E-BE88-D2601715CE0F}"/>
                    </a:ext>
                  </a:extLst>
                </p:cNvPr>
                <p:cNvSpPr txBox="1"/>
                <p:nvPr/>
              </p:nvSpPr>
              <p:spPr>
                <a:xfrm>
                  <a:off x="4448313" y="3199994"/>
                  <a:ext cx="76161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C6B15A9-186F-477E-BE88-D2601715C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313" y="3199994"/>
                  <a:ext cx="761619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3D4DEC-CD63-4AE8-85B4-12E35676A990}"/>
              </a:ext>
            </a:extLst>
          </p:cNvPr>
          <p:cNvGrpSpPr/>
          <p:nvPr/>
        </p:nvGrpSpPr>
        <p:grpSpPr>
          <a:xfrm>
            <a:off x="5864742" y="2936557"/>
            <a:ext cx="1786660" cy="936410"/>
            <a:chOff x="5864742" y="2936557"/>
            <a:chExt cx="1786660" cy="936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106D74-A993-4D34-8818-AD2AEBF3A8A4}"/>
                    </a:ext>
                  </a:extLst>
                </p:cNvPr>
                <p:cNvSpPr txBox="1"/>
                <p:nvPr/>
              </p:nvSpPr>
              <p:spPr>
                <a:xfrm>
                  <a:off x="5864742" y="2936557"/>
                  <a:ext cx="761619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106D74-A993-4D34-8818-AD2AEBF3A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742" y="2936557"/>
                  <a:ext cx="761619" cy="9364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CE34286-836B-404D-B7EE-57AE01FDE477}"/>
                    </a:ext>
                  </a:extLst>
                </p:cNvPr>
                <p:cNvSpPr txBox="1"/>
                <p:nvPr/>
              </p:nvSpPr>
              <p:spPr>
                <a:xfrm>
                  <a:off x="6583609" y="3199994"/>
                  <a:ext cx="106779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CE34286-836B-404D-B7EE-57AE01FDE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609" y="3199994"/>
                  <a:ext cx="1067793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0E6AA5-D3D9-4F99-A2DA-B04E1B323C50}"/>
                  </a:ext>
                </a:extLst>
              </p:cNvPr>
              <p:cNvSpPr/>
              <p:nvPr/>
            </p:nvSpPr>
            <p:spPr>
              <a:xfrm>
                <a:off x="4177435" y="5217302"/>
                <a:ext cx="28458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0E6AA5-D3D9-4F99-A2DA-B04E1B323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35" y="5217302"/>
                <a:ext cx="284584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3AEDE1-82E7-40FB-B287-0802B810C8E6}"/>
                  </a:ext>
                </a:extLst>
              </p:cNvPr>
              <p:cNvSpPr/>
              <p:nvPr/>
            </p:nvSpPr>
            <p:spPr>
              <a:xfrm>
                <a:off x="4177435" y="5802077"/>
                <a:ext cx="18928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3AEDE1-82E7-40FB-B287-0802B810C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35" y="5802077"/>
                <a:ext cx="189289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AFFA2FE-CE15-4811-8C27-A940B4EDC8CD}"/>
              </a:ext>
            </a:extLst>
          </p:cNvPr>
          <p:cNvGrpSpPr/>
          <p:nvPr/>
        </p:nvGrpSpPr>
        <p:grpSpPr>
          <a:xfrm>
            <a:off x="1600063" y="4247362"/>
            <a:ext cx="5280997" cy="1019318"/>
            <a:chOff x="1600063" y="4247362"/>
            <a:chExt cx="5280997" cy="1019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B8AD0AD-BEEC-4B28-93DB-57E11843B94F}"/>
                    </a:ext>
                  </a:extLst>
                </p:cNvPr>
                <p:cNvSpPr txBox="1"/>
                <p:nvPr/>
              </p:nvSpPr>
              <p:spPr>
                <a:xfrm>
                  <a:off x="1600063" y="4247362"/>
                  <a:ext cx="2635593" cy="10193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B8AD0AD-BEEC-4B28-93DB-57E11843B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063" y="4247362"/>
                  <a:ext cx="2635593" cy="10193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79DF0C8-B565-468E-AC4B-69C8CD57033B}"/>
                    </a:ext>
                  </a:extLst>
                </p:cNvPr>
                <p:cNvSpPr/>
                <p:nvPr/>
              </p:nvSpPr>
              <p:spPr>
                <a:xfrm>
                  <a:off x="4177435" y="4464633"/>
                  <a:ext cx="270362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∗1∗−1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79DF0C8-B565-468E-AC4B-69C8CD570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435" y="4464633"/>
                  <a:ext cx="2703625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DBCE93-EBCC-479C-AAA8-2B808B4BC80A}"/>
              </a:ext>
            </a:extLst>
          </p:cNvPr>
          <p:cNvGrpSpPr/>
          <p:nvPr/>
        </p:nvGrpSpPr>
        <p:grpSpPr>
          <a:xfrm>
            <a:off x="1417739" y="4051883"/>
            <a:ext cx="2952925" cy="1957384"/>
            <a:chOff x="1417739" y="4051883"/>
            <a:chExt cx="2952925" cy="195738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EF6245-13A7-48DC-8ECB-29A7839BF22E}"/>
                </a:ext>
              </a:extLst>
            </p:cNvPr>
            <p:cNvSpPr/>
            <p:nvPr/>
          </p:nvSpPr>
          <p:spPr>
            <a:xfrm>
              <a:off x="1417739" y="4051883"/>
              <a:ext cx="2952925" cy="136165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724F3A-64BA-4906-A540-6EEA51C0ACB5}"/>
                </a:ext>
              </a:extLst>
            </p:cNvPr>
            <p:cNvSpPr txBox="1"/>
            <p:nvPr/>
          </p:nvSpPr>
          <p:spPr>
            <a:xfrm>
              <a:off x="1417739" y="5424492"/>
              <a:ext cx="2147581" cy="584775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3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EDDA-0941-4F33-A8E3-AB6F752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 Flowing 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/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E53658-2697-4C55-98C4-8357DD176B64}"/>
              </a:ext>
            </a:extLst>
          </p:cNvPr>
          <p:cNvCxnSpPr>
            <a:cxnSpLocks/>
          </p:cNvCxnSpPr>
          <p:nvPr/>
        </p:nvCxnSpPr>
        <p:spPr>
          <a:xfrm>
            <a:off x="1099280" y="2874766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2359A7-D838-4172-BCE4-E3B08E8CF40C}"/>
              </a:ext>
            </a:extLst>
          </p:cNvPr>
          <p:cNvCxnSpPr>
            <a:cxnSpLocks/>
          </p:cNvCxnSpPr>
          <p:nvPr/>
        </p:nvCxnSpPr>
        <p:spPr>
          <a:xfrm>
            <a:off x="837509" y="4863132"/>
            <a:ext cx="799938" cy="6421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D805868-A2FE-4F28-B82E-2F9DCB013085}"/>
              </a:ext>
            </a:extLst>
          </p:cNvPr>
          <p:cNvSpPr txBox="1"/>
          <p:nvPr/>
        </p:nvSpPr>
        <p:spPr>
          <a:xfrm>
            <a:off x="610762" y="2333247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EFC46F4-2AF8-403E-AC0F-8C72F642F442}"/>
              </a:ext>
            </a:extLst>
          </p:cNvPr>
          <p:cNvCxnSpPr>
            <a:cxnSpLocks/>
          </p:cNvCxnSpPr>
          <p:nvPr/>
        </p:nvCxnSpPr>
        <p:spPr>
          <a:xfrm flipH="1">
            <a:off x="760566" y="3204465"/>
            <a:ext cx="520047" cy="8116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903BA99-D92C-41E0-9C91-8BAFEB4695B8}"/>
              </a:ext>
            </a:extLst>
          </p:cNvPr>
          <p:cNvCxnSpPr>
            <a:cxnSpLocks/>
          </p:cNvCxnSpPr>
          <p:nvPr/>
        </p:nvCxnSpPr>
        <p:spPr>
          <a:xfrm flipH="1" flipV="1">
            <a:off x="469902" y="4906387"/>
            <a:ext cx="1167547" cy="98530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C03BCD4-4C5B-4E43-A34B-4007665428DE}"/>
              </a:ext>
            </a:extLst>
          </p:cNvPr>
          <p:cNvSpPr/>
          <p:nvPr/>
        </p:nvSpPr>
        <p:spPr>
          <a:xfrm>
            <a:off x="224931" y="4085892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7AF175D-4716-4DCE-B6D4-57289CB8C4B2}"/>
              </a:ext>
            </a:extLst>
          </p:cNvPr>
          <p:cNvCxnSpPr>
            <a:cxnSpLocks/>
          </p:cNvCxnSpPr>
          <p:nvPr/>
        </p:nvCxnSpPr>
        <p:spPr>
          <a:xfrm flipV="1">
            <a:off x="458197" y="2873550"/>
            <a:ext cx="641083" cy="1169087"/>
          </a:xfrm>
          <a:prstGeom prst="straightConnector1">
            <a:avLst/>
          </a:prstGeom>
          <a:ln w="76200" cap="rnd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A71E983-BBC4-4B06-99C9-56C014183A6E}"/>
              </a:ext>
            </a:extLst>
          </p:cNvPr>
          <p:cNvSpPr txBox="1"/>
          <p:nvPr/>
        </p:nvSpPr>
        <p:spPr>
          <a:xfrm>
            <a:off x="1124929" y="4563583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B1657BE-D281-47FB-80F8-3FF46E397BA3}"/>
              </a:ext>
            </a:extLst>
          </p:cNvPr>
          <p:cNvSpPr txBox="1"/>
          <p:nvPr/>
        </p:nvSpPr>
        <p:spPr>
          <a:xfrm>
            <a:off x="820579" y="3498309"/>
            <a:ext cx="103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x-3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F03B5F4-99CE-4264-AC07-09F34A14F2A0}"/>
              </a:ext>
            </a:extLst>
          </p:cNvPr>
          <p:cNvCxnSpPr>
            <a:cxnSpLocks/>
          </p:cNvCxnSpPr>
          <p:nvPr/>
        </p:nvCxnSpPr>
        <p:spPr>
          <a:xfrm>
            <a:off x="1296733" y="3204465"/>
            <a:ext cx="272008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DD2FB05-58F5-401D-AF70-DC3BE5DCECCC}"/>
              </a:ext>
            </a:extLst>
          </p:cNvPr>
          <p:cNvSpPr txBox="1"/>
          <p:nvPr/>
        </p:nvSpPr>
        <p:spPr>
          <a:xfrm>
            <a:off x="217591" y="5545720"/>
            <a:ext cx="103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x-3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4E76857-A062-491D-8BE8-FA4970A8A362}"/>
                  </a:ext>
                </a:extLst>
              </p:cNvPr>
              <p:cNvSpPr txBox="1"/>
              <p:nvPr/>
            </p:nvSpPr>
            <p:spPr>
              <a:xfrm>
                <a:off x="3950002" y="4276806"/>
                <a:ext cx="2242345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4E76857-A062-491D-8BE8-FA4970A8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002" y="4276806"/>
                <a:ext cx="224234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5A60265-2C82-406D-AF30-51E6011730E0}"/>
              </a:ext>
            </a:extLst>
          </p:cNvPr>
          <p:cNvGrpSpPr/>
          <p:nvPr/>
        </p:nvGrpSpPr>
        <p:grpSpPr>
          <a:xfrm>
            <a:off x="3349512" y="3105101"/>
            <a:ext cx="5302734" cy="1228926"/>
            <a:chOff x="4104114" y="3619796"/>
            <a:chExt cx="5302734" cy="12289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B34BF01-B2BB-4BFC-8B87-4FB219A67B33}"/>
                    </a:ext>
                  </a:extLst>
                </p:cNvPr>
                <p:cNvSpPr txBox="1"/>
                <p:nvPr/>
              </p:nvSpPr>
              <p:spPr>
                <a:xfrm>
                  <a:off x="4683632" y="3855241"/>
                  <a:ext cx="4723216" cy="646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B34BF01-B2BB-4BFC-8B87-4FB219A67B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632" y="3855241"/>
                  <a:ext cx="472321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8E3492B-E675-4F64-AADD-7DE5D11239C5}"/>
                    </a:ext>
                  </a:extLst>
                </p:cNvPr>
                <p:cNvSpPr txBox="1"/>
                <p:nvPr/>
              </p:nvSpPr>
              <p:spPr>
                <a:xfrm>
                  <a:off x="4104114" y="3619796"/>
                  <a:ext cx="761169" cy="12289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8E3492B-E675-4F64-AADD-7DE5D1123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114" y="3619796"/>
                  <a:ext cx="761169" cy="122892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8963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8E14-5A30-4CAA-A919-C9F1932A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97692-DB59-4903-BD21-6BF0FB00D0D5}"/>
              </a:ext>
            </a:extLst>
          </p:cNvPr>
          <p:cNvSpPr/>
          <p:nvPr/>
        </p:nvSpPr>
        <p:spPr>
          <a:xfrm>
            <a:off x="2412549" y="3321254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/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998D6-10FF-4DD4-BC01-69C16019E87C}"/>
              </a:ext>
            </a:extLst>
          </p:cNvPr>
          <p:cNvSpPr txBox="1"/>
          <p:nvPr/>
        </p:nvSpPr>
        <p:spPr>
          <a:xfrm>
            <a:off x="276312" y="2362179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2C294-EF1A-460A-BBC4-3766D0E00735}"/>
              </a:ext>
            </a:extLst>
          </p:cNvPr>
          <p:cNvSpPr txBox="1"/>
          <p:nvPr/>
        </p:nvSpPr>
        <p:spPr>
          <a:xfrm>
            <a:off x="276312" y="287688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3CB25-E547-43D4-BDF6-38B645ECF98F}"/>
              </a:ext>
            </a:extLst>
          </p:cNvPr>
          <p:cNvSpPr txBox="1"/>
          <p:nvPr/>
        </p:nvSpPr>
        <p:spPr>
          <a:xfrm>
            <a:off x="276311" y="4251971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5E04C-720D-4CF1-8228-697145B34888}"/>
              </a:ext>
            </a:extLst>
          </p:cNvPr>
          <p:cNvSpPr txBox="1"/>
          <p:nvPr/>
        </p:nvSpPr>
        <p:spPr>
          <a:xfrm>
            <a:off x="276311" y="529412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A472E-9B77-4955-A0F3-181AAC501A2E}"/>
              </a:ext>
            </a:extLst>
          </p:cNvPr>
          <p:cNvSpPr txBox="1"/>
          <p:nvPr/>
        </p:nvSpPr>
        <p:spPr>
          <a:xfrm>
            <a:off x="276311" y="379459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DEF22-D734-4E5B-85D8-1B9469B2E26A}"/>
              </a:ext>
            </a:extLst>
          </p:cNvPr>
          <p:cNvSpPr/>
          <p:nvPr/>
        </p:nvSpPr>
        <p:spPr>
          <a:xfrm>
            <a:off x="4589078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n*-1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E3717E-6506-477D-9F2A-964CD19D4FBD}"/>
              </a:ext>
            </a:extLst>
          </p:cNvPr>
          <p:cNvSpPr/>
          <p:nvPr/>
        </p:nvSpPr>
        <p:spPr>
          <a:xfrm>
            <a:off x="6923326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n+1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F189F7-44EC-4A31-830E-80A017FD0E23}"/>
              </a:ext>
            </a:extLst>
          </p:cNvPr>
          <p:cNvSpPr/>
          <p:nvPr/>
        </p:nvSpPr>
        <p:spPr>
          <a:xfrm>
            <a:off x="5756202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e</a:t>
            </a:r>
            <a:r>
              <a:rPr lang="en-US" sz="2600" spc="-150" baseline="30000" dirty="0" err="1">
                <a:solidFill>
                  <a:schemeClr val="tx1"/>
                </a:solidFill>
              </a:rPr>
              <a:t>n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4CAE89-280E-4E03-9891-02EDA803BB0D}"/>
              </a:ext>
            </a:extLst>
          </p:cNvPr>
          <p:cNvSpPr/>
          <p:nvPr/>
        </p:nvSpPr>
        <p:spPr>
          <a:xfrm>
            <a:off x="8090449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1/x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9A3F62-DF03-4B0E-A71D-00AE3AD73A20}"/>
              </a:ext>
            </a:extLst>
          </p:cNvPr>
          <p:cNvGrpSpPr/>
          <p:nvPr/>
        </p:nvGrpSpPr>
        <p:grpSpPr>
          <a:xfrm>
            <a:off x="1450385" y="2651760"/>
            <a:ext cx="777240" cy="2116228"/>
            <a:chOff x="1450385" y="2651760"/>
            <a:chExt cx="777240" cy="21162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0B122F-D2CC-4012-B29C-2D1180004EB6}"/>
                </a:ext>
              </a:extLst>
            </p:cNvPr>
            <p:cNvSpPr/>
            <p:nvPr/>
          </p:nvSpPr>
          <p:spPr>
            <a:xfrm>
              <a:off x="1450385" y="3990748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FE6B6-11E0-4DE2-B97E-590533F7E65A}"/>
                </a:ext>
              </a:extLst>
            </p:cNvPr>
            <p:cNvSpPr/>
            <p:nvPr/>
          </p:nvSpPr>
          <p:spPr>
            <a:xfrm>
              <a:off x="1450385" y="2651760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467551-F468-42E0-B099-5B74F57F1299}"/>
              </a:ext>
            </a:extLst>
          </p:cNvPr>
          <p:cNvSpPr/>
          <p:nvPr/>
        </p:nvSpPr>
        <p:spPr>
          <a:xfrm>
            <a:off x="3421954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C695E5-7391-421A-8636-853797735C6A}"/>
              </a:ext>
            </a:extLst>
          </p:cNvPr>
          <p:cNvCxnSpPr>
            <a:cxnSpLocks/>
          </p:cNvCxnSpPr>
          <p:nvPr/>
        </p:nvCxnSpPr>
        <p:spPr>
          <a:xfrm>
            <a:off x="912218" y="283110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A5C6CB-577A-42BE-A609-4F2996E3381D}"/>
              </a:ext>
            </a:extLst>
          </p:cNvPr>
          <p:cNvCxnSpPr>
            <a:cxnSpLocks/>
          </p:cNvCxnSpPr>
          <p:nvPr/>
        </p:nvCxnSpPr>
        <p:spPr>
          <a:xfrm>
            <a:off x="912218" y="3234803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4163EF-1FA4-44C4-B8C2-4EBE3AD8AE50}"/>
              </a:ext>
            </a:extLst>
          </p:cNvPr>
          <p:cNvCxnSpPr>
            <a:cxnSpLocks/>
          </p:cNvCxnSpPr>
          <p:nvPr/>
        </p:nvCxnSpPr>
        <p:spPr>
          <a:xfrm>
            <a:off x="912217" y="4133000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786344-9B4F-4820-9C21-6CD9768C9E30}"/>
              </a:ext>
            </a:extLst>
          </p:cNvPr>
          <p:cNvCxnSpPr>
            <a:cxnSpLocks/>
          </p:cNvCxnSpPr>
          <p:nvPr/>
        </p:nvCxnSpPr>
        <p:spPr>
          <a:xfrm>
            <a:off x="912216" y="4593318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73343C-485E-470B-BEF2-64A8BC2ABF68}"/>
              </a:ext>
            </a:extLst>
          </p:cNvPr>
          <p:cNvCxnSpPr>
            <a:cxnSpLocks/>
          </p:cNvCxnSpPr>
          <p:nvPr/>
        </p:nvCxnSpPr>
        <p:spPr>
          <a:xfrm flipV="1">
            <a:off x="980986" y="4593318"/>
            <a:ext cx="2440968" cy="993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A00725-949D-4F6A-BCA9-CEB824A285FC}"/>
              </a:ext>
            </a:extLst>
          </p:cNvPr>
          <p:cNvCxnSpPr>
            <a:cxnSpLocks/>
          </p:cNvCxnSpPr>
          <p:nvPr/>
        </p:nvCxnSpPr>
        <p:spPr>
          <a:xfrm flipV="1">
            <a:off x="2227625" y="3794593"/>
            <a:ext cx="184924" cy="584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B914D7-C44A-40D7-9005-CDB142748D33}"/>
              </a:ext>
            </a:extLst>
          </p:cNvPr>
          <p:cNvCxnSpPr>
            <a:cxnSpLocks/>
          </p:cNvCxnSpPr>
          <p:nvPr/>
        </p:nvCxnSpPr>
        <p:spPr>
          <a:xfrm>
            <a:off x="2227625" y="3084585"/>
            <a:ext cx="184924" cy="461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7A793C-C32C-413A-ADDD-56F8B554C8F0}"/>
              </a:ext>
            </a:extLst>
          </p:cNvPr>
          <p:cNvCxnSpPr>
            <a:cxnSpLocks/>
          </p:cNvCxnSpPr>
          <p:nvPr/>
        </p:nvCxnSpPr>
        <p:spPr>
          <a:xfrm>
            <a:off x="3211785" y="3703635"/>
            <a:ext cx="210169" cy="548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5907B-FBAE-4BE1-BA89-5E284FDB4301}"/>
              </a:ext>
            </a:extLst>
          </p:cNvPr>
          <p:cNvCxnSpPr>
            <a:cxnSpLocks/>
          </p:cNvCxnSpPr>
          <p:nvPr/>
        </p:nvCxnSpPr>
        <p:spPr>
          <a:xfrm>
            <a:off x="4199194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004286-4D3F-48B3-BD14-E7A956D98FCB}"/>
              </a:ext>
            </a:extLst>
          </p:cNvPr>
          <p:cNvCxnSpPr>
            <a:cxnSpLocks/>
          </p:cNvCxnSpPr>
          <p:nvPr/>
        </p:nvCxnSpPr>
        <p:spPr>
          <a:xfrm>
            <a:off x="5366318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7C4939-6170-4C3C-A433-C070165E5CD8}"/>
              </a:ext>
            </a:extLst>
          </p:cNvPr>
          <p:cNvCxnSpPr>
            <a:cxnSpLocks/>
          </p:cNvCxnSpPr>
          <p:nvPr/>
        </p:nvCxnSpPr>
        <p:spPr>
          <a:xfrm>
            <a:off x="6533442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8EA2AC-34F3-4643-8CFF-2B244A6A7C7C}"/>
              </a:ext>
            </a:extLst>
          </p:cNvPr>
          <p:cNvCxnSpPr>
            <a:cxnSpLocks/>
          </p:cNvCxnSpPr>
          <p:nvPr/>
        </p:nvCxnSpPr>
        <p:spPr>
          <a:xfrm>
            <a:off x="7700566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321629-5132-478F-A929-D61CEFAABCB7}"/>
              </a:ext>
            </a:extLst>
          </p:cNvPr>
          <p:cNvGrpSpPr/>
          <p:nvPr/>
        </p:nvGrpSpPr>
        <p:grpSpPr>
          <a:xfrm>
            <a:off x="4384118" y="3867327"/>
            <a:ext cx="4608881" cy="2078831"/>
            <a:chOff x="4384118" y="3867327"/>
            <a:chExt cx="4608881" cy="207883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C5C9903-01FE-4340-BEA2-ECA31DA006EF}"/>
                </a:ext>
              </a:extLst>
            </p:cNvPr>
            <p:cNvSpPr/>
            <p:nvPr/>
          </p:nvSpPr>
          <p:spPr>
            <a:xfrm>
              <a:off x="4384119" y="3867327"/>
              <a:ext cx="4608880" cy="993191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74A954-14EC-4622-A456-F0910DF0A862}"/>
                    </a:ext>
                  </a:extLst>
                </p:cNvPr>
                <p:cNvSpPr txBox="1"/>
                <p:nvPr/>
              </p:nvSpPr>
              <p:spPr>
                <a:xfrm>
                  <a:off x="4384118" y="4860518"/>
                  <a:ext cx="2947410" cy="9333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74A954-14EC-4622-A456-F0910DF0A8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118" y="4860518"/>
                  <a:ext cx="2947410" cy="9333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A8685-1C3F-4AC8-A05F-122DE21480E7}"/>
                </a:ext>
              </a:extLst>
            </p:cNvPr>
            <p:cNvSpPr/>
            <p:nvPr/>
          </p:nvSpPr>
          <p:spPr>
            <a:xfrm>
              <a:off x="4384118" y="4860518"/>
              <a:ext cx="2920478" cy="1085640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789B892-0BAA-48E1-AF17-DE0EBCC77602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380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89F0-9CF1-4E06-BD2F-EC57D0D3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2B5E35-4DDF-4620-AB70-6D5E7276FC3C}"/>
                  </a:ext>
                </a:extLst>
              </p:cNvPr>
              <p:cNvSpPr txBox="1"/>
              <p:nvPr/>
            </p:nvSpPr>
            <p:spPr>
              <a:xfrm>
                <a:off x="628650" y="1407485"/>
                <a:ext cx="2947410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2B5E35-4DDF-4620-AB70-6D5E7276F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07485"/>
                <a:ext cx="2947410" cy="9333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9E62CD-2C09-4F07-A996-AD8F2451FE25}"/>
                  </a:ext>
                </a:extLst>
              </p:cNvPr>
              <p:cNvSpPr txBox="1"/>
              <p:nvPr/>
            </p:nvSpPr>
            <p:spPr>
              <a:xfrm>
                <a:off x="628650" y="2415091"/>
                <a:ext cx="7900240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9E62CD-2C09-4F07-A996-AD8F2451F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415091"/>
                <a:ext cx="7900240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D3A6C07-21E7-49CF-BD41-3188A5AE5E51}"/>
              </a:ext>
            </a:extLst>
          </p:cNvPr>
          <p:cNvGrpSpPr/>
          <p:nvPr/>
        </p:nvGrpSpPr>
        <p:grpSpPr>
          <a:xfrm>
            <a:off x="1941576" y="2979536"/>
            <a:ext cx="4804572" cy="1386502"/>
            <a:chOff x="1941576" y="2979536"/>
            <a:chExt cx="4804572" cy="1386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0A16B92-C0DB-4967-821B-81462E9BC899}"/>
                    </a:ext>
                  </a:extLst>
                </p:cNvPr>
                <p:cNvSpPr txBox="1"/>
                <p:nvPr/>
              </p:nvSpPr>
              <p:spPr>
                <a:xfrm>
                  <a:off x="1989846" y="3529334"/>
                  <a:ext cx="4756302" cy="8367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=1−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0A16B92-C0DB-4967-821B-81462E9BC8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846" y="3529334"/>
                  <a:ext cx="4756302" cy="8367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397F83-6DC3-40E2-B600-799CB795DA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76" y="3065284"/>
              <a:ext cx="2637195" cy="5414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2053013-E899-4852-9A36-BD548176A9DB}"/>
                </a:ext>
              </a:extLst>
            </p:cNvPr>
            <p:cNvCxnSpPr>
              <a:cxnSpLocks/>
            </p:cNvCxnSpPr>
            <p:nvPr/>
          </p:nvCxnSpPr>
          <p:spPr>
            <a:xfrm>
              <a:off x="6746148" y="2979536"/>
              <a:ext cx="0" cy="79483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57525-3E67-478F-BB06-848484AF9705}"/>
                  </a:ext>
                </a:extLst>
              </p:cNvPr>
              <p:cNvSpPr txBox="1"/>
              <p:nvPr/>
            </p:nvSpPr>
            <p:spPr>
              <a:xfrm>
                <a:off x="1941576" y="4512131"/>
                <a:ext cx="2875146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57525-3E67-478F-BB06-848484AF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576" y="4512131"/>
                <a:ext cx="2875146" cy="486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1A4FDF1-CE39-4003-84A6-D503CB649E3F}"/>
              </a:ext>
            </a:extLst>
          </p:cNvPr>
          <p:cNvGrpSpPr/>
          <p:nvPr/>
        </p:nvGrpSpPr>
        <p:grpSpPr>
          <a:xfrm>
            <a:off x="6890159" y="2979536"/>
            <a:ext cx="1517674" cy="1225720"/>
            <a:chOff x="6890159" y="2979536"/>
            <a:chExt cx="1517674" cy="1225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7906BD2-85E2-4A1D-BDDB-9E3B93878F88}"/>
                    </a:ext>
                  </a:extLst>
                </p:cNvPr>
                <p:cNvSpPr txBox="1"/>
                <p:nvPr/>
              </p:nvSpPr>
              <p:spPr>
                <a:xfrm>
                  <a:off x="7234363" y="3774369"/>
                  <a:ext cx="8292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7906BD2-85E2-4A1D-BDDB-9E3B93878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4363" y="3774369"/>
                  <a:ext cx="829266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9C3648A-C0F5-4F50-8272-BC5384F70025}"/>
                </a:ext>
              </a:extLst>
            </p:cNvPr>
            <p:cNvCxnSpPr>
              <a:cxnSpLocks/>
            </p:cNvCxnSpPr>
            <p:nvPr/>
          </p:nvCxnSpPr>
          <p:spPr>
            <a:xfrm>
              <a:off x="6890159" y="2979536"/>
              <a:ext cx="223705" cy="79483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37C8879-EB56-40BB-B5F9-2F1C3209B6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4128" y="2979536"/>
              <a:ext cx="223705" cy="79483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49216D-85A9-4927-9094-A63AE8493487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FAB790-6B5C-4407-8DD0-00B9A9AA76B7}"/>
              </a:ext>
            </a:extLst>
          </p:cNvPr>
          <p:cNvGrpSpPr/>
          <p:nvPr/>
        </p:nvGrpSpPr>
        <p:grpSpPr>
          <a:xfrm>
            <a:off x="285226" y="5489201"/>
            <a:ext cx="8807866" cy="1003673"/>
            <a:chOff x="285226" y="5489201"/>
            <a:chExt cx="8807866" cy="10036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B25FEC7-91E6-4266-8878-E26CBD0C044F}"/>
                </a:ext>
              </a:extLst>
            </p:cNvPr>
            <p:cNvGrpSpPr/>
            <p:nvPr/>
          </p:nvGrpSpPr>
          <p:grpSpPr>
            <a:xfrm>
              <a:off x="285226" y="5846543"/>
              <a:ext cx="8807866" cy="646331"/>
              <a:chOff x="285226" y="5726087"/>
              <a:chExt cx="8807866" cy="6463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FFE8474-DBA0-4D81-9ED0-4E4F9093CA51}"/>
                      </a:ext>
                    </a:extLst>
                  </p:cNvPr>
                  <p:cNvSpPr txBox="1"/>
                  <p:nvPr/>
                </p:nvSpPr>
                <p:spPr>
                  <a:xfrm>
                    <a:off x="1300790" y="5738077"/>
                    <a:ext cx="3918765" cy="62235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FFE8474-DBA0-4D81-9ED0-4E4F9093CA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0790" y="5738077"/>
                    <a:ext cx="3918765" cy="6223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FAEE55-1CB0-4954-8E1F-BD379F01CA77}"/>
                  </a:ext>
                </a:extLst>
              </p:cNvPr>
              <p:cNvSpPr txBox="1"/>
              <p:nvPr/>
            </p:nvSpPr>
            <p:spPr>
              <a:xfrm>
                <a:off x="5375633" y="5726087"/>
                <a:ext cx="37174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Chain rule: </a:t>
                </a:r>
                <a:r>
                  <a:rPr lang="en-US" dirty="0">
                    <a:solidFill>
                      <a:schemeClr val="accent2"/>
                    </a:solidFill>
                  </a:rPr>
                  <a:t>d/dx (1/x)</a:t>
                </a:r>
                <a:r>
                  <a:rPr lang="en-US" dirty="0"/>
                  <a:t>*</a:t>
                </a:r>
                <a:r>
                  <a:rPr lang="en-US" dirty="0">
                    <a:solidFill>
                      <a:schemeClr val="accent1"/>
                    </a:solidFill>
                  </a:rPr>
                  <a:t>d/dx (1+x)</a:t>
                </a:r>
                <a:r>
                  <a:rPr lang="en-US" dirty="0"/>
                  <a:t>*</a:t>
                </a:r>
              </a:p>
              <a:p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d/dx (e*x)</a:t>
                </a:r>
                <a:r>
                  <a:rPr lang="en-US" dirty="0"/>
                  <a:t>*</a:t>
                </a:r>
                <a:r>
                  <a:rPr lang="en-US" dirty="0">
                    <a:solidFill>
                      <a:schemeClr val="accent6"/>
                    </a:solidFill>
                  </a:rPr>
                  <a:t>d/dx (-x)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C28630-3A33-4202-B8B5-97399D25EEE0}"/>
                  </a:ext>
                </a:extLst>
              </p:cNvPr>
              <p:cNvSpPr txBox="1"/>
              <p:nvPr/>
            </p:nvSpPr>
            <p:spPr>
              <a:xfrm>
                <a:off x="285226" y="5726087"/>
                <a:ext cx="9563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Line </a:t>
                </a:r>
              </a:p>
              <a:p>
                <a:r>
                  <a:rPr lang="en-US" dirty="0"/>
                  <a:t>1 to 2: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56DD30-200C-4455-91D8-5288C9E45AA5}"/>
                </a:ext>
              </a:extLst>
            </p:cNvPr>
            <p:cNvSpPr txBox="1"/>
            <p:nvPr/>
          </p:nvSpPr>
          <p:spPr>
            <a:xfrm>
              <a:off x="305812" y="5489201"/>
              <a:ext cx="4510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 the curious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8E14-5A30-4CAA-A919-C9F1932A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97692-DB59-4903-BD21-6BF0FB00D0D5}"/>
              </a:ext>
            </a:extLst>
          </p:cNvPr>
          <p:cNvSpPr/>
          <p:nvPr/>
        </p:nvSpPr>
        <p:spPr>
          <a:xfrm>
            <a:off x="2412549" y="3321254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/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998D6-10FF-4DD4-BC01-69C16019E87C}"/>
              </a:ext>
            </a:extLst>
          </p:cNvPr>
          <p:cNvSpPr txBox="1"/>
          <p:nvPr/>
        </p:nvSpPr>
        <p:spPr>
          <a:xfrm>
            <a:off x="276312" y="2362179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2C294-EF1A-460A-BBC4-3766D0E00735}"/>
              </a:ext>
            </a:extLst>
          </p:cNvPr>
          <p:cNvSpPr txBox="1"/>
          <p:nvPr/>
        </p:nvSpPr>
        <p:spPr>
          <a:xfrm>
            <a:off x="276312" y="287688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3CB25-E547-43D4-BDF6-38B645ECF98F}"/>
              </a:ext>
            </a:extLst>
          </p:cNvPr>
          <p:cNvSpPr txBox="1"/>
          <p:nvPr/>
        </p:nvSpPr>
        <p:spPr>
          <a:xfrm>
            <a:off x="276311" y="4251971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5E04C-720D-4CF1-8228-697145B34888}"/>
              </a:ext>
            </a:extLst>
          </p:cNvPr>
          <p:cNvSpPr txBox="1"/>
          <p:nvPr/>
        </p:nvSpPr>
        <p:spPr>
          <a:xfrm>
            <a:off x="276311" y="529412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A472E-9B77-4955-A0F3-181AAC501A2E}"/>
              </a:ext>
            </a:extLst>
          </p:cNvPr>
          <p:cNvSpPr txBox="1"/>
          <p:nvPr/>
        </p:nvSpPr>
        <p:spPr>
          <a:xfrm>
            <a:off x="276311" y="379459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DEF22-D734-4E5B-85D8-1B9469B2E26A}"/>
              </a:ext>
            </a:extLst>
          </p:cNvPr>
          <p:cNvSpPr/>
          <p:nvPr/>
        </p:nvSpPr>
        <p:spPr>
          <a:xfrm>
            <a:off x="4589078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spc="-15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sz="2600" spc="-15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(n)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9A3F62-DF03-4B0E-A71D-00AE3AD73A20}"/>
              </a:ext>
            </a:extLst>
          </p:cNvPr>
          <p:cNvGrpSpPr/>
          <p:nvPr/>
        </p:nvGrpSpPr>
        <p:grpSpPr>
          <a:xfrm>
            <a:off x="1450385" y="2651760"/>
            <a:ext cx="777240" cy="2116228"/>
            <a:chOff x="1450385" y="2651760"/>
            <a:chExt cx="777240" cy="21162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0B122F-D2CC-4012-B29C-2D1180004EB6}"/>
                </a:ext>
              </a:extLst>
            </p:cNvPr>
            <p:cNvSpPr/>
            <p:nvPr/>
          </p:nvSpPr>
          <p:spPr>
            <a:xfrm>
              <a:off x="1450385" y="3990748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FE6B6-11E0-4DE2-B97E-590533F7E65A}"/>
                </a:ext>
              </a:extLst>
            </p:cNvPr>
            <p:cNvSpPr/>
            <p:nvPr/>
          </p:nvSpPr>
          <p:spPr>
            <a:xfrm>
              <a:off x="1450385" y="2651760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467551-F468-42E0-B099-5B74F57F1299}"/>
              </a:ext>
            </a:extLst>
          </p:cNvPr>
          <p:cNvSpPr/>
          <p:nvPr/>
        </p:nvSpPr>
        <p:spPr>
          <a:xfrm>
            <a:off x="3421954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C695E5-7391-421A-8636-853797735C6A}"/>
              </a:ext>
            </a:extLst>
          </p:cNvPr>
          <p:cNvCxnSpPr>
            <a:cxnSpLocks/>
          </p:cNvCxnSpPr>
          <p:nvPr/>
        </p:nvCxnSpPr>
        <p:spPr>
          <a:xfrm>
            <a:off x="912218" y="283110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A5C6CB-577A-42BE-A609-4F2996E3381D}"/>
              </a:ext>
            </a:extLst>
          </p:cNvPr>
          <p:cNvCxnSpPr>
            <a:cxnSpLocks/>
          </p:cNvCxnSpPr>
          <p:nvPr/>
        </p:nvCxnSpPr>
        <p:spPr>
          <a:xfrm>
            <a:off x="912218" y="3234803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4163EF-1FA4-44C4-B8C2-4EBE3AD8AE50}"/>
              </a:ext>
            </a:extLst>
          </p:cNvPr>
          <p:cNvCxnSpPr>
            <a:cxnSpLocks/>
          </p:cNvCxnSpPr>
          <p:nvPr/>
        </p:nvCxnSpPr>
        <p:spPr>
          <a:xfrm>
            <a:off x="912217" y="4133000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786344-9B4F-4820-9C21-6CD9768C9E30}"/>
              </a:ext>
            </a:extLst>
          </p:cNvPr>
          <p:cNvCxnSpPr>
            <a:cxnSpLocks/>
          </p:cNvCxnSpPr>
          <p:nvPr/>
        </p:nvCxnSpPr>
        <p:spPr>
          <a:xfrm>
            <a:off x="912216" y="4593318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73343C-485E-470B-BEF2-64A8BC2ABF68}"/>
              </a:ext>
            </a:extLst>
          </p:cNvPr>
          <p:cNvCxnSpPr>
            <a:cxnSpLocks/>
          </p:cNvCxnSpPr>
          <p:nvPr/>
        </p:nvCxnSpPr>
        <p:spPr>
          <a:xfrm flipV="1">
            <a:off x="980986" y="4593318"/>
            <a:ext cx="2440968" cy="993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A00725-949D-4F6A-BCA9-CEB824A285FC}"/>
              </a:ext>
            </a:extLst>
          </p:cNvPr>
          <p:cNvCxnSpPr>
            <a:cxnSpLocks/>
          </p:cNvCxnSpPr>
          <p:nvPr/>
        </p:nvCxnSpPr>
        <p:spPr>
          <a:xfrm flipV="1">
            <a:off x="2227625" y="3794593"/>
            <a:ext cx="184924" cy="584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B914D7-C44A-40D7-9005-CDB142748D33}"/>
              </a:ext>
            </a:extLst>
          </p:cNvPr>
          <p:cNvCxnSpPr>
            <a:cxnSpLocks/>
          </p:cNvCxnSpPr>
          <p:nvPr/>
        </p:nvCxnSpPr>
        <p:spPr>
          <a:xfrm>
            <a:off x="2227625" y="3084585"/>
            <a:ext cx="184924" cy="461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7A793C-C32C-413A-ADDD-56F8B554C8F0}"/>
              </a:ext>
            </a:extLst>
          </p:cNvPr>
          <p:cNvCxnSpPr>
            <a:cxnSpLocks/>
          </p:cNvCxnSpPr>
          <p:nvPr/>
        </p:nvCxnSpPr>
        <p:spPr>
          <a:xfrm>
            <a:off x="3211785" y="3703635"/>
            <a:ext cx="210169" cy="548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5907B-FBAE-4BE1-BA89-5E284FDB4301}"/>
              </a:ext>
            </a:extLst>
          </p:cNvPr>
          <p:cNvCxnSpPr>
            <a:cxnSpLocks/>
          </p:cNvCxnSpPr>
          <p:nvPr/>
        </p:nvCxnSpPr>
        <p:spPr>
          <a:xfrm>
            <a:off x="4199194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74A954-14EC-4622-A456-F0910DF0A862}"/>
                  </a:ext>
                </a:extLst>
              </p:cNvPr>
              <p:cNvSpPr txBox="1"/>
              <p:nvPr/>
            </p:nvSpPr>
            <p:spPr>
              <a:xfrm>
                <a:off x="2027766" y="5359374"/>
                <a:ext cx="2578206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74A954-14EC-4622-A456-F0910DF0A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66" y="5359374"/>
                <a:ext cx="2578206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F45B57-EEF4-418E-8DB4-DA67ECD6CBCE}"/>
                  </a:ext>
                </a:extLst>
              </p:cNvPr>
              <p:cNvSpPr txBox="1"/>
              <p:nvPr/>
            </p:nvSpPr>
            <p:spPr>
              <a:xfrm>
                <a:off x="4840429" y="5357354"/>
                <a:ext cx="3880678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F45B57-EEF4-418E-8DB4-DA67ECD6C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29" y="5357354"/>
                <a:ext cx="3880678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127CFF8-81FE-456C-8C21-898AEEF0F99F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112167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1ACE-507B-438A-B34D-1B71506E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5AB00-FA9B-436F-955A-3AEEC1FE6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compute for any function</a:t>
            </a:r>
          </a:p>
          <a:p>
            <a:r>
              <a:rPr lang="en-US" dirty="0"/>
              <a:t>Pick your functions carefully: existing code  is usually structured into sensible blocks</a:t>
            </a:r>
          </a:p>
        </p:txBody>
      </p:sp>
    </p:spTree>
    <p:extLst>
      <p:ext uri="{BB962C8B-B14F-4D97-AF65-F5344CB8AC3E}">
        <p14:creationId xmlns:p14="http://schemas.microsoft.com/office/powerpoint/2010/main" val="23180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BD26-B439-498E-B7D3-B9BCA852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</a:t>
            </a:r>
          </a:p>
        </p:txBody>
      </p:sp>
      <p:pic>
        <p:nvPicPr>
          <p:cNvPr id="5" name="Shape 515">
            <a:extLst>
              <a:ext uri="{FF2B5EF4-FFF2-40B4-BE49-F238E27FC236}">
                <a16:creationId xmlns:a16="http://schemas.microsoft.com/office/drawing/2014/main" id="{40B7601D-E254-4721-8632-2C11D864563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107" y="2229592"/>
            <a:ext cx="7385786" cy="315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01E47-45B7-4C47-8588-CACB74ED012E}"/>
              </a:ext>
            </a:extLst>
          </p:cNvPr>
          <p:cNvGrpSpPr/>
          <p:nvPr/>
        </p:nvGrpSpPr>
        <p:grpSpPr>
          <a:xfrm>
            <a:off x="461394" y="1644817"/>
            <a:ext cx="3246691" cy="4305898"/>
            <a:chOff x="461394" y="1644817"/>
            <a:chExt cx="3246691" cy="430589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716B8ED-F8DA-45BF-B7A9-6B7710906497}"/>
                </a:ext>
              </a:extLst>
            </p:cNvPr>
            <p:cNvCxnSpPr>
              <a:cxnSpLocks/>
            </p:cNvCxnSpPr>
            <p:nvPr/>
          </p:nvCxnSpPr>
          <p:spPr>
            <a:xfrm>
              <a:off x="2785145" y="2125495"/>
              <a:ext cx="266986" cy="136948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ECA50D2-0AE8-4535-A6E1-18BC39D95F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402" y="3926935"/>
              <a:ext cx="1719743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573B1B2-E47E-4DB9-802D-9DF1B3EBCF99}"/>
                </a:ext>
              </a:extLst>
            </p:cNvPr>
            <p:cNvCxnSpPr>
              <a:cxnSpLocks/>
              <a:endCxn id="30" idx="3"/>
            </p:cNvCxnSpPr>
            <p:nvPr/>
          </p:nvCxnSpPr>
          <p:spPr>
            <a:xfrm flipV="1">
              <a:off x="1786857" y="4403324"/>
              <a:ext cx="1004796" cy="93133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6088F46-619F-4063-B91F-5387BA371555}"/>
                </a:ext>
              </a:extLst>
            </p:cNvPr>
            <p:cNvCxnSpPr>
              <a:cxnSpLocks/>
            </p:cNvCxnSpPr>
            <p:nvPr/>
          </p:nvCxnSpPr>
          <p:spPr>
            <a:xfrm>
              <a:off x="2231736" y="2330061"/>
              <a:ext cx="553409" cy="120279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4543E63-4F7E-4C51-9191-4143057E6B91}"/>
                </a:ext>
              </a:extLst>
            </p:cNvPr>
            <p:cNvCxnSpPr>
              <a:cxnSpLocks/>
            </p:cNvCxnSpPr>
            <p:nvPr/>
          </p:nvCxnSpPr>
          <p:spPr>
            <a:xfrm>
              <a:off x="1581858" y="2761925"/>
              <a:ext cx="1099185" cy="89064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CD2AF8-5899-496F-9CCC-45F4A377F161}"/>
                </a:ext>
              </a:extLst>
            </p:cNvPr>
            <p:cNvSpPr txBox="1"/>
            <p:nvPr/>
          </p:nvSpPr>
          <p:spPr>
            <a:xfrm>
              <a:off x="461394" y="1644817"/>
              <a:ext cx="2550253" cy="1077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Input from</a:t>
              </a:r>
            </a:p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other cells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30CE411-C8D5-49E1-84D6-6DE3474D0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545" y="4560559"/>
              <a:ext cx="554102" cy="139015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41D228C-8F64-43F2-8DC2-8DD4A8D528EC}"/>
                </a:ext>
              </a:extLst>
            </p:cNvPr>
            <p:cNvSpPr/>
            <p:nvPr/>
          </p:nvSpPr>
          <p:spPr>
            <a:xfrm>
              <a:off x="2634418" y="3486892"/>
              <a:ext cx="1073667" cy="107366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F84A5A-F8F9-4673-B82E-7A1FD4374299}"/>
              </a:ext>
            </a:extLst>
          </p:cNvPr>
          <p:cNvGrpSpPr/>
          <p:nvPr/>
        </p:nvGrpSpPr>
        <p:grpSpPr>
          <a:xfrm>
            <a:off x="3708085" y="3494984"/>
            <a:ext cx="4773185" cy="1077218"/>
            <a:chOff x="3708085" y="3494984"/>
            <a:chExt cx="4773185" cy="107721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AC0897E-ABD3-4B2C-B387-41D416C4E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8085" y="4023729"/>
              <a:ext cx="2222932" cy="1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21AA7B-3B8C-48D3-BAFE-A2A0AE6F89CA}"/>
                </a:ext>
              </a:extLst>
            </p:cNvPr>
            <p:cNvSpPr txBox="1"/>
            <p:nvPr/>
          </p:nvSpPr>
          <p:spPr>
            <a:xfrm>
              <a:off x="5931017" y="3494984"/>
              <a:ext cx="2550253" cy="1077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/>
                  </a:solidFill>
                </a:rPr>
                <a:t>Output to</a:t>
              </a:r>
            </a:p>
            <a:p>
              <a:pPr algn="ctr"/>
              <a:r>
                <a:rPr lang="en-US" sz="3200" b="1" dirty="0">
                  <a:solidFill>
                    <a:schemeClr val="accent6"/>
                  </a:solidFill>
                </a:rPr>
                <a:t>other cells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3DB42AA-5478-4290-8B0A-E18D43E89769}"/>
              </a:ext>
            </a:extLst>
          </p:cNvPr>
          <p:cNvSpPr txBox="1"/>
          <p:nvPr/>
        </p:nvSpPr>
        <p:spPr>
          <a:xfrm>
            <a:off x="4434918" y="1340665"/>
            <a:ext cx="4343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Takes signals from other cells, processes, sends out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8A59B7-0339-4525-8CEE-B2E51D9FE5A1}"/>
              </a:ext>
            </a:extLst>
          </p:cNvPr>
          <p:cNvSpPr txBox="1"/>
          <p:nvPr/>
        </p:nvSpPr>
        <p:spPr>
          <a:xfrm>
            <a:off x="0" y="6537632"/>
            <a:ext cx="5368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Neuron diagram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9872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14B0-DD7B-494E-84C6-5590F5A0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Artificial Neuron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7C12F3-6936-4424-A9D7-ADF087870EA8}"/>
              </a:ext>
            </a:extLst>
          </p:cNvPr>
          <p:cNvGrpSpPr/>
          <p:nvPr/>
        </p:nvGrpSpPr>
        <p:grpSpPr>
          <a:xfrm>
            <a:off x="1079764" y="2198936"/>
            <a:ext cx="3018250" cy="3380960"/>
            <a:chOff x="1079764" y="2198936"/>
            <a:chExt cx="3018250" cy="338096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3FA34A7-72D5-46E0-B127-A7B2D702E833}"/>
                </a:ext>
              </a:extLst>
            </p:cNvPr>
            <p:cNvCxnSpPr>
              <a:cxnSpLocks/>
            </p:cNvCxnSpPr>
            <p:nvPr/>
          </p:nvCxnSpPr>
          <p:spPr>
            <a:xfrm>
              <a:off x="2861650" y="2198936"/>
              <a:ext cx="181450" cy="930742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2D0D93-2EA8-4963-B9E9-5FD1FE87CCF2}"/>
                </a:ext>
              </a:extLst>
            </p:cNvPr>
            <p:cNvCxnSpPr>
              <a:cxnSpLocks/>
            </p:cNvCxnSpPr>
            <p:nvPr/>
          </p:nvCxnSpPr>
          <p:spPr>
            <a:xfrm>
              <a:off x="1586324" y="4023729"/>
              <a:ext cx="802273" cy="0"/>
            </a:xfrm>
            <a:prstGeom prst="straightConnector1">
              <a:avLst/>
            </a:prstGeom>
            <a:ln w="889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B3C7F94-CAEF-4EAB-B0FB-89A14A2B73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7070" y="4651754"/>
              <a:ext cx="468745" cy="434475"/>
            </a:xfrm>
            <a:prstGeom prst="straightConnector1">
              <a:avLst/>
            </a:prstGeom>
            <a:ln w="139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A386C5C-F7C0-4DBE-9FF4-D91C5CF3DF98}"/>
                </a:ext>
              </a:extLst>
            </p:cNvPr>
            <p:cNvCxnSpPr>
              <a:cxnSpLocks/>
            </p:cNvCxnSpPr>
            <p:nvPr/>
          </p:nvCxnSpPr>
          <p:spPr>
            <a:xfrm>
              <a:off x="1937249" y="2999501"/>
              <a:ext cx="512777" cy="415492"/>
            </a:xfrm>
            <a:prstGeom prst="straightConnector1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DCCA26-1E89-44A7-9895-D611D9272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7537" y="4931379"/>
              <a:ext cx="258493" cy="648517"/>
            </a:xfrm>
            <a:prstGeom prst="straightConnector1">
              <a:avLst/>
            </a:prstGeom>
            <a:ln w="1016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2FCD3A-9778-438D-8B9B-7A4713E28A53}"/>
                </a:ext>
              </a:extLst>
            </p:cNvPr>
            <p:cNvSpPr/>
            <p:nvPr/>
          </p:nvSpPr>
          <p:spPr>
            <a:xfrm>
              <a:off x="2368862" y="3159149"/>
              <a:ext cx="1729152" cy="17291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/>
                <p:nvPr/>
              </p:nvSpPr>
              <p:spPr>
                <a:xfrm>
                  <a:off x="2409195" y="3615406"/>
                  <a:ext cx="1659685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9195" y="3615406"/>
                  <a:ext cx="1659685" cy="89620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AA3C51-2BB2-4773-9B4C-432A84461015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2215195"/>
              <a:ext cx="1781885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A1D7547-4360-4905-B5E7-4CB5175CA418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3000880"/>
              <a:ext cx="857485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0CDE7E2-2B7D-42F5-8B66-61A991DE6064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4023725"/>
              <a:ext cx="894022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DB756A-626F-4DA9-A24D-E1EB835194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5086229"/>
              <a:ext cx="1037306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7169FA7-2326-4E3D-8088-21E849C6682A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5579896"/>
              <a:ext cx="1645068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1890F88-5F98-4991-9530-CB99C3B44A74}"/>
              </a:ext>
            </a:extLst>
          </p:cNvPr>
          <p:cNvGrpSpPr/>
          <p:nvPr/>
        </p:nvGrpSpPr>
        <p:grpSpPr>
          <a:xfrm>
            <a:off x="4098014" y="3529678"/>
            <a:ext cx="4982106" cy="981935"/>
            <a:chOff x="4098014" y="3529678"/>
            <a:chExt cx="4982106" cy="98193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B74A25-FE50-4884-9FF4-DECE2C6C603A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4098014" y="4023725"/>
              <a:ext cx="2708922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F34917-70E3-4BB4-BD15-935E93CC2BBC}"/>
                </a:ext>
              </a:extLst>
            </p:cNvPr>
            <p:cNvSpPr/>
            <p:nvPr/>
          </p:nvSpPr>
          <p:spPr>
            <a:xfrm>
              <a:off x="4308359" y="3743175"/>
              <a:ext cx="1970070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Activation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0375E9-C3D5-49C4-B368-E80449EDAE94}"/>
                    </a:ext>
                  </a:extLst>
                </p:cNvPr>
                <p:cNvSpPr txBox="1"/>
                <p:nvPr/>
              </p:nvSpPr>
              <p:spPr>
                <a:xfrm>
                  <a:off x="6815076" y="3529678"/>
                  <a:ext cx="2265044" cy="9819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0375E9-C3D5-49C4-B368-E80449EDA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5076" y="3529678"/>
                  <a:ext cx="2265044" cy="9819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EB70578-337F-4B33-8EC0-C8F88C8B667A}"/>
              </a:ext>
            </a:extLst>
          </p:cNvPr>
          <p:cNvSpPr txBox="1"/>
          <p:nvPr/>
        </p:nvSpPr>
        <p:spPr>
          <a:xfrm>
            <a:off x="3786050" y="1390005"/>
            <a:ext cx="5089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Weighted average of other neuron outputs passed through an activation function </a:t>
            </a:r>
          </a:p>
        </p:txBody>
      </p:sp>
    </p:spTree>
    <p:extLst>
      <p:ext uri="{BB962C8B-B14F-4D97-AF65-F5344CB8AC3E}">
        <p14:creationId xmlns:p14="http://schemas.microsoft.com/office/powerpoint/2010/main" val="5198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14B0-DD7B-494E-84C6-5590F5A0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Artificial Neuron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420723-9073-4F71-A003-42ACC859E6A0}"/>
              </a:ext>
            </a:extLst>
          </p:cNvPr>
          <p:cNvGrpSpPr/>
          <p:nvPr/>
        </p:nvGrpSpPr>
        <p:grpSpPr>
          <a:xfrm>
            <a:off x="4304600" y="4022925"/>
            <a:ext cx="1729152" cy="1729152"/>
            <a:chOff x="4304600" y="4022925"/>
            <a:chExt cx="1729152" cy="17291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2FCD3A-9778-438D-8B9B-7A4713E28A53}"/>
                </a:ext>
              </a:extLst>
            </p:cNvPr>
            <p:cNvSpPr/>
            <p:nvPr/>
          </p:nvSpPr>
          <p:spPr>
            <a:xfrm>
              <a:off x="4304600" y="4022925"/>
              <a:ext cx="1729152" cy="17291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/>
                <p:nvPr/>
              </p:nvSpPr>
              <p:spPr>
                <a:xfrm>
                  <a:off x="4639897" y="4168870"/>
                  <a:ext cx="1011495" cy="1231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8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897" y="4168870"/>
                  <a:ext cx="1011495" cy="123110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09F79E-1E82-4124-9B18-D08E707AA128}"/>
              </a:ext>
            </a:extLst>
          </p:cNvPr>
          <p:cNvGrpSpPr/>
          <p:nvPr/>
        </p:nvGrpSpPr>
        <p:grpSpPr>
          <a:xfrm>
            <a:off x="6033752" y="4606951"/>
            <a:ext cx="876658" cy="561100"/>
            <a:chOff x="6033752" y="4606951"/>
            <a:chExt cx="876658" cy="5611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B74A25-FE50-4884-9FF4-DECE2C6C603A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6033752" y="4887501"/>
              <a:ext cx="876658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F34917-70E3-4BB4-BD15-935E93CC2BBC}"/>
                </a:ext>
              </a:extLst>
            </p:cNvPr>
            <p:cNvSpPr/>
            <p:nvPr/>
          </p:nvSpPr>
          <p:spPr>
            <a:xfrm>
              <a:off x="6244097" y="4606951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1993DA-B38B-484A-B98B-6D9E1724ED49}"/>
              </a:ext>
            </a:extLst>
          </p:cNvPr>
          <p:cNvGrpSpPr/>
          <p:nvPr/>
        </p:nvGrpSpPr>
        <p:grpSpPr>
          <a:xfrm>
            <a:off x="4439388" y="2605888"/>
            <a:ext cx="501328" cy="1417036"/>
            <a:chOff x="4439388" y="2605888"/>
            <a:chExt cx="501328" cy="141703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4A5BFEC-9C2E-46FB-8139-0E9454E36AEC}"/>
                </a:ext>
              </a:extLst>
            </p:cNvPr>
            <p:cNvCxnSpPr>
              <a:cxnSpLocks/>
            </p:cNvCxnSpPr>
            <p:nvPr/>
          </p:nvCxnSpPr>
          <p:spPr>
            <a:xfrm>
              <a:off x="4663235" y="3206381"/>
              <a:ext cx="277481" cy="816543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B31CC8-A919-4BB7-B6EB-E0AD4E1A5A46}"/>
                </a:ext>
              </a:extLst>
            </p:cNvPr>
            <p:cNvSpPr txBox="1"/>
            <p:nvPr/>
          </p:nvSpPr>
          <p:spPr>
            <a:xfrm>
              <a:off x="4439388" y="2605888"/>
              <a:ext cx="382360" cy="5232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CB4DDE-022C-40F5-B4B4-9D1E85250C31}"/>
              </a:ext>
            </a:extLst>
          </p:cNvPr>
          <p:cNvGrpSpPr/>
          <p:nvPr/>
        </p:nvGrpSpPr>
        <p:grpSpPr>
          <a:xfrm>
            <a:off x="2234849" y="2605888"/>
            <a:ext cx="1923972" cy="2543222"/>
            <a:chOff x="2234849" y="2605888"/>
            <a:chExt cx="1923972" cy="2543222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C180BDF-CEAC-4762-80A1-DEB3B9DDB23F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 flipH="1">
              <a:off x="3301553" y="3207201"/>
              <a:ext cx="7332" cy="147108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3FCA67-CDEC-49A3-9C8C-324BCF74801E}"/>
                </a:ext>
              </a:extLst>
            </p:cNvPr>
            <p:cNvSpPr txBox="1"/>
            <p:nvPr/>
          </p:nvSpPr>
          <p:spPr>
            <a:xfrm>
              <a:off x="3012132" y="2605888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w</a:t>
              </a:r>
              <a:r>
                <a:rPr lang="en-US" sz="2800" baseline="-25000" dirty="0"/>
                <a:t>2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142500F-5B2D-453A-8594-8806C46F57D0}"/>
                </a:ext>
              </a:extLst>
            </p:cNvPr>
            <p:cNvGrpSpPr/>
            <p:nvPr/>
          </p:nvGrpSpPr>
          <p:grpSpPr>
            <a:xfrm>
              <a:off x="2234849" y="4625890"/>
              <a:ext cx="1923972" cy="523220"/>
              <a:chOff x="299111" y="3734228"/>
              <a:chExt cx="1923972" cy="52322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852D0D93-2EA8-4963-B9E9-5FD1FE87C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650" y="3995838"/>
                <a:ext cx="1594433" cy="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6A101F5-671B-496D-AF23-F18F971489BF}"/>
                  </a:ext>
                </a:extLst>
              </p:cNvPr>
              <p:cNvSpPr/>
              <p:nvPr/>
            </p:nvSpPr>
            <p:spPr>
              <a:xfrm>
                <a:off x="1156090" y="3786624"/>
                <a:ext cx="419449" cy="4184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*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72A3968-9CE8-4783-98C0-4D50C1472665}"/>
                  </a:ext>
                </a:extLst>
              </p:cNvPr>
              <p:cNvSpPr txBox="1"/>
              <p:nvPr/>
            </p:nvSpPr>
            <p:spPr>
              <a:xfrm>
                <a:off x="299111" y="3734228"/>
                <a:ext cx="578840" cy="523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x</a:t>
                </a:r>
                <a:r>
                  <a:rPr lang="en-US" sz="2800" baseline="-25000" dirty="0"/>
                  <a:t>2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1AD5052-FBEB-438E-BAC0-7BB2C4DBD4B1}"/>
              </a:ext>
            </a:extLst>
          </p:cNvPr>
          <p:cNvGrpSpPr/>
          <p:nvPr/>
        </p:nvGrpSpPr>
        <p:grpSpPr>
          <a:xfrm>
            <a:off x="2233591" y="2614488"/>
            <a:ext cx="2205797" cy="3161170"/>
            <a:chOff x="2233591" y="2614488"/>
            <a:chExt cx="2205797" cy="316117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C177269-AC1D-4C2F-B1CF-EB14D1D91C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4749" y="3137708"/>
              <a:ext cx="435164" cy="211473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8E62DD0-B2AB-492B-A111-8F89945721CD}"/>
                </a:ext>
              </a:extLst>
            </p:cNvPr>
            <p:cNvSpPr txBox="1"/>
            <p:nvPr/>
          </p:nvSpPr>
          <p:spPr>
            <a:xfrm>
              <a:off x="3725760" y="2614488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w</a:t>
              </a:r>
              <a:r>
                <a:rPr lang="en-US" sz="2800" baseline="-25000" dirty="0"/>
                <a:t>3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074E6C8-5A9E-4758-80A5-EC64E700AD3E}"/>
                </a:ext>
              </a:extLst>
            </p:cNvPr>
            <p:cNvGrpSpPr/>
            <p:nvPr/>
          </p:nvGrpSpPr>
          <p:grpSpPr>
            <a:xfrm>
              <a:off x="2233591" y="5252438"/>
              <a:ext cx="2205797" cy="523220"/>
              <a:chOff x="297853" y="4314343"/>
              <a:chExt cx="2205797" cy="523220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D41808B-F775-456D-8A28-738156F746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73" y="4575953"/>
                <a:ext cx="1916377" cy="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B4D2C7A-8285-43A2-935D-0931FCD196A6}"/>
                  </a:ext>
                </a:extLst>
              </p:cNvPr>
              <p:cNvSpPr/>
              <p:nvPr/>
            </p:nvSpPr>
            <p:spPr>
              <a:xfrm>
                <a:off x="1156090" y="4366739"/>
                <a:ext cx="419449" cy="4184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*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C7D6036-DB08-4BD8-8242-38EC215ED51A}"/>
                  </a:ext>
                </a:extLst>
              </p:cNvPr>
              <p:cNvSpPr txBox="1"/>
              <p:nvPr/>
            </p:nvSpPr>
            <p:spPr>
              <a:xfrm>
                <a:off x="297853" y="4314343"/>
                <a:ext cx="578840" cy="523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x</a:t>
                </a:r>
                <a:r>
                  <a:rPr lang="en-US" sz="2800" baseline="-25000" dirty="0"/>
                  <a:t>3</a:t>
                </a:r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2B6618E-F020-4EA9-A930-D1F3B78F9A89}"/>
              </a:ext>
            </a:extLst>
          </p:cNvPr>
          <p:cNvSpPr txBox="1"/>
          <p:nvPr/>
        </p:nvSpPr>
        <p:spPr>
          <a:xfrm>
            <a:off x="322950" y="1469947"/>
            <a:ext cx="858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Can differentiate whole thing e.g.,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dNeuron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/dx</a:t>
            </a:r>
            <a:r>
              <a:rPr lang="en-US" sz="2800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CF9648-AA78-4E3F-82D3-59699DDE4A25}"/>
              </a:ext>
            </a:extLst>
          </p:cNvPr>
          <p:cNvGrpSpPr/>
          <p:nvPr/>
        </p:nvGrpSpPr>
        <p:grpSpPr>
          <a:xfrm>
            <a:off x="2242469" y="2614488"/>
            <a:ext cx="2196919" cy="1908075"/>
            <a:chOff x="2242469" y="2614488"/>
            <a:chExt cx="2196919" cy="1908075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6E25530-9EA1-4A98-907D-C2ECEF0136A0}"/>
                </a:ext>
              </a:extLst>
            </p:cNvPr>
            <p:cNvCxnSpPr>
              <a:cxnSpLocks/>
            </p:cNvCxnSpPr>
            <p:nvPr/>
          </p:nvCxnSpPr>
          <p:spPr>
            <a:xfrm>
              <a:off x="2463784" y="3137708"/>
              <a:ext cx="702981" cy="88521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01DD984-E5E6-40B1-A52A-E051E3CEFE05}"/>
                </a:ext>
              </a:extLst>
            </p:cNvPr>
            <p:cNvSpPr txBox="1"/>
            <p:nvPr/>
          </p:nvSpPr>
          <p:spPr>
            <a:xfrm>
              <a:off x="2274968" y="2614488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w</a:t>
              </a:r>
              <a:r>
                <a:rPr lang="en-US" sz="2800" baseline="-25000" dirty="0"/>
                <a:t>1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CAF7895-46BA-4918-A9A8-7153A36E05F6}"/>
                </a:ext>
              </a:extLst>
            </p:cNvPr>
            <p:cNvCxnSpPr>
              <a:cxnSpLocks/>
            </p:cNvCxnSpPr>
            <p:nvPr/>
          </p:nvCxnSpPr>
          <p:spPr>
            <a:xfrm>
              <a:off x="2463784" y="4260953"/>
              <a:ext cx="197560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232F53F-350F-4BAD-9DAF-B964F441BA0E}"/>
                </a:ext>
              </a:extLst>
            </p:cNvPr>
            <p:cNvSpPr/>
            <p:nvPr/>
          </p:nvSpPr>
          <p:spPr>
            <a:xfrm>
              <a:off x="3091828" y="4051739"/>
              <a:ext cx="419449" cy="4184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BD9DE82-7032-4027-84C1-B6E53F824321}"/>
                </a:ext>
              </a:extLst>
            </p:cNvPr>
            <p:cNvSpPr txBox="1"/>
            <p:nvPr/>
          </p:nvSpPr>
          <p:spPr>
            <a:xfrm>
              <a:off x="2242469" y="3999343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x</a:t>
              </a:r>
              <a:r>
                <a:rPr lang="en-US" sz="2800" baseline="-25000" dirty="0"/>
                <a:t>1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5985054-E9B1-426D-8E27-6E0547C53990}"/>
              </a:ext>
            </a:extLst>
          </p:cNvPr>
          <p:cNvSpPr txBox="1"/>
          <p:nvPr/>
        </p:nvSpPr>
        <p:spPr>
          <a:xfrm>
            <a:off x="371977" y="1999282"/>
            <a:ext cx="858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What can we now do?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3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9CA-E45B-4131-A3C3-05C03B24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D3BF6B-47D3-4D82-BE13-AEF64131D3B8}"/>
              </a:ext>
            </a:extLst>
          </p:cNvPr>
          <p:cNvGrpSpPr/>
          <p:nvPr/>
        </p:nvGrpSpPr>
        <p:grpSpPr>
          <a:xfrm>
            <a:off x="3165919" y="4374091"/>
            <a:ext cx="2614096" cy="1538117"/>
            <a:chOff x="1932737" y="2973639"/>
            <a:chExt cx="2614096" cy="153811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40649EB-1F88-432B-B8B1-E1AFF5E26BEE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0FEDB7C-85FE-411A-929D-0D78131C5ADD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6767F0-9FC5-4A26-AB07-85342B1C2AE7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6767F0-9FC5-4A26-AB07-85342B1C2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877058-A0B7-4E91-8261-015A3AEB35B1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A0C72FE-732E-4988-8F8E-55C1B5FA3967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985FB5-A07F-4B78-A4F2-D8789BF37834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30B5CBD-736E-4FFC-AF4A-A6394396F9DF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11A159-990E-4CCB-8D5F-BFD56014B281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9FE4ED2-C160-4545-BA0E-9DE79D35D166}"/>
              </a:ext>
            </a:extLst>
          </p:cNvPr>
          <p:cNvSpPr txBox="1"/>
          <p:nvPr/>
        </p:nvSpPr>
        <p:spPr>
          <a:xfrm>
            <a:off x="642597" y="1534324"/>
            <a:ext cx="7825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Each artificial neuron is a linear model + an </a:t>
            </a:r>
            <a:r>
              <a:rPr lang="en-US" sz="3200" b="1" dirty="0"/>
              <a:t>activation function </a:t>
            </a:r>
            <a:r>
              <a:rPr lang="en-US" sz="3200" dirty="0"/>
              <a:t>f</a:t>
            </a:r>
          </a:p>
          <a:p>
            <a:pPr algn="ctr"/>
            <a:r>
              <a:rPr lang="en-US" sz="3200" dirty="0"/>
              <a:t>Can find </a:t>
            </a:r>
            <a:r>
              <a:rPr lang="en-US" sz="3200" b="1" dirty="0"/>
              <a:t>w</a:t>
            </a:r>
            <a:r>
              <a:rPr lang="en-US" sz="3200" dirty="0"/>
              <a:t>, b that minimizes a loss function with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29337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14B0-DD7B-494E-84C6-5590F5A0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Artificial Neurons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330F70-CB2F-42A6-A2A5-0EBEE00728F8}"/>
              </a:ext>
            </a:extLst>
          </p:cNvPr>
          <p:cNvGrpSpPr/>
          <p:nvPr/>
        </p:nvGrpSpPr>
        <p:grpSpPr>
          <a:xfrm>
            <a:off x="4969552" y="3393287"/>
            <a:ext cx="2614096" cy="1538117"/>
            <a:chOff x="1932737" y="2973639"/>
            <a:chExt cx="2614096" cy="153811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B74A25-FE50-4884-9FF4-DECE2C6C603A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2FCD3A-9778-438D-8B9B-7A4713E28A53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F34917-70E3-4BB4-BD15-935E93CC2BBC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6E25530-9EA1-4A98-907D-C2ECEF0136A0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01DD984-E5E6-40B1-A52A-E051E3CEFE05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2D0D93-2EA8-4963-B9E9-5FD1FE87CCF2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72A3968-9CE8-4783-98C0-4D50C1472665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3920B98-71CA-43ED-A9BD-335B7B3AF228}"/>
              </a:ext>
            </a:extLst>
          </p:cNvPr>
          <p:cNvGrpSpPr/>
          <p:nvPr/>
        </p:nvGrpSpPr>
        <p:grpSpPr>
          <a:xfrm>
            <a:off x="1746567" y="1690689"/>
            <a:ext cx="2614096" cy="1538117"/>
            <a:chOff x="1932737" y="2973639"/>
            <a:chExt cx="2614096" cy="1538117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CAEA540-073A-4B94-BF4D-0F83AF87FA55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FC7C74F-70ED-41EC-B7E4-4786E1377D36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C387C3D-04CE-4CAC-95BD-CF7328491D7F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C387C3D-04CE-4CAC-95BD-CF7328491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1D64DBA-C7F5-4525-8386-3CB8664597BC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8D5E543-64BF-454C-A0A5-A4F90C5C2FFE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73B063C-E6D0-4EA1-97DD-F83C0D9AD9DD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B1BCD34-A399-48C2-95D5-4F68AC74F36F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9FBF2D8-F993-48E6-B599-759DE5F1B5EC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2216FD5-1F36-4ED0-BC18-895A364E6A82}"/>
              </a:ext>
            </a:extLst>
          </p:cNvPr>
          <p:cNvGrpSpPr/>
          <p:nvPr/>
        </p:nvGrpSpPr>
        <p:grpSpPr>
          <a:xfrm>
            <a:off x="1740220" y="3392810"/>
            <a:ext cx="2614096" cy="1538117"/>
            <a:chOff x="1932737" y="2973639"/>
            <a:chExt cx="2614096" cy="1538117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0AE2F361-A171-4BDD-A980-6B3C56116CD6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03FDE21-C61C-4E3E-9349-2ED249D50AFD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B9A0237-A86D-4A1F-B4BA-7F881F5F8B7C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B9A0237-A86D-4A1F-B4BA-7F881F5F8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F102EA6-C699-4992-A222-C3A0571C3B12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73BC641-AC65-4034-89EE-243281C86B29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E44FCD9-26F5-43C0-9114-A64CCD0B5092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04A697C8-0FD3-47DC-A80A-BB7FED5449B1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CADA1AE-AB12-4ADA-8D6A-E82DE5A106AB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EF3FAB6-3F1B-4A76-9201-4D30068E0494}"/>
              </a:ext>
            </a:extLst>
          </p:cNvPr>
          <p:cNvGrpSpPr/>
          <p:nvPr/>
        </p:nvGrpSpPr>
        <p:grpSpPr>
          <a:xfrm>
            <a:off x="1733873" y="5004740"/>
            <a:ext cx="2614096" cy="1538117"/>
            <a:chOff x="1932737" y="2973639"/>
            <a:chExt cx="2614096" cy="1538117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CA4EA69-B0BA-47DD-9C62-8A7505A3EE5B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A4A516-9EC8-4DF5-8974-F0763071BFA3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C3041D32-BE84-4F8F-89E8-1E60383616F2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C3041D32-BE84-4F8F-89E8-1E6038361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28D5000-EED2-47F0-8C75-7C9E122A4CE6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A20C803-EC8F-4700-B99E-43D9F40DFDC3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C13D6CF-3253-4206-80F4-CB6A37DC2D1F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21ED763-9005-427A-AF65-8AE6F824FE9C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0E6E410-30A9-48B0-B571-6A8EC4267CBC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92AF1FB-EEDD-4C2E-A602-0AE0BBB1D4D3}"/>
              </a:ext>
            </a:extLst>
          </p:cNvPr>
          <p:cNvSpPr/>
          <p:nvPr/>
        </p:nvSpPr>
        <p:spPr>
          <a:xfrm>
            <a:off x="4347968" y="2628759"/>
            <a:ext cx="224031" cy="22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492442C-21EF-4865-B539-04E0212D7B1B}"/>
              </a:ext>
            </a:extLst>
          </p:cNvPr>
          <p:cNvSpPr/>
          <p:nvPr/>
        </p:nvSpPr>
        <p:spPr>
          <a:xfrm>
            <a:off x="4358218" y="4330880"/>
            <a:ext cx="224031" cy="22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184AD50-1AEC-44D6-A050-820396C68939}"/>
              </a:ext>
            </a:extLst>
          </p:cNvPr>
          <p:cNvSpPr/>
          <p:nvPr/>
        </p:nvSpPr>
        <p:spPr>
          <a:xfrm>
            <a:off x="4347968" y="5942810"/>
            <a:ext cx="224031" cy="22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2F41BD7B-788C-4827-810D-0E2D27F4B7D5}"/>
              </a:ext>
            </a:extLst>
          </p:cNvPr>
          <p:cNvCxnSpPr>
            <a:stCxn id="19" idx="6"/>
            <a:endCxn id="92" idx="1"/>
          </p:cNvCxnSpPr>
          <p:nvPr/>
        </p:nvCxnSpPr>
        <p:spPr>
          <a:xfrm>
            <a:off x="4571999" y="2740775"/>
            <a:ext cx="397553" cy="1702598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E8963A23-AE98-4103-9A74-F8A6AED67458}"/>
              </a:ext>
            </a:extLst>
          </p:cNvPr>
          <p:cNvCxnSpPr>
            <a:cxnSpLocks/>
            <a:stCxn id="124" idx="6"/>
            <a:endCxn id="92" idx="1"/>
          </p:cNvCxnSpPr>
          <p:nvPr/>
        </p:nvCxnSpPr>
        <p:spPr>
          <a:xfrm>
            <a:off x="4582249" y="4442896"/>
            <a:ext cx="387303" cy="477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87B90C60-CBF8-4B1B-B1E5-AC92677B3BD6}"/>
              </a:ext>
            </a:extLst>
          </p:cNvPr>
          <p:cNvCxnSpPr>
            <a:cxnSpLocks/>
            <a:stCxn id="125" idx="6"/>
            <a:endCxn id="92" idx="1"/>
          </p:cNvCxnSpPr>
          <p:nvPr/>
        </p:nvCxnSpPr>
        <p:spPr>
          <a:xfrm flipV="1">
            <a:off x="4571999" y="4443373"/>
            <a:ext cx="397553" cy="1611453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469D9883-6AF6-4EED-9EE6-5FD28F0D3053}"/>
              </a:ext>
            </a:extLst>
          </p:cNvPr>
          <p:cNvSpPr txBox="1"/>
          <p:nvPr/>
        </p:nvSpPr>
        <p:spPr>
          <a:xfrm>
            <a:off x="4689444" y="1534324"/>
            <a:ext cx="4325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Connect neurons to make a more complex function; use backprop to compute gradient</a:t>
            </a:r>
          </a:p>
        </p:txBody>
      </p:sp>
    </p:spTree>
    <p:extLst>
      <p:ext uri="{BB962C8B-B14F-4D97-AF65-F5344CB8AC3E}">
        <p14:creationId xmlns:p14="http://schemas.microsoft.com/office/powerpoint/2010/main" val="352699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816D-BF01-415F-A855-3D55FB78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3224-B1E1-4D5B-B38D-BF32D6F8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Lectures can only introduce you to a topic</a:t>
            </a:r>
          </a:p>
          <a:p>
            <a:r>
              <a:rPr lang="en-US" dirty="0"/>
              <a:t>You will solidify your knowledge by </a:t>
            </a:r>
            <a:r>
              <a:rPr lang="en-US" b="1" dirty="0"/>
              <a:t>doing</a:t>
            </a:r>
            <a:endParaRPr lang="en-US" dirty="0"/>
          </a:p>
          <a:p>
            <a:r>
              <a:rPr lang="en-US" dirty="0"/>
              <a:t>I highly recommend working through everything in the Stanford CS213N resources</a:t>
            </a:r>
          </a:p>
          <a:p>
            <a:pPr lvl="1"/>
            <a:r>
              <a:rPr lang="en-US" dirty="0">
                <a:hlinkClick r:id="rId2"/>
              </a:rPr>
              <a:t>http://cs231n.github.io/optimization-2/</a:t>
            </a:r>
            <a:endParaRPr lang="en-US" dirty="0"/>
          </a:p>
          <a:p>
            <a:r>
              <a:rPr lang="en-US" dirty="0"/>
              <a:t>These slides follow the general examples with a few modifications. The primary difference is that I define local variables n, m per-block.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6BCA-BDFC-4819-A7A8-B59D361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Activation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D12FE-82EE-4272-A095-212BFE425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" y="1732900"/>
            <a:ext cx="4883539" cy="4684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63C46A-B6EF-47B6-AEEE-9B44ED064901}"/>
              </a:ext>
            </a:extLst>
          </p:cNvPr>
          <p:cNvSpPr txBox="1"/>
          <p:nvPr/>
        </p:nvSpPr>
        <p:spPr>
          <a:xfrm>
            <a:off x="4953370" y="1732900"/>
            <a:ext cx="38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Sigmoid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C532D-2687-43CA-B7EE-14708D9F65C4}"/>
              </a:ext>
            </a:extLst>
          </p:cNvPr>
          <p:cNvSpPr txBox="1"/>
          <p:nvPr/>
        </p:nvSpPr>
        <p:spPr>
          <a:xfrm>
            <a:off x="4953370" y="3459399"/>
            <a:ext cx="3813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Nice interpretation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Squashes things to (0,1)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Gradients are near zero if neuron is high/low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/>
              <p:nvPr/>
            </p:nvSpPr>
            <p:spPr>
              <a:xfrm>
                <a:off x="5471026" y="2359886"/>
                <a:ext cx="2777812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026" y="2359886"/>
                <a:ext cx="2777812" cy="933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867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6BCA-BDFC-4819-A7A8-B59D361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Activation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3C46A-B6EF-47B6-AEEE-9B44ED064901}"/>
              </a:ext>
            </a:extLst>
          </p:cNvPr>
          <p:cNvSpPr txBox="1"/>
          <p:nvPr/>
        </p:nvSpPr>
        <p:spPr>
          <a:xfrm>
            <a:off x="4953370" y="1732900"/>
            <a:ext cx="3813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ReLU</a:t>
            </a:r>
            <a:endParaRPr lang="en-US" sz="3200" dirty="0"/>
          </a:p>
          <a:p>
            <a:pPr algn="ctr"/>
            <a:r>
              <a:rPr lang="en-US" sz="2400" dirty="0"/>
              <a:t>(</a:t>
            </a:r>
            <a:r>
              <a:rPr lang="en-US" sz="2400" b="1" u="sng" dirty="0"/>
              <a:t>Re</a:t>
            </a:r>
            <a:r>
              <a:rPr lang="en-US" sz="2400" dirty="0"/>
              <a:t>ctifying </a:t>
            </a:r>
            <a:r>
              <a:rPr lang="en-US" sz="2400" b="1" u="sng" dirty="0"/>
              <a:t>L</a:t>
            </a:r>
            <a:r>
              <a:rPr lang="en-US" sz="2400" dirty="0"/>
              <a:t>inear </a:t>
            </a:r>
            <a:r>
              <a:rPr lang="en-US" sz="2400" b="1" u="sng" dirty="0"/>
              <a:t>U</a:t>
            </a:r>
            <a:r>
              <a:rPr lang="en-US" sz="2400" dirty="0"/>
              <a:t>nit)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C532D-2687-43CA-B7EE-14708D9F65C4}"/>
              </a:ext>
            </a:extLst>
          </p:cNvPr>
          <p:cNvSpPr txBox="1"/>
          <p:nvPr/>
        </p:nvSpPr>
        <p:spPr>
          <a:xfrm>
            <a:off x="4953370" y="3459399"/>
            <a:ext cx="3813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Constant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Converges ~6x faster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If neuron negative, zero gradient. Be careful!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/>
              <p:nvPr/>
            </p:nvSpPr>
            <p:spPr>
              <a:xfrm>
                <a:off x="5957089" y="2720613"/>
                <a:ext cx="18056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⁡(0,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089" y="2720613"/>
                <a:ext cx="180568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F6CF178-B451-43C6-9302-5E4D03088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" y="1732900"/>
            <a:ext cx="471478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17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6BCA-BDFC-4819-A7A8-B59D361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Activation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3C46A-B6EF-47B6-AEEE-9B44ED064901}"/>
              </a:ext>
            </a:extLst>
          </p:cNvPr>
          <p:cNvSpPr txBox="1"/>
          <p:nvPr/>
        </p:nvSpPr>
        <p:spPr>
          <a:xfrm>
            <a:off x="4953370" y="1732900"/>
            <a:ext cx="3813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Leaky </a:t>
            </a:r>
            <a:r>
              <a:rPr lang="en-US" sz="3200" dirty="0" err="1"/>
              <a:t>ReLU</a:t>
            </a:r>
            <a:endParaRPr lang="en-US" sz="3200" dirty="0"/>
          </a:p>
          <a:p>
            <a:pPr algn="ctr"/>
            <a:r>
              <a:rPr lang="en-US" sz="2400" dirty="0"/>
              <a:t>(</a:t>
            </a:r>
            <a:r>
              <a:rPr lang="en-US" sz="2400" b="1" u="sng" dirty="0"/>
              <a:t>Re</a:t>
            </a:r>
            <a:r>
              <a:rPr lang="en-US" sz="2400" dirty="0"/>
              <a:t>ctifying </a:t>
            </a:r>
            <a:r>
              <a:rPr lang="en-US" sz="2400" b="1" u="sng" dirty="0"/>
              <a:t>L</a:t>
            </a:r>
            <a:r>
              <a:rPr lang="en-US" sz="2400" dirty="0"/>
              <a:t>inear </a:t>
            </a:r>
            <a:r>
              <a:rPr lang="en-US" sz="2400" b="1" u="sng" dirty="0"/>
              <a:t>U</a:t>
            </a:r>
            <a:r>
              <a:rPr lang="en-US" sz="2400" dirty="0"/>
              <a:t>nit)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38D37D-EBA8-46B9-88DA-6E978FFB0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" y="1733239"/>
            <a:ext cx="4714788" cy="46841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3C094E4-4CB3-46C7-B879-640842AA2883}"/>
              </a:ext>
            </a:extLst>
          </p:cNvPr>
          <p:cNvGrpSpPr/>
          <p:nvPr/>
        </p:nvGrpSpPr>
        <p:grpSpPr>
          <a:xfrm>
            <a:off x="5585545" y="2729218"/>
            <a:ext cx="2548775" cy="1015549"/>
            <a:chOff x="5589967" y="2729218"/>
            <a:chExt cx="2548775" cy="1015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A8C22F0-FD13-46FB-8039-95D5F62A522E}"/>
                    </a:ext>
                  </a:extLst>
                </p:cNvPr>
                <p:cNvSpPr txBox="1"/>
                <p:nvPr/>
              </p:nvSpPr>
              <p:spPr>
                <a:xfrm>
                  <a:off x="6447573" y="2729218"/>
                  <a:ext cx="169116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A8C22F0-FD13-46FB-8039-95D5F62A5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573" y="2729218"/>
                  <a:ext cx="169116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FA70C3E-F64A-4540-A8BB-BDBE6703B2D6}"/>
                    </a:ext>
                  </a:extLst>
                </p:cNvPr>
                <p:cNvSpPr txBox="1"/>
                <p:nvPr/>
              </p:nvSpPr>
              <p:spPr>
                <a:xfrm>
                  <a:off x="5589967" y="3252324"/>
                  <a:ext cx="254877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&lt;0 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FA70C3E-F64A-4540-A8BB-BDBE6703B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967" y="3252324"/>
                  <a:ext cx="2548775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E0FD71-13EA-404F-99C7-FFA06B01CFC4}"/>
              </a:ext>
            </a:extLst>
          </p:cNvPr>
          <p:cNvSpPr txBox="1"/>
          <p:nvPr/>
        </p:nvSpPr>
        <p:spPr>
          <a:xfrm>
            <a:off x="4953370" y="3822070"/>
            <a:ext cx="3813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ReLU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, but allows some small gradient for negative vales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1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6568197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575805" y="2604782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575805" y="3657443"/>
            <a:ext cx="1577062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575805" y="365744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575805" y="3657443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737537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4152867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575805" y="3657443"/>
            <a:ext cx="1577062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575805" y="2604782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575805" y="4710103"/>
            <a:ext cx="1577062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575805" y="471010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4991135" y="2604782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4991135" y="313111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4991135" y="313111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4991135" y="3131113"/>
            <a:ext cx="1577062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4991135" y="2604782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4991135" y="365744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 flipV="1">
            <a:off x="4991135" y="4183773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4991135" y="418377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4991135" y="2604782"/>
            <a:ext cx="1577062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4991135" y="365744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4991135" y="471010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 flipV="1">
            <a:off x="4991135" y="523643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1330355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3855442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161015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8437108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7004424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139577" y="2604782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139577" y="3657443"/>
            <a:ext cx="947888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139577" y="365744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139577" y="3657443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301309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3087465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139577" y="3657443"/>
            <a:ext cx="947888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139577" y="2604782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139577" y="4710103"/>
            <a:ext cx="947888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139577" y="471010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39" idx="6"/>
            <a:endCxn id="11" idx="2"/>
          </p:cNvCxnSpPr>
          <p:nvPr/>
        </p:nvCxnSpPr>
        <p:spPr>
          <a:xfrm>
            <a:off x="5797876" y="2604782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41" idx="6"/>
            <a:endCxn id="11" idx="2"/>
          </p:cNvCxnSpPr>
          <p:nvPr/>
        </p:nvCxnSpPr>
        <p:spPr>
          <a:xfrm flipV="1">
            <a:off x="5797876" y="313111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42" idx="6"/>
            <a:endCxn id="11" idx="2"/>
          </p:cNvCxnSpPr>
          <p:nvPr/>
        </p:nvCxnSpPr>
        <p:spPr>
          <a:xfrm flipV="1">
            <a:off x="5797876" y="313111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44" idx="6"/>
            <a:endCxn id="11" idx="2"/>
          </p:cNvCxnSpPr>
          <p:nvPr/>
        </p:nvCxnSpPr>
        <p:spPr>
          <a:xfrm flipV="1">
            <a:off x="5797876" y="3131113"/>
            <a:ext cx="1206548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39" idx="6"/>
            <a:endCxn id="12" idx="2"/>
          </p:cNvCxnSpPr>
          <p:nvPr/>
        </p:nvCxnSpPr>
        <p:spPr>
          <a:xfrm>
            <a:off x="5797876" y="2604782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41" idx="6"/>
            <a:endCxn id="12" idx="2"/>
          </p:cNvCxnSpPr>
          <p:nvPr/>
        </p:nvCxnSpPr>
        <p:spPr>
          <a:xfrm>
            <a:off x="5797876" y="365744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42" idx="6"/>
            <a:endCxn id="12" idx="2"/>
          </p:cNvCxnSpPr>
          <p:nvPr/>
        </p:nvCxnSpPr>
        <p:spPr>
          <a:xfrm flipV="1">
            <a:off x="5797876" y="4183773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 flipV="1">
            <a:off x="5797876" y="418377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39" idx="6"/>
            <a:endCxn id="13" idx="2"/>
          </p:cNvCxnSpPr>
          <p:nvPr/>
        </p:nvCxnSpPr>
        <p:spPr>
          <a:xfrm>
            <a:off x="5797876" y="2604782"/>
            <a:ext cx="1206548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41" idx="6"/>
            <a:endCxn id="13" idx="2"/>
          </p:cNvCxnSpPr>
          <p:nvPr/>
        </p:nvCxnSpPr>
        <p:spPr>
          <a:xfrm>
            <a:off x="5797876" y="365744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42" idx="6"/>
            <a:endCxn id="13" idx="2"/>
          </p:cNvCxnSpPr>
          <p:nvPr/>
        </p:nvCxnSpPr>
        <p:spPr>
          <a:xfrm>
            <a:off x="5797876" y="471010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 flipV="1">
            <a:off x="5797876" y="523643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894127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2597651" y="1429522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1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597242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C25132-99B6-406F-B7B9-C06CFA42339F}"/>
              </a:ext>
            </a:extLst>
          </p:cNvPr>
          <p:cNvGrpSpPr/>
          <p:nvPr/>
        </p:nvGrpSpPr>
        <p:grpSpPr>
          <a:xfrm>
            <a:off x="4959608" y="2185648"/>
            <a:ext cx="838268" cy="3996250"/>
            <a:chOff x="4074568" y="2185648"/>
            <a:chExt cx="838268" cy="399625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E38277-5392-43D5-AA8B-8C66626D1E5B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7EA54D-DE24-4B5A-806F-9FA7216D65E5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3FE751D-C2E8-4235-BBAF-3900407210B2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F43EC3-72C5-437B-BC94-50F6BA2B0B52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7F8118B-714E-4CED-9206-6DFAA6B72B05}"/>
              </a:ext>
            </a:extLst>
          </p:cNvPr>
          <p:cNvCxnSpPr>
            <a:cxnSpLocks/>
            <a:stCxn id="7" idx="6"/>
            <a:endCxn id="39" idx="2"/>
          </p:cNvCxnSpPr>
          <p:nvPr/>
        </p:nvCxnSpPr>
        <p:spPr>
          <a:xfrm>
            <a:off x="3925733" y="2604782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D7E1F1A-F645-4282-A7E1-1B603F0A4500}"/>
              </a:ext>
            </a:extLst>
          </p:cNvPr>
          <p:cNvCxnSpPr>
            <a:cxnSpLocks/>
            <a:stCxn id="7" idx="6"/>
            <a:endCxn id="41" idx="2"/>
          </p:cNvCxnSpPr>
          <p:nvPr/>
        </p:nvCxnSpPr>
        <p:spPr>
          <a:xfrm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6776512-A513-4605-A7BB-BA69922C757C}"/>
              </a:ext>
            </a:extLst>
          </p:cNvPr>
          <p:cNvCxnSpPr>
            <a:cxnSpLocks/>
            <a:stCxn id="7" idx="6"/>
            <a:endCxn id="42" idx="2"/>
          </p:cNvCxnSpPr>
          <p:nvPr/>
        </p:nvCxnSpPr>
        <p:spPr>
          <a:xfrm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796E00A-CD91-44BB-86C2-F41B853707B7}"/>
              </a:ext>
            </a:extLst>
          </p:cNvPr>
          <p:cNvCxnSpPr>
            <a:cxnSpLocks/>
            <a:stCxn id="7" idx="6"/>
            <a:endCxn id="44" idx="2"/>
          </p:cNvCxnSpPr>
          <p:nvPr/>
        </p:nvCxnSpPr>
        <p:spPr>
          <a:xfrm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994E295-3206-410A-AE36-C3334CA53212}"/>
              </a:ext>
            </a:extLst>
          </p:cNvPr>
          <p:cNvCxnSpPr>
            <a:cxnSpLocks/>
            <a:stCxn id="8" idx="6"/>
            <a:endCxn id="44" idx="2"/>
          </p:cNvCxnSpPr>
          <p:nvPr/>
        </p:nvCxnSpPr>
        <p:spPr>
          <a:xfrm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41B5B1-190B-4673-8FBD-4A74563EC2E4}"/>
              </a:ext>
            </a:extLst>
          </p:cNvPr>
          <p:cNvCxnSpPr>
            <a:cxnSpLocks/>
            <a:stCxn id="8" idx="6"/>
            <a:endCxn id="42" idx="2"/>
          </p:cNvCxnSpPr>
          <p:nvPr/>
        </p:nvCxnSpPr>
        <p:spPr>
          <a:xfrm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8A897F0-5D54-46A5-94E0-4D7F1D2121A1}"/>
              </a:ext>
            </a:extLst>
          </p:cNvPr>
          <p:cNvCxnSpPr>
            <a:cxnSpLocks/>
            <a:stCxn id="8" idx="6"/>
            <a:endCxn id="41" idx="2"/>
          </p:cNvCxnSpPr>
          <p:nvPr/>
        </p:nvCxnSpPr>
        <p:spPr>
          <a:xfrm>
            <a:off x="3925733" y="3657443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BC3C757-278B-4403-88A8-3CA6DF9F3FD1}"/>
              </a:ext>
            </a:extLst>
          </p:cNvPr>
          <p:cNvCxnSpPr>
            <a:cxnSpLocks/>
            <a:stCxn id="8" idx="6"/>
            <a:endCxn id="39" idx="2"/>
          </p:cNvCxnSpPr>
          <p:nvPr/>
        </p:nvCxnSpPr>
        <p:spPr>
          <a:xfrm flipV="1"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041D584-5DF9-4E94-9A2C-D44C4BE1BC72}"/>
              </a:ext>
            </a:extLst>
          </p:cNvPr>
          <p:cNvCxnSpPr>
            <a:cxnSpLocks/>
            <a:stCxn id="9" idx="6"/>
            <a:endCxn id="39" idx="2"/>
          </p:cNvCxnSpPr>
          <p:nvPr/>
        </p:nvCxnSpPr>
        <p:spPr>
          <a:xfrm flipV="1"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11DA218-1A5C-445D-BAF4-747F81103DD3}"/>
              </a:ext>
            </a:extLst>
          </p:cNvPr>
          <p:cNvCxnSpPr>
            <a:cxnSpLocks/>
            <a:stCxn id="9" idx="6"/>
            <a:endCxn id="41" idx="2"/>
          </p:cNvCxnSpPr>
          <p:nvPr/>
        </p:nvCxnSpPr>
        <p:spPr>
          <a:xfrm flipV="1"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89396C3-E571-461D-9080-E1F0DCEA0AB6}"/>
              </a:ext>
            </a:extLst>
          </p:cNvPr>
          <p:cNvCxnSpPr>
            <a:cxnSpLocks/>
            <a:stCxn id="9" idx="6"/>
            <a:endCxn id="42" idx="2"/>
          </p:cNvCxnSpPr>
          <p:nvPr/>
        </p:nvCxnSpPr>
        <p:spPr>
          <a:xfrm>
            <a:off x="3925733" y="471010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FB780A8-621E-4166-BFB8-9728071D5483}"/>
              </a:ext>
            </a:extLst>
          </p:cNvPr>
          <p:cNvCxnSpPr>
            <a:cxnSpLocks/>
            <a:stCxn id="9" idx="6"/>
            <a:endCxn id="44" idx="2"/>
          </p:cNvCxnSpPr>
          <p:nvPr/>
        </p:nvCxnSpPr>
        <p:spPr>
          <a:xfrm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01547AD-E44E-4C94-B9E1-C498EEE50734}"/>
              </a:ext>
            </a:extLst>
          </p:cNvPr>
          <p:cNvCxnSpPr>
            <a:cxnSpLocks/>
            <a:stCxn id="10" idx="6"/>
            <a:endCxn id="44" idx="2"/>
          </p:cNvCxnSpPr>
          <p:nvPr/>
        </p:nvCxnSpPr>
        <p:spPr>
          <a:xfrm>
            <a:off x="3925733" y="576276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1A2BA3C-A2F8-43DE-BD1F-3D7D8C2E019D}"/>
              </a:ext>
            </a:extLst>
          </p:cNvPr>
          <p:cNvCxnSpPr>
            <a:cxnSpLocks/>
            <a:stCxn id="10" idx="6"/>
            <a:endCxn id="42" idx="2"/>
          </p:cNvCxnSpPr>
          <p:nvPr/>
        </p:nvCxnSpPr>
        <p:spPr>
          <a:xfrm flipV="1"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0AB651C-F567-42A8-8C04-4AD04BDC0C18}"/>
              </a:ext>
            </a:extLst>
          </p:cNvPr>
          <p:cNvCxnSpPr>
            <a:cxnSpLocks/>
            <a:stCxn id="10" idx="6"/>
            <a:endCxn id="41" idx="2"/>
          </p:cNvCxnSpPr>
          <p:nvPr/>
        </p:nvCxnSpPr>
        <p:spPr>
          <a:xfrm flipV="1"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C424880-B212-45BA-A3E2-99371789396B}"/>
              </a:ext>
            </a:extLst>
          </p:cNvPr>
          <p:cNvCxnSpPr>
            <a:cxnSpLocks/>
            <a:stCxn id="10" idx="6"/>
            <a:endCxn id="39" idx="2"/>
          </p:cNvCxnSpPr>
          <p:nvPr/>
        </p:nvCxnSpPr>
        <p:spPr>
          <a:xfrm flipV="1"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851ACE0-C9BF-4843-AFE1-B9A5456CA319}"/>
              </a:ext>
            </a:extLst>
          </p:cNvPr>
          <p:cNvSpPr txBox="1"/>
          <p:nvPr/>
        </p:nvSpPr>
        <p:spPr>
          <a:xfrm>
            <a:off x="4469795" y="1422675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2 </a:t>
            </a:r>
          </a:p>
        </p:txBody>
      </p:sp>
    </p:spTree>
    <p:extLst>
      <p:ext uri="{BB962C8B-B14F-4D97-AF65-F5344CB8AC3E}">
        <p14:creationId xmlns:p14="http://schemas.microsoft.com/office/powerpoint/2010/main" val="3308609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C730B-AC50-4C14-9CF4-AEBB46D9D868}"/>
              </a:ext>
            </a:extLst>
          </p:cNvPr>
          <p:cNvSpPr txBox="1"/>
          <p:nvPr/>
        </p:nvSpPr>
        <p:spPr>
          <a:xfrm>
            <a:off x="5048791" y="2277410"/>
            <a:ext cx="3747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neuron connects to each neuron in the previous layer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F2E79C8-2432-4A8C-BAE7-A4180B7D57AF}"/>
              </a:ext>
            </a:extLst>
          </p:cNvPr>
          <p:cNvGrpSpPr/>
          <p:nvPr/>
        </p:nvGrpSpPr>
        <p:grpSpPr>
          <a:xfrm>
            <a:off x="347427" y="1605162"/>
            <a:ext cx="4467854" cy="2729493"/>
            <a:chOff x="1301309" y="2185648"/>
            <a:chExt cx="6541383" cy="39962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16A2ED-8206-459D-9BDD-9EF6C3759892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3D4EE46-CB39-4056-87DE-B6D91F38AEB8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CE3D51-4122-41A6-A0EC-D658480A82DD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AE3C70D-41D7-43C1-9466-EA521C7E4F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3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EBCF71-A07C-46C5-9ACA-9428E047D9E9}"/>
                </a:ext>
              </a:extLst>
            </p:cNvPr>
            <p:cNvCxnSpPr>
              <a:cxnSpLocks/>
              <a:stCxn id="21" idx="6"/>
              <a:endCxn id="23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A10ACC9-7A90-4226-8D17-E68FC439613F}"/>
                </a:ext>
              </a:extLst>
            </p:cNvPr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381ED4-A02A-4EAD-8DB5-DC3E194478D3}"/>
                </a:ext>
              </a:extLst>
            </p:cNvPr>
            <p:cNvCxnSpPr>
              <a:cxnSpLocks/>
              <a:stCxn id="21" idx="6"/>
              <a:endCxn id="25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2B74AFB-7179-4A36-92D7-755477EE1695}"/>
                </a:ext>
              </a:extLst>
            </p:cNvPr>
            <p:cNvCxnSpPr>
              <a:cxnSpLocks/>
              <a:stCxn id="21" idx="6"/>
              <a:endCxn id="26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CA654D-799F-4D13-9CFF-3547EB32F688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358B74D-52B3-463A-9BDF-BA5CDB4D24DD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66AEC3-82AC-4722-978E-4F3F5F5B882F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1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28ABE0-7A4B-4BD1-B4B6-8C02FEB7F7C5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D672C0D-3367-42E7-8485-056B89D101B1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40C2067-1DDD-4014-B059-619E838023C8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13CD69C-C668-4479-AA01-2CD0E3422F85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29EBBFB-D310-4C0A-9FFE-C11AF1C315AC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234109F-89E1-47EC-BDB2-5BA7C857C282}"/>
                </a:ext>
              </a:extLst>
            </p:cNvPr>
            <p:cNvCxnSpPr>
              <a:cxnSpLocks/>
              <a:stCxn id="20" idx="6"/>
              <a:endCxn id="24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998A78E-2343-4046-BEC4-86549FD59CAE}"/>
                </a:ext>
              </a:extLst>
            </p:cNvPr>
            <p:cNvCxnSpPr>
              <a:cxnSpLocks/>
              <a:stCxn id="20" idx="6"/>
              <a:endCxn id="23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033F3F5-0A02-48CB-922B-90E1888C5268}"/>
                </a:ext>
              </a:extLst>
            </p:cNvPr>
            <p:cNvCxnSpPr>
              <a:cxnSpLocks/>
              <a:stCxn id="20" idx="6"/>
              <a:endCxn id="25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2B84CC-FC0A-43FA-ADC3-DDE7C253A225}"/>
                </a:ext>
              </a:extLst>
            </p:cNvPr>
            <p:cNvCxnSpPr>
              <a:cxnSpLocks/>
              <a:stCxn id="20" idx="6"/>
              <a:endCxn id="26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2EE4875-26AF-473C-9969-3A1B93BB77AF}"/>
                </a:ext>
              </a:extLst>
            </p:cNvPr>
            <p:cNvCxnSpPr>
              <a:cxnSpLocks/>
              <a:stCxn id="44" idx="6"/>
              <a:endCxn id="12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8CFC694-652B-4244-A21C-CF2F4464E5A4}"/>
                </a:ext>
              </a:extLst>
            </p:cNvPr>
            <p:cNvCxnSpPr>
              <a:cxnSpLocks/>
              <a:stCxn id="45" idx="6"/>
              <a:endCxn id="12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26C314C-8BDB-4B18-BFC7-49A12E6CC4D0}"/>
                </a:ext>
              </a:extLst>
            </p:cNvPr>
            <p:cNvCxnSpPr>
              <a:cxnSpLocks/>
              <a:stCxn id="46" idx="6"/>
              <a:endCxn id="12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8B96D17-1D3D-4E9F-868B-2EDC843D3873}"/>
                </a:ext>
              </a:extLst>
            </p:cNvPr>
            <p:cNvCxnSpPr>
              <a:cxnSpLocks/>
              <a:stCxn id="47" idx="6"/>
              <a:endCxn id="12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322FF6D-981D-4CE8-B980-3320313B13CD}"/>
                </a:ext>
              </a:extLst>
            </p:cNvPr>
            <p:cNvCxnSpPr>
              <a:cxnSpLocks/>
              <a:stCxn id="44" idx="6"/>
              <a:endCxn id="13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0405862-18FA-4FC2-82BE-896A87227F17}"/>
                </a:ext>
              </a:extLst>
            </p:cNvPr>
            <p:cNvCxnSpPr>
              <a:cxnSpLocks/>
              <a:stCxn id="45" idx="6"/>
              <a:endCxn id="13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7D3F59B-5C9E-4FDA-8379-7100CEC5354F}"/>
                </a:ext>
              </a:extLst>
            </p:cNvPr>
            <p:cNvCxnSpPr>
              <a:cxnSpLocks/>
              <a:stCxn id="46" idx="6"/>
              <a:endCxn id="13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5BE13A9-AEAC-4E05-B461-47A9FCFA45AE}"/>
                </a:ext>
              </a:extLst>
            </p:cNvPr>
            <p:cNvCxnSpPr>
              <a:cxnSpLocks/>
              <a:stCxn id="47" idx="6"/>
              <a:endCxn id="13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66973B9-9109-44D4-ADE6-C9E261FD3D0F}"/>
                </a:ext>
              </a:extLst>
            </p:cNvPr>
            <p:cNvCxnSpPr>
              <a:cxnSpLocks/>
              <a:stCxn id="44" idx="6"/>
              <a:endCxn id="14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E272988-CC27-4C34-8B54-63248A822369}"/>
                </a:ext>
              </a:extLst>
            </p:cNvPr>
            <p:cNvCxnSpPr>
              <a:cxnSpLocks/>
              <a:stCxn id="45" idx="6"/>
              <a:endCxn id="14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D153AD2-A253-4558-A420-367A0BC1E4AE}"/>
                </a:ext>
              </a:extLst>
            </p:cNvPr>
            <p:cNvCxnSpPr>
              <a:cxnSpLocks/>
              <a:stCxn id="46" idx="6"/>
              <a:endCxn id="14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B683D36-4C88-40C6-92B6-363A575B78A4}"/>
                </a:ext>
              </a:extLst>
            </p:cNvPr>
            <p:cNvCxnSpPr>
              <a:cxnSpLocks/>
              <a:stCxn id="47" idx="6"/>
              <a:endCxn id="14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325E96E-7A4A-4797-8F36-F375165F3931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A6C274-7160-4529-B8EC-5B720AC3E7B4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67FF04C-13B5-4AB5-B80D-D013DB17A7EA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FD2FCC1-548C-4FD1-89DD-7C0EA763326A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FE6F3CD-5010-43BA-B0FB-27CEC757D771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1E43046-15F2-4A16-A719-2CB6C8518E02}"/>
                </a:ext>
              </a:extLst>
            </p:cNvPr>
            <p:cNvCxnSpPr>
              <a:cxnSpLocks/>
              <a:stCxn id="23" idx="6"/>
              <a:endCxn id="44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AFC355A-5DED-494A-BD7F-6D17DA0ECBD9}"/>
                </a:ext>
              </a:extLst>
            </p:cNvPr>
            <p:cNvCxnSpPr>
              <a:cxnSpLocks/>
              <a:stCxn id="23" idx="6"/>
              <a:endCxn id="45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8178AAE-9E0C-45F4-9FAC-3C7A0436649F}"/>
                </a:ext>
              </a:extLst>
            </p:cNvPr>
            <p:cNvCxnSpPr>
              <a:cxnSpLocks/>
              <a:stCxn id="23" idx="6"/>
              <a:endCxn id="46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392E6A5-063B-4F79-9306-B900D869E25E}"/>
                </a:ext>
              </a:extLst>
            </p:cNvPr>
            <p:cNvCxnSpPr>
              <a:cxnSpLocks/>
              <a:stCxn id="23" idx="6"/>
              <a:endCxn id="47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DBE9416-EC48-4247-9F09-44DF14D6FA97}"/>
                </a:ext>
              </a:extLst>
            </p:cNvPr>
            <p:cNvCxnSpPr>
              <a:cxnSpLocks/>
              <a:stCxn id="24" idx="6"/>
              <a:endCxn id="47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0E302D3-F35B-497B-A427-F602AD0DE4B8}"/>
                </a:ext>
              </a:extLst>
            </p:cNvPr>
            <p:cNvCxnSpPr>
              <a:cxnSpLocks/>
              <a:stCxn id="24" idx="6"/>
              <a:endCxn id="46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40F7E05-C162-465E-8493-73AD4DA0F602}"/>
                </a:ext>
              </a:extLst>
            </p:cNvPr>
            <p:cNvCxnSpPr>
              <a:cxnSpLocks/>
              <a:stCxn id="24" idx="6"/>
              <a:endCxn id="45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A8BE8C6-F234-4073-9752-6C9813E154D7}"/>
                </a:ext>
              </a:extLst>
            </p:cNvPr>
            <p:cNvCxnSpPr>
              <a:cxnSpLocks/>
              <a:stCxn id="24" idx="6"/>
              <a:endCxn id="44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039D8E3-2A93-4782-86FE-63C2C6BB2F6D}"/>
                </a:ext>
              </a:extLst>
            </p:cNvPr>
            <p:cNvCxnSpPr>
              <a:cxnSpLocks/>
              <a:stCxn id="25" idx="6"/>
              <a:endCxn id="44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773D596-7674-4DA8-AD38-9505E1B16181}"/>
                </a:ext>
              </a:extLst>
            </p:cNvPr>
            <p:cNvCxnSpPr>
              <a:cxnSpLocks/>
              <a:stCxn id="25" idx="6"/>
              <a:endCxn id="45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6F4D220-F532-4B81-B5B5-F7994B7D3A0C}"/>
                </a:ext>
              </a:extLst>
            </p:cNvPr>
            <p:cNvCxnSpPr>
              <a:cxnSpLocks/>
              <a:stCxn id="25" idx="6"/>
              <a:endCxn id="46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71513AA-8729-4672-B3E0-09BD7F841F37}"/>
                </a:ext>
              </a:extLst>
            </p:cNvPr>
            <p:cNvCxnSpPr>
              <a:cxnSpLocks/>
              <a:stCxn id="25" idx="6"/>
              <a:endCxn id="47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BBF207F-6028-48A2-9770-67DC4580E43D}"/>
                </a:ext>
              </a:extLst>
            </p:cNvPr>
            <p:cNvCxnSpPr>
              <a:cxnSpLocks/>
              <a:stCxn id="26" idx="6"/>
              <a:endCxn id="47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D8635A8-8E63-4020-A9A8-375C1C2A4B5A}"/>
                </a:ext>
              </a:extLst>
            </p:cNvPr>
            <p:cNvCxnSpPr>
              <a:cxnSpLocks/>
              <a:stCxn id="26" idx="6"/>
              <a:endCxn id="46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11D5FAA-CC41-4BF8-A95D-81483102E2C4}"/>
                </a:ext>
              </a:extLst>
            </p:cNvPr>
            <p:cNvCxnSpPr>
              <a:cxnSpLocks/>
              <a:stCxn id="26" idx="6"/>
              <a:endCxn id="45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52ACB57-FA2A-49ED-A5C5-29CA8ED0CCDF}"/>
                </a:ext>
              </a:extLst>
            </p:cNvPr>
            <p:cNvCxnSpPr>
              <a:cxnSpLocks/>
              <a:stCxn id="26" idx="6"/>
              <a:endCxn id="44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4220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16A2ED-8206-459D-9BDD-9EF6C3759892}"/>
              </a:ext>
            </a:extLst>
          </p:cNvPr>
          <p:cNvGrpSpPr/>
          <p:nvPr/>
        </p:nvGrpSpPr>
        <p:grpSpPr>
          <a:xfrm>
            <a:off x="4242732" y="1964653"/>
            <a:ext cx="572549" cy="2010511"/>
            <a:chOff x="4411526" y="2590732"/>
            <a:chExt cx="838268" cy="29435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D4EE46-CB39-4056-87DE-B6D91F38AEB8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E3D51-4122-41A6-A0EC-D658480A82DD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E3C70D-41D7-43C1-9466-EA521C7E4F2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3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BCF71-A07C-46C5-9ACA-9428E047D9E9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 flipV="1">
            <a:off x="919976" y="1891436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10ACC9-7A90-4226-8D17-E68FC439613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>
            <a:off x="919976" y="2610418"/>
            <a:ext cx="64742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381ED4-A02A-4EAD-8DB5-DC3E194478D3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>
            <a:off x="919976" y="2610418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74AFB-7179-4A36-92D7-755477EE1695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919976" y="2610418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A654D-799F-4D13-9CFF-3547EB32F688}"/>
              </a:ext>
            </a:extLst>
          </p:cNvPr>
          <p:cNvGrpSpPr/>
          <p:nvPr/>
        </p:nvGrpSpPr>
        <p:grpSpPr>
          <a:xfrm>
            <a:off x="347427" y="2324144"/>
            <a:ext cx="572549" cy="1291529"/>
            <a:chOff x="2454095" y="3238309"/>
            <a:chExt cx="838268" cy="1890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58B74D-52B3-463A-9BDF-BA5CDB4D24DD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66AEC3-82AC-4722-978E-4F3F5F5B882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28ABE0-7A4B-4BD1-B4B6-8C02FEB7F7C5}"/>
              </a:ext>
            </a:extLst>
          </p:cNvPr>
          <p:cNvGrpSpPr/>
          <p:nvPr/>
        </p:nvGrpSpPr>
        <p:grpSpPr>
          <a:xfrm>
            <a:off x="1567396" y="1605162"/>
            <a:ext cx="572549" cy="2729493"/>
            <a:chOff x="4074568" y="2185648"/>
            <a:chExt cx="838268" cy="3996250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672C0D-3367-42E7-8485-056B89D101B1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0C2067-1DDD-4014-B059-619E838023C8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3CD69C-C668-4479-AA01-2CD0E3422F8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9EBBFB-D310-4C0A-9FFE-C11AF1C315AC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34109F-89E1-47EC-BDB2-5BA7C857C282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 flipV="1">
            <a:off x="919976" y="2610418"/>
            <a:ext cx="647420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8A78E-2343-4046-BEC4-86549FD59CAE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>
          <a:xfrm flipV="1">
            <a:off x="919976" y="1891436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3F3F5-0A02-48CB-922B-90E1888C5268}"/>
              </a:ext>
            </a:extLst>
          </p:cNvPr>
          <p:cNvCxnSpPr>
            <a:cxnSpLocks/>
            <a:stCxn id="20" idx="6"/>
            <a:endCxn id="25" idx="2"/>
          </p:cNvCxnSpPr>
          <p:nvPr/>
        </p:nvCxnSpPr>
        <p:spPr>
          <a:xfrm>
            <a:off x="919976" y="3329399"/>
            <a:ext cx="647420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2B84CC-FC0A-43FA-ADC3-DDE7C253A225}"/>
              </a:ext>
            </a:extLst>
          </p:cNvPr>
          <p:cNvCxnSpPr>
            <a:cxnSpLocks/>
            <a:stCxn id="20" idx="6"/>
            <a:endCxn id="26" idx="2"/>
          </p:cNvCxnSpPr>
          <p:nvPr/>
        </p:nvCxnSpPr>
        <p:spPr>
          <a:xfrm>
            <a:off x="919976" y="3329399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EE4875-26AF-473C-9969-3A1B93BB77AF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>
            <a:off x="3418644" y="1891436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CFC694-652B-4244-A21C-CF2F4464E5A4}"/>
              </a:ext>
            </a:extLst>
          </p:cNvPr>
          <p:cNvCxnSpPr>
            <a:cxnSpLocks/>
            <a:stCxn id="45" idx="6"/>
            <a:endCxn id="12" idx="2"/>
          </p:cNvCxnSpPr>
          <p:nvPr/>
        </p:nvCxnSpPr>
        <p:spPr>
          <a:xfrm flipV="1">
            <a:off x="3418644" y="2250927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C314C-8BDB-4B18-BFC7-49A12E6CC4D0}"/>
              </a:ext>
            </a:extLst>
          </p:cNvPr>
          <p:cNvCxnSpPr>
            <a:cxnSpLocks/>
            <a:stCxn id="46" idx="6"/>
            <a:endCxn id="12" idx="2"/>
          </p:cNvCxnSpPr>
          <p:nvPr/>
        </p:nvCxnSpPr>
        <p:spPr>
          <a:xfrm flipV="1">
            <a:off x="3418644" y="2250927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B96D17-1D3D-4E9F-868B-2EDC843D3873}"/>
              </a:ext>
            </a:extLst>
          </p:cNvPr>
          <p:cNvCxnSpPr>
            <a:cxnSpLocks/>
            <a:stCxn id="47" idx="6"/>
            <a:endCxn id="12" idx="2"/>
          </p:cNvCxnSpPr>
          <p:nvPr/>
        </p:nvCxnSpPr>
        <p:spPr>
          <a:xfrm flipV="1">
            <a:off x="3418644" y="2250927"/>
            <a:ext cx="824089" cy="17974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22FF6D-981D-4CE8-B980-3320313B13CD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>
            <a:off x="3418644" y="1891436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405862-18FA-4FC2-82BE-896A87227F17}"/>
              </a:ext>
            </a:extLst>
          </p:cNvPr>
          <p:cNvCxnSpPr>
            <a:cxnSpLocks/>
            <a:stCxn id="45" idx="6"/>
            <a:endCxn id="13" idx="2"/>
          </p:cNvCxnSpPr>
          <p:nvPr/>
        </p:nvCxnSpPr>
        <p:spPr>
          <a:xfrm>
            <a:off x="3418644" y="2610418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D3F59B-5C9E-4FDA-8379-7100CEC5354F}"/>
              </a:ext>
            </a:extLst>
          </p:cNvPr>
          <p:cNvCxnSpPr>
            <a:cxnSpLocks/>
            <a:stCxn id="46" idx="6"/>
            <a:endCxn id="13" idx="2"/>
          </p:cNvCxnSpPr>
          <p:nvPr/>
        </p:nvCxnSpPr>
        <p:spPr>
          <a:xfrm flipV="1">
            <a:off x="3418644" y="2969909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E13A9-AEAC-4E05-B461-47A9FCFA45AE}"/>
              </a:ext>
            </a:extLst>
          </p:cNvPr>
          <p:cNvCxnSpPr>
            <a:cxnSpLocks/>
            <a:stCxn id="47" idx="6"/>
            <a:endCxn id="13" idx="2"/>
          </p:cNvCxnSpPr>
          <p:nvPr/>
        </p:nvCxnSpPr>
        <p:spPr>
          <a:xfrm flipV="1">
            <a:off x="3418644" y="2969909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6973B9-9109-44D4-ADE6-C9E261FD3D0F}"/>
              </a:ext>
            </a:extLst>
          </p:cNvPr>
          <p:cNvCxnSpPr>
            <a:cxnSpLocks/>
            <a:stCxn id="44" idx="6"/>
            <a:endCxn id="14" idx="2"/>
          </p:cNvCxnSpPr>
          <p:nvPr/>
        </p:nvCxnSpPr>
        <p:spPr>
          <a:xfrm>
            <a:off x="3418644" y="1891436"/>
            <a:ext cx="824089" cy="17974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272988-CC27-4C34-8B54-63248A822369}"/>
              </a:ext>
            </a:extLst>
          </p:cNvPr>
          <p:cNvCxnSpPr>
            <a:cxnSpLocks/>
            <a:stCxn id="45" idx="6"/>
            <a:endCxn id="14" idx="2"/>
          </p:cNvCxnSpPr>
          <p:nvPr/>
        </p:nvCxnSpPr>
        <p:spPr>
          <a:xfrm>
            <a:off x="3418644" y="2610418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153AD2-A253-4558-A420-367A0BC1E4AE}"/>
              </a:ext>
            </a:extLst>
          </p:cNvPr>
          <p:cNvCxnSpPr>
            <a:cxnSpLocks/>
            <a:stCxn id="46" idx="6"/>
            <a:endCxn id="14" idx="2"/>
          </p:cNvCxnSpPr>
          <p:nvPr/>
        </p:nvCxnSpPr>
        <p:spPr>
          <a:xfrm>
            <a:off x="3418644" y="332940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683D36-4C88-40C6-92B6-363A575B78A4}"/>
              </a:ext>
            </a:extLst>
          </p:cNvPr>
          <p:cNvCxnSpPr>
            <a:cxnSpLocks/>
            <a:stCxn id="47" idx="6"/>
            <a:endCxn id="14" idx="2"/>
          </p:cNvCxnSpPr>
          <p:nvPr/>
        </p:nvCxnSpPr>
        <p:spPr>
          <a:xfrm flipV="1">
            <a:off x="3418644" y="368889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25E96E-7A4A-4797-8F36-F375165F3931}"/>
              </a:ext>
            </a:extLst>
          </p:cNvPr>
          <p:cNvGrpSpPr/>
          <p:nvPr/>
        </p:nvGrpSpPr>
        <p:grpSpPr>
          <a:xfrm>
            <a:off x="2846095" y="1605162"/>
            <a:ext cx="572549" cy="2729493"/>
            <a:chOff x="4074568" y="2185648"/>
            <a:chExt cx="838268" cy="39962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A6C274-7160-4529-B8EC-5B720AC3E7B4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7FF04C-13B5-4AB5-B80D-D013DB17A7EA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D2FCC1-548C-4FD1-89DD-7C0EA763326A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E6F3CD-5010-43BA-B0FB-27CEC757D771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1E43046-15F2-4A16-A719-2CB6C8518E02}"/>
              </a:ext>
            </a:extLst>
          </p:cNvPr>
          <p:cNvCxnSpPr>
            <a:cxnSpLocks/>
            <a:stCxn id="23" idx="6"/>
            <a:endCxn id="44" idx="2"/>
          </p:cNvCxnSpPr>
          <p:nvPr/>
        </p:nvCxnSpPr>
        <p:spPr>
          <a:xfrm>
            <a:off x="2139944" y="1891436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178AAE-9E0C-45F4-9FAC-3C7A0436649F}"/>
              </a:ext>
            </a:extLst>
          </p:cNvPr>
          <p:cNvCxnSpPr>
            <a:cxnSpLocks/>
            <a:stCxn id="23" idx="6"/>
            <a:endCxn id="46" idx="2"/>
          </p:cNvCxnSpPr>
          <p:nvPr/>
        </p:nvCxnSpPr>
        <p:spPr>
          <a:xfrm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92E6A5-063B-4F79-9306-B900D869E25E}"/>
              </a:ext>
            </a:extLst>
          </p:cNvPr>
          <p:cNvCxnSpPr>
            <a:cxnSpLocks/>
            <a:stCxn id="23" idx="6"/>
            <a:endCxn id="47" idx="2"/>
          </p:cNvCxnSpPr>
          <p:nvPr/>
        </p:nvCxnSpPr>
        <p:spPr>
          <a:xfrm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DBE9416-EC48-4247-9F09-44DF14D6FA97}"/>
              </a:ext>
            </a:extLst>
          </p:cNvPr>
          <p:cNvCxnSpPr>
            <a:cxnSpLocks/>
            <a:stCxn id="24" idx="6"/>
            <a:endCxn id="47" idx="2"/>
          </p:cNvCxnSpPr>
          <p:nvPr/>
        </p:nvCxnSpPr>
        <p:spPr>
          <a:xfrm>
            <a:off x="2139944" y="2610418"/>
            <a:ext cx="706151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E302D3-F35B-497B-A427-F602AD0DE4B8}"/>
              </a:ext>
            </a:extLst>
          </p:cNvPr>
          <p:cNvCxnSpPr>
            <a:cxnSpLocks/>
            <a:stCxn id="24" idx="6"/>
            <a:endCxn id="46" idx="2"/>
          </p:cNvCxnSpPr>
          <p:nvPr/>
        </p:nvCxnSpPr>
        <p:spPr>
          <a:xfrm>
            <a:off x="2139944" y="2610418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8BE8C6-F234-4073-9752-6C9813E154D7}"/>
              </a:ext>
            </a:extLst>
          </p:cNvPr>
          <p:cNvCxnSpPr>
            <a:cxnSpLocks/>
            <a:stCxn id="24" idx="6"/>
            <a:endCxn id="44" idx="2"/>
          </p:cNvCxnSpPr>
          <p:nvPr/>
        </p:nvCxnSpPr>
        <p:spPr>
          <a:xfrm flipV="1">
            <a:off x="2139944" y="1891436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39D8E3-2A93-4782-86FE-63C2C6BB2F6D}"/>
              </a:ext>
            </a:extLst>
          </p:cNvPr>
          <p:cNvCxnSpPr>
            <a:cxnSpLocks/>
            <a:stCxn id="25" idx="6"/>
            <a:endCxn id="44" idx="2"/>
          </p:cNvCxnSpPr>
          <p:nvPr/>
        </p:nvCxnSpPr>
        <p:spPr>
          <a:xfrm flipV="1"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6F4D220-F532-4B81-B5B5-F7994B7D3A0C}"/>
              </a:ext>
            </a:extLst>
          </p:cNvPr>
          <p:cNvCxnSpPr>
            <a:cxnSpLocks/>
            <a:stCxn id="25" idx="6"/>
            <a:endCxn id="46" idx="2"/>
          </p:cNvCxnSpPr>
          <p:nvPr/>
        </p:nvCxnSpPr>
        <p:spPr>
          <a:xfrm>
            <a:off x="2139944" y="3329400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1513AA-8729-4672-B3E0-09BD7F841F37}"/>
              </a:ext>
            </a:extLst>
          </p:cNvPr>
          <p:cNvCxnSpPr>
            <a:cxnSpLocks/>
            <a:stCxn id="25" idx="6"/>
            <a:endCxn id="47" idx="2"/>
          </p:cNvCxnSpPr>
          <p:nvPr/>
        </p:nvCxnSpPr>
        <p:spPr>
          <a:xfrm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BF207F-6028-48A2-9770-67DC4580E43D}"/>
              </a:ext>
            </a:extLst>
          </p:cNvPr>
          <p:cNvCxnSpPr>
            <a:cxnSpLocks/>
            <a:stCxn id="26" idx="6"/>
            <a:endCxn id="47" idx="2"/>
          </p:cNvCxnSpPr>
          <p:nvPr/>
        </p:nvCxnSpPr>
        <p:spPr>
          <a:xfrm>
            <a:off x="2139944" y="4048381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8635A8-8E63-4020-A9A8-375C1C2A4B5A}"/>
              </a:ext>
            </a:extLst>
          </p:cNvPr>
          <p:cNvCxnSpPr>
            <a:cxnSpLocks/>
            <a:stCxn id="26" idx="6"/>
            <a:endCxn id="46" idx="2"/>
          </p:cNvCxnSpPr>
          <p:nvPr/>
        </p:nvCxnSpPr>
        <p:spPr>
          <a:xfrm flipV="1"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2ACB57-FA2A-49ED-A5C5-29CA8ED0CCDF}"/>
              </a:ext>
            </a:extLst>
          </p:cNvPr>
          <p:cNvCxnSpPr>
            <a:cxnSpLocks/>
            <a:stCxn id="26" idx="6"/>
            <a:endCxn id="44" idx="2"/>
          </p:cNvCxnSpPr>
          <p:nvPr/>
        </p:nvCxnSpPr>
        <p:spPr>
          <a:xfrm flipV="1"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FC355A-5DED-494A-BD7F-6D17DA0ECBD9}"/>
              </a:ext>
            </a:extLst>
          </p:cNvPr>
          <p:cNvCxnSpPr>
            <a:cxnSpLocks/>
            <a:stCxn id="23" idx="6"/>
            <a:endCxn id="45" idx="2"/>
          </p:cNvCxnSpPr>
          <p:nvPr/>
        </p:nvCxnSpPr>
        <p:spPr>
          <a:xfrm>
            <a:off x="2139944" y="1891436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F7E05-C162-465E-8493-73AD4DA0F602}"/>
              </a:ext>
            </a:extLst>
          </p:cNvPr>
          <p:cNvCxnSpPr>
            <a:cxnSpLocks/>
            <a:stCxn id="24" idx="6"/>
            <a:endCxn id="45" idx="2"/>
          </p:cNvCxnSpPr>
          <p:nvPr/>
        </p:nvCxnSpPr>
        <p:spPr>
          <a:xfrm>
            <a:off x="2139944" y="2610418"/>
            <a:ext cx="706151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73D596-7674-4DA8-AD38-9505E1B16181}"/>
              </a:ext>
            </a:extLst>
          </p:cNvPr>
          <p:cNvCxnSpPr>
            <a:cxnSpLocks/>
            <a:stCxn id="25" idx="6"/>
            <a:endCxn id="45" idx="2"/>
          </p:cNvCxnSpPr>
          <p:nvPr/>
        </p:nvCxnSpPr>
        <p:spPr>
          <a:xfrm flipV="1">
            <a:off x="2139944" y="2610418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1D5FAA-CC41-4BF8-A95D-81483102E2C4}"/>
              </a:ext>
            </a:extLst>
          </p:cNvPr>
          <p:cNvCxnSpPr>
            <a:cxnSpLocks/>
            <a:stCxn id="26" idx="6"/>
            <a:endCxn id="45" idx="2"/>
          </p:cNvCxnSpPr>
          <p:nvPr/>
        </p:nvCxnSpPr>
        <p:spPr>
          <a:xfrm flipV="1">
            <a:off x="2139944" y="2610418"/>
            <a:ext cx="706151" cy="1437963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4E903FA-3A10-4059-9B4A-AD31D6599C35}"/>
              </a:ext>
            </a:extLst>
          </p:cNvPr>
          <p:cNvGrpSpPr/>
          <p:nvPr/>
        </p:nvGrpSpPr>
        <p:grpSpPr>
          <a:xfrm>
            <a:off x="5309406" y="2139861"/>
            <a:ext cx="3232780" cy="492443"/>
            <a:chOff x="5309406" y="1337401"/>
            <a:chExt cx="3232780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/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67A482-949F-412C-874F-7447630AD0AA}"/>
                </a:ext>
              </a:extLst>
            </p:cNvPr>
            <p:cNvSpPr txBox="1"/>
            <p:nvPr/>
          </p:nvSpPr>
          <p:spPr>
            <a:xfrm>
              <a:off x="5924297" y="1352790"/>
              <a:ext cx="261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 layer </a:t>
              </a:r>
              <a:r>
                <a:rPr lang="en-US" sz="2400" i="1" dirty="0"/>
                <a:t>a</a:t>
              </a:r>
              <a:r>
                <a:rPr lang="en-US" sz="2400" dirty="0"/>
                <a:t> values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B71B69-4247-4A4F-817F-F08C0A05038C}"/>
              </a:ext>
            </a:extLst>
          </p:cNvPr>
          <p:cNvGrpSpPr/>
          <p:nvPr/>
        </p:nvGrpSpPr>
        <p:grpSpPr>
          <a:xfrm>
            <a:off x="4946357" y="2679694"/>
            <a:ext cx="4282553" cy="492443"/>
            <a:chOff x="4946357" y="1991489"/>
            <a:chExt cx="4282553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/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DD24845-5BE0-4EFE-BFCC-F861FBE5B2C8}"/>
                </a:ext>
              </a:extLst>
            </p:cNvPr>
            <p:cNvSpPr txBox="1"/>
            <p:nvPr/>
          </p:nvSpPr>
          <p:spPr>
            <a:xfrm>
              <a:off x="5924297" y="2006878"/>
              <a:ext cx="3304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Neuron </a:t>
              </a:r>
              <a:r>
                <a:rPr lang="en-US" sz="2400" dirty="0" err="1"/>
                <a:t>i</a:t>
              </a:r>
              <a:r>
                <a:rPr lang="en-US" sz="2400" dirty="0"/>
                <a:t> weights, bias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5E57EF-BA06-4FA0-87B1-64C0584C5212}"/>
              </a:ext>
            </a:extLst>
          </p:cNvPr>
          <p:cNvGrpSpPr/>
          <p:nvPr/>
        </p:nvGrpSpPr>
        <p:grpSpPr>
          <a:xfrm>
            <a:off x="5311625" y="3219527"/>
            <a:ext cx="3358082" cy="492443"/>
            <a:chOff x="5317804" y="2417067"/>
            <a:chExt cx="3358082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/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9B1741-FFEA-417B-9618-9F6D60297273}"/>
                </a:ext>
              </a:extLst>
            </p:cNvPr>
            <p:cNvSpPr txBox="1"/>
            <p:nvPr/>
          </p:nvSpPr>
          <p:spPr>
            <a:xfrm>
              <a:off x="5924297" y="2432456"/>
              <a:ext cx="2751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Activation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43C06A-0C9F-4506-B475-8BC04C4C9CAE}"/>
                  </a:ext>
                </a:extLst>
              </p:cNvPr>
              <p:cNvSpPr txBox="1"/>
              <p:nvPr/>
            </p:nvSpPr>
            <p:spPr>
              <a:xfrm>
                <a:off x="2772244" y="4661394"/>
                <a:ext cx="3599512" cy="591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43C06A-0C9F-4506-B475-8BC04C4C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44" y="4661394"/>
                <a:ext cx="3599512" cy="591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D0663F65-B16E-488E-9D7C-78934FC85748}"/>
              </a:ext>
            </a:extLst>
          </p:cNvPr>
          <p:cNvSpPr txBox="1"/>
          <p:nvPr/>
        </p:nvSpPr>
        <p:spPr>
          <a:xfrm>
            <a:off x="322950" y="5478256"/>
            <a:ext cx="858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How do we do all the neurons all at once?</a:t>
            </a:r>
          </a:p>
        </p:txBody>
      </p:sp>
    </p:spTree>
    <p:extLst>
      <p:ext uri="{BB962C8B-B14F-4D97-AF65-F5344CB8AC3E}">
        <p14:creationId xmlns:p14="http://schemas.microsoft.com/office/powerpoint/2010/main" val="21473932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16A2ED-8206-459D-9BDD-9EF6C3759892}"/>
              </a:ext>
            </a:extLst>
          </p:cNvPr>
          <p:cNvGrpSpPr/>
          <p:nvPr/>
        </p:nvGrpSpPr>
        <p:grpSpPr>
          <a:xfrm>
            <a:off x="4242732" y="1964653"/>
            <a:ext cx="572549" cy="2010511"/>
            <a:chOff x="4411526" y="2590732"/>
            <a:chExt cx="838268" cy="29435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D4EE46-CB39-4056-87DE-B6D91F38AEB8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E3D51-4122-41A6-A0EC-D658480A82DD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E3C70D-41D7-43C1-9466-EA521C7E4F2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3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BCF71-A07C-46C5-9ACA-9428E047D9E9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 flipV="1">
            <a:off x="919976" y="1891436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10ACC9-7A90-4226-8D17-E68FC439613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>
            <a:off x="919976" y="2610418"/>
            <a:ext cx="64742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381ED4-A02A-4EAD-8DB5-DC3E194478D3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>
            <a:off x="919976" y="2610418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74AFB-7179-4A36-92D7-755477EE1695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919976" y="2610418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A654D-799F-4D13-9CFF-3547EB32F688}"/>
              </a:ext>
            </a:extLst>
          </p:cNvPr>
          <p:cNvGrpSpPr/>
          <p:nvPr/>
        </p:nvGrpSpPr>
        <p:grpSpPr>
          <a:xfrm>
            <a:off x="347427" y="2324144"/>
            <a:ext cx="572549" cy="1291529"/>
            <a:chOff x="2454095" y="3238309"/>
            <a:chExt cx="838268" cy="1890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58B74D-52B3-463A-9BDF-BA5CDB4D24DD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66AEC3-82AC-4722-978E-4F3F5F5B882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28ABE0-7A4B-4BD1-B4B6-8C02FEB7F7C5}"/>
              </a:ext>
            </a:extLst>
          </p:cNvPr>
          <p:cNvGrpSpPr/>
          <p:nvPr/>
        </p:nvGrpSpPr>
        <p:grpSpPr>
          <a:xfrm>
            <a:off x="1567396" y="1605162"/>
            <a:ext cx="572549" cy="2729493"/>
            <a:chOff x="4074568" y="2185648"/>
            <a:chExt cx="838268" cy="3996250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672C0D-3367-42E7-8485-056B89D101B1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0C2067-1DDD-4014-B059-619E838023C8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3CD69C-C668-4479-AA01-2CD0E3422F8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9EBBFB-D310-4C0A-9FFE-C11AF1C315AC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34109F-89E1-47EC-BDB2-5BA7C857C282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 flipV="1">
            <a:off x="919976" y="2610418"/>
            <a:ext cx="647420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8A78E-2343-4046-BEC4-86549FD59CAE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>
          <a:xfrm flipV="1">
            <a:off x="919976" y="1891436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3F3F5-0A02-48CB-922B-90E1888C5268}"/>
              </a:ext>
            </a:extLst>
          </p:cNvPr>
          <p:cNvCxnSpPr>
            <a:cxnSpLocks/>
            <a:stCxn id="20" idx="6"/>
            <a:endCxn id="25" idx="2"/>
          </p:cNvCxnSpPr>
          <p:nvPr/>
        </p:nvCxnSpPr>
        <p:spPr>
          <a:xfrm>
            <a:off x="919976" y="3329399"/>
            <a:ext cx="647420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2B84CC-FC0A-43FA-ADC3-DDE7C253A225}"/>
              </a:ext>
            </a:extLst>
          </p:cNvPr>
          <p:cNvCxnSpPr>
            <a:cxnSpLocks/>
            <a:stCxn id="20" idx="6"/>
            <a:endCxn id="26" idx="2"/>
          </p:cNvCxnSpPr>
          <p:nvPr/>
        </p:nvCxnSpPr>
        <p:spPr>
          <a:xfrm>
            <a:off x="919976" y="3329399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EE4875-26AF-473C-9969-3A1B93BB77AF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>
            <a:off x="3418644" y="1891436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CFC694-652B-4244-A21C-CF2F4464E5A4}"/>
              </a:ext>
            </a:extLst>
          </p:cNvPr>
          <p:cNvCxnSpPr>
            <a:cxnSpLocks/>
            <a:stCxn id="45" idx="6"/>
            <a:endCxn id="12" idx="2"/>
          </p:cNvCxnSpPr>
          <p:nvPr/>
        </p:nvCxnSpPr>
        <p:spPr>
          <a:xfrm flipV="1">
            <a:off x="3418644" y="2250927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C314C-8BDB-4B18-BFC7-49A12E6CC4D0}"/>
              </a:ext>
            </a:extLst>
          </p:cNvPr>
          <p:cNvCxnSpPr>
            <a:cxnSpLocks/>
            <a:stCxn id="46" idx="6"/>
            <a:endCxn id="12" idx="2"/>
          </p:cNvCxnSpPr>
          <p:nvPr/>
        </p:nvCxnSpPr>
        <p:spPr>
          <a:xfrm flipV="1">
            <a:off x="3418644" y="2250927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B96D17-1D3D-4E9F-868B-2EDC843D3873}"/>
              </a:ext>
            </a:extLst>
          </p:cNvPr>
          <p:cNvCxnSpPr>
            <a:cxnSpLocks/>
            <a:stCxn id="47" idx="6"/>
            <a:endCxn id="12" idx="2"/>
          </p:cNvCxnSpPr>
          <p:nvPr/>
        </p:nvCxnSpPr>
        <p:spPr>
          <a:xfrm flipV="1">
            <a:off x="3418644" y="2250927"/>
            <a:ext cx="824089" cy="17974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22FF6D-981D-4CE8-B980-3320313B13CD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>
            <a:off x="3418644" y="1891436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405862-18FA-4FC2-82BE-896A87227F17}"/>
              </a:ext>
            </a:extLst>
          </p:cNvPr>
          <p:cNvCxnSpPr>
            <a:cxnSpLocks/>
            <a:stCxn id="45" idx="6"/>
            <a:endCxn id="13" idx="2"/>
          </p:cNvCxnSpPr>
          <p:nvPr/>
        </p:nvCxnSpPr>
        <p:spPr>
          <a:xfrm>
            <a:off x="3418644" y="2610418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D3F59B-5C9E-4FDA-8379-7100CEC5354F}"/>
              </a:ext>
            </a:extLst>
          </p:cNvPr>
          <p:cNvCxnSpPr>
            <a:cxnSpLocks/>
            <a:stCxn id="46" idx="6"/>
            <a:endCxn id="13" idx="2"/>
          </p:cNvCxnSpPr>
          <p:nvPr/>
        </p:nvCxnSpPr>
        <p:spPr>
          <a:xfrm flipV="1">
            <a:off x="3418644" y="2969909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E13A9-AEAC-4E05-B461-47A9FCFA45AE}"/>
              </a:ext>
            </a:extLst>
          </p:cNvPr>
          <p:cNvCxnSpPr>
            <a:cxnSpLocks/>
            <a:stCxn id="47" idx="6"/>
            <a:endCxn id="13" idx="2"/>
          </p:cNvCxnSpPr>
          <p:nvPr/>
        </p:nvCxnSpPr>
        <p:spPr>
          <a:xfrm flipV="1">
            <a:off x="3418644" y="2969909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6973B9-9109-44D4-ADE6-C9E261FD3D0F}"/>
              </a:ext>
            </a:extLst>
          </p:cNvPr>
          <p:cNvCxnSpPr>
            <a:cxnSpLocks/>
            <a:stCxn id="44" idx="6"/>
            <a:endCxn id="14" idx="2"/>
          </p:cNvCxnSpPr>
          <p:nvPr/>
        </p:nvCxnSpPr>
        <p:spPr>
          <a:xfrm>
            <a:off x="3418644" y="1891436"/>
            <a:ext cx="824089" cy="17974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272988-CC27-4C34-8B54-63248A822369}"/>
              </a:ext>
            </a:extLst>
          </p:cNvPr>
          <p:cNvCxnSpPr>
            <a:cxnSpLocks/>
            <a:stCxn id="45" idx="6"/>
            <a:endCxn id="14" idx="2"/>
          </p:cNvCxnSpPr>
          <p:nvPr/>
        </p:nvCxnSpPr>
        <p:spPr>
          <a:xfrm>
            <a:off x="3418644" y="2610418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153AD2-A253-4558-A420-367A0BC1E4AE}"/>
              </a:ext>
            </a:extLst>
          </p:cNvPr>
          <p:cNvCxnSpPr>
            <a:cxnSpLocks/>
            <a:stCxn id="46" idx="6"/>
            <a:endCxn id="14" idx="2"/>
          </p:cNvCxnSpPr>
          <p:nvPr/>
        </p:nvCxnSpPr>
        <p:spPr>
          <a:xfrm>
            <a:off x="3418644" y="332940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683D36-4C88-40C6-92B6-363A575B78A4}"/>
              </a:ext>
            </a:extLst>
          </p:cNvPr>
          <p:cNvCxnSpPr>
            <a:cxnSpLocks/>
            <a:stCxn id="47" idx="6"/>
            <a:endCxn id="14" idx="2"/>
          </p:cNvCxnSpPr>
          <p:nvPr/>
        </p:nvCxnSpPr>
        <p:spPr>
          <a:xfrm flipV="1">
            <a:off x="3418644" y="368889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25E96E-7A4A-4797-8F36-F375165F3931}"/>
              </a:ext>
            </a:extLst>
          </p:cNvPr>
          <p:cNvGrpSpPr/>
          <p:nvPr/>
        </p:nvGrpSpPr>
        <p:grpSpPr>
          <a:xfrm>
            <a:off x="2846095" y="1605162"/>
            <a:ext cx="572549" cy="2729493"/>
            <a:chOff x="4074568" y="2185648"/>
            <a:chExt cx="838268" cy="39962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A6C274-7160-4529-B8EC-5B720AC3E7B4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7FF04C-13B5-4AB5-B80D-D013DB17A7EA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D2FCC1-548C-4FD1-89DD-7C0EA763326A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E6F3CD-5010-43BA-B0FB-27CEC757D771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1E43046-15F2-4A16-A719-2CB6C8518E02}"/>
              </a:ext>
            </a:extLst>
          </p:cNvPr>
          <p:cNvCxnSpPr>
            <a:cxnSpLocks/>
            <a:stCxn id="23" idx="6"/>
            <a:endCxn id="44" idx="2"/>
          </p:cNvCxnSpPr>
          <p:nvPr/>
        </p:nvCxnSpPr>
        <p:spPr>
          <a:xfrm>
            <a:off x="2139944" y="1891436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178AAE-9E0C-45F4-9FAC-3C7A0436649F}"/>
              </a:ext>
            </a:extLst>
          </p:cNvPr>
          <p:cNvCxnSpPr>
            <a:cxnSpLocks/>
            <a:stCxn id="23" idx="6"/>
            <a:endCxn id="46" idx="2"/>
          </p:cNvCxnSpPr>
          <p:nvPr/>
        </p:nvCxnSpPr>
        <p:spPr>
          <a:xfrm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92E6A5-063B-4F79-9306-B900D869E25E}"/>
              </a:ext>
            </a:extLst>
          </p:cNvPr>
          <p:cNvCxnSpPr>
            <a:cxnSpLocks/>
            <a:stCxn id="23" idx="6"/>
            <a:endCxn id="47" idx="2"/>
          </p:cNvCxnSpPr>
          <p:nvPr/>
        </p:nvCxnSpPr>
        <p:spPr>
          <a:xfrm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DBE9416-EC48-4247-9F09-44DF14D6FA97}"/>
              </a:ext>
            </a:extLst>
          </p:cNvPr>
          <p:cNvCxnSpPr>
            <a:cxnSpLocks/>
            <a:stCxn id="24" idx="6"/>
            <a:endCxn id="47" idx="2"/>
          </p:cNvCxnSpPr>
          <p:nvPr/>
        </p:nvCxnSpPr>
        <p:spPr>
          <a:xfrm>
            <a:off x="2139944" y="2610418"/>
            <a:ext cx="706151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E302D3-F35B-497B-A427-F602AD0DE4B8}"/>
              </a:ext>
            </a:extLst>
          </p:cNvPr>
          <p:cNvCxnSpPr>
            <a:cxnSpLocks/>
            <a:stCxn id="24" idx="6"/>
            <a:endCxn id="46" idx="2"/>
          </p:cNvCxnSpPr>
          <p:nvPr/>
        </p:nvCxnSpPr>
        <p:spPr>
          <a:xfrm>
            <a:off x="2139944" y="2610418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8BE8C6-F234-4073-9752-6C9813E154D7}"/>
              </a:ext>
            </a:extLst>
          </p:cNvPr>
          <p:cNvCxnSpPr>
            <a:cxnSpLocks/>
            <a:stCxn id="24" idx="6"/>
            <a:endCxn id="44" idx="2"/>
          </p:cNvCxnSpPr>
          <p:nvPr/>
        </p:nvCxnSpPr>
        <p:spPr>
          <a:xfrm flipV="1">
            <a:off x="2139944" y="1891436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39D8E3-2A93-4782-86FE-63C2C6BB2F6D}"/>
              </a:ext>
            </a:extLst>
          </p:cNvPr>
          <p:cNvCxnSpPr>
            <a:cxnSpLocks/>
            <a:stCxn id="25" idx="6"/>
            <a:endCxn id="44" idx="2"/>
          </p:cNvCxnSpPr>
          <p:nvPr/>
        </p:nvCxnSpPr>
        <p:spPr>
          <a:xfrm flipV="1"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6F4D220-F532-4B81-B5B5-F7994B7D3A0C}"/>
              </a:ext>
            </a:extLst>
          </p:cNvPr>
          <p:cNvCxnSpPr>
            <a:cxnSpLocks/>
            <a:stCxn id="25" idx="6"/>
            <a:endCxn id="46" idx="2"/>
          </p:cNvCxnSpPr>
          <p:nvPr/>
        </p:nvCxnSpPr>
        <p:spPr>
          <a:xfrm>
            <a:off x="2139944" y="3329400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1513AA-8729-4672-B3E0-09BD7F841F37}"/>
              </a:ext>
            </a:extLst>
          </p:cNvPr>
          <p:cNvCxnSpPr>
            <a:cxnSpLocks/>
            <a:stCxn id="25" idx="6"/>
            <a:endCxn id="47" idx="2"/>
          </p:cNvCxnSpPr>
          <p:nvPr/>
        </p:nvCxnSpPr>
        <p:spPr>
          <a:xfrm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BF207F-6028-48A2-9770-67DC4580E43D}"/>
              </a:ext>
            </a:extLst>
          </p:cNvPr>
          <p:cNvCxnSpPr>
            <a:cxnSpLocks/>
            <a:stCxn id="26" idx="6"/>
            <a:endCxn id="47" idx="2"/>
          </p:cNvCxnSpPr>
          <p:nvPr/>
        </p:nvCxnSpPr>
        <p:spPr>
          <a:xfrm>
            <a:off x="2139944" y="4048381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8635A8-8E63-4020-A9A8-375C1C2A4B5A}"/>
              </a:ext>
            </a:extLst>
          </p:cNvPr>
          <p:cNvCxnSpPr>
            <a:cxnSpLocks/>
            <a:stCxn id="26" idx="6"/>
            <a:endCxn id="46" idx="2"/>
          </p:cNvCxnSpPr>
          <p:nvPr/>
        </p:nvCxnSpPr>
        <p:spPr>
          <a:xfrm flipV="1"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2ACB57-FA2A-49ED-A5C5-29CA8ED0CCDF}"/>
              </a:ext>
            </a:extLst>
          </p:cNvPr>
          <p:cNvCxnSpPr>
            <a:cxnSpLocks/>
            <a:stCxn id="26" idx="6"/>
            <a:endCxn id="44" idx="2"/>
          </p:cNvCxnSpPr>
          <p:nvPr/>
        </p:nvCxnSpPr>
        <p:spPr>
          <a:xfrm flipV="1"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FC355A-5DED-494A-BD7F-6D17DA0ECBD9}"/>
              </a:ext>
            </a:extLst>
          </p:cNvPr>
          <p:cNvCxnSpPr>
            <a:cxnSpLocks/>
            <a:stCxn id="23" idx="6"/>
            <a:endCxn id="45" idx="2"/>
          </p:cNvCxnSpPr>
          <p:nvPr/>
        </p:nvCxnSpPr>
        <p:spPr>
          <a:xfrm>
            <a:off x="2139944" y="1891436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F7E05-C162-465E-8493-73AD4DA0F602}"/>
              </a:ext>
            </a:extLst>
          </p:cNvPr>
          <p:cNvCxnSpPr>
            <a:cxnSpLocks/>
            <a:stCxn id="24" idx="6"/>
            <a:endCxn id="45" idx="2"/>
          </p:cNvCxnSpPr>
          <p:nvPr/>
        </p:nvCxnSpPr>
        <p:spPr>
          <a:xfrm>
            <a:off x="2139944" y="2610418"/>
            <a:ext cx="706151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73D596-7674-4DA8-AD38-9505E1B16181}"/>
              </a:ext>
            </a:extLst>
          </p:cNvPr>
          <p:cNvCxnSpPr>
            <a:cxnSpLocks/>
            <a:stCxn id="25" idx="6"/>
            <a:endCxn id="45" idx="2"/>
          </p:cNvCxnSpPr>
          <p:nvPr/>
        </p:nvCxnSpPr>
        <p:spPr>
          <a:xfrm flipV="1">
            <a:off x="2139944" y="2610418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1D5FAA-CC41-4BF8-A95D-81483102E2C4}"/>
              </a:ext>
            </a:extLst>
          </p:cNvPr>
          <p:cNvCxnSpPr>
            <a:cxnSpLocks/>
            <a:stCxn id="26" idx="6"/>
            <a:endCxn id="45" idx="2"/>
          </p:cNvCxnSpPr>
          <p:nvPr/>
        </p:nvCxnSpPr>
        <p:spPr>
          <a:xfrm flipV="1">
            <a:off x="2139944" y="2610418"/>
            <a:ext cx="706151" cy="1437963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4E903FA-3A10-4059-9B4A-AD31D6599C35}"/>
              </a:ext>
            </a:extLst>
          </p:cNvPr>
          <p:cNvGrpSpPr/>
          <p:nvPr/>
        </p:nvGrpSpPr>
        <p:grpSpPr>
          <a:xfrm>
            <a:off x="5309406" y="2139861"/>
            <a:ext cx="3232780" cy="492443"/>
            <a:chOff x="5309406" y="1337401"/>
            <a:chExt cx="3232780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/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67A482-949F-412C-874F-7447630AD0AA}"/>
                </a:ext>
              </a:extLst>
            </p:cNvPr>
            <p:cNvSpPr txBox="1"/>
            <p:nvPr/>
          </p:nvSpPr>
          <p:spPr>
            <a:xfrm>
              <a:off x="5924297" y="1352790"/>
              <a:ext cx="261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 layer </a:t>
              </a:r>
              <a:r>
                <a:rPr lang="en-US" sz="2400" i="1" dirty="0"/>
                <a:t>a</a:t>
              </a:r>
              <a:r>
                <a:rPr lang="en-US" sz="2400" dirty="0"/>
                <a:t> values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B71B69-4247-4A4F-817F-F08C0A05038C}"/>
              </a:ext>
            </a:extLst>
          </p:cNvPr>
          <p:cNvGrpSpPr/>
          <p:nvPr/>
        </p:nvGrpSpPr>
        <p:grpSpPr>
          <a:xfrm>
            <a:off x="4946357" y="2679694"/>
            <a:ext cx="4282553" cy="492443"/>
            <a:chOff x="4946357" y="1991489"/>
            <a:chExt cx="4282553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/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DD24845-5BE0-4EFE-BFCC-F861FBE5B2C8}"/>
                </a:ext>
              </a:extLst>
            </p:cNvPr>
            <p:cNvSpPr txBox="1"/>
            <p:nvPr/>
          </p:nvSpPr>
          <p:spPr>
            <a:xfrm>
              <a:off x="5924297" y="2006878"/>
              <a:ext cx="3304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Neuron </a:t>
              </a:r>
              <a:r>
                <a:rPr lang="en-US" sz="2400" dirty="0" err="1"/>
                <a:t>i</a:t>
              </a:r>
              <a:r>
                <a:rPr lang="en-US" sz="2400" dirty="0"/>
                <a:t> weights, bias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5E57EF-BA06-4FA0-87B1-64C0584C5212}"/>
              </a:ext>
            </a:extLst>
          </p:cNvPr>
          <p:cNvGrpSpPr/>
          <p:nvPr/>
        </p:nvGrpSpPr>
        <p:grpSpPr>
          <a:xfrm>
            <a:off x="5311625" y="3219527"/>
            <a:ext cx="3358082" cy="492443"/>
            <a:chOff x="5317804" y="2417067"/>
            <a:chExt cx="3358082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/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9B1741-FFEA-417B-9618-9F6D60297273}"/>
                </a:ext>
              </a:extLst>
            </p:cNvPr>
            <p:cNvSpPr txBox="1"/>
            <p:nvPr/>
          </p:nvSpPr>
          <p:spPr>
            <a:xfrm>
              <a:off x="5924297" y="2432456"/>
              <a:ext cx="2751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Activation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/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𝑾𝒂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C79CFF6-3A19-42F9-A435-436A938BF48C}"/>
              </a:ext>
            </a:extLst>
          </p:cNvPr>
          <p:cNvGrpSpPr/>
          <p:nvPr/>
        </p:nvGrpSpPr>
        <p:grpSpPr>
          <a:xfrm>
            <a:off x="939135" y="4761076"/>
            <a:ext cx="7265731" cy="1770297"/>
            <a:chOff x="812760" y="4761076"/>
            <a:chExt cx="7265731" cy="1770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/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2500599-7141-4A21-A6C3-4D9EED14A7E9}"/>
                </a:ext>
              </a:extLst>
            </p:cNvPr>
            <p:cNvGrpSpPr/>
            <p:nvPr/>
          </p:nvGrpSpPr>
          <p:grpSpPr>
            <a:xfrm>
              <a:off x="3010727" y="4764816"/>
              <a:ext cx="2281806" cy="1766557"/>
              <a:chOff x="628650" y="4961174"/>
              <a:chExt cx="2281806" cy="176655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D5D969-26D1-49BF-AAB0-ABB07271B508}"/>
                  </a:ext>
                </a:extLst>
              </p:cNvPr>
              <p:cNvSpPr/>
              <p:nvPr/>
            </p:nvSpPr>
            <p:spPr>
              <a:xfrm>
                <a:off x="628650" y="4961174"/>
                <a:ext cx="2281806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397EEDF-6519-4724-9B3E-6F39FEA07E93}"/>
                  </a:ext>
                </a:extLst>
              </p:cNvPr>
              <p:cNvGrpSpPr/>
              <p:nvPr/>
            </p:nvGrpSpPr>
            <p:grpSpPr>
              <a:xfrm>
                <a:off x="715815" y="5169920"/>
                <a:ext cx="2130280" cy="1349065"/>
                <a:chOff x="715815" y="5159229"/>
                <a:chExt cx="2130280" cy="1349065"/>
              </a:xfrm>
            </p:grpSpPr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D477124C-3D5B-4C46-9AAF-A391CF4C59F9}"/>
                    </a:ext>
                  </a:extLst>
                </p:cNvPr>
                <p:cNvCxnSpPr/>
                <p:nvPr/>
              </p:nvCxnSpPr>
              <p:spPr>
                <a:xfrm>
                  <a:off x="715815" y="5159229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50CC82F9-61E8-4291-9FEA-EFBD7D99FC2E}"/>
                    </a:ext>
                  </a:extLst>
                </p:cNvPr>
                <p:cNvCxnSpPr/>
                <p:nvPr/>
              </p:nvCxnSpPr>
              <p:spPr>
                <a:xfrm>
                  <a:off x="715815" y="5626701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95BF02F3-A9A0-4EC3-A52F-88C0E80287E9}"/>
                    </a:ext>
                  </a:extLst>
                </p:cNvPr>
                <p:cNvCxnSpPr/>
                <p:nvPr/>
              </p:nvCxnSpPr>
              <p:spPr>
                <a:xfrm>
                  <a:off x="715815" y="6077825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8642A777-26EB-4800-9D39-B76DAFBA00DD}"/>
                    </a:ext>
                  </a:extLst>
                </p:cNvPr>
                <p:cNvCxnSpPr/>
                <p:nvPr/>
              </p:nvCxnSpPr>
              <p:spPr>
                <a:xfrm>
                  <a:off x="715815" y="6508294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595D347-3F00-423B-B631-11F4A8F6ADAB}"/>
                  </a:ext>
                </a:extLst>
              </p:cNvPr>
              <p:cNvGrpSpPr/>
              <p:nvPr/>
            </p:nvGrpSpPr>
            <p:grpSpPr>
              <a:xfrm>
                <a:off x="1525159" y="4993892"/>
                <a:ext cx="488789" cy="1701121"/>
                <a:chOff x="1485083" y="4962651"/>
                <a:chExt cx="488789" cy="1701121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0CAB535-F647-461D-8628-567E1A258CE5}"/>
                </a:ext>
              </a:extLst>
            </p:cNvPr>
            <p:cNvGrpSpPr/>
            <p:nvPr/>
          </p:nvGrpSpPr>
          <p:grpSpPr>
            <a:xfrm>
              <a:off x="6812780" y="4764816"/>
              <a:ext cx="600871" cy="1766557"/>
              <a:chOff x="3686563" y="4961173"/>
              <a:chExt cx="600871" cy="176655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C92FB5D-98D5-45AE-848A-59BE71F9D07B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8D76D75-05D1-403C-9E4A-C200357F6CC1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84530" cy="1697017"/>
                <a:chOff x="1485083" y="4962651"/>
                <a:chExt cx="384530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5625" r="-1563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5385" r="-1538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1FF709C-69F0-4F88-BC01-A0E96080032E}"/>
                </a:ext>
              </a:extLst>
            </p:cNvPr>
            <p:cNvGrpSpPr/>
            <p:nvPr/>
          </p:nvGrpSpPr>
          <p:grpSpPr>
            <a:xfrm>
              <a:off x="5459704" y="4764816"/>
              <a:ext cx="600871" cy="1766557"/>
              <a:chOff x="3686563" y="4961173"/>
              <a:chExt cx="600871" cy="17665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4500748-8B3F-4C4B-B844-0A20EABB9AB1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097C3A1-FF65-4339-88B5-32C0119EF000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6061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5882" r="-1471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2C321C4-E173-4D1D-8EF9-0AFE9A3911A1}"/>
                </a:ext>
              </a:extLst>
            </p:cNvPr>
            <p:cNvGrpSpPr/>
            <p:nvPr/>
          </p:nvGrpSpPr>
          <p:grpSpPr>
            <a:xfrm>
              <a:off x="812760" y="4764816"/>
              <a:ext cx="600871" cy="1766557"/>
              <a:chOff x="3686563" y="4961173"/>
              <a:chExt cx="600871" cy="176655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9EC507-DE3D-41C3-A850-7136B08ACA07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C13B157-88A2-489C-9E6A-00836F9924EF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15152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14925" r="-2985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/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/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/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/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74208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E7D0-4CF5-445B-8155-6C1829C2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77AB8-B13E-41E5-A7BB-E02998CE32AF}"/>
              </a:ext>
            </a:extLst>
          </p:cNvPr>
          <p:cNvSpPr txBox="1"/>
          <p:nvPr/>
        </p:nvSpPr>
        <p:spPr>
          <a:xfrm>
            <a:off x="322950" y="1690689"/>
            <a:ext cx="8582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Define New Block: “Linear Layer”</a:t>
            </a:r>
          </a:p>
          <a:p>
            <a:pPr algn="ctr"/>
            <a:r>
              <a:rPr lang="en-US" i="1" dirty="0">
                <a:latin typeface="+mj-lt"/>
              </a:rPr>
              <a:t>(Ok technically it’s Affine)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AA0E30-A4C1-4D35-888B-81F620D7FE28}"/>
              </a:ext>
            </a:extLst>
          </p:cNvPr>
          <p:cNvGrpSpPr/>
          <p:nvPr/>
        </p:nvGrpSpPr>
        <p:grpSpPr>
          <a:xfrm>
            <a:off x="1420734" y="2755955"/>
            <a:ext cx="6302532" cy="2037375"/>
            <a:chOff x="1309461" y="3229637"/>
            <a:chExt cx="6302532" cy="20373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8761C4-D86A-46C7-B2D4-0460D49165AA}"/>
                </a:ext>
              </a:extLst>
            </p:cNvPr>
            <p:cNvGrpSpPr/>
            <p:nvPr/>
          </p:nvGrpSpPr>
          <p:grpSpPr>
            <a:xfrm>
              <a:off x="1309461" y="3229637"/>
              <a:ext cx="1776457" cy="2037375"/>
              <a:chOff x="1309461" y="3229637"/>
              <a:chExt cx="1776457" cy="203737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433FB5-4CA4-42A5-8D36-DF9CBC9F3F98}"/>
                  </a:ext>
                </a:extLst>
              </p:cNvPr>
              <p:cNvSpPr/>
              <p:nvPr/>
            </p:nvSpPr>
            <p:spPr>
              <a:xfrm>
                <a:off x="1309461" y="4489772"/>
                <a:ext cx="372422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CC56BB-9388-444E-85A5-FA33D92DE11C}"/>
                  </a:ext>
                </a:extLst>
              </p:cNvPr>
              <p:cNvSpPr/>
              <p:nvPr/>
            </p:nvSpPr>
            <p:spPr>
              <a:xfrm>
                <a:off x="2265667" y="4489772"/>
                <a:ext cx="475883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572B43F-0C50-46F9-8292-386A47EDD7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7500" y="4569853"/>
                <a:ext cx="5381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1FFCF28-68F0-41EB-A440-EA73DDE5E3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66085" y="5158371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E4E6E6-984B-4CB0-B135-BE57DDD277F6}"/>
                  </a:ext>
                </a:extLst>
              </p:cNvPr>
              <p:cNvSpPr/>
              <p:nvPr/>
            </p:nvSpPr>
            <p:spPr>
              <a:xfrm>
                <a:off x="1585231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7E35EF-6B2D-4C49-ABB2-3BE52FA53D84}"/>
                  </a:ext>
                </a:extLst>
              </p:cNvPr>
              <p:cNvSpPr/>
              <p:nvPr/>
            </p:nvSpPr>
            <p:spPr>
              <a:xfrm>
                <a:off x="2578892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4F8591F-F249-451A-BC8C-EA5E2BC8CE84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>
                <a:off x="2089420" y="4010914"/>
                <a:ext cx="414189" cy="478858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41A59B1-66B1-48BD-BCCD-FA99CC3654E9}"/>
                  </a:ext>
                </a:extLst>
              </p:cNvPr>
              <p:cNvCxnSpPr>
                <a:cxnSpLocks/>
                <a:stCxn id="13" idx="2"/>
                <a:endCxn id="6" idx="0"/>
              </p:cNvCxnSpPr>
              <p:nvPr/>
            </p:nvCxnSpPr>
            <p:spPr>
              <a:xfrm flipH="1">
                <a:off x="2503609" y="4006877"/>
                <a:ext cx="328796" cy="48289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66A5A6F-BA2F-4395-B871-47A77B2953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8728" y="3986857"/>
                <a:ext cx="336756" cy="495545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679CEB0-34FC-42D5-B77D-92F15187659F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H="1" flipV="1">
                <a:off x="1838744" y="4006877"/>
                <a:ext cx="451786" cy="498086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/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𝑾𝒏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32E482-B5A2-42D1-ACAB-83CBF40A0EDF}"/>
              </a:ext>
            </a:extLst>
          </p:cNvPr>
          <p:cNvSpPr txBox="1"/>
          <p:nvPr/>
        </p:nvSpPr>
        <p:spPr>
          <a:xfrm>
            <a:off x="369619" y="4953803"/>
            <a:ext cx="8404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Can get gradient with respect to all the inputs </a:t>
            </a:r>
          </a:p>
          <a:p>
            <a:pPr algn="ctr"/>
            <a:r>
              <a:rPr lang="en-US" sz="3200" i="1" dirty="0"/>
              <a:t>(do on your own; useful trick: have to be able to do matrix multiply)</a:t>
            </a:r>
          </a:p>
        </p:txBody>
      </p:sp>
    </p:spTree>
    <p:extLst>
      <p:ext uri="{BB962C8B-B14F-4D97-AF65-F5344CB8AC3E}">
        <p14:creationId xmlns:p14="http://schemas.microsoft.com/office/powerpoint/2010/main" val="3197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9D2E4E-92BD-46F7-B11C-0CB0454E60A2}"/>
              </a:ext>
            </a:extLst>
          </p:cNvPr>
          <p:cNvSpPr/>
          <p:nvPr/>
        </p:nvSpPr>
        <p:spPr>
          <a:xfrm>
            <a:off x="890011" y="5387394"/>
            <a:ext cx="372422" cy="77724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DF60E07-0D9C-4F15-8E7D-0C5CBBB7DFF7}"/>
              </a:ext>
            </a:extLst>
          </p:cNvPr>
          <p:cNvGrpSpPr/>
          <p:nvPr/>
        </p:nvGrpSpPr>
        <p:grpSpPr>
          <a:xfrm>
            <a:off x="1165781" y="4127259"/>
            <a:ext cx="2457381" cy="2037375"/>
            <a:chOff x="1165781" y="4127259"/>
            <a:chExt cx="2457381" cy="20373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647226-2EA0-44D6-A4C7-A0BCF1E5C125}"/>
                </a:ext>
              </a:extLst>
            </p:cNvPr>
            <p:cNvSpPr/>
            <p:nvPr/>
          </p:nvSpPr>
          <p:spPr>
            <a:xfrm>
              <a:off x="1846217" y="538739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8F6EEA-0E2A-4620-BABC-B3CFEBC06F28}"/>
                </a:ext>
              </a:extLst>
            </p:cNvPr>
            <p:cNvSpPr/>
            <p:nvPr/>
          </p:nvSpPr>
          <p:spPr>
            <a:xfrm>
              <a:off x="2866404" y="538739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5A83A93-103C-4BB9-AA7F-85CDDCFED998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46747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FBEDF40-CCC0-4096-B774-1EED981266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5121D00-DB29-49DB-B342-873C26E1051C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46747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0F8D9F-D478-4A4C-BAE6-9D1A5B688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F18D0E6-EA9C-4B32-B4D6-B73B985AAB94}"/>
                </a:ext>
              </a:extLst>
            </p:cNvPr>
            <p:cNvSpPr/>
            <p:nvPr/>
          </p:nvSpPr>
          <p:spPr>
            <a:xfrm>
              <a:off x="1165781" y="4127259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88257C3-C37A-4ADC-B5D2-BF3693C41CBF}"/>
                </a:ext>
              </a:extLst>
            </p:cNvPr>
            <p:cNvSpPr/>
            <p:nvPr/>
          </p:nvSpPr>
          <p:spPr>
            <a:xfrm>
              <a:off x="2159442" y="4127259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7B1772F-6138-4965-A86F-13CCCEE2B4CC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>
              <a:off x="1669970" y="490853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5658B7B-94E0-4E92-9B9A-2A8F1F8203BE}"/>
                </a:ext>
              </a:extLst>
            </p:cNvPr>
            <p:cNvCxnSpPr>
              <a:cxnSpLocks/>
              <a:stCxn id="46" idx="2"/>
              <a:endCxn id="3" idx="0"/>
            </p:cNvCxnSpPr>
            <p:nvPr/>
          </p:nvCxnSpPr>
          <p:spPr>
            <a:xfrm flipH="1">
              <a:off x="2084159" y="490449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9F3AA16-A571-47E3-84C9-613FAC3D1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488447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38D17E8-C83A-4375-A598-36FB11CCFE7F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H="1" flipV="1">
              <a:off x="1419294" y="490449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A95010C-FC4E-4C6D-A872-900534D54DC5}"/>
              </a:ext>
            </a:extLst>
          </p:cNvPr>
          <p:cNvGrpSpPr/>
          <p:nvPr/>
        </p:nvGrpSpPr>
        <p:grpSpPr>
          <a:xfrm>
            <a:off x="3532874" y="4127259"/>
            <a:ext cx="2457381" cy="2037375"/>
            <a:chOff x="1165781" y="4127259"/>
            <a:chExt cx="2457381" cy="2037375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2185072-208E-4324-9B8B-F92EDEE96946}"/>
                </a:ext>
              </a:extLst>
            </p:cNvPr>
            <p:cNvSpPr/>
            <p:nvPr/>
          </p:nvSpPr>
          <p:spPr>
            <a:xfrm>
              <a:off x="1846217" y="538739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E71F1F7-9C3A-42AF-8663-D7682F65576D}"/>
                </a:ext>
              </a:extLst>
            </p:cNvPr>
            <p:cNvSpPr/>
            <p:nvPr/>
          </p:nvSpPr>
          <p:spPr>
            <a:xfrm>
              <a:off x="2866404" y="538739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6A95236C-F4C0-463C-AEF9-55FBB9A9BE7B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46747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3202348A-DDEE-470A-B155-5742D5ABE5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B0602BF9-F053-4FEF-9F55-45C08A6B0A2F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46747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DC4645A-790D-47FA-A2F8-64E1C1C0DB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3F61208-1461-45F1-9D5A-F7FF4C0E034F}"/>
                </a:ext>
              </a:extLst>
            </p:cNvPr>
            <p:cNvSpPr/>
            <p:nvPr/>
          </p:nvSpPr>
          <p:spPr>
            <a:xfrm>
              <a:off x="1165781" y="4127259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F44BDF2-4DF4-4A5B-B143-1E6A0665EF2E}"/>
                </a:ext>
              </a:extLst>
            </p:cNvPr>
            <p:cNvSpPr/>
            <p:nvPr/>
          </p:nvSpPr>
          <p:spPr>
            <a:xfrm>
              <a:off x="2159442" y="4127259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E1752FB0-155A-4623-92B5-55D263F6C978}"/>
                </a:ext>
              </a:extLst>
            </p:cNvPr>
            <p:cNvCxnSpPr>
              <a:cxnSpLocks/>
              <a:endCxn id="164" idx="0"/>
            </p:cNvCxnSpPr>
            <p:nvPr/>
          </p:nvCxnSpPr>
          <p:spPr>
            <a:xfrm>
              <a:off x="1669970" y="490853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F34A2D5B-18E9-4E3D-95AF-AB3C5D15E1AC}"/>
                </a:ext>
              </a:extLst>
            </p:cNvPr>
            <p:cNvCxnSpPr>
              <a:cxnSpLocks/>
              <a:stCxn id="171" idx="2"/>
              <a:endCxn id="164" idx="0"/>
            </p:cNvCxnSpPr>
            <p:nvPr/>
          </p:nvCxnSpPr>
          <p:spPr>
            <a:xfrm flipH="1">
              <a:off x="2084159" y="490449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7270A1CE-A635-4CF6-A26E-48C0AAFEDE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488447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7C67714C-A853-4697-8862-5EB6D82EE496}"/>
                </a:ext>
              </a:extLst>
            </p:cNvPr>
            <p:cNvCxnSpPr>
              <a:cxnSpLocks/>
              <a:endCxn id="170" idx="2"/>
            </p:cNvCxnSpPr>
            <p:nvPr/>
          </p:nvCxnSpPr>
          <p:spPr>
            <a:xfrm flipH="1" flipV="1">
              <a:off x="1419294" y="490449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B264194-A6E3-43CD-B13C-A247C9481BA6}"/>
              </a:ext>
            </a:extLst>
          </p:cNvPr>
          <p:cNvGrpSpPr/>
          <p:nvPr/>
        </p:nvGrpSpPr>
        <p:grpSpPr>
          <a:xfrm>
            <a:off x="5916746" y="4138785"/>
            <a:ext cx="2457381" cy="2037375"/>
            <a:chOff x="1165781" y="4127259"/>
            <a:chExt cx="2457381" cy="2037375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8D9797AA-4038-48D3-9711-CC9CA366D10B}"/>
                </a:ext>
              </a:extLst>
            </p:cNvPr>
            <p:cNvSpPr/>
            <p:nvPr/>
          </p:nvSpPr>
          <p:spPr>
            <a:xfrm>
              <a:off x="1846217" y="538739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B05286D6-7A81-4F39-982C-4B8C7A94F452}"/>
                </a:ext>
              </a:extLst>
            </p:cNvPr>
            <p:cNvSpPr/>
            <p:nvPr/>
          </p:nvSpPr>
          <p:spPr>
            <a:xfrm>
              <a:off x="2866404" y="538739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8B83F562-9EF0-40ED-A3C2-F5B78B68D171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46747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2E077F84-65CE-41C3-83E4-F861054FF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364F7336-9981-4248-BBDF-44FFE1875DB9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46747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1A6F777D-BB11-44B1-8614-159AED969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09C6F2D-DEC6-486F-B995-F6CFD2866CAB}"/>
                </a:ext>
              </a:extLst>
            </p:cNvPr>
            <p:cNvSpPr/>
            <p:nvPr/>
          </p:nvSpPr>
          <p:spPr>
            <a:xfrm>
              <a:off x="1165781" y="4127259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C15F7DC-E83A-4C8F-AFB3-F1925E3F68C2}"/>
                </a:ext>
              </a:extLst>
            </p:cNvPr>
            <p:cNvSpPr/>
            <p:nvPr/>
          </p:nvSpPr>
          <p:spPr>
            <a:xfrm>
              <a:off x="2159442" y="4127259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0B2CCF72-9AA7-4DA0-8F60-57B93E915D45}"/>
                </a:ext>
              </a:extLst>
            </p:cNvPr>
            <p:cNvCxnSpPr>
              <a:cxnSpLocks/>
              <a:endCxn id="190" idx="0"/>
            </p:cNvCxnSpPr>
            <p:nvPr/>
          </p:nvCxnSpPr>
          <p:spPr>
            <a:xfrm>
              <a:off x="1669970" y="490853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686F8895-638D-4326-B79A-BFEC72892629}"/>
                </a:ext>
              </a:extLst>
            </p:cNvPr>
            <p:cNvCxnSpPr>
              <a:cxnSpLocks/>
              <a:stCxn id="197" idx="2"/>
              <a:endCxn id="190" idx="0"/>
            </p:cNvCxnSpPr>
            <p:nvPr/>
          </p:nvCxnSpPr>
          <p:spPr>
            <a:xfrm flipH="1">
              <a:off x="2084159" y="490449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DE8DDBFF-B3A7-40E6-BF19-10C5B3116C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488447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FE8770C2-CF3F-4F14-9B33-ACB8ED0EDECE}"/>
                </a:ext>
              </a:extLst>
            </p:cNvPr>
            <p:cNvCxnSpPr>
              <a:cxnSpLocks/>
              <a:endCxn id="196" idx="2"/>
            </p:cNvCxnSpPr>
            <p:nvPr/>
          </p:nvCxnSpPr>
          <p:spPr>
            <a:xfrm flipH="1" flipV="1">
              <a:off x="1419294" y="490449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11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13E7-D3B1-46EF-ACCC-3B21B306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0FD77-41B6-4B0B-A0B4-8F5DA0367D06}"/>
              </a:ext>
            </a:extLst>
          </p:cNvPr>
          <p:cNvSpPr/>
          <p:nvPr/>
        </p:nvSpPr>
        <p:spPr>
          <a:xfrm>
            <a:off x="3794760" y="4478545"/>
            <a:ext cx="1554480" cy="155448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F37D2-3E69-4441-B988-41E459DE65CB}"/>
              </a:ext>
            </a:extLst>
          </p:cNvPr>
          <p:cNvSpPr txBox="1"/>
          <p:nvPr/>
        </p:nvSpPr>
        <p:spPr>
          <a:xfrm>
            <a:off x="311919" y="1602215"/>
            <a:ext cx="852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Suppose we have a box representing a function f.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71DC41-76FA-4917-A15D-014DED5E5F6C}"/>
              </a:ext>
            </a:extLst>
          </p:cNvPr>
          <p:cNvGrpSpPr/>
          <p:nvPr/>
        </p:nvGrpSpPr>
        <p:grpSpPr>
          <a:xfrm>
            <a:off x="2353316" y="4524711"/>
            <a:ext cx="5474655" cy="740205"/>
            <a:chOff x="2353316" y="4524711"/>
            <a:chExt cx="5474655" cy="74020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9F25EE8-222E-48D5-8575-DDB528FF6A22}"/>
                </a:ext>
              </a:extLst>
            </p:cNvPr>
            <p:cNvGrpSpPr/>
            <p:nvPr/>
          </p:nvGrpSpPr>
          <p:grpSpPr>
            <a:xfrm>
              <a:off x="2353316" y="4524711"/>
              <a:ext cx="1441444" cy="738664"/>
              <a:chOff x="2353316" y="4524711"/>
              <a:chExt cx="1441444" cy="738664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1BFB429-9BCD-4DA9-AFAF-6853B01406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6195" y="4894043"/>
                <a:ext cx="788565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8048D09-A128-4C87-AE6E-95ABDA72D7B1}"/>
                      </a:ext>
                    </a:extLst>
                  </p:cNvPr>
                  <p:cNvSpPr txBox="1"/>
                  <p:nvPr/>
                </p:nvSpPr>
                <p:spPr>
                  <a:xfrm>
                    <a:off x="2353316" y="4524711"/>
                    <a:ext cx="534697" cy="7386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8048D09-A128-4C87-AE6E-95ABDA72D7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53316" y="4524711"/>
                    <a:ext cx="534697" cy="73866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8E7B55-43E0-4C2F-826F-B32EBD7772B2}"/>
                </a:ext>
              </a:extLst>
            </p:cNvPr>
            <p:cNvGrpSpPr/>
            <p:nvPr/>
          </p:nvGrpSpPr>
          <p:grpSpPr>
            <a:xfrm>
              <a:off x="5349240" y="4526252"/>
              <a:ext cx="2478731" cy="738664"/>
              <a:chOff x="5349240" y="4526252"/>
              <a:chExt cx="2478731" cy="738664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C49818E-EECA-402C-8D09-38CD857A1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240" y="4894043"/>
                <a:ext cx="788565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7C2B1F7-1934-44A9-95DC-014A619EF2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73491" y="4526252"/>
                    <a:ext cx="1554480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7C2B1F7-1934-44A9-95DC-014A619EF2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3491" y="4526252"/>
                    <a:ext cx="1554480" cy="7386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39745A-AF98-4A14-AF6A-B49A5D8350F2}"/>
              </a:ext>
            </a:extLst>
          </p:cNvPr>
          <p:cNvGrpSpPr/>
          <p:nvPr/>
        </p:nvGrpSpPr>
        <p:grpSpPr>
          <a:xfrm>
            <a:off x="351079" y="5331452"/>
            <a:ext cx="7476892" cy="740313"/>
            <a:chOff x="351079" y="5331452"/>
            <a:chExt cx="7476892" cy="7403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22E84F7-C12E-45E1-9556-2D98FE6BC379}"/>
                </a:ext>
              </a:extLst>
            </p:cNvPr>
            <p:cNvGrpSpPr/>
            <p:nvPr/>
          </p:nvGrpSpPr>
          <p:grpSpPr>
            <a:xfrm>
              <a:off x="5349240" y="5333101"/>
              <a:ext cx="2478731" cy="738664"/>
              <a:chOff x="5349240" y="5333101"/>
              <a:chExt cx="2478731" cy="738664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3545F7E-BC73-4EAE-8644-C2182CA994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49240" y="5700784"/>
                <a:ext cx="788565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47DFBB5-EFB3-4A82-BF02-FFA5E15104A5}"/>
                      </a:ext>
                    </a:extLst>
                  </p:cNvPr>
                  <p:cNvSpPr txBox="1"/>
                  <p:nvPr/>
                </p:nvSpPr>
                <p:spPr>
                  <a:xfrm>
                    <a:off x="6273491" y="5333101"/>
                    <a:ext cx="1554480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47DFBB5-EFB3-4A82-BF02-FFA5E15104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3491" y="5333101"/>
                    <a:ext cx="1554480" cy="7386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6D353CE-A2D0-4AE4-A967-CB394E64CA81}"/>
                </a:ext>
              </a:extLst>
            </p:cNvPr>
            <p:cNvGrpSpPr/>
            <p:nvPr/>
          </p:nvGrpSpPr>
          <p:grpSpPr>
            <a:xfrm>
              <a:off x="351079" y="5331452"/>
              <a:ext cx="3443680" cy="738664"/>
              <a:chOff x="351079" y="5331452"/>
              <a:chExt cx="3443680" cy="738664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ACAF888D-B973-4BD8-A3E9-78E5651335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06194" y="5700784"/>
                <a:ext cx="788565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188182E-2359-48A7-9114-2808268CA69F}"/>
                      </a:ext>
                    </a:extLst>
                  </p:cNvPr>
                  <p:cNvSpPr txBox="1"/>
                  <p:nvPr/>
                </p:nvSpPr>
                <p:spPr>
                  <a:xfrm>
                    <a:off x="351079" y="5331452"/>
                    <a:ext cx="2166876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188182E-2359-48A7-9114-2808268CA6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079" y="5331452"/>
                    <a:ext cx="2166876" cy="73866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85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8F9EEE-5793-45AF-A483-CEC2285F1615}"/>
              </a:ext>
            </a:extLst>
          </p:cNvPr>
          <p:cNvSpPr txBox="1"/>
          <p:nvPr/>
        </p:nvSpPr>
        <p:spPr>
          <a:xfrm>
            <a:off x="-114089" y="2198979"/>
            <a:ext cx="9372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box does two things:</a:t>
            </a:r>
          </a:p>
          <a:p>
            <a:pPr algn="ctr"/>
            <a:r>
              <a:rPr lang="en-US" sz="2800" b="1" dirty="0"/>
              <a:t>Forward: </a:t>
            </a:r>
            <a:r>
              <a:rPr lang="en-US" sz="2800" dirty="0"/>
              <a:t>Given forward input </a:t>
            </a:r>
            <a:r>
              <a:rPr lang="en-US" sz="2800" b="1" dirty="0">
                <a:solidFill>
                  <a:schemeClr val="accent1"/>
                </a:solidFill>
              </a:rPr>
              <a:t>n</a:t>
            </a:r>
            <a:r>
              <a:rPr lang="en-US" sz="2800" dirty="0"/>
              <a:t>, compute </a:t>
            </a:r>
            <a:r>
              <a:rPr lang="en-US" sz="2800" b="1" dirty="0">
                <a:solidFill>
                  <a:schemeClr val="accent1"/>
                </a:solidFill>
              </a:rPr>
              <a:t>f(n)</a:t>
            </a:r>
          </a:p>
          <a:p>
            <a:pPr algn="ctr"/>
            <a:r>
              <a:rPr lang="en-US" sz="2800" b="1" dirty="0"/>
              <a:t>Backwards: </a:t>
            </a:r>
            <a:r>
              <a:rPr lang="en-US" sz="2800" dirty="0"/>
              <a:t>Given backwards input </a:t>
            </a:r>
            <a:r>
              <a:rPr lang="en-US" sz="2800" b="1" dirty="0">
                <a:solidFill>
                  <a:schemeClr val="accent2"/>
                </a:solidFill>
              </a:rPr>
              <a:t>g</a:t>
            </a:r>
            <a:r>
              <a:rPr lang="en-US" sz="2800" dirty="0"/>
              <a:t>, return </a:t>
            </a:r>
            <a:r>
              <a:rPr lang="en-US" sz="2800" b="1" dirty="0">
                <a:solidFill>
                  <a:schemeClr val="accent2"/>
                </a:solidFill>
              </a:rPr>
              <a:t>g*df/</a:t>
            </a:r>
            <a:r>
              <a:rPr lang="en-US" sz="2800" b="1" dirty="0" err="1">
                <a:solidFill>
                  <a:schemeClr val="accent2"/>
                </a:solidFill>
              </a:rPr>
              <a:t>dn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9D2E4E-92BD-46F7-B11C-0CB0454E60A2}"/>
              </a:ext>
            </a:extLst>
          </p:cNvPr>
          <p:cNvSpPr/>
          <p:nvPr/>
        </p:nvSpPr>
        <p:spPr>
          <a:xfrm>
            <a:off x="890011" y="5387394"/>
            <a:ext cx="372422" cy="77724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47226-2EA0-44D6-A4C7-A0BCF1E5C125}"/>
              </a:ext>
            </a:extLst>
          </p:cNvPr>
          <p:cNvSpPr/>
          <p:nvPr/>
        </p:nvSpPr>
        <p:spPr>
          <a:xfrm>
            <a:off x="1846217" y="5387394"/>
            <a:ext cx="475883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A83A93-103C-4BB9-AA7F-85CDDCFED998}"/>
              </a:ext>
            </a:extLst>
          </p:cNvPr>
          <p:cNvCxnSpPr>
            <a:cxnSpLocks/>
          </p:cNvCxnSpPr>
          <p:nvPr/>
        </p:nvCxnSpPr>
        <p:spPr>
          <a:xfrm>
            <a:off x="2381412" y="5467475"/>
            <a:ext cx="4892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BEDF40-CCC0-4096-B774-1EED981266F8}"/>
              </a:ext>
            </a:extLst>
          </p:cNvPr>
          <p:cNvCxnSpPr>
            <a:cxnSpLocks/>
          </p:cNvCxnSpPr>
          <p:nvPr/>
        </p:nvCxnSpPr>
        <p:spPr>
          <a:xfrm flipH="1">
            <a:off x="2292694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121D00-DB29-49DB-B342-873C26E1051C}"/>
              </a:ext>
            </a:extLst>
          </p:cNvPr>
          <p:cNvCxnSpPr>
            <a:cxnSpLocks/>
          </p:cNvCxnSpPr>
          <p:nvPr/>
        </p:nvCxnSpPr>
        <p:spPr>
          <a:xfrm>
            <a:off x="1308050" y="546747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0F8D9F-D478-4A4C-BAE6-9D1A5B688E8B}"/>
              </a:ext>
            </a:extLst>
          </p:cNvPr>
          <p:cNvCxnSpPr>
            <a:cxnSpLocks/>
          </p:cNvCxnSpPr>
          <p:nvPr/>
        </p:nvCxnSpPr>
        <p:spPr>
          <a:xfrm flipH="1">
            <a:off x="1246635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F18D0E6-EA9C-4B32-B4D6-B73B985AAB94}"/>
              </a:ext>
            </a:extLst>
          </p:cNvPr>
          <p:cNvSpPr/>
          <p:nvPr/>
        </p:nvSpPr>
        <p:spPr>
          <a:xfrm>
            <a:off x="1165781" y="4127259"/>
            <a:ext cx="507026" cy="777240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8257C3-C37A-4ADC-B5D2-BF3693C41CBF}"/>
              </a:ext>
            </a:extLst>
          </p:cNvPr>
          <p:cNvSpPr/>
          <p:nvPr/>
        </p:nvSpPr>
        <p:spPr>
          <a:xfrm>
            <a:off x="2159442" y="4127259"/>
            <a:ext cx="507026" cy="777240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7B1772F-6138-4965-A86F-13CCCEE2B4CC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669970" y="4908536"/>
            <a:ext cx="414189" cy="47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5658B7B-94E0-4E92-9B9A-2A8F1F8203BE}"/>
              </a:ext>
            </a:extLst>
          </p:cNvPr>
          <p:cNvCxnSpPr>
            <a:cxnSpLocks/>
            <a:stCxn id="46" idx="2"/>
            <a:endCxn id="3" idx="0"/>
          </p:cNvCxnSpPr>
          <p:nvPr/>
        </p:nvCxnSpPr>
        <p:spPr>
          <a:xfrm flipH="1">
            <a:off x="2084159" y="4904499"/>
            <a:ext cx="328796" cy="482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F3AA16-A571-47E3-84C9-613FAC3D13A3}"/>
              </a:ext>
            </a:extLst>
          </p:cNvPr>
          <p:cNvCxnSpPr>
            <a:cxnSpLocks/>
          </p:cNvCxnSpPr>
          <p:nvPr/>
        </p:nvCxnSpPr>
        <p:spPr>
          <a:xfrm flipV="1">
            <a:off x="2289278" y="4884479"/>
            <a:ext cx="336756" cy="495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38D17E8-C83A-4375-A598-36FB11CCFE7F}"/>
              </a:ext>
            </a:extLst>
          </p:cNvPr>
          <p:cNvCxnSpPr>
            <a:cxnSpLocks/>
            <a:endCxn id="45" idx="2"/>
          </p:cNvCxnSpPr>
          <p:nvPr/>
        </p:nvCxnSpPr>
        <p:spPr>
          <a:xfrm flipH="1" flipV="1">
            <a:off x="1419294" y="4904499"/>
            <a:ext cx="451786" cy="4980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2185072-208E-4324-9B8B-F92EDEE96946}"/>
              </a:ext>
            </a:extLst>
          </p:cNvPr>
          <p:cNvSpPr/>
          <p:nvPr/>
        </p:nvSpPr>
        <p:spPr>
          <a:xfrm>
            <a:off x="4213310" y="5387394"/>
            <a:ext cx="475883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A95236C-F4C0-463C-AEF9-55FBB9A9BE7B}"/>
              </a:ext>
            </a:extLst>
          </p:cNvPr>
          <p:cNvCxnSpPr>
            <a:cxnSpLocks/>
          </p:cNvCxnSpPr>
          <p:nvPr/>
        </p:nvCxnSpPr>
        <p:spPr>
          <a:xfrm>
            <a:off x="4748505" y="5467475"/>
            <a:ext cx="4892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3202348A-DDEE-470A-B155-5742D5ABE5EB}"/>
              </a:ext>
            </a:extLst>
          </p:cNvPr>
          <p:cNvCxnSpPr>
            <a:cxnSpLocks/>
          </p:cNvCxnSpPr>
          <p:nvPr/>
        </p:nvCxnSpPr>
        <p:spPr>
          <a:xfrm flipH="1">
            <a:off x="4659787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0602BF9-F053-4FEF-9F55-45C08A6B0A2F}"/>
              </a:ext>
            </a:extLst>
          </p:cNvPr>
          <p:cNvCxnSpPr>
            <a:cxnSpLocks/>
          </p:cNvCxnSpPr>
          <p:nvPr/>
        </p:nvCxnSpPr>
        <p:spPr>
          <a:xfrm>
            <a:off x="3675143" y="546747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DC4645A-790D-47FA-A2F8-64E1C1C0DB9A}"/>
              </a:ext>
            </a:extLst>
          </p:cNvPr>
          <p:cNvCxnSpPr>
            <a:cxnSpLocks/>
          </p:cNvCxnSpPr>
          <p:nvPr/>
        </p:nvCxnSpPr>
        <p:spPr>
          <a:xfrm flipH="1">
            <a:off x="3613728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3F61208-1461-45F1-9D5A-F7FF4C0E034F}"/>
              </a:ext>
            </a:extLst>
          </p:cNvPr>
          <p:cNvSpPr/>
          <p:nvPr/>
        </p:nvSpPr>
        <p:spPr>
          <a:xfrm>
            <a:off x="3532874" y="4127259"/>
            <a:ext cx="507026" cy="77724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F44BDF2-4DF4-4A5B-B143-1E6A0665EF2E}"/>
              </a:ext>
            </a:extLst>
          </p:cNvPr>
          <p:cNvSpPr/>
          <p:nvPr/>
        </p:nvSpPr>
        <p:spPr>
          <a:xfrm>
            <a:off x="4526535" y="4127259"/>
            <a:ext cx="507026" cy="77724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E1752FB0-155A-4623-92B5-55D263F6C978}"/>
              </a:ext>
            </a:extLst>
          </p:cNvPr>
          <p:cNvCxnSpPr>
            <a:cxnSpLocks/>
            <a:endCxn id="164" idx="0"/>
          </p:cNvCxnSpPr>
          <p:nvPr/>
        </p:nvCxnSpPr>
        <p:spPr>
          <a:xfrm>
            <a:off x="4037063" y="4908536"/>
            <a:ext cx="414189" cy="47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F34A2D5B-18E9-4E3D-95AF-AB3C5D15E1AC}"/>
              </a:ext>
            </a:extLst>
          </p:cNvPr>
          <p:cNvCxnSpPr>
            <a:cxnSpLocks/>
            <a:stCxn id="171" idx="2"/>
            <a:endCxn id="164" idx="0"/>
          </p:cNvCxnSpPr>
          <p:nvPr/>
        </p:nvCxnSpPr>
        <p:spPr>
          <a:xfrm flipH="1">
            <a:off x="4451252" y="4904499"/>
            <a:ext cx="328796" cy="482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7270A1CE-A635-4CF6-A26E-48C0AAFEDE7F}"/>
              </a:ext>
            </a:extLst>
          </p:cNvPr>
          <p:cNvCxnSpPr>
            <a:cxnSpLocks/>
          </p:cNvCxnSpPr>
          <p:nvPr/>
        </p:nvCxnSpPr>
        <p:spPr>
          <a:xfrm flipV="1">
            <a:off x="4656371" y="4884479"/>
            <a:ext cx="336756" cy="495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C67714C-A853-4697-8862-5EB6D82EE496}"/>
              </a:ext>
            </a:extLst>
          </p:cNvPr>
          <p:cNvCxnSpPr>
            <a:cxnSpLocks/>
            <a:endCxn id="170" idx="2"/>
          </p:cNvCxnSpPr>
          <p:nvPr/>
        </p:nvCxnSpPr>
        <p:spPr>
          <a:xfrm flipH="1" flipV="1">
            <a:off x="3786387" y="4904499"/>
            <a:ext cx="451786" cy="4980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D9797AA-4038-48D3-9711-CC9CA366D10B}"/>
              </a:ext>
            </a:extLst>
          </p:cNvPr>
          <p:cNvSpPr/>
          <p:nvPr/>
        </p:nvSpPr>
        <p:spPr>
          <a:xfrm>
            <a:off x="6597182" y="5398920"/>
            <a:ext cx="475883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8B83F562-9EF0-40ED-A3C2-F5B78B68D171}"/>
              </a:ext>
            </a:extLst>
          </p:cNvPr>
          <p:cNvCxnSpPr>
            <a:cxnSpLocks/>
          </p:cNvCxnSpPr>
          <p:nvPr/>
        </p:nvCxnSpPr>
        <p:spPr>
          <a:xfrm>
            <a:off x="7132377" y="5479001"/>
            <a:ext cx="4892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2E077F84-65CE-41C3-83E4-F861054FFDF4}"/>
              </a:ext>
            </a:extLst>
          </p:cNvPr>
          <p:cNvCxnSpPr>
            <a:cxnSpLocks/>
          </p:cNvCxnSpPr>
          <p:nvPr/>
        </p:nvCxnSpPr>
        <p:spPr>
          <a:xfrm flipH="1">
            <a:off x="7043659" y="606751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364F7336-9981-4248-BBDF-44FFE1875DB9}"/>
              </a:ext>
            </a:extLst>
          </p:cNvPr>
          <p:cNvCxnSpPr>
            <a:cxnSpLocks/>
          </p:cNvCxnSpPr>
          <p:nvPr/>
        </p:nvCxnSpPr>
        <p:spPr>
          <a:xfrm>
            <a:off x="6059015" y="547900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1A6F777D-BB11-44B1-8614-159AED969CE8}"/>
              </a:ext>
            </a:extLst>
          </p:cNvPr>
          <p:cNvCxnSpPr>
            <a:cxnSpLocks/>
          </p:cNvCxnSpPr>
          <p:nvPr/>
        </p:nvCxnSpPr>
        <p:spPr>
          <a:xfrm flipH="1">
            <a:off x="5997600" y="606751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09C6F2D-DEC6-486F-B995-F6CFD2866CAB}"/>
              </a:ext>
            </a:extLst>
          </p:cNvPr>
          <p:cNvSpPr/>
          <p:nvPr/>
        </p:nvSpPr>
        <p:spPr>
          <a:xfrm>
            <a:off x="5916746" y="4138785"/>
            <a:ext cx="507026" cy="77724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C15F7DC-E83A-4C8F-AFB3-F1925E3F68C2}"/>
              </a:ext>
            </a:extLst>
          </p:cNvPr>
          <p:cNvSpPr/>
          <p:nvPr/>
        </p:nvSpPr>
        <p:spPr>
          <a:xfrm>
            <a:off x="6910407" y="4138785"/>
            <a:ext cx="507026" cy="77724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0B2CCF72-9AA7-4DA0-8F60-57B93E915D45}"/>
              </a:ext>
            </a:extLst>
          </p:cNvPr>
          <p:cNvCxnSpPr>
            <a:cxnSpLocks/>
            <a:endCxn id="190" idx="0"/>
          </p:cNvCxnSpPr>
          <p:nvPr/>
        </p:nvCxnSpPr>
        <p:spPr>
          <a:xfrm>
            <a:off x="6420935" y="4920062"/>
            <a:ext cx="414189" cy="47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686F8895-638D-4326-B79A-BFEC72892629}"/>
              </a:ext>
            </a:extLst>
          </p:cNvPr>
          <p:cNvCxnSpPr>
            <a:cxnSpLocks/>
            <a:stCxn id="197" idx="2"/>
            <a:endCxn id="190" idx="0"/>
          </p:cNvCxnSpPr>
          <p:nvPr/>
        </p:nvCxnSpPr>
        <p:spPr>
          <a:xfrm flipH="1">
            <a:off x="6835124" y="4916025"/>
            <a:ext cx="328796" cy="482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E8DDBFF-B3A7-40E6-BF19-10C5B3116C4D}"/>
              </a:ext>
            </a:extLst>
          </p:cNvPr>
          <p:cNvCxnSpPr>
            <a:cxnSpLocks/>
          </p:cNvCxnSpPr>
          <p:nvPr/>
        </p:nvCxnSpPr>
        <p:spPr>
          <a:xfrm flipV="1">
            <a:off x="7040243" y="4896005"/>
            <a:ext cx="336756" cy="495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FE8770C2-CF3F-4F14-9B33-ACB8ED0EDECE}"/>
              </a:ext>
            </a:extLst>
          </p:cNvPr>
          <p:cNvCxnSpPr>
            <a:cxnSpLocks/>
            <a:endCxn id="196" idx="2"/>
          </p:cNvCxnSpPr>
          <p:nvPr/>
        </p:nvCxnSpPr>
        <p:spPr>
          <a:xfrm flipH="1" flipV="1">
            <a:off x="6170259" y="4916025"/>
            <a:ext cx="451786" cy="4980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EE1B3B2-197C-453D-B87F-65E72D90BE40}"/>
              </a:ext>
            </a:extLst>
          </p:cNvPr>
          <p:cNvSpPr txBox="1"/>
          <p:nvPr/>
        </p:nvSpPr>
        <p:spPr>
          <a:xfrm>
            <a:off x="1431250" y="1982938"/>
            <a:ext cx="62815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happens if we remove the activation functions?</a:t>
            </a:r>
          </a:p>
        </p:txBody>
      </p:sp>
    </p:spTree>
    <p:extLst>
      <p:ext uri="{BB962C8B-B14F-4D97-AF65-F5344CB8AC3E}">
        <p14:creationId xmlns:p14="http://schemas.microsoft.com/office/powerpoint/2010/main" val="30149453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B40D-F632-4B47-9C63-1CF92D09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C0439-C1B7-49C1-B83F-A8732ECC5D46}"/>
              </a:ext>
            </a:extLst>
          </p:cNvPr>
          <p:cNvSpPr/>
          <p:nvPr/>
        </p:nvSpPr>
        <p:spPr>
          <a:xfrm>
            <a:off x="415773" y="2644170"/>
            <a:ext cx="809957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hlinkClick r:id="rId2"/>
              </a:rPr>
              <a:t>https://cs.stanford.edu/people/karpathy/convnetjs/demo/classify2d.html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31381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E98E-B92B-4C8A-A809-B2CAEC31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9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C840D7E-0019-492E-8210-AF5D049FFBB7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76D3C-7872-45C2-AE70-92E027847D70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9D73D9-B892-488F-8166-C6BACF9B244C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9D76B62-BA9E-4F20-B9A2-3BC793A99BA1}"/>
              </a:ext>
            </a:extLst>
          </p:cNvPr>
          <p:cNvSpPr/>
          <p:nvPr/>
        </p:nvSpPr>
        <p:spPr>
          <a:xfrm>
            <a:off x="3611182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n+3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46DC6B-8693-4FDF-A68E-80153D925691}"/>
              </a:ext>
            </a:extLst>
          </p:cNvPr>
          <p:cNvGrpSpPr/>
          <p:nvPr/>
        </p:nvGrpSpPr>
        <p:grpSpPr>
          <a:xfrm>
            <a:off x="1902959" y="2207500"/>
            <a:ext cx="1708223" cy="668152"/>
            <a:chOff x="1902959" y="2207500"/>
            <a:chExt cx="1708223" cy="6681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455C1F-F7F4-46AA-813D-84E12D18D4AE}"/>
                </a:ext>
              </a:extLst>
            </p:cNvPr>
            <p:cNvSpPr txBox="1"/>
            <p:nvPr/>
          </p:nvSpPr>
          <p:spPr>
            <a:xfrm>
              <a:off x="2386302" y="2207500"/>
              <a:ext cx="633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E53AF75-DE38-4464-B210-C575C2FC249F}"/>
                </a:ext>
              </a:extLst>
            </p:cNvPr>
            <p:cNvCxnSpPr>
              <a:cxnSpLocks/>
            </p:cNvCxnSpPr>
            <p:nvPr/>
          </p:nvCxnSpPr>
          <p:spPr>
            <a:xfrm>
              <a:off x="1902959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FE4519-DF8B-4DE1-B219-594B79A6AF7A}"/>
                </a:ext>
              </a:extLst>
            </p:cNvPr>
            <p:cNvCxnSpPr>
              <a:cxnSpLocks/>
            </p:cNvCxnSpPr>
            <p:nvPr/>
          </p:nvCxnSpPr>
          <p:spPr>
            <a:xfrm>
              <a:off x="3073015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3450434-DCE8-4994-87EA-037B3C920AF5}"/>
              </a:ext>
            </a:extLst>
          </p:cNvPr>
          <p:cNvSpPr/>
          <p:nvPr/>
        </p:nvSpPr>
        <p:spPr>
          <a:xfrm>
            <a:off x="6395884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</a:t>
            </a:r>
            <a:r>
              <a:rPr lang="en-US" sz="3200" baseline="30000" dirty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D3B83F-B894-4951-AE5A-27DE727C00D5}"/>
              </a:ext>
            </a:extLst>
          </p:cNvPr>
          <p:cNvGrpSpPr/>
          <p:nvPr/>
        </p:nvGrpSpPr>
        <p:grpSpPr>
          <a:xfrm>
            <a:off x="4390933" y="2207500"/>
            <a:ext cx="2004951" cy="668152"/>
            <a:chOff x="4390933" y="2207500"/>
            <a:chExt cx="2004951" cy="6681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4C3725-222C-46E9-A9BE-C8790E3285C2}"/>
                </a:ext>
              </a:extLst>
            </p:cNvPr>
            <p:cNvSpPr txBox="1"/>
            <p:nvPr/>
          </p:nvSpPr>
          <p:spPr>
            <a:xfrm>
              <a:off x="4875074" y="2207500"/>
              <a:ext cx="1083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-x+3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2B37A77-C866-4B93-86A5-CAE6290AFF21}"/>
                </a:ext>
              </a:extLst>
            </p:cNvPr>
            <p:cNvCxnSpPr>
              <a:cxnSpLocks/>
            </p:cNvCxnSpPr>
            <p:nvPr/>
          </p:nvCxnSpPr>
          <p:spPr>
            <a:xfrm>
              <a:off x="4390933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142B618-3924-4950-8D89-59CA990317FD}"/>
                </a:ext>
              </a:extLst>
            </p:cNvPr>
            <p:cNvCxnSpPr>
              <a:cxnSpLocks/>
            </p:cNvCxnSpPr>
            <p:nvPr/>
          </p:nvCxnSpPr>
          <p:spPr>
            <a:xfrm>
              <a:off x="5857717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294C30-C024-4438-932E-E1353B910CF3}"/>
              </a:ext>
            </a:extLst>
          </p:cNvPr>
          <p:cNvGrpSpPr/>
          <p:nvPr/>
        </p:nvGrpSpPr>
        <p:grpSpPr>
          <a:xfrm>
            <a:off x="7173124" y="2238066"/>
            <a:ext cx="1775923" cy="637586"/>
            <a:chOff x="7173124" y="2238066"/>
            <a:chExt cx="1775923" cy="6375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E5F1AD-2BDA-4705-AEA0-4E4DF781F8F2}"/>
                </a:ext>
              </a:extLst>
            </p:cNvPr>
            <p:cNvSpPr txBox="1"/>
            <p:nvPr/>
          </p:nvSpPr>
          <p:spPr>
            <a:xfrm>
              <a:off x="7425736" y="2238066"/>
              <a:ext cx="1523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(-x+3)</a:t>
              </a:r>
              <a:r>
                <a:rPr lang="en-US" sz="3200" baseline="30000" dirty="0">
                  <a:solidFill>
                    <a:schemeClr val="accent1"/>
                  </a:solidFill>
                </a:rPr>
                <a:t>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F59CB23-8B19-495D-A2D9-8E1620212B9D}"/>
                </a:ext>
              </a:extLst>
            </p:cNvPr>
            <p:cNvCxnSpPr>
              <a:cxnSpLocks/>
            </p:cNvCxnSpPr>
            <p:nvPr/>
          </p:nvCxnSpPr>
          <p:spPr>
            <a:xfrm>
              <a:off x="7173124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A613DB-81B2-4D1D-BB20-199A74F64DA2}"/>
              </a:ext>
            </a:extLst>
          </p:cNvPr>
          <p:cNvGrpSpPr/>
          <p:nvPr/>
        </p:nvGrpSpPr>
        <p:grpSpPr>
          <a:xfrm>
            <a:off x="7173123" y="3106109"/>
            <a:ext cx="1534489" cy="584775"/>
            <a:chOff x="7173123" y="3106109"/>
            <a:chExt cx="1534489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513FB7-2295-4749-B2AD-E958BA397E13}"/>
                </a:ext>
              </a:extLst>
            </p:cNvPr>
            <p:cNvSpPr txBox="1"/>
            <p:nvPr/>
          </p:nvSpPr>
          <p:spPr>
            <a:xfrm>
              <a:off x="7667170" y="3106109"/>
              <a:ext cx="1040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2C92F8-0560-4167-B6A0-626D6FCA6E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3123" y="340112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EAC78FB-9CF2-4312-BA3D-9AE832CDB4D3}"/>
                  </a:ext>
                </a:extLst>
              </p:cNvPr>
              <p:cNvSpPr txBox="1"/>
              <p:nvPr/>
            </p:nvSpPr>
            <p:spPr>
              <a:xfrm>
                <a:off x="5522933" y="4172088"/>
                <a:ext cx="23550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EAC78FB-9CF2-4312-BA3D-9AE832CDB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33" y="4172088"/>
                <a:ext cx="235500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CC7034-988F-44D1-A806-5A0B7F104F39}"/>
                  </a:ext>
                </a:extLst>
              </p:cNvPr>
              <p:cNvSpPr/>
              <p:nvPr/>
            </p:nvSpPr>
            <p:spPr>
              <a:xfrm>
                <a:off x="5522933" y="4746642"/>
                <a:ext cx="21990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CC7034-988F-44D1-A806-5A0B7F104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33" y="4746642"/>
                <a:ext cx="21990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6FDEDD9-15C4-4105-B00C-9912F0B2E8B8}"/>
              </a:ext>
            </a:extLst>
          </p:cNvPr>
          <p:cNvGrpSpPr/>
          <p:nvPr/>
        </p:nvGrpSpPr>
        <p:grpSpPr>
          <a:xfrm>
            <a:off x="3397541" y="3547270"/>
            <a:ext cx="4194496" cy="1344546"/>
            <a:chOff x="3397541" y="3547270"/>
            <a:chExt cx="4194496" cy="1344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/>
                <p:nvPr/>
              </p:nvSpPr>
              <p:spPr>
                <a:xfrm>
                  <a:off x="3397541" y="3955406"/>
                  <a:ext cx="2028468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541" y="3955406"/>
                  <a:ext cx="2028468" cy="9364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4D117BF-47A0-4FDD-B0AB-7BC415E28E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7497" y="3547270"/>
              <a:ext cx="2558387" cy="3841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13B5FD8-BF0B-44C7-85E4-90E8BE87B28F}"/>
                </a:ext>
              </a:extLst>
            </p:cNvPr>
            <p:cNvCxnSpPr>
              <a:cxnSpLocks/>
            </p:cNvCxnSpPr>
            <p:nvPr/>
          </p:nvCxnSpPr>
          <p:spPr>
            <a:xfrm>
              <a:off x="7173124" y="3547270"/>
              <a:ext cx="418913" cy="3841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557E5A-BB93-4114-AE23-158A7066D7C1}"/>
              </a:ext>
            </a:extLst>
          </p:cNvPr>
          <p:cNvGrpSpPr/>
          <p:nvPr/>
        </p:nvGrpSpPr>
        <p:grpSpPr>
          <a:xfrm>
            <a:off x="3976238" y="5435497"/>
            <a:ext cx="4363941" cy="1028743"/>
            <a:chOff x="3976238" y="5435497"/>
            <a:chExt cx="4363941" cy="10287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3DFA7CC-062B-4389-A945-9A9DB94710FB}"/>
                    </a:ext>
                  </a:extLst>
                </p:cNvPr>
                <p:cNvSpPr/>
                <p:nvPr/>
              </p:nvSpPr>
              <p:spPr>
                <a:xfrm>
                  <a:off x="5522933" y="5663469"/>
                  <a:ext cx="281724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+6) 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3DFA7CC-062B-4389-A945-9A9DB94710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2933" y="5663469"/>
                  <a:ext cx="2817246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8560F9C-34D1-44F2-8D89-863126FF96AE}"/>
                    </a:ext>
                  </a:extLst>
                </p:cNvPr>
                <p:cNvSpPr/>
                <p:nvPr/>
              </p:nvSpPr>
              <p:spPr>
                <a:xfrm>
                  <a:off x="3976238" y="5435497"/>
                  <a:ext cx="1797672" cy="10287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8560F9C-34D1-44F2-8D89-863126FF96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6238" y="5435497"/>
                  <a:ext cx="1797672" cy="10287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09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3D44FD-9386-45C4-96C9-14B2E684F26E}"/>
                  </a:ext>
                </a:extLst>
              </p:cNvPr>
              <p:cNvSpPr txBox="1"/>
              <p:nvPr/>
            </p:nvSpPr>
            <p:spPr>
              <a:xfrm>
                <a:off x="3226119" y="4017807"/>
                <a:ext cx="1345881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3D44FD-9386-45C4-96C9-14B2E684F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19" y="4017807"/>
                <a:ext cx="1345881" cy="936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9D4E1FE4-9FCD-46DB-A622-05152A4B38D1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60F471-439F-44A2-BF7A-87BA7F3B380D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043AB1-6120-4BD0-83A9-91E54041CC00}"/>
              </a:ext>
            </a:extLst>
          </p:cNvPr>
          <p:cNvSpPr txBox="1"/>
          <p:nvPr/>
        </p:nvSpPr>
        <p:spPr>
          <a:xfrm>
            <a:off x="2386302" y="2207500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53D88C3-9024-4A16-B633-A9B16C576064}"/>
              </a:ext>
            </a:extLst>
          </p:cNvPr>
          <p:cNvCxnSpPr>
            <a:cxnSpLocks/>
          </p:cNvCxnSpPr>
          <p:nvPr/>
        </p:nvCxnSpPr>
        <p:spPr>
          <a:xfrm>
            <a:off x="1902959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CFF343-011C-4185-A80E-5CE355CF0218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2FDD3A-99AA-473E-896E-B0DD87239298}"/>
              </a:ext>
            </a:extLst>
          </p:cNvPr>
          <p:cNvSpPr txBox="1"/>
          <p:nvPr/>
        </p:nvSpPr>
        <p:spPr>
          <a:xfrm>
            <a:off x="4875074" y="2207500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0B4F45-2F65-41B1-BEA0-A8B3DBCDE55B}"/>
              </a:ext>
            </a:extLst>
          </p:cNvPr>
          <p:cNvGrpSpPr/>
          <p:nvPr/>
        </p:nvGrpSpPr>
        <p:grpSpPr>
          <a:xfrm>
            <a:off x="3073015" y="2770030"/>
            <a:ext cx="1856085" cy="777240"/>
            <a:chOff x="3348346" y="3511260"/>
            <a:chExt cx="1856085" cy="7772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A4C5A0-B66D-402C-B1F3-5A7179B447EE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DD7FA4-07E4-4CEA-99BA-348E5E72A34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2CD8AF4-FC81-4705-8BCB-D40C4018369C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B116E88-44A8-4491-B177-F0E0FE5B4F46}"/>
              </a:ext>
            </a:extLst>
          </p:cNvPr>
          <p:cNvSpPr txBox="1"/>
          <p:nvPr/>
        </p:nvSpPr>
        <p:spPr>
          <a:xfrm>
            <a:off x="7425736" y="2238066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486603-DF9F-4D04-AFE4-45E3DCD7BAEC}"/>
              </a:ext>
            </a:extLst>
          </p:cNvPr>
          <p:cNvGrpSpPr/>
          <p:nvPr/>
        </p:nvGrpSpPr>
        <p:grpSpPr>
          <a:xfrm>
            <a:off x="5857717" y="2770030"/>
            <a:ext cx="1853574" cy="777240"/>
            <a:chOff x="6127190" y="3511260"/>
            <a:chExt cx="1853574" cy="77724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21C5D5-1439-4A6A-8A29-B815CEC63D41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0C4EC-6814-4B7D-BA44-5D4DD4FB5F9D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A4B4FC-F05A-4802-882C-0CF8CEDB3820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A2F34B-771D-46EF-9F4E-134D4F92EB50}"/>
              </a:ext>
            </a:extLst>
          </p:cNvPr>
          <p:cNvSpPr txBox="1"/>
          <p:nvPr/>
        </p:nvSpPr>
        <p:spPr>
          <a:xfrm>
            <a:off x="7667170" y="3106109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B07DF5-1130-4432-87CD-84D02C9A0668}"/>
              </a:ext>
            </a:extLst>
          </p:cNvPr>
          <p:cNvCxnSpPr>
            <a:cxnSpLocks/>
          </p:cNvCxnSpPr>
          <p:nvPr/>
        </p:nvCxnSpPr>
        <p:spPr>
          <a:xfrm flipH="1">
            <a:off x="7173123" y="340112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1A06F08-43A1-401D-86F1-0D493FAAB707}"/>
              </a:ext>
            </a:extLst>
          </p:cNvPr>
          <p:cNvGrpSpPr/>
          <p:nvPr/>
        </p:nvGrpSpPr>
        <p:grpSpPr>
          <a:xfrm>
            <a:off x="3122265" y="3547270"/>
            <a:ext cx="1424789" cy="529780"/>
            <a:chOff x="3122265" y="3547270"/>
            <a:chExt cx="1424789" cy="52978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C3D87D0-1319-42A3-809C-22F8DF9C8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2265" y="3547270"/>
              <a:ext cx="488918" cy="4299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DDEAB84-28CE-4A0D-A79D-8B7DC1809671}"/>
                </a:ext>
              </a:extLst>
            </p:cNvPr>
            <p:cNvCxnSpPr>
              <a:cxnSpLocks/>
            </p:cNvCxnSpPr>
            <p:nvPr/>
          </p:nvCxnSpPr>
          <p:spPr>
            <a:xfrm>
              <a:off x="4388422" y="3547270"/>
              <a:ext cx="158632" cy="52978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7FC680-C96F-4907-96D7-A239BA3DE61F}"/>
              </a:ext>
            </a:extLst>
          </p:cNvPr>
          <p:cNvCxnSpPr>
            <a:cxnSpLocks/>
          </p:cNvCxnSpPr>
          <p:nvPr/>
        </p:nvCxnSpPr>
        <p:spPr>
          <a:xfrm flipH="1">
            <a:off x="5857716" y="3398496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C18D10-903D-435F-A956-123E05E5FDCC}"/>
              </a:ext>
            </a:extLst>
          </p:cNvPr>
          <p:cNvCxnSpPr>
            <a:cxnSpLocks/>
          </p:cNvCxnSpPr>
          <p:nvPr/>
        </p:nvCxnSpPr>
        <p:spPr>
          <a:xfrm flipH="1">
            <a:off x="4388422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/>
              <p:nvPr/>
            </p:nvSpPr>
            <p:spPr>
              <a:xfrm>
                <a:off x="4125368" y="4887845"/>
                <a:ext cx="271165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(−2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8" y="4887845"/>
                <a:ext cx="27116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4B7E78B-9156-43E8-98DF-80188A5A88A0}"/>
                  </a:ext>
                </a:extLst>
              </p:cNvPr>
              <p:cNvSpPr/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4B7E78B-9156-43E8-98DF-80188A5A8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7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9D4E1FE4-9FCD-46DB-A622-05152A4B38D1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60F471-439F-44A2-BF7A-87BA7F3B380D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043AB1-6120-4BD0-83A9-91E54041CC00}"/>
              </a:ext>
            </a:extLst>
          </p:cNvPr>
          <p:cNvSpPr txBox="1"/>
          <p:nvPr/>
        </p:nvSpPr>
        <p:spPr>
          <a:xfrm>
            <a:off x="2386302" y="2207500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53D88C3-9024-4A16-B633-A9B16C576064}"/>
              </a:ext>
            </a:extLst>
          </p:cNvPr>
          <p:cNvCxnSpPr>
            <a:cxnSpLocks/>
          </p:cNvCxnSpPr>
          <p:nvPr/>
        </p:nvCxnSpPr>
        <p:spPr>
          <a:xfrm>
            <a:off x="1902959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CFF343-011C-4185-A80E-5CE355CF0218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2FDD3A-99AA-473E-896E-B0DD87239298}"/>
              </a:ext>
            </a:extLst>
          </p:cNvPr>
          <p:cNvSpPr txBox="1"/>
          <p:nvPr/>
        </p:nvSpPr>
        <p:spPr>
          <a:xfrm>
            <a:off x="4875074" y="2207500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0B4F45-2F65-41B1-BEA0-A8B3DBCDE55B}"/>
              </a:ext>
            </a:extLst>
          </p:cNvPr>
          <p:cNvGrpSpPr/>
          <p:nvPr/>
        </p:nvGrpSpPr>
        <p:grpSpPr>
          <a:xfrm>
            <a:off x="3073015" y="2770030"/>
            <a:ext cx="1856085" cy="777240"/>
            <a:chOff x="3348346" y="3511260"/>
            <a:chExt cx="1856085" cy="7772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A4C5A0-B66D-402C-B1F3-5A7179B447EE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DD7FA4-07E4-4CEA-99BA-348E5E72A34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2CD8AF4-FC81-4705-8BCB-D40C4018369C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B116E88-44A8-4491-B177-F0E0FE5B4F46}"/>
              </a:ext>
            </a:extLst>
          </p:cNvPr>
          <p:cNvSpPr txBox="1"/>
          <p:nvPr/>
        </p:nvSpPr>
        <p:spPr>
          <a:xfrm>
            <a:off x="7425736" y="2238066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486603-DF9F-4D04-AFE4-45E3DCD7BAEC}"/>
              </a:ext>
            </a:extLst>
          </p:cNvPr>
          <p:cNvGrpSpPr/>
          <p:nvPr/>
        </p:nvGrpSpPr>
        <p:grpSpPr>
          <a:xfrm>
            <a:off x="5857717" y="2770030"/>
            <a:ext cx="1853574" cy="777240"/>
            <a:chOff x="6127190" y="3511260"/>
            <a:chExt cx="1853574" cy="77724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21C5D5-1439-4A6A-8A29-B815CEC63D41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0C4EC-6814-4B7D-BA44-5D4DD4FB5F9D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A4B4FC-F05A-4802-882C-0CF8CEDB3820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A2F34B-771D-46EF-9F4E-134D4F92EB50}"/>
              </a:ext>
            </a:extLst>
          </p:cNvPr>
          <p:cNvSpPr txBox="1"/>
          <p:nvPr/>
        </p:nvSpPr>
        <p:spPr>
          <a:xfrm>
            <a:off x="7667170" y="3106109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B07DF5-1130-4432-87CD-84D02C9A0668}"/>
              </a:ext>
            </a:extLst>
          </p:cNvPr>
          <p:cNvCxnSpPr>
            <a:cxnSpLocks/>
          </p:cNvCxnSpPr>
          <p:nvPr/>
        </p:nvCxnSpPr>
        <p:spPr>
          <a:xfrm flipH="1">
            <a:off x="7173123" y="340112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FE694-37DC-4FC3-A285-1D8AB81D9FB5}"/>
              </a:ext>
            </a:extLst>
          </p:cNvPr>
          <p:cNvGrpSpPr/>
          <p:nvPr/>
        </p:nvGrpSpPr>
        <p:grpSpPr>
          <a:xfrm>
            <a:off x="563273" y="3547270"/>
            <a:ext cx="1652055" cy="1465447"/>
            <a:chOff x="563273" y="3547270"/>
            <a:chExt cx="1652055" cy="14654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/>
                <p:nvPr/>
              </p:nvSpPr>
              <p:spPr>
                <a:xfrm>
                  <a:off x="563273" y="4076307"/>
                  <a:ext cx="1652055" cy="9364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73" y="4076307"/>
                  <a:ext cx="1652055" cy="9364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C3D87D0-1319-42A3-809C-22F8DF9C8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067" y="3547270"/>
              <a:ext cx="488918" cy="4299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DDEAB84-28CE-4A0D-A79D-8B7DC1809671}"/>
                </a:ext>
              </a:extLst>
            </p:cNvPr>
            <p:cNvCxnSpPr>
              <a:cxnSpLocks/>
            </p:cNvCxnSpPr>
            <p:nvPr/>
          </p:nvCxnSpPr>
          <p:spPr>
            <a:xfrm>
              <a:off x="1893768" y="3547270"/>
              <a:ext cx="9012" cy="56297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BFFB0D-AF55-43A0-B517-C05629A27C33}"/>
                  </a:ext>
                </a:extLst>
              </p:cNvPr>
              <p:cNvSpPr/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BFFB0D-AF55-43A0-B517-C05629A27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7FC680-C96F-4907-96D7-A239BA3DE61F}"/>
              </a:ext>
            </a:extLst>
          </p:cNvPr>
          <p:cNvCxnSpPr>
            <a:cxnSpLocks/>
          </p:cNvCxnSpPr>
          <p:nvPr/>
        </p:nvCxnSpPr>
        <p:spPr>
          <a:xfrm flipH="1">
            <a:off x="5857716" y="3398496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C18D10-903D-435F-A956-123E05E5FDCC}"/>
              </a:ext>
            </a:extLst>
          </p:cNvPr>
          <p:cNvCxnSpPr>
            <a:cxnSpLocks/>
          </p:cNvCxnSpPr>
          <p:nvPr/>
        </p:nvCxnSpPr>
        <p:spPr>
          <a:xfrm flipH="1">
            <a:off x="4388422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/>
              <p:nvPr/>
            </p:nvSpPr>
            <p:spPr>
              <a:xfrm>
                <a:off x="1559317" y="4901376"/>
                <a:ext cx="339955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(−2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17" y="4901376"/>
                <a:ext cx="33995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FD77AF-D472-42E1-B61F-193BD7D01F3A}"/>
              </a:ext>
            </a:extLst>
          </p:cNvPr>
          <p:cNvCxnSpPr>
            <a:cxnSpLocks/>
          </p:cNvCxnSpPr>
          <p:nvPr/>
        </p:nvCxnSpPr>
        <p:spPr>
          <a:xfrm flipH="1">
            <a:off x="3073015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/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/>
              <p:nvPr/>
            </p:nvSpPr>
            <p:spPr>
              <a:xfrm>
                <a:off x="1538234" y="5582621"/>
                <a:ext cx="15136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34" y="5582621"/>
                <a:ext cx="151369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6E6A25E-03FE-4D4C-8C0F-40A99799BE89}"/>
              </a:ext>
            </a:extLst>
          </p:cNvPr>
          <p:cNvCxnSpPr>
            <a:cxnSpLocks/>
          </p:cNvCxnSpPr>
          <p:nvPr/>
        </p:nvCxnSpPr>
        <p:spPr>
          <a:xfrm flipH="1">
            <a:off x="1893768" y="343862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6" grpId="0"/>
    </p:bldLst>
  </p:timing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4212</TotalTime>
  <Words>3193</Words>
  <Application>Microsoft Office PowerPoint</Application>
  <PresentationFormat>On-screen Show (4:3)</PresentationFormat>
  <Paragraphs>1203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Cambria Math</vt:lpstr>
      <vt:lpstr>My New Default Theme</vt:lpstr>
      <vt:lpstr>Backpropagation and Neural Nets</vt:lpstr>
      <vt:lpstr>So Far: Linear Models</vt:lpstr>
      <vt:lpstr>Last Class</vt:lpstr>
      <vt:lpstr>Taking the Gradient – Review </vt:lpstr>
      <vt:lpstr>Supplemental Reading</vt:lpstr>
      <vt:lpstr>Let’s Do This Another Way</vt:lpstr>
      <vt:lpstr>Let’s Do This Another Way</vt:lpstr>
      <vt:lpstr>Let’s Do This Another Way</vt:lpstr>
      <vt:lpstr>Let’s Do This Another Way</vt:lpstr>
      <vt:lpstr>Let’s Do This Another Way</vt:lpstr>
      <vt:lpstr>Two Inputs</vt:lpstr>
      <vt:lpstr>f(x,y,z) = (x+y)z</vt:lpstr>
      <vt:lpstr>f(x,y,z) = (x+y)z</vt:lpstr>
      <vt:lpstr>f(x,y,z) = (x+y)z</vt:lpstr>
      <vt:lpstr>f(x,y,z) = (x+y)z</vt:lpstr>
      <vt:lpstr>Once More, With Numbers!</vt:lpstr>
      <vt:lpstr>f(x,y,z) = (x+y)z</vt:lpstr>
      <vt:lpstr>f(x,y,z) = (x+y)z</vt:lpstr>
      <vt:lpstr>f(x,y,z) = (x+y)z</vt:lpstr>
      <vt:lpstr>Think You’ve Got It?</vt:lpstr>
      <vt:lpstr>I’ll Need a Few Volunteers</vt:lpstr>
      <vt:lpstr>Preemptively </vt:lpstr>
      <vt:lpstr>Something More Complex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Multiple Outputs Flowing Back</vt:lpstr>
      <vt:lpstr>Multiple Outputs Flowing Back</vt:lpstr>
      <vt:lpstr>Multiple Outputs Flowing Back</vt:lpstr>
      <vt:lpstr>Does It Have To Be So Painful?</vt:lpstr>
      <vt:lpstr>Does It Have To Be So Painful?</vt:lpstr>
      <vt:lpstr>Does It Have To Be So Painful?</vt:lpstr>
      <vt:lpstr>Does It Have To Be So Painful?</vt:lpstr>
      <vt:lpstr>Building Blocks</vt:lpstr>
      <vt:lpstr>Artificial Neuron</vt:lpstr>
      <vt:lpstr>Artificial Neuron</vt:lpstr>
      <vt:lpstr>Artificial Neuron</vt:lpstr>
      <vt:lpstr>Artificial Neurons</vt:lpstr>
      <vt:lpstr>What’s The Activation Function</vt:lpstr>
      <vt:lpstr>What’s The Activation Function</vt:lpstr>
      <vt:lpstr>What’s The Activation Function</vt:lpstr>
      <vt:lpstr>Setting Up A Neural Net</vt:lpstr>
      <vt:lpstr>Setting Up A Neural Net</vt:lpstr>
      <vt:lpstr>Fully Connected Network</vt:lpstr>
      <vt:lpstr>Fully Connected Network</vt:lpstr>
      <vt:lpstr>Fully Connected Network</vt:lpstr>
      <vt:lpstr>Fully Connected Network</vt:lpstr>
      <vt:lpstr>Fully Connected Network</vt:lpstr>
      <vt:lpstr>Fully Connected Network</vt:lpstr>
      <vt:lpstr>Demo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415</cp:revision>
  <dcterms:created xsi:type="dcterms:W3CDTF">2018-12-05T18:14:01Z</dcterms:created>
  <dcterms:modified xsi:type="dcterms:W3CDTF">2019-02-26T01:44:18Z</dcterms:modified>
</cp:coreProperties>
</file>