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8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667" autoAdjust="0"/>
  </p:normalViewPr>
  <p:slideViewPr>
    <p:cSldViewPr snapToGrid="0" snapToObjects="1">
      <p:cViewPr varScale="1">
        <p:scale>
          <a:sx n="114" d="100"/>
          <a:sy n="114" d="100"/>
        </p:scale>
        <p:origin x="-3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9B945-7D85-554C-8723-7E4A1CF40F7E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46537-F55A-304F-82C8-2015322E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91749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1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0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6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695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8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4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91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730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262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5667"/>
            <a:ext cx="8229600" cy="4917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Line 8"/>
          <p:cNvSpPr>
            <a:spLocks noChangeShapeType="1"/>
          </p:cNvSpPr>
          <p:nvPr userDrawn="1"/>
        </p:nvSpPr>
        <p:spPr bwMode="auto">
          <a:xfrm>
            <a:off x="457200" y="6184775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9"/>
          <p:cNvSpPr>
            <a:spLocks noChangeShapeType="1"/>
          </p:cNvSpPr>
          <p:nvPr userDrawn="1"/>
        </p:nvSpPr>
        <p:spPr bwMode="auto">
          <a:xfrm>
            <a:off x="381000" y="1108239"/>
            <a:ext cx="8382000" cy="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42513" y="6230470"/>
            <a:ext cx="890265" cy="559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4"/>
          <a:srcRect l="4051" t="24790" r="2784" b="18650"/>
          <a:stretch/>
        </p:blipFill>
        <p:spPr>
          <a:xfrm>
            <a:off x="1395656" y="6293344"/>
            <a:ext cx="4627009" cy="471917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157971" y="6307668"/>
            <a:ext cx="2576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 kern="1200" dirty="0" smtClean="0">
                <a:solidFill>
                  <a:schemeClr val="tx2"/>
                </a:solidFill>
                <a:latin typeface="Corbel"/>
                <a:ea typeface="+mj-ea"/>
                <a:cs typeface="Corbel"/>
              </a:rPr>
              <a:t>EECS </a:t>
            </a:r>
            <a:r>
              <a:rPr lang="en-US" sz="1800" b="1" i="0" kern="1200" dirty="0" smtClean="0">
                <a:solidFill>
                  <a:schemeClr val="tx2"/>
                </a:solidFill>
                <a:latin typeface="Corbel"/>
                <a:ea typeface="+mj-ea"/>
                <a:cs typeface="Corbel"/>
              </a:rPr>
              <a:t>684– Winter 2014</a:t>
            </a:r>
            <a:endParaRPr lang="en-US" sz="1800" b="1" i="0" kern="1200" dirty="0">
              <a:solidFill>
                <a:schemeClr val="tx2"/>
              </a:solidFill>
              <a:latin typeface="Corbel"/>
              <a:ea typeface="+mj-ea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25912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153400" cy="11430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809999" y="3962400"/>
            <a:ext cx="5009991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ts val="2700"/>
              </a:lnSpc>
              <a:spcBef>
                <a:spcPct val="0"/>
              </a:spcBef>
              <a:spcAft>
                <a:spcPts val="1400"/>
              </a:spcAft>
              <a:buClr>
                <a:schemeClr val="accent2"/>
              </a:buClr>
              <a:buNone/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ts val="1400"/>
              </a:spcAft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33"/>
              </a:buClr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sz="2400" dirty="0" smtClean="0"/>
              <a:t>(Original Authors)</a:t>
            </a:r>
            <a:endParaRPr lang="en-US" sz="2400" dirty="0"/>
          </a:p>
          <a:p>
            <a:pPr algn="l"/>
            <a:r>
              <a:rPr lang="en-US" sz="2400" dirty="0" smtClean="0"/>
              <a:t>(Presenter name)</a:t>
            </a:r>
          </a:p>
          <a:p>
            <a:pPr algn="l"/>
            <a:r>
              <a:rPr lang="en-US" sz="2400" dirty="0" smtClean="0"/>
              <a:t>(Acknowledge other resources used)</a:t>
            </a:r>
          </a:p>
        </p:txBody>
      </p:sp>
    </p:spTree>
    <p:extLst>
      <p:ext uri="{BB962C8B-B14F-4D97-AF65-F5344CB8AC3E}">
        <p14:creationId xmlns:p14="http://schemas.microsoft.com/office/powerpoint/2010/main" val="363408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6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prstDash val="dash"/>
          <a:headEnd type="diamond"/>
          <a:tailEnd type="stealth" w="lg" len="lg"/>
        </a:ln>
        <a:effectLst>
          <a:outerShdw blurRad="40000" dist="63500" dir="3960000" rotWithShape="0">
            <a:srgbClr val="000000">
              <a:alpha val="38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Words>18</Words>
  <Application>Microsoft Macintosh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 goes here</vt:lpstr>
      <vt:lpstr>Title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and Resource Modeling in Highly-Concurrent OLTP Workloads </dc:title>
  <dc:creator>Sina</dc:creator>
  <cp:lastModifiedBy>Sina</cp:lastModifiedBy>
  <cp:revision>71</cp:revision>
  <dcterms:created xsi:type="dcterms:W3CDTF">2013-06-20T16:28:05Z</dcterms:created>
  <dcterms:modified xsi:type="dcterms:W3CDTF">2014-01-09T14:46:37Z</dcterms:modified>
</cp:coreProperties>
</file>