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43"/>
  </p:normalViewPr>
  <p:slideViewPr>
    <p:cSldViewPr snapToGrid="0" snapToObjects="1">
      <p:cViewPr varScale="1">
        <p:scale>
          <a:sx n="116" d="100"/>
          <a:sy n="116" d="100"/>
        </p:scale>
        <p:origin x="2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12/27/15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EB05-8444-F245-956D-C637459D628A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355F-372B-0B48-91E4-B9E95C6DDB80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F92F-DAD0-294D-90C2-D8B0AEDBB82F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D91D-E05B-0E4F-A0BE-FF0A133512F8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DFE4-B686-4E4D-A44B-BBFA4F93760C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070-48B1-7A4C-8201-A5F0428B04B5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7E95-22E8-9D46-BCB7-A1A2B4615323}" type="datetime1">
              <a:rPr lang="en-US" smtClean="0"/>
              <a:t>12/27/15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5905-29EE-C44F-9F50-8500FD40B029}" type="datetime1">
              <a:rPr lang="en-US" smtClean="0"/>
              <a:t>12/27/15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536A-501F-2D4B-B940-CF3CAD36ABFE}" type="datetime1">
              <a:rPr lang="en-US" smtClean="0"/>
              <a:t>12/27/15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544C-4612-904E-948E-02F5DF3365BF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C18-6A4C-494C-A5D7-0469F2CFEBF3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0044240B-4341-7E48-A33D-719C7F46D8F2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Gill Sans</vt:lpstr>
      <vt:lpstr>Gill Sans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Mosharaf Chowdhury</cp:lastModifiedBy>
  <cp:revision>6</cp:revision>
  <dcterms:created xsi:type="dcterms:W3CDTF">2015-12-27T15:42:19Z</dcterms:created>
  <dcterms:modified xsi:type="dcterms:W3CDTF">2015-12-27T16:10:31Z</dcterms:modified>
</cp:coreProperties>
</file>