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8" r:id="rId4"/>
    <p:sldId id="260" r:id="rId5"/>
    <p:sldId id="267" r:id="rId6"/>
    <p:sldId id="268" r:id="rId7"/>
    <p:sldId id="259" r:id="rId8"/>
    <p:sldId id="257" r:id="rId9"/>
    <p:sldId id="261" r:id="rId10"/>
    <p:sldId id="273" r:id="rId11"/>
    <p:sldId id="274" r:id="rId12"/>
    <p:sldId id="262" r:id="rId13"/>
    <p:sldId id="275" r:id="rId14"/>
    <p:sldId id="276" r:id="rId15"/>
    <p:sldId id="278" r:id="rId16"/>
    <p:sldId id="263" r:id="rId17"/>
    <p:sldId id="266" r:id="rId18"/>
    <p:sldId id="265" r:id="rId19"/>
    <p:sldId id="264" r:id="rId20"/>
    <p:sldId id="277" r:id="rId21"/>
    <p:sldId id="269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AB6A9-CC1B-4457-B4A5-904E3E6246D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70028A-4473-4627-A648-71A2768376C0}">
      <dgm:prSet phldrT="[Text]" custT="1"/>
      <dgm:spPr/>
      <dgm:t>
        <a:bodyPr/>
        <a:lstStyle/>
        <a:p>
          <a:r>
            <a:rPr lang="en-US" sz="3300" dirty="0" smtClean="0"/>
            <a:t>Sender</a:t>
          </a:r>
          <a:br>
            <a:rPr lang="en-US" sz="3300" dirty="0" smtClean="0"/>
          </a:br>
          <a:r>
            <a:rPr lang="en-US" sz="2300" dirty="0" smtClean="0"/>
            <a:t>Node1</a:t>
          </a:r>
          <a:endParaRPr lang="en-US" sz="2300" dirty="0"/>
        </a:p>
      </dgm:t>
    </dgm:pt>
    <dgm:pt modelId="{0269B4D5-66D4-442D-9F23-CF20B2B1FF18}" type="parTrans" cxnId="{4F46F947-8AF3-4D67-A014-B387EE66E464}">
      <dgm:prSet/>
      <dgm:spPr/>
      <dgm:t>
        <a:bodyPr/>
        <a:lstStyle/>
        <a:p>
          <a:endParaRPr lang="en-US"/>
        </a:p>
      </dgm:t>
    </dgm:pt>
    <dgm:pt modelId="{183C2065-D1CE-40B4-BB20-CEF68E302548}" type="sibTrans" cxnId="{4F46F947-8AF3-4D67-A014-B387EE66E464}">
      <dgm:prSet/>
      <dgm:spPr/>
      <dgm:t>
        <a:bodyPr/>
        <a:lstStyle/>
        <a:p>
          <a:endParaRPr lang="en-US"/>
        </a:p>
      </dgm:t>
    </dgm:pt>
    <dgm:pt modelId="{CAC81CAD-C5F4-41D7-A05B-8855D62BAA34}">
      <dgm:prSet phldrT="[Text]"/>
      <dgm:spPr/>
      <dgm:t>
        <a:bodyPr/>
        <a:lstStyle/>
        <a:p>
          <a:r>
            <a:rPr lang="en-US" dirty="0" smtClean="0"/>
            <a:t>Node4</a:t>
          </a:r>
          <a:endParaRPr lang="en-US" dirty="0"/>
        </a:p>
      </dgm:t>
    </dgm:pt>
    <dgm:pt modelId="{2027BF3C-28F1-4E35-8938-896670FE07ED}" type="parTrans" cxnId="{DB8E85CB-4AB6-460B-9798-3119164882B4}">
      <dgm:prSet/>
      <dgm:spPr/>
      <dgm:t>
        <a:bodyPr/>
        <a:lstStyle/>
        <a:p>
          <a:endParaRPr lang="en-US"/>
        </a:p>
      </dgm:t>
    </dgm:pt>
    <dgm:pt modelId="{7AD19CA8-2FFA-4581-A8CB-837675A66DF3}" type="sibTrans" cxnId="{DB8E85CB-4AB6-460B-9798-3119164882B4}">
      <dgm:prSet/>
      <dgm:spPr/>
      <dgm:t>
        <a:bodyPr/>
        <a:lstStyle/>
        <a:p>
          <a:endParaRPr lang="en-US"/>
        </a:p>
      </dgm:t>
    </dgm:pt>
    <dgm:pt modelId="{203384B6-C6DA-4D28-AE62-36BDE39C0A56}">
      <dgm:prSet phldrT="[Text]"/>
      <dgm:spPr/>
      <dgm:t>
        <a:bodyPr/>
        <a:lstStyle/>
        <a:p>
          <a:r>
            <a:rPr lang="en-US" dirty="0" smtClean="0"/>
            <a:t>Node2</a:t>
          </a:r>
          <a:endParaRPr lang="en-US" dirty="0"/>
        </a:p>
      </dgm:t>
    </dgm:pt>
    <dgm:pt modelId="{0DE8DB08-A69B-4460-B223-581A72DAFC66}" type="parTrans" cxnId="{82FB0052-6B82-4628-AEBF-69B156730505}">
      <dgm:prSet/>
      <dgm:spPr/>
      <dgm:t>
        <a:bodyPr/>
        <a:lstStyle/>
        <a:p>
          <a:endParaRPr lang="en-US"/>
        </a:p>
      </dgm:t>
    </dgm:pt>
    <dgm:pt modelId="{136B1656-98ED-4B34-8245-E81211454C60}" type="sibTrans" cxnId="{82FB0052-6B82-4628-AEBF-69B15673050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C11ED25-2747-491B-BEF3-E860842D8199}">
      <dgm:prSet phldrT="[Text]"/>
      <dgm:spPr/>
      <dgm:t>
        <a:bodyPr/>
        <a:lstStyle/>
        <a:p>
          <a:r>
            <a:rPr lang="en-US" dirty="0" smtClean="0"/>
            <a:t>Node3</a:t>
          </a:r>
          <a:endParaRPr lang="en-US" dirty="0"/>
        </a:p>
      </dgm:t>
    </dgm:pt>
    <dgm:pt modelId="{AD592AFB-135D-4DCA-83AB-F224B7095F63}" type="sibTrans" cxnId="{FC9B0847-8A6D-4AE6-A7CA-05D20321FA2D}">
      <dgm:prSet/>
      <dgm:spPr/>
      <dgm:t>
        <a:bodyPr/>
        <a:lstStyle/>
        <a:p>
          <a:endParaRPr lang="en-US"/>
        </a:p>
      </dgm:t>
    </dgm:pt>
    <dgm:pt modelId="{5A2A769E-6897-46E0-BBAE-C893080A4071}" type="parTrans" cxnId="{FC9B0847-8A6D-4AE6-A7CA-05D20321FA2D}">
      <dgm:prSet/>
      <dgm:spPr/>
      <dgm:t>
        <a:bodyPr/>
        <a:lstStyle/>
        <a:p>
          <a:endParaRPr lang="en-US"/>
        </a:p>
      </dgm:t>
    </dgm:pt>
    <dgm:pt modelId="{5EE82E88-993A-4CE9-B0FF-EB3688F961B9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23F64406-8740-4D05-A1EC-E36E9FDFEE7C}" type="sibTrans" cxnId="{14C69823-1465-45DC-8E3B-B336AF06D56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9D1905B-DD84-4740-9239-EE686D94B923}" type="parTrans" cxnId="{14C69823-1465-45DC-8E3B-B336AF06D566}">
      <dgm:prSet/>
      <dgm:spPr/>
      <dgm:t>
        <a:bodyPr/>
        <a:lstStyle/>
        <a:p>
          <a:endParaRPr lang="en-US"/>
        </a:p>
      </dgm:t>
    </dgm:pt>
    <dgm:pt modelId="{62E7B08F-CA47-4C77-9D2D-F0A8F723F60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01C223CF-DF87-4D6A-AF76-EA3FD1820477}" type="parTrans" cxnId="{41F37A1E-634D-422A-91E3-1EB21C17B8F2}">
      <dgm:prSet/>
      <dgm:spPr/>
      <dgm:t>
        <a:bodyPr/>
        <a:lstStyle/>
        <a:p>
          <a:endParaRPr lang="en-US"/>
        </a:p>
      </dgm:t>
    </dgm:pt>
    <dgm:pt modelId="{8AF4EA99-5CBB-4B18-BAFF-E12B84F11DCA}" type="sibTrans" cxnId="{41F37A1E-634D-422A-91E3-1EB21C17B8F2}">
      <dgm:prSet/>
      <dgm:spPr/>
      <dgm:t>
        <a:bodyPr/>
        <a:lstStyle/>
        <a:p>
          <a:endParaRPr lang="en-US"/>
        </a:p>
      </dgm:t>
    </dgm:pt>
    <dgm:pt modelId="{2F8AA549-025A-4A17-8815-30FED891BE47}" type="pres">
      <dgm:prSet presAssocID="{C67AB6A9-CC1B-4457-B4A5-904E3E6246D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A26E500-9928-42D7-A18A-E4982863762F}" type="pres">
      <dgm:prSet presAssocID="{C870028A-4473-4627-A648-71A2768376C0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F4CE1-0F85-479D-B875-468EC3383D6C}" type="pres">
      <dgm:prSet presAssocID="{183C2065-D1CE-40B4-BB20-CEF68E30254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F6F6B67-B2BC-4562-9D66-9031759F255E}" type="pres">
      <dgm:prSet presAssocID="{6C11ED25-2747-491B-BEF3-E860842D8199}" presName="middleNode" presStyleCnt="0"/>
      <dgm:spPr/>
    </dgm:pt>
    <dgm:pt modelId="{947E3D25-A174-48BF-8B41-6BE136ABE7A6}" type="pres">
      <dgm:prSet presAssocID="{6C11ED25-2747-491B-BEF3-E860842D8199}" presName="padding" presStyleLbl="node1" presStyleIdx="0" presStyleCnt="6"/>
      <dgm:spPr/>
    </dgm:pt>
    <dgm:pt modelId="{202CE326-9B38-444D-989B-89D0A64E2465}" type="pres">
      <dgm:prSet presAssocID="{6C11ED25-2747-491B-BEF3-E860842D8199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586DB-CB15-4B04-A4F5-B795F729AE7F}" type="pres">
      <dgm:prSet presAssocID="{AD592AFB-135D-4DCA-83AB-F224B7095F6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CF43936-F61D-4A8F-9679-A50B9D17AAE1}" type="pres">
      <dgm:prSet presAssocID="{CAC81CAD-C5F4-41D7-A05B-8855D62BAA34}" presName="middleNode" presStyleCnt="0"/>
      <dgm:spPr/>
    </dgm:pt>
    <dgm:pt modelId="{531E3659-4404-4D77-8911-EE8C9579BFA7}" type="pres">
      <dgm:prSet presAssocID="{CAC81CAD-C5F4-41D7-A05B-8855D62BAA34}" presName="padding" presStyleLbl="node1" presStyleIdx="1" presStyleCnt="6"/>
      <dgm:spPr/>
    </dgm:pt>
    <dgm:pt modelId="{2D60F9DB-8714-4B3A-951B-EA97768C5860}" type="pres">
      <dgm:prSet presAssocID="{CAC81CAD-C5F4-41D7-A05B-8855D62BAA34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3D51-44B5-4975-BC5A-71059F9DB87C}" type="pres">
      <dgm:prSet presAssocID="{7AD19CA8-2FFA-4581-A8CB-837675A66DF3}" presName="sibTrans" presStyleLbl="sibTrans2D1" presStyleIdx="2" presStyleCnt="5" custFlipVert="1"/>
      <dgm:spPr/>
      <dgm:t>
        <a:bodyPr/>
        <a:lstStyle/>
        <a:p>
          <a:endParaRPr lang="en-US"/>
        </a:p>
      </dgm:t>
    </dgm:pt>
    <dgm:pt modelId="{3DAB5D5A-BC71-4031-8ECA-F9F68858DF6E}" type="pres">
      <dgm:prSet presAssocID="{203384B6-C6DA-4D28-AE62-36BDE39C0A56}" presName="middleNode" presStyleCnt="0"/>
      <dgm:spPr/>
    </dgm:pt>
    <dgm:pt modelId="{5479ACD8-5D33-442F-905F-A11C479E4D45}" type="pres">
      <dgm:prSet presAssocID="{203384B6-C6DA-4D28-AE62-36BDE39C0A56}" presName="padding" presStyleLbl="node1" presStyleIdx="2" presStyleCnt="6"/>
      <dgm:spPr/>
    </dgm:pt>
    <dgm:pt modelId="{7B6F7071-34D8-469A-A51F-144EE589A90C}" type="pres">
      <dgm:prSet presAssocID="{203384B6-C6DA-4D28-AE62-36BDE39C0A56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61B1-C135-4C4F-B26A-E5C1E87F56EC}" type="pres">
      <dgm:prSet presAssocID="{136B1656-98ED-4B34-8245-E81211454C6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50EA032-C2CA-425B-8B81-834AF8360D63}" type="pres">
      <dgm:prSet presAssocID="{5EE82E88-993A-4CE9-B0FF-EB3688F961B9}" presName="middleNode" presStyleCnt="0"/>
      <dgm:spPr/>
    </dgm:pt>
    <dgm:pt modelId="{C39B1A70-E384-4DA0-9F66-83F02B6CFBA3}" type="pres">
      <dgm:prSet presAssocID="{5EE82E88-993A-4CE9-B0FF-EB3688F961B9}" presName="padding" presStyleLbl="node1" presStyleIdx="3" presStyleCnt="6"/>
      <dgm:spPr/>
    </dgm:pt>
    <dgm:pt modelId="{92BAFED4-873B-4B64-AA51-CF864DB62143}" type="pres">
      <dgm:prSet presAssocID="{5EE82E88-993A-4CE9-B0FF-EB3688F961B9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A75F-7798-4494-80DE-FFDD7FC9840C}" type="pres">
      <dgm:prSet presAssocID="{23F64406-8740-4D05-A1EC-E36E9FDFEE7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1624C75-6451-45CF-8742-431938B81AFE}" type="pres">
      <dgm:prSet presAssocID="{62E7B08F-CA47-4C77-9D2D-F0A8F723F60B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E85CB-4AB6-460B-9798-3119164882B4}" srcId="{C67AB6A9-CC1B-4457-B4A5-904E3E6246D4}" destId="{CAC81CAD-C5F4-41D7-A05B-8855D62BAA34}" srcOrd="2" destOrd="0" parTransId="{2027BF3C-28F1-4E35-8938-896670FE07ED}" sibTransId="{7AD19CA8-2FFA-4581-A8CB-837675A66DF3}"/>
    <dgm:cxn modelId="{FB9563C0-5F4A-4C3F-A16B-99EBCB244DE9}" type="presOf" srcId="{5EE82E88-993A-4CE9-B0FF-EB3688F961B9}" destId="{92BAFED4-873B-4B64-AA51-CF864DB62143}" srcOrd="0" destOrd="0" presId="urn:microsoft.com/office/officeart/2005/8/layout/bProcess2"/>
    <dgm:cxn modelId="{82FB0052-6B82-4628-AEBF-69B156730505}" srcId="{C67AB6A9-CC1B-4457-B4A5-904E3E6246D4}" destId="{203384B6-C6DA-4D28-AE62-36BDE39C0A56}" srcOrd="3" destOrd="0" parTransId="{0DE8DB08-A69B-4460-B223-581A72DAFC66}" sibTransId="{136B1656-98ED-4B34-8245-E81211454C60}"/>
    <dgm:cxn modelId="{9DC33067-FEB5-4322-86DA-0C67F731D854}" type="presOf" srcId="{C870028A-4473-4627-A648-71A2768376C0}" destId="{1A26E500-9928-42D7-A18A-E4982863762F}" srcOrd="0" destOrd="0" presId="urn:microsoft.com/office/officeart/2005/8/layout/bProcess2"/>
    <dgm:cxn modelId="{E340E502-86EF-49C4-817D-795EC7704F84}" type="presOf" srcId="{23F64406-8740-4D05-A1EC-E36E9FDFEE7C}" destId="{1B13A75F-7798-4494-80DE-FFDD7FC9840C}" srcOrd="0" destOrd="0" presId="urn:microsoft.com/office/officeart/2005/8/layout/bProcess2"/>
    <dgm:cxn modelId="{DE66DA32-88F3-456C-89F3-4426B36D3470}" type="presOf" srcId="{CAC81CAD-C5F4-41D7-A05B-8855D62BAA34}" destId="{2D60F9DB-8714-4B3A-951B-EA97768C5860}" srcOrd="0" destOrd="0" presId="urn:microsoft.com/office/officeart/2005/8/layout/bProcess2"/>
    <dgm:cxn modelId="{14C69823-1465-45DC-8E3B-B336AF06D566}" srcId="{C67AB6A9-CC1B-4457-B4A5-904E3E6246D4}" destId="{5EE82E88-993A-4CE9-B0FF-EB3688F961B9}" srcOrd="4" destOrd="0" parTransId="{99D1905B-DD84-4740-9239-EE686D94B923}" sibTransId="{23F64406-8740-4D05-A1EC-E36E9FDFEE7C}"/>
    <dgm:cxn modelId="{13C94FAA-20CB-4C85-92B1-981001BAD5F1}" type="presOf" srcId="{C67AB6A9-CC1B-4457-B4A5-904E3E6246D4}" destId="{2F8AA549-025A-4A17-8815-30FED891BE47}" srcOrd="0" destOrd="0" presId="urn:microsoft.com/office/officeart/2005/8/layout/bProcess2"/>
    <dgm:cxn modelId="{41F37A1E-634D-422A-91E3-1EB21C17B8F2}" srcId="{C67AB6A9-CC1B-4457-B4A5-904E3E6246D4}" destId="{62E7B08F-CA47-4C77-9D2D-F0A8F723F60B}" srcOrd="5" destOrd="0" parTransId="{01C223CF-DF87-4D6A-AF76-EA3FD1820477}" sibTransId="{8AF4EA99-5CBB-4B18-BAFF-E12B84F11DCA}"/>
    <dgm:cxn modelId="{2ACD01BC-989F-4E0C-BEBB-B160C2AC4F6C}" type="presOf" srcId="{7AD19CA8-2FFA-4581-A8CB-837675A66DF3}" destId="{C0063D51-44B5-4975-BC5A-71059F9DB87C}" srcOrd="0" destOrd="0" presId="urn:microsoft.com/office/officeart/2005/8/layout/bProcess2"/>
    <dgm:cxn modelId="{EC3ECEB9-21F6-4F34-A8D8-BB18D29B6348}" type="presOf" srcId="{183C2065-D1CE-40B4-BB20-CEF68E302548}" destId="{2C1F4CE1-0F85-479D-B875-468EC3383D6C}" srcOrd="0" destOrd="0" presId="urn:microsoft.com/office/officeart/2005/8/layout/bProcess2"/>
    <dgm:cxn modelId="{9231B36D-F584-4855-866E-7F33654CDB4D}" type="presOf" srcId="{203384B6-C6DA-4D28-AE62-36BDE39C0A56}" destId="{7B6F7071-34D8-469A-A51F-144EE589A90C}" srcOrd="0" destOrd="0" presId="urn:microsoft.com/office/officeart/2005/8/layout/bProcess2"/>
    <dgm:cxn modelId="{979FA823-7183-4091-B30F-C2BCDC0DC3A3}" type="presOf" srcId="{6C11ED25-2747-491B-BEF3-E860842D8199}" destId="{202CE326-9B38-444D-989B-89D0A64E2465}" srcOrd="0" destOrd="0" presId="urn:microsoft.com/office/officeart/2005/8/layout/bProcess2"/>
    <dgm:cxn modelId="{C7BBC36A-DBF6-4A4E-B7A4-6ABEF7EE2326}" type="presOf" srcId="{136B1656-98ED-4B34-8245-E81211454C60}" destId="{C3AA61B1-C135-4C4F-B26A-E5C1E87F56EC}" srcOrd="0" destOrd="0" presId="urn:microsoft.com/office/officeart/2005/8/layout/bProcess2"/>
    <dgm:cxn modelId="{FC9B0847-8A6D-4AE6-A7CA-05D20321FA2D}" srcId="{C67AB6A9-CC1B-4457-B4A5-904E3E6246D4}" destId="{6C11ED25-2747-491B-BEF3-E860842D8199}" srcOrd="1" destOrd="0" parTransId="{5A2A769E-6897-46E0-BBAE-C893080A4071}" sibTransId="{AD592AFB-135D-4DCA-83AB-F224B7095F63}"/>
    <dgm:cxn modelId="{53F09CE2-C89D-47A7-8F3F-C473602EFA1D}" type="presOf" srcId="{62E7B08F-CA47-4C77-9D2D-F0A8F723F60B}" destId="{41624C75-6451-45CF-8742-431938B81AFE}" srcOrd="0" destOrd="0" presId="urn:microsoft.com/office/officeart/2005/8/layout/bProcess2"/>
    <dgm:cxn modelId="{4F46F947-8AF3-4D67-A014-B387EE66E464}" srcId="{C67AB6A9-CC1B-4457-B4A5-904E3E6246D4}" destId="{C870028A-4473-4627-A648-71A2768376C0}" srcOrd="0" destOrd="0" parTransId="{0269B4D5-66D4-442D-9F23-CF20B2B1FF18}" sibTransId="{183C2065-D1CE-40B4-BB20-CEF68E302548}"/>
    <dgm:cxn modelId="{8A51A5F6-42C3-41A0-823D-CBA7A023D231}" type="presOf" srcId="{AD592AFB-135D-4DCA-83AB-F224B7095F63}" destId="{576586DB-CB15-4B04-A4F5-B795F729AE7F}" srcOrd="0" destOrd="0" presId="urn:microsoft.com/office/officeart/2005/8/layout/bProcess2"/>
    <dgm:cxn modelId="{36C71E91-B7AF-49A0-A772-7C58A7AD481D}" type="presParOf" srcId="{2F8AA549-025A-4A17-8815-30FED891BE47}" destId="{1A26E500-9928-42D7-A18A-E4982863762F}" srcOrd="0" destOrd="0" presId="urn:microsoft.com/office/officeart/2005/8/layout/bProcess2"/>
    <dgm:cxn modelId="{BD2AFF5D-8129-445D-BA6C-05EAD8BCB86B}" type="presParOf" srcId="{2F8AA549-025A-4A17-8815-30FED891BE47}" destId="{2C1F4CE1-0F85-479D-B875-468EC3383D6C}" srcOrd="1" destOrd="0" presId="urn:microsoft.com/office/officeart/2005/8/layout/bProcess2"/>
    <dgm:cxn modelId="{49A20389-B40A-4D5A-BD08-89A521CB372A}" type="presParOf" srcId="{2F8AA549-025A-4A17-8815-30FED891BE47}" destId="{0F6F6B67-B2BC-4562-9D66-9031759F255E}" srcOrd="2" destOrd="0" presId="urn:microsoft.com/office/officeart/2005/8/layout/bProcess2"/>
    <dgm:cxn modelId="{9EA57236-14D2-49F8-9916-C5D16D850A0E}" type="presParOf" srcId="{0F6F6B67-B2BC-4562-9D66-9031759F255E}" destId="{947E3D25-A174-48BF-8B41-6BE136ABE7A6}" srcOrd="0" destOrd="0" presId="urn:microsoft.com/office/officeart/2005/8/layout/bProcess2"/>
    <dgm:cxn modelId="{F4FB0E99-9DAC-4A8A-88A3-DB999701C183}" type="presParOf" srcId="{0F6F6B67-B2BC-4562-9D66-9031759F255E}" destId="{202CE326-9B38-444D-989B-89D0A64E2465}" srcOrd="1" destOrd="0" presId="urn:microsoft.com/office/officeart/2005/8/layout/bProcess2"/>
    <dgm:cxn modelId="{91DF0C33-FDBC-49A5-A94F-15E196A709AD}" type="presParOf" srcId="{2F8AA549-025A-4A17-8815-30FED891BE47}" destId="{576586DB-CB15-4B04-A4F5-B795F729AE7F}" srcOrd="3" destOrd="0" presId="urn:microsoft.com/office/officeart/2005/8/layout/bProcess2"/>
    <dgm:cxn modelId="{75B468A5-DF2D-4C29-BCAE-59F05412052F}" type="presParOf" srcId="{2F8AA549-025A-4A17-8815-30FED891BE47}" destId="{1CF43936-F61D-4A8F-9679-A50B9D17AAE1}" srcOrd="4" destOrd="0" presId="urn:microsoft.com/office/officeart/2005/8/layout/bProcess2"/>
    <dgm:cxn modelId="{C312FB1B-EEBA-49A2-B53A-6F59F1EC6142}" type="presParOf" srcId="{1CF43936-F61D-4A8F-9679-A50B9D17AAE1}" destId="{531E3659-4404-4D77-8911-EE8C9579BFA7}" srcOrd="0" destOrd="0" presId="urn:microsoft.com/office/officeart/2005/8/layout/bProcess2"/>
    <dgm:cxn modelId="{02E7DCD3-5026-4586-BA81-6DA78DA4B195}" type="presParOf" srcId="{1CF43936-F61D-4A8F-9679-A50B9D17AAE1}" destId="{2D60F9DB-8714-4B3A-951B-EA97768C5860}" srcOrd="1" destOrd="0" presId="urn:microsoft.com/office/officeart/2005/8/layout/bProcess2"/>
    <dgm:cxn modelId="{DC42C6B7-CEF4-4FDE-BFC8-68D39FF53861}" type="presParOf" srcId="{2F8AA549-025A-4A17-8815-30FED891BE47}" destId="{C0063D51-44B5-4975-BC5A-71059F9DB87C}" srcOrd="5" destOrd="0" presId="urn:microsoft.com/office/officeart/2005/8/layout/bProcess2"/>
    <dgm:cxn modelId="{3E9180CB-733E-4DA8-A89B-4E02122B67D4}" type="presParOf" srcId="{2F8AA549-025A-4A17-8815-30FED891BE47}" destId="{3DAB5D5A-BC71-4031-8ECA-F9F68858DF6E}" srcOrd="6" destOrd="0" presId="urn:microsoft.com/office/officeart/2005/8/layout/bProcess2"/>
    <dgm:cxn modelId="{748C8CCA-A0CF-4F5B-A0C6-3104CB9C9BDA}" type="presParOf" srcId="{3DAB5D5A-BC71-4031-8ECA-F9F68858DF6E}" destId="{5479ACD8-5D33-442F-905F-A11C479E4D45}" srcOrd="0" destOrd="0" presId="urn:microsoft.com/office/officeart/2005/8/layout/bProcess2"/>
    <dgm:cxn modelId="{ADBFAB0F-E66D-465C-9756-27DA32600D35}" type="presParOf" srcId="{3DAB5D5A-BC71-4031-8ECA-F9F68858DF6E}" destId="{7B6F7071-34D8-469A-A51F-144EE589A90C}" srcOrd="1" destOrd="0" presId="urn:microsoft.com/office/officeart/2005/8/layout/bProcess2"/>
    <dgm:cxn modelId="{891AE6CE-23BA-4A16-8F36-8E497258DEA0}" type="presParOf" srcId="{2F8AA549-025A-4A17-8815-30FED891BE47}" destId="{C3AA61B1-C135-4C4F-B26A-E5C1E87F56EC}" srcOrd="7" destOrd="0" presId="urn:microsoft.com/office/officeart/2005/8/layout/bProcess2"/>
    <dgm:cxn modelId="{9AF70D03-0DBF-4032-978C-F41591392ABE}" type="presParOf" srcId="{2F8AA549-025A-4A17-8815-30FED891BE47}" destId="{250EA032-C2CA-425B-8B81-834AF8360D63}" srcOrd="8" destOrd="0" presId="urn:microsoft.com/office/officeart/2005/8/layout/bProcess2"/>
    <dgm:cxn modelId="{7A8208A1-2BD2-442D-A3FD-0877DB38FBC7}" type="presParOf" srcId="{250EA032-C2CA-425B-8B81-834AF8360D63}" destId="{C39B1A70-E384-4DA0-9F66-83F02B6CFBA3}" srcOrd="0" destOrd="0" presId="urn:microsoft.com/office/officeart/2005/8/layout/bProcess2"/>
    <dgm:cxn modelId="{947729C5-E0C0-4182-B631-F5F1BCD0F3FA}" type="presParOf" srcId="{250EA032-C2CA-425B-8B81-834AF8360D63}" destId="{92BAFED4-873B-4B64-AA51-CF864DB62143}" srcOrd="1" destOrd="0" presId="urn:microsoft.com/office/officeart/2005/8/layout/bProcess2"/>
    <dgm:cxn modelId="{883487EA-6993-48B2-A25D-7727643F79A9}" type="presParOf" srcId="{2F8AA549-025A-4A17-8815-30FED891BE47}" destId="{1B13A75F-7798-4494-80DE-FFDD7FC9840C}" srcOrd="9" destOrd="0" presId="urn:microsoft.com/office/officeart/2005/8/layout/bProcess2"/>
    <dgm:cxn modelId="{50CE3AE1-0C3C-4769-845D-5B34BE51DFF8}" type="presParOf" srcId="{2F8AA549-025A-4A17-8815-30FED891BE47}" destId="{41624C75-6451-45CF-8742-431938B81AFE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AB6A9-CC1B-4457-B4A5-904E3E6246D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70028A-4473-4627-A648-71A2768376C0}">
      <dgm:prSet phldrT="[Text]" custT="1"/>
      <dgm:spPr/>
      <dgm:t>
        <a:bodyPr/>
        <a:lstStyle/>
        <a:p>
          <a:r>
            <a:rPr lang="en-US" sz="3300" dirty="0" smtClean="0"/>
            <a:t>Sender</a:t>
          </a:r>
          <a:br>
            <a:rPr lang="en-US" sz="3300" dirty="0" smtClean="0"/>
          </a:br>
          <a:r>
            <a:rPr lang="en-US" sz="2300" dirty="0" smtClean="0"/>
            <a:t>Node1</a:t>
          </a:r>
          <a:endParaRPr lang="en-US" sz="2300" dirty="0"/>
        </a:p>
      </dgm:t>
    </dgm:pt>
    <dgm:pt modelId="{0269B4D5-66D4-442D-9F23-CF20B2B1FF18}" type="parTrans" cxnId="{4F46F947-8AF3-4D67-A014-B387EE66E464}">
      <dgm:prSet/>
      <dgm:spPr/>
      <dgm:t>
        <a:bodyPr/>
        <a:lstStyle/>
        <a:p>
          <a:endParaRPr lang="en-US"/>
        </a:p>
      </dgm:t>
    </dgm:pt>
    <dgm:pt modelId="{183C2065-D1CE-40B4-BB20-CEF68E302548}" type="sibTrans" cxnId="{4F46F947-8AF3-4D67-A014-B387EE66E464}">
      <dgm:prSet/>
      <dgm:spPr/>
      <dgm:t>
        <a:bodyPr/>
        <a:lstStyle/>
        <a:p>
          <a:endParaRPr lang="en-US"/>
        </a:p>
      </dgm:t>
    </dgm:pt>
    <dgm:pt modelId="{CAC81CAD-C5F4-41D7-A05B-8855D62BAA34}">
      <dgm:prSet phldrT="[Text]"/>
      <dgm:spPr/>
      <dgm:t>
        <a:bodyPr/>
        <a:lstStyle/>
        <a:p>
          <a:r>
            <a:rPr lang="en-US" dirty="0" smtClean="0"/>
            <a:t>Node4</a:t>
          </a:r>
          <a:endParaRPr lang="en-US" dirty="0"/>
        </a:p>
      </dgm:t>
    </dgm:pt>
    <dgm:pt modelId="{2027BF3C-28F1-4E35-8938-896670FE07ED}" type="parTrans" cxnId="{DB8E85CB-4AB6-460B-9798-3119164882B4}">
      <dgm:prSet/>
      <dgm:spPr/>
      <dgm:t>
        <a:bodyPr/>
        <a:lstStyle/>
        <a:p>
          <a:endParaRPr lang="en-US"/>
        </a:p>
      </dgm:t>
    </dgm:pt>
    <dgm:pt modelId="{7AD19CA8-2FFA-4581-A8CB-837675A66DF3}" type="sibTrans" cxnId="{DB8E85CB-4AB6-460B-9798-3119164882B4}">
      <dgm:prSet/>
      <dgm:spPr/>
      <dgm:t>
        <a:bodyPr/>
        <a:lstStyle/>
        <a:p>
          <a:endParaRPr lang="en-US"/>
        </a:p>
      </dgm:t>
    </dgm:pt>
    <dgm:pt modelId="{203384B6-C6DA-4D28-AE62-36BDE39C0A56}">
      <dgm:prSet phldrT="[Text]"/>
      <dgm:spPr/>
      <dgm:t>
        <a:bodyPr/>
        <a:lstStyle/>
        <a:p>
          <a:r>
            <a:rPr lang="en-US" dirty="0" smtClean="0"/>
            <a:t>Node2</a:t>
          </a:r>
          <a:endParaRPr lang="en-US" dirty="0"/>
        </a:p>
      </dgm:t>
    </dgm:pt>
    <dgm:pt modelId="{0DE8DB08-A69B-4460-B223-581A72DAFC66}" type="parTrans" cxnId="{82FB0052-6B82-4628-AEBF-69B156730505}">
      <dgm:prSet/>
      <dgm:spPr/>
      <dgm:t>
        <a:bodyPr/>
        <a:lstStyle/>
        <a:p>
          <a:endParaRPr lang="en-US"/>
        </a:p>
      </dgm:t>
    </dgm:pt>
    <dgm:pt modelId="{136B1656-98ED-4B34-8245-E81211454C60}" type="sibTrans" cxnId="{82FB0052-6B82-4628-AEBF-69B15673050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C11ED25-2747-491B-BEF3-E860842D8199}">
      <dgm:prSet phldrT="[Text]"/>
      <dgm:spPr/>
      <dgm:t>
        <a:bodyPr/>
        <a:lstStyle/>
        <a:p>
          <a:r>
            <a:rPr lang="en-US" dirty="0" smtClean="0"/>
            <a:t>Node3</a:t>
          </a:r>
          <a:endParaRPr lang="en-US" dirty="0"/>
        </a:p>
      </dgm:t>
    </dgm:pt>
    <dgm:pt modelId="{AD592AFB-135D-4DCA-83AB-F224B7095F63}" type="sibTrans" cxnId="{FC9B0847-8A6D-4AE6-A7CA-05D20321FA2D}">
      <dgm:prSet/>
      <dgm:spPr/>
      <dgm:t>
        <a:bodyPr/>
        <a:lstStyle/>
        <a:p>
          <a:endParaRPr lang="en-US"/>
        </a:p>
      </dgm:t>
    </dgm:pt>
    <dgm:pt modelId="{5A2A769E-6897-46E0-BBAE-C893080A4071}" type="parTrans" cxnId="{FC9B0847-8A6D-4AE6-A7CA-05D20321FA2D}">
      <dgm:prSet/>
      <dgm:spPr/>
      <dgm:t>
        <a:bodyPr/>
        <a:lstStyle/>
        <a:p>
          <a:endParaRPr lang="en-US"/>
        </a:p>
      </dgm:t>
    </dgm:pt>
    <dgm:pt modelId="{5EE82E88-993A-4CE9-B0FF-EB3688F961B9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23F64406-8740-4D05-A1EC-E36E9FDFEE7C}" type="sibTrans" cxnId="{14C69823-1465-45DC-8E3B-B336AF06D56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9D1905B-DD84-4740-9239-EE686D94B923}" type="parTrans" cxnId="{14C69823-1465-45DC-8E3B-B336AF06D566}">
      <dgm:prSet/>
      <dgm:spPr/>
      <dgm:t>
        <a:bodyPr/>
        <a:lstStyle/>
        <a:p>
          <a:endParaRPr lang="en-US"/>
        </a:p>
      </dgm:t>
    </dgm:pt>
    <dgm:pt modelId="{62E7B08F-CA47-4C77-9D2D-F0A8F723F60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01C223CF-DF87-4D6A-AF76-EA3FD1820477}" type="parTrans" cxnId="{41F37A1E-634D-422A-91E3-1EB21C17B8F2}">
      <dgm:prSet/>
      <dgm:spPr/>
      <dgm:t>
        <a:bodyPr/>
        <a:lstStyle/>
        <a:p>
          <a:endParaRPr lang="en-US"/>
        </a:p>
      </dgm:t>
    </dgm:pt>
    <dgm:pt modelId="{8AF4EA99-5CBB-4B18-BAFF-E12B84F11DCA}" type="sibTrans" cxnId="{41F37A1E-634D-422A-91E3-1EB21C17B8F2}">
      <dgm:prSet/>
      <dgm:spPr/>
      <dgm:t>
        <a:bodyPr/>
        <a:lstStyle/>
        <a:p>
          <a:endParaRPr lang="en-US"/>
        </a:p>
      </dgm:t>
    </dgm:pt>
    <dgm:pt modelId="{2F8AA549-025A-4A17-8815-30FED891BE47}" type="pres">
      <dgm:prSet presAssocID="{C67AB6A9-CC1B-4457-B4A5-904E3E6246D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A26E500-9928-42D7-A18A-E4982863762F}" type="pres">
      <dgm:prSet presAssocID="{C870028A-4473-4627-A648-71A2768376C0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F4CE1-0F85-479D-B875-468EC3383D6C}" type="pres">
      <dgm:prSet presAssocID="{183C2065-D1CE-40B4-BB20-CEF68E30254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F6F6B67-B2BC-4562-9D66-9031759F255E}" type="pres">
      <dgm:prSet presAssocID="{6C11ED25-2747-491B-BEF3-E860842D8199}" presName="middleNode" presStyleCnt="0"/>
      <dgm:spPr/>
    </dgm:pt>
    <dgm:pt modelId="{947E3D25-A174-48BF-8B41-6BE136ABE7A6}" type="pres">
      <dgm:prSet presAssocID="{6C11ED25-2747-491B-BEF3-E860842D8199}" presName="padding" presStyleLbl="node1" presStyleIdx="0" presStyleCnt="6"/>
      <dgm:spPr/>
    </dgm:pt>
    <dgm:pt modelId="{202CE326-9B38-444D-989B-89D0A64E2465}" type="pres">
      <dgm:prSet presAssocID="{6C11ED25-2747-491B-BEF3-E860842D8199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586DB-CB15-4B04-A4F5-B795F729AE7F}" type="pres">
      <dgm:prSet presAssocID="{AD592AFB-135D-4DCA-83AB-F224B7095F6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CF43936-F61D-4A8F-9679-A50B9D17AAE1}" type="pres">
      <dgm:prSet presAssocID="{CAC81CAD-C5F4-41D7-A05B-8855D62BAA34}" presName="middleNode" presStyleCnt="0"/>
      <dgm:spPr/>
    </dgm:pt>
    <dgm:pt modelId="{531E3659-4404-4D77-8911-EE8C9579BFA7}" type="pres">
      <dgm:prSet presAssocID="{CAC81CAD-C5F4-41D7-A05B-8855D62BAA34}" presName="padding" presStyleLbl="node1" presStyleIdx="1" presStyleCnt="6"/>
      <dgm:spPr/>
    </dgm:pt>
    <dgm:pt modelId="{2D60F9DB-8714-4B3A-951B-EA97768C5860}" type="pres">
      <dgm:prSet presAssocID="{CAC81CAD-C5F4-41D7-A05B-8855D62BAA34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3D51-44B5-4975-BC5A-71059F9DB87C}" type="pres">
      <dgm:prSet presAssocID="{7AD19CA8-2FFA-4581-A8CB-837675A66DF3}" presName="sibTrans" presStyleLbl="sibTrans2D1" presStyleIdx="2" presStyleCnt="5" custFlipVert="1"/>
      <dgm:spPr/>
      <dgm:t>
        <a:bodyPr/>
        <a:lstStyle/>
        <a:p>
          <a:endParaRPr lang="en-US"/>
        </a:p>
      </dgm:t>
    </dgm:pt>
    <dgm:pt modelId="{3DAB5D5A-BC71-4031-8ECA-F9F68858DF6E}" type="pres">
      <dgm:prSet presAssocID="{203384B6-C6DA-4D28-AE62-36BDE39C0A56}" presName="middleNode" presStyleCnt="0"/>
      <dgm:spPr/>
    </dgm:pt>
    <dgm:pt modelId="{5479ACD8-5D33-442F-905F-A11C479E4D45}" type="pres">
      <dgm:prSet presAssocID="{203384B6-C6DA-4D28-AE62-36BDE39C0A56}" presName="padding" presStyleLbl="node1" presStyleIdx="2" presStyleCnt="6"/>
      <dgm:spPr/>
    </dgm:pt>
    <dgm:pt modelId="{7B6F7071-34D8-469A-A51F-144EE589A90C}" type="pres">
      <dgm:prSet presAssocID="{203384B6-C6DA-4D28-AE62-36BDE39C0A56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61B1-C135-4C4F-B26A-E5C1E87F56EC}" type="pres">
      <dgm:prSet presAssocID="{136B1656-98ED-4B34-8245-E81211454C6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50EA032-C2CA-425B-8B81-834AF8360D63}" type="pres">
      <dgm:prSet presAssocID="{5EE82E88-993A-4CE9-B0FF-EB3688F961B9}" presName="middleNode" presStyleCnt="0"/>
      <dgm:spPr/>
    </dgm:pt>
    <dgm:pt modelId="{C39B1A70-E384-4DA0-9F66-83F02B6CFBA3}" type="pres">
      <dgm:prSet presAssocID="{5EE82E88-993A-4CE9-B0FF-EB3688F961B9}" presName="padding" presStyleLbl="node1" presStyleIdx="3" presStyleCnt="6"/>
      <dgm:spPr/>
    </dgm:pt>
    <dgm:pt modelId="{92BAFED4-873B-4B64-AA51-CF864DB62143}" type="pres">
      <dgm:prSet presAssocID="{5EE82E88-993A-4CE9-B0FF-EB3688F961B9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A75F-7798-4494-80DE-FFDD7FC9840C}" type="pres">
      <dgm:prSet presAssocID="{23F64406-8740-4D05-A1EC-E36E9FDFEE7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1624C75-6451-45CF-8742-431938B81AFE}" type="pres">
      <dgm:prSet presAssocID="{62E7B08F-CA47-4C77-9D2D-F0A8F723F60B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E85CB-4AB6-460B-9798-3119164882B4}" srcId="{C67AB6A9-CC1B-4457-B4A5-904E3E6246D4}" destId="{CAC81CAD-C5F4-41D7-A05B-8855D62BAA34}" srcOrd="2" destOrd="0" parTransId="{2027BF3C-28F1-4E35-8938-896670FE07ED}" sibTransId="{7AD19CA8-2FFA-4581-A8CB-837675A66DF3}"/>
    <dgm:cxn modelId="{18FD5DE5-38FE-4591-AE75-C503524D100E}" type="presOf" srcId="{136B1656-98ED-4B34-8245-E81211454C60}" destId="{C3AA61B1-C135-4C4F-B26A-E5C1E87F56EC}" srcOrd="0" destOrd="0" presId="urn:microsoft.com/office/officeart/2005/8/layout/bProcess2"/>
    <dgm:cxn modelId="{82FB0052-6B82-4628-AEBF-69B156730505}" srcId="{C67AB6A9-CC1B-4457-B4A5-904E3E6246D4}" destId="{203384B6-C6DA-4D28-AE62-36BDE39C0A56}" srcOrd="3" destOrd="0" parTransId="{0DE8DB08-A69B-4460-B223-581A72DAFC66}" sibTransId="{136B1656-98ED-4B34-8245-E81211454C60}"/>
    <dgm:cxn modelId="{18D16B31-998C-48D4-869F-D0AA99C42A04}" type="presOf" srcId="{6C11ED25-2747-491B-BEF3-E860842D8199}" destId="{202CE326-9B38-444D-989B-89D0A64E2465}" srcOrd="0" destOrd="0" presId="urn:microsoft.com/office/officeart/2005/8/layout/bProcess2"/>
    <dgm:cxn modelId="{7C56CDD2-F8CC-40A9-A3C5-BEE85B727DE7}" type="presOf" srcId="{AD592AFB-135D-4DCA-83AB-F224B7095F63}" destId="{576586DB-CB15-4B04-A4F5-B795F729AE7F}" srcOrd="0" destOrd="0" presId="urn:microsoft.com/office/officeart/2005/8/layout/bProcess2"/>
    <dgm:cxn modelId="{0F891D1F-15AF-4CCE-B6B1-A5FFDBD5EB9F}" type="presOf" srcId="{203384B6-C6DA-4D28-AE62-36BDE39C0A56}" destId="{7B6F7071-34D8-469A-A51F-144EE589A90C}" srcOrd="0" destOrd="0" presId="urn:microsoft.com/office/officeart/2005/8/layout/bProcess2"/>
    <dgm:cxn modelId="{A0A6DD7F-E05F-4475-B1A7-693AD59CDE34}" type="presOf" srcId="{7AD19CA8-2FFA-4581-A8CB-837675A66DF3}" destId="{C0063D51-44B5-4975-BC5A-71059F9DB87C}" srcOrd="0" destOrd="0" presId="urn:microsoft.com/office/officeart/2005/8/layout/bProcess2"/>
    <dgm:cxn modelId="{07570AAE-09D6-475F-815F-BA53421E1B0F}" type="presOf" srcId="{23F64406-8740-4D05-A1EC-E36E9FDFEE7C}" destId="{1B13A75F-7798-4494-80DE-FFDD7FC9840C}" srcOrd="0" destOrd="0" presId="urn:microsoft.com/office/officeart/2005/8/layout/bProcess2"/>
    <dgm:cxn modelId="{14C69823-1465-45DC-8E3B-B336AF06D566}" srcId="{C67AB6A9-CC1B-4457-B4A5-904E3E6246D4}" destId="{5EE82E88-993A-4CE9-B0FF-EB3688F961B9}" srcOrd="4" destOrd="0" parTransId="{99D1905B-DD84-4740-9239-EE686D94B923}" sibTransId="{23F64406-8740-4D05-A1EC-E36E9FDFEE7C}"/>
    <dgm:cxn modelId="{41F37A1E-634D-422A-91E3-1EB21C17B8F2}" srcId="{C67AB6A9-CC1B-4457-B4A5-904E3E6246D4}" destId="{62E7B08F-CA47-4C77-9D2D-F0A8F723F60B}" srcOrd="5" destOrd="0" parTransId="{01C223CF-DF87-4D6A-AF76-EA3FD1820477}" sibTransId="{8AF4EA99-5CBB-4B18-BAFF-E12B84F11DCA}"/>
    <dgm:cxn modelId="{AC6ED48D-C604-4E38-A122-AB020471F48D}" type="presOf" srcId="{C870028A-4473-4627-A648-71A2768376C0}" destId="{1A26E500-9928-42D7-A18A-E4982863762F}" srcOrd="0" destOrd="0" presId="urn:microsoft.com/office/officeart/2005/8/layout/bProcess2"/>
    <dgm:cxn modelId="{E8A463B9-E1FC-45CA-80B7-5C73870383DD}" type="presOf" srcId="{5EE82E88-993A-4CE9-B0FF-EB3688F961B9}" destId="{92BAFED4-873B-4B64-AA51-CF864DB62143}" srcOrd="0" destOrd="0" presId="urn:microsoft.com/office/officeart/2005/8/layout/bProcess2"/>
    <dgm:cxn modelId="{FC9B0847-8A6D-4AE6-A7CA-05D20321FA2D}" srcId="{C67AB6A9-CC1B-4457-B4A5-904E3E6246D4}" destId="{6C11ED25-2747-491B-BEF3-E860842D8199}" srcOrd="1" destOrd="0" parTransId="{5A2A769E-6897-46E0-BBAE-C893080A4071}" sibTransId="{AD592AFB-135D-4DCA-83AB-F224B7095F63}"/>
    <dgm:cxn modelId="{37873831-58F0-4C23-8782-2DD255C4EA1D}" type="presOf" srcId="{CAC81CAD-C5F4-41D7-A05B-8855D62BAA34}" destId="{2D60F9DB-8714-4B3A-951B-EA97768C5860}" srcOrd="0" destOrd="0" presId="urn:microsoft.com/office/officeart/2005/8/layout/bProcess2"/>
    <dgm:cxn modelId="{03228971-7CA1-4899-B81B-9562C22F2DB5}" type="presOf" srcId="{62E7B08F-CA47-4C77-9D2D-F0A8F723F60B}" destId="{41624C75-6451-45CF-8742-431938B81AFE}" srcOrd="0" destOrd="0" presId="urn:microsoft.com/office/officeart/2005/8/layout/bProcess2"/>
    <dgm:cxn modelId="{47F8AD58-4A9C-44DA-AD4C-16910DD23759}" type="presOf" srcId="{C67AB6A9-CC1B-4457-B4A5-904E3E6246D4}" destId="{2F8AA549-025A-4A17-8815-30FED891BE47}" srcOrd="0" destOrd="0" presId="urn:microsoft.com/office/officeart/2005/8/layout/bProcess2"/>
    <dgm:cxn modelId="{4F46F947-8AF3-4D67-A014-B387EE66E464}" srcId="{C67AB6A9-CC1B-4457-B4A5-904E3E6246D4}" destId="{C870028A-4473-4627-A648-71A2768376C0}" srcOrd="0" destOrd="0" parTransId="{0269B4D5-66D4-442D-9F23-CF20B2B1FF18}" sibTransId="{183C2065-D1CE-40B4-BB20-CEF68E302548}"/>
    <dgm:cxn modelId="{916DBE99-B2E6-4F65-848B-64579E7F65F2}" type="presOf" srcId="{183C2065-D1CE-40B4-BB20-CEF68E302548}" destId="{2C1F4CE1-0F85-479D-B875-468EC3383D6C}" srcOrd="0" destOrd="0" presId="urn:microsoft.com/office/officeart/2005/8/layout/bProcess2"/>
    <dgm:cxn modelId="{5D9F2CC7-E9FE-4464-A282-E445FF64E2E7}" type="presParOf" srcId="{2F8AA549-025A-4A17-8815-30FED891BE47}" destId="{1A26E500-9928-42D7-A18A-E4982863762F}" srcOrd="0" destOrd="0" presId="urn:microsoft.com/office/officeart/2005/8/layout/bProcess2"/>
    <dgm:cxn modelId="{E3799111-2A29-468E-8E68-D10F47D3607D}" type="presParOf" srcId="{2F8AA549-025A-4A17-8815-30FED891BE47}" destId="{2C1F4CE1-0F85-479D-B875-468EC3383D6C}" srcOrd="1" destOrd="0" presId="urn:microsoft.com/office/officeart/2005/8/layout/bProcess2"/>
    <dgm:cxn modelId="{D19559FD-CC84-423F-9D02-70B39498CB5F}" type="presParOf" srcId="{2F8AA549-025A-4A17-8815-30FED891BE47}" destId="{0F6F6B67-B2BC-4562-9D66-9031759F255E}" srcOrd="2" destOrd="0" presId="urn:microsoft.com/office/officeart/2005/8/layout/bProcess2"/>
    <dgm:cxn modelId="{3E78C773-994C-4E7D-9F77-BF286703074F}" type="presParOf" srcId="{0F6F6B67-B2BC-4562-9D66-9031759F255E}" destId="{947E3D25-A174-48BF-8B41-6BE136ABE7A6}" srcOrd="0" destOrd="0" presId="urn:microsoft.com/office/officeart/2005/8/layout/bProcess2"/>
    <dgm:cxn modelId="{FDE2BC60-549B-4EEC-A74B-77456102CD62}" type="presParOf" srcId="{0F6F6B67-B2BC-4562-9D66-9031759F255E}" destId="{202CE326-9B38-444D-989B-89D0A64E2465}" srcOrd="1" destOrd="0" presId="urn:microsoft.com/office/officeart/2005/8/layout/bProcess2"/>
    <dgm:cxn modelId="{ABE95683-6087-4DB9-89CD-4CFE7FB956FF}" type="presParOf" srcId="{2F8AA549-025A-4A17-8815-30FED891BE47}" destId="{576586DB-CB15-4B04-A4F5-B795F729AE7F}" srcOrd="3" destOrd="0" presId="urn:microsoft.com/office/officeart/2005/8/layout/bProcess2"/>
    <dgm:cxn modelId="{C50ACD82-CA9A-4916-A54A-D68CE7B553C7}" type="presParOf" srcId="{2F8AA549-025A-4A17-8815-30FED891BE47}" destId="{1CF43936-F61D-4A8F-9679-A50B9D17AAE1}" srcOrd="4" destOrd="0" presId="urn:microsoft.com/office/officeart/2005/8/layout/bProcess2"/>
    <dgm:cxn modelId="{48785A1E-AF19-478E-A0BA-DED540582E1D}" type="presParOf" srcId="{1CF43936-F61D-4A8F-9679-A50B9D17AAE1}" destId="{531E3659-4404-4D77-8911-EE8C9579BFA7}" srcOrd="0" destOrd="0" presId="urn:microsoft.com/office/officeart/2005/8/layout/bProcess2"/>
    <dgm:cxn modelId="{B2AEF97B-16D1-45DB-A263-D06FF9734075}" type="presParOf" srcId="{1CF43936-F61D-4A8F-9679-A50B9D17AAE1}" destId="{2D60F9DB-8714-4B3A-951B-EA97768C5860}" srcOrd="1" destOrd="0" presId="urn:microsoft.com/office/officeart/2005/8/layout/bProcess2"/>
    <dgm:cxn modelId="{9C03D551-EC5D-4158-BF16-4DB5A20E4AD8}" type="presParOf" srcId="{2F8AA549-025A-4A17-8815-30FED891BE47}" destId="{C0063D51-44B5-4975-BC5A-71059F9DB87C}" srcOrd="5" destOrd="0" presId="urn:microsoft.com/office/officeart/2005/8/layout/bProcess2"/>
    <dgm:cxn modelId="{791130F3-32F7-4129-909B-967F76E0FB7E}" type="presParOf" srcId="{2F8AA549-025A-4A17-8815-30FED891BE47}" destId="{3DAB5D5A-BC71-4031-8ECA-F9F68858DF6E}" srcOrd="6" destOrd="0" presId="urn:microsoft.com/office/officeart/2005/8/layout/bProcess2"/>
    <dgm:cxn modelId="{3126A2CE-97E4-428E-8F44-8A863E528350}" type="presParOf" srcId="{3DAB5D5A-BC71-4031-8ECA-F9F68858DF6E}" destId="{5479ACD8-5D33-442F-905F-A11C479E4D45}" srcOrd="0" destOrd="0" presId="urn:microsoft.com/office/officeart/2005/8/layout/bProcess2"/>
    <dgm:cxn modelId="{0CF586A5-CD8C-4F3E-9632-6D1FBA9B063D}" type="presParOf" srcId="{3DAB5D5A-BC71-4031-8ECA-F9F68858DF6E}" destId="{7B6F7071-34D8-469A-A51F-144EE589A90C}" srcOrd="1" destOrd="0" presId="urn:microsoft.com/office/officeart/2005/8/layout/bProcess2"/>
    <dgm:cxn modelId="{628F2514-7B38-4E1A-8505-F1B7348561DB}" type="presParOf" srcId="{2F8AA549-025A-4A17-8815-30FED891BE47}" destId="{C3AA61B1-C135-4C4F-B26A-E5C1E87F56EC}" srcOrd="7" destOrd="0" presId="urn:microsoft.com/office/officeart/2005/8/layout/bProcess2"/>
    <dgm:cxn modelId="{431DBE88-B341-4C2C-B03F-B0F66EC26B95}" type="presParOf" srcId="{2F8AA549-025A-4A17-8815-30FED891BE47}" destId="{250EA032-C2CA-425B-8B81-834AF8360D63}" srcOrd="8" destOrd="0" presId="urn:microsoft.com/office/officeart/2005/8/layout/bProcess2"/>
    <dgm:cxn modelId="{25D4D65A-63A4-4D80-B64B-5128B9C492C3}" type="presParOf" srcId="{250EA032-C2CA-425B-8B81-834AF8360D63}" destId="{C39B1A70-E384-4DA0-9F66-83F02B6CFBA3}" srcOrd="0" destOrd="0" presId="urn:microsoft.com/office/officeart/2005/8/layout/bProcess2"/>
    <dgm:cxn modelId="{7CBC40BE-32A3-48F4-8300-ACDB51F2C0AF}" type="presParOf" srcId="{250EA032-C2CA-425B-8B81-834AF8360D63}" destId="{92BAFED4-873B-4B64-AA51-CF864DB62143}" srcOrd="1" destOrd="0" presId="urn:microsoft.com/office/officeart/2005/8/layout/bProcess2"/>
    <dgm:cxn modelId="{88107598-CD27-4F9A-B80D-213F5EE8A02D}" type="presParOf" srcId="{2F8AA549-025A-4A17-8815-30FED891BE47}" destId="{1B13A75F-7798-4494-80DE-FFDD7FC9840C}" srcOrd="9" destOrd="0" presId="urn:microsoft.com/office/officeart/2005/8/layout/bProcess2"/>
    <dgm:cxn modelId="{21C53907-3CBC-4F34-A4FB-0CF68AEFCDC0}" type="presParOf" srcId="{2F8AA549-025A-4A17-8815-30FED891BE47}" destId="{41624C75-6451-45CF-8742-431938B81AFE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AB6A9-CC1B-4457-B4A5-904E3E6246D4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70028A-4473-4627-A648-71A2768376C0}">
      <dgm:prSet phldrT="[Text]" custT="1"/>
      <dgm:spPr/>
      <dgm:t>
        <a:bodyPr/>
        <a:lstStyle/>
        <a:p>
          <a:r>
            <a:rPr lang="en-US" sz="3300" dirty="0" smtClean="0"/>
            <a:t>Sender</a:t>
          </a:r>
          <a:br>
            <a:rPr lang="en-US" sz="3300" dirty="0" smtClean="0"/>
          </a:br>
          <a:r>
            <a:rPr lang="en-US" sz="2300" dirty="0" smtClean="0"/>
            <a:t>Node1</a:t>
          </a:r>
          <a:endParaRPr lang="en-US" sz="2300" dirty="0"/>
        </a:p>
      </dgm:t>
    </dgm:pt>
    <dgm:pt modelId="{0269B4D5-66D4-442D-9F23-CF20B2B1FF18}" type="parTrans" cxnId="{4F46F947-8AF3-4D67-A014-B387EE66E464}">
      <dgm:prSet/>
      <dgm:spPr/>
      <dgm:t>
        <a:bodyPr/>
        <a:lstStyle/>
        <a:p>
          <a:endParaRPr lang="en-US"/>
        </a:p>
      </dgm:t>
    </dgm:pt>
    <dgm:pt modelId="{183C2065-D1CE-40B4-BB20-CEF68E302548}" type="sibTrans" cxnId="{4F46F947-8AF3-4D67-A014-B387EE66E464}">
      <dgm:prSet/>
      <dgm:spPr/>
      <dgm:t>
        <a:bodyPr/>
        <a:lstStyle/>
        <a:p>
          <a:endParaRPr lang="en-US"/>
        </a:p>
      </dgm:t>
    </dgm:pt>
    <dgm:pt modelId="{CAC81CAD-C5F4-41D7-A05B-8855D62BAA34}">
      <dgm:prSet phldrT="[Text]"/>
      <dgm:spPr/>
      <dgm:t>
        <a:bodyPr/>
        <a:lstStyle/>
        <a:p>
          <a:r>
            <a:rPr lang="en-US" dirty="0" smtClean="0"/>
            <a:t>Node4</a:t>
          </a:r>
          <a:endParaRPr lang="en-US" dirty="0"/>
        </a:p>
      </dgm:t>
    </dgm:pt>
    <dgm:pt modelId="{2027BF3C-28F1-4E35-8938-896670FE07ED}" type="parTrans" cxnId="{DB8E85CB-4AB6-460B-9798-3119164882B4}">
      <dgm:prSet/>
      <dgm:spPr/>
      <dgm:t>
        <a:bodyPr/>
        <a:lstStyle/>
        <a:p>
          <a:endParaRPr lang="en-US"/>
        </a:p>
      </dgm:t>
    </dgm:pt>
    <dgm:pt modelId="{7AD19CA8-2FFA-4581-A8CB-837675A66DF3}" type="sibTrans" cxnId="{DB8E85CB-4AB6-460B-9798-3119164882B4}">
      <dgm:prSet/>
      <dgm:spPr/>
      <dgm:t>
        <a:bodyPr/>
        <a:lstStyle/>
        <a:p>
          <a:endParaRPr lang="en-US"/>
        </a:p>
      </dgm:t>
    </dgm:pt>
    <dgm:pt modelId="{203384B6-C6DA-4D28-AE62-36BDE39C0A56}">
      <dgm:prSet phldrT="[Text]"/>
      <dgm:spPr/>
      <dgm:t>
        <a:bodyPr/>
        <a:lstStyle/>
        <a:p>
          <a:r>
            <a:rPr lang="en-US" dirty="0" smtClean="0"/>
            <a:t>Node2</a:t>
          </a:r>
          <a:endParaRPr lang="en-US" dirty="0"/>
        </a:p>
      </dgm:t>
    </dgm:pt>
    <dgm:pt modelId="{0DE8DB08-A69B-4460-B223-581A72DAFC66}" type="parTrans" cxnId="{82FB0052-6B82-4628-AEBF-69B156730505}">
      <dgm:prSet/>
      <dgm:spPr/>
      <dgm:t>
        <a:bodyPr/>
        <a:lstStyle/>
        <a:p>
          <a:endParaRPr lang="en-US"/>
        </a:p>
      </dgm:t>
    </dgm:pt>
    <dgm:pt modelId="{136B1656-98ED-4B34-8245-E81211454C60}" type="sibTrans" cxnId="{82FB0052-6B82-4628-AEBF-69B15673050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6C11ED25-2747-491B-BEF3-E860842D8199}">
      <dgm:prSet phldrT="[Text]"/>
      <dgm:spPr/>
      <dgm:t>
        <a:bodyPr/>
        <a:lstStyle/>
        <a:p>
          <a:r>
            <a:rPr lang="en-US" dirty="0" smtClean="0"/>
            <a:t>Node3</a:t>
          </a:r>
          <a:endParaRPr lang="en-US" dirty="0"/>
        </a:p>
      </dgm:t>
    </dgm:pt>
    <dgm:pt modelId="{AD592AFB-135D-4DCA-83AB-F224B7095F63}" type="sibTrans" cxnId="{FC9B0847-8A6D-4AE6-A7CA-05D20321FA2D}">
      <dgm:prSet/>
      <dgm:spPr/>
      <dgm:t>
        <a:bodyPr/>
        <a:lstStyle/>
        <a:p>
          <a:endParaRPr lang="en-US"/>
        </a:p>
      </dgm:t>
    </dgm:pt>
    <dgm:pt modelId="{5A2A769E-6897-46E0-BBAE-C893080A4071}" type="parTrans" cxnId="{FC9B0847-8A6D-4AE6-A7CA-05D20321FA2D}">
      <dgm:prSet/>
      <dgm:spPr/>
      <dgm:t>
        <a:bodyPr/>
        <a:lstStyle/>
        <a:p>
          <a:endParaRPr lang="en-US"/>
        </a:p>
      </dgm:t>
    </dgm:pt>
    <dgm:pt modelId="{5EE82E88-993A-4CE9-B0FF-EB3688F961B9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23F64406-8740-4D05-A1EC-E36E9FDFEE7C}" type="sibTrans" cxnId="{14C69823-1465-45DC-8E3B-B336AF06D56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9D1905B-DD84-4740-9239-EE686D94B923}" type="parTrans" cxnId="{14C69823-1465-45DC-8E3B-B336AF06D566}">
      <dgm:prSet/>
      <dgm:spPr/>
      <dgm:t>
        <a:bodyPr/>
        <a:lstStyle/>
        <a:p>
          <a:endParaRPr lang="en-US"/>
        </a:p>
      </dgm:t>
    </dgm:pt>
    <dgm:pt modelId="{62E7B08F-CA47-4C77-9D2D-F0A8F723F60B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01C223CF-DF87-4D6A-AF76-EA3FD1820477}" type="parTrans" cxnId="{41F37A1E-634D-422A-91E3-1EB21C17B8F2}">
      <dgm:prSet/>
      <dgm:spPr/>
      <dgm:t>
        <a:bodyPr/>
        <a:lstStyle/>
        <a:p>
          <a:endParaRPr lang="en-US"/>
        </a:p>
      </dgm:t>
    </dgm:pt>
    <dgm:pt modelId="{8AF4EA99-5CBB-4B18-BAFF-E12B84F11DCA}" type="sibTrans" cxnId="{41F37A1E-634D-422A-91E3-1EB21C17B8F2}">
      <dgm:prSet/>
      <dgm:spPr/>
      <dgm:t>
        <a:bodyPr/>
        <a:lstStyle/>
        <a:p>
          <a:endParaRPr lang="en-US"/>
        </a:p>
      </dgm:t>
    </dgm:pt>
    <dgm:pt modelId="{2F8AA549-025A-4A17-8815-30FED891BE47}" type="pres">
      <dgm:prSet presAssocID="{C67AB6A9-CC1B-4457-B4A5-904E3E6246D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A26E500-9928-42D7-A18A-E4982863762F}" type="pres">
      <dgm:prSet presAssocID="{C870028A-4473-4627-A648-71A2768376C0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F4CE1-0F85-479D-B875-468EC3383D6C}" type="pres">
      <dgm:prSet presAssocID="{183C2065-D1CE-40B4-BB20-CEF68E30254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F6F6B67-B2BC-4562-9D66-9031759F255E}" type="pres">
      <dgm:prSet presAssocID="{6C11ED25-2747-491B-BEF3-E860842D8199}" presName="middleNode" presStyleCnt="0"/>
      <dgm:spPr/>
    </dgm:pt>
    <dgm:pt modelId="{947E3D25-A174-48BF-8B41-6BE136ABE7A6}" type="pres">
      <dgm:prSet presAssocID="{6C11ED25-2747-491B-BEF3-E860842D8199}" presName="padding" presStyleLbl="node1" presStyleIdx="0" presStyleCnt="6"/>
      <dgm:spPr/>
    </dgm:pt>
    <dgm:pt modelId="{202CE326-9B38-444D-989B-89D0A64E2465}" type="pres">
      <dgm:prSet presAssocID="{6C11ED25-2747-491B-BEF3-E860842D8199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586DB-CB15-4B04-A4F5-B795F729AE7F}" type="pres">
      <dgm:prSet presAssocID="{AD592AFB-135D-4DCA-83AB-F224B7095F6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CF43936-F61D-4A8F-9679-A50B9D17AAE1}" type="pres">
      <dgm:prSet presAssocID="{CAC81CAD-C5F4-41D7-A05B-8855D62BAA34}" presName="middleNode" presStyleCnt="0"/>
      <dgm:spPr/>
    </dgm:pt>
    <dgm:pt modelId="{531E3659-4404-4D77-8911-EE8C9579BFA7}" type="pres">
      <dgm:prSet presAssocID="{CAC81CAD-C5F4-41D7-A05B-8855D62BAA34}" presName="padding" presStyleLbl="node1" presStyleIdx="1" presStyleCnt="6"/>
      <dgm:spPr/>
    </dgm:pt>
    <dgm:pt modelId="{2D60F9DB-8714-4B3A-951B-EA97768C5860}" type="pres">
      <dgm:prSet presAssocID="{CAC81CAD-C5F4-41D7-A05B-8855D62BAA34}" presName="shap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63D51-44B5-4975-BC5A-71059F9DB87C}" type="pres">
      <dgm:prSet presAssocID="{7AD19CA8-2FFA-4581-A8CB-837675A66DF3}" presName="sibTrans" presStyleLbl="sibTrans2D1" presStyleIdx="2" presStyleCnt="5" custFlipVert="1"/>
      <dgm:spPr/>
      <dgm:t>
        <a:bodyPr/>
        <a:lstStyle/>
        <a:p>
          <a:endParaRPr lang="en-US"/>
        </a:p>
      </dgm:t>
    </dgm:pt>
    <dgm:pt modelId="{3DAB5D5A-BC71-4031-8ECA-F9F68858DF6E}" type="pres">
      <dgm:prSet presAssocID="{203384B6-C6DA-4D28-AE62-36BDE39C0A56}" presName="middleNode" presStyleCnt="0"/>
      <dgm:spPr/>
    </dgm:pt>
    <dgm:pt modelId="{5479ACD8-5D33-442F-905F-A11C479E4D45}" type="pres">
      <dgm:prSet presAssocID="{203384B6-C6DA-4D28-AE62-36BDE39C0A56}" presName="padding" presStyleLbl="node1" presStyleIdx="2" presStyleCnt="6"/>
      <dgm:spPr/>
    </dgm:pt>
    <dgm:pt modelId="{7B6F7071-34D8-469A-A51F-144EE589A90C}" type="pres">
      <dgm:prSet presAssocID="{203384B6-C6DA-4D28-AE62-36BDE39C0A56}" presName="shap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A61B1-C135-4C4F-B26A-E5C1E87F56EC}" type="pres">
      <dgm:prSet presAssocID="{136B1656-98ED-4B34-8245-E81211454C6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50EA032-C2CA-425B-8B81-834AF8360D63}" type="pres">
      <dgm:prSet presAssocID="{5EE82E88-993A-4CE9-B0FF-EB3688F961B9}" presName="middleNode" presStyleCnt="0"/>
      <dgm:spPr/>
    </dgm:pt>
    <dgm:pt modelId="{C39B1A70-E384-4DA0-9F66-83F02B6CFBA3}" type="pres">
      <dgm:prSet presAssocID="{5EE82E88-993A-4CE9-B0FF-EB3688F961B9}" presName="padding" presStyleLbl="node1" presStyleIdx="3" presStyleCnt="6"/>
      <dgm:spPr/>
    </dgm:pt>
    <dgm:pt modelId="{92BAFED4-873B-4B64-AA51-CF864DB62143}" type="pres">
      <dgm:prSet presAssocID="{5EE82E88-993A-4CE9-B0FF-EB3688F961B9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A75F-7798-4494-80DE-FFDD7FC9840C}" type="pres">
      <dgm:prSet presAssocID="{23F64406-8740-4D05-A1EC-E36E9FDFEE7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1624C75-6451-45CF-8742-431938B81AFE}" type="pres">
      <dgm:prSet presAssocID="{62E7B08F-CA47-4C77-9D2D-F0A8F723F60B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E85CB-4AB6-460B-9798-3119164882B4}" srcId="{C67AB6A9-CC1B-4457-B4A5-904E3E6246D4}" destId="{CAC81CAD-C5F4-41D7-A05B-8855D62BAA34}" srcOrd="2" destOrd="0" parTransId="{2027BF3C-28F1-4E35-8938-896670FE07ED}" sibTransId="{7AD19CA8-2FFA-4581-A8CB-837675A66DF3}"/>
    <dgm:cxn modelId="{194828A7-F414-49AB-ACB4-BA156E2F1CF0}" type="presOf" srcId="{AD592AFB-135D-4DCA-83AB-F224B7095F63}" destId="{576586DB-CB15-4B04-A4F5-B795F729AE7F}" srcOrd="0" destOrd="0" presId="urn:microsoft.com/office/officeart/2005/8/layout/bProcess2"/>
    <dgm:cxn modelId="{82FB0052-6B82-4628-AEBF-69B156730505}" srcId="{C67AB6A9-CC1B-4457-B4A5-904E3E6246D4}" destId="{203384B6-C6DA-4D28-AE62-36BDE39C0A56}" srcOrd="3" destOrd="0" parTransId="{0DE8DB08-A69B-4460-B223-581A72DAFC66}" sibTransId="{136B1656-98ED-4B34-8245-E81211454C60}"/>
    <dgm:cxn modelId="{33B054DE-FEFE-4FF7-BECC-541C6A7165BD}" type="presOf" srcId="{136B1656-98ED-4B34-8245-E81211454C60}" destId="{C3AA61B1-C135-4C4F-B26A-E5C1E87F56EC}" srcOrd="0" destOrd="0" presId="urn:microsoft.com/office/officeart/2005/8/layout/bProcess2"/>
    <dgm:cxn modelId="{BA0AD5CC-7FEF-4281-BF9A-1C9882157940}" type="presOf" srcId="{CAC81CAD-C5F4-41D7-A05B-8855D62BAA34}" destId="{2D60F9DB-8714-4B3A-951B-EA97768C5860}" srcOrd="0" destOrd="0" presId="urn:microsoft.com/office/officeart/2005/8/layout/bProcess2"/>
    <dgm:cxn modelId="{6B856849-A629-4D63-80C2-AEE237E415C5}" type="presOf" srcId="{C67AB6A9-CC1B-4457-B4A5-904E3E6246D4}" destId="{2F8AA549-025A-4A17-8815-30FED891BE47}" srcOrd="0" destOrd="0" presId="urn:microsoft.com/office/officeart/2005/8/layout/bProcess2"/>
    <dgm:cxn modelId="{14C69823-1465-45DC-8E3B-B336AF06D566}" srcId="{C67AB6A9-CC1B-4457-B4A5-904E3E6246D4}" destId="{5EE82E88-993A-4CE9-B0FF-EB3688F961B9}" srcOrd="4" destOrd="0" parTransId="{99D1905B-DD84-4740-9239-EE686D94B923}" sibTransId="{23F64406-8740-4D05-A1EC-E36E9FDFEE7C}"/>
    <dgm:cxn modelId="{4A197DA0-F0FA-4324-88C3-B7EE24499242}" type="presOf" srcId="{C870028A-4473-4627-A648-71A2768376C0}" destId="{1A26E500-9928-42D7-A18A-E4982863762F}" srcOrd="0" destOrd="0" presId="urn:microsoft.com/office/officeart/2005/8/layout/bProcess2"/>
    <dgm:cxn modelId="{41F37A1E-634D-422A-91E3-1EB21C17B8F2}" srcId="{C67AB6A9-CC1B-4457-B4A5-904E3E6246D4}" destId="{62E7B08F-CA47-4C77-9D2D-F0A8F723F60B}" srcOrd="5" destOrd="0" parTransId="{01C223CF-DF87-4D6A-AF76-EA3FD1820477}" sibTransId="{8AF4EA99-5CBB-4B18-BAFF-E12B84F11DCA}"/>
    <dgm:cxn modelId="{08F47654-7F56-4249-81EB-462869E7990E}" type="presOf" srcId="{62E7B08F-CA47-4C77-9D2D-F0A8F723F60B}" destId="{41624C75-6451-45CF-8742-431938B81AFE}" srcOrd="0" destOrd="0" presId="urn:microsoft.com/office/officeart/2005/8/layout/bProcess2"/>
    <dgm:cxn modelId="{89CC5027-3414-4D1A-BA72-B9136C03D7BF}" type="presOf" srcId="{23F64406-8740-4D05-A1EC-E36E9FDFEE7C}" destId="{1B13A75F-7798-4494-80DE-FFDD7FC9840C}" srcOrd="0" destOrd="0" presId="urn:microsoft.com/office/officeart/2005/8/layout/bProcess2"/>
    <dgm:cxn modelId="{D35C9A6E-15EA-450C-91C2-8BD42C4F54B9}" type="presOf" srcId="{203384B6-C6DA-4D28-AE62-36BDE39C0A56}" destId="{7B6F7071-34D8-469A-A51F-144EE589A90C}" srcOrd="0" destOrd="0" presId="urn:microsoft.com/office/officeart/2005/8/layout/bProcess2"/>
    <dgm:cxn modelId="{ABF2D5FF-ED20-4F38-8C78-3158A605C6CF}" type="presOf" srcId="{5EE82E88-993A-4CE9-B0FF-EB3688F961B9}" destId="{92BAFED4-873B-4B64-AA51-CF864DB62143}" srcOrd="0" destOrd="0" presId="urn:microsoft.com/office/officeart/2005/8/layout/bProcess2"/>
    <dgm:cxn modelId="{48FB53C8-5843-4703-9EC6-6B3683414C7B}" type="presOf" srcId="{7AD19CA8-2FFA-4581-A8CB-837675A66DF3}" destId="{C0063D51-44B5-4975-BC5A-71059F9DB87C}" srcOrd="0" destOrd="0" presId="urn:microsoft.com/office/officeart/2005/8/layout/bProcess2"/>
    <dgm:cxn modelId="{FC9B0847-8A6D-4AE6-A7CA-05D20321FA2D}" srcId="{C67AB6A9-CC1B-4457-B4A5-904E3E6246D4}" destId="{6C11ED25-2747-491B-BEF3-E860842D8199}" srcOrd="1" destOrd="0" parTransId="{5A2A769E-6897-46E0-BBAE-C893080A4071}" sibTransId="{AD592AFB-135D-4DCA-83AB-F224B7095F63}"/>
    <dgm:cxn modelId="{4F46F947-8AF3-4D67-A014-B387EE66E464}" srcId="{C67AB6A9-CC1B-4457-B4A5-904E3E6246D4}" destId="{C870028A-4473-4627-A648-71A2768376C0}" srcOrd="0" destOrd="0" parTransId="{0269B4D5-66D4-442D-9F23-CF20B2B1FF18}" sibTransId="{183C2065-D1CE-40B4-BB20-CEF68E302548}"/>
    <dgm:cxn modelId="{51C43968-5677-41EF-9504-384AEBBC80BB}" type="presOf" srcId="{6C11ED25-2747-491B-BEF3-E860842D8199}" destId="{202CE326-9B38-444D-989B-89D0A64E2465}" srcOrd="0" destOrd="0" presId="urn:microsoft.com/office/officeart/2005/8/layout/bProcess2"/>
    <dgm:cxn modelId="{783678A6-B38E-4D8E-ADC1-4F9C2DAB8317}" type="presOf" srcId="{183C2065-D1CE-40B4-BB20-CEF68E302548}" destId="{2C1F4CE1-0F85-479D-B875-468EC3383D6C}" srcOrd="0" destOrd="0" presId="urn:microsoft.com/office/officeart/2005/8/layout/bProcess2"/>
    <dgm:cxn modelId="{A6BE0CBA-7B61-4FAF-A975-C894D395F543}" type="presParOf" srcId="{2F8AA549-025A-4A17-8815-30FED891BE47}" destId="{1A26E500-9928-42D7-A18A-E4982863762F}" srcOrd="0" destOrd="0" presId="urn:microsoft.com/office/officeart/2005/8/layout/bProcess2"/>
    <dgm:cxn modelId="{E9BB9708-2114-45C3-89FE-01DFABF78239}" type="presParOf" srcId="{2F8AA549-025A-4A17-8815-30FED891BE47}" destId="{2C1F4CE1-0F85-479D-B875-468EC3383D6C}" srcOrd="1" destOrd="0" presId="urn:microsoft.com/office/officeart/2005/8/layout/bProcess2"/>
    <dgm:cxn modelId="{3EF8584E-A1CD-4A14-B2F0-F7823D06DB06}" type="presParOf" srcId="{2F8AA549-025A-4A17-8815-30FED891BE47}" destId="{0F6F6B67-B2BC-4562-9D66-9031759F255E}" srcOrd="2" destOrd="0" presId="urn:microsoft.com/office/officeart/2005/8/layout/bProcess2"/>
    <dgm:cxn modelId="{55FE4D2B-421D-4B75-9A8F-1726298F5A17}" type="presParOf" srcId="{0F6F6B67-B2BC-4562-9D66-9031759F255E}" destId="{947E3D25-A174-48BF-8B41-6BE136ABE7A6}" srcOrd="0" destOrd="0" presId="urn:microsoft.com/office/officeart/2005/8/layout/bProcess2"/>
    <dgm:cxn modelId="{94C3265B-BAC3-453D-B027-52CD36E3D814}" type="presParOf" srcId="{0F6F6B67-B2BC-4562-9D66-9031759F255E}" destId="{202CE326-9B38-444D-989B-89D0A64E2465}" srcOrd="1" destOrd="0" presId="urn:microsoft.com/office/officeart/2005/8/layout/bProcess2"/>
    <dgm:cxn modelId="{95D0E22D-FCC6-4E4D-ACB8-913D9EEDCB66}" type="presParOf" srcId="{2F8AA549-025A-4A17-8815-30FED891BE47}" destId="{576586DB-CB15-4B04-A4F5-B795F729AE7F}" srcOrd="3" destOrd="0" presId="urn:microsoft.com/office/officeart/2005/8/layout/bProcess2"/>
    <dgm:cxn modelId="{412A18CA-51F8-4A6A-B417-F03E154CB2AB}" type="presParOf" srcId="{2F8AA549-025A-4A17-8815-30FED891BE47}" destId="{1CF43936-F61D-4A8F-9679-A50B9D17AAE1}" srcOrd="4" destOrd="0" presId="urn:microsoft.com/office/officeart/2005/8/layout/bProcess2"/>
    <dgm:cxn modelId="{7E197090-A150-4BB8-9C6D-8B9C70469D3A}" type="presParOf" srcId="{1CF43936-F61D-4A8F-9679-A50B9D17AAE1}" destId="{531E3659-4404-4D77-8911-EE8C9579BFA7}" srcOrd="0" destOrd="0" presId="urn:microsoft.com/office/officeart/2005/8/layout/bProcess2"/>
    <dgm:cxn modelId="{7B763FF9-9BF4-4C7D-9ED7-51F6ACAC5F40}" type="presParOf" srcId="{1CF43936-F61D-4A8F-9679-A50B9D17AAE1}" destId="{2D60F9DB-8714-4B3A-951B-EA97768C5860}" srcOrd="1" destOrd="0" presId="urn:microsoft.com/office/officeart/2005/8/layout/bProcess2"/>
    <dgm:cxn modelId="{C32CFED9-D7A9-43E6-A906-1E94DF0D408F}" type="presParOf" srcId="{2F8AA549-025A-4A17-8815-30FED891BE47}" destId="{C0063D51-44B5-4975-BC5A-71059F9DB87C}" srcOrd="5" destOrd="0" presId="urn:microsoft.com/office/officeart/2005/8/layout/bProcess2"/>
    <dgm:cxn modelId="{57365951-48A4-4424-8598-54523F8DC5C4}" type="presParOf" srcId="{2F8AA549-025A-4A17-8815-30FED891BE47}" destId="{3DAB5D5A-BC71-4031-8ECA-F9F68858DF6E}" srcOrd="6" destOrd="0" presId="urn:microsoft.com/office/officeart/2005/8/layout/bProcess2"/>
    <dgm:cxn modelId="{BA6B5987-15E2-4F35-8348-7D60D80D1ACA}" type="presParOf" srcId="{3DAB5D5A-BC71-4031-8ECA-F9F68858DF6E}" destId="{5479ACD8-5D33-442F-905F-A11C479E4D45}" srcOrd="0" destOrd="0" presId="urn:microsoft.com/office/officeart/2005/8/layout/bProcess2"/>
    <dgm:cxn modelId="{F47F24C5-86F7-49E7-8217-0063EAAE05CB}" type="presParOf" srcId="{3DAB5D5A-BC71-4031-8ECA-F9F68858DF6E}" destId="{7B6F7071-34D8-469A-A51F-144EE589A90C}" srcOrd="1" destOrd="0" presId="urn:microsoft.com/office/officeart/2005/8/layout/bProcess2"/>
    <dgm:cxn modelId="{20A3C4F3-A5D7-46AC-9F46-10E9C4752C84}" type="presParOf" srcId="{2F8AA549-025A-4A17-8815-30FED891BE47}" destId="{C3AA61B1-C135-4C4F-B26A-E5C1E87F56EC}" srcOrd="7" destOrd="0" presId="urn:microsoft.com/office/officeart/2005/8/layout/bProcess2"/>
    <dgm:cxn modelId="{F2985174-DCE8-444A-955F-C97817F378FF}" type="presParOf" srcId="{2F8AA549-025A-4A17-8815-30FED891BE47}" destId="{250EA032-C2CA-425B-8B81-834AF8360D63}" srcOrd="8" destOrd="0" presId="urn:microsoft.com/office/officeart/2005/8/layout/bProcess2"/>
    <dgm:cxn modelId="{66C47559-59CE-49D4-B2FA-D6A1A825B9E7}" type="presParOf" srcId="{250EA032-C2CA-425B-8B81-834AF8360D63}" destId="{C39B1A70-E384-4DA0-9F66-83F02B6CFBA3}" srcOrd="0" destOrd="0" presId="urn:microsoft.com/office/officeart/2005/8/layout/bProcess2"/>
    <dgm:cxn modelId="{684E4C49-643B-4789-A0E8-41A119D6B42F}" type="presParOf" srcId="{250EA032-C2CA-425B-8B81-834AF8360D63}" destId="{92BAFED4-873B-4B64-AA51-CF864DB62143}" srcOrd="1" destOrd="0" presId="urn:microsoft.com/office/officeart/2005/8/layout/bProcess2"/>
    <dgm:cxn modelId="{FB80402F-6A81-4B34-9B09-C8CB3AB9FA15}" type="presParOf" srcId="{2F8AA549-025A-4A17-8815-30FED891BE47}" destId="{1B13A75F-7798-4494-80DE-FFDD7FC9840C}" srcOrd="9" destOrd="0" presId="urn:microsoft.com/office/officeart/2005/8/layout/bProcess2"/>
    <dgm:cxn modelId="{5103139D-F3F4-47E2-80EC-BE5AFA5DB3F1}" type="presParOf" srcId="{2F8AA549-025A-4A17-8815-30FED891BE47}" destId="{41624C75-6451-45CF-8742-431938B81AFE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E500-9928-42D7-A18A-E4982863762F}">
      <dsp:nvSpPr>
        <dsp:cNvPr id="0" name=""/>
        <dsp:cNvSpPr/>
      </dsp:nvSpPr>
      <dsp:spPr>
        <a:xfrm>
          <a:off x="1555774" y="729"/>
          <a:ext cx="1851012" cy="1851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Sender</a:t>
          </a:r>
          <a:br>
            <a:rPr lang="en-US" sz="3300" kern="1200" dirty="0" smtClean="0"/>
          </a:br>
          <a:r>
            <a:rPr lang="en-US" sz="2300" kern="1200" dirty="0" smtClean="0"/>
            <a:t>Node1</a:t>
          </a:r>
          <a:endParaRPr lang="en-US" sz="2300" kern="1200" dirty="0"/>
        </a:p>
      </dsp:txBody>
      <dsp:txXfrm>
        <a:off x="1826848" y="271803"/>
        <a:ext cx="1308864" cy="1308864"/>
      </dsp:txXfrm>
    </dsp:sp>
    <dsp:sp modelId="{2C1F4CE1-0F85-479D-B875-468EC3383D6C}">
      <dsp:nvSpPr>
        <dsp:cNvPr id="0" name=""/>
        <dsp:cNvSpPr/>
      </dsp:nvSpPr>
      <dsp:spPr>
        <a:xfrm rot="10800000">
          <a:off x="2157353" y="2090753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CE326-9B38-444D-989B-89D0A64E2465}">
      <dsp:nvSpPr>
        <dsp:cNvPr id="0" name=""/>
        <dsp:cNvSpPr/>
      </dsp:nvSpPr>
      <dsp:spPr>
        <a:xfrm>
          <a:off x="1863968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Node3</a:t>
          </a:r>
          <a:endParaRPr lang="en-US" sz="2300" kern="1200" dirty="0"/>
        </a:p>
      </dsp:txBody>
      <dsp:txXfrm>
        <a:off x="2044775" y="2988596"/>
        <a:ext cx="873011" cy="873011"/>
      </dsp:txXfrm>
    </dsp:sp>
    <dsp:sp modelId="{576586DB-CB15-4B04-A4F5-B795F729AE7F}">
      <dsp:nvSpPr>
        <dsp:cNvPr id="0" name=""/>
        <dsp:cNvSpPr/>
      </dsp:nvSpPr>
      <dsp:spPr>
        <a:xfrm rot="5400000">
          <a:off x="3559954" y="3171749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0F9DB-8714-4B3A-951B-EA97768C5860}">
      <dsp:nvSpPr>
        <dsp:cNvPr id="0" name=""/>
        <dsp:cNvSpPr/>
      </dsp:nvSpPr>
      <dsp:spPr>
        <a:xfrm>
          <a:off x="4640487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Node4</a:t>
          </a:r>
          <a:endParaRPr lang="en-US" sz="2300" kern="1200" dirty="0"/>
        </a:p>
      </dsp:txBody>
      <dsp:txXfrm>
        <a:off x="4821294" y="2988596"/>
        <a:ext cx="873011" cy="873011"/>
      </dsp:txXfrm>
    </dsp:sp>
    <dsp:sp modelId="{C0063D51-44B5-4975-BC5A-71059F9DB87C}">
      <dsp:nvSpPr>
        <dsp:cNvPr id="0" name=""/>
        <dsp:cNvSpPr/>
      </dsp:nvSpPr>
      <dsp:spPr>
        <a:xfrm flipV="1">
          <a:off x="4933872" y="1907975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7071-34D8-469A-A51F-144EE589A90C}">
      <dsp:nvSpPr>
        <dsp:cNvPr id="0" name=""/>
        <dsp:cNvSpPr/>
      </dsp:nvSpPr>
      <dsp:spPr>
        <a:xfrm>
          <a:off x="4640487" y="308922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Node2</a:t>
          </a:r>
          <a:endParaRPr lang="en-US" sz="2300" kern="1200" dirty="0"/>
        </a:p>
      </dsp:txBody>
      <dsp:txXfrm>
        <a:off x="4821294" y="489729"/>
        <a:ext cx="873011" cy="873011"/>
      </dsp:txXfrm>
    </dsp:sp>
    <dsp:sp modelId="{C3AA61B1-C135-4C4F-B26A-E5C1E87F56EC}">
      <dsp:nvSpPr>
        <dsp:cNvPr id="0" name=""/>
        <dsp:cNvSpPr/>
      </dsp:nvSpPr>
      <dsp:spPr>
        <a:xfrm rot="5400000">
          <a:off x="6336472" y="672882"/>
          <a:ext cx="647854" cy="506705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AFED4-873B-4B64-AA51-CF864DB62143}">
      <dsp:nvSpPr>
        <dsp:cNvPr id="0" name=""/>
        <dsp:cNvSpPr/>
      </dsp:nvSpPr>
      <dsp:spPr>
        <a:xfrm>
          <a:off x="7417006" y="308922"/>
          <a:ext cx="1234625" cy="123462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597813" y="489729"/>
        <a:ext cx="873011" cy="873011"/>
      </dsp:txXfrm>
    </dsp:sp>
    <dsp:sp modelId="{1B13A75F-7798-4494-80DE-FFDD7FC9840C}">
      <dsp:nvSpPr>
        <dsp:cNvPr id="0" name=""/>
        <dsp:cNvSpPr/>
      </dsp:nvSpPr>
      <dsp:spPr>
        <a:xfrm rot="10800000">
          <a:off x="7710391" y="1782560"/>
          <a:ext cx="647854" cy="506705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24C75-6451-45CF-8742-431938B81AFE}">
      <dsp:nvSpPr>
        <dsp:cNvPr id="0" name=""/>
        <dsp:cNvSpPr/>
      </dsp:nvSpPr>
      <dsp:spPr>
        <a:xfrm>
          <a:off x="7108812" y="2499596"/>
          <a:ext cx="1851012" cy="185101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79886" y="2770670"/>
        <a:ext cx="1308864" cy="1308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E500-9928-42D7-A18A-E4982863762F}">
      <dsp:nvSpPr>
        <dsp:cNvPr id="0" name=""/>
        <dsp:cNvSpPr/>
      </dsp:nvSpPr>
      <dsp:spPr>
        <a:xfrm>
          <a:off x="1555774" y="729"/>
          <a:ext cx="1851012" cy="1851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Sender</a:t>
          </a:r>
          <a:br>
            <a:rPr lang="en-US" sz="3300" kern="1200" dirty="0" smtClean="0"/>
          </a:br>
          <a:r>
            <a:rPr lang="en-US" sz="2300" kern="1200" dirty="0" smtClean="0"/>
            <a:t>Node1</a:t>
          </a:r>
          <a:endParaRPr lang="en-US" sz="2300" kern="1200" dirty="0"/>
        </a:p>
      </dsp:txBody>
      <dsp:txXfrm>
        <a:off x="1826848" y="271803"/>
        <a:ext cx="1308864" cy="1308864"/>
      </dsp:txXfrm>
    </dsp:sp>
    <dsp:sp modelId="{2C1F4CE1-0F85-479D-B875-468EC3383D6C}">
      <dsp:nvSpPr>
        <dsp:cNvPr id="0" name=""/>
        <dsp:cNvSpPr/>
      </dsp:nvSpPr>
      <dsp:spPr>
        <a:xfrm rot="10800000">
          <a:off x="2157353" y="2090753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CE326-9B38-444D-989B-89D0A64E2465}">
      <dsp:nvSpPr>
        <dsp:cNvPr id="0" name=""/>
        <dsp:cNvSpPr/>
      </dsp:nvSpPr>
      <dsp:spPr>
        <a:xfrm>
          <a:off x="1863968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Node3</a:t>
          </a:r>
          <a:endParaRPr lang="en-US" sz="2300" kern="1200" dirty="0"/>
        </a:p>
      </dsp:txBody>
      <dsp:txXfrm>
        <a:off x="2044775" y="2988596"/>
        <a:ext cx="873011" cy="873011"/>
      </dsp:txXfrm>
    </dsp:sp>
    <dsp:sp modelId="{576586DB-CB15-4B04-A4F5-B795F729AE7F}">
      <dsp:nvSpPr>
        <dsp:cNvPr id="0" name=""/>
        <dsp:cNvSpPr/>
      </dsp:nvSpPr>
      <dsp:spPr>
        <a:xfrm rot="5400000">
          <a:off x="3559954" y="3171749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0F9DB-8714-4B3A-951B-EA97768C5860}">
      <dsp:nvSpPr>
        <dsp:cNvPr id="0" name=""/>
        <dsp:cNvSpPr/>
      </dsp:nvSpPr>
      <dsp:spPr>
        <a:xfrm>
          <a:off x="4640487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Node4</a:t>
          </a:r>
          <a:endParaRPr lang="en-US" sz="2300" kern="1200" dirty="0"/>
        </a:p>
      </dsp:txBody>
      <dsp:txXfrm>
        <a:off x="4821294" y="2988596"/>
        <a:ext cx="873011" cy="873011"/>
      </dsp:txXfrm>
    </dsp:sp>
    <dsp:sp modelId="{C0063D51-44B5-4975-BC5A-71059F9DB87C}">
      <dsp:nvSpPr>
        <dsp:cNvPr id="0" name=""/>
        <dsp:cNvSpPr/>
      </dsp:nvSpPr>
      <dsp:spPr>
        <a:xfrm flipV="1">
          <a:off x="4933872" y="1907975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7071-34D8-469A-A51F-144EE589A90C}">
      <dsp:nvSpPr>
        <dsp:cNvPr id="0" name=""/>
        <dsp:cNvSpPr/>
      </dsp:nvSpPr>
      <dsp:spPr>
        <a:xfrm>
          <a:off x="4640487" y="308922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Node2</a:t>
          </a:r>
          <a:endParaRPr lang="en-US" sz="2300" kern="1200" dirty="0"/>
        </a:p>
      </dsp:txBody>
      <dsp:txXfrm>
        <a:off x="4821294" y="489729"/>
        <a:ext cx="873011" cy="873011"/>
      </dsp:txXfrm>
    </dsp:sp>
    <dsp:sp modelId="{C3AA61B1-C135-4C4F-B26A-E5C1E87F56EC}">
      <dsp:nvSpPr>
        <dsp:cNvPr id="0" name=""/>
        <dsp:cNvSpPr/>
      </dsp:nvSpPr>
      <dsp:spPr>
        <a:xfrm rot="5400000">
          <a:off x="6336472" y="672882"/>
          <a:ext cx="647854" cy="506705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AFED4-873B-4B64-AA51-CF864DB62143}">
      <dsp:nvSpPr>
        <dsp:cNvPr id="0" name=""/>
        <dsp:cNvSpPr/>
      </dsp:nvSpPr>
      <dsp:spPr>
        <a:xfrm>
          <a:off x="7417006" y="308922"/>
          <a:ext cx="1234625" cy="123462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597813" y="489729"/>
        <a:ext cx="873011" cy="873011"/>
      </dsp:txXfrm>
    </dsp:sp>
    <dsp:sp modelId="{1B13A75F-7798-4494-80DE-FFDD7FC9840C}">
      <dsp:nvSpPr>
        <dsp:cNvPr id="0" name=""/>
        <dsp:cNvSpPr/>
      </dsp:nvSpPr>
      <dsp:spPr>
        <a:xfrm rot="10800000">
          <a:off x="7710391" y="1782560"/>
          <a:ext cx="647854" cy="506705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24C75-6451-45CF-8742-431938B81AFE}">
      <dsp:nvSpPr>
        <dsp:cNvPr id="0" name=""/>
        <dsp:cNvSpPr/>
      </dsp:nvSpPr>
      <dsp:spPr>
        <a:xfrm>
          <a:off x="7108812" y="2499596"/>
          <a:ext cx="1851012" cy="185101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79886" y="2770670"/>
        <a:ext cx="1308864" cy="1308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E500-9928-42D7-A18A-E4982863762F}">
      <dsp:nvSpPr>
        <dsp:cNvPr id="0" name=""/>
        <dsp:cNvSpPr/>
      </dsp:nvSpPr>
      <dsp:spPr>
        <a:xfrm>
          <a:off x="1555774" y="729"/>
          <a:ext cx="1851012" cy="1851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Sender</a:t>
          </a:r>
          <a:br>
            <a:rPr lang="en-US" sz="3300" kern="1200" dirty="0" smtClean="0"/>
          </a:br>
          <a:r>
            <a:rPr lang="en-US" sz="2300" kern="1200" dirty="0" smtClean="0"/>
            <a:t>Node1</a:t>
          </a:r>
          <a:endParaRPr lang="en-US" sz="2300" kern="1200" dirty="0"/>
        </a:p>
      </dsp:txBody>
      <dsp:txXfrm>
        <a:off x="1826848" y="271803"/>
        <a:ext cx="1308864" cy="1308864"/>
      </dsp:txXfrm>
    </dsp:sp>
    <dsp:sp modelId="{2C1F4CE1-0F85-479D-B875-468EC3383D6C}">
      <dsp:nvSpPr>
        <dsp:cNvPr id="0" name=""/>
        <dsp:cNvSpPr/>
      </dsp:nvSpPr>
      <dsp:spPr>
        <a:xfrm rot="10800000">
          <a:off x="2157353" y="2090753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CE326-9B38-444D-989B-89D0A64E2465}">
      <dsp:nvSpPr>
        <dsp:cNvPr id="0" name=""/>
        <dsp:cNvSpPr/>
      </dsp:nvSpPr>
      <dsp:spPr>
        <a:xfrm>
          <a:off x="1863968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Node3</a:t>
          </a:r>
          <a:endParaRPr lang="en-US" sz="2300" kern="1200" dirty="0"/>
        </a:p>
      </dsp:txBody>
      <dsp:txXfrm>
        <a:off x="2044775" y="2988596"/>
        <a:ext cx="873011" cy="873011"/>
      </dsp:txXfrm>
    </dsp:sp>
    <dsp:sp modelId="{576586DB-CB15-4B04-A4F5-B795F729AE7F}">
      <dsp:nvSpPr>
        <dsp:cNvPr id="0" name=""/>
        <dsp:cNvSpPr/>
      </dsp:nvSpPr>
      <dsp:spPr>
        <a:xfrm rot="5400000">
          <a:off x="3559954" y="3171749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0F9DB-8714-4B3A-951B-EA97768C5860}">
      <dsp:nvSpPr>
        <dsp:cNvPr id="0" name=""/>
        <dsp:cNvSpPr/>
      </dsp:nvSpPr>
      <dsp:spPr>
        <a:xfrm>
          <a:off x="4640487" y="2807789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Node4</a:t>
          </a:r>
          <a:endParaRPr lang="en-US" sz="2300" kern="1200" dirty="0"/>
        </a:p>
      </dsp:txBody>
      <dsp:txXfrm>
        <a:off x="4821294" y="2988596"/>
        <a:ext cx="873011" cy="873011"/>
      </dsp:txXfrm>
    </dsp:sp>
    <dsp:sp modelId="{C0063D51-44B5-4975-BC5A-71059F9DB87C}">
      <dsp:nvSpPr>
        <dsp:cNvPr id="0" name=""/>
        <dsp:cNvSpPr/>
      </dsp:nvSpPr>
      <dsp:spPr>
        <a:xfrm flipV="1">
          <a:off x="4933872" y="1907975"/>
          <a:ext cx="647854" cy="50670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7071-34D8-469A-A51F-144EE589A90C}">
      <dsp:nvSpPr>
        <dsp:cNvPr id="0" name=""/>
        <dsp:cNvSpPr/>
      </dsp:nvSpPr>
      <dsp:spPr>
        <a:xfrm>
          <a:off x="4640487" y="308922"/>
          <a:ext cx="1234625" cy="1234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Node2</a:t>
          </a:r>
          <a:endParaRPr lang="en-US" sz="2300" kern="1200" dirty="0"/>
        </a:p>
      </dsp:txBody>
      <dsp:txXfrm>
        <a:off x="4821294" y="489729"/>
        <a:ext cx="873011" cy="873011"/>
      </dsp:txXfrm>
    </dsp:sp>
    <dsp:sp modelId="{C3AA61B1-C135-4C4F-B26A-E5C1E87F56EC}">
      <dsp:nvSpPr>
        <dsp:cNvPr id="0" name=""/>
        <dsp:cNvSpPr/>
      </dsp:nvSpPr>
      <dsp:spPr>
        <a:xfrm rot="5400000">
          <a:off x="6336472" y="672882"/>
          <a:ext cx="647854" cy="506705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AFED4-873B-4B64-AA51-CF864DB62143}">
      <dsp:nvSpPr>
        <dsp:cNvPr id="0" name=""/>
        <dsp:cNvSpPr/>
      </dsp:nvSpPr>
      <dsp:spPr>
        <a:xfrm>
          <a:off x="7417006" y="308922"/>
          <a:ext cx="1234625" cy="123462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7597813" y="489729"/>
        <a:ext cx="873011" cy="873011"/>
      </dsp:txXfrm>
    </dsp:sp>
    <dsp:sp modelId="{1B13A75F-7798-4494-80DE-FFDD7FC9840C}">
      <dsp:nvSpPr>
        <dsp:cNvPr id="0" name=""/>
        <dsp:cNvSpPr/>
      </dsp:nvSpPr>
      <dsp:spPr>
        <a:xfrm rot="10800000">
          <a:off x="7710391" y="1782560"/>
          <a:ext cx="647854" cy="506705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24C75-6451-45CF-8742-431938B81AFE}">
      <dsp:nvSpPr>
        <dsp:cNvPr id="0" name=""/>
        <dsp:cNvSpPr/>
      </dsp:nvSpPr>
      <dsp:spPr>
        <a:xfrm>
          <a:off x="7108812" y="2499596"/>
          <a:ext cx="1851012" cy="185101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379886" y="2770670"/>
        <a:ext cx="1308864" cy="1308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R2C2: </a:t>
            </a:r>
            <a:r>
              <a:rPr lang="en-US" dirty="0"/>
              <a:t>A Network Stack for Rack-scale Computers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Paolo Costa, Hitesh </a:t>
            </a:r>
            <a:r>
              <a:rPr lang="en-US" dirty="0" err="1"/>
              <a:t>Ballani</a:t>
            </a:r>
            <a:r>
              <a:rPr lang="en-US" dirty="0"/>
              <a:t>, </a:t>
            </a:r>
            <a:r>
              <a:rPr lang="en-US" dirty="0" err="1"/>
              <a:t>Kaveh</a:t>
            </a:r>
            <a:r>
              <a:rPr lang="en-US" dirty="0"/>
              <a:t> </a:t>
            </a:r>
            <a:r>
              <a:rPr lang="en-US" dirty="0" err="1"/>
              <a:t>Razavi</a:t>
            </a:r>
            <a:r>
              <a:rPr lang="en-US" dirty="0"/>
              <a:t>, Ian </a:t>
            </a:r>
            <a:r>
              <a:rPr lang="en-US" dirty="0" err="1" smtClean="0"/>
              <a:t>Kash</a:t>
            </a:r>
            <a:endParaRPr lang="en-US" dirty="0" smtClean="0"/>
          </a:p>
          <a:p>
            <a:r>
              <a:rPr lang="en-US" dirty="0" smtClean="0"/>
              <a:t>Microsoft Research Cambridge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4" descr="http://vignette2.wikia.nocookie.net/starwars/images/e/eb/ArtooTFA2-Fathead.png/revision/latest?cb=201509090223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5" y="3723951"/>
            <a:ext cx="1689598" cy="25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R2C2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420087" y="23970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3327782" y="3004647"/>
            <a:ext cx="647854" cy="5067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93802"/>
              </p:ext>
            </p:extLst>
          </p:nvPr>
        </p:nvGraphicFramePr>
        <p:xfrm>
          <a:off x="6657906" y="3006946"/>
          <a:ext cx="3905388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1796"/>
                <a:gridCol w="1301796"/>
                <a:gridCol w="130179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</a:t>
                      </a:r>
                      <a:r>
                        <a:rPr lang="en-US" dirty="0" err="1" smtClean="0"/>
                        <a:t>alloc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/>
                        <a:t>10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06262" y="4378231"/>
            <a:ext cx="139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Broadcasting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5736" y="2564740"/>
            <a:ext cx="20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traffic matrix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6916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Broadcast when flow </a:t>
            </a:r>
            <a:r>
              <a:rPr lang="en-US" dirty="0" smtClean="0"/>
              <a:t>starts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2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R2C2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-420087" y="23970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3327782" y="3004647"/>
            <a:ext cx="647854" cy="5067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152133"/>
              </p:ext>
            </p:extLst>
          </p:nvPr>
        </p:nvGraphicFramePr>
        <p:xfrm>
          <a:off x="6657906" y="3006946"/>
          <a:ext cx="3905388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1796"/>
                <a:gridCol w="1301796"/>
                <a:gridCol w="130179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</a:t>
                      </a:r>
                      <a:r>
                        <a:rPr lang="en-US" dirty="0" err="1" smtClean="0"/>
                        <a:t>alloc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Flow1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2-4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</a:t>
                      </a: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5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baseline="0" dirty="0" smtClean="0"/>
                        <a:t>5</a:t>
                      </a:r>
                      <a:r>
                        <a:rPr lang="en-US" dirty="0" smtClean="0"/>
                        <a:t>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06262" y="4378231"/>
            <a:ext cx="139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Broadcasting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5736" y="2564740"/>
            <a:ext cx="20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traffic matrix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6916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Broadcast when flow starts and finishes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Broadcast route?: </a:t>
                </a:r>
                <a:r>
                  <a:rPr lang="en-US" dirty="0" smtClean="0"/>
                  <a:t>shortest-path tree for node</a:t>
                </a:r>
              </a:p>
              <a:p>
                <a:r>
                  <a:rPr lang="en-US" dirty="0" smtClean="0"/>
                  <a:t>95% of traffic comes from &lt; 4% </a:t>
                </a:r>
                <a:r>
                  <a:rPr lang="en-US" dirty="0" smtClean="0"/>
                  <a:t>flows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broadcast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traffic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traffic</m:t>
                        </m:r>
                      </m:den>
                    </m:f>
                  </m:oMath>
                </a14:m>
                <a:r>
                  <a:rPr lang="en-US" dirty="0" smtClean="0">
                    <a:latin typeface="gil sans"/>
                  </a:rPr>
                  <a:t> = 1.3%</a:t>
                </a:r>
                <a:endParaRPr lang="en-US" dirty="0">
                  <a:latin typeface="gil sans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14884" y="3331717"/>
            <a:ext cx="5153025" cy="2696841"/>
            <a:chOff x="6584840" y="3356673"/>
            <a:chExt cx="5153025" cy="26968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4840" y="4081839"/>
              <a:ext cx="5153025" cy="1971675"/>
            </a:xfrm>
            <a:prstGeom prst="rect">
              <a:avLst/>
            </a:prstGeom>
          </p:spPr>
        </p:pic>
        <p:sp>
          <p:nvSpPr>
            <p:cNvPr id="9" name="Left Brace 8"/>
            <p:cNvSpPr/>
            <p:nvPr/>
          </p:nvSpPr>
          <p:spPr>
            <a:xfrm rot="5400000">
              <a:off x="9177751" y="1962211"/>
              <a:ext cx="253497" cy="3916022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63343" y="3356673"/>
              <a:ext cx="887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 byte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872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protocol dictates relative rate across paths</a:t>
            </a:r>
          </a:p>
          <a:p>
            <a:r>
              <a:rPr lang="en-US" dirty="0"/>
              <a:t>Max-min fair </a:t>
            </a:r>
            <a:r>
              <a:rPr lang="en-US" dirty="0" smtClean="0"/>
              <a:t>allocation </a:t>
            </a:r>
            <a:r>
              <a:rPr lang="en-US" dirty="0"/>
              <a:t>lead to network under-utilization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76" y="4119327"/>
            <a:ext cx="6923651" cy="190797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51430" y="4354713"/>
            <a:ext cx="1711105" cy="1267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51430" y="4716847"/>
            <a:ext cx="1810693" cy="10849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6382" y="4119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6982" y="525930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2785933" y="4438372"/>
            <a:ext cx="1876602" cy="671276"/>
          </a:xfrm>
          <a:custGeom>
            <a:avLst/>
            <a:gdLst>
              <a:gd name="connsiteX0" fmla="*/ 0 w 1876602"/>
              <a:gd name="connsiteY0" fmla="*/ 0 h 671276"/>
              <a:gd name="connsiteX1" fmla="*/ 860079 w 1876602"/>
              <a:gd name="connsiteY1" fmla="*/ 669956 h 671276"/>
              <a:gd name="connsiteX2" fmla="*/ 1792586 w 1876602"/>
              <a:gd name="connsiteY2" fmla="*/ 172015 h 671276"/>
              <a:gd name="connsiteX3" fmla="*/ 1774479 w 1876602"/>
              <a:gd name="connsiteY3" fmla="*/ 190122 h 6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6602" h="671276">
                <a:moveTo>
                  <a:pt x="0" y="0"/>
                </a:moveTo>
                <a:cubicBezTo>
                  <a:pt x="280657" y="320643"/>
                  <a:pt x="561315" y="641287"/>
                  <a:pt x="860079" y="669956"/>
                </a:cubicBezTo>
                <a:cubicBezTo>
                  <a:pt x="1158843" y="698625"/>
                  <a:pt x="1640186" y="251987"/>
                  <a:pt x="1792586" y="172015"/>
                </a:cubicBezTo>
                <a:cubicBezTo>
                  <a:pt x="1944986" y="92043"/>
                  <a:pt x="1859732" y="141082"/>
                  <a:pt x="1774479" y="190122"/>
                </a:cubicBezTo>
              </a:path>
            </a:pathLst>
          </a:cu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63606" y="5835042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Max-min fair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82913" y="5821337"/>
            <a:ext cx="9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28705" y="4119326"/>
            <a:ext cx="1947797" cy="2237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42433" y="5544816"/>
            <a:ext cx="1947797" cy="401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 protocol dictates relative rate across paths</a:t>
            </a:r>
          </a:p>
          <a:p>
            <a:r>
              <a:rPr lang="en-US" dirty="0" smtClean="0"/>
              <a:t>Max-min fair allocation lead to network under-utilization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976" y="4119327"/>
            <a:ext cx="6923651" cy="190797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51430" y="4354713"/>
            <a:ext cx="1711105" cy="12674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51430" y="4716847"/>
            <a:ext cx="1810693" cy="10849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6382" y="411932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6982" y="525930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63606" y="5835042"/>
            <a:ext cx="13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Max-min fair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82913" y="5821337"/>
            <a:ext cx="9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algorithm with aggregate throughput fitness</a:t>
            </a:r>
          </a:p>
          <a:p>
            <a:r>
              <a:rPr lang="en-US" dirty="0" smtClean="0"/>
              <a:t>Adaptation period of few seconds/minutes</a:t>
            </a:r>
          </a:p>
          <a:p>
            <a:r>
              <a:rPr lang="en-US" dirty="0" smtClean="0"/>
              <a:t>Adaptive routing with statistical heuristic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49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Method: Simulation validated by </a:t>
            </a:r>
            <a:r>
              <a:rPr lang="en-US" dirty="0" smtClean="0"/>
              <a:t>emulated </a:t>
            </a:r>
            <a:r>
              <a:rPr lang="en-US" dirty="0" smtClean="0"/>
              <a:t>Rack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Throughput / latency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Broadcast </a:t>
            </a:r>
            <a:r>
              <a:rPr lang="en-US" dirty="0" smtClean="0"/>
              <a:t>overhead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Rate </a:t>
            </a:r>
            <a:r>
              <a:rPr lang="en-US" dirty="0"/>
              <a:t>computation </a:t>
            </a:r>
            <a:r>
              <a:rPr lang="en-US" dirty="0" smtClean="0"/>
              <a:t>period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Centralized </a:t>
            </a:r>
            <a:r>
              <a:rPr lang="en-US" dirty="0" smtClean="0"/>
              <a:t>vs de-centralized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TCP (ECMP single-path routing)</a:t>
            </a:r>
            <a:r>
              <a:rPr lang="en-US" dirty="0" smtClean="0"/>
              <a:t> as baseline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PFQ(random packet spraying)</a:t>
            </a:r>
            <a:r>
              <a:rPr lang="en-US" dirty="0" smtClean="0"/>
              <a:t> as ideal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Throughput/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R2C2 congestion control improves network load-balancing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192" y="3900488"/>
            <a:ext cx="3952875" cy="22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569" y="3857372"/>
            <a:ext cx="4010025" cy="220027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0"/>
          </p:cNvCxnSpPr>
          <p:nvPr/>
        </p:nvCxnSpPr>
        <p:spPr>
          <a:xfrm>
            <a:off x="3507582" y="3857372"/>
            <a:ext cx="8380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85479" y="3872414"/>
            <a:ext cx="8380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287" y="3816628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2331" y="383834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6097874"/>
            <a:ext cx="124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flows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7949" y="5995681"/>
            <a:ext cx="11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3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hops (average traffic↑) = lower relative overhead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75" y="3312862"/>
            <a:ext cx="42386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computation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Overhead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compute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time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interval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latin typeface="gil sans"/>
                  </a:rPr>
                  <a:t>compute time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≅25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 smtClean="0">
                  <a:latin typeface="gil sans"/>
                </a:endParaRPr>
              </a:p>
              <a:p>
                <a:r>
                  <a:rPr lang="en-US" dirty="0" smtClean="0">
                    <a:latin typeface="gil sans"/>
                  </a:rPr>
                  <a:t>Rate update (median) is &lt; 10%</a:t>
                </a:r>
                <a:endParaRPr lang="en-US" dirty="0">
                  <a:latin typeface="gil sans"/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1" y="2788466"/>
            <a:ext cx="5201759" cy="3045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666" y="3204089"/>
            <a:ext cx="4322804" cy="2508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3400" y="5741960"/>
            <a:ext cx="251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Deviation from ideal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5580" y="5807631"/>
            <a:ext cx="579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overhead for 512-node with 1 us flow inter-arrival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9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MSR Cambridge </a:t>
            </a:r>
            <a:r>
              <a:rPr lang="en-US" dirty="0"/>
              <a:t>Systems and </a:t>
            </a:r>
            <a:r>
              <a:rPr lang="en-US" dirty="0" smtClean="0"/>
              <a:t>Networking</a:t>
            </a:r>
          </a:p>
          <a:p>
            <a:r>
              <a:rPr lang="en-US" dirty="0" smtClean="0"/>
              <a:t>Towards predictable datacenter networks: </a:t>
            </a:r>
            <a:r>
              <a:rPr lang="en-US" dirty="0" err="1" smtClean="0"/>
              <a:t>Oktopus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[SIGCOMM’11]</a:t>
            </a:r>
          </a:p>
          <a:p>
            <a:r>
              <a:rPr lang="en-US" dirty="0" smtClean="0"/>
              <a:t>Datacenter for Multi-tenant </a:t>
            </a:r>
            <a:r>
              <a:rPr lang="en-US" dirty="0" smtClean="0"/>
              <a:t>services</a:t>
            </a:r>
            <a:endParaRPr lang="en-US" dirty="0" smtClean="0"/>
          </a:p>
          <a:p>
            <a:r>
              <a:rPr lang="en-US" dirty="0" smtClean="0"/>
              <a:t>Rack-scale computers for multi-tenant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http://www.calvyn.com/wp-content/uploads/2014/09/Windows-Az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62" y="3837780"/>
            <a:ext cx="44767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11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control increases network traffic</a:t>
            </a:r>
          </a:p>
          <a:p>
            <a:r>
              <a:rPr lang="en-US" dirty="0" smtClean="0"/>
              <a:t>How about short flows?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743" y="3595885"/>
            <a:ext cx="4935043" cy="2498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2080" y="6033458"/>
            <a:ext cx="236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Concurrent “long”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Decouple control / routing plane?</a:t>
            </a:r>
            <a:br>
              <a:rPr lang="en-US" dirty="0"/>
            </a:br>
            <a:r>
              <a:rPr lang="en-US" dirty="0"/>
              <a:t>But control is dictated by routing </a:t>
            </a:r>
            <a:r>
              <a:rPr lang="en-US" dirty="0" smtClean="0"/>
              <a:t>protocol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Broadcast would not scale. </a:t>
            </a:r>
            <a:r>
              <a:rPr lang="en-US" dirty="0"/>
              <a:t>assuming rack </a:t>
            </a:r>
            <a:r>
              <a:rPr lang="en-US" dirty="0" smtClean="0"/>
              <a:t>will not scale?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Single-path TCP is unfair baseline?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Maintaining global traffic matrix, optimize decision </a:t>
            </a:r>
            <a:br>
              <a:rPr lang="en-US" dirty="0" smtClean="0"/>
            </a:br>
            <a:r>
              <a:rPr lang="en-US" dirty="0" smtClean="0"/>
              <a:t>by separating routing and congestion control</a:t>
            </a:r>
          </a:p>
          <a:p>
            <a:endParaRPr lang="en-US" dirty="0" smtClean="0"/>
          </a:p>
          <a:p>
            <a:r>
              <a:rPr lang="en-US" dirty="0" smtClean="0"/>
              <a:t>Simulation allows extensive parameterization of experiment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7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ikibon.org/vault/Special:FilePath/Moonsho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810" y="1347686"/>
            <a:ext cx="6667580" cy="5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Rack-scale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227" y="1560820"/>
            <a:ext cx="10515600" cy="4351338"/>
          </a:xfrm>
        </p:spPr>
        <p:txBody>
          <a:bodyPr/>
          <a:lstStyle/>
          <a:p>
            <a:r>
              <a:rPr lang="en-US" dirty="0" smtClean="0"/>
              <a:t>“Building block” of future datacenters</a:t>
            </a:r>
          </a:p>
          <a:p>
            <a:r>
              <a:rPr lang="en-US" dirty="0" smtClean="0"/>
              <a:t>High BW low latency network</a:t>
            </a:r>
          </a:p>
          <a:p>
            <a:r>
              <a:rPr lang="en-US" dirty="0" smtClean="0"/>
              <a:t>Direct-connected topology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5569" y="4387742"/>
            <a:ext cx="27060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HP moonshot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≈ 10K $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/>
              <a:t>based micro-servers </a:t>
            </a:r>
          </a:p>
          <a:p>
            <a:pPr algn="ctr"/>
            <a:r>
              <a:rPr lang="en-US" dirty="0"/>
              <a:t>100s cores, 1TB RAM, SSDs</a:t>
            </a:r>
          </a:p>
          <a:p>
            <a:pPr algn="ctr"/>
            <a:r>
              <a:rPr lang="en-US" dirty="0" smtClean="0"/>
              <a:t>Not a single giant</a:t>
            </a:r>
            <a:br>
              <a:rPr lang="en-US" dirty="0" smtClean="0"/>
            </a:br>
            <a:r>
              <a:rPr lang="en-US" dirty="0" smtClean="0"/>
              <a:t>but array of dummies</a:t>
            </a:r>
            <a:endParaRPr lang="en-US" dirty="0"/>
          </a:p>
        </p:txBody>
      </p:sp>
      <p:pic>
        <p:nvPicPr>
          <p:cNvPr id="2052" name="Picture 4" descr="http://welcome.hp-ww.com/country/us/en/cs/images/hpe_US_EN_TSG_LEB_moonshot_20130408_6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69154" y="4890411"/>
            <a:ext cx="2770531" cy="20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1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Rack-scale network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100"/>
            <a:ext cx="10515600" cy="4351338"/>
          </a:xfrm>
        </p:spPr>
        <p:txBody>
          <a:bodyPr/>
          <a:lstStyle/>
          <a:p>
            <a:r>
              <a:rPr lang="en-US" dirty="0" smtClean="0"/>
              <a:t>Distributed switch (each node works as switch)</a:t>
            </a:r>
          </a:p>
          <a:p>
            <a:r>
              <a:rPr lang="en-US" dirty="0" smtClean="0"/>
              <a:t>Path diversity↑  load-balancing, congestion control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279" y="3181705"/>
            <a:ext cx="3092732" cy="2609095"/>
          </a:xfrm>
          <a:prstGeom prst="rect">
            <a:avLst/>
          </a:prstGeom>
        </p:spPr>
      </p:pic>
      <p:pic>
        <p:nvPicPr>
          <p:cNvPr id="1026" name="Picture 2" descr="http://cdn.ttgtmedia.com/rms/dataCenter-Virtualization/sDC-CoreAggregationAccess-1125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026" y="3067390"/>
            <a:ext cx="4686055" cy="24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9455" y="5696910"/>
            <a:ext cx="2038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3D </a:t>
            </a:r>
            <a:r>
              <a:rPr lang="en-US" dirty="0" err="1" smtClean="0"/>
              <a:t>torous</a:t>
            </a:r>
            <a:endParaRPr lang="en-US" dirty="0" smtClean="0"/>
          </a:p>
          <a:p>
            <a:pPr algn="ctr"/>
            <a:r>
              <a:rPr lang="en-US" dirty="0" smtClean="0"/>
              <a:t>Rack-scale </a:t>
            </a:r>
            <a:r>
              <a:rPr lang="en-US" dirty="0" smtClean="0"/>
              <a:t>topology</a:t>
            </a:r>
          </a:p>
          <a:p>
            <a:pPr algn="ctr"/>
            <a:r>
              <a:rPr lang="en-US" dirty="0" smtClean="0"/>
              <a:t>HPCs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6993" y="5665569"/>
            <a:ext cx="2104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Fat-tree</a:t>
            </a:r>
          </a:p>
          <a:p>
            <a:pPr algn="ctr"/>
            <a:r>
              <a:rPr lang="en-US" dirty="0" smtClean="0"/>
              <a:t>Datacenter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Direct-connect topology in multi-tenant clusters</a:t>
            </a:r>
          </a:p>
          <a:p>
            <a:r>
              <a:rPr lang="en-US" dirty="0" smtClean="0"/>
              <a:t>Unpredictable workloads and network flows</a:t>
            </a:r>
          </a:p>
          <a:p>
            <a:r>
              <a:rPr lang="en-US" strike="sngStrike" dirty="0" smtClean="0"/>
              <a:t>One routing-fits-all</a:t>
            </a:r>
            <a:endParaRPr lang="en-US" strike="sngStrike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66290" y="3377561"/>
            <a:ext cx="7019925" cy="2799402"/>
            <a:chOff x="766290" y="3042583"/>
            <a:chExt cx="7019925" cy="27994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290" y="3042583"/>
              <a:ext cx="7019925" cy="24574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22329" y="5472653"/>
              <a:ext cx="4307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Thoroughput</a:t>
              </a:r>
              <a:r>
                <a:rPr lang="en-US" dirty="0" smtClean="0"/>
                <a:t> of different routing algorithms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220" y="3377561"/>
            <a:ext cx="2463286" cy="2263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16108" y="5835011"/>
            <a:ext cx="22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Valiant Load Balancing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5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Require adaptive load balancing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1690688"/>
            <a:ext cx="84582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45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direct-connected network and unpredictable </a:t>
            </a:r>
            <a:r>
              <a:rPr lang="en-US" dirty="0"/>
              <a:t>network </a:t>
            </a:r>
            <a:r>
              <a:rPr lang="en-US" dirty="0" smtClean="0"/>
              <a:t>pattern</a:t>
            </a:r>
          </a:p>
          <a:p>
            <a:r>
              <a:rPr lang="en-US" dirty="0" smtClean="0"/>
              <a:t>Adaptive routing and Congestion control</a:t>
            </a:r>
          </a:p>
          <a:p>
            <a:r>
              <a:rPr lang="en-US" dirty="0" smtClean="0"/>
              <a:t>Decouple </a:t>
            </a:r>
            <a:r>
              <a:rPr lang="en-US" dirty="0"/>
              <a:t>Routing </a:t>
            </a:r>
            <a:r>
              <a:rPr lang="en-US" dirty="0" smtClean="0"/>
              <a:t>/Control plane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ack</a:t>
            </a:r>
            <a:r>
              <a:rPr lang="en-US" dirty="0"/>
              <a:t> R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outing</a:t>
            </a:r>
            <a:r>
              <a:rPr lang="en-US" dirty="0"/>
              <a:t> 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ongestion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is </a:t>
            </a:r>
            <a:r>
              <a:rPr lang="en-US" dirty="0" smtClean="0"/>
              <a:t>cheap</a:t>
            </a:r>
            <a:endParaRPr lang="en-US" dirty="0" smtClean="0"/>
          </a:p>
          <a:p>
            <a:r>
              <a:rPr lang="en-US" dirty="0" smtClean="0"/>
              <a:t>With global traffic knowledge of </a:t>
            </a:r>
            <a:r>
              <a:rPr lang="en-US" dirty="0"/>
              <a:t>active </a:t>
            </a:r>
            <a:r>
              <a:rPr lang="en-US" dirty="0" smtClean="0"/>
              <a:t>flows</a:t>
            </a:r>
            <a:br>
              <a:rPr lang="en-US" dirty="0" smtClean="0"/>
            </a:br>
            <a:r>
              <a:rPr lang="en-US" dirty="0" smtClean="0"/>
              <a:t>(allocation, topology, and routing protocol)</a:t>
            </a:r>
            <a:br>
              <a:rPr lang="en-US" dirty="0" smtClean="0"/>
            </a:br>
            <a:r>
              <a:rPr lang="en-US" dirty="0" smtClean="0"/>
              <a:t>fair sending rate calculated </a:t>
            </a:r>
            <a:r>
              <a:rPr lang="en-US" b="1" dirty="0" smtClean="0"/>
              <a:t>locally</a:t>
            </a:r>
            <a:r>
              <a:rPr lang="en-US" dirty="0" smtClean="0"/>
              <a:t> for congestion control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R2C2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50318"/>
              </p:ext>
            </p:extLst>
          </p:nvPr>
        </p:nvGraphicFramePr>
        <p:xfrm>
          <a:off x="-420087" y="23970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3327782" y="3004647"/>
            <a:ext cx="647854" cy="506705"/>
          </a:xfrm>
          <a:prstGeom prst="triangle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52566"/>
              </p:ext>
            </p:extLst>
          </p:nvPr>
        </p:nvGraphicFramePr>
        <p:xfrm>
          <a:off x="6657906" y="3006946"/>
          <a:ext cx="3905388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1796"/>
                <a:gridCol w="1301796"/>
                <a:gridCol w="130179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Flows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</a:t>
                      </a:r>
                      <a:r>
                        <a:rPr lang="en-US" dirty="0" err="1" smtClean="0"/>
                        <a:t>alloc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Flow2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17260">
                <a:tc>
                  <a:txBody>
                    <a:bodyPr/>
                    <a:lstStyle/>
                    <a:p>
                      <a:r>
                        <a:rPr lang="en-US" dirty="0" smtClean="0"/>
                        <a:t>New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06262" y="4378231"/>
            <a:ext cx="139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Broadcasting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85736" y="2564740"/>
            <a:ext cx="2049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traffic matrix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6916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Broadcast when flow </a:t>
            </a:r>
            <a:r>
              <a:rPr lang="en-US" dirty="0" smtClean="0"/>
              <a:t>starts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02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549</Words>
  <Application>Microsoft Office PowerPoint</Application>
  <PresentationFormat>Widescreen</PresentationFormat>
  <Paragraphs>268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gil sans</vt:lpstr>
      <vt:lpstr>Gill Sans</vt:lpstr>
      <vt:lpstr>Gill Sans Light</vt:lpstr>
      <vt:lpstr>Arial</vt:lpstr>
      <vt:lpstr>Calibri</vt:lpstr>
      <vt:lpstr>Cambria Math</vt:lpstr>
      <vt:lpstr>Office Theme</vt:lpstr>
      <vt:lpstr>R2C2: A Network Stack for Rack-scale Computers</vt:lpstr>
      <vt:lpstr>Authors</vt:lpstr>
      <vt:lpstr>Rack-scale computing</vt:lpstr>
      <vt:lpstr>Rack-scale network topology</vt:lpstr>
      <vt:lpstr>Motivation</vt:lpstr>
      <vt:lpstr>Tornado traffic</vt:lpstr>
      <vt:lpstr>Problem statement</vt:lpstr>
      <vt:lpstr>Big idea</vt:lpstr>
      <vt:lpstr>R2C2</vt:lpstr>
      <vt:lpstr>R2C2</vt:lpstr>
      <vt:lpstr>R2C2</vt:lpstr>
      <vt:lpstr>Broadcast </vt:lpstr>
      <vt:lpstr>Rate Computation</vt:lpstr>
      <vt:lpstr>Rate Computation</vt:lpstr>
      <vt:lpstr>Routing selection</vt:lpstr>
      <vt:lpstr>Evaluation</vt:lpstr>
      <vt:lpstr>Throughput/ latency</vt:lpstr>
      <vt:lpstr>Broadcast overhead</vt:lpstr>
      <vt:lpstr>Rate computation interval</vt:lpstr>
      <vt:lpstr>Decentralized design</vt:lpstr>
      <vt:lpstr>Discussion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Administrator</cp:lastModifiedBy>
  <cp:revision>146</cp:revision>
  <dcterms:created xsi:type="dcterms:W3CDTF">2015-12-27T15:42:19Z</dcterms:created>
  <dcterms:modified xsi:type="dcterms:W3CDTF">2016-04-08T17:35:30Z</dcterms:modified>
</cp:coreProperties>
</file>