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Cabin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regular.fntdata"/><Relationship Id="rId11" Type="http://schemas.openxmlformats.org/officeDocument/2006/relationships/slide" Target="slides/slide6.xml"/><Relationship Id="rId22" Type="http://schemas.openxmlformats.org/officeDocument/2006/relationships/font" Target="fonts/Cabin-italic.fntdata"/><Relationship Id="rId10" Type="http://schemas.openxmlformats.org/officeDocument/2006/relationships/slide" Target="slides/slide5.xml"/><Relationship Id="rId21" Type="http://schemas.openxmlformats.org/officeDocument/2006/relationships/font" Target="fonts/Cabin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abi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6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6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/>
              <a:t>Lottery Scheduling: Flexible Proportional-Share Resource Management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By Carl A. Waldspurger and William E. Weihl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Presented by Nathan Immerman</a:t>
            </a:r>
          </a:p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EECS 582 – W16</a:t>
            </a:r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Outline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Standard Scheduling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Lottery Scheduling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Other Applications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Conclusion</a:t>
            </a: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475" y="1825625"/>
            <a:ext cx="6217326" cy="373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Ticket Transfers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91975" y="1612550"/>
            <a:ext cx="6818700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Explicitly transfer tickets to another task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Useful when a task blocks for any reason 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RPC: A task can transfer tickets to the task running on the server on its behalf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Solves priority inversion</a:t>
            </a:r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900" y="1939448"/>
            <a:ext cx="4927950" cy="36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Ticket Currencies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838200" y="1825625"/>
            <a:ext cx="676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Currencies create logical tasks groups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Funded by tickets in base currency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Lotteries still evaluated on base currency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4689" t="0"/>
          <a:stretch/>
        </p:blipFill>
        <p:spPr>
          <a:xfrm>
            <a:off x="7543625" y="757300"/>
            <a:ext cx="4648374" cy="55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Ticket Currencies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253025" y="1825625"/>
            <a:ext cx="6951300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/>
              <a:t>Introducing more tickets in currency B has no effect on distribution of currency A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/>
              <a:t>Currencies A and B have equal funding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/>
              <a:t>The ratio of A1:A2 and B1:B2 is 1:2</a:t>
            </a: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/>
              <a:t>B3 is introduced with a ratio of B1:B2:B3, 1:2:3</a:t>
            </a: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675" y="993000"/>
            <a:ext cx="50292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Other Applications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Mutex Acquisition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When a task is waiting for a mutex it transfers all of its tickets to the mutex currency. The mutex holds a lottery on the mutex currency to give lock.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Page Faults</a:t>
            </a:r>
          </a:p>
          <a:p>
            <a:pPr indent="-228600" lvl="1" marL="914400">
              <a:lnSpc>
                <a:spcPct val="150000"/>
              </a:lnSpc>
              <a:spcBef>
                <a:spcPts val="0"/>
              </a:spcBef>
            </a:pPr>
            <a:r>
              <a:rPr lang="en-US"/>
              <a:t>Hold a inverse lottery to determine which page is swapped out of memory</a:t>
            </a: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Randomized Proportional-Share Scheduling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Fair, Flexible, Simple to Implement, Dynamic Priorities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Overhead comparable to standard Mach timesharing policy</a:t>
            </a:r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4720">
            <a:off x="6525882" y="648876"/>
            <a:ext cx="5304757" cy="2336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Standard Scheduling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First In First Out (FIFO)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Round Robin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Earliest Deadline First (EDF)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Others...</a:t>
            </a:r>
          </a:p>
          <a:p>
            <a:pPr indent="0" lvl="0" mar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-US"/>
              <a:t> Priority Schemes usually ad hoc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Lottery Scheduling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/>
              <a:t>Randomized Proportional-Share Scheduling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Tickets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Lotteries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Ready “Queue”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Ticket Transfers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Ticket Currencies</a:t>
            </a: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Tickets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Abstract: independent of machine details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Relative: ticket importance depends on total number of tickets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-US"/>
              <a:t>Uniform: easily represent heterogeneous resources</a:t>
            </a: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328">
            <a:off x="7377324" y="738100"/>
            <a:ext cx="4457699" cy="23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Lotteries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838200" y="1825625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Priority is determined based on number of tickets each thread has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Scheduler picks a winning ticket randomly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Probabilistically Fair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Throughput is proportional to number of tickets</a:t>
            </a:r>
          </a:p>
          <a:p>
            <a:pPr indent="-228600" lvl="1" marL="914400">
              <a:lnSpc>
                <a:spcPct val="150000"/>
              </a:lnSpc>
              <a:spcBef>
                <a:spcPts val="0"/>
              </a:spcBef>
            </a:pPr>
            <a:r>
              <a:rPr lang="en-US"/>
              <a:t>Latency is inversely proportional to number of tickets</a:t>
            </a: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Ready “Queue”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558550" y="2238450"/>
            <a:ext cx="10515599" cy="4351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Pick random ticket - find thread holding the winning ticket.</a:t>
            </a:r>
            <a:r>
              <a:rPr b="1" lang="en-US"/>
              <a:t> O(n)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Analogous to having an ordering of tickets, and finding the </a:t>
            </a:r>
            <a:r>
              <a:rPr i="1" lang="en-US"/>
              <a:t>nth</a:t>
            </a:r>
            <a:r>
              <a:rPr lang="en-US"/>
              <a:t> ticket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Improvements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Sort threads by number of tickets - improves average search time</a:t>
            </a:r>
          </a:p>
          <a:p>
            <a:pPr indent="-228600" lvl="1" marL="914400">
              <a:lnSpc>
                <a:spcPct val="115000"/>
              </a:lnSpc>
              <a:spcBef>
                <a:spcPts val="0"/>
              </a:spcBef>
            </a:pPr>
            <a:r>
              <a:rPr lang="en-US"/>
              <a:t>Create tree of partial ticket sums where threads are the leaves. </a:t>
            </a:r>
            <a:r>
              <a:rPr b="1" lang="en-US"/>
              <a:t>O(logn)</a:t>
            </a: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400" y="365121"/>
            <a:ext cx="5580625" cy="288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fair is lottery scheduling?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5978300" y="1690825"/>
            <a:ext cx="5700299" cy="451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Relative Rate Accuracy:</a:t>
            </a:r>
            <a:r>
              <a:rPr lang="en-US"/>
              <a:t> Lottery scheduling can successfully control the distribution of allocated resources.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 sz="2000"/>
              <a:t>Two tasks were run with various allocated ratios. The x-axis plots the ticket allocated ratio (ex. 5:1 or 8:1) and the y-axis plots the observed allocation ratio.</a:t>
            </a: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3" y="1896649"/>
            <a:ext cx="4939482" cy="358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fair is lottery scheduling?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5978300" y="1690825"/>
            <a:ext cx="5700299" cy="451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Fairness Over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Two threads were run with a ticket ratio of 2:1.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Over the entire run their average iterations/sec were 25378 and 12619 respectively, for an average 2.01:1 ratio.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949" y="2105248"/>
            <a:ext cx="4622250" cy="33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Flexible Control</a:t>
            </a: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25" y="2054562"/>
            <a:ext cx="5299950" cy="38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idx="1" type="body"/>
          </p:nvPr>
        </p:nvSpPr>
        <p:spPr>
          <a:xfrm>
            <a:off x="5898400" y="1690825"/>
            <a:ext cx="5700299" cy="451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/>
              <a:t>Dynamic Execution Rates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Three tasks are running a Monte-Carlo simulation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Tasks periodically changes their ticket allocation to be proportional to their error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