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9" r:id="rId3"/>
    <p:sldId id="258" r:id="rId4"/>
    <p:sldId id="261" r:id="rId5"/>
    <p:sldId id="266" r:id="rId6"/>
    <p:sldId id="262" r:id="rId7"/>
    <p:sldId id="263" r:id="rId8"/>
    <p:sldId id="264" r:id="rId9"/>
    <p:sldId id="260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77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89703" autoAdjust="0"/>
  </p:normalViewPr>
  <p:slideViewPr>
    <p:cSldViewPr snapToGrid="0" snapToObjects="1">
      <p:cViewPr varScale="1">
        <p:scale>
          <a:sx n="90" d="100"/>
          <a:sy n="90" d="100"/>
        </p:scale>
        <p:origin x="-728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4D10A-81D1-8748-8404-C44E2799F913}" type="datetimeFigureOut">
              <a:rPr lang="en-US" smtClean="0"/>
              <a:t>1/24/16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DBF5F-E884-8D4B-8536-498293E3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21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Split phase = operating sends a request and immediately continues with the expectation that a reply will arrive</a:t>
            </a:r>
            <a:r>
              <a:rPr lang="en-US" baseline="0" dirty="0" smtClean="0"/>
              <a:t> at some time in the future.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BF5F-E884-8D4B-8536-498293E3FBD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58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Suited for split-phase, message oriented inter-core communication of messages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Wakes up blocked processes in response to messages from other cores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BF5F-E884-8D4B-8536-498293E3FBD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03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Thread library provides support for model of threads sharing single process address space across multiple cores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BF5F-E884-8D4B-8536-498293E3FBD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53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Capabilities are user-level references to kernel objects or regions of physical memory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BF5F-E884-8D4B-8536-498293E3FBD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90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EB05-8444-F245-956D-C637459D628A}" type="datetime1">
              <a:rPr lang="en-US" smtClean="0"/>
              <a:t>1/24/16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W16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5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355F-372B-0B48-91E4-B9E95C6DDB80}" type="datetime1">
              <a:rPr lang="en-US" smtClean="0"/>
              <a:t>1/24/16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6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F92F-DAD0-294D-90C2-D8B0AEDBB82F}" type="datetime1">
              <a:rPr lang="en-US" smtClean="0"/>
              <a:t>1/24/16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0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D91D-E05B-0E4F-A0BE-FF0A133512F8}" type="datetime1">
              <a:rPr lang="en-US" smtClean="0"/>
              <a:t>1/24/16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1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DFE4-B686-4E4D-A44B-BBFA4F93760C}" type="datetime1">
              <a:rPr lang="en-US" smtClean="0"/>
              <a:t>1/24/16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6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D070-48B1-7A4C-8201-A5F0428B04B5}" type="datetime1">
              <a:rPr lang="en-US" smtClean="0"/>
              <a:t>1/24/16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95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7E95-22E8-9D46-BCB7-A1A2B4615323}" type="datetime1">
              <a:rPr lang="en-US" smtClean="0"/>
              <a:t>1/24/16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8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5905-29EE-C44F-9F50-8500FD40B029}" type="datetime1">
              <a:rPr lang="en-US" smtClean="0"/>
              <a:t>1/24/16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0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536A-501F-2D4B-B940-CF3CAD36ABFE}" type="datetime1">
              <a:rPr lang="en-US" smtClean="0"/>
              <a:t>1/24/16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4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544C-4612-904E-948E-02F5DF3365BF}" type="datetime1">
              <a:rPr lang="en-US" smtClean="0"/>
              <a:t>1/24/16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5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7C18-6A4C-494C-A5D7-0469F2CFEBF3}" type="datetime1">
              <a:rPr lang="en-US" smtClean="0"/>
              <a:t>1/24/16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fld id="{0044240B-4341-7E48-A33D-719C7F46D8F2}" type="datetime1">
              <a:rPr lang="en-US" smtClean="0"/>
              <a:t>1/24/16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r>
              <a:rPr lang="en-US" dirty="0" smtClean="0"/>
              <a:t>EECS 582 – W16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fld id="{4EEF9975-6C58-5C4C-8961-54FFA2646B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8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Multikernel</a:t>
            </a:r>
            <a:r>
              <a:rPr lang="en-US" dirty="0" smtClean="0"/>
              <a:t>: A New OS Architecture for Scalable </a:t>
            </a:r>
            <a:r>
              <a:rPr lang="en-US" dirty="0"/>
              <a:t>M</a:t>
            </a:r>
            <a:r>
              <a:rPr lang="en-US" dirty="0" smtClean="0"/>
              <a:t>ulticore </a:t>
            </a:r>
            <a:r>
              <a:rPr lang="en-US" dirty="0"/>
              <a:t>S</a:t>
            </a:r>
            <a:r>
              <a:rPr lang="en-US" dirty="0" smtClean="0"/>
              <a:t>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68927"/>
            <a:ext cx="9144000" cy="1655762"/>
          </a:xfrm>
        </p:spPr>
        <p:txBody>
          <a:bodyPr/>
          <a:lstStyle/>
          <a:p>
            <a:r>
              <a:rPr lang="en-US" dirty="0" smtClean="0"/>
              <a:t>By (last names):  Baumann, </a:t>
            </a:r>
            <a:r>
              <a:rPr lang="en-US" dirty="0" err="1" smtClean="0"/>
              <a:t>Barham</a:t>
            </a:r>
            <a:r>
              <a:rPr lang="en-US" dirty="0" smtClean="0"/>
              <a:t>, </a:t>
            </a:r>
            <a:r>
              <a:rPr lang="en-US" dirty="0" err="1" smtClean="0"/>
              <a:t>Dagand</a:t>
            </a:r>
            <a:r>
              <a:rPr lang="en-US" dirty="0" smtClean="0"/>
              <a:t>, Harris, Isaacs, Peter, Roscoe, </a:t>
            </a:r>
            <a:r>
              <a:rPr lang="en-US" dirty="0" err="1" smtClean="0"/>
              <a:t>Schupbach</a:t>
            </a:r>
            <a:r>
              <a:rPr lang="en-US" dirty="0" smtClean="0"/>
              <a:t>, </a:t>
            </a:r>
            <a:r>
              <a:rPr lang="en-US" dirty="0" err="1" smtClean="0"/>
              <a:t>Singhania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562468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Presented by: Clyde Byrd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126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inter-core communication explicit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inter-core communication is performed using explicit messages</a:t>
            </a:r>
          </a:p>
          <a:p>
            <a:r>
              <a:rPr lang="en-US" dirty="0" smtClean="0"/>
              <a:t>No shared memory between cores aside from the memory used for messaging channels</a:t>
            </a:r>
          </a:p>
          <a:p>
            <a:r>
              <a:rPr lang="en-US" dirty="0" smtClean="0"/>
              <a:t>Explicit communication allows the OS to deploy well-known networking optimizations to make more efficient use of the interconnect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56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OS structure hardware-neutral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multikernel separates the OS structure as much as possible from the hardware</a:t>
            </a:r>
            <a:endParaRPr lang="en-US" dirty="0"/>
          </a:p>
          <a:p>
            <a:r>
              <a:rPr lang="en-US" dirty="0" smtClean="0"/>
              <a:t>Hardware-independence in a multikernel means that we can isolate the distributed communication algorithms from hardware details</a:t>
            </a:r>
          </a:p>
          <a:p>
            <a:r>
              <a:rPr lang="en-US" dirty="0" smtClean="0"/>
              <a:t>Enable late binding of both the protocol implementation and message transport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47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state as replicated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Shared </a:t>
            </a:r>
            <a:r>
              <a:rPr lang="en-US" dirty="0"/>
              <a:t>OS state across cores is replicated and consistency maintained by exchanging messages </a:t>
            </a:r>
            <a:endParaRPr lang="en-US" dirty="0"/>
          </a:p>
          <a:p>
            <a:r>
              <a:rPr lang="en-US" dirty="0" smtClean="0"/>
              <a:t>Updates </a:t>
            </a:r>
            <a:r>
              <a:rPr lang="en-US" dirty="0"/>
              <a:t>are exposed in API as non-blocking and split</a:t>
            </a:r>
            <a:r>
              <a:rPr lang="en-US" dirty="0" smtClean="0"/>
              <a:t>-phase </a:t>
            </a:r>
            <a:r>
              <a:rPr lang="en-US" dirty="0"/>
              <a:t>as they can be long operations </a:t>
            </a:r>
            <a:endParaRPr lang="en-US" dirty="0"/>
          </a:p>
          <a:p>
            <a:r>
              <a:rPr lang="en-US" dirty="0" smtClean="0"/>
              <a:t>Reduces </a:t>
            </a:r>
            <a:r>
              <a:rPr lang="en-US" dirty="0"/>
              <a:t>load on system interconnect, contention for memory, overhead for synchronization; improves scalability </a:t>
            </a:r>
            <a:endParaRPr lang="en-US" dirty="0"/>
          </a:p>
          <a:p>
            <a:r>
              <a:rPr lang="en-US" dirty="0"/>
              <a:t>Preserve OS structure as hardware evolves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37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/>
              <a:t>represents an ideal which may not be fully </a:t>
            </a:r>
            <a:r>
              <a:rPr lang="en-US" dirty="0" smtClean="0"/>
              <a:t>realizable</a:t>
            </a:r>
            <a:endParaRPr lang="en-US" dirty="0"/>
          </a:p>
          <a:p>
            <a:r>
              <a:rPr lang="en-US" dirty="0" smtClean="0"/>
              <a:t>Certain </a:t>
            </a:r>
            <a:r>
              <a:rPr lang="en-US" dirty="0"/>
              <a:t>platform-specific performance optimizations may be sacrificed – shared L2 cache </a:t>
            </a:r>
            <a:endParaRPr lang="en-US" dirty="0"/>
          </a:p>
          <a:p>
            <a:r>
              <a:rPr lang="en-US" dirty="0" smtClean="0"/>
              <a:t>Cost </a:t>
            </a:r>
            <a:r>
              <a:rPr lang="en-US" dirty="0"/>
              <a:t>and penalty of ensuring replica consistency varies on workload, data volumes and consistency model 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68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Barrelfish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14</a:t>
            </a:fld>
            <a:endParaRPr lang="en-US"/>
          </a:p>
        </p:txBody>
      </p:sp>
      <p:pic>
        <p:nvPicPr>
          <p:cNvPr id="8" name="Content Placeholder 7" descr="barrelfish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578" r="-655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31851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Barrelfish</a:t>
            </a:r>
            <a:r>
              <a:rPr lang="en-US" dirty="0" smtClean="0"/>
              <a:t> Goals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15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Comparable </a:t>
            </a:r>
            <a:r>
              <a:rPr lang="en-US" dirty="0"/>
              <a:t>performance to existing commodity </a:t>
            </a:r>
            <a:r>
              <a:rPr lang="en-US" dirty="0" smtClean="0"/>
              <a:t>OS </a:t>
            </a:r>
            <a:r>
              <a:rPr lang="en-US" dirty="0"/>
              <a:t>on multicore hardware </a:t>
            </a:r>
            <a:endParaRPr lang="en-US" dirty="0"/>
          </a:p>
          <a:p>
            <a:r>
              <a:rPr lang="en-US" dirty="0" smtClean="0"/>
              <a:t>Scalability </a:t>
            </a:r>
            <a:r>
              <a:rPr lang="en-US" dirty="0"/>
              <a:t>to large number of cores under considerable workload </a:t>
            </a:r>
            <a:endParaRPr lang="en-US" dirty="0"/>
          </a:p>
          <a:p>
            <a:r>
              <a:rPr lang="en-US" dirty="0" smtClean="0"/>
              <a:t>Ability </a:t>
            </a:r>
            <a:r>
              <a:rPr lang="en-US" dirty="0"/>
              <a:t>to be re-targeted to different hardware without refactoring </a:t>
            </a:r>
            <a:endParaRPr lang="en-US" dirty="0"/>
          </a:p>
          <a:p>
            <a:r>
              <a:rPr lang="en-US" dirty="0" smtClean="0"/>
              <a:t>Exploit </a:t>
            </a:r>
            <a:r>
              <a:rPr lang="en-US" dirty="0"/>
              <a:t>message-passing abstraction to achieve good performance by </a:t>
            </a:r>
            <a:r>
              <a:rPr lang="en-US" dirty="0" smtClean="0"/>
              <a:t>pipelining </a:t>
            </a:r>
            <a:r>
              <a:rPr lang="en-US" dirty="0"/>
              <a:t>and batching messages </a:t>
            </a:r>
            <a:endParaRPr lang="en-US" dirty="0"/>
          </a:p>
          <a:p>
            <a:r>
              <a:rPr lang="en-US" dirty="0" smtClean="0"/>
              <a:t>Exploit </a:t>
            </a:r>
            <a:r>
              <a:rPr lang="en-US" dirty="0"/>
              <a:t>modularity of OS and place OS functionality according to hardware topology or load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817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Multiple independent OS instances communicating via explicit messages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OS instance on each core factored into </a:t>
            </a:r>
            <a:endParaRPr lang="en-US" dirty="0"/>
          </a:p>
          <a:p>
            <a:pPr lvl="1"/>
            <a:r>
              <a:rPr lang="en-US" dirty="0" smtClean="0"/>
              <a:t>privileged</a:t>
            </a:r>
            <a:r>
              <a:rPr lang="en-US" dirty="0"/>
              <a:t>-mode CPU driver which is hardware dependent </a:t>
            </a:r>
            <a:endParaRPr lang="en-US" dirty="0"/>
          </a:p>
          <a:p>
            <a:pPr lvl="1"/>
            <a:r>
              <a:rPr lang="en-US" dirty="0" smtClean="0"/>
              <a:t>user</a:t>
            </a:r>
            <a:r>
              <a:rPr lang="en-US" dirty="0"/>
              <a:t>-mode Monitor process: responsible for </a:t>
            </a:r>
            <a:r>
              <a:rPr lang="en-US" dirty="0" err="1"/>
              <a:t>intercore</a:t>
            </a:r>
            <a:r>
              <a:rPr lang="en-US" dirty="0"/>
              <a:t> communication, hardware independent </a:t>
            </a:r>
            <a:endParaRPr lang="en-US" dirty="0"/>
          </a:p>
          <a:p>
            <a:r>
              <a:rPr lang="en-US" dirty="0" smtClean="0"/>
              <a:t>System </a:t>
            </a:r>
            <a:r>
              <a:rPr lang="en-US" dirty="0"/>
              <a:t>of monitors and CPU drivers provide scheduling, communication and low-level resource allocation </a:t>
            </a:r>
            <a:endParaRPr lang="en-US" dirty="0"/>
          </a:p>
          <a:p>
            <a:r>
              <a:rPr lang="en-US" dirty="0" smtClean="0"/>
              <a:t>Device </a:t>
            </a:r>
            <a:r>
              <a:rPr lang="en-US" dirty="0"/>
              <a:t>drivers and system services run in user-level processes 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90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Enforces protection, performs authorization, time-slices processes and mediates access to core and hardware </a:t>
            </a:r>
          </a:p>
          <a:p>
            <a:r>
              <a:rPr lang="en-US" dirty="0"/>
              <a:t>Completely event-driven, single-threaded and </a:t>
            </a:r>
            <a:r>
              <a:rPr lang="en-US" dirty="0" err="1"/>
              <a:t>nonpremptable</a:t>
            </a:r>
            <a:r>
              <a:rPr lang="en-US" dirty="0"/>
              <a:t> </a:t>
            </a:r>
          </a:p>
          <a:p>
            <a:r>
              <a:rPr lang="en-US" dirty="0"/>
              <a:t>Serially processes events </a:t>
            </a:r>
            <a:r>
              <a:rPr lang="en-US" dirty="0" smtClean="0"/>
              <a:t>in the </a:t>
            </a:r>
            <a:r>
              <a:rPr lang="en-US" dirty="0"/>
              <a:t>form of traps from user processes or interrupts from devices or other cores </a:t>
            </a:r>
          </a:p>
          <a:p>
            <a:r>
              <a:rPr lang="en-US" dirty="0"/>
              <a:t>Performs dispatch and fast local messaging between processes on core </a:t>
            </a:r>
          </a:p>
          <a:p>
            <a:r>
              <a:rPr lang="en-US" dirty="0"/>
              <a:t>Implements lightweight, asynchronous (split-phase) same-core IPC facility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630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Schedulable, </a:t>
            </a:r>
            <a:r>
              <a:rPr lang="en-US" dirty="0"/>
              <a:t>single-core user-space processes </a:t>
            </a:r>
          </a:p>
          <a:p>
            <a:r>
              <a:rPr lang="en-US" dirty="0" smtClean="0"/>
              <a:t>Collectively </a:t>
            </a:r>
            <a:r>
              <a:rPr lang="en-US" dirty="0"/>
              <a:t>coordinate consistency of replicated data structures through agreement protocols </a:t>
            </a:r>
          </a:p>
          <a:p>
            <a:r>
              <a:rPr lang="en-US" dirty="0"/>
              <a:t>Responsible for IPC setup </a:t>
            </a:r>
          </a:p>
          <a:p>
            <a:r>
              <a:rPr lang="en-US" dirty="0" smtClean="0"/>
              <a:t>Idle the core when no other processes on the core are runnable, waiting for IPI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15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is represented by collection of dispatcher objects, one on each core which might execute it </a:t>
            </a:r>
          </a:p>
          <a:p>
            <a:r>
              <a:rPr lang="en-US" dirty="0"/>
              <a:t>Communication is between dispatchers </a:t>
            </a:r>
          </a:p>
          <a:p>
            <a:r>
              <a:rPr lang="en-US" dirty="0"/>
              <a:t>Dispatchers are scheduled by local CPU driver through </a:t>
            </a:r>
            <a:r>
              <a:rPr lang="en-US" dirty="0" err="1" smtClean="0"/>
              <a:t>upcall</a:t>
            </a:r>
            <a:r>
              <a:rPr lang="en-US" dirty="0" smtClean="0"/>
              <a:t> </a:t>
            </a:r>
            <a:r>
              <a:rPr lang="en-US" dirty="0"/>
              <a:t>interface </a:t>
            </a:r>
          </a:p>
          <a:p>
            <a:r>
              <a:rPr lang="en-US" dirty="0"/>
              <a:t>Dispatcher runs a core local user-level thread scheduler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46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8006"/>
          </a:xfrm>
        </p:spPr>
        <p:txBody>
          <a:bodyPr/>
          <a:lstStyle/>
          <a:p>
            <a:r>
              <a:rPr lang="en-US" dirty="0" smtClean="0"/>
              <a:t>The Modern Kernel(s)</a:t>
            </a:r>
            <a:endParaRPr lang="en-US" dirty="0"/>
          </a:p>
        </p:txBody>
      </p:sp>
      <p:pic>
        <p:nvPicPr>
          <p:cNvPr id="7" name="Content Placeholder 6" descr="340px-Kernel-simple.svg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841" r="-97841"/>
          <a:stretch>
            <a:fillRect/>
          </a:stretch>
        </p:blipFill>
        <p:spPr>
          <a:xfrm>
            <a:off x="-621586" y="2277484"/>
            <a:ext cx="6561471" cy="3795806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</a:t>
            </a:fld>
            <a:endParaRPr lang="en-US"/>
          </a:p>
        </p:txBody>
      </p:sp>
      <p:pic>
        <p:nvPicPr>
          <p:cNvPr id="9" name="Picture 8" descr="520px-Kernel-microkernel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395" y="2277484"/>
            <a:ext cx="5043690" cy="379580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04628" y="1678914"/>
            <a:ext cx="210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Monolithic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610600" y="1678914"/>
            <a:ext cx="1942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Microkernel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3898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Inter-core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Variant of URPC for cache coherent memory – region of shared memory used as channel for cache-line-sized messages </a:t>
            </a:r>
            <a:endParaRPr lang="en-US" dirty="0"/>
          </a:p>
          <a:p>
            <a:r>
              <a:rPr lang="en-US" dirty="0"/>
              <a:t>Implementation tailored to cache-coherence protocol to minimize number of interconnect </a:t>
            </a:r>
            <a:r>
              <a:rPr lang="en-US" dirty="0" smtClean="0"/>
              <a:t>messages</a:t>
            </a:r>
            <a:endParaRPr lang="en-US" dirty="0"/>
          </a:p>
          <a:p>
            <a:r>
              <a:rPr lang="en-US" dirty="0"/>
              <a:t>Dispatchers poll incoming channels for predetermined time before blocking with request to notify local monitor when message arrives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730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Manage set of global resources: physical memory shared by applications and system services across multiple cores </a:t>
            </a:r>
          </a:p>
          <a:p>
            <a:r>
              <a:rPr lang="en-US" dirty="0"/>
              <a:t>OS code and data stored in same memory - allocation of physical memory must be consistent </a:t>
            </a:r>
          </a:p>
          <a:p>
            <a:r>
              <a:rPr lang="en-US" dirty="0"/>
              <a:t>Capability system – memory managed through system calls that manipulate </a:t>
            </a:r>
            <a:r>
              <a:rPr lang="en-US" dirty="0" smtClean="0"/>
              <a:t>capabilities </a:t>
            </a:r>
            <a:endParaRPr lang="en-US" dirty="0"/>
          </a:p>
          <a:p>
            <a:r>
              <a:rPr lang="en-US" dirty="0" smtClean="0"/>
              <a:t>All </a:t>
            </a:r>
            <a:r>
              <a:rPr lang="en-US" dirty="0"/>
              <a:t>virtual memory management performed entirely by user-level code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01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Knowledge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</a:t>
            </a:r>
            <a:r>
              <a:rPr lang="en-US" dirty="0"/>
              <a:t>knowledge base (SKB) maintains knowledge of underlying hardware in subset of first-order logic </a:t>
            </a:r>
            <a:endParaRPr lang="en-US" dirty="0"/>
          </a:p>
          <a:p>
            <a:r>
              <a:rPr lang="en-US" dirty="0" smtClean="0"/>
              <a:t>Populated </a:t>
            </a:r>
            <a:r>
              <a:rPr lang="en-US" dirty="0"/>
              <a:t>with information gathered through hardware discovery, online measurement, pre-asserted facts </a:t>
            </a:r>
            <a:endParaRPr lang="en-US" dirty="0"/>
          </a:p>
          <a:p>
            <a:r>
              <a:rPr lang="en-US" dirty="0" smtClean="0"/>
              <a:t>SKB </a:t>
            </a:r>
            <a:r>
              <a:rPr lang="en-US" dirty="0"/>
              <a:t>allows concise expression of optimization </a:t>
            </a:r>
            <a:r>
              <a:rPr lang="en-US" dirty="0" smtClean="0"/>
              <a:t>queries</a:t>
            </a:r>
          </a:p>
          <a:p>
            <a:pPr lvl="1"/>
            <a:r>
              <a:rPr lang="en-US" dirty="0" smtClean="0"/>
              <a:t>Allocation </a:t>
            </a:r>
            <a:r>
              <a:rPr lang="en-US" dirty="0"/>
              <a:t>of device drivers to cores, NUMA-aware </a:t>
            </a:r>
            <a:r>
              <a:rPr lang="en-US" dirty="0" smtClean="0"/>
              <a:t>memory </a:t>
            </a:r>
            <a:r>
              <a:rPr lang="en-US" dirty="0"/>
              <a:t>allocation in topology aware manner </a:t>
            </a:r>
            <a:endParaRPr lang="en-US" dirty="0"/>
          </a:p>
          <a:p>
            <a:pPr lvl="1"/>
            <a:r>
              <a:rPr lang="en-US" dirty="0" smtClean="0"/>
              <a:t>Selection </a:t>
            </a:r>
            <a:r>
              <a:rPr lang="en-US" dirty="0"/>
              <a:t>of appropriate message transports for inter- core communication 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18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Experiences from </a:t>
            </a:r>
            <a:r>
              <a:rPr lang="en-US" dirty="0" err="1" smtClean="0"/>
              <a:t>Barrelfish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Separation of CPU driver and monitor adds constant overhead of local RPC rather than system calls </a:t>
            </a:r>
            <a:endParaRPr lang="en-US" dirty="0"/>
          </a:p>
          <a:p>
            <a:r>
              <a:rPr lang="en-US" dirty="0"/>
              <a:t>Moving monitor into kernel space is at the cost of complex kernel-mode code base </a:t>
            </a:r>
          </a:p>
          <a:p>
            <a:r>
              <a:rPr lang="en-US" dirty="0"/>
              <a:t>Differs from current OS designs on reliance on shared data as default communication mechanism </a:t>
            </a:r>
          </a:p>
          <a:p>
            <a:pPr lvl="1"/>
            <a:r>
              <a:rPr lang="en-US" dirty="0" smtClean="0"/>
              <a:t>Engineering </a:t>
            </a:r>
            <a:r>
              <a:rPr lang="en-US" dirty="0"/>
              <a:t>effort to partition data is prohibitive 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/>
              <a:t>more effort to convert to replication model </a:t>
            </a:r>
          </a:p>
          <a:p>
            <a:pPr lvl="1"/>
            <a:r>
              <a:rPr lang="en-US" dirty="0" smtClean="0"/>
              <a:t>Shared</a:t>
            </a:r>
            <a:r>
              <a:rPr lang="en-US" dirty="0"/>
              <a:t>-memory single-kernel model cannot deal with heterogeneous cores at ISA level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92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</a:t>
            </a:r>
            <a:r>
              <a:rPr lang="en-US" dirty="0" err="1" smtClean="0"/>
              <a:t>Barrelfish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testing setup was not accurate</a:t>
            </a:r>
          </a:p>
          <a:p>
            <a:pPr lvl="1"/>
            <a:r>
              <a:rPr lang="en-US" dirty="0" smtClean="0"/>
              <a:t> making any quantitative conclusions from their benchmarks would be bad</a:t>
            </a:r>
          </a:p>
          <a:p>
            <a:r>
              <a:rPr lang="en-US" dirty="0" err="1" smtClean="0"/>
              <a:t>Barrelfish</a:t>
            </a:r>
            <a:r>
              <a:rPr lang="en-US" dirty="0" smtClean="0"/>
              <a:t> performs reasonably on contemporary hardware</a:t>
            </a:r>
          </a:p>
          <a:p>
            <a:r>
              <a:rPr lang="en-US" dirty="0" err="1" smtClean="0"/>
              <a:t>Barrelfish</a:t>
            </a:r>
            <a:r>
              <a:rPr lang="en-US" dirty="0" smtClean="0"/>
              <a:t> can scale well with core count</a:t>
            </a:r>
          </a:p>
          <a:p>
            <a:r>
              <a:rPr lang="en-US" dirty="0" smtClean="0"/>
              <a:t>Gives authors confidence that multikernel can be a feasible alternative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566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MicroKernels</a:t>
            </a:r>
            <a:endParaRPr lang="en-US" dirty="0" smtClean="0"/>
          </a:p>
          <a:p>
            <a:r>
              <a:rPr lang="en-US" dirty="0" smtClean="0"/>
              <a:t>Reduction of shared memory/data structures</a:t>
            </a:r>
          </a:p>
          <a:p>
            <a:r>
              <a:rPr lang="en-US" dirty="0" smtClean="0"/>
              <a:t>Distributed Systems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643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&amp;A?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94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Modern Kernels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5980"/>
            <a:ext cx="10515600" cy="4351338"/>
          </a:xfrm>
        </p:spPr>
        <p:txBody>
          <a:bodyPr/>
          <a:lstStyle/>
          <a:p>
            <a:r>
              <a:rPr lang="en-US" dirty="0" smtClean="0"/>
              <a:t>Modern Operating systems can no longer take serious advantage of the hardware they are running on</a:t>
            </a:r>
          </a:p>
          <a:p>
            <a:r>
              <a:rPr lang="en-US" dirty="0" smtClean="0"/>
              <a:t>There exists a scalability issue in the shared memory model that many modern kernels abide by</a:t>
            </a:r>
          </a:p>
          <a:p>
            <a:r>
              <a:rPr lang="en-US" dirty="0" smtClean="0"/>
              <a:t>Cache coherence overhead restricts the ability to scale to many-cores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W16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28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</a:t>
            </a:r>
            <a:r>
              <a:rPr lang="en-US" dirty="0" err="1" smtClean="0"/>
              <a:t>MultiKernel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 the machine as a network of independent cores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Make all inter-core communication explicit; use message passing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Make OS structure hardware-neutral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View state as replicated instead of shared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54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wait! Isn’t message passing slower than Shared Memory?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Not at </a:t>
            </a:r>
            <a:r>
              <a:rPr lang="en-US" dirty="0"/>
              <a:t>s</a:t>
            </a:r>
            <a:r>
              <a:rPr lang="en-US" dirty="0" smtClean="0"/>
              <a:t>cale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01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wait! Isn’t message passing slower than Shared Memory?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scale it has been show that message passing has surpassed shared memory efficiency</a:t>
            </a:r>
          </a:p>
          <a:p>
            <a:r>
              <a:rPr lang="en-US" dirty="0" smtClean="0"/>
              <a:t>Shared memory at scale seems to be plagued by cache misses which cause core stalls</a:t>
            </a:r>
          </a:p>
          <a:p>
            <a:r>
              <a:rPr lang="en-US" dirty="0" smtClean="0"/>
              <a:t>Hardware is starting to resemble a message-passing network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90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wait! Isn’t message passing slower than Shared Memory</a:t>
            </a:r>
            <a:r>
              <a:rPr lang="en-US" dirty="0" smtClean="0"/>
              <a:t>? (cont.)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 descr="Screen Shot 2016-01-24 at 3.56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914878"/>
            <a:ext cx="6843889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602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wait! Isn’t message passing slower than Shared Memory</a:t>
            </a:r>
            <a:r>
              <a:rPr lang="en-US" dirty="0" smtClean="0"/>
              <a:t>? (cont.)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 descr="Screen Shot 2016-01-24 at 3.56.2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900" y="2518833"/>
            <a:ext cx="5143500" cy="265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123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MultiKernel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 descr="Screen Shot 2016-01-24 at 3.48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1" y="1479550"/>
            <a:ext cx="7415658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553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1245</Words>
  <Application>Microsoft Macintosh PowerPoint</Application>
  <PresentationFormat>Custom</PresentationFormat>
  <Paragraphs>169</Paragraphs>
  <Slides>26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The Multikernel: A New OS Architecture for Scalable Multicore Systems</vt:lpstr>
      <vt:lpstr>The Modern Kernel(s)</vt:lpstr>
      <vt:lpstr>The Problem with Modern Kernels</vt:lpstr>
      <vt:lpstr>Solution: MultiKernel</vt:lpstr>
      <vt:lpstr>But wait! Isn’t message passing slower than Shared Memory?</vt:lpstr>
      <vt:lpstr>But wait! Isn’t message passing slower than Shared Memory?</vt:lpstr>
      <vt:lpstr>But wait! Isn’t message passing slower than Shared Memory? (cont.)</vt:lpstr>
      <vt:lpstr>But wait! Isn’t message passing slower than Shared Memory? (cont.)</vt:lpstr>
      <vt:lpstr>The MultiKernel Model</vt:lpstr>
      <vt:lpstr>Make inter-core communication explicit</vt:lpstr>
      <vt:lpstr>Make OS structure hardware-neutral</vt:lpstr>
      <vt:lpstr>View state as replicated</vt:lpstr>
      <vt:lpstr>In practice</vt:lpstr>
      <vt:lpstr>Barrelfish</vt:lpstr>
      <vt:lpstr>Barrelfish Goals</vt:lpstr>
      <vt:lpstr>System Structure</vt:lpstr>
      <vt:lpstr>CPU Drivers</vt:lpstr>
      <vt:lpstr>Monitors</vt:lpstr>
      <vt:lpstr>Process Structure</vt:lpstr>
      <vt:lpstr>Inter-core communication</vt:lpstr>
      <vt:lpstr>Memory Management</vt:lpstr>
      <vt:lpstr>System Knowledge Base</vt:lpstr>
      <vt:lpstr>Experiences from Barrelfish implementation</vt:lpstr>
      <vt:lpstr>Evaluation of Barrelfish </vt:lpstr>
      <vt:lpstr>Related Work</vt:lpstr>
      <vt:lpstr>Q &amp;A?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Mosharaf Chowdhury</dc:creator>
  <cp:lastModifiedBy>Microsoft Office User</cp:lastModifiedBy>
  <cp:revision>15</cp:revision>
  <dcterms:created xsi:type="dcterms:W3CDTF">2015-12-27T15:42:19Z</dcterms:created>
  <dcterms:modified xsi:type="dcterms:W3CDTF">2016-01-24T21:55:58Z</dcterms:modified>
</cp:coreProperties>
</file>