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18F608-BDBE-45A1-8887-49CA8799C68D}" type="datetimeFigureOut">
              <a:rPr lang="en-US"/>
              <a:pPr>
                <a:defRPr/>
              </a:pPr>
              <a:t>8/17/2009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FE49DC-A326-4888-A257-7F56F68E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7611B-1AE4-4F12-B0ED-2A36332A20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74D1C1-5376-430E-89E8-0C12D03994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5438A4-5D6E-46DF-A553-8787B0287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0171-E8C7-42F5-A7DD-E78E8DFC9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0526-CF62-4F50-A98A-1DE9BC722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DC44-8D1F-41CA-B26C-F17CBA996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E043F-9B5A-424F-8A5E-DEB86837A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4024-3E65-47A2-A39B-25E1A2C3D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ACF0-807F-4553-8061-C1420B95D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6802-1923-40A6-8C79-C3895A205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2353-D02E-4B51-8F9A-E9477CCA7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0EE3-55E9-4F8A-80B9-741E51341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Games In Alice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9AE77-2EAA-4BEF-8061-5EFAED78F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Games In Alice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4C8F099-D9E4-413A-B530-9AB4E7913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Mike Scott</a:t>
            </a:r>
          </a:p>
          <a:p>
            <a:r>
              <a:rPr lang="en-US" smtClean="0"/>
              <a:t>University of Texas at Austin</a:t>
            </a:r>
          </a:p>
        </p:txBody>
      </p:sp>
      <p:sp>
        <p:nvSpPr>
          <p:cNvPr id="1433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4591-9602-478F-904B-6A88EF30030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/>
              <a:t>Game Making with Alice</a:t>
            </a:r>
            <a:br>
              <a:rPr smtClean="0"/>
            </a:br>
            <a:r>
              <a:rPr smtClean="0"/>
              <a:t>Eat the Hay Game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581400"/>
            <a:ext cx="1752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67200"/>
            <a:ext cx="2590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Exit Scene Editor</a:t>
            </a:r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3A76E-A6E1-470C-A09C-7A33CFE372A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3556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Click the Done Button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1148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200400" y="2057400"/>
            <a:ext cx="4724400" cy="3048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96200" y="5105400"/>
            <a:ext cx="1219200" cy="914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Events for Cow and Camera</a:t>
            </a:r>
          </a:p>
        </p:txBody>
      </p:sp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97688-8579-46B7-BD0E-3061A28B876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4580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114800" cy="4572000"/>
          </a:xfrm>
        </p:spPr>
        <p:txBody>
          <a:bodyPr/>
          <a:lstStyle/>
          <a:p>
            <a:r>
              <a:rPr lang="en-US" smtClean="0"/>
              <a:t>Click the create new event button</a:t>
            </a:r>
          </a:p>
          <a:p>
            <a:r>
              <a:rPr lang="en-US" smtClean="0"/>
              <a:t>Select the </a:t>
            </a:r>
            <a:r>
              <a:rPr lang="en-US" u="sng" smtClean="0"/>
              <a:t>let the arrow keys move &lt;subject&gt; </a:t>
            </a:r>
            <a:r>
              <a:rPr lang="en-US" smtClean="0"/>
              <a:t>choice</a:t>
            </a:r>
          </a:p>
          <a:p>
            <a:r>
              <a:rPr lang="en-US" smtClean="0"/>
              <a:t>Click the create new event button again.</a:t>
            </a:r>
          </a:p>
          <a:p>
            <a:r>
              <a:rPr lang="en-US" smtClean="0"/>
              <a:t>Select the </a:t>
            </a:r>
            <a:r>
              <a:rPr lang="en-US" u="sng" smtClean="0"/>
              <a:t>When the world starts</a:t>
            </a:r>
            <a:r>
              <a:rPr lang="en-US" smtClean="0"/>
              <a:t> choice.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3914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334000" y="1676400"/>
            <a:ext cx="1219200" cy="914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>
          <a:xfrm>
            <a:off x="1676400" y="2057400"/>
            <a:ext cx="36576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3152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733800" y="3048000"/>
            <a:ext cx="16764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562600"/>
            <a:ext cx="3590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2362200" y="4724400"/>
            <a:ext cx="3581400" cy="1219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Events 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BB8A8-CAAB-46D5-B96D-866560A4376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5604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Events should now look like this: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7731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Write program for eating Hay</a:t>
            </a:r>
          </a:p>
        </p:txBody>
      </p:sp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0B3F4-0245-4372-81EC-9B5D5CFA52F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662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Drag a while icon from bottom of screen into the program. </a:t>
            </a:r>
          </a:p>
          <a:p>
            <a:pPr lvl="1"/>
            <a:r>
              <a:rPr lang="en-US" smtClean="0"/>
              <a:t>While is on bottom of screen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Drag this             to here           </a:t>
            </a:r>
            <a:r>
              <a:rPr lang="en-US" b="1" u="sng" smtClean="0"/>
              <a:t>pick true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2667000"/>
            <a:ext cx="6905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286000" y="3200400"/>
            <a:ext cx="25146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648200"/>
            <a:ext cx="4552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>
            <a:off x="2095500" y="4152900"/>
            <a:ext cx="1600200" cy="1524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While Loop</a:t>
            </a: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9BFAA-ABE6-441D-B9E4-9ACD5AE6F34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76400"/>
            <a:ext cx="6477000" cy="38496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3 ifs</a:t>
            </a:r>
          </a:p>
        </p:txBody>
      </p:sp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4177F-C7FC-4D1A-B6D5-0DB4AB9729A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6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Drag 3 ifs from bottom into while loop.</a:t>
            </a:r>
          </a:p>
          <a:p>
            <a:r>
              <a:rPr lang="en-US" smtClean="0"/>
              <a:t>Pick true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6905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438400" y="2590800"/>
            <a:ext cx="762000" cy="533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Looks Like This</a:t>
            </a:r>
          </a:p>
        </p:txBody>
      </p:sp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40407-5FEB-4A5C-A3CB-B28A561A9DC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628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Pick the Cow</a:t>
            </a:r>
          </a:p>
        </p:txBody>
      </p:sp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5456-0492-4FBF-AC03-071641DA2FA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724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14800" cy="4572000"/>
          </a:xfrm>
        </p:spPr>
        <p:txBody>
          <a:bodyPr/>
          <a:lstStyle/>
          <a:p>
            <a:r>
              <a:rPr lang="en-US" smtClean="0"/>
              <a:t>Click the cow in the object tree</a:t>
            </a:r>
          </a:p>
          <a:p>
            <a:endParaRPr lang="en-US" smtClean="0"/>
          </a:p>
          <a:p>
            <a:r>
              <a:rPr lang="en-US" smtClean="0"/>
              <a:t>Click the functions tab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95400"/>
            <a:ext cx="2543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828800" y="2133600"/>
            <a:ext cx="3657600" cy="152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86200"/>
            <a:ext cx="436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352800" y="4114800"/>
            <a:ext cx="914400" cy="609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4600" y="3276600"/>
            <a:ext cx="9906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Drag into if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B1FDC-4134-4E09-88A9-BA52EBD84E2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1748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343400" cy="4572000"/>
          </a:xfrm>
        </p:spPr>
        <p:txBody>
          <a:bodyPr/>
          <a:lstStyle/>
          <a:p>
            <a:r>
              <a:rPr lang="en-US" smtClean="0"/>
              <a:t>Click and drag the </a:t>
            </a:r>
            <a:r>
              <a:rPr lang="en-US" u="sng" smtClean="0"/>
              <a:t>cow is within threshold of object</a:t>
            </a:r>
            <a:r>
              <a:rPr lang="en-US" smtClean="0"/>
              <a:t> icon to replace the true in the first if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When you drop icon select </a:t>
            </a:r>
            <a:r>
              <a:rPr lang="en-US" u="sng" smtClean="0"/>
              <a:t>1 meter</a:t>
            </a:r>
            <a:r>
              <a:rPr lang="en-US" smtClean="0"/>
              <a:t> and </a:t>
            </a:r>
            <a:r>
              <a:rPr lang="en-US" u="sng" smtClean="0"/>
              <a:t>strawBale</a:t>
            </a:r>
            <a:r>
              <a:rPr lang="en-US" smtClean="0"/>
              <a:t> from list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31051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191000"/>
            <a:ext cx="2314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343400" y="2667000"/>
            <a:ext cx="14478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4038600"/>
            <a:ext cx="18288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ifs</a:t>
            </a:r>
          </a:p>
        </p:txBody>
      </p:sp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ECFBE-90B6-4FA4-8FD9-29D320097FE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3796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Repeat for other 2 ifs but pick strawBale2 and strawBale3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4102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Alice?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F14ED-8E8D-44F8-9DCA-463664E879D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5562600" cy="4572000"/>
          </a:xfrm>
        </p:spPr>
        <p:txBody>
          <a:bodyPr/>
          <a:lstStyle/>
          <a:p>
            <a:r>
              <a:rPr lang="en-US" sz="3600" smtClean="0"/>
              <a:t>Alice is a visual programming language.</a:t>
            </a:r>
          </a:p>
          <a:p>
            <a:r>
              <a:rPr lang="en-US" sz="3600" smtClean="0"/>
              <a:t>Alice is designed to teach you how to program</a:t>
            </a:r>
          </a:p>
          <a:p>
            <a:r>
              <a:rPr lang="en-US" sz="3600" smtClean="0"/>
              <a:t>The output of Alice programs are movies.</a:t>
            </a:r>
          </a:p>
          <a:p>
            <a:r>
              <a:rPr lang="en-US" sz="3600" smtClean="0"/>
              <a:t>The movies can be interactive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00200"/>
            <a:ext cx="25146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 Hay Disappear</a:t>
            </a:r>
          </a:p>
        </p:txBody>
      </p:sp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5E157-7F48-4FEC-A8DE-9D52F4F95BF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4820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257800" cy="4572000"/>
          </a:xfrm>
        </p:spPr>
        <p:txBody>
          <a:bodyPr/>
          <a:lstStyle/>
          <a:p>
            <a:r>
              <a:rPr lang="en-US" smtClean="0"/>
              <a:t>Click  strawBale in object tree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Click the properties tab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33400"/>
            <a:ext cx="2419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953000" y="1752600"/>
            <a:ext cx="17526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24384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514600" y="3352800"/>
            <a:ext cx="11430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 Hay Disappear</a:t>
            </a:r>
          </a:p>
        </p:txBody>
      </p:sp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C15CB-0965-44F1-9DB7-B21CA7751BA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5844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Click and Drag the opacity icon into the first if</a:t>
            </a:r>
          </a:p>
          <a:p>
            <a:r>
              <a:rPr lang="en-US" smtClean="0"/>
              <a:t>Pick 0 (0%: invisible)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6762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514600" y="4343400"/>
            <a:ext cx="1600200" cy="3810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 of Hay</a:t>
            </a:r>
          </a:p>
        </p:txBody>
      </p:sp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A6C61-47E2-4599-89EA-FF04238424A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824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 for other Hay</a:t>
            </a:r>
          </a:p>
        </p:txBody>
      </p:sp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BE123-5721-4C3A-A94A-66A8CD5E83E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7892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Do the same for the other 2 strawBales. </a:t>
            </a:r>
          </a:p>
          <a:p>
            <a:pPr lvl="1"/>
            <a:r>
              <a:rPr lang="en-US" smtClean="0"/>
              <a:t>Select in Object tree, click and drag opacity icon, set to 0</a:t>
            </a:r>
          </a:p>
          <a:p>
            <a:pPr lvl="1"/>
            <a:r>
              <a:rPr lang="en-US" smtClean="0"/>
              <a:t>Be sure to put strawBale2 into if for strawBale2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86050"/>
            <a:ext cx="49244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method for camera</a:t>
            </a:r>
          </a:p>
        </p:txBody>
      </p:sp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193CC-9042-429F-86EE-CF9D141D9E6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105400" cy="4572000"/>
          </a:xfrm>
        </p:spPr>
        <p:txBody>
          <a:bodyPr/>
          <a:lstStyle/>
          <a:p>
            <a:r>
              <a:rPr lang="en-US" smtClean="0"/>
              <a:t>Click on World in the object tree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Click on methods tab and then </a:t>
            </a:r>
            <a:r>
              <a:rPr lang="en-US" u="sng" smtClean="0"/>
              <a:t>create new method </a:t>
            </a:r>
            <a:r>
              <a:rPr lang="en-US" smtClean="0"/>
              <a:t>button.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name method</a:t>
            </a:r>
            <a:br>
              <a:rPr lang="en-US" smtClean="0"/>
            </a:br>
            <a:r>
              <a:rPr lang="en-US" smtClean="0"/>
              <a:t>move camera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263842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334000" y="1676400"/>
            <a:ext cx="9906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419600"/>
            <a:ext cx="32480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3619500" y="3390900"/>
            <a:ext cx="16002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124" idx="1"/>
          </p:cNvCxnSpPr>
          <p:nvPr/>
        </p:nvCxnSpPr>
        <p:spPr>
          <a:xfrm rot="16200000" flipH="1">
            <a:off x="2597943" y="3802857"/>
            <a:ext cx="1662113" cy="1524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553075"/>
            <a:ext cx="1981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 Camera</a:t>
            </a:r>
          </a:p>
        </p:txBody>
      </p:sp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3FFF4-5CF9-4D34-9506-54361CBC09C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9940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5334000" cy="4572000"/>
          </a:xfrm>
        </p:spPr>
        <p:txBody>
          <a:bodyPr/>
          <a:lstStyle/>
          <a:p>
            <a:r>
              <a:rPr lang="en-US" smtClean="0"/>
              <a:t>click and drag while loop into move camera method</a:t>
            </a:r>
          </a:p>
          <a:p>
            <a:r>
              <a:rPr lang="en-US" smtClean="0"/>
              <a:t>select true</a:t>
            </a:r>
          </a:p>
          <a:p>
            <a:r>
              <a:rPr lang="en-US" smtClean="0"/>
              <a:t>click and drag wait icon from bottom into while loop</a:t>
            </a:r>
          </a:p>
          <a:p>
            <a:r>
              <a:rPr lang="en-US" smtClean="0"/>
              <a:t>select other from the menu and enter 5 in the calculator and click okay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2286000"/>
            <a:ext cx="6505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315200" y="2286000"/>
            <a:ext cx="914400" cy="609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819400"/>
            <a:ext cx="28479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 camera</a:t>
            </a:r>
          </a:p>
        </p:txBody>
      </p:sp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8634E-307A-4FB3-A041-FCA4B5ED87C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196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select camera in object tree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select the methods tab and scroll down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click and drag the camera turn to face command into the while loop after the wait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Select cow -&gt; the entire cow from the menu</a:t>
            </a:r>
            <a:endParaRPr lang="en-US" dirty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3700" y="457200"/>
            <a:ext cx="3222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648200" y="1143000"/>
            <a:ext cx="11430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27538"/>
            <a:ext cx="283845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completed move camera</a:t>
            </a:r>
          </a:p>
        </p:txBody>
      </p:sp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8768-9A05-464D-8F1C-8D9FF3592A7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6025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events</a:t>
            </a:r>
          </a:p>
        </p:txBody>
      </p:sp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C17FC-970B-4403-A968-CD55927E306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0292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 the events click the camera in the let the arrow keys control event and change to the cow -&gt; the entire cow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click the world in the object tree and then the methods tab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click and drag the move camera icon and replace the nothing event in the bottom when the world starts event </a:t>
            </a:r>
            <a:endParaRPr lang="en-US" dirty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3619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67200"/>
            <a:ext cx="3514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Events</a:t>
            </a:r>
          </a:p>
        </p:txBody>
      </p:sp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324F5-9AD5-4258-985B-C47043B517B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4036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Play!!!! Click the Play Button 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5794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343400"/>
            <a:ext cx="3609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Alice and Visual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E4B44-2391-4C72-B955-153E3E1C34F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Programming is done by pointing and clicking, dragging and dropping, selecting from menus, and some typing</a:t>
            </a:r>
          </a:p>
          <a:p>
            <a:r>
              <a:rPr lang="en-US" smtClean="0"/>
              <a:t>Download Alice for free:</a:t>
            </a:r>
          </a:p>
          <a:p>
            <a:r>
              <a:rPr lang="en-US" smtClean="0"/>
              <a:t>www.alice.org</a:t>
            </a:r>
          </a:p>
          <a:p>
            <a:pPr lvl="1">
              <a:buFontTx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53705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changes and additions</a:t>
            </a:r>
          </a:p>
        </p:txBody>
      </p:sp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716A5-B57C-4A17-AE54-27A8D5984F6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6084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Make the hay bales move</a:t>
            </a:r>
          </a:p>
          <a:p>
            <a:r>
              <a:rPr lang="en-US" smtClean="0"/>
              <a:t>Make the camera move towards the cow when it turns to face the cow</a:t>
            </a:r>
          </a:p>
          <a:p>
            <a:r>
              <a:rPr lang="en-US" smtClean="0"/>
              <a:t>Change camera vehicle to cow</a:t>
            </a:r>
          </a:p>
          <a:p>
            <a:r>
              <a:rPr lang="en-US" smtClean="0"/>
              <a:t>Add instructions</a:t>
            </a:r>
          </a:p>
          <a:p>
            <a:r>
              <a:rPr lang="en-US" smtClean="0"/>
              <a:t>Add a message when player wins</a:t>
            </a:r>
          </a:p>
          <a:p>
            <a:r>
              <a:rPr lang="en-US" smtClean="0"/>
              <a:t>Add more bales of hay or other objects</a:t>
            </a:r>
          </a:p>
          <a:p>
            <a:r>
              <a:rPr lang="en-US" smtClean="0"/>
              <a:t>Play a sound when the bale is eaten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Alternate Game – Eat The Hay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Create a Game with a cow.</a:t>
            </a:r>
          </a:p>
          <a:p>
            <a:r>
              <a:rPr lang="en-US" smtClean="0"/>
              <a:t>The arrow keys on the keyboard control the cow.</a:t>
            </a:r>
          </a:p>
          <a:p>
            <a:r>
              <a:rPr lang="en-US" smtClean="0"/>
              <a:t>There are 3 bales of hay on the ground.</a:t>
            </a:r>
          </a:p>
          <a:p>
            <a:r>
              <a:rPr lang="en-US" smtClean="0"/>
              <a:t>When the cow gets close to the bales they disappear.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419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F8D27-D063-43D9-ADC5-1FC677E8C5A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Alice</a:t>
            </a:r>
          </a:p>
        </p:txBody>
      </p:sp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120BB-A074-47FB-97AB-C3EAC6CD183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436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Double click on the Alice icon to start Alice</a:t>
            </a:r>
          </a:p>
          <a:p>
            <a:pPr lvl="1"/>
            <a:r>
              <a:rPr lang="en-US" smtClean="0"/>
              <a:t>It may take a minute to start up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Cancel the opening</a:t>
            </a:r>
            <a:br>
              <a:rPr lang="en-US" smtClean="0"/>
            </a:br>
            <a:r>
              <a:rPr lang="en-US" smtClean="0"/>
              <a:t>dialog screen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37160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924800" y="5562600"/>
            <a:ext cx="914400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 the Scene</a:t>
            </a:r>
          </a:p>
        </p:txBody>
      </p:sp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CE596-9793-4740-8115-451F87C9302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0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86200" cy="4572000"/>
          </a:xfrm>
        </p:spPr>
        <p:txBody>
          <a:bodyPr/>
          <a:lstStyle/>
          <a:p>
            <a:r>
              <a:rPr lang="en-US" smtClean="0"/>
              <a:t>Click on the add objects button at the bottom right of the scene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Scroll to the Farm category and clock on Farm</a:t>
            </a:r>
          </a:p>
          <a:p>
            <a:endParaRPr lang="en-US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343852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391400" y="2819400"/>
            <a:ext cx="12192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14800"/>
            <a:ext cx="3248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657600" y="4343400"/>
            <a:ext cx="38100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Hay to World</a:t>
            </a:r>
          </a:p>
        </p:txBody>
      </p:sp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6D50B-AB26-4088-8AF8-94ACD6AFC11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62400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Click and drag 3 bales of hay into the scene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Once in the scene objects can be positioned with the mouse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Object can be rotated by selecting the proper option from the menu in the upper right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you want to get rid of an object right click it and select delete</a:t>
            </a:r>
            <a:endParaRPr lang="en-US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4010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600"/>
            <a:ext cx="30670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419600" y="3733800"/>
            <a:ext cx="243840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The Cow</a:t>
            </a:r>
          </a:p>
        </p:txBody>
      </p:sp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1DDE3-C737-42CF-996F-13173ADCA6E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150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Click on the Local Gallery to get back to the list of categories</a:t>
            </a:r>
          </a:p>
          <a:p>
            <a:r>
              <a:rPr lang="en-US" smtClean="0"/>
              <a:t>Open the Animals Category</a:t>
            </a:r>
          </a:p>
          <a:p>
            <a:r>
              <a:rPr lang="en-US" smtClean="0"/>
              <a:t>Scroll over to the Cow and add one to the world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34290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2800"/>
            <a:ext cx="44005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2665413" y="3352800"/>
            <a:ext cx="1296988" cy="2301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 The Hay Bigger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95800" cy="4572000"/>
          </a:xfrm>
        </p:spPr>
        <p:txBody>
          <a:bodyPr/>
          <a:lstStyle/>
          <a:p>
            <a:r>
              <a:rPr lang="en-US" smtClean="0"/>
              <a:t>Click on the resize objects button</a:t>
            </a:r>
          </a:p>
          <a:p>
            <a:endParaRPr lang="en-US" smtClean="0"/>
          </a:p>
          <a:p>
            <a:r>
              <a:rPr lang="en-US" smtClean="0"/>
              <a:t>Click on a bale of hay with the mouse.</a:t>
            </a:r>
          </a:p>
          <a:p>
            <a:endParaRPr lang="en-US" smtClean="0"/>
          </a:p>
          <a:p>
            <a:r>
              <a:rPr lang="en-US" smtClean="0"/>
              <a:t>Move the mouse up to make it bigger.</a:t>
            </a:r>
          </a:p>
          <a:p>
            <a:endParaRPr lang="en-US" smtClean="0"/>
          </a:p>
          <a:p>
            <a:r>
              <a:rPr lang="en-US" smtClean="0"/>
              <a:t>Make all 3 bigger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288" y="1143000"/>
            <a:ext cx="34782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030788" y="1752600"/>
            <a:ext cx="2741612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343400"/>
            <a:ext cx="3124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Games In Alice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B2D2-1E75-483D-8F38-CFFBEDCEA7A3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120</TotalTime>
  <Words>836</Words>
  <Application>Microsoft Office PowerPoint</Application>
  <PresentationFormat>On-screen Show (4:3)</PresentationFormat>
  <Paragraphs>199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Perpetua</vt:lpstr>
      <vt:lpstr>Arial</vt:lpstr>
      <vt:lpstr>Franklin Gothic Book</vt:lpstr>
      <vt:lpstr>Wingdings 2</vt:lpstr>
      <vt:lpstr>Calibri</vt:lpstr>
      <vt:lpstr>Equity</vt:lpstr>
      <vt:lpstr>Equity</vt:lpstr>
      <vt:lpstr>Equity</vt:lpstr>
      <vt:lpstr>Equity</vt:lpstr>
      <vt:lpstr>Equity</vt:lpstr>
      <vt:lpstr>Game Making with Alice Eat the Hay Game</vt:lpstr>
      <vt:lpstr>What is Alice?</vt:lpstr>
      <vt:lpstr>Alice and Visual Programming</vt:lpstr>
      <vt:lpstr>Alternate Game – Eat The Hay</vt:lpstr>
      <vt:lpstr>Start Alice</vt:lpstr>
      <vt:lpstr>Build the Scene</vt:lpstr>
      <vt:lpstr>Add Hay to World</vt:lpstr>
      <vt:lpstr>Add The Cow</vt:lpstr>
      <vt:lpstr>Make The Hay Bigger</vt:lpstr>
      <vt:lpstr>Exit Scene Editor</vt:lpstr>
      <vt:lpstr>Add Events for Cow and Camera</vt:lpstr>
      <vt:lpstr>Events </vt:lpstr>
      <vt:lpstr>Write program for eating Hay</vt:lpstr>
      <vt:lpstr>While Loop</vt:lpstr>
      <vt:lpstr>Add 3 ifs</vt:lpstr>
      <vt:lpstr>Program Looks Like This</vt:lpstr>
      <vt:lpstr>Pick the Cow</vt:lpstr>
      <vt:lpstr>Drag into if</vt:lpstr>
      <vt:lpstr>Complete ifs</vt:lpstr>
      <vt:lpstr>Make Hay Disappear</vt:lpstr>
      <vt:lpstr>Make Hay Disappear</vt:lpstr>
      <vt:lpstr>Result of Hay</vt:lpstr>
      <vt:lpstr>Repeat for other Hay</vt:lpstr>
      <vt:lpstr>Create method for camera</vt:lpstr>
      <vt:lpstr>move Camera</vt:lpstr>
      <vt:lpstr>move camera</vt:lpstr>
      <vt:lpstr>completed move camera</vt:lpstr>
      <vt:lpstr>Set events</vt:lpstr>
      <vt:lpstr>Final Events</vt:lpstr>
      <vt:lpstr>Possible changes and additions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Making with Alice</dc:title>
  <dc:creator>Michael Scott</dc:creator>
  <cp:lastModifiedBy>Barb Ericson</cp:lastModifiedBy>
  <cp:revision>5</cp:revision>
  <dcterms:created xsi:type="dcterms:W3CDTF">2009-08-12T15:24:39Z</dcterms:created>
  <dcterms:modified xsi:type="dcterms:W3CDTF">2009-08-17T23:00:49Z</dcterms:modified>
</cp:coreProperties>
</file>