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5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BE62-5DBE-471F-BA74-2E2A76A031BE}" type="datetimeFigureOut">
              <a:rPr lang="en-US" smtClean="0"/>
              <a:t>7/22/2009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81F7-059B-4E1D-A1AE-B18720CF4C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BE62-5DBE-471F-BA74-2E2A76A031BE}" type="datetimeFigureOut">
              <a:rPr lang="en-US" smtClean="0"/>
              <a:t>7/22/2009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81F7-059B-4E1D-A1AE-B18720CF4C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BE62-5DBE-471F-BA74-2E2A76A031BE}" type="datetimeFigureOut">
              <a:rPr lang="en-US" smtClean="0"/>
              <a:t>7/22/2009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81F7-059B-4E1D-A1AE-B18720CF4C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BE62-5DBE-471F-BA74-2E2A76A031BE}" type="datetimeFigureOut">
              <a:rPr lang="en-US" smtClean="0"/>
              <a:t>7/22/2009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81F7-059B-4E1D-A1AE-B18720CF4C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BE62-5DBE-471F-BA74-2E2A76A031BE}" type="datetimeFigureOut">
              <a:rPr lang="en-US" smtClean="0"/>
              <a:t>7/22/2009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81F7-059B-4E1D-A1AE-B18720CF4C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BE62-5DBE-471F-BA74-2E2A76A031BE}" type="datetimeFigureOut">
              <a:rPr lang="en-US" smtClean="0"/>
              <a:t>7/22/2009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81F7-059B-4E1D-A1AE-B18720CF4C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BE62-5DBE-471F-BA74-2E2A76A031BE}" type="datetimeFigureOut">
              <a:rPr lang="en-US" smtClean="0"/>
              <a:t>7/22/2009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81F7-059B-4E1D-A1AE-B18720CF4C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BE62-5DBE-471F-BA74-2E2A76A031BE}" type="datetimeFigureOut">
              <a:rPr lang="en-US" smtClean="0"/>
              <a:t>7/22/2009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81F7-059B-4E1D-A1AE-B18720CF4C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BE62-5DBE-471F-BA74-2E2A76A031BE}" type="datetimeFigureOut">
              <a:rPr lang="en-US" smtClean="0"/>
              <a:t>7/22/2009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81F7-059B-4E1D-A1AE-B18720CF4C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BE62-5DBE-471F-BA74-2E2A76A031BE}" type="datetimeFigureOut">
              <a:rPr lang="en-US" smtClean="0"/>
              <a:t>7/22/2009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81F7-059B-4E1D-A1AE-B18720CF4C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BE62-5DBE-471F-BA74-2E2A76A031BE}" type="datetimeFigureOut">
              <a:rPr lang="en-US" smtClean="0"/>
              <a:t>7/22/2009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81F7-059B-4E1D-A1AE-B18720CF4C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8BE62-5DBE-471F-BA74-2E2A76A031BE}" type="datetimeFigureOut">
              <a:rPr lang="en-US" smtClean="0"/>
              <a:t>7/22/2009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781F7-059B-4E1D-A1AE-B18720CF4CC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2667000" y="304800"/>
            <a:ext cx="1371600" cy="609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Going Home</a:t>
            </a:r>
            <a:endParaRPr lang="en-US" dirty="0"/>
          </a:p>
        </p:txBody>
      </p:sp>
      <p:sp>
        <p:nvSpPr>
          <p:cNvPr id="5" name="Flowchart: Process 4"/>
          <p:cNvSpPr/>
          <p:nvPr/>
        </p:nvSpPr>
        <p:spPr>
          <a:xfrm>
            <a:off x="2514600" y="1143000"/>
            <a:ext cx="1752600" cy="685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Check Time and Car Keys</a:t>
            </a:r>
          </a:p>
        </p:txBody>
      </p:sp>
      <p:sp>
        <p:nvSpPr>
          <p:cNvPr id="6" name="Flowchart: Decision 5"/>
          <p:cNvSpPr/>
          <p:nvPr/>
        </p:nvSpPr>
        <p:spPr>
          <a:xfrm>
            <a:off x="2590800" y="3276600"/>
            <a:ext cx="1752600" cy="10668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Time 3:00 ?</a:t>
            </a:r>
            <a:endParaRPr lang="en-US" dirty="0"/>
          </a:p>
        </p:txBody>
      </p:sp>
      <p:sp>
        <p:nvSpPr>
          <p:cNvPr id="7" name="Flowchart: Decision 6"/>
          <p:cNvSpPr/>
          <p:nvPr/>
        </p:nvSpPr>
        <p:spPr>
          <a:xfrm>
            <a:off x="2590800" y="5638800"/>
            <a:ext cx="1752600" cy="10668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Traffic Jam?</a:t>
            </a:r>
            <a:endParaRPr lang="en-US" dirty="0"/>
          </a:p>
        </p:txBody>
      </p:sp>
      <p:sp>
        <p:nvSpPr>
          <p:cNvPr id="8" name="Flowchart: Decision 7"/>
          <p:cNvSpPr/>
          <p:nvPr/>
        </p:nvSpPr>
        <p:spPr>
          <a:xfrm>
            <a:off x="2590800" y="2057400"/>
            <a:ext cx="1752600" cy="10668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Have Keys?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>
            <a:off x="2895600" y="6934200"/>
            <a:ext cx="1295400" cy="990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Primary Route</a:t>
            </a:r>
            <a:endParaRPr lang="en-US" dirty="0"/>
          </a:p>
        </p:txBody>
      </p:sp>
      <p:sp>
        <p:nvSpPr>
          <p:cNvPr id="11" name="Flowchart: Process 10"/>
          <p:cNvSpPr/>
          <p:nvPr/>
        </p:nvSpPr>
        <p:spPr>
          <a:xfrm>
            <a:off x="5029200" y="6781800"/>
            <a:ext cx="1295400" cy="990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Alternative Route</a:t>
            </a:r>
            <a:endParaRPr lang="en-US" dirty="0"/>
          </a:p>
        </p:txBody>
      </p:sp>
      <p:sp>
        <p:nvSpPr>
          <p:cNvPr id="12" name="Flowchart: Process 11"/>
          <p:cNvSpPr/>
          <p:nvPr/>
        </p:nvSpPr>
        <p:spPr>
          <a:xfrm>
            <a:off x="2895600" y="4495800"/>
            <a:ext cx="1295400" cy="990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Check Traffic Primary Route</a:t>
            </a:r>
            <a:endParaRPr lang="en-US" dirty="0"/>
          </a:p>
        </p:txBody>
      </p:sp>
      <p:sp>
        <p:nvSpPr>
          <p:cNvPr id="13" name="Flowchart: Alternate Process 12"/>
          <p:cNvSpPr/>
          <p:nvPr/>
        </p:nvSpPr>
        <p:spPr>
          <a:xfrm>
            <a:off x="3886200" y="8534400"/>
            <a:ext cx="1371600" cy="609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Arrive Safely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rot="10800000">
            <a:off x="1447800" y="26670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1524000" y="38100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3"/>
          </p:cNvCxnSpPr>
          <p:nvPr/>
        </p:nvCxnSpPr>
        <p:spPr>
          <a:xfrm>
            <a:off x="4343400" y="61722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3124994" y="11422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5219700" y="64389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5372894" y="80383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505200" y="8229600"/>
            <a:ext cx="2209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>
            <a:off x="3277394" y="67810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3353594" y="80764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5400000">
            <a:off x="4420394" y="83812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>
            <a:off x="3353594" y="55618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5400000">
            <a:off x="3353594" y="43426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5400000">
            <a:off x="3353594" y="31996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>
            <a:off x="3353594" y="19804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5400000" flipH="1" flipV="1">
            <a:off x="875506" y="3238500"/>
            <a:ext cx="12961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 flipH="1" flipV="1">
            <a:off x="952500" y="2019300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1524000" y="14478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724400" y="586740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1905000" y="3581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1905000" y="2438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3505200" y="6477000"/>
            <a:ext cx="22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</a:p>
          <a:p>
            <a:r>
              <a:rPr lang="en-US" dirty="0"/>
              <a:t>o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657600" y="2667000"/>
            <a:ext cx="38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</a:p>
          <a:p>
            <a:r>
              <a:rPr lang="en-US" dirty="0" smtClean="0"/>
              <a:t>E</a:t>
            </a:r>
          </a:p>
          <a:p>
            <a:r>
              <a:rPr lang="en-US" dirty="0" smtClean="0"/>
              <a:t>S</a:t>
            </a:r>
          </a:p>
          <a:p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3810000" y="3810000"/>
            <a:ext cx="38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</a:p>
          <a:p>
            <a:r>
              <a:rPr lang="en-US" dirty="0" smtClean="0"/>
              <a:t>E</a:t>
            </a:r>
          </a:p>
          <a:p>
            <a:r>
              <a:rPr lang="en-US" dirty="0" smtClean="0"/>
              <a:t>S</a:t>
            </a:r>
          </a:p>
          <a:p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0" y="6477000"/>
            <a:ext cx="24384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Sample Flow</a:t>
            </a:r>
          </a:p>
          <a:p>
            <a:pPr algn="ctr"/>
            <a:r>
              <a:rPr 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Chart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0" y="80772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Teacher Going Home From School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46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Joyner</dc:creator>
  <cp:lastModifiedBy>Dr. Joyner</cp:lastModifiedBy>
  <cp:revision>3</cp:revision>
  <dcterms:created xsi:type="dcterms:W3CDTF">2009-07-22T12:38:53Z</dcterms:created>
  <dcterms:modified xsi:type="dcterms:W3CDTF">2009-07-22T14:32:08Z</dcterms:modified>
</cp:coreProperties>
</file>