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58"/>
  </p:notesMasterIdLst>
  <p:sldIdLst>
    <p:sldId id="256" r:id="rId2"/>
    <p:sldId id="293" r:id="rId3"/>
    <p:sldId id="299" r:id="rId4"/>
    <p:sldId id="294" r:id="rId5"/>
    <p:sldId id="273" r:id="rId6"/>
    <p:sldId id="257" r:id="rId7"/>
    <p:sldId id="279" r:id="rId8"/>
    <p:sldId id="282" r:id="rId9"/>
    <p:sldId id="295" r:id="rId10"/>
    <p:sldId id="283" r:id="rId11"/>
    <p:sldId id="292" r:id="rId12"/>
    <p:sldId id="284" r:id="rId13"/>
    <p:sldId id="285" r:id="rId14"/>
    <p:sldId id="286" r:id="rId15"/>
    <p:sldId id="296" r:id="rId16"/>
    <p:sldId id="261" r:id="rId17"/>
    <p:sldId id="281" r:id="rId18"/>
    <p:sldId id="274" r:id="rId19"/>
    <p:sldId id="297" r:id="rId20"/>
    <p:sldId id="263" r:id="rId21"/>
    <p:sldId id="264" r:id="rId22"/>
    <p:sldId id="288" r:id="rId23"/>
    <p:sldId id="289" r:id="rId24"/>
    <p:sldId id="290" r:id="rId25"/>
    <p:sldId id="298" r:id="rId26"/>
    <p:sldId id="267" r:id="rId27"/>
    <p:sldId id="291" r:id="rId28"/>
    <p:sldId id="268" r:id="rId29"/>
    <p:sldId id="269" r:id="rId30"/>
    <p:sldId id="323" r:id="rId31"/>
    <p:sldId id="324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25" r:id="rId41"/>
    <p:sldId id="309" r:id="rId42"/>
    <p:sldId id="310" r:id="rId43"/>
    <p:sldId id="326" r:id="rId44"/>
    <p:sldId id="311" r:id="rId45"/>
    <p:sldId id="312" r:id="rId46"/>
    <p:sldId id="313" r:id="rId47"/>
    <p:sldId id="314" r:id="rId48"/>
    <p:sldId id="315" r:id="rId49"/>
    <p:sldId id="316" r:id="rId50"/>
    <p:sldId id="318" r:id="rId51"/>
    <p:sldId id="317" r:id="rId52"/>
    <p:sldId id="319" r:id="rId53"/>
    <p:sldId id="327" r:id="rId54"/>
    <p:sldId id="320" r:id="rId55"/>
    <p:sldId id="321" r:id="rId56"/>
    <p:sldId id="322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6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3BED84-1D0D-4AC8-BD42-3973E65A074D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E97EB6F-5184-4F2F-ABFE-7DE15ABFCDC4}">
      <dgm:prSet phldrT="[Text]"/>
      <dgm:spPr/>
      <dgm:t>
        <a:bodyPr/>
        <a:lstStyle/>
        <a:p>
          <a:r>
            <a:rPr lang="en-US" dirty="0" smtClean="0"/>
            <a:t>Are these moderate length runs ? (Average size&gt;4)</a:t>
          </a:r>
          <a:endParaRPr lang="en-US" dirty="0"/>
        </a:p>
      </dgm:t>
    </dgm:pt>
    <dgm:pt modelId="{F6AD493F-F57B-4A7C-A215-103E78479D28}" type="parTrans" cxnId="{1E358261-E99C-4E64-8E1C-3AE442BC7ACA}">
      <dgm:prSet/>
      <dgm:spPr/>
      <dgm:t>
        <a:bodyPr/>
        <a:lstStyle/>
        <a:p>
          <a:endParaRPr lang="en-US"/>
        </a:p>
      </dgm:t>
    </dgm:pt>
    <dgm:pt modelId="{7CF58890-90AF-44A9-A500-E4AF1D6D0347}" type="sibTrans" cxnId="{1E358261-E99C-4E64-8E1C-3AE442BC7ACA}">
      <dgm:prSet/>
      <dgm:spPr/>
      <dgm:t>
        <a:bodyPr/>
        <a:lstStyle/>
        <a:p>
          <a:endParaRPr lang="en-US"/>
        </a:p>
      </dgm:t>
    </dgm:pt>
    <dgm:pt modelId="{69F6E9ED-E916-48C5-9F44-2C17CA24B875}">
      <dgm:prSet phldrT="[Text]"/>
      <dgm:spPr/>
      <dgm:t>
        <a:bodyPr/>
        <a:lstStyle/>
        <a:p>
          <a:r>
            <a:rPr lang="en-US" dirty="0" smtClean="0"/>
            <a:t>Solution: Compress columns with RLE.</a:t>
          </a:r>
          <a:endParaRPr lang="en-US" dirty="0"/>
        </a:p>
      </dgm:t>
    </dgm:pt>
    <dgm:pt modelId="{4DA08F26-DDBA-4DC7-84F7-36FAC271F54C}" type="parTrans" cxnId="{E4846820-8D29-4CCD-9617-734F17C57A13}">
      <dgm:prSet/>
      <dgm:spPr/>
      <dgm:t>
        <a:bodyPr/>
        <a:lstStyle/>
        <a:p>
          <a:endParaRPr lang="en-US"/>
        </a:p>
      </dgm:t>
    </dgm:pt>
    <dgm:pt modelId="{7C69DB8C-61DF-4630-B11C-8A8B2D374423}" type="sibTrans" cxnId="{E4846820-8D29-4CCD-9617-734F17C57A13}">
      <dgm:prSet/>
      <dgm:spPr/>
      <dgm:t>
        <a:bodyPr/>
        <a:lstStyle/>
        <a:p>
          <a:endParaRPr lang="en-US"/>
        </a:p>
      </dgm:t>
    </dgm:pt>
    <dgm:pt modelId="{896F9655-AB66-42ED-A9BE-276337DC3114}">
      <dgm:prSet phldrT="[Text]"/>
      <dgm:spPr/>
      <dgm:t>
        <a:bodyPr/>
        <a:lstStyle/>
        <a:p>
          <a:r>
            <a:rPr lang="en-US" dirty="0" smtClean="0"/>
            <a:t>Is the number of distinct values large (&gt;50,000) ?</a:t>
          </a:r>
          <a:endParaRPr lang="en-US" dirty="0"/>
        </a:p>
      </dgm:t>
    </dgm:pt>
    <dgm:pt modelId="{8E5C16C8-D40F-448B-8B49-EEADC4AA51C1}" type="parTrans" cxnId="{3AB3FCD4-81EA-4B0D-A902-6FF56C29F7E1}">
      <dgm:prSet/>
      <dgm:spPr/>
      <dgm:t>
        <a:bodyPr/>
        <a:lstStyle/>
        <a:p>
          <a:endParaRPr lang="en-US"/>
        </a:p>
      </dgm:t>
    </dgm:pt>
    <dgm:pt modelId="{E4DC5F45-5E31-4579-BAA3-5B415A9AB670}" type="sibTrans" cxnId="{3AB3FCD4-81EA-4B0D-A902-6FF56C29F7E1}">
      <dgm:prSet/>
      <dgm:spPr/>
      <dgm:t>
        <a:bodyPr/>
        <a:lstStyle/>
        <a:p>
          <a:endParaRPr lang="en-US"/>
        </a:p>
      </dgm:t>
    </dgm:pt>
    <dgm:pt modelId="{1DF2A378-52B5-4A25-BBA9-B842158755B0}">
      <dgm:prSet phldrT="[Text]"/>
      <dgm:spPr/>
      <dgm:t>
        <a:bodyPr/>
        <a:lstStyle/>
        <a:p>
          <a:r>
            <a:rPr lang="en-US" dirty="0" smtClean="0"/>
            <a:t>Is this column likely to be used in a contiguous fashion ?</a:t>
          </a:r>
          <a:endParaRPr lang="en-US" dirty="0"/>
        </a:p>
      </dgm:t>
    </dgm:pt>
    <dgm:pt modelId="{9F85B0F7-0BC0-4A53-BB0C-06CE7283CB0C}" type="parTrans" cxnId="{26F5260D-4EA6-4909-8F0A-3F0E2E2FFF4E}">
      <dgm:prSet/>
      <dgm:spPr/>
      <dgm:t>
        <a:bodyPr/>
        <a:lstStyle/>
        <a:p>
          <a:endParaRPr lang="en-US"/>
        </a:p>
      </dgm:t>
    </dgm:pt>
    <dgm:pt modelId="{ED9C8357-CB30-4082-BD2B-E183DB3A7A82}" type="sibTrans" cxnId="{26F5260D-4EA6-4909-8F0A-3F0E2E2FFF4E}">
      <dgm:prSet/>
      <dgm:spPr/>
      <dgm:t>
        <a:bodyPr/>
        <a:lstStyle/>
        <a:p>
          <a:endParaRPr lang="en-US"/>
        </a:p>
      </dgm:t>
    </dgm:pt>
    <dgm:pt modelId="{34BD816B-B5F3-49F4-8A47-DBAE5D0B064F}">
      <dgm:prSet phldrT="[Text]"/>
      <dgm:spPr/>
      <dgm:t>
        <a:bodyPr/>
        <a:lstStyle/>
        <a:p>
          <a:r>
            <a:rPr lang="en-US" dirty="0" smtClean="0"/>
            <a:t>Does the data exhibit good locality ?</a:t>
          </a:r>
          <a:endParaRPr lang="en-US" dirty="0"/>
        </a:p>
      </dgm:t>
    </dgm:pt>
    <dgm:pt modelId="{DBBAAF49-FD66-4E01-9F81-FE07F0805C99}" type="parTrans" cxnId="{54747556-E780-44E0-88AA-5F38AAA8A8EA}">
      <dgm:prSet/>
      <dgm:spPr/>
      <dgm:t>
        <a:bodyPr/>
        <a:lstStyle/>
        <a:p>
          <a:endParaRPr lang="en-US"/>
        </a:p>
      </dgm:t>
    </dgm:pt>
    <dgm:pt modelId="{86B5F4C1-6040-48F6-8107-DFF2FA3A8932}" type="sibTrans" cxnId="{54747556-E780-44E0-88AA-5F38AAA8A8EA}">
      <dgm:prSet/>
      <dgm:spPr/>
      <dgm:t>
        <a:bodyPr/>
        <a:lstStyle/>
        <a:p>
          <a:endParaRPr lang="en-US"/>
        </a:p>
      </dgm:t>
    </dgm:pt>
    <dgm:pt modelId="{2317C1CE-42D5-47C7-86A6-61FD7A2FA1A4}">
      <dgm:prSet phldrT="[Text]"/>
      <dgm:spPr/>
      <dgm:t>
        <a:bodyPr/>
        <a:lstStyle/>
        <a:p>
          <a:r>
            <a:rPr lang="en-US" dirty="0" smtClean="0"/>
            <a:t>Solution: Use Dictionary Encoding</a:t>
          </a:r>
          <a:endParaRPr lang="en-US" dirty="0"/>
        </a:p>
      </dgm:t>
    </dgm:pt>
    <dgm:pt modelId="{99DC1592-2DBD-47F6-AAFC-63B2DBFDA56E}" type="parTrans" cxnId="{3BB53A3B-698C-46B3-ACD3-3430442737BD}">
      <dgm:prSet/>
      <dgm:spPr/>
      <dgm:t>
        <a:bodyPr/>
        <a:lstStyle/>
        <a:p>
          <a:endParaRPr lang="en-US"/>
        </a:p>
      </dgm:t>
    </dgm:pt>
    <dgm:pt modelId="{EAFDAA6F-49DB-4ECB-8D41-6ADB07CAA83A}" type="sibTrans" cxnId="{3BB53A3B-698C-46B3-ACD3-3430442737BD}">
      <dgm:prSet/>
      <dgm:spPr/>
      <dgm:t>
        <a:bodyPr/>
        <a:lstStyle/>
        <a:p>
          <a:endParaRPr lang="en-US"/>
        </a:p>
      </dgm:t>
    </dgm:pt>
    <dgm:pt modelId="{75B49B38-7A1A-4B33-9B77-3FF026C18D0D}">
      <dgm:prSet phldrT="[Text]"/>
      <dgm:spPr/>
      <dgm:t>
        <a:bodyPr/>
        <a:lstStyle/>
        <a:p>
          <a:r>
            <a:rPr lang="en-US" dirty="0" smtClean="0"/>
            <a:t>Is the number of distinct values &gt; 50</a:t>
          </a:r>
          <a:endParaRPr lang="en-US" dirty="0"/>
        </a:p>
      </dgm:t>
    </dgm:pt>
    <dgm:pt modelId="{D1E91B0B-6467-43E2-978B-B2C1AF02A05B}" type="parTrans" cxnId="{B8880C38-15A8-4814-9CF0-34769F97C586}">
      <dgm:prSet/>
      <dgm:spPr/>
      <dgm:t>
        <a:bodyPr/>
        <a:lstStyle/>
        <a:p>
          <a:endParaRPr lang="en-US"/>
        </a:p>
      </dgm:t>
    </dgm:pt>
    <dgm:pt modelId="{04273C4B-732F-4143-9910-7B0F43A2AF0A}" type="sibTrans" cxnId="{B8880C38-15A8-4814-9CF0-34769F97C586}">
      <dgm:prSet/>
      <dgm:spPr/>
      <dgm:t>
        <a:bodyPr/>
        <a:lstStyle/>
        <a:p>
          <a:endParaRPr lang="en-US"/>
        </a:p>
      </dgm:t>
    </dgm:pt>
    <dgm:pt modelId="{74839BD1-6643-4F72-A258-F0F823047552}">
      <dgm:prSet phldrT="[Text]"/>
      <dgm:spPr/>
      <dgm:t>
        <a:bodyPr/>
        <a:lstStyle/>
        <a:p>
          <a:r>
            <a:rPr lang="en-US" dirty="0" smtClean="0"/>
            <a:t>Solution: Use Dictionary Encoding</a:t>
          </a:r>
          <a:endParaRPr lang="en-US" dirty="0"/>
        </a:p>
      </dgm:t>
    </dgm:pt>
    <dgm:pt modelId="{095DAB7B-19A1-4429-92B8-A21EFD6CED44}" type="parTrans" cxnId="{C6434F65-2F8D-4830-B6BE-30FCE52959BB}">
      <dgm:prSet/>
      <dgm:spPr/>
      <dgm:t>
        <a:bodyPr/>
        <a:lstStyle/>
        <a:p>
          <a:endParaRPr lang="en-US"/>
        </a:p>
      </dgm:t>
    </dgm:pt>
    <dgm:pt modelId="{04A2AC12-E495-459A-B697-C882DB149B59}" type="sibTrans" cxnId="{C6434F65-2F8D-4830-B6BE-30FCE52959BB}">
      <dgm:prSet/>
      <dgm:spPr/>
      <dgm:t>
        <a:bodyPr/>
        <a:lstStyle/>
        <a:p>
          <a:endParaRPr lang="en-US"/>
        </a:p>
      </dgm:t>
    </dgm:pt>
    <dgm:pt modelId="{BA3D2FB9-D49C-4744-87C9-394163390505}">
      <dgm:prSet phldrT="[Text]"/>
      <dgm:spPr/>
      <dgm:t>
        <a:bodyPr/>
        <a:lstStyle/>
        <a:p>
          <a:r>
            <a:rPr lang="en-US" dirty="0" smtClean="0"/>
            <a:t>Solution: Use Bit Vector Encoding.</a:t>
          </a:r>
          <a:endParaRPr lang="en-US" dirty="0"/>
        </a:p>
      </dgm:t>
    </dgm:pt>
    <dgm:pt modelId="{E80CD085-DB7A-4C97-88DB-304E6106618F}" type="parTrans" cxnId="{523CFF76-4DD6-464D-8009-ABB2F75C8C74}">
      <dgm:prSet/>
      <dgm:spPr/>
      <dgm:t>
        <a:bodyPr/>
        <a:lstStyle/>
        <a:p>
          <a:endParaRPr lang="en-US"/>
        </a:p>
      </dgm:t>
    </dgm:pt>
    <dgm:pt modelId="{B469E9B6-622B-4716-BBBD-B66740BF5B5E}" type="sibTrans" cxnId="{523CFF76-4DD6-464D-8009-ABB2F75C8C74}">
      <dgm:prSet/>
      <dgm:spPr/>
      <dgm:t>
        <a:bodyPr/>
        <a:lstStyle/>
        <a:p>
          <a:endParaRPr lang="en-US"/>
        </a:p>
      </dgm:t>
    </dgm:pt>
    <dgm:pt modelId="{6EC27D3C-6823-41D8-9BA2-751A3AA9E85A}">
      <dgm:prSet phldrT="[Text]"/>
      <dgm:spPr/>
      <dgm:t>
        <a:bodyPr/>
        <a:lstStyle/>
        <a:p>
          <a:r>
            <a:rPr lang="en-US" dirty="0" smtClean="0"/>
            <a:t>Solution: Use LZ</a:t>
          </a:r>
          <a:endParaRPr lang="en-US" dirty="0"/>
        </a:p>
      </dgm:t>
    </dgm:pt>
    <dgm:pt modelId="{1A383866-62DE-49C9-9B8F-B09608D21545}" type="parTrans" cxnId="{165073DE-63E3-49FF-9DA1-CF08E026A211}">
      <dgm:prSet/>
      <dgm:spPr/>
      <dgm:t>
        <a:bodyPr/>
        <a:lstStyle/>
        <a:p>
          <a:endParaRPr lang="en-US"/>
        </a:p>
      </dgm:t>
    </dgm:pt>
    <dgm:pt modelId="{CF5D2845-929F-4B4B-AAB7-D8D00ABC204C}" type="sibTrans" cxnId="{165073DE-63E3-49FF-9DA1-CF08E026A211}">
      <dgm:prSet/>
      <dgm:spPr/>
      <dgm:t>
        <a:bodyPr/>
        <a:lstStyle/>
        <a:p>
          <a:endParaRPr lang="en-US"/>
        </a:p>
      </dgm:t>
    </dgm:pt>
    <dgm:pt modelId="{C460BA5D-2479-40EF-BC13-DDABE9202FE6}">
      <dgm:prSet phldrT="[Text]"/>
      <dgm:spPr/>
      <dgm:t>
        <a:bodyPr/>
        <a:lstStyle/>
        <a:p>
          <a:r>
            <a:rPr lang="en-US" dirty="0" smtClean="0"/>
            <a:t>Solution: Don’t compress</a:t>
          </a:r>
          <a:endParaRPr lang="en-US" dirty="0"/>
        </a:p>
      </dgm:t>
    </dgm:pt>
    <dgm:pt modelId="{3EE71B43-BD84-4A29-ABFB-45092F2C4F0E}" type="parTrans" cxnId="{69127269-5891-4A49-9C22-46C2A99A5AAC}">
      <dgm:prSet/>
      <dgm:spPr/>
      <dgm:t>
        <a:bodyPr/>
        <a:lstStyle/>
        <a:p>
          <a:endParaRPr lang="en-US"/>
        </a:p>
      </dgm:t>
    </dgm:pt>
    <dgm:pt modelId="{779513F7-59CC-46B0-BAEA-A9C5D6D10988}" type="sibTrans" cxnId="{69127269-5891-4A49-9C22-46C2A99A5AAC}">
      <dgm:prSet/>
      <dgm:spPr/>
      <dgm:t>
        <a:bodyPr/>
        <a:lstStyle/>
        <a:p>
          <a:endParaRPr lang="en-US"/>
        </a:p>
      </dgm:t>
    </dgm:pt>
    <dgm:pt modelId="{E0E15FC6-BD40-41F2-8E5F-C499408BB36B}" type="pres">
      <dgm:prSet presAssocID="{B23BED84-1D0D-4AC8-BD42-3973E65A07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5991B52-D2B9-4788-9914-AF28CAAE60BB}" type="pres">
      <dgm:prSet presAssocID="{2E97EB6F-5184-4F2F-ABFE-7DE15ABFCDC4}" presName="hierRoot1" presStyleCnt="0">
        <dgm:presLayoutVars>
          <dgm:hierBranch val="init"/>
        </dgm:presLayoutVars>
      </dgm:prSet>
      <dgm:spPr/>
    </dgm:pt>
    <dgm:pt modelId="{008DFEA0-55C2-4B9F-82A0-D48DB526D03D}" type="pres">
      <dgm:prSet presAssocID="{2E97EB6F-5184-4F2F-ABFE-7DE15ABFCDC4}" presName="rootComposite1" presStyleCnt="0"/>
      <dgm:spPr/>
    </dgm:pt>
    <dgm:pt modelId="{4C52CEC5-C46F-4BA0-9E0B-463C5245D5FD}" type="pres">
      <dgm:prSet presAssocID="{2E97EB6F-5184-4F2F-ABFE-7DE15ABFCDC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FE6E0B-8172-4BA9-A520-F316F68DD835}" type="pres">
      <dgm:prSet presAssocID="{2E97EB6F-5184-4F2F-ABFE-7DE15ABFCDC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F3E9D40-5E57-4B45-B166-FFEA96DDB52D}" type="pres">
      <dgm:prSet presAssocID="{2E97EB6F-5184-4F2F-ABFE-7DE15ABFCDC4}" presName="hierChild2" presStyleCnt="0"/>
      <dgm:spPr/>
    </dgm:pt>
    <dgm:pt modelId="{1F39D8DA-6307-4261-9070-50FD940713B0}" type="pres">
      <dgm:prSet presAssocID="{4DA08F26-DDBA-4DC7-84F7-36FAC271F54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8C96A3C6-7556-4AA2-9D4E-82B711800895}" type="pres">
      <dgm:prSet presAssocID="{69F6E9ED-E916-48C5-9F44-2C17CA24B875}" presName="hierRoot2" presStyleCnt="0">
        <dgm:presLayoutVars>
          <dgm:hierBranch val="init"/>
        </dgm:presLayoutVars>
      </dgm:prSet>
      <dgm:spPr/>
    </dgm:pt>
    <dgm:pt modelId="{A269523A-5D6E-4E3D-85B8-D22C679942F9}" type="pres">
      <dgm:prSet presAssocID="{69F6E9ED-E916-48C5-9F44-2C17CA24B875}" presName="rootComposite" presStyleCnt="0"/>
      <dgm:spPr/>
    </dgm:pt>
    <dgm:pt modelId="{02A3FE94-0FAC-492F-B023-CC50DB875E08}" type="pres">
      <dgm:prSet presAssocID="{69F6E9ED-E916-48C5-9F44-2C17CA24B875}" presName="rootText" presStyleLbl="node2" presStyleIdx="0" presStyleCnt="2" custLinFactX="-59456" custLinFactNeighborX="-100000" custLinFactNeighborY="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58B8F9-D287-4388-B755-125718C35991}" type="pres">
      <dgm:prSet presAssocID="{69F6E9ED-E916-48C5-9F44-2C17CA24B875}" presName="rootConnector" presStyleLbl="node2" presStyleIdx="0" presStyleCnt="2"/>
      <dgm:spPr/>
      <dgm:t>
        <a:bodyPr/>
        <a:lstStyle/>
        <a:p>
          <a:endParaRPr lang="en-US"/>
        </a:p>
      </dgm:t>
    </dgm:pt>
    <dgm:pt modelId="{50770507-A912-41B4-924F-336A6E7BAD8B}" type="pres">
      <dgm:prSet presAssocID="{69F6E9ED-E916-48C5-9F44-2C17CA24B875}" presName="hierChild4" presStyleCnt="0"/>
      <dgm:spPr/>
    </dgm:pt>
    <dgm:pt modelId="{B7F9F5FC-F3FA-49B3-A4BC-C5988A3A597B}" type="pres">
      <dgm:prSet presAssocID="{69F6E9ED-E916-48C5-9F44-2C17CA24B875}" presName="hierChild5" presStyleCnt="0"/>
      <dgm:spPr/>
    </dgm:pt>
    <dgm:pt modelId="{D6472EE9-BB38-49A2-BBAD-2EF7781A5E48}" type="pres">
      <dgm:prSet presAssocID="{8E5C16C8-D40F-448B-8B49-EEADC4AA51C1}" presName="Name37" presStyleLbl="parChTrans1D2" presStyleIdx="1" presStyleCnt="2"/>
      <dgm:spPr/>
      <dgm:t>
        <a:bodyPr/>
        <a:lstStyle/>
        <a:p>
          <a:endParaRPr lang="en-US"/>
        </a:p>
      </dgm:t>
    </dgm:pt>
    <dgm:pt modelId="{22D2B8A0-C4CC-43FF-9708-B4273EAFB111}" type="pres">
      <dgm:prSet presAssocID="{896F9655-AB66-42ED-A9BE-276337DC3114}" presName="hierRoot2" presStyleCnt="0">
        <dgm:presLayoutVars>
          <dgm:hierBranch val="init"/>
        </dgm:presLayoutVars>
      </dgm:prSet>
      <dgm:spPr/>
    </dgm:pt>
    <dgm:pt modelId="{DF9D5C72-EF0F-4305-970C-1032D5F404D2}" type="pres">
      <dgm:prSet presAssocID="{896F9655-AB66-42ED-A9BE-276337DC3114}" presName="rootComposite" presStyleCnt="0"/>
      <dgm:spPr/>
    </dgm:pt>
    <dgm:pt modelId="{62325CDE-A3BE-4ED4-97EE-BB2FFCCA127A}" type="pres">
      <dgm:prSet presAssocID="{896F9655-AB66-42ED-A9BE-276337DC3114}" presName="rootText" presStyleLbl="node2" presStyleIdx="1" presStyleCnt="2" custLinFactX="100000" custLinFactNeighborX="131245" custLinFactNeighborY="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6472A2-8FF2-45C9-AE44-32D775524C9A}" type="pres">
      <dgm:prSet presAssocID="{896F9655-AB66-42ED-A9BE-276337DC3114}" presName="rootConnector" presStyleLbl="node2" presStyleIdx="1" presStyleCnt="2"/>
      <dgm:spPr/>
      <dgm:t>
        <a:bodyPr/>
        <a:lstStyle/>
        <a:p>
          <a:endParaRPr lang="en-US"/>
        </a:p>
      </dgm:t>
    </dgm:pt>
    <dgm:pt modelId="{F824800B-5530-4E0E-BD0F-73F73640E1AA}" type="pres">
      <dgm:prSet presAssocID="{896F9655-AB66-42ED-A9BE-276337DC3114}" presName="hierChild4" presStyleCnt="0"/>
      <dgm:spPr/>
    </dgm:pt>
    <dgm:pt modelId="{06724404-DD0E-476B-A142-93168A106025}" type="pres">
      <dgm:prSet presAssocID="{9F85B0F7-0BC0-4A53-BB0C-06CE7283CB0C}" presName="Name37" presStyleLbl="parChTrans1D3" presStyleIdx="0" presStyleCnt="2"/>
      <dgm:spPr/>
      <dgm:t>
        <a:bodyPr/>
        <a:lstStyle/>
        <a:p>
          <a:endParaRPr lang="en-US"/>
        </a:p>
      </dgm:t>
    </dgm:pt>
    <dgm:pt modelId="{98FF5B31-AA99-4700-8B10-590107450375}" type="pres">
      <dgm:prSet presAssocID="{1DF2A378-52B5-4A25-BBA9-B842158755B0}" presName="hierRoot2" presStyleCnt="0">
        <dgm:presLayoutVars>
          <dgm:hierBranch val="init"/>
        </dgm:presLayoutVars>
      </dgm:prSet>
      <dgm:spPr/>
    </dgm:pt>
    <dgm:pt modelId="{F3F3F771-4B20-499B-8695-0A954DB1C3AF}" type="pres">
      <dgm:prSet presAssocID="{1DF2A378-52B5-4A25-BBA9-B842158755B0}" presName="rootComposite" presStyleCnt="0"/>
      <dgm:spPr/>
    </dgm:pt>
    <dgm:pt modelId="{4104F7D6-EF2E-4584-9E13-142310BB353B}" type="pres">
      <dgm:prSet presAssocID="{1DF2A378-52B5-4A25-BBA9-B842158755B0}" presName="rootText" presStyleLbl="node3" presStyleIdx="0" presStyleCnt="2" custLinFactNeighborX="-40460" custLinFactNeighborY="1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B0FC60-D330-4EA2-AD9C-0FAD565F9FC5}" type="pres">
      <dgm:prSet presAssocID="{1DF2A378-52B5-4A25-BBA9-B842158755B0}" presName="rootConnector" presStyleLbl="node3" presStyleIdx="0" presStyleCnt="2"/>
      <dgm:spPr/>
      <dgm:t>
        <a:bodyPr/>
        <a:lstStyle/>
        <a:p>
          <a:endParaRPr lang="en-US"/>
        </a:p>
      </dgm:t>
    </dgm:pt>
    <dgm:pt modelId="{166E7C92-4FA2-42D6-8F98-FCB9FC6FF418}" type="pres">
      <dgm:prSet presAssocID="{1DF2A378-52B5-4A25-BBA9-B842158755B0}" presName="hierChild4" presStyleCnt="0"/>
      <dgm:spPr/>
    </dgm:pt>
    <dgm:pt modelId="{8F19D9D2-6AF9-475E-946C-0996D2263D23}" type="pres">
      <dgm:prSet presAssocID="{99DC1592-2DBD-47F6-AAFC-63B2DBFDA56E}" presName="Name37" presStyleLbl="parChTrans1D4" presStyleIdx="0" presStyleCnt="6"/>
      <dgm:spPr/>
      <dgm:t>
        <a:bodyPr/>
        <a:lstStyle/>
        <a:p>
          <a:endParaRPr lang="en-US"/>
        </a:p>
      </dgm:t>
    </dgm:pt>
    <dgm:pt modelId="{1A59C5D8-CF26-4EFA-828D-B8C2AA324C07}" type="pres">
      <dgm:prSet presAssocID="{2317C1CE-42D5-47C7-86A6-61FD7A2FA1A4}" presName="hierRoot2" presStyleCnt="0">
        <dgm:presLayoutVars>
          <dgm:hierBranch val="init"/>
        </dgm:presLayoutVars>
      </dgm:prSet>
      <dgm:spPr/>
    </dgm:pt>
    <dgm:pt modelId="{CBCFB51E-6DC8-4264-B456-EFD0C52F6171}" type="pres">
      <dgm:prSet presAssocID="{2317C1CE-42D5-47C7-86A6-61FD7A2FA1A4}" presName="rootComposite" presStyleCnt="0"/>
      <dgm:spPr/>
    </dgm:pt>
    <dgm:pt modelId="{90CECB6B-6559-46E6-A9C0-DB9DEAFA66B1}" type="pres">
      <dgm:prSet presAssocID="{2317C1CE-42D5-47C7-86A6-61FD7A2FA1A4}" presName="rootText" presStyleLbl="node4" presStyleIdx="0" presStyleCnt="6" custLinFactX="-29206" custLinFactNeighborX="-100000" custLinFactNeighborY="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A59106-48F9-4D2A-8EA3-114E2770662D}" type="pres">
      <dgm:prSet presAssocID="{2317C1CE-42D5-47C7-86A6-61FD7A2FA1A4}" presName="rootConnector" presStyleLbl="node4" presStyleIdx="0" presStyleCnt="6"/>
      <dgm:spPr/>
      <dgm:t>
        <a:bodyPr/>
        <a:lstStyle/>
        <a:p>
          <a:endParaRPr lang="en-US"/>
        </a:p>
      </dgm:t>
    </dgm:pt>
    <dgm:pt modelId="{986B86EA-712E-4C54-94C0-E96E159F937E}" type="pres">
      <dgm:prSet presAssocID="{2317C1CE-42D5-47C7-86A6-61FD7A2FA1A4}" presName="hierChild4" presStyleCnt="0"/>
      <dgm:spPr/>
    </dgm:pt>
    <dgm:pt modelId="{3E5913CB-3157-4A9E-AB24-09EA364B5706}" type="pres">
      <dgm:prSet presAssocID="{2317C1CE-42D5-47C7-86A6-61FD7A2FA1A4}" presName="hierChild5" presStyleCnt="0"/>
      <dgm:spPr/>
    </dgm:pt>
    <dgm:pt modelId="{A8D2B3F5-37DD-48CA-A2AD-5AFCC70B3C9C}" type="pres">
      <dgm:prSet presAssocID="{D1E91B0B-6467-43E2-978B-B2C1AF02A05B}" presName="Name37" presStyleLbl="parChTrans1D4" presStyleIdx="1" presStyleCnt="6"/>
      <dgm:spPr/>
      <dgm:t>
        <a:bodyPr/>
        <a:lstStyle/>
        <a:p>
          <a:endParaRPr lang="en-US"/>
        </a:p>
      </dgm:t>
    </dgm:pt>
    <dgm:pt modelId="{AFD6BFCD-B2AF-4865-BE6C-3F75F749D2C4}" type="pres">
      <dgm:prSet presAssocID="{75B49B38-7A1A-4B33-9B77-3FF026C18D0D}" presName="hierRoot2" presStyleCnt="0">
        <dgm:presLayoutVars>
          <dgm:hierBranch val="init"/>
        </dgm:presLayoutVars>
      </dgm:prSet>
      <dgm:spPr/>
    </dgm:pt>
    <dgm:pt modelId="{7C5FE39F-06AF-49A0-A030-ACCB0CE26662}" type="pres">
      <dgm:prSet presAssocID="{75B49B38-7A1A-4B33-9B77-3FF026C18D0D}" presName="rootComposite" presStyleCnt="0"/>
      <dgm:spPr/>
    </dgm:pt>
    <dgm:pt modelId="{4884BE75-6712-4F38-A7B3-1BFB978A06A7}" type="pres">
      <dgm:prSet presAssocID="{75B49B38-7A1A-4B33-9B77-3FF026C18D0D}" presName="rootText" presStyleLbl="node4" presStyleIdx="1" presStyleCnt="6" custLinFactNeighborX="-1463" custLinFactNeighborY="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414CF2-CC08-4596-ABD0-AEDD6916CE3F}" type="pres">
      <dgm:prSet presAssocID="{75B49B38-7A1A-4B33-9B77-3FF026C18D0D}" presName="rootConnector" presStyleLbl="node4" presStyleIdx="1" presStyleCnt="6"/>
      <dgm:spPr/>
      <dgm:t>
        <a:bodyPr/>
        <a:lstStyle/>
        <a:p>
          <a:endParaRPr lang="en-US"/>
        </a:p>
      </dgm:t>
    </dgm:pt>
    <dgm:pt modelId="{5A2F1E01-1402-458D-8625-09A39115F15D}" type="pres">
      <dgm:prSet presAssocID="{75B49B38-7A1A-4B33-9B77-3FF026C18D0D}" presName="hierChild4" presStyleCnt="0"/>
      <dgm:spPr/>
    </dgm:pt>
    <dgm:pt modelId="{F7D5544F-7361-4EEC-8AD6-566A060EF85B}" type="pres">
      <dgm:prSet presAssocID="{095DAB7B-19A1-4429-92B8-A21EFD6CED44}" presName="Name37" presStyleLbl="parChTrans1D4" presStyleIdx="2" presStyleCnt="6"/>
      <dgm:spPr/>
      <dgm:t>
        <a:bodyPr/>
        <a:lstStyle/>
        <a:p>
          <a:endParaRPr lang="en-US"/>
        </a:p>
      </dgm:t>
    </dgm:pt>
    <dgm:pt modelId="{89E0F36A-E711-4789-A4DE-1482852C9564}" type="pres">
      <dgm:prSet presAssocID="{74839BD1-6643-4F72-A258-F0F823047552}" presName="hierRoot2" presStyleCnt="0">
        <dgm:presLayoutVars>
          <dgm:hierBranch val="init"/>
        </dgm:presLayoutVars>
      </dgm:prSet>
      <dgm:spPr/>
    </dgm:pt>
    <dgm:pt modelId="{FF6A2956-EB96-4DD7-8FF0-453D08A390F9}" type="pres">
      <dgm:prSet presAssocID="{74839BD1-6643-4F72-A258-F0F823047552}" presName="rootComposite" presStyleCnt="0"/>
      <dgm:spPr/>
    </dgm:pt>
    <dgm:pt modelId="{F91A99AC-5BF5-4719-9231-18348D6DB3BD}" type="pres">
      <dgm:prSet presAssocID="{74839BD1-6643-4F72-A258-F0F823047552}" presName="rootText" presStyleLbl="node4" presStyleIdx="2" presStyleCnt="6" custLinFactX="-33067" custLinFactNeighborX="-100000" custLinFactNeighborY="857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093B9F-7F6B-4AB4-B478-AAB0B45DA420}" type="pres">
      <dgm:prSet presAssocID="{74839BD1-6643-4F72-A258-F0F823047552}" presName="rootConnector" presStyleLbl="node4" presStyleIdx="2" presStyleCnt="6"/>
      <dgm:spPr/>
      <dgm:t>
        <a:bodyPr/>
        <a:lstStyle/>
        <a:p>
          <a:endParaRPr lang="en-US"/>
        </a:p>
      </dgm:t>
    </dgm:pt>
    <dgm:pt modelId="{4EE2A344-2137-43DE-8B73-36E8984602BA}" type="pres">
      <dgm:prSet presAssocID="{74839BD1-6643-4F72-A258-F0F823047552}" presName="hierChild4" presStyleCnt="0"/>
      <dgm:spPr/>
    </dgm:pt>
    <dgm:pt modelId="{F17C9F0F-C7E1-4D41-A2AD-6E3D539A224F}" type="pres">
      <dgm:prSet presAssocID="{74839BD1-6643-4F72-A258-F0F823047552}" presName="hierChild5" presStyleCnt="0"/>
      <dgm:spPr/>
    </dgm:pt>
    <dgm:pt modelId="{59E968DD-0E19-493E-8A97-9CEB9CFFA3A4}" type="pres">
      <dgm:prSet presAssocID="{E80CD085-DB7A-4C97-88DB-304E6106618F}" presName="Name37" presStyleLbl="parChTrans1D4" presStyleIdx="3" presStyleCnt="6"/>
      <dgm:spPr/>
      <dgm:t>
        <a:bodyPr/>
        <a:lstStyle/>
        <a:p>
          <a:endParaRPr lang="en-US"/>
        </a:p>
      </dgm:t>
    </dgm:pt>
    <dgm:pt modelId="{717397DE-5F8F-48B7-A48B-B67B34BA630E}" type="pres">
      <dgm:prSet presAssocID="{BA3D2FB9-D49C-4744-87C9-394163390505}" presName="hierRoot2" presStyleCnt="0">
        <dgm:presLayoutVars>
          <dgm:hierBranch val="init"/>
        </dgm:presLayoutVars>
      </dgm:prSet>
      <dgm:spPr/>
    </dgm:pt>
    <dgm:pt modelId="{5CA69AD4-DEEF-44AD-8C73-B2508A964A7F}" type="pres">
      <dgm:prSet presAssocID="{BA3D2FB9-D49C-4744-87C9-394163390505}" presName="rootComposite" presStyleCnt="0"/>
      <dgm:spPr/>
    </dgm:pt>
    <dgm:pt modelId="{0538F7DF-7E7B-4195-9B6A-B6BB9AA87BDE}" type="pres">
      <dgm:prSet presAssocID="{BA3D2FB9-D49C-4744-87C9-394163390505}" presName="rootText" presStyleLbl="node4" presStyleIdx="3" presStyleCnt="6" custLinFactNeighborX="-5142" custLinFactNeighborY="-562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557F71-B28B-4D13-9400-5C80AEDE417F}" type="pres">
      <dgm:prSet presAssocID="{BA3D2FB9-D49C-4744-87C9-394163390505}" presName="rootConnector" presStyleLbl="node4" presStyleIdx="3" presStyleCnt="6"/>
      <dgm:spPr/>
      <dgm:t>
        <a:bodyPr/>
        <a:lstStyle/>
        <a:p>
          <a:endParaRPr lang="en-US"/>
        </a:p>
      </dgm:t>
    </dgm:pt>
    <dgm:pt modelId="{32C150C7-AF5F-45C0-BFD2-5344251F2DAE}" type="pres">
      <dgm:prSet presAssocID="{BA3D2FB9-D49C-4744-87C9-394163390505}" presName="hierChild4" presStyleCnt="0"/>
      <dgm:spPr/>
    </dgm:pt>
    <dgm:pt modelId="{26EE8DFA-BCFC-498F-BFA9-5933D7B7FC25}" type="pres">
      <dgm:prSet presAssocID="{BA3D2FB9-D49C-4744-87C9-394163390505}" presName="hierChild5" presStyleCnt="0"/>
      <dgm:spPr/>
    </dgm:pt>
    <dgm:pt modelId="{943A3DDF-62F9-4447-A0C6-1D1AF7DAFF06}" type="pres">
      <dgm:prSet presAssocID="{75B49B38-7A1A-4B33-9B77-3FF026C18D0D}" presName="hierChild5" presStyleCnt="0"/>
      <dgm:spPr/>
    </dgm:pt>
    <dgm:pt modelId="{1940493C-6551-47EE-B426-22C12DEF6232}" type="pres">
      <dgm:prSet presAssocID="{1DF2A378-52B5-4A25-BBA9-B842158755B0}" presName="hierChild5" presStyleCnt="0"/>
      <dgm:spPr/>
    </dgm:pt>
    <dgm:pt modelId="{DAA343A6-03B5-4F39-8450-A4643E9FF8C9}" type="pres">
      <dgm:prSet presAssocID="{DBBAAF49-FD66-4E01-9F81-FE07F0805C99}" presName="Name37" presStyleLbl="parChTrans1D3" presStyleIdx="1" presStyleCnt="2"/>
      <dgm:spPr/>
      <dgm:t>
        <a:bodyPr/>
        <a:lstStyle/>
        <a:p>
          <a:endParaRPr lang="en-US"/>
        </a:p>
      </dgm:t>
    </dgm:pt>
    <dgm:pt modelId="{2099AD87-A795-41F0-A4C1-756273B7AC26}" type="pres">
      <dgm:prSet presAssocID="{34BD816B-B5F3-49F4-8A47-DBAE5D0B064F}" presName="hierRoot2" presStyleCnt="0">
        <dgm:presLayoutVars>
          <dgm:hierBranch val="init"/>
        </dgm:presLayoutVars>
      </dgm:prSet>
      <dgm:spPr/>
    </dgm:pt>
    <dgm:pt modelId="{5609B0B9-C54A-46AE-85DD-0E5900AC0DB7}" type="pres">
      <dgm:prSet presAssocID="{34BD816B-B5F3-49F4-8A47-DBAE5D0B064F}" presName="rootComposite" presStyleCnt="0"/>
      <dgm:spPr/>
    </dgm:pt>
    <dgm:pt modelId="{389271A5-B819-4653-B8E9-C4CBFA9709C3}" type="pres">
      <dgm:prSet presAssocID="{34BD816B-B5F3-49F4-8A47-DBAE5D0B064F}" presName="rootText" presStyleLbl="node3" presStyleIdx="1" presStyleCnt="2" custLinFactX="40495" custLinFactNeighborX="100000" custLinFactNeighborY="712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A71765-6130-457D-8458-847147EACB4E}" type="pres">
      <dgm:prSet presAssocID="{34BD816B-B5F3-49F4-8A47-DBAE5D0B064F}" presName="rootConnector" presStyleLbl="node3" presStyleIdx="1" presStyleCnt="2"/>
      <dgm:spPr/>
      <dgm:t>
        <a:bodyPr/>
        <a:lstStyle/>
        <a:p>
          <a:endParaRPr lang="en-US"/>
        </a:p>
      </dgm:t>
    </dgm:pt>
    <dgm:pt modelId="{CDEB0FD2-14FB-46BC-A8D1-9771D8970E52}" type="pres">
      <dgm:prSet presAssocID="{34BD816B-B5F3-49F4-8A47-DBAE5D0B064F}" presName="hierChild4" presStyleCnt="0"/>
      <dgm:spPr/>
    </dgm:pt>
    <dgm:pt modelId="{1DD4CA96-D9EF-4CFD-B0AE-9BACF65A9E6B}" type="pres">
      <dgm:prSet presAssocID="{1A383866-62DE-49C9-9B8F-B09608D21545}" presName="Name37" presStyleLbl="parChTrans1D4" presStyleIdx="4" presStyleCnt="6"/>
      <dgm:spPr/>
      <dgm:t>
        <a:bodyPr/>
        <a:lstStyle/>
        <a:p>
          <a:endParaRPr lang="en-US"/>
        </a:p>
      </dgm:t>
    </dgm:pt>
    <dgm:pt modelId="{E77BC192-62D6-4317-8228-C485EB5CBB8F}" type="pres">
      <dgm:prSet presAssocID="{6EC27D3C-6823-41D8-9BA2-751A3AA9E85A}" presName="hierRoot2" presStyleCnt="0">
        <dgm:presLayoutVars>
          <dgm:hierBranch val="init"/>
        </dgm:presLayoutVars>
      </dgm:prSet>
      <dgm:spPr/>
    </dgm:pt>
    <dgm:pt modelId="{5754C664-E07C-43E6-AE5E-9E7E085E2ADB}" type="pres">
      <dgm:prSet presAssocID="{6EC27D3C-6823-41D8-9BA2-751A3AA9E85A}" presName="rootComposite" presStyleCnt="0"/>
      <dgm:spPr/>
    </dgm:pt>
    <dgm:pt modelId="{7ADCD647-73B0-4069-A83B-E12168C958F9}" type="pres">
      <dgm:prSet presAssocID="{6EC27D3C-6823-41D8-9BA2-751A3AA9E85A}" presName="rootText" presStyleLbl="node4" presStyleIdx="4" presStyleCnt="6" custLinFactX="36815" custLinFactY="100000" custLinFactNeighborX="100000" custLinFactNeighborY="1277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FFCC1B-DA75-43EE-8758-91D3AE9E1C36}" type="pres">
      <dgm:prSet presAssocID="{6EC27D3C-6823-41D8-9BA2-751A3AA9E85A}" presName="rootConnector" presStyleLbl="node4" presStyleIdx="4" presStyleCnt="6"/>
      <dgm:spPr/>
      <dgm:t>
        <a:bodyPr/>
        <a:lstStyle/>
        <a:p>
          <a:endParaRPr lang="en-US"/>
        </a:p>
      </dgm:t>
    </dgm:pt>
    <dgm:pt modelId="{AC92634E-569B-4330-AFF7-77D6ECBD8A9E}" type="pres">
      <dgm:prSet presAssocID="{6EC27D3C-6823-41D8-9BA2-751A3AA9E85A}" presName="hierChild4" presStyleCnt="0"/>
      <dgm:spPr/>
    </dgm:pt>
    <dgm:pt modelId="{18A67D99-31C4-4887-84EA-204B5CCF448D}" type="pres">
      <dgm:prSet presAssocID="{6EC27D3C-6823-41D8-9BA2-751A3AA9E85A}" presName="hierChild5" presStyleCnt="0"/>
      <dgm:spPr/>
    </dgm:pt>
    <dgm:pt modelId="{3E31E0D8-8A37-4B2C-AE3E-AF2875713F57}" type="pres">
      <dgm:prSet presAssocID="{3EE71B43-BD84-4A29-ABFB-45092F2C4F0E}" presName="Name37" presStyleLbl="parChTrans1D4" presStyleIdx="5" presStyleCnt="6"/>
      <dgm:spPr/>
      <dgm:t>
        <a:bodyPr/>
        <a:lstStyle/>
        <a:p>
          <a:endParaRPr lang="en-US"/>
        </a:p>
      </dgm:t>
    </dgm:pt>
    <dgm:pt modelId="{61228E82-0BA8-42C3-9BF3-086FD52E4D07}" type="pres">
      <dgm:prSet presAssocID="{C460BA5D-2479-40EF-BC13-DDABE9202FE6}" presName="hierRoot2" presStyleCnt="0">
        <dgm:presLayoutVars>
          <dgm:hierBranch val="init"/>
        </dgm:presLayoutVars>
      </dgm:prSet>
      <dgm:spPr/>
    </dgm:pt>
    <dgm:pt modelId="{DBD9378D-6A71-412A-ADDA-F19D279D5747}" type="pres">
      <dgm:prSet presAssocID="{C460BA5D-2479-40EF-BC13-DDABE9202FE6}" presName="rootComposite" presStyleCnt="0"/>
      <dgm:spPr/>
    </dgm:pt>
    <dgm:pt modelId="{44DED5D3-EAC2-40DB-8A6F-9ED1D40553A4}" type="pres">
      <dgm:prSet presAssocID="{C460BA5D-2479-40EF-BC13-DDABE9202FE6}" presName="rootText" presStyleLbl="node4" presStyleIdx="5" presStyleCnt="6" custLinFactNeighborX="1783" custLinFactNeighborY="857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C06C58-BA77-4890-8DA6-CC01EF3AE611}" type="pres">
      <dgm:prSet presAssocID="{C460BA5D-2479-40EF-BC13-DDABE9202FE6}" presName="rootConnector" presStyleLbl="node4" presStyleIdx="5" presStyleCnt="6"/>
      <dgm:spPr/>
      <dgm:t>
        <a:bodyPr/>
        <a:lstStyle/>
        <a:p>
          <a:endParaRPr lang="en-US"/>
        </a:p>
      </dgm:t>
    </dgm:pt>
    <dgm:pt modelId="{D03810B7-316D-4DC0-B1FA-27B9ACBC25DD}" type="pres">
      <dgm:prSet presAssocID="{C460BA5D-2479-40EF-BC13-DDABE9202FE6}" presName="hierChild4" presStyleCnt="0"/>
      <dgm:spPr/>
    </dgm:pt>
    <dgm:pt modelId="{EBEA8F18-0D53-4C3E-B6E1-FA95519605C2}" type="pres">
      <dgm:prSet presAssocID="{C460BA5D-2479-40EF-BC13-DDABE9202FE6}" presName="hierChild5" presStyleCnt="0"/>
      <dgm:spPr/>
    </dgm:pt>
    <dgm:pt modelId="{7FDA4484-DB10-486B-80D8-4AA926AEF790}" type="pres">
      <dgm:prSet presAssocID="{34BD816B-B5F3-49F4-8A47-DBAE5D0B064F}" presName="hierChild5" presStyleCnt="0"/>
      <dgm:spPr/>
    </dgm:pt>
    <dgm:pt modelId="{B644BC5D-72F7-4396-8AB5-C35F5B73CB34}" type="pres">
      <dgm:prSet presAssocID="{896F9655-AB66-42ED-A9BE-276337DC3114}" presName="hierChild5" presStyleCnt="0"/>
      <dgm:spPr/>
    </dgm:pt>
    <dgm:pt modelId="{F7485915-5888-42A4-B74B-53B6C62AE48E}" type="pres">
      <dgm:prSet presAssocID="{2E97EB6F-5184-4F2F-ABFE-7DE15ABFCDC4}" presName="hierChild3" presStyleCnt="0"/>
      <dgm:spPr/>
    </dgm:pt>
  </dgm:ptLst>
  <dgm:cxnLst>
    <dgm:cxn modelId="{523CFF76-4DD6-464D-8009-ABB2F75C8C74}" srcId="{75B49B38-7A1A-4B33-9B77-3FF026C18D0D}" destId="{BA3D2FB9-D49C-4744-87C9-394163390505}" srcOrd="1" destOrd="0" parTransId="{E80CD085-DB7A-4C97-88DB-304E6106618F}" sibTransId="{B469E9B6-622B-4716-BBBD-B66740BF5B5E}"/>
    <dgm:cxn modelId="{90D59F5C-91EF-4D54-87AC-55F6F60CC615}" type="presOf" srcId="{1A383866-62DE-49C9-9B8F-B09608D21545}" destId="{1DD4CA96-D9EF-4CFD-B0AE-9BACF65A9E6B}" srcOrd="0" destOrd="0" presId="urn:microsoft.com/office/officeart/2005/8/layout/orgChart1"/>
    <dgm:cxn modelId="{47648528-FBE0-49CE-87A3-546E6E413CC1}" type="presOf" srcId="{34BD816B-B5F3-49F4-8A47-DBAE5D0B064F}" destId="{389271A5-B819-4653-B8E9-C4CBFA9709C3}" srcOrd="0" destOrd="0" presId="urn:microsoft.com/office/officeart/2005/8/layout/orgChart1"/>
    <dgm:cxn modelId="{C24CDBFB-733A-4845-80B7-95040DAC91F5}" type="presOf" srcId="{74839BD1-6643-4F72-A258-F0F823047552}" destId="{F91A99AC-5BF5-4719-9231-18348D6DB3BD}" srcOrd="0" destOrd="0" presId="urn:microsoft.com/office/officeart/2005/8/layout/orgChart1"/>
    <dgm:cxn modelId="{460D3043-59BA-4595-B94F-71D2DEC800FC}" type="presOf" srcId="{BA3D2FB9-D49C-4744-87C9-394163390505}" destId="{0538F7DF-7E7B-4195-9B6A-B6BB9AA87BDE}" srcOrd="0" destOrd="0" presId="urn:microsoft.com/office/officeart/2005/8/layout/orgChart1"/>
    <dgm:cxn modelId="{B07AFD1D-E3EA-4063-9AFD-03AE73690BC9}" type="presOf" srcId="{34BD816B-B5F3-49F4-8A47-DBAE5D0B064F}" destId="{C3A71765-6130-457D-8458-847147EACB4E}" srcOrd="1" destOrd="0" presId="urn:microsoft.com/office/officeart/2005/8/layout/orgChart1"/>
    <dgm:cxn modelId="{04FD496E-FACF-430A-A425-EF197EBD670C}" type="presOf" srcId="{896F9655-AB66-42ED-A9BE-276337DC3114}" destId="{3A6472A2-8FF2-45C9-AE44-32D775524C9A}" srcOrd="1" destOrd="0" presId="urn:microsoft.com/office/officeart/2005/8/layout/orgChart1"/>
    <dgm:cxn modelId="{DA836C59-1ADF-4C59-8ECA-BD054A49F605}" type="presOf" srcId="{4DA08F26-DDBA-4DC7-84F7-36FAC271F54C}" destId="{1F39D8DA-6307-4261-9070-50FD940713B0}" srcOrd="0" destOrd="0" presId="urn:microsoft.com/office/officeart/2005/8/layout/orgChart1"/>
    <dgm:cxn modelId="{708CFB6D-F02E-482E-9CC4-3D3171DEFB17}" type="presOf" srcId="{9F85B0F7-0BC0-4A53-BB0C-06CE7283CB0C}" destId="{06724404-DD0E-476B-A142-93168A106025}" srcOrd="0" destOrd="0" presId="urn:microsoft.com/office/officeart/2005/8/layout/orgChart1"/>
    <dgm:cxn modelId="{0608ECF6-6518-4B1E-A691-C3F8A514FC70}" type="presOf" srcId="{99DC1592-2DBD-47F6-AAFC-63B2DBFDA56E}" destId="{8F19D9D2-6AF9-475E-946C-0996D2263D23}" srcOrd="0" destOrd="0" presId="urn:microsoft.com/office/officeart/2005/8/layout/orgChart1"/>
    <dgm:cxn modelId="{5D6533B9-FAA9-4715-961F-60107533182A}" type="presOf" srcId="{69F6E9ED-E916-48C5-9F44-2C17CA24B875}" destId="{02A3FE94-0FAC-492F-B023-CC50DB875E08}" srcOrd="0" destOrd="0" presId="urn:microsoft.com/office/officeart/2005/8/layout/orgChart1"/>
    <dgm:cxn modelId="{5D786A01-D8B8-4472-BF7F-B263E23CFABC}" type="presOf" srcId="{095DAB7B-19A1-4429-92B8-A21EFD6CED44}" destId="{F7D5544F-7361-4EEC-8AD6-566A060EF85B}" srcOrd="0" destOrd="0" presId="urn:microsoft.com/office/officeart/2005/8/layout/orgChart1"/>
    <dgm:cxn modelId="{57476AF6-76CE-4B32-B9D0-B19830C31F2A}" type="presOf" srcId="{896F9655-AB66-42ED-A9BE-276337DC3114}" destId="{62325CDE-A3BE-4ED4-97EE-BB2FFCCA127A}" srcOrd="0" destOrd="0" presId="urn:microsoft.com/office/officeart/2005/8/layout/orgChart1"/>
    <dgm:cxn modelId="{3471D316-3B0E-433F-80D8-F02686A8D788}" type="presOf" srcId="{D1E91B0B-6467-43E2-978B-B2C1AF02A05B}" destId="{A8D2B3F5-37DD-48CA-A2AD-5AFCC70B3C9C}" srcOrd="0" destOrd="0" presId="urn:microsoft.com/office/officeart/2005/8/layout/orgChart1"/>
    <dgm:cxn modelId="{1E358261-E99C-4E64-8E1C-3AE442BC7ACA}" srcId="{B23BED84-1D0D-4AC8-BD42-3973E65A074D}" destId="{2E97EB6F-5184-4F2F-ABFE-7DE15ABFCDC4}" srcOrd="0" destOrd="0" parTransId="{F6AD493F-F57B-4A7C-A215-103E78479D28}" sibTransId="{7CF58890-90AF-44A9-A500-E4AF1D6D0347}"/>
    <dgm:cxn modelId="{5009A53B-C7A0-4259-95B1-16A3CD397627}" type="presOf" srcId="{B23BED84-1D0D-4AC8-BD42-3973E65A074D}" destId="{E0E15FC6-BD40-41F2-8E5F-C499408BB36B}" srcOrd="0" destOrd="0" presId="urn:microsoft.com/office/officeart/2005/8/layout/orgChart1"/>
    <dgm:cxn modelId="{0979FEFF-6808-4EB3-B3CA-CD15C80CA70D}" type="presOf" srcId="{1DF2A378-52B5-4A25-BBA9-B842158755B0}" destId="{59B0FC60-D330-4EA2-AD9C-0FAD565F9FC5}" srcOrd="1" destOrd="0" presId="urn:microsoft.com/office/officeart/2005/8/layout/orgChart1"/>
    <dgm:cxn modelId="{1FD30FC7-8C7B-47AD-90A0-F640FC37B9EE}" type="presOf" srcId="{DBBAAF49-FD66-4E01-9F81-FE07F0805C99}" destId="{DAA343A6-03B5-4F39-8450-A4643E9FF8C9}" srcOrd="0" destOrd="0" presId="urn:microsoft.com/office/officeart/2005/8/layout/orgChart1"/>
    <dgm:cxn modelId="{E4846820-8D29-4CCD-9617-734F17C57A13}" srcId="{2E97EB6F-5184-4F2F-ABFE-7DE15ABFCDC4}" destId="{69F6E9ED-E916-48C5-9F44-2C17CA24B875}" srcOrd="0" destOrd="0" parTransId="{4DA08F26-DDBA-4DC7-84F7-36FAC271F54C}" sibTransId="{7C69DB8C-61DF-4630-B11C-8A8B2D374423}"/>
    <dgm:cxn modelId="{4B21DE17-5DD5-43DD-B72D-3E3338EEF0EC}" type="presOf" srcId="{2317C1CE-42D5-47C7-86A6-61FD7A2FA1A4}" destId="{90CECB6B-6559-46E6-A9C0-DB9DEAFA66B1}" srcOrd="0" destOrd="0" presId="urn:microsoft.com/office/officeart/2005/8/layout/orgChart1"/>
    <dgm:cxn modelId="{165073DE-63E3-49FF-9DA1-CF08E026A211}" srcId="{34BD816B-B5F3-49F4-8A47-DBAE5D0B064F}" destId="{6EC27D3C-6823-41D8-9BA2-751A3AA9E85A}" srcOrd="0" destOrd="0" parTransId="{1A383866-62DE-49C9-9B8F-B09608D21545}" sibTransId="{CF5D2845-929F-4B4B-AAB7-D8D00ABC204C}"/>
    <dgm:cxn modelId="{54747556-E780-44E0-88AA-5F38AAA8A8EA}" srcId="{896F9655-AB66-42ED-A9BE-276337DC3114}" destId="{34BD816B-B5F3-49F4-8A47-DBAE5D0B064F}" srcOrd="1" destOrd="0" parTransId="{DBBAAF49-FD66-4E01-9F81-FE07F0805C99}" sibTransId="{86B5F4C1-6040-48F6-8107-DFF2FA3A8932}"/>
    <dgm:cxn modelId="{B8880C38-15A8-4814-9CF0-34769F97C586}" srcId="{1DF2A378-52B5-4A25-BBA9-B842158755B0}" destId="{75B49B38-7A1A-4B33-9B77-3FF026C18D0D}" srcOrd="1" destOrd="0" parTransId="{D1E91B0B-6467-43E2-978B-B2C1AF02A05B}" sibTransId="{04273C4B-732F-4143-9910-7B0F43A2AF0A}"/>
    <dgm:cxn modelId="{9EF304F1-3BB0-4032-BD44-0EB9BA5925B2}" type="presOf" srcId="{8E5C16C8-D40F-448B-8B49-EEADC4AA51C1}" destId="{D6472EE9-BB38-49A2-BBAD-2EF7781A5E48}" srcOrd="0" destOrd="0" presId="urn:microsoft.com/office/officeart/2005/8/layout/orgChart1"/>
    <dgm:cxn modelId="{F14F7EF8-25BD-4DEB-8F1B-C9C8AB09D002}" type="presOf" srcId="{2E97EB6F-5184-4F2F-ABFE-7DE15ABFCDC4}" destId="{4C52CEC5-C46F-4BA0-9E0B-463C5245D5FD}" srcOrd="0" destOrd="0" presId="urn:microsoft.com/office/officeart/2005/8/layout/orgChart1"/>
    <dgm:cxn modelId="{C6434F65-2F8D-4830-B6BE-30FCE52959BB}" srcId="{75B49B38-7A1A-4B33-9B77-3FF026C18D0D}" destId="{74839BD1-6643-4F72-A258-F0F823047552}" srcOrd="0" destOrd="0" parTransId="{095DAB7B-19A1-4429-92B8-A21EFD6CED44}" sibTransId="{04A2AC12-E495-459A-B697-C882DB149B59}"/>
    <dgm:cxn modelId="{6A79CF70-C2CC-4B8D-8A0D-D98B654D840F}" type="presOf" srcId="{C460BA5D-2479-40EF-BC13-DDABE9202FE6}" destId="{8FC06C58-BA77-4890-8DA6-CC01EF3AE611}" srcOrd="1" destOrd="0" presId="urn:microsoft.com/office/officeart/2005/8/layout/orgChart1"/>
    <dgm:cxn modelId="{453C2ED5-3287-4C05-AC17-53871770F458}" type="presOf" srcId="{74839BD1-6643-4F72-A258-F0F823047552}" destId="{0C093B9F-7F6B-4AB4-B478-AAB0B45DA420}" srcOrd="1" destOrd="0" presId="urn:microsoft.com/office/officeart/2005/8/layout/orgChart1"/>
    <dgm:cxn modelId="{1675571C-A6DA-4178-9BBD-F23DFFC7179B}" type="presOf" srcId="{1DF2A378-52B5-4A25-BBA9-B842158755B0}" destId="{4104F7D6-EF2E-4584-9E13-142310BB353B}" srcOrd="0" destOrd="0" presId="urn:microsoft.com/office/officeart/2005/8/layout/orgChart1"/>
    <dgm:cxn modelId="{A45D1988-7F86-4B16-AAF5-9C5EA81BB008}" type="presOf" srcId="{E80CD085-DB7A-4C97-88DB-304E6106618F}" destId="{59E968DD-0E19-493E-8A97-9CEB9CFFA3A4}" srcOrd="0" destOrd="0" presId="urn:microsoft.com/office/officeart/2005/8/layout/orgChart1"/>
    <dgm:cxn modelId="{1F3C612D-1B58-4AB9-A840-828A731A52E2}" type="presOf" srcId="{6EC27D3C-6823-41D8-9BA2-751A3AA9E85A}" destId="{7ADCD647-73B0-4069-A83B-E12168C958F9}" srcOrd="0" destOrd="0" presId="urn:microsoft.com/office/officeart/2005/8/layout/orgChart1"/>
    <dgm:cxn modelId="{315493D8-1C6B-46A1-BEA6-9DF495514FA2}" type="presOf" srcId="{2317C1CE-42D5-47C7-86A6-61FD7A2FA1A4}" destId="{10A59106-48F9-4D2A-8EA3-114E2770662D}" srcOrd="1" destOrd="0" presId="urn:microsoft.com/office/officeart/2005/8/layout/orgChart1"/>
    <dgm:cxn modelId="{3BB53A3B-698C-46B3-ACD3-3430442737BD}" srcId="{1DF2A378-52B5-4A25-BBA9-B842158755B0}" destId="{2317C1CE-42D5-47C7-86A6-61FD7A2FA1A4}" srcOrd="0" destOrd="0" parTransId="{99DC1592-2DBD-47F6-AAFC-63B2DBFDA56E}" sibTransId="{EAFDAA6F-49DB-4ECB-8D41-6ADB07CAA83A}"/>
    <dgm:cxn modelId="{DE2C3A42-FE06-48B0-8341-10B554374DFE}" type="presOf" srcId="{6EC27D3C-6823-41D8-9BA2-751A3AA9E85A}" destId="{8EFFCC1B-DA75-43EE-8758-91D3AE9E1C36}" srcOrd="1" destOrd="0" presId="urn:microsoft.com/office/officeart/2005/8/layout/orgChart1"/>
    <dgm:cxn modelId="{69127269-5891-4A49-9C22-46C2A99A5AAC}" srcId="{34BD816B-B5F3-49F4-8A47-DBAE5D0B064F}" destId="{C460BA5D-2479-40EF-BC13-DDABE9202FE6}" srcOrd="1" destOrd="0" parTransId="{3EE71B43-BD84-4A29-ABFB-45092F2C4F0E}" sibTransId="{779513F7-59CC-46B0-BAEA-A9C5D6D10988}"/>
    <dgm:cxn modelId="{26F5260D-4EA6-4909-8F0A-3F0E2E2FFF4E}" srcId="{896F9655-AB66-42ED-A9BE-276337DC3114}" destId="{1DF2A378-52B5-4A25-BBA9-B842158755B0}" srcOrd="0" destOrd="0" parTransId="{9F85B0F7-0BC0-4A53-BB0C-06CE7283CB0C}" sibTransId="{ED9C8357-CB30-4082-BD2B-E183DB3A7A82}"/>
    <dgm:cxn modelId="{26A34C8C-149D-4B30-8A6A-AE7DD8409274}" type="presOf" srcId="{C460BA5D-2479-40EF-BC13-DDABE9202FE6}" destId="{44DED5D3-EAC2-40DB-8A6F-9ED1D40553A4}" srcOrd="0" destOrd="0" presId="urn:microsoft.com/office/officeart/2005/8/layout/orgChart1"/>
    <dgm:cxn modelId="{4E5A018D-AE62-466B-95F9-B32C65686ED3}" type="presOf" srcId="{2E97EB6F-5184-4F2F-ABFE-7DE15ABFCDC4}" destId="{43FE6E0B-8172-4BA9-A520-F316F68DD835}" srcOrd="1" destOrd="0" presId="urn:microsoft.com/office/officeart/2005/8/layout/orgChart1"/>
    <dgm:cxn modelId="{2FD7F132-A913-4AFF-B301-8050FE22A2FC}" type="presOf" srcId="{75B49B38-7A1A-4B33-9B77-3FF026C18D0D}" destId="{39414CF2-CC08-4596-ABD0-AEDD6916CE3F}" srcOrd="1" destOrd="0" presId="urn:microsoft.com/office/officeart/2005/8/layout/orgChart1"/>
    <dgm:cxn modelId="{3AB3FCD4-81EA-4B0D-A902-6FF56C29F7E1}" srcId="{2E97EB6F-5184-4F2F-ABFE-7DE15ABFCDC4}" destId="{896F9655-AB66-42ED-A9BE-276337DC3114}" srcOrd="1" destOrd="0" parTransId="{8E5C16C8-D40F-448B-8B49-EEADC4AA51C1}" sibTransId="{E4DC5F45-5E31-4579-BAA3-5B415A9AB670}"/>
    <dgm:cxn modelId="{C1DD1B31-C2BB-4607-AAFD-170B86E4C18F}" type="presOf" srcId="{69F6E9ED-E916-48C5-9F44-2C17CA24B875}" destId="{4458B8F9-D287-4388-B755-125718C35991}" srcOrd="1" destOrd="0" presId="urn:microsoft.com/office/officeart/2005/8/layout/orgChart1"/>
    <dgm:cxn modelId="{4F1D6DAC-4CCE-4D1F-A89C-B761A739EE84}" type="presOf" srcId="{3EE71B43-BD84-4A29-ABFB-45092F2C4F0E}" destId="{3E31E0D8-8A37-4B2C-AE3E-AF2875713F57}" srcOrd="0" destOrd="0" presId="urn:microsoft.com/office/officeart/2005/8/layout/orgChart1"/>
    <dgm:cxn modelId="{D97A4235-5937-4260-AEBB-5ED9F35A3AAA}" type="presOf" srcId="{75B49B38-7A1A-4B33-9B77-3FF026C18D0D}" destId="{4884BE75-6712-4F38-A7B3-1BFB978A06A7}" srcOrd="0" destOrd="0" presId="urn:microsoft.com/office/officeart/2005/8/layout/orgChart1"/>
    <dgm:cxn modelId="{2D64C473-85CA-4849-8445-0E686F24DBAD}" type="presOf" srcId="{BA3D2FB9-D49C-4744-87C9-394163390505}" destId="{9B557F71-B28B-4D13-9400-5C80AEDE417F}" srcOrd="1" destOrd="0" presId="urn:microsoft.com/office/officeart/2005/8/layout/orgChart1"/>
    <dgm:cxn modelId="{35379E62-8DF5-4C2A-A60F-DF0BF6D40D41}" type="presParOf" srcId="{E0E15FC6-BD40-41F2-8E5F-C499408BB36B}" destId="{55991B52-D2B9-4788-9914-AF28CAAE60BB}" srcOrd="0" destOrd="0" presId="urn:microsoft.com/office/officeart/2005/8/layout/orgChart1"/>
    <dgm:cxn modelId="{4D4339C6-9A80-49F9-B165-72B56E288C5B}" type="presParOf" srcId="{55991B52-D2B9-4788-9914-AF28CAAE60BB}" destId="{008DFEA0-55C2-4B9F-82A0-D48DB526D03D}" srcOrd="0" destOrd="0" presId="urn:microsoft.com/office/officeart/2005/8/layout/orgChart1"/>
    <dgm:cxn modelId="{D2EA9C54-6C32-4028-AF60-71076E6BF65C}" type="presParOf" srcId="{008DFEA0-55C2-4B9F-82A0-D48DB526D03D}" destId="{4C52CEC5-C46F-4BA0-9E0B-463C5245D5FD}" srcOrd="0" destOrd="0" presId="urn:microsoft.com/office/officeart/2005/8/layout/orgChart1"/>
    <dgm:cxn modelId="{DEE65C52-60C9-43C0-B780-02E59597CE2C}" type="presParOf" srcId="{008DFEA0-55C2-4B9F-82A0-D48DB526D03D}" destId="{43FE6E0B-8172-4BA9-A520-F316F68DD835}" srcOrd="1" destOrd="0" presId="urn:microsoft.com/office/officeart/2005/8/layout/orgChart1"/>
    <dgm:cxn modelId="{1FDB89A0-06E4-4CBC-8084-42899BD60BD4}" type="presParOf" srcId="{55991B52-D2B9-4788-9914-AF28CAAE60BB}" destId="{9F3E9D40-5E57-4B45-B166-FFEA96DDB52D}" srcOrd="1" destOrd="0" presId="urn:microsoft.com/office/officeart/2005/8/layout/orgChart1"/>
    <dgm:cxn modelId="{2A1AB4BF-E231-4BA1-B2CF-31842BA793F6}" type="presParOf" srcId="{9F3E9D40-5E57-4B45-B166-FFEA96DDB52D}" destId="{1F39D8DA-6307-4261-9070-50FD940713B0}" srcOrd="0" destOrd="0" presId="urn:microsoft.com/office/officeart/2005/8/layout/orgChart1"/>
    <dgm:cxn modelId="{E15CA26A-D406-40BA-8899-BFAE39FDBD04}" type="presParOf" srcId="{9F3E9D40-5E57-4B45-B166-FFEA96DDB52D}" destId="{8C96A3C6-7556-4AA2-9D4E-82B711800895}" srcOrd="1" destOrd="0" presId="urn:microsoft.com/office/officeart/2005/8/layout/orgChart1"/>
    <dgm:cxn modelId="{A23839F5-6B9F-4CE9-8233-798997699347}" type="presParOf" srcId="{8C96A3C6-7556-4AA2-9D4E-82B711800895}" destId="{A269523A-5D6E-4E3D-85B8-D22C679942F9}" srcOrd="0" destOrd="0" presId="urn:microsoft.com/office/officeart/2005/8/layout/orgChart1"/>
    <dgm:cxn modelId="{34807BBE-FA33-497C-83C0-9568126D959E}" type="presParOf" srcId="{A269523A-5D6E-4E3D-85B8-D22C679942F9}" destId="{02A3FE94-0FAC-492F-B023-CC50DB875E08}" srcOrd="0" destOrd="0" presId="urn:microsoft.com/office/officeart/2005/8/layout/orgChart1"/>
    <dgm:cxn modelId="{DA08DE48-4681-4C25-B869-57650F350D86}" type="presParOf" srcId="{A269523A-5D6E-4E3D-85B8-D22C679942F9}" destId="{4458B8F9-D287-4388-B755-125718C35991}" srcOrd="1" destOrd="0" presId="urn:microsoft.com/office/officeart/2005/8/layout/orgChart1"/>
    <dgm:cxn modelId="{002D2327-F5E2-49B0-B7B9-EB9667663E7C}" type="presParOf" srcId="{8C96A3C6-7556-4AA2-9D4E-82B711800895}" destId="{50770507-A912-41B4-924F-336A6E7BAD8B}" srcOrd="1" destOrd="0" presId="urn:microsoft.com/office/officeart/2005/8/layout/orgChart1"/>
    <dgm:cxn modelId="{858A2934-0146-4099-9A27-CCBDBA5472D2}" type="presParOf" srcId="{8C96A3C6-7556-4AA2-9D4E-82B711800895}" destId="{B7F9F5FC-F3FA-49B3-A4BC-C5988A3A597B}" srcOrd="2" destOrd="0" presId="urn:microsoft.com/office/officeart/2005/8/layout/orgChart1"/>
    <dgm:cxn modelId="{5AE62F9E-8DC6-4DBC-BED9-D08FF3B8EC2E}" type="presParOf" srcId="{9F3E9D40-5E57-4B45-B166-FFEA96DDB52D}" destId="{D6472EE9-BB38-49A2-BBAD-2EF7781A5E48}" srcOrd="2" destOrd="0" presId="urn:microsoft.com/office/officeart/2005/8/layout/orgChart1"/>
    <dgm:cxn modelId="{691F0CC4-19F0-44B4-A00E-7B3419840540}" type="presParOf" srcId="{9F3E9D40-5E57-4B45-B166-FFEA96DDB52D}" destId="{22D2B8A0-C4CC-43FF-9708-B4273EAFB111}" srcOrd="3" destOrd="0" presId="urn:microsoft.com/office/officeart/2005/8/layout/orgChart1"/>
    <dgm:cxn modelId="{B8AE42DE-03A3-4F14-BCE2-77D53A02D69F}" type="presParOf" srcId="{22D2B8A0-C4CC-43FF-9708-B4273EAFB111}" destId="{DF9D5C72-EF0F-4305-970C-1032D5F404D2}" srcOrd="0" destOrd="0" presId="urn:microsoft.com/office/officeart/2005/8/layout/orgChart1"/>
    <dgm:cxn modelId="{3D2488AE-61FE-44FE-BFCB-360D80DB48A3}" type="presParOf" srcId="{DF9D5C72-EF0F-4305-970C-1032D5F404D2}" destId="{62325CDE-A3BE-4ED4-97EE-BB2FFCCA127A}" srcOrd="0" destOrd="0" presId="urn:microsoft.com/office/officeart/2005/8/layout/orgChart1"/>
    <dgm:cxn modelId="{E1B1F1DE-BD3B-405F-ACF7-82C01A6B6782}" type="presParOf" srcId="{DF9D5C72-EF0F-4305-970C-1032D5F404D2}" destId="{3A6472A2-8FF2-45C9-AE44-32D775524C9A}" srcOrd="1" destOrd="0" presId="urn:microsoft.com/office/officeart/2005/8/layout/orgChart1"/>
    <dgm:cxn modelId="{C46217B5-E203-465E-AC96-B49C3A79D226}" type="presParOf" srcId="{22D2B8A0-C4CC-43FF-9708-B4273EAFB111}" destId="{F824800B-5530-4E0E-BD0F-73F73640E1AA}" srcOrd="1" destOrd="0" presId="urn:microsoft.com/office/officeart/2005/8/layout/orgChart1"/>
    <dgm:cxn modelId="{B33F2974-B10D-45BD-B007-608F378B336D}" type="presParOf" srcId="{F824800B-5530-4E0E-BD0F-73F73640E1AA}" destId="{06724404-DD0E-476B-A142-93168A106025}" srcOrd="0" destOrd="0" presId="urn:microsoft.com/office/officeart/2005/8/layout/orgChart1"/>
    <dgm:cxn modelId="{A4A5419E-6CF4-4AA2-9004-2B488A211B01}" type="presParOf" srcId="{F824800B-5530-4E0E-BD0F-73F73640E1AA}" destId="{98FF5B31-AA99-4700-8B10-590107450375}" srcOrd="1" destOrd="0" presId="urn:microsoft.com/office/officeart/2005/8/layout/orgChart1"/>
    <dgm:cxn modelId="{1CFE1725-443B-4786-B6CF-CF03DB82C4C1}" type="presParOf" srcId="{98FF5B31-AA99-4700-8B10-590107450375}" destId="{F3F3F771-4B20-499B-8695-0A954DB1C3AF}" srcOrd="0" destOrd="0" presId="urn:microsoft.com/office/officeart/2005/8/layout/orgChart1"/>
    <dgm:cxn modelId="{A1B7AFB2-21D0-4D25-A4C0-3520610131DA}" type="presParOf" srcId="{F3F3F771-4B20-499B-8695-0A954DB1C3AF}" destId="{4104F7D6-EF2E-4584-9E13-142310BB353B}" srcOrd="0" destOrd="0" presId="urn:microsoft.com/office/officeart/2005/8/layout/orgChart1"/>
    <dgm:cxn modelId="{B6E68883-FCD8-4045-95A4-2748B1C2D42C}" type="presParOf" srcId="{F3F3F771-4B20-499B-8695-0A954DB1C3AF}" destId="{59B0FC60-D330-4EA2-AD9C-0FAD565F9FC5}" srcOrd="1" destOrd="0" presId="urn:microsoft.com/office/officeart/2005/8/layout/orgChart1"/>
    <dgm:cxn modelId="{E1825C02-92D6-4EFA-A6D4-51952BDC004E}" type="presParOf" srcId="{98FF5B31-AA99-4700-8B10-590107450375}" destId="{166E7C92-4FA2-42D6-8F98-FCB9FC6FF418}" srcOrd="1" destOrd="0" presId="urn:microsoft.com/office/officeart/2005/8/layout/orgChart1"/>
    <dgm:cxn modelId="{EB8666E7-3E00-48D4-A6A1-BA6E1C2B8590}" type="presParOf" srcId="{166E7C92-4FA2-42D6-8F98-FCB9FC6FF418}" destId="{8F19D9D2-6AF9-475E-946C-0996D2263D23}" srcOrd="0" destOrd="0" presId="urn:microsoft.com/office/officeart/2005/8/layout/orgChart1"/>
    <dgm:cxn modelId="{75A3B0D7-0B98-4610-B40C-BA7A9A724BF7}" type="presParOf" srcId="{166E7C92-4FA2-42D6-8F98-FCB9FC6FF418}" destId="{1A59C5D8-CF26-4EFA-828D-B8C2AA324C07}" srcOrd="1" destOrd="0" presId="urn:microsoft.com/office/officeart/2005/8/layout/orgChart1"/>
    <dgm:cxn modelId="{8A0912FC-ED47-4385-AC96-85030924532B}" type="presParOf" srcId="{1A59C5D8-CF26-4EFA-828D-B8C2AA324C07}" destId="{CBCFB51E-6DC8-4264-B456-EFD0C52F6171}" srcOrd="0" destOrd="0" presId="urn:microsoft.com/office/officeart/2005/8/layout/orgChart1"/>
    <dgm:cxn modelId="{F6CCCC09-6ADC-476A-84C0-B9093D704575}" type="presParOf" srcId="{CBCFB51E-6DC8-4264-B456-EFD0C52F6171}" destId="{90CECB6B-6559-46E6-A9C0-DB9DEAFA66B1}" srcOrd="0" destOrd="0" presId="urn:microsoft.com/office/officeart/2005/8/layout/orgChart1"/>
    <dgm:cxn modelId="{43D9A5D8-CE2A-4158-A520-2AE35662CB34}" type="presParOf" srcId="{CBCFB51E-6DC8-4264-B456-EFD0C52F6171}" destId="{10A59106-48F9-4D2A-8EA3-114E2770662D}" srcOrd="1" destOrd="0" presId="urn:microsoft.com/office/officeart/2005/8/layout/orgChart1"/>
    <dgm:cxn modelId="{3E828976-4285-454D-B8CD-7AED1D4DE79B}" type="presParOf" srcId="{1A59C5D8-CF26-4EFA-828D-B8C2AA324C07}" destId="{986B86EA-712E-4C54-94C0-E96E159F937E}" srcOrd="1" destOrd="0" presId="urn:microsoft.com/office/officeart/2005/8/layout/orgChart1"/>
    <dgm:cxn modelId="{43460083-F5D2-4132-BBF7-99A14CBD8BC1}" type="presParOf" srcId="{1A59C5D8-CF26-4EFA-828D-B8C2AA324C07}" destId="{3E5913CB-3157-4A9E-AB24-09EA364B5706}" srcOrd="2" destOrd="0" presId="urn:microsoft.com/office/officeart/2005/8/layout/orgChart1"/>
    <dgm:cxn modelId="{979226E1-30AB-471D-89EE-40F846F0AC74}" type="presParOf" srcId="{166E7C92-4FA2-42D6-8F98-FCB9FC6FF418}" destId="{A8D2B3F5-37DD-48CA-A2AD-5AFCC70B3C9C}" srcOrd="2" destOrd="0" presId="urn:microsoft.com/office/officeart/2005/8/layout/orgChart1"/>
    <dgm:cxn modelId="{55976F07-CC03-4833-B47F-90C6550DFF45}" type="presParOf" srcId="{166E7C92-4FA2-42D6-8F98-FCB9FC6FF418}" destId="{AFD6BFCD-B2AF-4865-BE6C-3F75F749D2C4}" srcOrd="3" destOrd="0" presId="urn:microsoft.com/office/officeart/2005/8/layout/orgChart1"/>
    <dgm:cxn modelId="{FD8584DA-7DDA-42F6-B6E9-4DB1EF95F195}" type="presParOf" srcId="{AFD6BFCD-B2AF-4865-BE6C-3F75F749D2C4}" destId="{7C5FE39F-06AF-49A0-A030-ACCB0CE26662}" srcOrd="0" destOrd="0" presId="urn:microsoft.com/office/officeart/2005/8/layout/orgChart1"/>
    <dgm:cxn modelId="{95E50375-17CE-4E30-B53E-FA8C03E1DAAC}" type="presParOf" srcId="{7C5FE39F-06AF-49A0-A030-ACCB0CE26662}" destId="{4884BE75-6712-4F38-A7B3-1BFB978A06A7}" srcOrd="0" destOrd="0" presId="urn:microsoft.com/office/officeart/2005/8/layout/orgChart1"/>
    <dgm:cxn modelId="{DB4933B9-374F-4495-948C-24601C7CA277}" type="presParOf" srcId="{7C5FE39F-06AF-49A0-A030-ACCB0CE26662}" destId="{39414CF2-CC08-4596-ABD0-AEDD6916CE3F}" srcOrd="1" destOrd="0" presId="urn:microsoft.com/office/officeart/2005/8/layout/orgChart1"/>
    <dgm:cxn modelId="{E15D8449-2508-4A10-8E4A-55FC1F9FAEFC}" type="presParOf" srcId="{AFD6BFCD-B2AF-4865-BE6C-3F75F749D2C4}" destId="{5A2F1E01-1402-458D-8625-09A39115F15D}" srcOrd="1" destOrd="0" presId="urn:microsoft.com/office/officeart/2005/8/layout/orgChart1"/>
    <dgm:cxn modelId="{01A3ECBE-95C1-4C23-A6A5-AD87708AB6DE}" type="presParOf" srcId="{5A2F1E01-1402-458D-8625-09A39115F15D}" destId="{F7D5544F-7361-4EEC-8AD6-566A060EF85B}" srcOrd="0" destOrd="0" presId="urn:microsoft.com/office/officeart/2005/8/layout/orgChart1"/>
    <dgm:cxn modelId="{A5257599-D024-4C86-98E5-97A406BD7959}" type="presParOf" srcId="{5A2F1E01-1402-458D-8625-09A39115F15D}" destId="{89E0F36A-E711-4789-A4DE-1482852C9564}" srcOrd="1" destOrd="0" presId="urn:microsoft.com/office/officeart/2005/8/layout/orgChart1"/>
    <dgm:cxn modelId="{46CC5A0A-9920-4822-A559-EF20AD50D65F}" type="presParOf" srcId="{89E0F36A-E711-4789-A4DE-1482852C9564}" destId="{FF6A2956-EB96-4DD7-8FF0-453D08A390F9}" srcOrd="0" destOrd="0" presId="urn:microsoft.com/office/officeart/2005/8/layout/orgChart1"/>
    <dgm:cxn modelId="{6954A56E-836E-4B7A-8188-C99AB6CFDE2D}" type="presParOf" srcId="{FF6A2956-EB96-4DD7-8FF0-453D08A390F9}" destId="{F91A99AC-5BF5-4719-9231-18348D6DB3BD}" srcOrd="0" destOrd="0" presId="urn:microsoft.com/office/officeart/2005/8/layout/orgChart1"/>
    <dgm:cxn modelId="{0B049C97-DB24-43CB-B0B7-DCD8D912C9C8}" type="presParOf" srcId="{FF6A2956-EB96-4DD7-8FF0-453D08A390F9}" destId="{0C093B9F-7F6B-4AB4-B478-AAB0B45DA420}" srcOrd="1" destOrd="0" presId="urn:microsoft.com/office/officeart/2005/8/layout/orgChart1"/>
    <dgm:cxn modelId="{DBEED4D3-7690-46D7-8699-F0E3BB3F89BB}" type="presParOf" srcId="{89E0F36A-E711-4789-A4DE-1482852C9564}" destId="{4EE2A344-2137-43DE-8B73-36E8984602BA}" srcOrd="1" destOrd="0" presId="urn:microsoft.com/office/officeart/2005/8/layout/orgChart1"/>
    <dgm:cxn modelId="{31411D0E-810F-4732-B1D1-36A48B4182A2}" type="presParOf" srcId="{89E0F36A-E711-4789-A4DE-1482852C9564}" destId="{F17C9F0F-C7E1-4D41-A2AD-6E3D539A224F}" srcOrd="2" destOrd="0" presId="urn:microsoft.com/office/officeart/2005/8/layout/orgChart1"/>
    <dgm:cxn modelId="{5BC63C54-9B75-4748-8E03-6C9CE49B8826}" type="presParOf" srcId="{5A2F1E01-1402-458D-8625-09A39115F15D}" destId="{59E968DD-0E19-493E-8A97-9CEB9CFFA3A4}" srcOrd="2" destOrd="0" presId="urn:microsoft.com/office/officeart/2005/8/layout/orgChart1"/>
    <dgm:cxn modelId="{DB5E258A-25B0-47A8-ADDB-BD23031D65B9}" type="presParOf" srcId="{5A2F1E01-1402-458D-8625-09A39115F15D}" destId="{717397DE-5F8F-48B7-A48B-B67B34BA630E}" srcOrd="3" destOrd="0" presId="urn:microsoft.com/office/officeart/2005/8/layout/orgChart1"/>
    <dgm:cxn modelId="{FA164138-0FB9-4280-8930-C11D25485949}" type="presParOf" srcId="{717397DE-5F8F-48B7-A48B-B67B34BA630E}" destId="{5CA69AD4-DEEF-44AD-8C73-B2508A964A7F}" srcOrd="0" destOrd="0" presId="urn:microsoft.com/office/officeart/2005/8/layout/orgChart1"/>
    <dgm:cxn modelId="{2E96011B-C631-4EF5-AB9E-E0BCA8FB46F1}" type="presParOf" srcId="{5CA69AD4-DEEF-44AD-8C73-B2508A964A7F}" destId="{0538F7DF-7E7B-4195-9B6A-B6BB9AA87BDE}" srcOrd="0" destOrd="0" presId="urn:microsoft.com/office/officeart/2005/8/layout/orgChart1"/>
    <dgm:cxn modelId="{D76F2B79-7C75-4277-9E61-5AC1427465C5}" type="presParOf" srcId="{5CA69AD4-DEEF-44AD-8C73-B2508A964A7F}" destId="{9B557F71-B28B-4D13-9400-5C80AEDE417F}" srcOrd="1" destOrd="0" presId="urn:microsoft.com/office/officeart/2005/8/layout/orgChart1"/>
    <dgm:cxn modelId="{E1B8E007-708B-4B99-9BAA-F3B631E1D7DE}" type="presParOf" srcId="{717397DE-5F8F-48B7-A48B-B67B34BA630E}" destId="{32C150C7-AF5F-45C0-BFD2-5344251F2DAE}" srcOrd="1" destOrd="0" presId="urn:microsoft.com/office/officeart/2005/8/layout/orgChart1"/>
    <dgm:cxn modelId="{45FEDEEB-E312-4F3E-AA03-1B7CF8A820DD}" type="presParOf" srcId="{717397DE-5F8F-48B7-A48B-B67B34BA630E}" destId="{26EE8DFA-BCFC-498F-BFA9-5933D7B7FC25}" srcOrd="2" destOrd="0" presId="urn:microsoft.com/office/officeart/2005/8/layout/orgChart1"/>
    <dgm:cxn modelId="{47B51F7C-8536-4FD4-873D-72301DF079DB}" type="presParOf" srcId="{AFD6BFCD-B2AF-4865-BE6C-3F75F749D2C4}" destId="{943A3DDF-62F9-4447-A0C6-1D1AF7DAFF06}" srcOrd="2" destOrd="0" presId="urn:microsoft.com/office/officeart/2005/8/layout/orgChart1"/>
    <dgm:cxn modelId="{38C8488A-7FB3-4F5A-B6DC-25629E0C56C0}" type="presParOf" srcId="{98FF5B31-AA99-4700-8B10-590107450375}" destId="{1940493C-6551-47EE-B426-22C12DEF6232}" srcOrd="2" destOrd="0" presId="urn:microsoft.com/office/officeart/2005/8/layout/orgChart1"/>
    <dgm:cxn modelId="{A422415E-21D5-4978-8227-714041464543}" type="presParOf" srcId="{F824800B-5530-4E0E-BD0F-73F73640E1AA}" destId="{DAA343A6-03B5-4F39-8450-A4643E9FF8C9}" srcOrd="2" destOrd="0" presId="urn:microsoft.com/office/officeart/2005/8/layout/orgChart1"/>
    <dgm:cxn modelId="{A392303E-1864-46C3-9B37-B9A807ACDDEE}" type="presParOf" srcId="{F824800B-5530-4E0E-BD0F-73F73640E1AA}" destId="{2099AD87-A795-41F0-A4C1-756273B7AC26}" srcOrd="3" destOrd="0" presId="urn:microsoft.com/office/officeart/2005/8/layout/orgChart1"/>
    <dgm:cxn modelId="{28286DE7-13BA-41F0-AF1C-2466D3D1CCA1}" type="presParOf" srcId="{2099AD87-A795-41F0-A4C1-756273B7AC26}" destId="{5609B0B9-C54A-46AE-85DD-0E5900AC0DB7}" srcOrd="0" destOrd="0" presId="urn:microsoft.com/office/officeart/2005/8/layout/orgChart1"/>
    <dgm:cxn modelId="{6CB0D9F2-44B4-4187-AAC9-1E40A0201602}" type="presParOf" srcId="{5609B0B9-C54A-46AE-85DD-0E5900AC0DB7}" destId="{389271A5-B819-4653-B8E9-C4CBFA9709C3}" srcOrd="0" destOrd="0" presId="urn:microsoft.com/office/officeart/2005/8/layout/orgChart1"/>
    <dgm:cxn modelId="{C255402D-B83E-44AE-A006-4BFC6B87BB75}" type="presParOf" srcId="{5609B0B9-C54A-46AE-85DD-0E5900AC0DB7}" destId="{C3A71765-6130-457D-8458-847147EACB4E}" srcOrd="1" destOrd="0" presId="urn:microsoft.com/office/officeart/2005/8/layout/orgChart1"/>
    <dgm:cxn modelId="{98270DB6-0502-422B-ACBA-DA41731D5096}" type="presParOf" srcId="{2099AD87-A795-41F0-A4C1-756273B7AC26}" destId="{CDEB0FD2-14FB-46BC-A8D1-9771D8970E52}" srcOrd="1" destOrd="0" presId="urn:microsoft.com/office/officeart/2005/8/layout/orgChart1"/>
    <dgm:cxn modelId="{7A45B535-2B57-4A5F-89B3-123D016C6E18}" type="presParOf" srcId="{CDEB0FD2-14FB-46BC-A8D1-9771D8970E52}" destId="{1DD4CA96-D9EF-4CFD-B0AE-9BACF65A9E6B}" srcOrd="0" destOrd="0" presId="urn:microsoft.com/office/officeart/2005/8/layout/orgChart1"/>
    <dgm:cxn modelId="{1869E73E-11E6-4FA3-8946-2730019A8275}" type="presParOf" srcId="{CDEB0FD2-14FB-46BC-A8D1-9771D8970E52}" destId="{E77BC192-62D6-4317-8228-C485EB5CBB8F}" srcOrd="1" destOrd="0" presId="urn:microsoft.com/office/officeart/2005/8/layout/orgChart1"/>
    <dgm:cxn modelId="{0CAA3B16-FA30-4534-A726-3CDE2D75ABD9}" type="presParOf" srcId="{E77BC192-62D6-4317-8228-C485EB5CBB8F}" destId="{5754C664-E07C-43E6-AE5E-9E7E085E2ADB}" srcOrd="0" destOrd="0" presId="urn:microsoft.com/office/officeart/2005/8/layout/orgChart1"/>
    <dgm:cxn modelId="{8EC95876-0149-49F6-900D-FFE49F542CA5}" type="presParOf" srcId="{5754C664-E07C-43E6-AE5E-9E7E085E2ADB}" destId="{7ADCD647-73B0-4069-A83B-E12168C958F9}" srcOrd="0" destOrd="0" presId="urn:microsoft.com/office/officeart/2005/8/layout/orgChart1"/>
    <dgm:cxn modelId="{F3EFBF39-FC75-4637-AF10-E052758A07AF}" type="presParOf" srcId="{5754C664-E07C-43E6-AE5E-9E7E085E2ADB}" destId="{8EFFCC1B-DA75-43EE-8758-91D3AE9E1C36}" srcOrd="1" destOrd="0" presId="urn:microsoft.com/office/officeart/2005/8/layout/orgChart1"/>
    <dgm:cxn modelId="{331064D4-38C4-4DED-90E7-F628B09A0811}" type="presParOf" srcId="{E77BC192-62D6-4317-8228-C485EB5CBB8F}" destId="{AC92634E-569B-4330-AFF7-77D6ECBD8A9E}" srcOrd="1" destOrd="0" presId="urn:microsoft.com/office/officeart/2005/8/layout/orgChart1"/>
    <dgm:cxn modelId="{AD988537-E5C8-40D6-91C7-04F354025C1B}" type="presParOf" srcId="{E77BC192-62D6-4317-8228-C485EB5CBB8F}" destId="{18A67D99-31C4-4887-84EA-204B5CCF448D}" srcOrd="2" destOrd="0" presId="urn:microsoft.com/office/officeart/2005/8/layout/orgChart1"/>
    <dgm:cxn modelId="{A2C9825A-9888-45FB-AFDC-941BE6EB9F89}" type="presParOf" srcId="{CDEB0FD2-14FB-46BC-A8D1-9771D8970E52}" destId="{3E31E0D8-8A37-4B2C-AE3E-AF2875713F57}" srcOrd="2" destOrd="0" presId="urn:microsoft.com/office/officeart/2005/8/layout/orgChart1"/>
    <dgm:cxn modelId="{9D2EB7D6-C39F-474B-B573-67C362027DCA}" type="presParOf" srcId="{CDEB0FD2-14FB-46BC-A8D1-9771D8970E52}" destId="{61228E82-0BA8-42C3-9BF3-086FD52E4D07}" srcOrd="3" destOrd="0" presId="urn:microsoft.com/office/officeart/2005/8/layout/orgChart1"/>
    <dgm:cxn modelId="{0D70C519-37ED-41E4-8B2B-F0A1A77E87CA}" type="presParOf" srcId="{61228E82-0BA8-42C3-9BF3-086FD52E4D07}" destId="{DBD9378D-6A71-412A-ADDA-F19D279D5747}" srcOrd="0" destOrd="0" presId="urn:microsoft.com/office/officeart/2005/8/layout/orgChart1"/>
    <dgm:cxn modelId="{C02418E9-5E6F-4E10-A0B6-A664A8C577EA}" type="presParOf" srcId="{DBD9378D-6A71-412A-ADDA-F19D279D5747}" destId="{44DED5D3-EAC2-40DB-8A6F-9ED1D40553A4}" srcOrd="0" destOrd="0" presId="urn:microsoft.com/office/officeart/2005/8/layout/orgChart1"/>
    <dgm:cxn modelId="{24B026BB-30D1-4DF8-BDF1-1629A9EB9B17}" type="presParOf" srcId="{DBD9378D-6A71-412A-ADDA-F19D279D5747}" destId="{8FC06C58-BA77-4890-8DA6-CC01EF3AE611}" srcOrd="1" destOrd="0" presId="urn:microsoft.com/office/officeart/2005/8/layout/orgChart1"/>
    <dgm:cxn modelId="{8A460ED3-313C-44A9-97A3-39F99BB0BE20}" type="presParOf" srcId="{61228E82-0BA8-42C3-9BF3-086FD52E4D07}" destId="{D03810B7-316D-4DC0-B1FA-27B9ACBC25DD}" srcOrd="1" destOrd="0" presId="urn:microsoft.com/office/officeart/2005/8/layout/orgChart1"/>
    <dgm:cxn modelId="{5E7384E4-198C-4CB5-8956-87B9AD751CC0}" type="presParOf" srcId="{61228E82-0BA8-42C3-9BF3-086FD52E4D07}" destId="{EBEA8F18-0D53-4C3E-B6E1-FA95519605C2}" srcOrd="2" destOrd="0" presId="urn:microsoft.com/office/officeart/2005/8/layout/orgChart1"/>
    <dgm:cxn modelId="{6790E4E0-D9A6-44CC-A52D-73DC53C01CF6}" type="presParOf" srcId="{2099AD87-A795-41F0-A4C1-756273B7AC26}" destId="{7FDA4484-DB10-486B-80D8-4AA926AEF790}" srcOrd="2" destOrd="0" presId="urn:microsoft.com/office/officeart/2005/8/layout/orgChart1"/>
    <dgm:cxn modelId="{78156150-3ED3-4C30-AEA8-72D68CBAA7B7}" type="presParOf" srcId="{22D2B8A0-C4CC-43FF-9708-B4273EAFB111}" destId="{B644BC5D-72F7-4396-8AB5-C35F5B73CB34}" srcOrd="2" destOrd="0" presId="urn:microsoft.com/office/officeart/2005/8/layout/orgChart1"/>
    <dgm:cxn modelId="{6790A13C-B9D5-48F5-B2E7-C47DBCA5E956}" type="presParOf" srcId="{55991B52-D2B9-4788-9914-AF28CAAE60BB}" destId="{F7485915-5888-42A4-B74B-53B6C62AE4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FA4634A-5943-4182-B2A5-58EE83C32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790D0D-5B04-430C-B52C-8F035BFA9733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D7C12D-97F3-4B93-A06C-7357D042385F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Move to #5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CDA775-AE89-49E8-B915-8DBFA2EA192D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A09EAC-4591-4D45-B97D-4F1AE53DAD2C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Formally: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a join index from M segments in T1 to N segments in T2 is a collection of M tables, one per segment S of T1, consisting of rows of the form: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(s: SID in T2, k:Storage Key in Segment s)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62AA53-5E53-4E99-99A5-973404E0D7B7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State their use cases - Add examples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C83106-58A3-4036-B44D-E950E2C5E8CE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0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14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66" y="1756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47" y="1731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2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1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1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68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75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75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10 h 385"/>
                <a:gd name="T2" fmla="*/ 5762 w 5762"/>
                <a:gd name="T3" fmla="*/ 201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1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6169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E178E9D-583C-4CCA-AD3E-9329D3F49AC3}" type="datetime1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EECS 584, Fall 2011</a:t>
            </a:r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25A6682-5181-40ED-AB01-D640B7C26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6A805-F5F7-4F03-8FC1-10F390BDDAD6}" type="datetime1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2011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AEADF-08EE-4EFF-952E-C035FA35D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768EC-FE9E-49C4-AF39-7AD9344878A1}" type="datetime1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2011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3FF3B-B622-4C51-B860-428C3D7AC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4EFE-CE3F-44DC-BAE0-DFAA6A9239F6}" type="datetime1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2011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25916-C4CA-44B9-BDA8-0E9F888D7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D7188-995D-41BD-83DD-A9A27B3A6816}" type="datetime1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2011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3318F-D5B8-4F80-8426-51DFA9A3F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81E48-20DB-4149-9463-5CC888CFC91D}" type="datetime1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2011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68A57-D3AE-4542-B157-A0C39BEE2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E536D-AEF7-4030-B53C-58A043F981BA}" type="datetime1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2011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D416A-E2CA-42EE-820F-1329F48CC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70CD9-506A-4890-8245-BF09E9DC0980}" type="datetime1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2011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DC147-4ACC-4CDF-84AE-9D09103D1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D6F64-F7F7-4728-8BE5-645CA6A4E5BE}" type="datetime1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2011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4D62D-A41D-408E-9B3A-D5CED20FE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8395-E645-4DB3-BA25-E8AC5E1CE7C2}" type="datetime1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2011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8E3F-D7F1-431E-98E3-B6BDB771B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399A9-8EA1-4CDB-932F-A05ED258E0C2}" type="datetime1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2011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C4B12-AAF2-46C6-B804-70C070FE5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3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 rot="-5400000">
                <a:off x="964" y="1677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 rot="-5400000">
                <a:off x="-75" y="1761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 rot="-5400000">
                <a:off x="431" y="1699"/>
                <a:ext cx="624" cy="364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 rot="-5400000">
                <a:off x="144" y="1728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42" name="Freeform 11"/>
              <p:cNvSpPr>
                <a:spLocks/>
              </p:cNvSpPr>
              <p:nvPr/>
            </p:nvSpPr>
            <p:spPr bwMode="ltGray">
              <a:xfrm rot="-5400000">
                <a:off x="3187" y="1656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45" name="Freeform 14"/>
              <p:cNvSpPr>
                <a:spLocks/>
              </p:cNvSpPr>
              <p:nvPr/>
            </p:nvSpPr>
            <p:spPr bwMode="ltGray">
              <a:xfrm rot="-5400000">
                <a:off x="2540" y="1729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46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47" name="Freeform 16"/>
              <p:cNvSpPr>
                <a:spLocks/>
              </p:cNvSpPr>
              <p:nvPr/>
            </p:nvSpPr>
            <p:spPr bwMode="ltGray">
              <a:xfrm rot="-5400000">
                <a:off x="2031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48" name="Freeform 17"/>
              <p:cNvSpPr>
                <a:spLocks/>
              </p:cNvSpPr>
              <p:nvPr/>
            </p:nvSpPr>
            <p:spPr bwMode="ltGray">
              <a:xfrm rot="-5400000">
                <a:off x="4055" y="1652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49" name="Freeform 18"/>
              <p:cNvSpPr>
                <a:spLocks/>
              </p:cNvSpPr>
              <p:nvPr/>
            </p:nvSpPr>
            <p:spPr bwMode="ltGray">
              <a:xfrm rot="-5400000">
                <a:off x="3701" y="1659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50" name="Freeform 19"/>
              <p:cNvSpPr>
                <a:spLocks/>
              </p:cNvSpPr>
              <p:nvPr/>
            </p:nvSpPr>
            <p:spPr bwMode="ltGray">
              <a:xfrm rot="-5400000">
                <a:off x="4548" y="1738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51" name="Freeform 20"/>
              <p:cNvSpPr>
                <a:spLocks/>
              </p:cNvSpPr>
              <p:nvPr/>
            </p:nvSpPr>
            <p:spPr bwMode="ltGray">
              <a:xfrm>
                <a:off x="5469" y="1553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52" name="Freeform 21"/>
              <p:cNvSpPr>
                <a:spLocks/>
              </p:cNvSpPr>
              <p:nvPr/>
            </p:nvSpPr>
            <p:spPr bwMode="ltGray">
              <a:xfrm rot="-5400000">
                <a:off x="5067" y="1677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ltGray">
              <a:xfrm rot="-5400000">
                <a:off x="4772" y="1703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514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210 h 385"/>
                <a:gd name="T2" fmla="*/ 4320 w 5762"/>
                <a:gd name="T3" fmla="*/ 201 h 385"/>
                <a:gd name="T4" fmla="*/ 4320 w 5762"/>
                <a:gd name="T5" fmla="*/ 4 h 385"/>
                <a:gd name="T6" fmla="*/ 0 w 5762"/>
                <a:gd name="T7" fmla="*/ 0 h 385"/>
                <a:gd name="T8" fmla="*/ 0 w 5762"/>
                <a:gd name="T9" fmla="*/ 21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4319 w 5761"/>
                <a:gd name="T3" fmla="*/ 0 h 189"/>
                <a:gd name="T4" fmla="*/ 4319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03FBC90-C8AE-4F90-9605-AA7ED86D7EBD}" type="datetime1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EECS 584, Fall 2011</a:t>
            </a:r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7824434D-7BB2-47A1-98A6-325333CD8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ta-compression.com/lempelziv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7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19DC41-86A7-4B22-B42C-DE5D1737FE70}" type="datetime1">
              <a:rPr lang="en-US" smtClean="0">
                <a:latin typeface="Arial" charset="0"/>
              </a:rPr>
              <a:pPr/>
              <a:t>11/8/2011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3075" name="Rectangle 28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3076" name="Rectangle 29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5ED826-323E-42A8-BFC0-B1EE26696971}" type="slidenum">
              <a:rPr lang="en-US" smtClean="0">
                <a:latin typeface="Arial" charset="0"/>
              </a:rPr>
              <a:pPr/>
              <a:t>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C-Store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err="1" smtClean="0"/>
              <a:t>Paritosh</a:t>
            </a:r>
            <a:r>
              <a:rPr lang="en-US" dirty="0" smtClean="0"/>
              <a:t> </a:t>
            </a:r>
            <a:r>
              <a:rPr lang="en-US" dirty="0" err="1" smtClean="0"/>
              <a:t>Aggarwal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err="1" smtClean="0"/>
              <a:t>Rushi</a:t>
            </a:r>
            <a:r>
              <a:rPr lang="en-US" dirty="0" smtClean="0"/>
              <a:t> </a:t>
            </a:r>
            <a:r>
              <a:rPr lang="en-US" dirty="0" err="1" smtClean="0"/>
              <a:t>Nadimpally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Model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173163" y="1752600"/>
            <a:ext cx="7772400" cy="4114800"/>
          </a:xfrm>
        </p:spPr>
        <p:txBody>
          <a:bodyPr/>
          <a:lstStyle/>
          <a:p>
            <a:r>
              <a:rPr lang="en-US" smtClean="0"/>
              <a:t>Standard relational logical data model</a:t>
            </a:r>
          </a:p>
          <a:p>
            <a:r>
              <a:rPr lang="en-US" smtClean="0"/>
              <a:t>Difference in physical representation – you can think of the relational interface as a view</a:t>
            </a:r>
          </a:p>
          <a:p>
            <a:r>
              <a:rPr lang="en-US" smtClean="0"/>
              <a:t>Projections are implemented and stored in column-order</a:t>
            </a:r>
          </a:p>
          <a:p>
            <a:r>
              <a:rPr lang="en-US" smtClean="0"/>
              <a:t>Projections represented as ti (&lt;names of fields&gt;)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D0CEEE-DD1C-487C-8F57-656F6FD1A542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4B7BDD-A8C9-492C-A3B1-97E6861A8DB9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173163" y="1295400"/>
            <a:ext cx="7772400" cy="4419600"/>
          </a:xfrm>
        </p:spPr>
        <p:txBody>
          <a:bodyPr/>
          <a:lstStyle/>
          <a:p>
            <a:r>
              <a:rPr lang="en-US" sz="2800" smtClean="0"/>
              <a:t>Projections</a:t>
            </a:r>
          </a:p>
          <a:p>
            <a:pPr lvl="1"/>
            <a:r>
              <a:rPr lang="en-US" sz="2400" smtClean="0"/>
              <a:t>One column may appear in multiple projections</a:t>
            </a:r>
          </a:p>
          <a:p>
            <a:pPr lvl="1"/>
            <a:r>
              <a:rPr lang="en-US" sz="2400" smtClean="0"/>
              <a:t>Aggressive compression ~ no explosion in space requirements</a:t>
            </a:r>
          </a:p>
          <a:p>
            <a:pPr lvl="1"/>
            <a:r>
              <a:rPr lang="en-US" sz="2400" smtClean="0"/>
              <a:t>All projects must form a covering on all attributes of the relation</a:t>
            </a:r>
          </a:p>
          <a:p>
            <a:r>
              <a:rPr lang="en-US" sz="2800" smtClean="0"/>
              <a:t>Advantages in a distributed system</a:t>
            </a:r>
          </a:p>
          <a:p>
            <a:pPr lvl="1"/>
            <a:r>
              <a:rPr lang="en-US" sz="2400" smtClean="0"/>
              <a:t>High availability which actually contributes something useful!</a:t>
            </a:r>
          </a:p>
          <a:p>
            <a:pPr lvl="1"/>
            <a:r>
              <a:rPr lang="en-US" sz="2400" smtClean="0"/>
              <a:t>K-safety</a:t>
            </a:r>
            <a:endParaRPr lang="en-US" smtClean="0"/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866C7B-9531-447C-9A37-2950025F3181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CC9910-4399-4FC1-BEFB-5C97E450B2B4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12294" name="Title 1"/>
          <p:cNvSpPr>
            <a:spLocks noGrp="1"/>
          </p:cNvSpPr>
          <p:nvPr>
            <p:ph type="title"/>
          </p:nvPr>
        </p:nvSpPr>
        <p:spPr>
          <a:xfrm>
            <a:off x="1173163" y="228600"/>
            <a:ext cx="7772400" cy="1143000"/>
          </a:xfrm>
        </p:spPr>
        <p:txBody>
          <a:bodyPr/>
          <a:lstStyle/>
          <a:p>
            <a:r>
              <a:rPr lang="en-US" smtClean="0"/>
              <a:t>Data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Segments, storage keys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72400" cy="4114800"/>
          </a:xfrm>
        </p:spPr>
        <p:txBody>
          <a:bodyPr/>
          <a:lstStyle/>
          <a:p>
            <a:r>
              <a:rPr lang="en-US" sz="3000" smtClean="0"/>
              <a:t>Every projection is horizontally partitioned into 1 or more segments, each with a segment identifier Sid</a:t>
            </a:r>
          </a:p>
          <a:p>
            <a:r>
              <a:rPr lang="en-US" sz="3000" smtClean="0"/>
              <a:t>Each segment is associated with a key (key range to be precise)</a:t>
            </a:r>
          </a:p>
          <a:p>
            <a:r>
              <a:rPr lang="en-US" sz="3000" smtClean="0"/>
              <a:t>The projections must form a covering of all columns</a:t>
            </a:r>
          </a:p>
          <a:p>
            <a:r>
              <a:rPr lang="en-US" sz="3000" smtClean="0"/>
              <a:t>All rows should be reconstructable from the given set of projections</a:t>
            </a:r>
          </a:p>
          <a:p>
            <a:endParaRPr lang="en-US" sz="300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22867E-54A0-4BB1-A53A-1EA36726AA5D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783615-56DB-4E1A-A649-F1D1C96C02B0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7467600" cy="1600200"/>
          </a:xfrm>
        </p:spPr>
        <p:txBody>
          <a:bodyPr/>
          <a:lstStyle/>
          <a:p>
            <a:r>
              <a:rPr lang="en-US" sz="2800" smtClean="0"/>
              <a:t>Each segment associates every data value of every column with a storage key, SK</a:t>
            </a:r>
          </a:p>
          <a:p>
            <a:endParaRPr lang="en-US" sz="2800" smtClean="0"/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90D1E2-29D5-4EF2-A373-722AA151A0B5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6C613B-A9D2-47AA-BC86-0E1DE1C12304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3429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4370" name="Right Brace 11"/>
          <p:cNvSpPr>
            <a:spLocks/>
          </p:cNvSpPr>
          <p:nvPr/>
        </p:nvSpPr>
        <p:spPr bwMode="auto">
          <a:xfrm rot="5400000">
            <a:off x="1943100" y="3467100"/>
            <a:ext cx="381000" cy="1219200"/>
          </a:xfrm>
          <a:prstGeom prst="rightBrace">
            <a:avLst>
              <a:gd name="adj1" fmla="val 8326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71" name="Right Brace 12"/>
          <p:cNvSpPr>
            <a:spLocks/>
          </p:cNvSpPr>
          <p:nvPr/>
        </p:nvSpPr>
        <p:spPr bwMode="auto">
          <a:xfrm rot="5400000">
            <a:off x="3467100" y="3467100"/>
            <a:ext cx="381000" cy="1219200"/>
          </a:xfrm>
          <a:prstGeom prst="rightBrace">
            <a:avLst>
              <a:gd name="adj1" fmla="val 8326"/>
              <a:gd name="adj2" fmla="val 500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72" name="Right Brace 13"/>
          <p:cNvSpPr>
            <a:spLocks/>
          </p:cNvSpPr>
          <p:nvPr/>
        </p:nvSpPr>
        <p:spPr bwMode="auto">
          <a:xfrm rot="5400000">
            <a:off x="5067300" y="3467100"/>
            <a:ext cx="381000" cy="1219200"/>
          </a:xfrm>
          <a:prstGeom prst="rightBrace">
            <a:avLst>
              <a:gd name="adj1" fmla="val 8326"/>
              <a:gd name="adj2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73" name="Right Brace 14"/>
          <p:cNvSpPr>
            <a:spLocks/>
          </p:cNvSpPr>
          <p:nvPr/>
        </p:nvSpPr>
        <p:spPr bwMode="auto">
          <a:xfrm rot="5400000">
            <a:off x="6591300" y="3467100"/>
            <a:ext cx="381000" cy="1219200"/>
          </a:xfrm>
          <a:prstGeom prst="rightBrace">
            <a:avLst>
              <a:gd name="adj1" fmla="val 8326"/>
              <a:gd name="adj2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74" name="TextBox 13"/>
          <p:cNvSpPr txBox="1">
            <a:spLocks noChangeArrowheads="1"/>
          </p:cNvSpPr>
          <p:nvPr/>
        </p:nvSpPr>
        <p:spPr bwMode="auto">
          <a:xfrm>
            <a:off x="1524000" y="4195763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Name </a:t>
            </a:r>
          </a:p>
        </p:txBody>
      </p:sp>
      <p:sp>
        <p:nvSpPr>
          <p:cNvPr id="14375" name="TextBox 14"/>
          <p:cNvSpPr txBox="1">
            <a:spLocks noChangeArrowheads="1"/>
          </p:cNvSpPr>
          <p:nvPr/>
        </p:nvSpPr>
        <p:spPr bwMode="auto">
          <a:xfrm>
            <a:off x="4572000" y="4195763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Dept</a:t>
            </a:r>
          </a:p>
        </p:txBody>
      </p:sp>
      <p:sp>
        <p:nvSpPr>
          <p:cNvPr id="14376" name="TextBox 15"/>
          <p:cNvSpPr txBox="1">
            <a:spLocks noChangeArrowheads="1"/>
          </p:cNvSpPr>
          <p:nvPr/>
        </p:nvSpPr>
        <p:spPr bwMode="auto">
          <a:xfrm>
            <a:off x="3048000" y="41910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Age</a:t>
            </a:r>
          </a:p>
        </p:txBody>
      </p:sp>
      <p:sp>
        <p:nvSpPr>
          <p:cNvPr id="14377" name="TextBox 16"/>
          <p:cNvSpPr txBox="1">
            <a:spLocks noChangeArrowheads="1"/>
          </p:cNvSpPr>
          <p:nvPr/>
        </p:nvSpPr>
        <p:spPr bwMode="auto">
          <a:xfrm>
            <a:off x="6096000" y="4195763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Salary</a:t>
            </a:r>
          </a:p>
        </p:txBody>
      </p:sp>
      <p:sp>
        <p:nvSpPr>
          <p:cNvPr id="14378" name="TextBox 20"/>
          <p:cNvSpPr txBox="1">
            <a:spLocks noChangeArrowheads="1"/>
          </p:cNvSpPr>
          <p:nvPr/>
        </p:nvSpPr>
        <p:spPr bwMode="auto">
          <a:xfrm>
            <a:off x="1600200" y="4724400"/>
            <a:ext cx="6019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Items in numbers represent storage keys.</a:t>
            </a:r>
          </a:p>
          <a:p>
            <a:r>
              <a:rPr lang="en-US"/>
              <a:t>Only one segment is shown, but this may have been divided into multiple segments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2514600" y="1524000"/>
          <a:ext cx="4495800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39243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Dept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/>
                </a:tc>
              </a:tr>
              <a:tr h="3924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10K</a:t>
                      </a:r>
                      <a:endParaRPr lang="en-US" sz="1600" dirty="0"/>
                    </a:p>
                  </a:txBody>
                  <a:tcPr/>
                </a:tc>
              </a:tr>
              <a:tr h="3924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EECS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50K</a:t>
                      </a:r>
                      <a:endParaRPr lang="en-US" sz="1600" dirty="0"/>
                    </a:p>
                  </a:txBody>
                  <a:tcPr/>
                </a:tc>
              </a:tr>
              <a:tr h="3924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Biology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80k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173163" y="0"/>
            <a:ext cx="7772400" cy="1143000"/>
          </a:xfrm>
        </p:spPr>
        <p:txBody>
          <a:bodyPr/>
          <a:lstStyle/>
          <a:p>
            <a:r>
              <a:rPr lang="en-US" smtClean="0"/>
              <a:t>Sort orders, join indices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107F8C-03D6-48BF-BB2A-990FB46BE4EB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1BFFEC-1632-4669-8444-D58EB5501056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pic>
        <p:nvPicPr>
          <p:cNvPr id="15366" name="Picture 7" descr="Joi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900113"/>
            <a:ext cx="43021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14400" y="4191000"/>
            <a:ext cx="746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dirty="0"/>
              <a:t>Join indices: A mapping from one sort order to another sort order</a:t>
            </a:r>
            <a:endParaRPr lang="en-US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kern="0" dirty="0">
                <a:latin typeface="+mn-lt"/>
                <a:ea typeface="+mn-ea"/>
              </a:rPr>
              <a:t>To reconstruct T segments Ti:</a:t>
            </a:r>
            <a:br>
              <a:rPr lang="en-US" kern="0" dirty="0">
                <a:latin typeface="+mn-lt"/>
                <a:ea typeface="+mn-ea"/>
              </a:rPr>
            </a:br>
            <a:r>
              <a:rPr lang="en-US" kern="0" dirty="0">
                <a:latin typeface="+mn-lt"/>
                <a:ea typeface="+mn-ea"/>
              </a:rPr>
              <a:t>find a path through a set of join indices that maps each attribute of T into some sort order O*.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endParaRPr lang="en-US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 and Basic Idea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C-Store Data Model</a:t>
            </a:r>
          </a:p>
          <a:p>
            <a:pPr>
              <a:defRPr/>
            </a:pPr>
            <a:r>
              <a:rPr lang="en-US" dirty="0" smtClean="0"/>
              <a:t>Bimodal Architecture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Compression Schemes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Working on compressed data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05FEB-275A-45E0-884D-D979C11B426C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895CE7-4E66-48FC-86F0-3B0B71A30BDE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Bimodal Architecture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27F2DF-6EBF-4026-B2D6-2E28BD8CDB35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488383-3E5C-48ED-9E36-070704CD996E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43000" y="15240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kern="0" dirty="0">
                <a:latin typeface="+mn-lt"/>
                <a:ea typeface="+mn-ea"/>
              </a:rPr>
              <a:t>We cannot ignore reads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kern="0" dirty="0">
                <a:latin typeface="+mn-lt"/>
                <a:ea typeface="+mn-ea"/>
              </a:rPr>
              <a:t>Retaining sort order on columns difficult while insertion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kern="0" dirty="0">
                <a:latin typeface="+mn-lt"/>
                <a:ea typeface="+mn-ea"/>
              </a:rPr>
              <a:t>Sub-optimal query performance if insertion order allowed in columns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kern="0" dirty="0">
                <a:latin typeface="+mn-lt"/>
                <a:ea typeface="+mn-ea"/>
              </a:rPr>
              <a:t>Simply consider: if we maintain insertion order on a given projection, the various advantages of sorting over a certain attribute go away (indexing, compression)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143000" y="4191000"/>
            <a:ext cx="7802563" cy="2743200"/>
          </a:xfrm>
        </p:spPr>
        <p:txBody>
          <a:bodyPr/>
          <a:lstStyle/>
          <a:p>
            <a:r>
              <a:rPr lang="en-US" smtClean="0"/>
              <a:t>Small WS : write-opt</a:t>
            </a:r>
          </a:p>
          <a:p>
            <a:r>
              <a:rPr lang="en-US" smtClean="0"/>
              <a:t>Larger RS : read-opt</a:t>
            </a:r>
          </a:p>
          <a:p>
            <a:r>
              <a:rPr lang="en-US" smtClean="0"/>
              <a:t>Tuple mover : transport from WS to RS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076C3B-39C1-4759-A63C-3FDF8ECDDDB1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D36150-A667-43DB-B6EF-2575FDEF5D90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pic>
        <p:nvPicPr>
          <p:cNvPr id="184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524000"/>
            <a:ext cx="396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en-US" smtClean="0"/>
              <a:t>Bimodal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Bimodal Architecture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Writes sent to WS / Reads from RS / Updates = Insert + Delete</a:t>
            </a:r>
          </a:p>
          <a:p>
            <a:r>
              <a:rPr lang="en-US" sz="2800" smtClean="0"/>
              <a:t>Tuple-Mover uses LSM-tree to bulk-move WS objects into RS</a:t>
            </a:r>
          </a:p>
          <a:p>
            <a:r>
              <a:rPr lang="en-US" sz="2800" smtClean="0"/>
              <a:t>Locking</a:t>
            </a:r>
          </a:p>
          <a:p>
            <a:r>
              <a:rPr lang="en-US" sz="2800" smtClean="0"/>
              <a:t>Snapshot isolation: queries are run in historical mode – read only queries run only at snapshot T, and are semantically accurate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69A0E3-98FA-4CA0-9BD0-88FFB43809D2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AC0843-2CF3-4912-8569-085B026D8375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 and Basic Idea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C-Store Data Model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Bimodal Architecture</a:t>
            </a:r>
          </a:p>
          <a:p>
            <a:pPr>
              <a:defRPr/>
            </a:pPr>
            <a:r>
              <a:rPr lang="en-US" dirty="0" smtClean="0"/>
              <a:t>Compression Schemes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Working on compressed data</a:t>
            </a:r>
            <a:endParaRPr lang="en-US" dirty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93F48B-D021-48DE-B42E-BDF9BFE13117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EDE4FF-2E63-4453-9DC2-35D6E35B7D59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Part 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and Basic Idea</a:t>
            </a:r>
          </a:p>
          <a:p>
            <a:r>
              <a:rPr lang="en-US" dirty="0" smtClean="0"/>
              <a:t>C-Store Data Model</a:t>
            </a:r>
          </a:p>
          <a:p>
            <a:r>
              <a:rPr lang="en-US" dirty="0" smtClean="0"/>
              <a:t>Bimodal Architecture</a:t>
            </a:r>
          </a:p>
          <a:p>
            <a:r>
              <a:rPr lang="en-US" dirty="0" smtClean="0"/>
              <a:t>Compression Schemes</a:t>
            </a:r>
          </a:p>
          <a:p>
            <a:r>
              <a:rPr lang="en-US" dirty="0" smtClean="0"/>
              <a:t>Working on compressed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03813D-36E3-449B-9970-B8F8FAC11B39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6F5DDC-D227-40A1-BAAD-17BAEA0AB5E1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Integrating Compression and Execution in Column-Oriented Database Systems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smtClean="0"/>
          </a:p>
          <a:p>
            <a:r>
              <a:rPr lang="en-US" sz="2800" smtClean="0"/>
              <a:t>Benefits of Compression</a:t>
            </a:r>
          </a:p>
          <a:p>
            <a:pPr lvl="1"/>
            <a:r>
              <a:rPr lang="en-US" sz="2400" smtClean="0"/>
              <a:t>Improved seek times</a:t>
            </a:r>
          </a:p>
          <a:p>
            <a:pPr lvl="1"/>
            <a:r>
              <a:rPr lang="en-US" sz="2400" smtClean="0"/>
              <a:t>Reduced transfer times</a:t>
            </a:r>
          </a:p>
          <a:p>
            <a:pPr lvl="1"/>
            <a:r>
              <a:rPr lang="en-US" sz="2400" smtClean="0"/>
              <a:t>Higher buffer hit rate</a:t>
            </a:r>
          </a:p>
          <a:p>
            <a:pPr lvl="1"/>
            <a:r>
              <a:rPr lang="en-US" sz="2400" smtClean="0"/>
              <a:t>CPU overhead of decompression compensated by I/O improvement</a:t>
            </a:r>
          </a:p>
          <a:p>
            <a:pPr lvl="1"/>
            <a:r>
              <a:rPr lang="en-US" sz="2400" smtClean="0"/>
              <a:t>Sometimes, compressed data can be worked on directly (shown later)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5F7FF1-C004-489C-AB45-2E94EA48B6E7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55DE9B-5ABA-47E7-9196-A91CF5A5CE9B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173163" y="0"/>
            <a:ext cx="7772400" cy="1143000"/>
          </a:xfrm>
        </p:spPr>
        <p:txBody>
          <a:bodyPr/>
          <a:lstStyle/>
          <a:p>
            <a:r>
              <a:rPr lang="en-US" smtClean="0"/>
              <a:t>   Various Compression Schemes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001000" cy="5029200"/>
          </a:xfrm>
        </p:spPr>
        <p:txBody>
          <a:bodyPr/>
          <a:lstStyle/>
          <a:p>
            <a:r>
              <a:rPr lang="en-US" sz="2800" dirty="0" smtClean="0"/>
              <a:t>Null Suppression</a:t>
            </a:r>
          </a:p>
          <a:p>
            <a:pPr lvl="1"/>
            <a:r>
              <a:rPr lang="en-US" sz="2400" dirty="0" smtClean="0"/>
              <a:t>Leading zeros or blanks in data are deleted and replaced with the location and number pair.</a:t>
            </a:r>
          </a:p>
          <a:p>
            <a:pPr lvl="1"/>
            <a:r>
              <a:rPr lang="en-US" sz="2400" dirty="0" smtClean="0"/>
              <a:t>Field sizes are allowed to be variable to avoid padding. Exact size of field is stored before the field, in two bits</a:t>
            </a:r>
          </a:p>
          <a:p>
            <a:r>
              <a:rPr lang="en-US" sz="2800" dirty="0" smtClean="0"/>
              <a:t>Run-length Encoding</a:t>
            </a:r>
          </a:p>
          <a:p>
            <a:pPr lvl="1"/>
            <a:r>
              <a:rPr lang="en-US" sz="2400" dirty="0" smtClean="0"/>
              <a:t>Runs of same value are replaced with triples (value, start position, </a:t>
            </a:r>
            <a:r>
              <a:rPr lang="en-US" sz="2400" dirty="0" err="1" smtClean="0"/>
              <a:t>run_length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Example: 111000000110000000000 may become 111110010110110</a:t>
            </a:r>
          </a:p>
          <a:p>
            <a:pPr lvl="1"/>
            <a:endParaRPr lang="en-US" sz="2400" dirty="0" smtClean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FC5ACD-EC16-4FC6-990D-CEB3408659F6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720B0D-4B08-4477-A9A5-01F2CFB685B1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772400" cy="4572000"/>
          </a:xfrm>
        </p:spPr>
        <p:txBody>
          <a:bodyPr/>
          <a:lstStyle/>
          <a:p>
            <a:r>
              <a:rPr lang="en-US" sz="2800" smtClean="0"/>
              <a:t>Dictionary Encoding</a:t>
            </a:r>
          </a:p>
          <a:p>
            <a:pPr lvl="1"/>
            <a:r>
              <a:rPr lang="en-US" sz="2400" smtClean="0"/>
              <a:t>32 values for an attribute A </a:t>
            </a:r>
            <a:r>
              <a:rPr lang="en-US" sz="2400" smtClean="0">
                <a:sym typeface="Wingdings" pitchFamily="2" charset="2"/>
              </a:rPr>
              <a:t> 5 bits to represent it</a:t>
            </a:r>
          </a:p>
          <a:p>
            <a:pPr lvl="1"/>
            <a:r>
              <a:rPr lang="en-US" sz="2400" smtClean="0">
                <a:sym typeface="Wingdings" pitchFamily="2" charset="2"/>
              </a:rPr>
              <a:t>1 value in 1 byte, 3 values in 2 bytes, 4 values in 3 bytes, etc.</a:t>
            </a:r>
          </a:p>
          <a:p>
            <a:pPr lvl="1"/>
            <a:r>
              <a:rPr lang="en-US" sz="2400" smtClean="0">
                <a:sym typeface="Wingdings" pitchFamily="2" charset="2"/>
              </a:rPr>
              <a:t>If 5 is 00000, 25 is 00001; 31 is 00010, then: X000000000100010 -&gt; 31 25 1</a:t>
            </a:r>
          </a:p>
          <a:p>
            <a:pPr lvl="1"/>
            <a:r>
              <a:rPr lang="en-US" sz="2400" smtClean="0"/>
              <a:t>Decoding: Read in two bytes, lookup bit pattern in dictionary.</a:t>
            </a:r>
            <a:endParaRPr lang="en-US" smtClean="0"/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B68136-A13B-48DE-9EE7-44E18ED4789A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8B68AC-5158-4ACE-926C-ABE43E253CC6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23558" name="Title 1"/>
          <p:cNvSpPr>
            <a:spLocks noGrp="1"/>
          </p:cNvSpPr>
          <p:nvPr>
            <p:ph type="title"/>
          </p:nvPr>
        </p:nvSpPr>
        <p:spPr>
          <a:xfrm>
            <a:off x="1173163" y="0"/>
            <a:ext cx="7772400" cy="1143000"/>
          </a:xfrm>
        </p:spPr>
        <p:txBody>
          <a:bodyPr/>
          <a:lstStyle/>
          <a:p>
            <a:r>
              <a:rPr lang="en-US" smtClean="0"/>
              <a:t>   Various Compression Schemes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Various Compression Schemes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772400" cy="4114800"/>
          </a:xfrm>
        </p:spPr>
        <p:txBody>
          <a:bodyPr/>
          <a:lstStyle/>
          <a:p>
            <a:r>
              <a:rPr lang="en-US" sz="2400" smtClean="0"/>
              <a:t>Bit-Vector Encoding</a:t>
            </a:r>
          </a:p>
          <a:p>
            <a:pPr lvl="1"/>
            <a:r>
              <a:rPr lang="en-US" sz="2400" smtClean="0"/>
              <a:t>Original String: 1132231</a:t>
            </a:r>
          </a:p>
          <a:p>
            <a:pPr lvl="1"/>
            <a:r>
              <a:rPr lang="en-US" sz="2400" smtClean="0"/>
              <a:t>Compressed String(maybe stored in a table):</a:t>
            </a:r>
            <a:br>
              <a:rPr lang="en-US" sz="2400" smtClean="0"/>
            </a:br>
            <a:r>
              <a:rPr lang="en-US" sz="2400" smtClean="0"/>
              <a:t>			         1 =&gt; 1100001</a:t>
            </a:r>
            <a:br>
              <a:rPr lang="en-US" sz="2400" smtClean="0"/>
            </a:br>
            <a:r>
              <a:rPr lang="en-US" sz="2400" smtClean="0"/>
              <a:t>			         2 =&gt; 0001100</a:t>
            </a:r>
            <a:br>
              <a:rPr lang="en-US" sz="2400" smtClean="0"/>
            </a:br>
            <a:r>
              <a:rPr lang="en-US" sz="2400" smtClean="0"/>
              <a:t>			         3 =&gt; 0010010</a:t>
            </a:r>
          </a:p>
          <a:p>
            <a:r>
              <a:rPr lang="en-US" sz="2400" smtClean="0"/>
              <a:t>Lempel-Ziv Encoding</a:t>
            </a:r>
          </a:p>
          <a:p>
            <a:pPr lvl="1"/>
            <a:r>
              <a:rPr lang="en-US" sz="2400" smtClean="0"/>
              <a:t>Takes variable sized patterns and replaces them with fixed length codes</a:t>
            </a:r>
          </a:p>
          <a:p>
            <a:pPr lvl="1"/>
            <a:r>
              <a:rPr lang="en-US" sz="2400" smtClean="0"/>
              <a:t>Used by the unix program gzip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121EEB-7F65-4CFD-BA1F-58053665A80D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E73A5A-6D0A-4D5E-AEF1-CB0650BFC818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B36C4B-FA51-43C0-9363-D758F29CF0FE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D6B04C-4104-4CD0-BAFE-05E621AF6D49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25605" name="Content Placeholder 7"/>
          <p:cNvSpPr>
            <a:spLocks noGrp="1"/>
          </p:cNvSpPr>
          <p:nvPr>
            <p:ph idx="1"/>
          </p:nvPr>
        </p:nvSpPr>
        <p:spPr>
          <a:xfrm>
            <a:off x="1173163" y="381000"/>
            <a:ext cx="7772400" cy="5715000"/>
          </a:xfrm>
        </p:spPr>
        <p:txBody>
          <a:bodyPr/>
          <a:lstStyle/>
          <a:p>
            <a:pPr marL="457200" indent="-457200">
              <a:buFont typeface="Times New Roman" pitchFamily="18" charset="0"/>
              <a:buAutoNum type="arabicPeriod"/>
            </a:pPr>
            <a:endParaRPr lang="en-US" sz="1800" smtClean="0">
              <a:solidFill>
                <a:schemeClr val="tx2"/>
              </a:solidFill>
            </a:endParaRP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1800" smtClean="0">
                <a:solidFill>
                  <a:schemeClr val="tx2"/>
                </a:solidFill>
              </a:rPr>
              <a:t>Initialize the dictionary to contain all blocks of length one (D={a,b}).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1800" smtClean="0">
                <a:solidFill>
                  <a:schemeClr val="tx2"/>
                </a:solidFill>
              </a:rPr>
              <a:t>Search for the longest block </a:t>
            </a:r>
            <a:r>
              <a:rPr lang="en-US" sz="1800" b="1" smtClean="0">
                <a:solidFill>
                  <a:schemeClr val="tx2"/>
                </a:solidFill>
              </a:rPr>
              <a:t>W</a:t>
            </a:r>
            <a:r>
              <a:rPr lang="en-US" sz="1800" smtClean="0">
                <a:solidFill>
                  <a:schemeClr val="tx2"/>
                </a:solidFill>
              </a:rPr>
              <a:t> which has appeared in the dictionary.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1800" smtClean="0">
                <a:solidFill>
                  <a:schemeClr val="tx2"/>
                </a:solidFill>
              </a:rPr>
              <a:t>Encode </a:t>
            </a:r>
            <a:r>
              <a:rPr lang="en-US" sz="1800" b="1" smtClean="0">
                <a:solidFill>
                  <a:schemeClr val="tx2"/>
                </a:solidFill>
              </a:rPr>
              <a:t>W</a:t>
            </a:r>
            <a:r>
              <a:rPr lang="en-US" sz="1800" smtClean="0">
                <a:solidFill>
                  <a:schemeClr val="tx2"/>
                </a:solidFill>
              </a:rPr>
              <a:t> by its index in the dictionary.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1800" smtClean="0">
                <a:solidFill>
                  <a:schemeClr val="tx2"/>
                </a:solidFill>
              </a:rPr>
              <a:t>Add </a:t>
            </a:r>
            <a:r>
              <a:rPr lang="en-US" sz="1800" b="1" smtClean="0">
                <a:solidFill>
                  <a:schemeClr val="tx2"/>
                </a:solidFill>
              </a:rPr>
              <a:t>W</a:t>
            </a:r>
            <a:r>
              <a:rPr lang="en-US" sz="1800" smtClean="0">
                <a:solidFill>
                  <a:schemeClr val="tx2"/>
                </a:solidFill>
              </a:rPr>
              <a:t> followed by the first symbol of the next block to the dictionary.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1800" smtClean="0">
                <a:solidFill>
                  <a:schemeClr val="tx2"/>
                </a:solidFill>
              </a:rPr>
              <a:t>Go to Step 2. 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pic>
        <p:nvPicPr>
          <p:cNvPr id="25606" name="Content Placeholder 6" descr="lempelziv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0063" y="2209800"/>
            <a:ext cx="5392737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itle 1"/>
          <p:cNvSpPr>
            <a:spLocks noGrp="1"/>
          </p:cNvSpPr>
          <p:nvPr>
            <p:ph type="title"/>
          </p:nvPr>
        </p:nvSpPr>
        <p:spPr>
          <a:xfrm>
            <a:off x="1173163" y="0"/>
            <a:ext cx="6675437" cy="914400"/>
          </a:xfrm>
        </p:spPr>
        <p:txBody>
          <a:bodyPr/>
          <a:lstStyle/>
          <a:p>
            <a:r>
              <a:rPr lang="en-US" sz="2800" smtClean="0"/>
              <a:t>Lempel – Ziv Algorithm </a:t>
            </a:r>
            <a:br>
              <a:rPr lang="en-US" sz="2800" smtClean="0"/>
            </a:br>
            <a:r>
              <a:rPr lang="en-US" sz="1200" smtClean="0"/>
              <a:t>(Example thanks to: </a:t>
            </a:r>
            <a:r>
              <a:rPr lang="en-US" sz="1200" smtClean="0">
                <a:hlinkClick r:id="rId3"/>
              </a:rPr>
              <a:t>http://www.data-compression.com/lempelziv.html</a:t>
            </a:r>
            <a:r>
              <a:rPr lang="en-US" sz="1200" smtClean="0"/>
              <a:t>) 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 and Basic Idea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C-Store Data Model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Bimodal Architecture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Compression Schemes</a:t>
            </a:r>
          </a:p>
          <a:p>
            <a:pPr>
              <a:defRPr/>
            </a:pPr>
            <a:r>
              <a:rPr lang="en-US" dirty="0" smtClean="0"/>
              <a:t>Working on compressed data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0D1F85-5E1A-47CB-B912-4870035A3B5D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AAF81C-529F-4388-952B-EE12C910D0B2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3650" y="1066800"/>
            <a:ext cx="6508750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8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696200" cy="685800"/>
          </a:xfrm>
        </p:spPr>
        <p:txBody>
          <a:bodyPr/>
          <a:lstStyle/>
          <a:p>
            <a:r>
              <a:rPr lang="en-US" sz="3600" smtClean="0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Compression-Aware Optimizations - Comments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example illustrates how processing can be done directly and efficiently on compressed data.</a:t>
            </a:r>
          </a:p>
          <a:p>
            <a:r>
              <a:rPr lang="en-US" smtClean="0"/>
              <a:t>It also shows how easily the code can digress to a separate if..then..else block for each section.</a:t>
            </a:r>
          </a:p>
          <a:p>
            <a:r>
              <a:rPr lang="en-US" smtClean="0"/>
              <a:t>What’s the solution?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A330AE-A650-40EC-8419-7493FA0E8032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06BA6F-AFF2-4AE5-A80F-E22D3C0DFD79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en-US" sz="4000" smtClean="0"/>
              <a:t>Compression-Aware Optimizations -Solution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6599238" cy="990600"/>
          </a:xfrm>
        </p:spPr>
        <p:txBody>
          <a:bodyPr/>
          <a:lstStyle/>
          <a:p>
            <a:r>
              <a:rPr lang="en-US" sz="2400" smtClean="0"/>
              <a:t>Code based on properties of compression that actually determine the optimization</a:t>
            </a:r>
          </a:p>
          <a:p>
            <a:r>
              <a:rPr lang="en-US" sz="2400" smtClean="0"/>
              <a:t>SELECT c1, COUNT(*) FROM t GROUP BY c1</a:t>
            </a:r>
          </a:p>
          <a:p>
            <a:endParaRPr lang="en-US" sz="2400" smtClean="0"/>
          </a:p>
          <a:p>
            <a:endParaRPr lang="en-US" sz="2400" smtClean="0"/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5E5082-C678-4B6F-8C26-E27055EC8AB4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963D64F-07C1-436B-82B0-555E1E6E6E2F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  <p:pic>
        <p:nvPicPr>
          <p:cNvPr id="297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124200"/>
            <a:ext cx="702786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Compression-Aware Optimizations -Solution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94723B-14D5-4CF9-847A-A43C3E1D1A77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0FBA61-D229-4EB7-AEA4-D6EB03B25D43}" type="slidenum">
              <a:rPr lang="en-US" smtClean="0">
                <a:latin typeface="Arial" charset="0"/>
              </a:rPr>
              <a:pPr/>
              <a:t>29</a:t>
            </a:fld>
            <a:endParaRPr lang="en-US" smtClean="0">
              <a:latin typeface="Arial" charset="0"/>
            </a:endParaRPr>
          </a:p>
        </p:txBody>
      </p:sp>
      <p:pic>
        <p:nvPicPr>
          <p:cNvPr id="307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438400"/>
            <a:ext cx="601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Part II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and Updates</a:t>
            </a:r>
          </a:p>
          <a:p>
            <a:r>
              <a:rPr lang="en-US" dirty="0" smtClean="0"/>
              <a:t>C-Store Performance</a:t>
            </a:r>
          </a:p>
          <a:p>
            <a:r>
              <a:rPr lang="en-US" dirty="0" smtClean="0"/>
              <a:t>Experiments on Compression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03813D-36E3-449B-9970-B8F8FAC11B39}" type="datetime1">
              <a:rPr lang="en-US" smtClean="0">
                <a:latin typeface="Arial" charset="0"/>
              </a:rPr>
              <a:pPr/>
              <a:t>11/8/2011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6F5DDC-D227-40A1-BAAD-17BAEA0AB5E1}" type="slidenum">
              <a:rPr lang="en-US" smtClean="0">
                <a:latin typeface="Arial" charset="0"/>
              </a:rPr>
              <a:pPr/>
              <a:t>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Part II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and Updates</a:t>
            </a:r>
          </a:p>
          <a:p>
            <a:r>
              <a:rPr lang="en-US" dirty="0" smtClean="0"/>
              <a:t>C-Store Performance</a:t>
            </a:r>
          </a:p>
          <a:p>
            <a:r>
              <a:rPr lang="en-US" dirty="0" smtClean="0"/>
              <a:t>Experiments on Compression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03813D-36E3-449B-9970-B8F8FAC11B39}" type="datetime1">
              <a:rPr lang="en-US" smtClean="0">
                <a:latin typeface="Arial" charset="0"/>
              </a:rPr>
              <a:pPr/>
              <a:t>11/8/2011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6F5DDC-D227-40A1-BAAD-17BAEA0AB5E1}" type="slidenum">
              <a:rPr lang="en-US" smtClean="0">
                <a:latin typeface="Arial" charset="0"/>
              </a:rPr>
              <a:pPr/>
              <a:t>30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Part II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Transactions and Updates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C-Store Performance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Experiments on Compression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03813D-36E3-449B-9970-B8F8FAC11B39}" type="datetime1">
              <a:rPr lang="en-US" smtClean="0">
                <a:latin typeface="Arial" charset="0"/>
              </a:rPr>
              <a:pPr/>
              <a:t>11/8/2011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6F5DDC-D227-40A1-BAAD-17BAEA0AB5E1}" type="slidenum">
              <a:rPr lang="en-US" smtClean="0">
                <a:latin typeface="Arial" charset="0"/>
              </a:rPr>
              <a:pPr/>
              <a:t>31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143000" y="-17463"/>
            <a:ext cx="7772400" cy="1143001"/>
          </a:xfrm>
        </p:spPr>
        <p:txBody>
          <a:bodyPr/>
          <a:lstStyle/>
          <a:p>
            <a:r>
              <a:rPr lang="en-US" smtClean="0"/>
              <a:t>Updates &amp; Transactions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772400" cy="4572000"/>
          </a:xfrm>
        </p:spPr>
        <p:txBody>
          <a:bodyPr/>
          <a:lstStyle/>
          <a:p>
            <a:r>
              <a:rPr lang="en-US" smtClean="0"/>
              <a:t>Dealt with in </a:t>
            </a:r>
            <a:r>
              <a:rPr lang="en-US" smtClean="0">
                <a:solidFill>
                  <a:srgbClr val="92D050"/>
                </a:solidFill>
              </a:rPr>
              <a:t>Writeable Store</a:t>
            </a:r>
            <a:r>
              <a:rPr lang="en-US" smtClean="0"/>
              <a:t>.</a:t>
            </a:r>
          </a:p>
          <a:p>
            <a:r>
              <a:rPr lang="en-US" smtClean="0"/>
              <a:t>Insertion is just a collection in WS.</a:t>
            </a:r>
          </a:p>
          <a:p>
            <a:r>
              <a:rPr lang="en-US" smtClean="0"/>
              <a:t>Implementation is shielded logically: User still deals with </a:t>
            </a:r>
            <a:r>
              <a:rPr lang="en-US" smtClean="0">
                <a:solidFill>
                  <a:srgbClr val="92D050"/>
                </a:solidFill>
              </a:rPr>
              <a:t>logical rows</a:t>
            </a:r>
            <a:r>
              <a:rPr lang="en-US" smtClean="0"/>
              <a:t>.</a:t>
            </a:r>
          </a:p>
          <a:p>
            <a:r>
              <a:rPr lang="en-US" smtClean="0">
                <a:solidFill>
                  <a:srgbClr val="92D050"/>
                </a:solidFill>
              </a:rPr>
              <a:t>No synchronization</a:t>
            </a:r>
            <a:r>
              <a:rPr lang="en-US" smtClean="0"/>
              <a:t> needed between nodes.</a:t>
            </a:r>
          </a:p>
          <a:p>
            <a:r>
              <a:rPr lang="en-US" smtClean="0">
                <a:solidFill>
                  <a:srgbClr val="FF0000"/>
                </a:solidFill>
              </a:rPr>
              <a:t>Large main memories</a:t>
            </a:r>
            <a:r>
              <a:rPr lang="en-US" smtClean="0"/>
              <a:t>: Not an issue nowadays.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7514DA7-AE4D-471A-91EB-16F6480C7E30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28281FA-1516-4352-B305-34866EA00A84}" type="slidenum">
              <a:rPr lang="en-US" sz="1400" smtClean="0"/>
              <a:pPr/>
              <a:t>32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143000" y="17463"/>
            <a:ext cx="7772400" cy="1143000"/>
          </a:xfrm>
        </p:spPr>
        <p:txBody>
          <a:bodyPr/>
          <a:lstStyle/>
          <a:p>
            <a:r>
              <a:rPr lang="en-US" smtClean="0"/>
              <a:t>Snapshot Isolation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620000" cy="5105400"/>
          </a:xfrm>
        </p:spPr>
        <p:txBody>
          <a:bodyPr/>
          <a:lstStyle/>
          <a:p>
            <a:r>
              <a:rPr lang="en-US" smtClean="0"/>
              <a:t>Snapshots of RS at different epoch periods, </a:t>
            </a:r>
            <a:r>
              <a:rPr lang="en-US" smtClean="0">
                <a:solidFill>
                  <a:srgbClr val="92D050"/>
                </a:solidFill>
              </a:rPr>
              <a:t>after writes committed</a:t>
            </a:r>
            <a:r>
              <a:rPr lang="en-US" smtClean="0"/>
              <a:t>.</a:t>
            </a:r>
          </a:p>
          <a:p>
            <a:r>
              <a:rPr lang="en-US" smtClean="0"/>
              <a:t>Reads view the </a:t>
            </a:r>
            <a:r>
              <a:rPr lang="en-US" smtClean="0">
                <a:solidFill>
                  <a:srgbClr val="92D050"/>
                </a:solidFill>
              </a:rPr>
              <a:t>closest</a:t>
            </a:r>
            <a:r>
              <a:rPr lang="en-US" smtClean="0"/>
              <a:t> snapshot.</a:t>
            </a:r>
          </a:p>
          <a:p>
            <a:r>
              <a:rPr lang="en-US" smtClean="0"/>
              <a:t>Terms: </a:t>
            </a:r>
          </a:p>
          <a:p>
            <a:pPr lvl="1"/>
            <a:r>
              <a:rPr lang="en-US" i="1" smtClean="0"/>
              <a:t>High Water Mark:</a:t>
            </a:r>
            <a:r>
              <a:rPr lang="en-US" smtClean="0"/>
              <a:t> </a:t>
            </a:r>
            <a:r>
              <a:rPr lang="en-US" smtClean="0">
                <a:solidFill>
                  <a:srgbClr val="92D050"/>
                </a:solidFill>
              </a:rPr>
              <a:t>Most recent time </a:t>
            </a:r>
            <a:r>
              <a:rPr lang="en-US" smtClean="0"/>
              <a:t>at which a snapshot isolation can be run.</a:t>
            </a:r>
          </a:p>
          <a:p>
            <a:pPr lvl="1"/>
            <a:r>
              <a:rPr lang="en-US" i="1" smtClean="0"/>
              <a:t>Low Water Mark: </a:t>
            </a:r>
            <a:r>
              <a:rPr lang="en-US" smtClean="0">
                <a:solidFill>
                  <a:srgbClr val="92D050"/>
                </a:solidFill>
              </a:rPr>
              <a:t>The earliest time </a:t>
            </a:r>
            <a:r>
              <a:rPr lang="en-US" smtClean="0"/>
              <a:t>at which snapshot isolation can be run.</a:t>
            </a:r>
          </a:p>
          <a:p>
            <a:pPr lvl="1"/>
            <a:r>
              <a:rPr lang="en-US" i="1" smtClean="0"/>
              <a:t>IV</a:t>
            </a:r>
            <a:r>
              <a:rPr lang="en-US" smtClean="0"/>
              <a:t> (Insertion Vector) &amp; </a:t>
            </a:r>
            <a:r>
              <a:rPr lang="en-US" i="1" smtClean="0"/>
              <a:t>DRV </a:t>
            </a:r>
            <a:r>
              <a:rPr lang="en-US" smtClean="0"/>
              <a:t>(Deleted Record Vector), maintained in WS.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D7D564A-EDD1-4FBD-9DCC-75A84EE44BA5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30F6484-977F-4CF3-ADC1-1BB8814885FE}" type="slidenum">
              <a:rPr lang="en-US" sz="1400" smtClean="0"/>
              <a:pPr/>
              <a:t>33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72400" cy="1143000"/>
          </a:xfrm>
        </p:spPr>
        <p:txBody>
          <a:bodyPr/>
          <a:lstStyle/>
          <a:p>
            <a:r>
              <a:rPr lang="en-US" smtClean="0"/>
              <a:t>Maintaining HWM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4BB542-756A-4976-AC6D-62B7340FA033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F7D65A4-D516-4CDF-AB2E-F9246B107C31}" type="slidenum">
              <a:rPr lang="en-US" sz="1400" smtClean="0"/>
              <a:pPr/>
              <a:t>34</a:t>
            </a:fld>
            <a:endParaRPr lang="en-US" sz="1400" smtClean="0"/>
          </a:p>
        </p:txBody>
      </p:sp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78867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Content Placeholder 2"/>
          <p:cNvSpPr>
            <a:spLocks noGrp="1"/>
          </p:cNvSpPr>
          <p:nvPr>
            <p:ph idx="1"/>
          </p:nvPr>
        </p:nvSpPr>
        <p:spPr>
          <a:xfrm>
            <a:off x="1219200" y="3352800"/>
            <a:ext cx="7315200" cy="2895600"/>
          </a:xfrm>
        </p:spPr>
        <p:txBody>
          <a:bodyPr/>
          <a:lstStyle/>
          <a:p>
            <a:r>
              <a:rPr lang="en-US" smtClean="0"/>
              <a:t>HWM maintained by the </a:t>
            </a:r>
            <a:r>
              <a:rPr lang="en-US" smtClean="0">
                <a:solidFill>
                  <a:srgbClr val="92D050"/>
                </a:solidFill>
              </a:rPr>
              <a:t>Timestamp Authority(TA)</a:t>
            </a:r>
            <a:r>
              <a:rPr lang="en-US" smtClean="0"/>
              <a:t> and a system of messages.</a:t>
            </a:r>
          </a:p>
          <a:p>
            <a:r>
              <a:rPr lang="en-US" smtClean="0">
                <a:solidFill>
                  <a:srgbClr val="92D050"/>
                </a:solidFill>
              </a:rPr>
              <a:t>Reclamation</a:t>
            </a:r>
            <a:r>
              <a:rPr lang="en-US" smtClean="0"/>
              <a:t> of epochs to conserve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r>
              <a:rPr lang="en-US" smtClean="0"/>
              <a:t>Locking-Based Concurrency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72400" cy="411480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2D050"/>
                </a:solidFill>
              </a:rPr>
              <a:t>No Force +Steal</a:t>
            </a:r>
            <a:r>
              <a:rPr lang="en-US" smtClean="0"/>
              <a:t>, locking mechanism.</a:t>
            </a:r>
          </a:p>
          <a:p>
            <a:r>
              <a:rPr lang="en-US" smtClean="0"/>
              <a:t> Distributed Commit Processing:</a:t>
            </a:r>
          </a:p>
          <a:p>
            <a:pPr lvl="1"/>
            <a:r>
              <a:rPr lang="en-US" smtClean="0"/>
              <a:t>Master distributes the work.</a:t>
            </a:r>
          </a:p>
          <a:p>
            <a:pPr lvl="1"/>
            <a:r>
              <a:rPr lang="en-US" smtClean="0"/>
              <a:t>No prepare phase.</a:t>
            </a:r>
          </a:p>
          <a:p>
            <a:pPr lvl="1"/>
            <a:r>
              <a:rPr lang="en-US" smtClean="0"/>
              <a:t>Not the conventional two phase mechanism.</a:t>
            </a:r>
          </a:p>
          <a:p>
            <a:r>
              <a:rPr lang="en-US" smtClean="0"/>
              <a:t> Transaction Rollback: Using </a:t>
            </a:r>
            <a:r>
              <a:rPr lang="en-US" smtClean="0">
                <a:solidFill>
                  <a:srgbClr val="92D050"/>
                </a:solidFill>
              </a:rPr>
              <a:t>UNDO log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4670314-C7C5-4068-A89A-A81B1647D463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851F3DD-60ED-4F82-9455-661E10B16EF5}" type="slidenum">
              <a:rPr lang="en-US" sz="1400" smtClean="0"/>
              <a:pPr/>
              <a:t>35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Distributed Recovery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848600" cy="5257800"/>
          </a:xfrm>
        </p:spPr>
        <p:txBody>
          <a:bodyPr/>
          <a:lstStyle/>
          <a:p>
            <a:r>
              <a:rPr lang="en-US" dirty="0" smtClean="0"/>
              <a:t>Loss cases 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No Data loss: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Direct Recovery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Track updates in the network.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Catastrophic failure: RS and WS eliminated.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Reconstruct using projections in other nodes.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Not a likely scenario as only tuple mover writes to RS.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Only WS fails: Most Likely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127D68E-55A8-47B0-8320-61993D2C9A7C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A03B280-CB56-4E80-B11E-A73B5D61817D}" type="slidenum">
              <a:rPr lang="en-US" sz="1400" smtClean="0"/>
              <a:pPr/>
              <a:t>36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066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Recovering Writeable Store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334000"/>
          </a:xfrm>
        </p:spPr>
        <p:txBody>
          <a:bodyPr/>
          <a:lstStyle/>
          <a:p>
            <a:r>
              <a:rPr lang="en-US" smtClean="0"/>
              <a:t>Find all the elements in the WS after that latest timestamp in RS.</a:t>
            </a:r>
          </a:p>
          <a:p>
            <a:r>
              <a:rPr lang="en-US" smtClean="0"/>
              <a:t>Are </a:t>
            </a:r>
            <a:r>
              <a:rPr lang="en-US" smtClean="0">
                <a:solidFill>
                  <a:srgbClr val="92D050"/>
                </a:solidFill>
              </a:rPr>
              <a:t>all columns overlapped</a:t>
            </a:r>
            <a:r>
              <a:rPr lang="en-US" smtClean="0"/>
              <a:t>?			 If yes, Done !!</a:t>
            </a:r>
          </a:p>
          <a:p>
            <a:r>
              <a:rPr lang="en-US" smtClean="0"/>
              <a:t>No? Then </a:t>
            </a:r>
            <a:r>
              <a:rPr lang="en-US" smtClean="0">
                <a:solidFill>
                  <a:srgbClr val="92D050"/>
                </a:solidFill>
              </a:rPr>
              <a:t>query remote site</a:t>
            </a:r>
            <a:r>
              <a:rPr lang="en-US" smtClean="0"/>
              <a:t> for all its content and perform a differencing operation with the local RS segment.</a:t>
            </a:r>
          </a:p>
          <a:p>
            <a:r>
              <a:rPr lang="en-US" smtClean="0"/>
              <a:t>Tuple Mover maintains a log of the segment , epoch number of tuple before it was moved from WS.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111247-1B56-4429-98C6-3DB4F71239EC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82D1131-0073-4A6B-9646-CAAA2775A2D2}" type="slidenum">
              <a:rPr lang="en-US" sz="1400" smtClean="0"/>
              <a:pPr/>
              <a:t>37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066800" y="-76200"/>
            <a:ext cx="7772400" cy="1143000"/>
          </a:xfrm>
        </p:spPr>
        <p:txBody>
          <a:bodyPr/>
          <a:lstStyle/>
          <a:p>
            <a:r>
              <a:rPr lang="en-US" smtClean="0"/>
              <a:t>Tuple Mover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772400" cy="5410200"/>
          </a:xfrm>
        </p:spPr>
        <p:txBody>
          <a:bodyPr/>
          <a:lstStyle/>
          <a:p>
            <a:r>
              <a:rPr lang="en-US" smtClean="0"/>
              <a:t>Operates as a </a:t>
            </a:r>
            <a:r>
              <a:rPr lang="en-US" smtClean="0">
                <a:solidFill>
                  <a:srgbClr val="92D050"/>
                </a:solidFill>
              </a:rPr>
              <a:t>background task</a:t>
            </a:r>
            <a:r>
              <a:rPr lang="en-US" smtClean="0"/>
              <a:t>. </a:t>
            </a:r>
          </a:p>
          <a:p>
            <a:r>
              <a:rPr lang="en-US" smtClean="0"/>
              <a:t>Records on the DRV list are </a:t>
            </a:r>
            <a:r>
              <a:rPr lang="en-US" smtClean="0">
                <a:solidFill>
                  <a:srgbClr val="92D050"/>
                </a:solidFill>
              </a:rPr>
              <a:t>deleted</a:t>
            </a:r>
            <a:r>
              <a:rPr lang="en-US" smtClean="0"/>
              <a:t>.</a:t>
            </a:r>
          </a:p>
          <a:p>
            <a:r>
              <a:rPr lang="en-US" smtClean="0"/>
              <a:t>Records on IV list are </a:t>
            </a:r>
            <a:r>
              <a:rPr lang="en-US" smtClean="0">
                <a:solidFill>
                  <a:srgbClr val="92D050"/>
                </a:solidFill>
              </a:rPr>
              <a:t>inserted/updated</a:t>
            </a:r>
            <a:r>
              <a:rPr lang="en-US" smtClean="0"/>
              <a:t>. </a:t>
            </a:r>
          </a:p>
          <a:p>
            <a:r>
              <a:rPr lang="en-US" smtClean="0">
                <a:solidFill>
                  <a:srgbClr val="92D050"/>
                </a:solidFill>
              </a:rPr>
              <a:t>Join indexes</a:t>
            </a:r>
            <a:r>
              <a:rPr lang="en-US" smtClean="0"/>
              <a:t> are maintained.</a:t>
            </a:r>
          </a:p>
          <a:p>
            <a:r>
              <a:rPr lang="en-US" smtClean="0"/>
              <a:t>New RS segment created. Old one is not updated !!</a:t>
            </a:r>
          </a:p>
          <a:p>
            <a:r>
              <a:rPr lang="en-US" smtClean="0"/>
              <a:t>Old RS records are copied in bulk and system now </a:t>
            </a:r>
            <a:r>
              <a:rPr lang="en-US" smtClean="0">
                <a:solidFill>
                  <a:srgbClr val="92D050"/>
                </a:solidFill>
              </a:rPr>
              <a:t>ignores original RS segment.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74289F0-F160-4283-B7FB-71AB6504D355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5255C17-6816-42C7-978F-D0563AD92B77}" type="slidenum">
              <a:rPr lang="en-US" sz="1400" smtClean="0"/>
              <a:pPr/>
              <a:t>38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990600" y="-228600"/>
            <a:ext cx="7772400" cy="1143000"/>
          </a:xfrm>
        </p:spPr>
        <p:txBody>
          <a:bodyPr/>
          <a:lstStyle/>
          <a:p>
            <a:r>
              <a:rPr lang="en-US" smtClean="0"/>
              <a:t>Query Execution: Operators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990600" y="882650"/>
            <a:ext cx="3429000" cy="2927350"/>
          </a:xfrm>
        </p:spPr>
        <p:txBody>
          <a:bodyPr/>
          <a:lstStyle/>
          <a:p>
            <a:r>
              <a:rPr lang="en-US" smtClean="0"/>
              <a:t>Decompress	</a:t>
            </a:r>
          </a:p>
          <a:p>
            <a:r>
              <a:rPr lang="en-US" smtClean="0"/>
              <a:t>Select</a:t>
            </a:r>
          </a:p>
          <a:p>
            <a:r>
              <a:rPr lang="en-US" smtClean="0"/>
              <a:t>Mask</a:t>
            </a:r>
          </a:p>
          <a:p>
            <a:r>
              <a:rPr lang="en-US" smtClean="0"/>
              <a:t>Project</a:t>
            </a:r>
          </a:p>
          <a:p>
            <a:r>
              <a:rPr lang="en-US" smtClean="0"/>
              <a:t>Sort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FD2FE05-56D7-4789-83D7-CFD8CDBC1F52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A7B9B90-52B7-4611-A1E6-01D2ADE10446}" type="slidenum">
              <a:rPr lang="en-US" sz="1400" smtClean="0"/>
              <a:pPr/>
              <a:t>39</a:t>
            </a:fld>
            <a:endParaRPr lang="en-US" sz="1400" smtClean="0"/>
          </a:p>
        </p:txBody>
      </p:sp>
      <p:sp>
        <p:nvSpPr>
          <p:cNvPr id="29703" name="Content Placeholder 2"/>
          <p:cNvSpPr txBox="1">
            <a:spLocks/>
          </p:cNvSpPr>
          <p:nvPr/>
        </p:nvSpPr>
        <p:spPr bwMode="auto">
          <a:xfrm>
            <a:off x="4883150" y="838200"/>
            <a:ext cx="3429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sz="3200"/>
              <a:t>Aggregation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sz="3200"/>
              <a:t>Concatenation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sz="3200"/>
              <a:t>Permute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sz="3200"/>
              <a:t>Join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sz="3200"/>
              <a:t>Bit operations</a:t>
            </a:r>
          </a:p>
        </p:txBody>
      </p:sp>
      <p:sp>
        <p:nvSpPr>
          <p:cNvPr id="29704" name="Title 1"/>
          <p:cNvSpPr txBox="1">
            <a:spLocks/>
          </p:cNvSpPr>
          <p:nvPr/>
        </p:nvSpPr>
        <p:spPr bwMode="auto">
          <a:xfrm>
            <a:off x="1031875" y="3751263"/>
            <a:ext cx="7772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4400">
                <a:solidFill>
                  <a:schemeClr val="tx2"/>
                </a:solidFill>
                <a:latin typeface="Times New Roman" pitchFamily="18" charset="0"/>
              </a:rPr>
              <a:t>Optimization</a:t>
            </a:r>
          </a:p>
        </p:txBody>
      </p:sp>
      <p:sp>
        <p:nvSpPr>
          <p:cNvPr id="29705" name="Content Placeholder 2"/>
          <p:cNvSpPr txBox="1">
            <a:spLocks/>
          </p:cNvSpPr>
          <p:nvPr/>
        </p:nvSpPr>
        <p:spPr bwMode="auto">
          <a:xfrm>
            <a:off x="996950" y="4614863"/>
            <a:ext cx="7842250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sz="3200"/>
              <a:t>Cost depends on </a:t>
            </a:r>
            <a:r>
              <a:rPr lang="en-US" sz="3200">
                <a:solidFill>
                  <a:srgbClr val="92D050"/>
                </a:solidFill>
              </a:rPr>
              <a:t>Compression type</a:t>
            </a:r>
            <a:r>
              <a:rPr lang="en-US" sz="3200"/>
              <a:t>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sz="3200"/>
              <a:t>A major decision: </a:t>
            </a:r>
            <a:r>
              <a:rPr lang="en-US" sz="3200">
                <a:solidFill>
                  <a:srgbClr val="92D050"/>
                </a:solidFill>
              </a:rPr>
              <a:t>Which projections </a:t>
            </a:r>
            <a:r>
              <a:rPr lang="en-US" sz="3200"/>
              <a:t>to use to answer a query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Motivation and Basic Idea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C-Store Data Model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Bimodal Architecture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Compression Schemes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Working on compressed data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835498-798C-4676-973F-E6A75A9766FC}" type="datetime1">
              <a:rPr lang="en-US" smtClean="0">
                <a:latin typeface="Arial" charset="0"/>
              </a:rPr>
              <a:pPr/>
              <a:t>11/8/2011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5E380B-AA4A-417E-9EBE-4E13425A3485}" type="slidenum">
              <a:rPr lang="en-US" smtClean="0">
                <a:latin typeface="Arial" charset="0"/>
              </a:rPr>
              <a:pPr/>
              <a:t>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Part II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Transactions and Updates</a:t>
            </a:r>
          </a:p>
          <a:p>
            <a:r>
              <a:rPr lang="en-US" dirty="0" smtClean="0"/>
              <a:t>C-Store Performance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Experiments on Compression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03813D-36E3-449B-9970-B8F8FAC11B39}" type="datetime1">
              <a:rPr lang="en-US" smtClean="0">
                <a:latin typeface="Arial" charset="0"/>
              </a:rPr>
              <a:pPr/>
              <a:t>11/8/2011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6F5DDC-D227-40A1-BAAD-17BAEA0AB5E1}" type="slidenum">
              <a:rPr lang="en-US" smtClean="0">
                <a:latin typeface="Arial" charset="0"/>
              </a:rPr>
              <a:pPr/>
              <a:t>40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7772400" cy="1143000"/>
          </a:xfrm>
        </p:spPr>
        <p:txBody>
          <a:bodyPr/>
          <a:lstStyle/>
          <a:p>
            <a:r>
              <a:rPr lang="en-US" dirty="0" smtClean="0"/>
              <a:t>How good is C-Store ? 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200C2DE-37DE-41B8-8A2E-2091E646AB04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ABC01C7-DB55-48A3-A5F9-B6F48D3D0321}" type="slidenum">
              <a:rPr lang="en-US" sz="1400" smtClean="0"/>
              <a:pPr/>
              <a:t>41</a:t>
            </a:fld>
            <a:endParaRPr lang="en-US" sz="1400" smtClean="0"/>
          </a:p>
        </p:txBody>
      </p:sp>
      <p:pic>
        <p:nvPicPr>
          <p:cNvPr id="307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1744"/>
            <a:ext cx="4354041" cy="53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76600"/>
            <a:ext cx="442689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91744"/>
            <a:ext cx="4228295" cy="534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9295" y="3231964"/>
            <a:ext cx="4450576" cy="294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30" name="Content Placeholder 2"/>
          <p:cNvSpPr>
            <a:spLocks noGrp="1"/>
          </p:cNvSpPr>
          <p:nvPr>
            <p:ph idx="1"/>
          </p:nvPr>
        </p:nvSpPr>
        <p:spPr>
          <a:xfrm>
            <a:off x="1081088" y="762000"/>
            <a:ext cx="7715250" cy="1676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 write/update measurements </a:t>
            </a:r>
            <a:r>
              <a:rPr lang="en-US" dirty="0" smtClean="0"/>
              <a:t>!!</a:t>
            </a:r>
          </a:p>
          <a:p>
            <a:r>
              <a:rPr lang="en-US" dirty="0" smtClean="0"/>
              <a:t>3.0 </a:t>
            </a:r>
            <a:r>
              <a:rPr lang="en-US" dirty="0" err="1" smtClean="0"/>
              <a:t>Ghz</a:t>
            </a:r>
            <a:r>
              <a:rPr lang="en-US" dirty="0" smtClean="0"/>
              <a:t> Pentium, </a:t>
            </a:r>
            <a:r>
              <a:rPr lang="en-US" dirty="0" err="1" smtClean="0"/>
              <a:t>RedHat</a:t>
            </a:r>
            <a:r>
              <a:rPr lang="en-US" dirty="0" smtClean="0"/>
              <a:t> Linux, 2 GB of memory. 750 GB of disk.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7620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Why is it better? By How much?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106488" y="685800"/>
            <a:ext cx="7772400" cy="2819400"/>
          </a:xfrm>
        </p:spPr>
        <p:txBody>
          <a:bodyPr/>
          <a:lstStyle/>
          <a:p>
            <a:r>
              <a:rPr lang="en-US" dirty="0" smtClean="0"/>
              <a:t>Reasons : 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Column</a:t>
            </a:r>
            <a:r>
              <a:rPr lang="en-US" dirty="0" smtClean="0"/>
              <a:t> representation</a:t>
            </a:r>
          </a:p>
          <a:p>
            <a:pPr lvl="1"/>
            <a:r>
              <a:rPr lang="en-US" dirty="0" smtClean="0"/>
              <a:t>Storing </a:t>
            </a:r>
            <a:r>
              <a:rPr lang="en-US" dirty="0" smtClean="0">
                <a:solidFill>
                  <a:srgbClr val="92D050"/>
                </a:solidFill>
              </a:rPr>
              <a:t>overlapping projections</a:t>
            </a:r>
          </a:p>
          <a:p>
            <a:pPr lvl="1"/>
            <a:r>
              <a:rPr lang="en-US" dirty="0" smtClean="0"/>
              <a:t>Better </a:t>
            </a:r>
            <a:r>
              <a:rPr lang="en-US" dirty="0" smtClean="0">
                <a:solidFill>
                  <a:srgbClr val="92D050"/>
                </a:solidFill>
              </a:rPr>
              <a:t>compression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Operations </a:t>
            </a:r>
            <a:r>
              <a:rPr lang="en-US" dirty="0" smtClean="0"/>
              <a:t>on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compressed data.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A544473-B875-4C74-AC65-60E931163A25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9367104-3605-4C99-BF9C-4E377F9320E8}" type="slidenum">
              <a:rPr lang="en-US" sz="1400" smtClean="0"/>
              <a:pPr/>
              <a:t>42</a:t>
            </a:fld>
            <a:endParaRPr lang="en-US" sz="1400" smtClean="0"/>
          </a:p>
        </p:txBody>
      </p:sp>
      <p:sp>
        <p:nvSpPr>
          <p:cNvPr id="31751" name="Content Placeholder 2"/>
          <p:cNvSpPr txBox="1">
            <a:spLocks/>
          </p:cNvSpPr>
          <p:nvPr/>
        </p:nvSpPr>
        <p:spPr bwMode="auto">
          <a:xfrm>
            <a:off x="1136650" y="3352800"/>
            <a:ext cx="7772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sz="3200"/>
              <a:t>Figures: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92D050"/>
                </a:solidFill>
              </a:rPr>
              <a:t>164 </a:t>
            </a:r>
            <a:r>
              <a:rPr lang="en-US" sz="2800"/>
              <a:t>times</a:t>
            </a:r>
            <a:r>
              <a:rPr lang="en-US" sz="2800">
                <a:solidFill>
                  <a:srgbClr val="92D050"/>
                </a:solidFill>
              </a:rPr>
              <a:t> </a:t>
            </a:r>
            <a:r>
              <a:rPr lang="en-US" sz="2800"/>
              <a:t>X row store;  </a:t>
            </a:r>
            <a:r>
              <a:rPr lang="en-US" sz="2800">
                <a:solidFill>
                  <a:srgbClr val="92D050"/>
                </a:solidFill>
              </a:rPr>
              <a:t>21</a:t>
            </a:r>
            <a:r>
              <a:rPr lang="en-US" sz="2800"/>
              <a:t> times X  column store.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/>
              <a:t>Unconstrained space: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rgbClr val="92D050"/>
                </a:solidFill>
              </a:rPr>
              <a:t>6.4</a:t>
            </a:r>
            <a:r>
              <a:rPr lang="en-US"/>
              <a:t> X row store (with space X </a:t>
            </a:r>
            <a:r>
              <a:rPr lang="en-US">
                <a:solidFill>
                  <a:srgbClr val="92D050"/>
                </a:solidFill>
              </a:rPr>
              <a:t>1/6</a:t>
            </a:r>
            <a:r>
              <a:rPr lang="en-US"/>
              <a:t>) 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rgbClr val="92D050"/>
                </a:solidFill>
              </a:rPr>
              <a:t>16.5</a:t>
            </a:r>
            <a:r>
              <a:rPr lang="en-US"/>
              <a:t> X column store. (with space X </a:t>
            </a:r>
            <a:r>
              <a:rPr lang="en-US">
                <a:solidFill>
                  <a:srgbClr val="92D050"/>
                </a:solidFill>
              </a:rPr>
              <a:t>1/1.83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Part II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Transactions and Updates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C-Store Performance</a:t>
            </a:r>
          </a:p>
          <a:p>
            <a:r>
              <a:rPr lang="en-US" dirty="0" smtClean="0"/>
              <a:t>Experiments on Compression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03813D-36E3-449B-9970-B8F8FAC11B39}" type="datetime1">
              <a:rPr lang="en-US" smtClean="0">
                <a:latin typeface="Arial" charset="0"/>
              </a:rPr>
              <a:pPr/>
              <a:t>11/8/2011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6F5DDC-D227-40A1-BAAD-17BAEA0AB5E1}" type="slidenum">
              <a:rPr lang="en-US" smtClean="0">
                <a:latin typeface="Arial" charset="0"/>
              </a:rPr>
              <a:pPr/>
              <a:t>43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0668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Experiments on Compression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157288" y="1066800"/>
            <a:ext cx="8001000" cy="5181600"/>
          </a:xfrm>
        </p:spPr>
        <p:txBody>
          <a:bodyPr/>
          <a:lstStyle/>
          <a:p>
            <a:r>
              <a:rPr lang="en-US" smtClean="0"/>
              <a:t>Purpose: To </a:t>
            </a:r>
            <a:r>
              <a:rPr lang="en-US" smtClean="0">
                <a:solidFill>
                  <a:srgbClr val="92D050"/>
                </a:solidFill>
              </a:rPr>
              <a:t>identify situations</a:t>
            </a:r>
            <a:r>
              <a:rPr lang="en-US" smtClean="0"/>
              <a:t> where encoding provides significant gains.</a:t>
            </a:r>
          </a:p>
          <a:p>
            <a:r>
              <a:rPr lang="en-US" smtClean="0"/>
              <a:t>Test Variations:</a:t>
            </a:r>
          </a:p>
          <a:p>
            <a:pPr lvl="1"/>
            <a:r>
              <a:rPr lang="en-US" smtClean="0">
                <a:solidFill>
                  <a:srgbClr val="92D050"/>
                </a:solidFill>
              </a:rPr>
              <a:t>Eager</a:t>
            </a:r>
            <a:r>
              <a:rPr lang="en-US" smtClean="0"/>
              <a:t> Decompression.</a:t>
            </a:r>
          </a:p>
          <a:p>
            <a:pPr lvl="1"/>
            <a:r>
              <a:rPr lang="en-US" smtClean="0">
                <a:solidFill>
                  <a:srgbClr val="92D050"/>
                </a:solidFill>
              </a:rPr>
              <a:t>Lazy</a:t>
            </a:r>
            <a:r>
              <a:rPr lang="en-US" smtClean="0"/>
              <a:t> Decompression. (After computation)</a:t>
            </a:r>
          </a:p>
          <a:p>
            <a:pPr lvl="1"/>
            <a:r>
              <a:rPr lang="en-US" smtClean="0"/>
              <a:t>Tests with </a:t>
            </a:r>
            <a:r>
              <a:rPr lang="en-US" smtClean="0">
                <a:solidFill>
                  <a:srgbClr val="92D050"/>
                </a:solidFill>
              </a:rPr>
              <a:t>CPU contention</a:t>
            </a:r>
          </a:p>
          <a:p>
            <a:r>
              <a:rPr lang="en-US" smtClean="0"/>
              <a:t>Identify performance criteria: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length</a:t>
            </a:r>
            <a:r>
              <a:rPr lang="en-US" smtClean="0"/>
              <a:t> of sorted runs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number of distinct</a:t>
            </a:r>
            <a:r>
              <a:rPr lang="en-US" smtClean="0"/>
              <a:t> values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BE1186D-ECB8-4CB3-8C31-CBECBA610B34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4CD190B-D9EF-4DEA-AFD3-8CDC9FC2C6D8}" type="slidenum">
              <a:rPr lang="en-US" sz="1400" smtClean="0"/>
              <a:pPr/>
              <a:t>44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9" y="761999"/>
            <a:ext cx="8534400" cy="5520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-25190" y="-152400"/>
            <a:ext cx="7772400" cy="1143000"/>
          </a:xfrm>
        </p:spPr>
        <p:txBody>
          <a:bodyPr/>
          <a:lstStyle/>
          <a:p>
            <a:r>
              <a:rPr lang="en-US" dirty="0" smtClean="0"/>
              <a:t>Savings in Size  </a:t>
            </a: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6974E70-E1E0-4D21-8C1B-3F99057A3087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5207877-4FDB-49C5-8073-D9E7DB32824D}" type="slidenum">
              <a:rPr lang="en-US" sz="1400" smtClean="0"/>
              <a:pPr/>
              <a:t>45</a:t>
            </a:fld>
            <a:endParaRPr lang="en-US" sz="1400" smtClean="0"/>
          </a:p>
        </p:txBody>
      </p:sp>
      <p:sp>
        <p:nvSpPr>
          <p:cNvPr id="35847" name="TextBox 6"/>
          <p:cNvSpPr txBox="1">
            <a:spLocks noChangeArrowheads="1"/>
          </p:cNvSpPr>
          <p:nvPr/>
        </p:nvSpPr>
        <p:spPr bwMode="auto">
          <a:xfrm>
            <a:off x="-25190" y="5638800"/>
            <a:ext cx="236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92D050"/>
                </a:solidFill>
              </a:rPr>
              <a:t>Run length: 50</a:t>
            </a:r>
          </a:p>
        </p:txBody>
      </p:sp>
      <p:sp>
        <p:nvSpPr>
          <p:cNvPr id="35848" name="TextBox 10"/>
          <p:cNvSpPr txBox="1">
            <a:spLocks noChangeArrowheads="1"/>
          </p:cNvSpPr>
          <p:nvPr/>
        </p:nvSpPr>
        <p:spPr bwMode="auto">
          <a:xfrm>
            <a:off x="6781800" y="5624736"/>
            <a:ext cx="2582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92D050"/>
                </a:solidFill>
              </a:rPr>
              <a:t>Run length: 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912201"/>
            <a:ext cx="8763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7003" y="-152400"/>
            <a:ext cx="7772400" cy="1143000"/>
          </a:xfrm>
        </p:spPr>
        <p:txBody>
          <a:bodyPr/>
          <a:lstStyle/>
          <a:p>
            <a:r>
              <a:rPr lang="en-US" dirty="0" smtClean="0"/>
              <a:t>Improvements in Speed</a:t>
            </a:r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19102CF-7D13-4B60-B66C-FCAE70A4A5A2}" type="datetime1">
              <a:rPr lang="en-US" sz="1400" smtClean="0"/>
              <a:pPr/>
              <a:t>11/8/2011</a:t>
            </a:fld>
            <a:endParaRPr lang="en-US" sz="1400" dirty="0" smtClean="0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dirty="0" smtClean="0"/>
              <a:t>EECS 584, Fall 2011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9CF1060-EFBA-4AB6-B3D0-190DAA69E621}" type="slidenum">
              <a:rPr lang="en-US" sz="1400" smtClean="0"/>
              <a:pPr/>
              <a:t>46</a:t>
            </a:fld>
            <a:endParaRPr lang="en-US" sz="1400" smtClean="0"/>
          </a:p>
        </p:txBody>
      </p:sp>
      <p:sp>
        <p:nvSpPr>
          <p:cNvPr id="36870" name="TextBox 6"/>
          <p:cNvSpPr txBox="1">
            <a:spLocks noChangeArrowheads="1"/>
          </p:cNvSpPr>
          <p:nvPr/>
        </p:nvSpPr>
        <p:spPr bwMode="auto">
          <a:xfrm>
            <a:off x="-6298" y="5784536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92D050"/>
                </a:solidFill>
              </a:rPr>
              <a:t>Run length: 50</a:t>
            </a:r>
          </a:p>
        </p:txBody>
      </p:sp>
      <p:sp>
        <p:nvSpPr>
          <p:cNvPr id="36871" name="TextBox 10"/>
          <p:cNvSpPr txBox="1">
            <a:spLocks noChangeArrowheads="1"/>
          </p:cNvSpPr>
          <p:nvPr/>
        </p:nvSpPr>
        <p:spPr bwMode="auto">
          <a:xfrm>
            <a:off x="4114800" y="5781719"/>
            <a:ext cx="2582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92D050"/>
                </a:solidFill>
              </a:rPr>
              <a:t>Run </a:t>
            </a:r>
            <a:r>
              <a:rPr lang="en-US" dirty="0" smtClean="0">
                <a:solidFill>
                  <a:srgbClr val="92D050"/>
                </a:solidFill>
              </a:rPr>
              <a:t>length:1000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8817"/>
            <a:ext cx="7772400" cy="838200"/>
          </a:xfrm>
        </p:spPr>
        <p:txBody>
          <a:bodyPr/>
          <a:lstStyle/>
          <a:p>
            <a:r>
              <a:rPr lang="en-US" dirty="0" smtClean="0"/>
              <a:t>Computing on Compressed Data</a:t>
            </a: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3540D06-E5E9-4B18-83DA-26409F9FA088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8133219-C781-4FEE-BAA7-BF4D52C0E863}" type="slidenum">
              <a:rPr lang="en-US" sz="1400" smtClean="0"/>
              <a:pPr/>
              <a:t>47</a:t>
            </a:fld>
            <a:endParaRPr lang="en-US" sz="1400" smtClean="0"/>
          </a:p>
        </p:txBody>
      </p:sp>
      <p:sp>
        <p:nvSpPr>
          <p:cNvPr id="37894" name="TextBox 6"/>
          <p:cNvSpPr txBox="1">
            <a:spLocks noChangeArrowheads="1"/>
          </p:cNvSpPr>
          <p:nvPr/>
        </p:nvSpPr>
        <p:spPr bwMode="auto">
          <a:xfrm>
            <a:off x="1143000" y="5630863"/>
            <a:ext cx="2362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92D050"/>
                </a:solidFill>
              </a:rPr>
              <a:t>Run length: 50</a:t>
            </a:r>
          </a:p>
        </p:txBody>
      </p:sp>
      <p:sp>
        <p:nvSpPr>
          <p:cNvPr id="37895" name="TextBox 10"/>
          <p:cNvSpPr txBox="1">
            <a:spLocks noChangeArrowheads="1"/>
          </p:cNvSpPr>
          <p:nvPr/>
        </p:nvSpPr>
        <p:spPr bwMode="auto">
          <a:xfrm>
            <a:off x="5638800" y="5630863"/>
            <a:ext cx="25828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92D050"/>
                </a:solidFill>
              </a:rPr>
              <a:t>Run length: 1000</a:t>
            </a:r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47713"/>
            <a:ext cx="8894004" cy="488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830"/>
            <a:ext cx="7772400" cy="1143000"/>
          </a:xfrm>
        </p:spPr>
        <p:txBody>
          <a:bodyPr/>
          <a:lstStyle/>
          <a:p>
            <a:r>
              <a:rPr lang="en-US" dirty="0" smtClean="0"/>
              <a:t>Does CPU Contention matter in a database system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C23C42-73E8-4F61-BA1F-65090525CF87}" type="datetime1">
              <a:rPr lang="en-US" smtClean="0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EECS 584, Fall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C52BE-E98F-4224-B6C2-9DCEC4ED7015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80010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6020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091127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382000" cy="1143000"/>
          </a:xfrm>
        </p:spPr>
        <p:txBody>
          <a:bodyPr/>
          <a:lstStyle/>
          <a:p>
            <a:r>
              <a:rPr lang="en-US" dirty="0" smtClean="0"/>
              <a:t>Extreme Cases: (High Cardinality)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5F91328-1107-4E7B-B823-113AFEF78F18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0C4AE4A-FCFF-4C10-9CB8-397114C24D1A}" type="slidenum">
              <a:rPr lang="en-US" sz="1400" smtClean="0"/>
              <a:pPr/>
              <a:t>49</a:t>
            </a:fld>
            <a:endParaRPr lang="en-US" sz="1400" smtClean="0"/>
          </a:p>
        </p:txBody>
      </p:sp>
      <p:sp>
        <p:nvSpPr>
          <p:cNvPr id="38918" name="TextBox 6"/>
          <p:cNvSpPr txBox="1">
            <a:spLocks noChangeArrowheads="1"/>
          </p:cNvSpPr>
          <p:nvPr/>
        </p:nvSpPr>
        <p:spPr bwMode="auto">
          <a:xfrm>
            <a:off x="152400" y="5791200"/>
            <a:ext cx="236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92D050"/>
                </a:solidFill>
              </a:rPr>
              <a:t>Run </a:t>
            </a:r>
            <a:r>
              <a:rPr lang="en-US" dirty="0" smtClean="0">
                <a:solidFill>
                  <a:srgbClr val="92D050"/>
                </a:solidFill>
              </a:rPr>
              <a:t>length:1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8919" name="TextBox 10"/>
          <p:cNvSpPr txBox="1">
            <a:spLocks noChangeArrowheads="1"/>
          </p:cNvSpPr>
          <p:nvPr/>
        </p:nvSpPr>
        <p:spPr bwMode="auto">
          <a:xfrm>
            <a:off x="7086600" y="5715000"/>
            <a:ext cx="2582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92D050"/>
                </a:solidFill>
              </a:rPr>
              <a:t>Run </a:t>
            </a:r>
            <a:r>
              <a:rPr lang="en-US" dirty="0" smtClean="0">
                <a:solidFill>
                  <a:srgbClr val="92D050"/>
                </a:solidFill>
              </a:rPr>
              <a:t>length:14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Basic Idea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173163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Row stores</a:t>
            </a:r>
          </a:p>
          <a:p>
            <a:pPr lvl="1" eaLnBrk="1" hangingPunct="1"/>
            <a:r>
              <a:rPr lang="en-US" sz="2400" dirty="0" smtClean="0"/>
              <a:t>Traditional systems</a:t>
            </a:r>
          </a:p>
          <a:p>
            <a:pPr lvl="1" eaLnBrk="1" hangingPunct="1"/>
            <a:r>
              <a:rPr lang="en-US" sz="2400" dirty="0" smtClean="0"/>
              <a:t>Most natural order for storing data</a:t>
            </a:r>
          </a:p>
          <a:p>
            <a:pPr eaLnBrk="1" hangingPunct="1"/>
            <a:r>
              <a:rPr lang="en-US" sz="2800" dirty="0" smtClean="0"/>
              <a:t>Can we do better?</a:t>
            </a:r>
          </a:p>
          <a:p>
            <a:pPr lvl="1" eaLnBrk="1" hangingPunct="1"/>
            <a:r>
              <a:rPr lang="en-US" sz="2400" dirty="0" smtClean="0"/>
              <a:t>Reads generally involve only a subset of the attributes</a:t>
            </a:r>
          </a:p>
          <a:p>
            <a:pPr lvl="1" eaLnBrk="1" hangingPunct="1"/>
            <a:r>
              <a:rPr lang="en-US" sz="2400" dirty="0" smtClean="0"/>
              <a:t>Row stores perform well on OLTP workloads – small reads and writes with B-Trees, etc.</a:t>
            </a:r>
          </a:p>
          <a:p>
            <a:pPr lvl="1" eaLnBrk="1" hangingPunct="1"/>
            <a:r>
              <a:rPr lang="en-US" sz="2400" dirty="0" smtClean="0"/>
              <a:t>They fare badly in read intensive applications e.g. OLAP</a:t>
            </a:r>
            <a:endParaRPr lang="en-US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B97CC9-FCA9-4234-913C-FAA9BAA985D6}" type="datetime1">
              <a:rPr lang="en-US" smtClean="0">
                <a:latin typeface="Arial" charset="0"/>
              </a:rPr>
              <a:pPr/>
              <a:t>11/8/2011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8F34D8-1467-4779-9012-60830932B1C6}" type="slidenum">
              <a:rPr lang="en-US" smtClean="0">
                <a:latin typeface="Arial" charset="0"/>
              </a:rPr>
              <a:pPr/>
              <a:t>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DD5416E-A988-4E8D-8E5E-69E62133DD8E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E86FF6-A581-4730-A448-69370A339AB9}" type="slidenum">
              <a:rPr lang="en-US" sz="1400" smtClean="0"/>
              <a:pPr/>
              <a:t>50</a:t>
            </a:fld>
            <a:endParaRPr lang="en-US" sz="1400" smtClean="0"/>
          </a:p>
        </p:txBody>
      </p:sp>
      <p:sp>
        <p:nvSpPr>
          <p:cNvPr id="39943" name="Title 1"/>
          <p:cNvSpPr txBox="1">
            <a:spLocks/>
          </p:cNvSpPr>
          <p:nvPr/>
        </p:nvSpPr>
        <p:spPr bwMode="auto">
          <a:xfrm>
            <a:off x="304800" y="228600"/>
            <a:ext cx="8382000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4400" dirty="0" smtClean="0">
                <a:solidFill>
                  <a:schemeClr val="tx2"/>
                </a:solidFill>
                <a:latin typeface="Times New Roman" pitchFamily="18" charset="0"/>
              </a:rPr>
              <a:t>Relative Performance </a:t>
            </a:r>
            <a:endParaRPr lang="en-US" sz="4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679549"/>
            <a:ext cx="9144000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44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696200" cy="1004455"/>
          </a:xfrm>
        </p:spPr>
        <p:txBody>
          <a:bodyPr/>
          <a:lstStyle/>
          <a:p>
            <a:r>
              <a:rPr lang="en-US" dirty="0" smtClean="0"/>
              <a:t>How applicable is it to Real-World data ?</a:t>
            </a: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DD5416E-A988-4E8D-8E5E-69E62133DD8E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E86FF6-A581-4730-A448-69370A339AB9}" type="slidenum">
              <a:rPr lang="en-US" sz="1400" smtClean="0"/>
              <a:pPr/>
              <a:t>51</a:t>
            </a:fld>
            <a:endParaRPr lang="en-US" sz="1400" smtClean="0"/>
          </a:p>
        </p:txBody>
      </p:sp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8382000" cy="551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How Does Ordering Matter ?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B2F900E-3241-4CD3-AEC0-8585DB86CE06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27A3997-C84C-4498-BF6C-654AB977280D}" type="slidenum">
              <a:rPr lang="en-US" sz="1400" smtClean="0"/>
              <a:pPr/>
              <a:t>52</a:t>
            </a:fld>
            <a:endParaRPr lang="en-US" sz="1400" smtClean="0"/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554036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Part II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Transactions and Updates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C-Store Performance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Experiments on Compression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03813D-36E3-449B-9970-B8F8FAC11B39}" type="datetime1">
              <a:rPr lang="en-US" smtClean="0">
                <a:latin typeface="Arial" charset="0"/>
              </a:rPr>
              <a:pPr/>
              <a:t>11/8/2011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6F5DDC-D227-40A1-BAAD-17BAEA0AB5E1}" type="slidenum">
              <a:rPr lang="en-US" smtClean="0">
                <a:latin typeface="Arial" charset="0"/>
              </a:rPr>
              <a:pPr/>
              <a:t>53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143000" y="-11113"/>
            <a:ext cx="7772400" cy="990601"/>
          </a:xfrm>
        </p:spPr>
        <p:txBody>
          <a:bodyPr/>
          <a:lstStyle/>
          <a:p>
            <a:r>
              <a:rPr lang="en-US" dirty="0" smtClean="0"/>
              <a:t>Conclusions on C-Store: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Column</a:t>
            </a:r>
            <a:r>
              <a:rPr lang="en-US" dirty="0" smtClean="0"/>
              <a:t> store representation.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Hybrid</a:t>
            </a:r>
            <a:r>
              <a:rPr lang="en-US" dirty="0" smtClean="0"/>
              <a:t> architecture .</a:t>
            </a:r>
          </a:p>
          <a:p>
            <a:r>
              <a:rPr lang="en-US" dirty="0" smtClean="0"/>
              <a:t>Data </a:t>
            </a:r>
            <a:r>
              <a:rPr lang="en-US" dirty="0" smtClean="0">
                <a:solidFill>
                  <a:srgbClr val="92D050"/>
                </a:solidFill>
              </a:rPr>
              <a:t>Compression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Overlapping</a:t>
            </a:r>
            <a:r>
              <a:rPr lang="en-US" dirty="0" smtClean="0"/>
              <a:t> projections.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Distributed transactions</a:t>
            </a:r>
            <a:r>
              <a:rPr lang="en-US" dirty="0" smtClean="0"/>
              <a:t> without redo log or two phase commit.</a:t>
            </a:r>
          </a:p>
          <a:p>
            <a:r>
              <a:rPr lang="en-US" dirty="0" smtClean="0"/>
              <a:t>Efficient </a:t>
            </a:r>
            <a:r>
              <a:rPr lang="en-US" dirty="0" smtClean="0">
                <a:solidFill>
                  <a:srgbClr val="92D050"/>
                </a:solidFill>
              </a:rPr>
              <a:t>Snapshot isolation</a:t>
            </a:r>
            <a:r>
              <a:rPr lang="en-US" dirty="0" smtClean="0"/>
              <a:t>.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B23E86F-B60F-48D8-B0CD-AAAE94C784EF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2D86212-5CF2-49EC-B0CF-0236ED33D2F8}" type="slidenum">
              <a:rPr lang="en-US" sz="1400" smtClean="0"/>
              <a:pPr/>
              <a:t>54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772400" cy="866775"/>
          </a:xfrm>
        </p:spPr>
        <p:txBody>
          <a:bodyPr/>
          <a:lstStyle/>
          <a:p>
            <a:r>
              <a:rPr lang="en-US" dirty="0" smtClean="0"/>
              <a:t>Decision Tree for Compression</a:t>
            </a: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33CBD78-BA75-4094-A9A5-C764C46270E7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21CA324-DE94-4FB6-AD40-9BB6AB47BDDD}" type="slidenum">
              <a:rPr lang="en-US" sz="1400" smtClean="0"/>
              <a:pPr/>
              <a:t>55</a:t>
            </a:fld>
            <a:endParaRPr lang="en-US" sz="140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618470496"/>
              </p:ext>
            </p:extLst>
          </p:nvPr>
        </p:nvGraphicFramePr>
        <p:xfrm>
          <a:off x="1524000" y="1066800"/>
          <a:ext cx="7162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2971800" y="1447800"/>
            <a:ext cx="6858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Yes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86400" y="2209800"/>
            <a:ext cx="6858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Yes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20000" y="4267200"/>
            <a:ext cx="6858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Yes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4267200"/>
            <a:ext cx="6858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Yes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514600" y="2971800"/>
            <a:ext cx="6858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Yes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943600" y="1438354"/>
            <a:ext cx="6858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No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848600" y="2667000"/>
            <a:ext cx="6858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No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172200" y="4278536"/>
            <a:ext cx="6858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No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4263422"/>
            <a:ext cx="6858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No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Conclusions on Compression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924800" cy="5029200"/>
          </a:xfrm>
        </p:spPr>
        <p:txBody>
          <a:bodyPr/>
          <a:lstStyle/>
          <a:p>
            <a:r>
              <a:rPr lang="en-US" smtClean="0"/>
              <a:t>Low cardinality items on the </a:t>
            </a:r>
            <a:r>
              <a:rPr lang="en-US" smtClean="0">
                <a:solidFill>
                  <a:srgbClr val="92D050"/>
                </a:solidFill>
              </a:rPr>
              <a:t>left side </a:t>
            </a:r>
            <a:r>
              <a:rPr lang="en-US" smtClean="0"/>
              <a:t>of the sorting order. (Provides larger runs)</a:t>
            </a:r>
          </a:p>
          <a:p>
            <a:r>
              <a:rPr lang="en-US" smtClean="0"/>
              <a:t>Its a good idea to </a:t>
            </a:r>
            <a:r>
              <a:rPr lang="en-US" smtClean="0">
                <a:solidFill>
                  <a:srgbClr val="92D050"/>
                </a:solidFill>
              </a:rPr>
              <a:t>operate directly </a:t>
            </a:r>
            <a:r>
              <a:rPr lang="en-US" smtClean="0"/>
              <a:t>on the compressed data. </a:t>
            </a:r>
          </a:p>
          <a:p>
            <a:r>
              <a:rPr lang="en-US" smtClean="0"/>
              <a:t>Sacrificing heavy weight compression schemes for those which can be </a:t>
            </a:r>
            <a:r>
              <a:rPr lang="en-US" smtClean="0">
                <a:solidFill>
                  <a:srgbClr val="92D050"/>
                </a:solidFill>
              </a:rPr>
              <a:t>efficiently computed </a:t>
            </a:r>
            <a:r>
              <a:rPr lang="en-US" smtClean="0"/>
              <a:t>on is a good idea.</a:t>
            </a:r>
          </a:p>
          <a:p>
            <a:r>
              <a:rPr lang="en-US" smtClean="0">
                <a:solidFill>
                  <a:srgbClr val="92D050"/>
                </a:solidFill>
              </a:rPr>
              <a:t>Compression-Aware</a:t>
            </a:r>
            <a:r>
              <a:rPr lang="en-US" smtClean="0"/>
              <a:t> Optimizer</a:t>
            </a:r>
          </a:p>
          <a:p>
            <a:r>
              <a:rPr lang="en-US" smtClean="0"/>
              <a:t>Taking only IO costs is a bad idea !!</a:t>
            </a:r>
            <a:br>
              <a:rPr lang="en-US" smtClean="0"/>
            </a:br>
            <a:endParaRPr lang="en-US" smtClean="0"/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A00EB10-E8A3-4C13-8218-5E6E58F5D5B5}" type="datetime1">
              <a:rPr lang="en-US" sz="1400" smtClean="0"/>
              <a:pPr/>
              <a:t>11/8/2011</a:t>
            </a:fld>
            <a:endParaRPr lang="en-US" sz="1400" smtClean="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EECS 584, Fall 2011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2354E98-BEC2-47C5-88E9-6A27C5309405}" type="slidenum">
              <a:rPr lang="en-US" sz="1400" smtClean="0"/>
              <a:pPr/>
              <a:t>56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7A2D7C-2914-408A-AABD-D3C8E92316CA}" type="datetime1">
              <a:rPr lang="en-US" smtClean="0">
                <a:latin typeface="Arial" charset="0"/>
              </a:rPr>
              <a:pPr/>
              <a:t>11/8/2011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6AEDCC-24BA-4A0A-8BA2-2A4852823429}" type="slidenum">
              <a:rPr lang="en-US" smtClean="0">
                <a:latin typeface="Arial" charset="0"/>
              </a:rPr>
              <a:pPr/>
              <a:t>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 Idea!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What is C-Store?</a:t>
            </a:r>
          </a:p>
          <a:p>
            <a:pPr lvl="1" eaLnBrk="1" hangingPunct="1"/>
            <a:r>
              <a:rPr lang="en-US" dirty="0" smtClean="0"/>
              <a:t>Store data by columns</a:t>
            </a:r>
          </a:p>
          <a:p>
            <a:pPr lvl="1" eaLnBrk="1" hangingPunct="1"/>
            <a:r>
              <a:rPr lang="en-US" dirty="0" smtClean="0"/>
              <a:t>Read optimization for OLAP applications</a:t>
            </a:r>
          </a:p>
          <a:p>
            <a:pPr lvl="1" eaLnBrk="1" hangingPunct="1"/>
            <a:r>
              <a:rPr lang="en-US" dirty="0" smtClean="0"/>
              <a:t>C-Stores lend themselves to a variety of other advantages over row stores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357EDD-C93B-4300-938F-8E28B3FB8923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15FE52-CB67-405B-A696-31430ECD5570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Main Strengths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772400" cy="4114800"/>
          </a:xfrm>
        </p:spPr>
        <p:txBody>
          <a:bodyPr/>
          <a:lstStyle/>
          <a:p>
            <a:pPr marL="342900" lvl="2" indent="-342900" eaLnBrk="1" hangingPunct="1"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dirty="0" smtClean="0"/>
              <a:t>Read in only required columns</a:t>
            </a:r>
          </a:p>
          <a:p>
            <a:pPr marL="342900" lvl="2" indent="-342900" eaLnBrk="1" hangingPunct="1"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dirty="0" smtClean="0"/>
              <a:t>COMPRESSION – probably the USP for C-Stores</a:t>
            </a:r>
          </a:p>
          <a:p>
            <a:pPr marL="798513" lvl="3" indent="-288925" eaLnBrk="1" hangingPunct="1">
              <a:defRPr/>
            </a:pPr>
            <a:r>
              <a:rPr lang="en-US" sz="2400" dirty="0" smtClean="0"/>
              <a:t>A contiguous sequence of domain limited values lend themselves very nicely to compression schemes</a:t>
            </a:r>
          </a:p>
          <a:p>
            <a:pPr marL="798513" lvl="3" indent="-288925" eaLnBrk="1" hangingPunct="1">
              <a:defRPr/>
            </a:pPr>
            <a:r>
              <a:rPr lang="en-US" sz="2400" dirty="0" smtClean="0"/>
              <a:t>Do away with padding</a:t>
            </a:r>
          </a:p>
          <a:p>
            <a:pPr marL="798513" lvl="3" indent="-288925" eaLnBrk="1" hangingPunct="1">
              <a:defRPr/>
            </a:pPr>
            <a:r>
              <a:rPr lang="en-US" sz="2400" dirty="0" smtClean="0"/>
              <a:t>You don’t even have to decompress sometimes!</a:t>
            </a:r>
          </a:p>
          <a:p>
            <a:pPr marL="1255713" lvl="4" indent="-288925" eaLnBrk="1" hangingPunct="1">
              <a:defRPr/>
            </a:pPr>
            <a:r>
              <a:rPr lang="en-US" sz="2400" dirty="0" smtClean="0"/>
              <a:t>SELECT AVG(salary) from EMP: Work on RLE encoded data all along</a:t>
            </a:r>
          </a:p>
          <a:p>
            <a:pPr eaLnBrk="1" hangingPunct="1">
              <a:defRPr/>
            </a:pPr>
            <a:r>
              <a:rPr lang="en-US" sz="2400" dirty="0" smtClean="0"/>
              <a:t>Memory and </a:t>
            </a:r>
            <a:r>
              <a:rPr lang="en-US" sz="2400" smtClean="0"/>
              <a:t>disk </a:t>
            </a:r>
            <a:r>
              <a:rPr lang="en-US" sz="2400" smtClean="0"/>
              <a:t>bandwidth is </a:t>
            </a:r>
            <a:r>
              <a:rPr lang="en-US" sz="2400" dirty="0" smtClean="0"/>
              <a:t>not as abundant as one would like – Compression is a good idea (better cache performance, lower page faults, etc.)</a:t>
            </a:r>
          </a:p>
          <a:p>
            <a:pPr marL="800100" lvl="3" indent="-342900" eaLnBrk="1" hangingPunct="1"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endParaRPr lang="en-US" sz="2400" dirty="0" smtClean="0"/>
          </a:p>
          <a:p>
            <a:pPr marL="342900" lvl="2" indent="-342900" eaLnBrk="1" hangingPunct="1"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endParaRPr lang="en-US" dirty="0" smtClean="0"/>
          </a:p>
          <a:p>
            <a:pPr marL="342900" lvl="2" indent="-342900" eaLnBrk="1" hangingPunct="1"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There’s no free lunch – Main Drawbacks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answer many queries, joins must be calculated on projections</a:t>
            </a:r>
          </a:p>
          <a:p>
            <a:r>
              <a:rPr lang="en-US" smtClean="0"/>
              <a:t>Join indices must be maintained between pairs of relations</a:t>
            </a:r>
          </a:p>
          <a:p>
            <a:r>
              <a:rPr lang="en-US" smtClean="0"/>
              <a:t>Leads to added complexity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F73187-5E63-41C8-9B0A-8A6B46E64578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E28885-07E2-4C02-9C6E-F1F672A032A1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 and Basic Idea</a:t>
            </a:r>
          </a:p>
          <a:p>
            <a:pPr>
              <a:defRPr/>
            </a:pPr>
            <a:r>
              <a:rPr lang="en-US" dirty="0" smtClean="0"/>
              <a:t>C-Store Data Model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Bimodal Architecture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Compression Schemes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Working on compressed data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032FD9-A20E-4E9E-8F3D-DF04425FDAEB}" type="datetime1">
              <a:rPr lang="en-US" smtClean="0">
                <a:latin typeface="Arial" charset="0"/>
              </a:rPr>
              <a:pPr/>
              <a:t>11/8/2011</a:t>
            </a:fld>
            <a:endParaRPr lang="en-US" smtClean="0">
              <a:latin typeface="Arial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EECS 584, Fall 2011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5C9AA9-257B-40E5-8EFD-376DB60B1D23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2004:Templates:Presentations:Designs:Dad's Tie</Template>
  <TotalTime>2188</TotalTime>
  <Words>2152</Words>
  <Application>Microsoft Office PowerPoint</Application>
  <PresentationFormat>On-screen Show (4:3)</PresentationFormat>
  <Paragraphs>532</Paragraphs>
  <Slides>56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Dad's Tie</vt:lpstr>
      <vt:lpstr>C-Store</vt:lpstr>
      <vt:lpstr>Agenda – Part I</vt:lpstr>
      <vt:lpstr>Agenda – Part II</vt:lpstr>
      <vt:lpstr>Agenda</vt:lpstr>
      <vt:lpstr>Motivation and Basic Idea</vt:lpstr>
      <vt:lpstr>New Idea!</vt:lpstr>
      <vt:lpstr>Main Strengths</vt:lpstr>
      <vt:lpstr>There’s no free lunch – Main Drawbacks</vt:lpstr>
      <vt:lpstr>Agenda</vt:lpstr>
      <vt:lpstr>Data Model</vt:lpstr>
      <vt:lpstr>Data Model</vt:lpstr>
      <vt:lpstr>Segments, storage keys</vt:lpstr>
      <vt:lpstr>Slide 13</vt:lpstr>
      <vt:lpstr>Sort orders, join indices</vt:lpstr>
      <vt:lpstr>Agenda</vt:lpstr>
      <vt:lpstr>Bimodal Architecture</vt:lpstr>
      <vt:lpstr>Bimodal Architecture</vt:lpstr>
      <vt:lpstr>Bimodal Architecture</vt:lpstr>
      <vt:lpstr>Agenda</vt:lpstr>
      <vt:lpstr>Integrating Compression and Execution in Column-Oriented Database Systems</vt:lpstr>
      <vt:lpstr>   Various Compression Schemes</vt:lpstr>
      <vt:lpstr>   Various Compression Schemes</vt:lpstr>
      <vt:lpstr>Various Compression Schemes</vt:lpstr>
      <vt:lpstr>Lempel – Ziv Algorithm  (Example thanks to: http://www.data-compression.com/lempelziv.html)  </vt:lpstr>
      <vt:lpstr>Agenda</vt:lpstr>
      <vt:lpstr>Example</vt:lpstr>
      <vt:lpstr>Compression-Aware Optimizations - Comments </vt:lpstr>
      <vt:lpstr>Compression-Aware Optimizations -Solution</vt:lpstr>
      <vt:lpstr>Compression-Aware Optimizations -Solution</vt:lpstr>
      <vt:lpstr>Agenda – Part II</vt:lpstr>
      <vt:lpstr>Agenda – Part II</vt:lpstr>
      <vt:lpstr>Updates &amp; Transactions</vt:lpstr>
      <vt:lpstr>Snapshot Isolation</vt:lpstr>
      <vt:lpstr>Maintaining HWM</vt:lpstr>
      <vt:lpstr>Locking-Based Concurrency</vt:lpstr>
      <vt:lpstr>Distributed Recovery </vt:lpstr>
      <vt:lpstr>Recovering Writeable Store</vt:lpstr>
      <vt:lpstr>Tuple Mover</vt:lpstr>
      <vt:lpstr>Query Execution: Operators</vt:lpstr>
      <vt:lpstr>Agenda – Part II</vt:lpstr>
      <vt:lpstr>How good is C-Store ? </vt:lpstr>
      <vt:lpstr>Why is it better? By How much? </vt:lpstr>
      <vt:lpstr>Agenda – Part II</vt:lpstr>
      <vt:lpstr>Experiments on Compression</vt:lpstr>
      <vt:lpstr>Savings in Size  </vt:lpstr>
      <vt:lpstr>Improvements in Speed</vt:lpstr>
      <vt:lpstr>Computing on Compressed Data</vt:lpstr>
      <vt:lpstr>Does CPU Contention matter in a database system ?</vt:lpstr>
      <vt:lpstr>Extreme Cases: (High Cardinality)</vt:lpstr>
      <vt:lpstr>Slide 50</vt:lpstr>
      <vt:lpstr>How applicable is it to Real-World data ?</vt:lpstr>
      <vt:lpstr>How Does Ordering Matter ?</vt:lpstr>
      <vt:lpstr>Agenda – Part II</vt:lpstr>
      <vt:lpstr>Conclusions on C-Store:</vt:lpstr>
      <vt:lpstr>Decision Tree for Compression</vt:lpstr>
      <vt:lpstr>Conclusions on Compression</vt:lpstr>
    </vt:vector>
  </TitlesOfParts>
  <Company>Kristen Lefevre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Paper(s)</dc:title>
  <dc:creator>Kristen Lefevre</dc:creator>
  <cp:lastModifiedBy>paritosh1010</cp:lastModifiedBy>
  <cp:revision>294</cp:revision>
  <dcterms:created xsi:type="dcterms:W3CDTF">2008-08-13T18:35:52Z</dcterms:created>
  <dcterms:modified xsi:type="dcterms:W3CDTF">2011-11-08T19:38:50Z</dcterms:modified>
</cp:coreProperties>
</file>