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424" r:id="rId4"/>
    <p:sldId id="425" r:id="rId5"/>
    <p:sldId id="427" r:id="rId6"/>
    <p:sldId id="431" r:id="rId7"/>
    <p:sldId id="433" r:id="rId8"/>
    <p:sldId id="432" r:id="rId9"/>
    <p:sldId id="435" r:id="rId10"/>
    <p:sldId id="503" r:id="rId11"/>
    <p:sldId id="451" r:id="rId12"/>
    <p:sldId id="452" r:id="rId13"/>
    <p:sldId id="429" r:id="rId14"/>
    <p:sldId id="493" r:id="rId15"/>
    <p:sldId id="436" r:id="rId16"/>
    <p:sldId id="437" r:id="rId17"/>
    <p:sldId id="490" r:id="rId18"/>
    <p:sldId id="491" r:id="rId19"/>
    <p:sldId id="500" r:id="rId20"/>
    <p:sldId id="498" r:id="rId21"/>
    <p:sldId id="440" r:id="rId22"/>
    <p:sldId id="449" r:id="rId23"/>
    <p:sldId id="439" r:id="rId24"/>
    <p:sldId id="441" r:id="rId25"/>
    <p:sldId id="442" r:id="rId26"/>
    <p:sldId id="444" r:id="rId27"/>
    <p:sldId id="446" r:id="rId28"/>
    <p:sldId id="448" r:id="rId29"/>
    <p:sldId id="445" r:id="rId30"/>
    <p:sldId id="453" r:id="rId31"/>
    <p:sldId id="454" r:id="rId32"/>
    <p:sldId id="455" r:id="rId33"/>
    <p:sldId id="457" r:id="rId34"/>
    <p:sldId id="460" r:id="rId35"/>
    <p:sldId id="458" r:id="rId36"/>
    <p:sldId id="456" r:id="rId37"/>
    <p:sldId id="461" r:id="rId38"/>
    <p:sldId id="459" r:id="rId39"/>
    <p:sldId id="462" r:id="rId40"/>
    <p:sldId id="477" r:id="rId41"/>
    <p:sldId id="463" r:id="rId42"/>
    <p:sldId id="464" r:id="rId43"/>
    <p:sldId id="465" r:id="rId44"/>
    <p:sldId id="466" r:id="rId45"/>
    <p:sldId id="467" r:id="rId46"/>
    <p:sldId id="468" r:id="rId47"/>
    <p:sldId id="489" r:id="rId48"/>
    <p:sldId id="469" r:id="rId49"/>
    <p:sldId id="470" r:id="rId50"/>
    <p:sldId id="472" r:id="rId51"/>
    <p:sldId id="474" r:id="rId52"/>
    <p:sldId id="471" r:id="rId53"/>
    <p:sldId id="473" r:id="rId54"/>
    <p:sldId id="475" r:id="rId55"/>
    <p:sldId id="478" r:id="rId56"/>
    <p:sldId id="476" r:id="rId57"/>
    <p:sldId id="481" r:id="rId58"/>
    <p:sldId id="480" r:id="rId59"/>
    <p:sldId id="482" r:id="rId60"/>
    <p:sldId id="483" r:id="rId61"/>
    <p:sldId id="484" r:id="rId62"/>
    <p:sldId id="283" r:id="rId63"/>
    <p:sldId id="501" r:id="rId64"/>
    <p:sldId id="487" r:id="rId65"/>
    <p:sldId id="486" r:id="rId66"/>
    <p:sldId id="488" r:id="rId67"/>
    <p:sldId id="492" r:id="rId68"/>
    <p:sldId id="479" r:id="rId69"/>
    <p:sldId id="485" r:id="rId70"/>
    <p:sldId id="495" r:id="rId71"/>
    <p:sldId id="496" r:id="rId72"/>
    <p:sldId id="497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42EC15-7491-4C55-8950-B518AEABF4BB}">
          <p14:sldIdLst>
            <p14:sldId id="256"/>
            <p14:sldId id="257"/>
            <p14:sldId id="424"/>
            <p14:sldId id="425"/>
            <p14:sldId id="427"/>
            <p14:sldId id="431"/>
            <p14:sldId id="433"/>
            <p14:sldId id="432"/>
            <p14:sldId id="435"/>
            <p14:sldId id="503"/>
            <p14:sldId id="451"/>
            <p14:sldId id="452"/>
            <p14:sldId id="429"/>
            <p14:sldId id="493"/>
            <p14:sldId id="436"/>
            <p14:sldId id="437"/>
            <p14:sldId id="490"/>
            <p14:sldId id="491"/>
            <p14:sldId id="500"/>
            <p14:sldId id="498"/>
            <p14:sldId id="440"/>
            <p14:sldId id="449"/>
            <p14:sldId id="439"/>
            <p14:sldId id="441"/>
            <p14:sldId id="442"/>
            <p14:sldId id="444"/>
            <p14:sldId id="446"/>
            <p14:sldId id="448"/>
            <p14:sldId id="445"/>
            <p14:sldId id="453"/>
            <p14:sldId id="454"/>
            <p14:sldId id="455"/>
            <p14:sldId id="457"/>
            <p14:sldId id="460"/>
            <p14:sldId id="458"/>
            <p14:sldId id="456"/>
            <p14:sldId id="461"/>
            <p14:sldId id="459"/>
            <p14:sldId id="462"/>
            <p14:sldId id="477"/>
            <p14:sldId id="463"/>
            <p14:sldId id="464"/>
            <p14:sldId id="465"/>
            <p14:sldId id="466"/>
            <p14:sldId id="467"/>
            <p14:sldId id="468"/>
            <p14:sldId id="489"/>
            <p14:sldId id="469"/>
            <p14:sldId id="470"/>
            <p14:sldId id="472"/>
            <p14:sldId id="474"/>
            <p14:sldId id="471"/>
            <p14:sldId id="473"/>
            <p14:sldId id="475"/>
            <p14:sldId id="478"/>
            <p14:sldId id="476"/>
            <p14:sldId id="481"/>
            <p14:sldId id="480"/>
            <p14:sldId id="482"/>
            <p14:sldId id="483"/>
            <p14:sldId id="484"/>
            <p14:sldId id="283"/>
            <p14:sldId id="501"/>
            <p14:sldId id="487"/>
            <p14:sldId id="486"/>
            <p14:sldId id="488"/>
            <p14:sldId id="492"/>
            <p14:sldId id="479"/>
            <p14:sldId id="485"/>
            <p14:sldId id="495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D9969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bor_filte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Convolutional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/>
              <a:t>Fall </a:t>
            </a:r>
            <a:r>
              <a:rPr lang="en-US" sz="3200" dirty="0"/>
              <a:t>2019, University of Michigan</a:t>
            </a:r>
          </a:p>
          <a:p>
            <a:r>
              <a:rPr lang="en-US" sz="1800" dirty="0"/>
              <a:t>http://web.eecs.umich.edu/~fouhey/teaching/EECS442_F19/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7B8-E1BA-4833-8321-6B779E5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648EB-401C-4C2F-A8B8-A5F951188586}"/>
              </a:ext>
            </a:extLst>
          </p:cNvPr>
          <p:cNvGrpSpPr/>
          <p:nvPr/>
        </p:nvGrpSpPr>
        <p:grpSpPr>
          <a:xfrm>
            <a:off x="890011" y="4142860"/>
            <a:ext cx="7484116" cy="2048901"/>
            <a:chOff x="890011" y="4555097"/>
            <a:chExt cx="7484116" cy="20489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D41EC-11DA-4603-B7F4-C764938EDDE7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802A-6D02-4FE9-AA75-E2ED99943AFB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26AE-81D0-4378-B259-35194B95DD61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73888C-DDBC-4984-B481-CDCC949A47F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4F5D6A-B825-4FDC-94CC-2CC990102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DD4D1-544C-4A7C-BC47-6243582791D7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D9AE-FCAB-4664-8299-7189564A1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16523-A53A-4B65-9DF8-FF20D6F7EC83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6C525-889C-4699-9BE5-F5B6AEA293DB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00F1899-0478-4FF8-AB3F-F6B9C0CE23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370EE-EF1B-4D59-B6D8-535A8D6DB395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3B27D4-632F-43A7-92AD-D9F6DA7F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7B4FDF-5414-408A-A59E-B5947CAF664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077826-8B0B-4017-A1FE-A79D2C56E2D2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BA3F9-F1CF-44FF-91D7-2406C8846B53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01047-9240-473E-8EB6-AAE72CEF459B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AE2DD0-7430-4F3B-9A28-3143DA38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037824-A7CD-4366-A566-BA74CD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F2165F-15D1-4E13-ADB8-121B9566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F115A3-880D-4304-81CC-B8BE5DA0F1E3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04D4E-556E-4575-A9AA-6ACF6AD23EAB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CB7772-454D-4328-B5C8-476F9B23A33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4D8231-4BC1-4DC5-8FEE-4F239A652089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9A24E6-5610-421B-8431-7A501158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1E06F0-9C3C-4658-B185-2C37EB36263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6B9DD1-40A6-47F4-902D-7D823E2471B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BD90DE-B1B6-48D4-BCE7-6B41152D8DE9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8C9AE3-D462-4D5E-851E-4145BD10442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9F2C92-DF23-48C4-AAD7-0FF69434D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EE50B7-BC55-4FAC-BFD9-4A00AC1B0E96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54D2F-7BD8-4E49-98FD-96BA7B6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FF295-674A-44FA-8AA2-C513AD82AC4A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35FAE4-7A2F-48DA-BA2E-3ABEE06B51DF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E51E80-2778-48A9-8CD0-CF75C5B69B5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F8D580-AAF8-4B17-9893-47E5331DDE25}"/>
                </a:ext>
              </a:extLst>
            </p:cNvPr>
            <p:cNvCxnSpPr>
              <a:cxnSpLocks/>
              <a:stCxn id="38" idx="2"/>
              <a:endCxn id="31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FBA5C6-2E6F-4BC6-9449-D7FE6468A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7777AC-AF93-457C-9E7D-E665FE16683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2D130D8-2FB5-4174-9CAE-E2015C14F3C4}"/>
              </a:ext>
            </a:extLst>
          </p:cNvPr>
          <p:cNvSpPr/>
          <p:nvPr/>
        </p:nvSpPr>
        <p:spPr>
          <a:xfrm>
            <a:off x="1575199" y="1690689"/>
            <a:ext cx="5757479" cy="1381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Parameterized by W = {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}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6F32517-3397-4500-AF69-E24E4BDE87CF}"/>
              </a:ext>
            </a:extLst>
          </p:cNvPr>
          <p:cNvSpPr/>
          <p:nvPr/>
        </p:nvSpPr>
        <p:spPr>
          <a:xfrm rot="16200000">
            <a:off x="4042568" y="606468"/>
            <a:ext cx="498081" cy="6251652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7B8-E1BA-4833-8321-6B779E5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AB16BD-C887-4A62-BF9B-0305BF3EC7FD}"/>
              </a:ext>
            </a:extLst>
          </p:cNvPr>
          <p:cNvGrpSpPr/>
          <p:nvPr/>
        </p:nvGrpSpPr>
        <p:grpSpPr>
          <a:xfrm>
            <a:off x="331445" y="3520057"/>
            <a:ext cx="6185220" cy="1693306"/>
            <a:chOff x="277615" y="3815689"/>
            <a:chExt cx="7484116" cy="20489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D41EC-11DA-4603-B7F4-C764938EDDE7}"/>
                </a:ext>
              </a:extLst>
            </p:cNvPr>
            <p:cNvSpPr/>
            <p:nvPr/>
          </p:nvSpPr>
          <p:spPr>
            <a:xfrm>
              <a:off x="277615" y="5075824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802A-6D02-4FE9-AA75-E2ED99943AFB}"/>
                </a:ext>
              </a:extLst>
            </p:cNvPr>
            <p:cNvSpPr/>
            <p:nvPr/>
          </p:nvSpPr>
          <p:spPr>
            <a:xfrm>
              <a:off x="1233821" y="507582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26AE-81D0-4378-B259-35194B95DD61}"/>
                </a:ext>
              </a:extLst>
            </p:cNvPr>
            <p:cNvSpPr/>
            <p:nvPr/>
          </p:nvSpPr>
          <p:spPr>
            <a:xfrm>
              <a:off x="2254008" y="507582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73888C-DDBC-4984-B481-CDCC949A47FF}"/>
                </a:ext>
              </a:extLst>
            </p:cNvPr>
            <p:cNvCxnSpPr>
              <a:cxnSpLocks/>
            </p:cNvCxnSpPr>
            <p:nvPr/>
          </p:nvCxnSpPr>
          <p:spPr>
            <a:xfrm>
              <a:off x="1769016" y="515590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4F5D6A-B825-4FDC-94CC-2CC990102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0298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DD4D1-544C-4A7C-BC47-6243582791D7}"/>
                </a:ext>
              </a:extLst>
            </p:cNvPr>
            <p:cNvCxnSpPr>
              <a:cxnSpLocks/>
            </p:cNvCxnSpPr>
            <p:nvPr/>
          </p:nvCxnSpPr>
          <p:spPr>
            <a:xfrm>
              <a:off x="695654" y="515590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D9AE-FCAB-4664-8299-7189564A1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239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16523-A53A-4B65-9DF8-FF20D6F7EC83}"/>
                </a:ext>
              </a:extLst>
            </p:cNvPr>
            <p:cNvSpPr/>
            <p:nvPr/>
          </p:nvSpPr>
          <p:spPr>
            <a:xfrm>
              <a:off x="553385" y="381568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6C525-889C-4699-9BE5-F5B6AEA293DB}"/>
                </a:ext>
              </a:extLst>
            </p:cNvPr>
            <p:cNvSpPr/>
            <p:nvPr/>
          </p:nvSpPr>
          <p:spPr>
            <a:xfrm>
              <a:off x="1547046" y="381568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00F1899-0478-4FF8-AB3F-F6B9C0CE23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057574" y="459696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370EE-EF1B-4D59-B6D8-535A8D6DB395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flipH="1">
              <a:off x="1471763" y="459292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3B27D4-632F-43A7-92AD-D9F6DA7F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882" y="457290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7B4FDF-5414-408A-A59E-B5947CAF664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806898" y="459292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077826-8B0B-4017-A1FE-A79D2C56E2D2}"/>
                </a:ext>
              </a:extLst>
            </p:cNvPr>
            <p:cNvSpPr/>
            <p:nvPr/>
          </p:nvSpPr>
          <p:spPr>
            <a:xfrm>
              <a:off x="3600914" y="507582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BA3F9-F1CF-44FF-91D7-2406C8846B53}"/>
                </a:ext>
              </a:extLst>
            </p:cNvPr>
            <p:cNvSpPr/>
            <p:nvPr/>
          </p:nvSpPr>
          <p:spPr>
            <a:xfrm>
              <a:off x="4621101" y="507582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01047-9240-473E-8EB6-AAE72CEF459B}"/>
                </a:ext>
              </a:extLst>
            </p:cNvPr>
            <p:cNvCxnSpPr>
              <a:cxnSpLocks/>
            </p:cNvCxnSpPr>
            <p:nvPr/>
          </p:nvCxnSpPr>
          <p:spPr>
            <a:xfrm>
              <a:off x="4136109" y="515590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AE2DD0-7430-4F3B-9A28-3143DA38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7391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037824-A7CD-4366-A566-BA74CD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47" y="515590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F2165F-15D1-4E13-ADB8-121B9566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1332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F115A3-880D-4304-81CC-B8BE5DA0F1E3}"/>
                </a:ext>
              </a:extLst>
            </p:cNvPr>
            <p:cNvSpPr/>
            <p:nvPr/>
          </p:nvSpPr>
          <p:spPr>
            <a:xfrm>
              <a:off x="2920478" y="381568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04D4E-556E-4575-A9AA-6ACF6AD23EAB}"/>
                </a:ext>
              </a:extLst>
            </p:cNvPr>
            <p:cNvSpPr/>
            <p:nvPr/>
          </p:nvSpPr>
          <p:spPr>
            <a:xfrm>
              <a:off x="3914139" y="381568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CB7772-454D-4328-B5C8-476F9B23A33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424667" y="459696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4D8231-4BC1-4DC5-8FEE-4F239A652089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 flipH="1">
              <a:off x="3838856" y="459292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9A24E6-5610-421B-8431-7A501158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975" y="457290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1E06F0-9C3C-4658-B185-2C37EB36263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3173991" y="459292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6B9DD1-40A6-47F4-902D-7D823E2471BC}"/>
                </a:ext>
              </a:extLst>
            </p:cNvPr>
            <p:cNvSpPr/>
            <p:nvPr/>
          </p:nvSpPr>
          <p:spPr>
            <a:xfrm>
              <a:off x="5984786" y="5087350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BD90DE-B1B6-48D4-BCE7-6B41152D8DE9}"/>
                </a:ext>
              </a:extLst>
            </p:cNvPr>
            <p:cNvSpPr/>
            <p:nvPr/>
          </p:nvSpPr>
          <p:spPr>
            <a:xfrm>
              <a:off x="7004973" y="5087350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8C9AE3-D462-4D5E-851E-4145BD104420}"/>
                </a:ext>
              </a:extLst>
            </p:cNvPr>
            <p:cNvCxnSpPr>
              <a:cxnSpLocks/>
            </p:cNvCxnSpPr>
            <p:nvPr/>
          </p:nvCxnSpPr>
          <p:spPr>
            <a:xfrm>
              <a:off x="6519981" y="5167431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9F2C92-DF23-48C4-AAD7-0FF69434D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1263" y="5755949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EE50B7-BC55-4FAC-BFD9-4A00AC1B0E9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19" y="5167431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54D2F-7BD8-4E49-98FD-96BA7B6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5204" y="5755949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FF295-674A-44FA-8AA2-C513AD82AC4A}"/>
                </a:ext>
              </a:extLst>
            </p:cNvPr>
            <p:cNvSpPr/>
            <p:nvPr/>
          </p:nvSpPr>
          <p:spPr>
            <a:xfrm>
              <a:off x="5304350" y="3827215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35FAE4-7A2F-48DA-BA2E-3ABEE06B51DF}"/>
                </a:ext>
              </a:extLst>
            </p:cNvPr>
            <p:cNvSpPr/>
            <p:nvPr/>
          </p:nvSpPr>
          <p:spPr>
            <a:xfrm>
              <a:off x="6298011" y="3827215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E51E80-2778-48A9-8CD0-CF75C5B69B5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5808539" y="4608492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F8D580-AAF8-4B17-9893-47E5331DDE25}"/>
                </a:ext>
              </a:extLst>
            </p:cNvPr>
            <p:cNvCxnSpPr>
              <a:cxnSpLocks/>
              <a:stCxn id="38" idx="2"/>
              <a:endCxn id="31" idx="0"/>
            </p:cNvCxnSpPr>
            <p:nvPr/>
          </p:nvCxnSpPr>
          <p:spPr>
            <a:xfrm flipH="1">
              <a:off x="6222728" y="4604455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FBA5C6-2E6F-4BC6-9449-D7FE6468A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7847" y="4584435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7777AC-AF93-457C-9E7D-E665FE16683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5557863" y="4604455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6F32517-3397-4500-AF69-E24E4BDE87CF}"/>
              </a:ext>
            </a:extLst>
          </p:cNvPr>
          <p:cNvSpPr/>
          <p:nvPr/>
        </p:nvSpPr>
        <p:spPr>
          <a:xfrm rot="16200000">
            <a:off x="2890659" y="724550"/>
            <a:ext cx="498081" cy="5172623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6677EA-9AF9-4A83-98D9-B679D83B9DD2}"/>
              </a:ext>
            </a:extLst>
          </p:cNvPr>
          <p:cNvSpPr/>
          <p:nvPr/>
        </p:nvSpPr>
        <p:spPr>
          <a:xfrm>
            <a:off x="331445" y="5544448"/>
            <a:ext cx="307787" cy="64234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BA49BE-B47D-4AAF-AF3F-AEB6F92F5645}"/>
              </a:ext>
            </a:extLst>
          </p:cNvPr>
          <p:cNvCxnSpPr>
            <a:cxnSpLocks/>
          </p:cNvCxnSpPr>
          <p:nvPr/>
        </p:nvCxnSpPr>
        <p:spPr>
          <a:xfrm>
            <a:off x="676932" y="5711251"/>
            <a:ext cx="63278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18FF9C-08D8-41D2-8C19-4ADFBEF67AFC}"/>
              </a:ext>
            </a:extLst>
          </p:cNvPr>
          <p:cNvCxnSpPr>
            <a:cxnSpLocks/>
          </p:cNvCxnSpPr>
          <p:nvPr/>
        </p:nvCxnSpPr>
        <p:spPr>
          <a:xfrm>
            <a:off x="6516665" y="4730876"/>
            <a:ext cx="5444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A42B0EC-D3E5-49C9-8659-F5AA3E098DE2}"/>
              </a:ext>
            </a:extLst>
          </p:cNvPr>
          <p:cNvSpPr/>
          <p:nvPr/>
        </p:nvSpPr>
        <p:spPr>
          <a:xfrm>
            <a:off x="7061117" y="4530854"/>
            <a:ext cx="819031" cy="16559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Loss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C3B8E0C-135F-4C09-9D63-6FFEC91B3AC0}"/>
              </a:ext>
            </a:extLst>
          </p:cNvPr>
          <p:cNvCxnSpPr>
            <a:cxnSpLocks/>
          </p:cNvCxnSpPr>
          <p:nvPr/>
        </p:nvCxnSpPr>
        <p:spPr>
          <a:xfrm flipH="1">
            <a:off x="639232" y="6039375"/>
            <a:ext cx="6421885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548736-8AC2-4A6F-93E4-C669CA587202}"/>
              </a:ext>
            </a:extLst>
          </p:cNvPr>
          <p:cNvCxnSpPr>
            <a:cxnSpLocks/>
          </p:cNvCxnSpPr>
          <p:nvPr/>
        </p:nvCxnSpPr>
        <p:spPr>
          <a:xfrm flipH="1">
            <a:off x="6516665" y="5114051"/>
            <a:ext cx="5444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FAD0FAB-A6F4-4750-A16A-8BBE13F1CA2B}"/>
              </a:ext>
            </a:extLst>
          </p:cNvPr>
          <p:cNvSpPr/>
          <p:nvPr/>
        </p:nvSpPr>
        <p:spPr>
          <a:xfrm>
            <a:off x="553388" y="2531276"/>
            <a:ext cx="5172622" cy="535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CF0A368A-5069-449E-8DF6-F35796F536AE}"/>
              </a:ext>
            </a:extLst>
          </p:cNvPr>
          <p:cNvSpPr/>
          <p:nvPr/>
        </p:nvSpPr>
        <p:spPr>
          <a:xfrm rot="16200000">
            <a:off x="4177957" y="-1594127"/>
            <a:ext cx="498081" cy="7747222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1B9619-720A-4D93-B29E-F7204CF12FC6}"/>
              </a:ext>
            </a:extLst>
          </p:cNvPr>
          <p:cNvSpPr/>
          <p:nvPr/>
        </p:nvSpPr>
        <p:spPr>
          <a:xfrm>
            <a:off x="553387" y="1448880"/>
            <a:ext cx="7747223" cy="535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Loss(NN(x;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),y)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92FE4A-93B7-409D-829E-81D9814B9B04}"/>
              </a:ext>
            </a:extLst>
          </p:cNvPr>
          <p:cNvCxnSpPr>
            <a:cxnSpLocks/>
          </p:cNvCxnSpPr>
          <p:nvPr/>
        </p:nvCxnSpPr>
        <p:spPr>
          <a:xfrm>
            <a:off x="7880148" y="4933610"/>
            <a:ext cx="5444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5B64EF4-077D-43F8-9EBD-BBDD87BA6034}"/>
              </a:ext>
            </a:extLst>
          </p:cNvPr>
          <p:cNvCxnSpPr>
            <a:cxnSpLocks/>
          </p:cNvCxnSpPr>
          <p:nvPr/>
        </p:nvCxnSpPr>
        <p:spPr>
          <a:xfrm flipH="1">
            <a:off x="7880148" y="5711251"/>
            <a:ext cx="5444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9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6395-9ABD-498A-A39B-897029AC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74C-8907-4FEA-9DD8-40407CCA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 = </a:t>
            </a:r>
            <a:r>
              <a:rPr lang="en-US" sz="2400" dirty="0" err="1"/>
              <a:t>initializeWeights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</a:t>
            </a:r>
            <a:r>
              <a:rPr lang="en-US" sz="2400" dirty="0" err="1"/>
              <a:t>numIterations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	#sample a batch</a:t>
            </a:r>
          </a:p>
          <a:p>
            <a:pPr marL="0" indent="0">
              <a:buNone/>
            </a:pPr>
            <a:r>
              <a:rPr lang="en-US" sz="2400" dirty="0"/>
              <a:t>	batch = </a:t>
            </a:r>
            <a:r>
              <a:rPr lang="en-US" sz="2400" dirty="0" err="1"/>
              <a:t>random.subset</a:t>
            </a:r>
            <a:r>
              <a:rPr lang="en-US" sz="2400" dirty="0"/>
              <a:t>(0,#datapoints,K)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batchX</a:t>
            </a:r>
            <a:r>
              <a:rPr lang="en-US" sz="2400" dirty="0"/>
              <a:t>, </a:t>
            </a:r>
            <a:r>
              <a:rPr lang="en-US" sz="2400" dirty="0" err="1"/>
              <a:t>batchY</a:t>
            </a:r>
            <a:r>
              <a:rPr lang="en-US" sz="2400" dirty="0"/>
              <a:t> = </a:t>
            </a:r>
            <a:r>
              <a:rPr lang="en-US" sz="2400" dirty="0" err="1"/>
              <a:t>dataX</a:t>
            </a:r>
            <a:r>
              <a:rPr lang="en-US" sz="2400" dirty="0"/>
              <a:t>[batch], </a:t>
            </a:r>
            <a:r>
              <a:rPr lang="en-US" sz="2400" dirty="0" err="1"/>
              <a:t>dataY</a:t>
            </a:r>
            <a:r>
              <a:rPr lang="en-US" sz="2400" dirty="0"/>
              <a:t>[batch]</a:t>
            </a:r>
          </a:p>
          <a:p>
            <a:pPr marL="0" indent="0">
              <a:buNone/>
            </a:pPr>
            <a:r>
              <a:rPr lang="en-US" sz="2400" dirty="0"/>
              <a:t>	#compute gradient with batch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gradW</a:t>
            </a:r>
            <a:r>
              <a:rPr lang="en-US" sz="2400" dirty="0"/>
              <a:t> = backprop(Loss(NN(</a:t>
            </a:r>
            <a:r>
              <a:rPr lang="en-US" sz="2400" dirty="0" err="1"/>
              <a:t>batchX,W</a:t>
            </a:r>
            <a:r>
              <a:rPr lang="en-US" sz="2400" dirty="0"/>
              <a:t>),</a:t>
            </a:r>
            <a:r>
              <a:rPr lang="en-US" sz="2400" dirty="0" err="1"/>
              <a:t>batchY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400" dirty="0"/>
              <a:t>	#update W with gradient step</a:t>
            </a:r>
          </a:p>
          <a:p>
            <a:pPr marL="0" indent="0">
              <a:buNone/>
            </a:pPr>
            <a:r>
              <a:rPr lang="en-US" sz="2400" dirty="0"/>
              <a:t>	W += -</a:t>
            </a:r>
            <a:r>
              <a:rPr lang="en-US" sz="2400" dirty="0" err="1"/>
              <a:t>stepsize</a:t>
            </a:r>
            <a:r>
              <a:rPr lang="en-US" sz="2400" dirty="0"/>
              <a:t>*</a:t>
            </a:r>
            <a:r>
              <a:rPr lang="en-US" sz="2400" dirty="0" err="1"/>
              <a:t>gradW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3248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D949-E067-485D-AAEF-12F2CAF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0F97E6-656E-4DA4-ADD4-741988D009D0}"/>
              </a:ext>
            </a:extLst>
          </p:cNvPr>
          <p:cNvGrpSpPr/>
          <p:nvPr/>
        </p:nvGrpSpPr>
        <p:grpSpPr>
          <a:xfrm>
            <a:off x="1338558" y="1372822"/>
            <a:ext cx="1627426" cy="2255779"/>
            <a:chOff x="4422695" y="1372822"/>
            <a:chExt cx="1627426" cy="225577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BA4B329-50E3-47CB-914B-B37CB6F12016}"/>
                </a:ext>
              </a:extLst>
            </p:cNvPr>
            <p:cNvSpPr/>
            <p:nvPr/>
          </p:nvSpPr>
          <p:spPr>
            <a:xfrm>
              <a:off x="5576940" y="2264121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</a:t>
              </a:r>
              <a:r>
                <a:rPr lang="en-US" sz="1200" baseline="-25000" dirty="0"/>
                <a:t>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3339095-15E3-4762-B14D-F0EFC91840F6}"/>
                </a:ext>
              </a:extLst>
            </p:cNvPr>
            <p:cNvCxnSpPr>
              <a:cxnSpLocks/>
              <a:stCxn id="58" idx="6"/>
              <a:endCxn id="69" idx="2"/>
            </p:cNvCxnSpPr>
            <p:nvPr/>
          </p:nvCxnSpPr>
          <p:spPr>
            <a:xfrm>
              <a:off x="4895875" y="16094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EE8E77C-F70E-4360-9719-BCAC5828449F}"/>
                </a:ext>
              </a:extLst>
            </p:cNvPr>
            <p:cNvCxnSpPr>
              <a:cxnSpLocks/>
              <a:stCxn id="59" idx="6"/>
              <a:endCxn id="69" idx="2"/>
            </p:cNvCxnSpPr>
            <p:nvPr/>
          </p:nvCxnSpPr>
          <p:spPr>
            <a:xfrm>
              <a:off x="4895875" y="22036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E2F64B-8243-4E23-B178-24E8921D1336}"/>
                </a:ext>
              </a:extLst>
            </p:cNvPr>
            <p:cNvCxnSpPr>
              <a:cxnSpLocks/>
              <a:stCxn id="60" idx="6"/>
              <a:endCxn id="69" idx="2"/>
            </p:cNvCxnSpPr>
            <p:nvPr/>
          </p:nvCxnSpPr>
          <p:spPr>
            <a:xfrm flipV="1">
              <a:off x="4895875" y="25007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2A6E801-C495-4E45-B1C7-1B53EEBA6DFA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4895875" y="25007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0DBF42-40D7-4C10-B688-ADA697041B5F}"/>
                </a:ext>
              </a:extLst>
            </p:cNvPr>
            <p:cNvGrpSpPr/>
            <p:nvPr/>
          </p:nvGrpSpPr>
          <p:grpSpPr>
            <a:xfrm>
              <a:off x="4422695" y="1372822"/>
              <a:ext cx="473181" cy="2255779"/>
              <a:chOff x="4074568" y="2185648"/>
              <a:chExt cx="838268" cy="39962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7281EB8-DDF4-42D9-B865-17496ECD27C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BDBDE8-DF65-4907-8067-F349A60A27F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B72C097-7788-43C0-BAF7-49861C32610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9F9CB0D-28BD-4C7D-9EEC-CEC7C7125BA6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599ACA-BC58-4BF5-8A09-677CCC6C74AE}"/>
              </a:ext>
            </a:extLst>
          </p:cNvPr>
          <p:cNvGrpSpPr/>
          <p:nvPr/>
        </p:nvGrpSpPr>
        <p:grpSpPr>
          <a:xfrm>
            <a:off x="842563" y="4138785"/>
            <a:ext cx="2643592" cy="2037375"/>
            <a:chOff x="2773979" y="4138785"/>
            <a:chExt cx="2643592" cy="20373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46D58E3-7968-4E87-B256-C9853BDCDBE6}"/>
                </a:ext>
              </a:extLst>
            </p:cNvPr>
            <p:cNvGrpSpPr/>
            <p:nvPr/>
          </p:nvGrpSpPr>
          <p:grpSpPr>
            <a:xfrm>
              <a:off x="2960190" y="4138785"/>
              <a:ext cx="2457381" cy="2037375"/>
              <a:chOff x="1165781" y="4127259"/>
              <a:chExt cx="2457381" cy="2037375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B4772-551C-4693-870D-D95F9FF82DD8}"/>
                  </a:ext>
                </a:extLst>
              </p:cNvPr>
              <p:cNvSpPr/>
              <p:nvPr/>
            </p:nvSpPr>
            <p:spPr>
              <a:xfrm>
                <a:off x="1846217" y="5387394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1B0FC2-FB0B-40FA-9BC5-B70C0C0040C4}"/>
                  </a:ext>
                </a:extLst>
              </p:cNvPr>
              <p:cNvSpPr/>
              <p:nvPr/>
            </p:nvSpPr>
            <p:spPr>
              <a:xfrm>
                <a:off x="2866404" y="5387394"/>
                <a:ext cx="756758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(n)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1790951-D8BD-4B56-8D0D-7C2690992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1412" y="5467475"/>
                <a:ext cx="489243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6B15410-C413-458D-BAFF-2FE7DEC91E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694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BB9AAC9-8DE9-42E4-B0C0-735B1ED9A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8050" y="5467475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6B18D4F-3DCE-4A8C-8A00-FAFF89AE6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6635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CD1FB4-6A8B-4A39-A72D-40A24CC39C82}"/>
                  </a:ext>
                </a:extLst>
              </p:cNvPr>
              <p:cNvSpPr/>
              <p:nvPr/>
            </p:nvSpPr>
            <p:spPr>
              <a:xfrm>
                <a:off x="1165781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3178035-8888-4766-9F6C-CCC8F4745A9F}"/>
                  </a:ext>
                </a:extLst>
              </p:cNvPr>
              <p:cNvSpPr/>
              <p:nvPr/>
            </p:nvSpPr>
            <p:spPr>
              <a:xfrm>
                <a:off x="2159442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80B6BCB-5474-42A3-965A-10E7F63AFD12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>
                <a:off x="1669970" y="4908536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A0F1D18-B6E7-4FFD-A126-88292E9BECBF}"/>
                  </a:ext>
                </a:extLst>
              </p:cNvPr>
              <p:cNvCxnSpPr>
                <a:cxnSpLocks/>
                <a:stCxn id="79" idx="2"/>
                <a:endCxn id="72" idx="0"/>
              </p:cNvCxnSpPr>
              <p:nvPr/>
            </p:nvCxnSpPr>
            <p:spPr>
              <a:xfrm flipH="1">
                <a:off x="2084159" y="4904499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A5076B3-A96E-487F-9068-857AA32FA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278" y="4884479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AB8DADA-A5D1-48CE-B2B9-6318E6BA1532}"/>
                  </a:ext>
                </a:extLst>
              </p:cNvPr>
              <p:cNvCxnSpPr>
                <a:cxnSpLocks/>
                <a:endCxn id="78" idx="2"/>
              </p:cNvCxnSpPr>
              <p:nvPr/>
            </p:nvCxnSpPr>
            <p:spPr>
              <a:xfrm flipH="1" flipV="1">
                <a:off x="1419294" y="4904499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3A0F36-9F70-4A6A-BD41-8CEF775BC02F}"/>
                </a:ext>
              </a:extLst>
            </p:cNvPr>
            <p:cNvSpPr/>
            <p:nvPr/>
          </p:nvSpPr>
          <p:spPr>
            <a:xfrm>
              <a:off x="2773979" y="5387394"/>
              <a:ext cx="372422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/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𝑾𝒏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43B7-A3D2-4B68-A790-49E80286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4ADAD-6A91-443E-ADDC-41D8E0AADFA4}"/>
              </a:ext>
            </a:extLst>
          </p:cNvPr>
          <p:cNvSpPr txBox="1"/>
          <p:nvPr/>
        </p:nvSpPr>
        <p:spPr>
          <a:xfrm>
            <a:off x="755010" y="1613118"/>
            <a:ext cx="826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Recall: </a:t>
            </a:r>
            <a:r>
              <a:rPr lang="en-US" sz="2800" dirty="0" err="1"/>
              <a:t>ax+by+z</a:t>
            </a:r>
            <a:r>
              <a:rPr lang="en-US" sz="2800" dirty="0"/>
              <a:t>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proportional to </a:t>
            </a:r>
            <a:r>
              <a:rPr lang="en-US" sz="2800" b="1" dirty="0"/>
              <a:t>signed </a:t>
            </a:r>
            <a:r>
              <a:rPr lang="en-US" sz="2800" dirty="0"/>
              <a:t>distance to 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equal to signed distance if you set it right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Generalization to N-D: hyperplane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dirty="0" err="1"/>
              <a:t>+b</a:t>
            </a:r>
            <a:endParaRPr lang="en-US" sz="2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9E4D16-5258-41B3-9AFB-FEA07AF0BAC0}"/>
              </a:ext>
            </a:extLst>
          </p:cNvPr>
          <p:cNvGrpSpPr/>
          <p:nvPr/>
        </p:nvGrpSpPr>
        <p:grpSpPr>
          <a:xfrm>
            <a:off x="940146" y="3424310"/>
            <a:ext cx="7263709" cy="3199306"/>
            <a:chOff x="947695" y="3424310"/>
            <a:chExt cx="7263709" cy="31993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FF5E6D-1B75-469A-BD04-3B0B02C1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95" y="3424310"/>
              <a:ext cx="3378468" cy="31993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CE0122-6CAE-412D-8018-029FC492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36" y="3424310"/>
              <a:ext cx="3378468" cy="3199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6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28B1-9F09-48DB-9A78-37C19336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8CF79-0838-4CDF-B3AF-B9E26D71D191}"/>
              </a:ext>
            </a:extLst>
          </p:cNvPr>
          <p:cNvGrpSpPr/>
          <p:nvPr/>
        </p:nvGrpSpPr>
        <p:grpSpPr>
          <a:xfrm>
            <a:off x="3988143" y="1872171"/>
            <a:ext cx="4527208" cy="4535584"/>
            <a:chOff x="2769761" y="2114026"/>
            <a:chExt cx="3741494" cy="37484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E2E2C15-3ABB-4C43-A2FD-27B76378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761" y="2114026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C45FAE-3170-4584-93B7-FDB6897C6E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40510" y="3991697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FF2B56-A9EF-44E6-B406-AAB787B53F54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53432E-711E-4436-8A1C-6540BF76C749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294249-5B6E-4AF7-9A0A-8B2A0040B8C7}"/>
                </a:ext>
              </a:extLst>
            </p:cNvPr>
            <p:cNvCxnSpPr>
              <a:cxnSpLocks/>
              <a:stCxn id="33" idx="6"/>
              <a:endCxn id="26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5BE557-25CC-4022-AA62-D0DBC59D400F}"/>
                </a:ext>
              </a:extLst>
            </p:cNvPr>
            <p:cNvCxnSpPr>
              <a:cxnSpLocks/>
              <a:stCxn id="34" idx="6"/>
              <a:endCxn id="26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F46C10A-4FE5-4595-B004-CBF02D10EF2F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6A3C60-F883-49AE-BAA4-1E3253A6A6C1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2833224-7583-4E47-BBC0-98B5166A7E8E}"/>
              </a:ext>
            </a:extLst>
          </p:cNvPr>
          <p:cNvSpPr/>
          <p:nvPr/>
        </p:nvSpPr>
        <p:spPr>
          <a:xfrm>
            <a:off x="4681057" y="24747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3F5C2-DFA6-4FB2-85C3-62B009FF6BA2}"/>
              </a:ext>
            </a:extLst>
          </p:cNvPr>
          <p:cNvSpPr/>
          <p:nvPr/>
        </p:nvSpPr>
        <p:spPr>
          <a:xfrm>
            <a:off x="4573102" y="314719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0FCD2B-0B6F-4596-A403-1F5915EF2BC1}"/>
              </a:ext>
            </a:extLst>
          </p:cNvPr>
          <p:cNvSpPr/>
          <p:nvPr/>
        </p:nvSpPr>
        <p:spPr>
          <a:xfrm>
            <a:off x="5316888" y="29486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0D5BC-5471-41CA-B73C-A05D49238DB1}"/>
              </a:ext>
            </a:extLst>
          </p:cNvPr>
          <p:cNvSpPr/>
          <p:nvPr/>
        </p:nvSpPr>
        <p:spPr>
          <a:xfrm>
            <a:off x="5118797" y="346662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564CCC-63D9-4A74-9907-5B384CE25CE4}"/>
              </a:ext>
            </a:extLst>
          </p:cNvPr>
          <p:cNvSpPr/>
          <p:nvPr/>
        </p:nvSpPr>
        <p:spPr>
          <a:xfrm>
            <a:off x="6601709" y="445317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FEBD3-81BE-4D4C-B506-66B2F9E3A525}"/>
              </a:ext>
            </a:extLst>
          </p:cNvPr>
          <p:cNvSpPr/>
          <p:nvPr/>
        </p:nvSpPr>
        <p:spPr>
          <a:xfrm>
            <a:off x="6641130" y="50114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D854AC-E080-4147-9419-715590F57CCC}"/>
              </a:ext>
            </a:extLst>
          </p:cNvPr>
          <p:cNvSpPr/>
          <p:nvPr/>
        </p:nvSpPr>
        <p:spPr>
          <a:xfrm>
            <a:off x="7292760" y="45241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B1032E-D0C1-40BF-AAE0-586F95E2041C}"/>
              </a:ext>
            </a:extLst>
          </p:cNvPr>
          <p:cNvSpPr/>
          <p:nvPr/>
        </p:nvSpPr>
        <p:spPr>
          <a:xfrm>
            <a:off x="7108331" y="521264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5D08CD-859D-42F5-803B-09AA4BD92AA8}"/>
              </a:ext>
            </a:extLst>
          </p:cNvPr>
          <p:cNvSpPr/>
          <p:nvPr/>
        </p:nvSpPr>
        <p:spPr>
          <a:xfrm flipV="1">
            <a:off x="6925278" y="313864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2F8650-2178-4365-97DC-2949CE36649A}"/>
              </a:ext>
            </a:extLst>
          </p:cNvPr>
          <p:cNvSpPr/>
          <p:nvPr/>
        </p:nvSpPr>
        <p:spPr>
          <a:xfrm flipV="1">
            <a:off x="6671967" y="2461772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7A3C71-E5E9-4AC9-B82C-16BB270601CE}"/>
              </a:ext>
            </a:extLst>
          </p:cNvPr>
          <p:cNvSpPr/>
          <p:nvPr/>
        </p:nvSpPr>
        <p:spPr>
          <a:xfrm flipV="1">
            <a:off x="7633219" y="2824011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F47A5C-EE7D-490B-8530-88B87C0667DD}"/>
              </a:ext>
            </a:extLst>
          </p:cNvPr>
          <p:cNvSpPr/>
          <p:nvPr/>
        </p:nvSpPr>
        <p:spPr>
          <a:xfrm flipV="1">
            <a:off x="7354796" y="2126763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A899DE-20D2-4EFA-AD50-E11A2EA220D0}"/>
              </a:ext>
            </a:extLst>
          </p:cNvPr>
          <p:cNvSpPr/>
          <p:nvPr/>
        </p:nvSpPr>
        <p:spPr>
          <a:xfrm flipV="1">
            <a:off x="4496462" y="5683616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2F36E3-5BBD-4091-ACD1-0675CF777B95}"/>
              </a:ext>
            </a:extLst>
          </p:cNvPr>
          <p:cNvSpPr/>
          <p:nvPr/>
        </p:nvSpPr>
        <p:spPr>
          <a:xfrm flipV="1">
            <a:off x="4243151" y="500673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D5C10F-3F29-48CC-8B23-6187BE122FA3}"/>
              </a:ext>
            </a:extLst>
          </p:cNvPr>
          <p:cNvSpPr/>
          <p:nvPr/>
        </p:nvSpPr>
        <p:spPr>
          <a:xfrm flipV="1">
            <a:off x="5204403" y="5368978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00E0C5-00C6-4E2E-BB0D-E757184EDE92}"/>
              </a:ext>
            </a:extLst>
          </p:cNvPr>
          <p:cNvSpPr/>
          <p:nvPr/>
        </p:nvSpPr>
        <p:spPr>
          <a:xfrm flipV="1">
            <a:off x="4925980" y="4671730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555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5F5E-13C0-427D-A789-4FC66233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11269D-8FF0-41DB-8C20-827EA39022BF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B050F0-80F2-40AD-8A59-8EAEB0C4094E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E6C88-9EA7-4D71-BAF3-885C567DDBA1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14E328-97D8-4A40-8E11-56945DF5636A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1F48AE-6FEC-4351-9EF6-177E30CF303A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C253E3-2AFB-4441-9A23-7F1C166CC825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FCB8C8E-5384-4A6A-9F69-E3CEBDB45641}"/>
              </a:ext>
            </a:extLst>
          </p:cNvPr>
          <p:cNvSpPr/>
          <p:nvPr/>
        </p:nvSpPr>
        <p:spPr>
          <a:xfrm>
            <a:off x="1565843" y="3402398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5CBD68-EB77-400D-BF1C-C20214C154BD}"/>
              </a:ext>
            </a:extLst>
          </p:cNvPr>
          <p:cNvSpPr/>
          <p:nvPr/>
        </p:nvSpPr>
        <p:spPr>
          <a:xfrm>
            <a:off x="1565843" y="4272366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B962BE-1421-4EFB-B480-77B98D2A2C93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0CAAF-C70A-477B-A508-7477FA0FB8A6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E943AA-5750-4971-9B90-9C13D90D018E}"/>
              </a:ext>
            </a:extLst>
          </p:cNvPr>
          <p:cNvCxnSpPr>
            <a:cxnSpLocks/>
            <a:stCxn id="16" idx="6"/>
            <a:endCxn id="5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494DB7-EF70-445D-A7CD-BFAB7111D31D}"/>
              </a:ext>
            </a:extLst>
          </p:cNvPr>
          <p:cNvCxnSpPr>
            <a:cxnSpLocks/>
            <a:stCxn id="17" idx="6"/>
            <a:endCxn id="5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BDE42A-0C0B-4806-A0A9-9D4CB318F37A}"/>
              </a:ext>
            </a:extLst>
          </p:cNvPr>
          <p:cNvCxnSpPr>
            <a:cxnSpLocks/>
          </p:cNvCxnSpPr>
          <p:nvPr/>
        </p:nvCxnSpPr>
        <p:spPr>
          <a:xfrm flipV="1">
            <a:off x="3988143" y="1872171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5AEDB-57C4-4B70-8CF2-B211C058CBD7}"/>
              </a:ext>
            </a:extLst>
          </p:cNvPr>
          <p:cNvCxnSpPr>
            <a:cxnSpLocks/>
          </p:cNvCxnSpPr>
          <p:nvPr/>
        </p:nvCxnSpPr>
        <p:spPr>
          <a:xfrm rot="5400000" flipV="1">
            <a:off x="6251749" y="4144152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70C54-E500-44B0-81DE-4E60130649DD}"/>
              </a:ext>
            </a:extLst>
          </p:cNvPr>
          <p:cNvGrpSpPr/>
          <p:nvPr/>
        </p:nvGrpSpPr>
        <p:grpSpPr>
          <a:xfrm>
            <a:off x="4243151" y="2126763"/>
            <a:ext cx="3896690" cy="4063475"/>
            <a:chOff x="4243151" y="2126763"/>
            <a:chExt cx="3896690" cy="40634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8F41F48-F3D9-4081-B3AD-7B8AFFC4A848}"/>
                </a:ext>
              </a:extLst>
            </p:cNvPr>
            <p:cNvSpPr/>
            <p:nvPr/>
          </p:nvSpPr>
          <p:spPr>
            <a:xfrm>
              <a:off x="4681057" y="24747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D4C219E-A56B-453F-9B27-57FB0D4E7915}"/>
                </a:ext>
              </a:extLst>
            </p:cNvPr>
            <p:cNvSpPr/>
            <p:nvPr/>
          </p:nvSpPr>
          <p:spPr>
            <a:xfrm>
              <a:off x="4573102" y="314719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5C867C-0F87-49DF-9BA0-6EC6AFA808C6}"/>
                </a:ext>
              </a:extLst>
            </p:cNvPr>
            <p:cNvSpPr/>
            <p:nvPr/>
          </p:nvSpPr>
          <p:spPr>
            <a:xfrm>
              <a:off x="5316888" y="29486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F6A4A4-65D9-40D1-824B-F591F7B749DE}"/>
                </a:ext>
              </a:extLst>
            </p:cNvPr>
            <p:cNvSpPr/>
            <p:nvPr/>
          </p:nvSpPr>
          <p:spPr>
            <a:xfrm>
              <a:off x="5118797" y="346662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116B0F-0C88-416C-8487-BFEAAB04A01B}"/>
                </a:ext>
              </a:extLst>
            </p:cNvPr>
            <p:cNvSpPr/>
            <p:nvPr/>
          </p:nvSpPr>
          <p:spPr>
            <a:xfrm>
              <a:off x="6601709" y="445317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BFE62A-6911-4678-A074-69A8C26C242B}"/>
                </a:ext>
              </a:extLst>
            </p:cNvPr>
            <p:cNvSpPr/>
            <p:nvPr/>
          </p:nvSpPr>
          <p:spPr>
            <a:xfrm>
              <a:off x="6641130" y="50114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380D00A-DA78-40F1-8735-4CC8AA10C68D}"/>
                </a:ext>
              </a:extLst>
            </p:cNvPr>
            <p:cNvSpPr/>
            <p:nvPr/>
          </p:nvSpPr>
          <p:spPr>
            <a:xfrm>
              <a:off x="7292760" y="45241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4150325-5BD4-4DE3-8F99-0C93696B3E4C}"/>
                </a:ext>
              </a:extLst>
            </p:cNvPr>
            <p:cNvSpPr/>
            <p:nvPr/>
          </p:nvSpPr>
          <p:spPr>
            <a:xfrm>
              <a:off x="7108331" y="521264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522A48-51BB-4D8B-A3DE-50C8842395AF}"/>
                </a:ext>
              </a:extLst>
            </p:cNvPr>
            <p:cNvSpPr/>
            <p:nvPr/>
          </p:nvSpPr>
          <p:spPr>
            <a:xfrm flipV="1">
              <a:off x="6925278" y="313864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76D34-728B-4278-933E-7A0D0795D24B}"/>
                </a:ext>
              </a:extLst>
            </p:cNvPr>
            <p:cNvSpPr/>
            <p:nvPr/>
          </p:nvSpPr>
          <p:spPr>
            <a:xfrm flipV="1">
              <a:off x="6671967" y="2461772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657015-A084-4FC0-8129-135BF823BE6C}"/>
                </a:ext>
              </a:extLst>
            </p:cNvPr>
            <p:cNvSpPr/>
            <p:nvPr/>
          </p:nvSpPr>
          <p:spPr>
            <a:xfrm flipV="1">
              <a:off x="7633219" y="2824011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75B634-F250-49F1-879B-B634A5B245F5}"/>
                </a:ext>
              </a:extLst>
            </p:cNvPr>
            <p:cNvSpPr/>
            <p:nvPr/>
          </p:nvSpPr>
          <p:spPr>
            <a:xfrm flipV="1">
              <a:off x="7354796" y="2126763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1ED171F-9ADB-40F9-8DD4-DFFB1200D69F}"/>
                </a:ext>
              </a:extLst>
            </p:cNvPr>
            <p:cNvSpPr/>
            <p:nvPr/>
          </p:nvSpPr>
          <p:spPr>
            <a:xfrm flipV="1">
              <a:off x="4496462" y="5683616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8F8990-D6E9-451F-8FCA-0E936A76AB21}"/>
                </a:ext>
              </a:extLst>
            </p:cNvPr>
            <p:cNvSpPr/>
            <p:nvPr/>
          </p:nvSpPr>
          <p:spPr>
            <a:xfrm flipV="1">
              <a:off x="4243151" y="500673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BD4E9A-142F-45C2-922D-CBC80465D8B6}"/>
                </a:ext>
              </a:extLst>
            </p:cNvPr>
            <p:cNvSpPr/>
            <p:nvPr/>
          </p:nvSpPr>
          <p:spPr>
            <a:xfrm flipV="1">
              <a:off x="5204403" y="5368978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268143-14D3-4871-82FC-5AC5A0EFFB2E}"/>
                </a:ext>
              </a:extLst>
            </p:cNvPr>
            <p:cNvSpPr/>
            <p:nvPr/>
          </p:nvSpPr>
          <p:spPr>
            <a:xfrm flipV="1">
              <a:off x="4925980" y="4671730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FAC3E20-2186-40AF-BDD5-87131187F9D3}"/>
              </a:ext>
            </a:extLst>
          </p:cNvPr>
          <p:cNvSpPr/>
          <p:nvPr/>
        </p:nvSpPr>
        <p:spPr>
          <a:xfrm>
            <a:off x="1565843" y="2509180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1C3F3A-A509-4A59-B4CD-D6C783593A85}"/>
              </a:ext>
            </a:extLst>
          </p:cNvPr>
          <p:cNvSpPr/>
          <p:nvPr/>
        </p:nvSpPr>
        <p:spPr>
          <a:xfrm>
            <a:off x="1565843" y="5166969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989F83-C7BC-48BB-95E8-42FC0BF67C09}"/>
              </a:ext>
            </a:extLst>
          </p:cNvPr>
          <p:cNvCxnSpPr>
            <a:cxnSpLocks/>
            <a:stCxn id="13" idx="6"/>
            <a:endCxn id="37" idx="2"/>
          </p:cNvCxnSpPr>
          <p:nvPr/>
        </p:nvCxnSpPr>
        <p:spPr>
          <a:xfrm>
            <a:off x="1000263" y="3748790"/>
            <a:ext cx="565580" cy="176457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2E6D1A-02AC-42B9-BCA5-5B3CA49D652C}"/>
              </a:ext>
            </a:extLst>
          </p:cNvPr>
          <p:cNvCxnSpPr>
            <a:cxnSpLocks/>
            <a:stCxn id="13" idx="6"/>
            <a:endCxn id="36" idx="2"/>
          </p:cNvCxnSpPr>
          <p:nvPr/>
        </p:nvCxnSpPr>
        <p:spPr>
          <a:xfrm flipV="1">
            <a:off x="1000263" y="2855572"/>
            <a:ext cx="565580" cy="89321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605ED4-04EC-4E87-A5E2-0AB117756550}"/>
              </a:ext>
            </a:extLst>
          </p:cNvPr>
          <p:cNvCxnSpPr>
            <a:cxnSpLocks/>
            <a:stCxn id="12" idx="6"/>
            <a:endCxn id="37" idx="2"/>
          </p:cNvCxnSpPr>
          <p:nvPr/>
        </p:nvCxnSpPr>
        <p:spPr>
          <a:xfrm>
            <a:off x="1000263" y="4618757"/>
            <a:ext cx="565580" cy="89460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0A99CC-7DC3-4E47-A37F-9537ADA1961E}"/>
              </a:ext>
            </a:extLst>
          </p:cNvPr>
          <p:cNvCxnSpPr>
            <a:cxnSpLocks/>
            <a:stCxn id="12" idx="6"/>
            <a:endCxn id="36" idx="2"/>
          </p:cNvCxnSpPr>
          <p:nvPr/>
        </p:nvCxnSpPr>
        <p:spPr>
          <a:xfrm flipV="1">
            <a:off x="1000263" y="2855572"/>
            <a:ext cx="565580" cy="17631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03E823-1A46-4E4D-9473-AD4E2DD37A93}"/>
              </a:ext>
            </a:extLst>
          </p:cNvPr>
          <p:cNvCxnSpPr>
            <a:cxnSpLocks/>
            <a:stCxn id="36" idx="6"/>
            <a:endCxn id="5" idx="2"/>
          </p:cNvCxnSpPr>
          <p:nvPr/>
        </p:nvCxnSpPr>
        <p:spPr>
          <a:xfrm>
            <a:off x="2258627" y="2855572"/>
            <a:ext cx="565580" cy="13282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1960D96-044E-45DF-8AFD-8B1CD9DBA86D}"/>
              </a:ext>
            </a:extLst>
          </p:cNvPr>
          <p:cNvCxnSpPr>
            <a:cxnSpLocks/>
            <a:stCxn id="37" idx="6"/>
            <a:endCxn id="5" idx="2"/>
          </p:cNvCxnSpPr>
          <p:nvPr/>
        </p:nvCxnSpPr>
        <p:spPr>
          <a:xfrm flipV="1">
            <a:off x="2258627" y="4183773"/>
            <a:ext cx="565580" cy="1329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092C9576-D6DA-4C2D-A566-E1B3F061FB57}"/>
              </a:ext>
            </a:extLst>
          </p:cNvPr>
          <p:cNvSpPr txBox="1"/>
          <p:nvPr/>
        </p:nvSpPr>
        <p:spPr>
          <a:xfrm>
            <a:off x="2585855" y="3932139"/>
            <a:ext cx="300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signed distance; pass through sigmoid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0BE92983-2CE7-4863-A7D8-C0FFAA21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5" y="2117828"/>
            <a:ext cx="3335523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E5CBDB3-F8AA-4D24-87FC-294C952430BA}"/>
              </a:ext>
            </a:extLst>
          </p:cNvPr>
          <p:cNvGrpSpPr/>
          <p:nvPr/>
        </p:nvGrpSpPr>
        <p:grpSpPr>
          <a:xfrm>
            <a:off x="1461658" y="3847625"/>
            <a:ext cx="3009452" cy="2913037"/>
            <a:chOff x="1461658" y="3847625"/>
            <a:chExt cx="3009452" cy="2913037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AB45091-2720-46F0-868B-09D9C2D5F82B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1461658" y="3847625"/>
              <a:ext cx="1063282" cy="15955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A41AADC-9AB1-48C1-A90F-D6077146CB19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>
              <a:off x="1461658" y="4717592"/>
              <a:ext cx="1063282" cy="7872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ADB27AD-B1BB-47C4-8102-C8EF295A1AF6}"/>
                </a:ext>
              </a:extLst>
            </p:cNvPr>
            <p:cNvGrpSpPr/>
            <p:nvPr/>
          </p:nvGrpSpPr>
          <p:grpSpPr>
            <a:xfrm>
              <a:off x="2467175" y="4516389"/>
              <a:ext cx="2003935" cy="2244273"/>
              <a:chOff x="2467175" y="4516389"/>
              <a:chExt cx="2003935" cy="2244273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9CEA547-5C97-4B77-8660-6FFB7E05A81A}"/>
                  </a:ext>
                </a:extLst>
              </p:cNvPr>
              <p:cNvGrpSpPr/>
              <p:nvPr/>
            </p:nvGrpSpPr>
            <p:grpSpPr>
              <a:xfrm>
                <a:off x="2585856" y="4516389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8BD6CD24-0AA1-4B03-8442-6297F174B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D2D37CFE-2693-4A58-A2F1-25F0F4C5F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6970236-5FB6-4758-8CD9-307C95EF8266}"/>
                  </a:ext>
                </a:extLst>
              </p:cNvPr>
              <p:cNvSpPr/>
              <p:nvPr/>
            </p:nvSpPr>
            <p:spPr>
              <a:xfrm>
                <a:off x="2885897" y="4805143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2D7B7A5-EED2-4156-8BE8-5A9F4F2C9AA8}"/>
                  </a:ext>
                </a:extLst>
              </p:cNvPr>
              <p:cNvSpPr/>
              <p:nvPr/>
            </p:nvSpPr>
            <p:spPr>
              <a:xfrm>
                <a:off x="2844716" y="50616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E5B96A-F7E2-43E9-8E68-0F8178CEA2DC}"/>
                  </a:ext>
                </a:extLst>
              </p:cNvPr>
              <p:cNvSpPr/>
              <p:nvPr/>
            </p:nvSpPr>
            <p:spPr>
              <a:xfrm>
                <a:off x="3128445" y="4985920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6B9D1C7-F2F5-4C78-B646-278B956B85CD}"/>
                  </a:ext>
                </a:extLst>
              </p:cNvPr>
              <p:cNvSpPr/>
              <p:nvPr/>
            </p:nvSpPr>
            <p:spPr>
              <a:xfrm>
                <a:off x="3052880" y="5183508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270A786-6973-4DBD-98D6-C570028F02E6}"/>
                  </a:ext>
                </a:extLst>
              </p:cNvPr>
              <p:cNvSpPr/>
              <p:nvPr/>
            </p:nvSpPr>
            <p:spPr>
              <a:xfrm>
                <a:off x="3618561" y="555984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B8FD31-68F2-4C43-AD48-0A8CD0D11760}"/>
                  </a:ext>
                </a:extLst>
              </p:cNvPr>
              <p:cNvSpPr/>
              <p:nvPr/>
            </p:nvSpPr>
            <p:spPr>
              <a:xfrm>
                <a:off x="3633599" y="577281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600B833-4125-46B0-9B40-48A53EAA5EF7}"/>
                  </a:ext>
                </a:extLst>
              </p:cNvPr>
              <p:cNvSpPr/>
              <p:nvPr/>
            </p:nvSpPr>
            <p:spPr>
              <a:xfrm>
                <a:off x="3882173" y="5586926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C49295B-ECE3-44A9-ABAB-70FE4B289744}"/>
                  </a:ext>
                </a:extLst>
              </p:cNvPr>
              <p:cNvSpPr/>
              <p:nvPr/>
            </p:nvSpPr>
            <p:spPr>
              <a:xfrm>
                <a:off x="3811820" y="58495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46CF549-C2A4-4EBC-A3F5-B207C78CEA94}"/>
                  </a:ext>
                </a:extLst>
              </p:cNvPr>
              <p:cNvSpPr/>
              <p:nvPr/>
            </p:nvSpPr>
            <p:spPr>
              <a:xfrm flipV="1">
                <a:off x="3741991" y="5058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C7DB550-D667-4134-8060-8D7C9A47086F}"/>
                  </a:ext>
                </a:extLst>
              </p:cNvPr>
              <p:cNvSpPr/>
              <p:nvPr/>
            </p:nvSpPr>
            <p:spPr>
              <a:xfrm flipV="1">
                <a:off x="3645362" y="4800192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B3E3DE2-09E4-491E-9705-9E1714C535E0}"/>
                  </a:ext>
                </a:extLst>
              </p:cNvPr>
              <p:cNvSpPr/>
              <p:nvPr/>
            </p:nvSpPr>
            <p:spPr>
              <a:xfrm flipV="1">
                <a:off x="4012047" y="493837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46A750-9109-4B1F-870E-0AF605C42B15}"/>
                  </a:ext>
                </a:extLst>
              </p:cNvPr>
              <p:cNvSpPr/>
              <p:nvPr/>
            </p:nvSpPr>
            <p:spPr>
              <a:xfrm flipV="1">
                <a:off x="3905838" y="4672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1B1AC50-DCF0-485D-A59C-7A37EC157937}"/>
                  </a:ext>
                </a:extLst>
              </p:cNvPr>
              <p:cNvSpPr/>
              <p:nvPr/>
            </p:nvSpPr>
            <p:spPr>
              <a:xfrm flipV="1">
                <a:off x="2815481" y="602921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B238F15-152E-47B8-ACC9-2D4BEF132299}"/>
                  </a:ext>
                </a:extLst>
              </p:cNvPr>
              <p:cNvSpPr/>
              <p:nvPr/>
            </p:nvSpPr>
            <p:spPr>
              <a:xfrm flipV="1">
                <a:off x="2718851" y="57710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65B52C2-2571-44D6-A0D2-BFBB5E31215C}"/>
                  </a:ext>
                </a:extLst>
              </p:cNvPr>
              <p:cNvSpPr/>
              <p:nvPr/>
            </p:nvSpPr>
            <p:spPr>
              <a:xfrm flipV="1">
                <a:off x="3085536" y="590919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1CB6B83-AD2D-40F6-A8B8-156ECC59B705}"/>
                  </a:ext>
                </a:extLst>
              </p:cNvPr>
              <p:cNvSpPr/>
              <p:nvPr/>
            </p:nvSpPr>
            <p:spPr>
              <a:xfrm flipV="1">
                <a:off x="2979327" y="56432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9C3A815-828E-4241-B014-5E6FC4D2EBC8}"/>
                  </a:ext>
                </a:extLst>
              </p:cNvPr>
              <p:cNvGrpSpPr/>
              <p:nvPr/>
            </p:nvGrpSpPr>
            <p:grpSpPr>
              <a:xfrm>
                <a:off x="2467175" y="4896821"/>
                <a:ext cx="1468074" cy="1468074"/>
                <a:chOff x="2197915" y="2334153"/>
                <a:chExt cx="1468074" cy="146807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7E19439-8692-49F3-8AF2-371CC88438F1}"/>
                    </a:ext>
                  </a:extLst>
                </p:cNvPr>
                <p:cNvCxnSpPr/>
                <p:nvPr/>
              </p:nvCxnSpPr>
              <p:spPr>
                <a:xfrm>
                  <a:off x="2197915" y="2334153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C414E05F-71BA-4A2E-B149-669854D87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52925" y="2743200"/>
                  <a:ext cx="360727" cy="352338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B7DD6D7-51C7-462C-A5DE-0BF3C157B056}"/>
                  </a:ext>
                </a:extLst>
              </p:cNvPr>
              <p:cNvSpPr txBox="1"/>
              <p:nvPr/>
            </p:nvSpPr>
            <p:spPr>
              <a:xfrm>
                <a:off x="3950307" y="5567543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2AB4A37-4EEA-4100-8534-0927697CAAFB}"/>
                  </a:ext>
                </a:extLst>
              </p:cNvPr>
              <p:cNvSpPr txBox="1"/>
              <p:nvPr/>
            </p:nvSpPr>
            <p:spPr>
              <a:xfrm>
                <a:off x="3235702" y="5929665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28B9BE6-BDB2-457F-A868-309AA3D31036}"/>
              </a:ext>
            </a:extLst>
          </p:cNvPr>
          <p:cNvCxnSpPr>
            <a:cxnSpLocks/>
          </p:cNvCxnSpPr>
          <p:nvPr/>
        </p:nvCxnSpPr>
        <p:spPr>
          <a:xfrm>
            <a:off x="4615532" y="2609900"/>
            <a:ext cx="1319991" cy="138698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EC772B0-6F4B-4C0D-9AD5-2156E2120372}"/>
              </a:ext>
            </a:extLst>
          </p:cNvPr>
          <p:cNvCxnSpPr>
            <a:cxnSpLocks/>
          </p:cNvCxnSpPr>
          <p:nvPr/>
        </p:nvCxnSpPr>
        <p:spPr>
          <a:xfrm flipV="1">
            <a:off x="4334473" y="4349066"/>
            <a:ext cx="1646845" cy="128179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682AA7-0AEB-40CA-88C2-037407E1DD4E}"/>
              </a:ext>
            </a:extLst>
          </p:cNvPr>
          <p:cNvGrpSpPr/>
          <p:nvPr/>
        </p:nvGrpSpPr>
        <p:grpSpPr>
          <a:xfrm>
            <a:off x="6194382" y="3233135"/>
            <a:ext cx="1798540" cy="1801868"/>
            <a:chOff x="2233241" y="2641653"/>
            <a:chExt cx="1116751" cy="111881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1AF2DC93-93F3-42D1-8F65-A1768CF412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8EF78DC-F8CD-4446-8521-70AA026C34A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AA727E2E-2719-42B2-BCF3-2FB44F78D0BD}"/>
              </a:ext>
            </a:extLst>
          </p:cNvPr>
          <p:cNvSpPr/>
          <p:nvPr/>
        </p:nvSpPr>
        <p:spPr>
          <a:xfrm>
            <a:off x="6494423" y="3521889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B70DB17-68FE-4AD2-9EBE-9788156040B3}"/>
              </a:ext>
            </a:extLst>
          </p:cNvPr>
          <p:cNvSpPr/>
          <p:nvPr/>
        </p:nvSpPr>
        <p:spPr>
          <a:xfrm>
            <a:off x="6453242" y="37784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792CBEF-AA00-4CF1-B314-46D28886D108}"/>
              </a:ext>
            </a:extLst>
          </p:cNvPr>
          <p:cNvSpPr/>
          <p:nvPr/>
        </p:nvSpPr>
        <p:spPr>
          <a:xfrm>
            <a:off x="6736971" y="3702666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DCDC09B-5585-4768-8400-141A65EC5624}"/>
              </a:ext>
            </a:extLst>
          </p:cNvPr>
          <p:cNvSpPr/>
          <p:nvPr/>
        </p:nvSpPr>
        <p:spPr>
          <a:xfrm>
            <a:off x="6661406" y="3900254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8C5B42-2194-410E-B605-A28F284FCB38}"/>
              </a:ext>
            </a:extLst>
          </p:cNvPr>
          <p:cNvSpPr/>
          <p:nvPr/>
        </p:nvSpPr>
        <p:spPr>
          <a:xfrm>
            <a:off x="7227087" y="427659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FB08C6E-C6D2-40C7-BA69-2347536C1D50}"/>
              </a:ext>
            </a:extLst>
          </p:cNvPr>
          <p:cNvSpPr/>
          <p:nvPr/>
        </p:nvSpPr>
        <p:spPr>
          <a:xfrm>
            <a:off x="7242125" y="448956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A2418-1711-4213-B31F-F293DF34CA07}"/>
              </a:ext>
            </a:extLst>
          </p:cNvPr>
          <p:cNvSpPr/>
          <p:nvPr/>
        </p:nvSpPr>
        <p:spPr>
          <a:xfrm>
            <a:off x="7490699" y="4303672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D9BAB21-F65E-4C4D-A2AA-754CD7E147B9}"/>
              </a:ext>
            </a:extLst>
          </p:cNvPr>
          <p:cNvSpPr/>
          <p:nvPr/>
        </p:nvSpPr>
        <p:spPr>
          <a:xfrm>
            <a:off x="7420346" y="45663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48E3062-6C6A-4F40-930E-DD99A2A5D785}"/>
              </a:ext>
            </a:extLst>
          </p:cNvPr>
          <p:cNvSpPr/>
          <p:nvPr/>
        </p:nvSpPr>
        <p:spPr>
          <a:xfrm flipV="1">
            <a:off x="7350517" y="3775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8F853DF-3FD5-4358-88E2-059CCC6470F3}"/>
              </a:ext>
            </a:extLst>
          </p:cNvPr>
          <p:cNvSpPr/>
          <p:nvPr/>
        </p:nvSpPr>
        <p:spPr>
          <a:xfrm flipV="1">
            <a:off x="7253888" y="3516938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ED29BBC-30E8-4F08-8BC7-32F513081B07}"/>
              </a:ext>
            </a:extLst>
          </p:cNvPr>
          <p:cNvSpPr/>
          <p:nvPr/>
        </p:nvSpPr>
        <p:spPr>
          <a:xfrm flipV="1">
            <a:off x="7620573" y="3655120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43B539B-6CDE-4612-BA6C-EED7BD2E00F4}"/>
              </a:ext>
            </a:extLst>
          </p:cNvPr>
          <p:cNvSpPr/>
          <p:nvPr/>
        </p:nvSpPr>
        <p:spPr>
          <a:xfrm flipV="1">
            <a:off x="7514364" y="3389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50C4C74-DEC8-45CD-8D6F-35D20BBD7808}"/>
              </a:ext>
            </a:extLst>
          </p:cNvPr>
          <p:cNvSpPr/>
          <p:nvPr/>
        </p:nvSpPr>
        <p:spPr>
          <a:xfrm flipV="1">
            <a:off x="6424007" y="474596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C88DE3E-060F-46CB-818C-E6436C4C525D}"/>
              </a:ext>
            </a:extLst>
          </p:cNvPr>
          <p:cNvSpPr/>
          <p:nvPr/>
        </p:nvSpPr>
        <p:spPr>
          <a:xfrm flipV="1">
            <a:off x="6327377" y="4487757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B07ABF8-7152-43E8-9D3D-6C278F09118A}"/>
              </a:ext>
            </a:extLst>
          </p:cNvPr>
          <p:cNvSpPr/>
          <p:nvPr/>
        </p:nvSpPr>
        <p:spPr>
          <a:xfrm flipV="1">
            <a:off x="6694062" y="4625939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4B78AC6-3E68-4E64-9258-492F6F500B5F}"/>
              </a:ext>
            </a:extLst>
          </p:cNvPr>
          <p:cNvSpPr/>
          <p:nvPr/>
        </p:nvSpPr>
        <p:spPr>
          <a:xfrm flipV="1">
            <a:off x="6587853" y="4359962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8E3A63-2A88-4219-9181-DCCE7EA727D0}"/>
              </a:ext>
            </a:extLst>
          </p:cNvPr>
          <p:cNvGrpSpPr/>
          <p:nvPr/>
        </p:nvGrpSpPr>
        <p:grpSpPr>
          <a:xfrm>
            <a:off x="6018197" y="2716090"/>
            <a:ext cx="2267927" cy="2997431"/>
            <a:chOff x="6018197" y="2716090"/>
            <a:chExt cx="2267927" cy="2997431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A9C2734-7283-4ADF-BB77-02F4DAD9D4F7}"/>
                </a:ext>
              </a:extLst>
            </p:cNvPr>
            <p:cNvSpPr txBox="1"/>
            <p:nvPr/>
          </p:nvSpPr>
          <p:spPr>
            <a:xfrm>
              <a:off x="7756912" y="287416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06A3E6-B388-4E5D-AE48-B2D15BA51500}"/>
                </a:ext>
              </a:extLst>
            </p:cNvPr>
            <p:cNvSpPr txBox="1"/>
            <p:nvPr/>
          </p:nvSpPr>
          <p:spPr>
            <a:xfrm>
              <a:off x="6018197" y="2716090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F2D4E3-97F4-4EC0-997D-C10A742BB88D}"/>
                </a:ext>
              </a:extLst>
            </p:cNvPr>
            <p:cNvSpPr txBox="1"/>
            <p:nvPr/>
          </p:nvSpPr>
          <p:spPr>
            <a:xfrm>
              <a:off x="7765321" y="4486117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B018DED-F0CB-439B-9E11-EE15145A72F0}"/>
                </a:ext>
              </a:extLst>
            </p:cNvPr>
            <p:cNvSpPr txBox="1"/>
            <p:nvPr/>
          </p:nvSpPr>
          <p:spPr>
            <a:xfrm>
              <a:off x="6245983" y="488252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E8868F-EAD8-4214-8E86-854D5E652C59}"/>
              </a:ext>
            </a:extLst>
          </p:cNvPr>
          <p:cNvSpPr txBox="1"/>
          <p:nvPr/>
        </p:nvSpPr>
        <p:spPr>
          <a:xfrm>
            <a:off x="4933784" y="31058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4CBE36-DF83-42B0-887F-7CBFE2D5DA89}"/>
              </a:ext>
            </a:extLst>
          </p:cNvPr>
          <p:cNvSpPr txBox="1"/>
          <p:nvPr/>
        </p:nvSpPr>
        <p:spPr>
          <a:xfrm>
            <a:off x="4933784" y="46237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0362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05BF-093A-4CA8-A892-B3939270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3EE4C-9165-4DA8-A7B2-F75ED338FE77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8FFB4B-92BF-41D9-9C78-3F7A51A60EA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822940-5156-4F58-A76F-A167AB72EB03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44E2D-70ED-4744-B7EB-6A73C39384FD}"/>
              </a:ext>
            </a:extLst>
          </p:cNvPr>
          <p:cNvGrpSpPr/>
          <p:nvPr/>
        </p:nvGrpSpPr>
        <p:grpSpPr>
          <a:xfrm>
            <a:off x="1962443" y="1637429"/>
            <a:ext cx="4225755" cy="1017107"/>
            <a:chOff x="1962443" y="1637429"/>
            <a:chExt cx="4225755" cy="101710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8424C07-86E8-425E-9F42-6056DFD26EF1}"/>
                </a:ext>
              </a:extLst>
            </p:cNvPr>
            <p:cNvGrpSpPr/>
            <p:nvPr/>
          </p:nvGrpSpPr>
          <p:grpSpPr>
            <a:xfrm>
              <a:off x="1962443" y="1637429"/>
              <a:ext cx="1015228" cy="1017107"/>
              <a:chOff x="2585855" y="1927303"/>
              <a:chExt cx="1798540" cy="180186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17C9E96-3AB2-4EF3-8725-E07253E50503}"/>
                  </a:ext>
                </a:extLst>
              </p:cNvPr>
              <p:cNvGrpSpPr/>
              <p:nvPr/>
            </p:nvGrpSpPr>
            <p:grpSpPr>
              <a:xfrm>
                <a:off x="2585855" y="1927303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C6B52A2-5573-4DCE-A852-5323E722C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6550506-759D-4987-9AFF-152C76903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6D4B04-4FE0-43B8-9827-F1CF7CFA88C6}"/>
                  </a:ext>
                </a:extLst>
              </p:cNvPr>
              <p:cNvSpPr/>
              <p:nvPr/>
            </p:nvSpPr>
            <p:spPr>
              <a:xfrm>
                <a:off x="2885896" y="221605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CFEB0A-4533-466C-B3BE-DCFC39AF1C89}"/>
                  </a:ext>
                </a:extLst>
              </p:cNvPr>
              <p:cNvSpPr/>
              <p:nvPr/>
            </p:nvSpPr>
            <p:spPr>
              <a:xfrm>
                <a:off x="2844715" y="24725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1A4DA1-3239-4DDE-BF43-219707CB5214}"/>
                  </a:ext>
                </a:extLst>
              </p:cNvPr>
              <p:cNvSpPr/>
              <p:nvPr/>
            </p:nvSpPr>
            <p:spPr>
              <a:xfrm>
                <a:off x="3128444" y="23968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FABB2E-05C3-4FF4-8404-05FDF47E8027}"/>
                  </a:ext>
                </a:extLst>
              </p:cNvPr>
              <p:cNvSpPr/>
              <p:nvPr/>
            </p:nvSpPr>
            <p:spPr>
              <a:xfrm>
                <a:off x="3052879" y="259442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31CB95-782B-4A9A-8B93-AB6EF39EB9C9}"/>
                  </a:ext>
                </a:extLst>
              </p:cNvPr>
              <p:cNvSpPr/>
              <p:nvPr/>
            </p:nvSpPr>
            <p:spPr>
              <a:xfrm>
                <a:off x="3618560" y="297075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BD75AA4-19F7-4CD8-8031-ACD1DE744F82}"/>
                  </a:ext>
                </a:extLst>
              </p:cNvPr>
              <p:cNvSpPr/>
              <p:nvPr/>
            </p:nvSpPr>
            <p:spPr>
              <a:xfrm>
                <a:off x="3633598" y="318372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DCDCF7-51E9-46AF-BF0D-EC354DF0E4D5}"/>
                  </a:ext>
                </a:extLst>
              </p:cNvPr>
              <p:cNvSpPr/>
              <p:nvPr/>
            </p:nvSpPr>
            <p:spPr>
              <a:xfrm>
                <a:off x="3882172" y="29978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816C07-3F75-4DB2-BDAF-A4DFA2864F7C}"/>
                  </a:ext>
                </a:extLst>
              </p:cNvPr>
              <p:cNvSpPr/>
              <p:nvPr/>
            </p:nvSpPr>
            <p:spPr>
              <a:xfrm>
                <a:off x="3811819" y="32604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5FF0D7-6B50-4D43-839A-0B60F7656416}"/>
                  </a:ext>
                </a:extLst>
              </p:cNvPr>
              <p:cNvSpPr/>
              <p:nvPr/>
            </p:nvSpPr>
            <p:spPr>
              <a:xfrm flipV="1">
                <a:off x="3741990" y="2469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FEC4118-04A9-470E-8883-DD74694DF215}"/>
                  </a:ext>
                </a:extLst>
              </p:cNvPr>
              <p:cNvSpPr/>
              <p:nvPr/>
            </p:nvSpPr>
            <p:spPr>
              <a:xfrm flipV="1">
                <a:off x="3645361" y="221110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C32F2F2-830B-40F8-9EA3-BB30A51AA177}"/>
                  </a:ext>
                </a:extLst>
              </p:cNvPr>
              <p:cNvSpPr/>
              <p:nvPr/>
            </p:nvSpPr>
            <p:spPr>
              <a:xfrm flipV="1">
                <a:off x="4012046" y="234928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2CD376E-BB3A-483B-AF2B-3EB530DD1C08}"/>
                  </a:ext>
                </a:extLst>
              </p:cNvPr>
              <p:cNvSpPr/>
              <p:nvPr/>
            </p:nvSpPr>
            <p:spPr>
              <a:xfrm flipV="1">
                <a:off x="3905837" y="2083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21C562-2722-438E-88F2-D675C4C3C5C3}"/>
                  </a:ext>
                </a:extLst>
              </p:cNvPr>
              <p:cNvSpPr/>
              <p:nvPr/>
            </p:nvSpPr>
            <p:spPr>
              <a:xfrm flipV="1">
                <a:off x="2815480" y="34401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762D1D4-EE32-4BB5-987F-297E2F9EFB7E}"/>
                  </a:ext>
                </a:extLst>
              </p:cNvPr>
              <p:cNvSpPr/>
              <p:nvPr/>
            </p:nvSpPr>
            <p:spPr>
              <a:xfrm flipV="1">
                <a:off x="2718850" y="318192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79BAEC-036E-4F56-B125-4948C1170B1C}"/>
                  </a:ext>
                </a:extLst>
              </p:cNvPr>
              <p:cNvSpPr/>
              <p:nvPr/>
            </p:nvSpPr>
            <p:spPr>
              <a:xfrm flipV="1">
                <a:off x="3085535" y="332010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84A7C9D-1DCA-4113-9E10-10CD4E6AA46B}"/>
                  </a:ext>
                </a:extLst>
              </p:cNvPr>
              <p:cNvSpPr/>
              <p:nvPr/>
            </p:nvSpPr>
            <p:spPr>
              <a:xfrm flipV="1">
                <a:off x="2979326" y="305413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2635E9F-DD7E-4C79-BFF9-0A2FABC9DE34}"/>
                  </a:ext>
                </a:extLst>
              </p:cNvPr>
              <p:cNvGrpSpPr/>
              <p:nvPr/>
            </p:nvGrpSpPr>
            <p:grpSpPr>
              <a:xfrm>
                <a:off x="2718850" y="2092535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CB582A9-2AE7-49EF-B252-21FF7C6BA174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AB01DAB-0682-4E3C-9ABF-5BF09E9FA360}"/>
                    </a:ext>
                  </a:extLst>
                </p:cNvPr>
                <p:cNvCxnSpPr>
                  <a:cxnSpLocks/>
                  <a:endCxn id="27" idx="2"/>
                </p:cNvCxnSpPr>
                <p:nvPr/>
              </p:nvCxnSpPr>
              <p:spPr>
                <a:xfrm flipH="1">
                  <a:off x="2916729" y="4991141"/>
                  <a:ext cx="597587" cy="727891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BA319C0-4618-40F9-9BB3-B2EF07789CE7}"/>
                </a:ext>
              </a:extLst>
            </p:cNvPr>
            <p:cNvSpPr txBox="1"/>
            <p:nvPr/>
          </p:nvSpPr>
          <p:spPr>
            <a:xfrm>
              <a:off x="3101049" y="1853595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A9658-AA59-4CE8-97E0-6E2BC9D95388}"/>
              </a:ext>
            </a:extLst>
          </p:cNvPr>
          <p:cNvGrpSpPr/>
          <p:nvPr/>
        </p:nvGrpSpPr>
        <p:grpSpPr>
          <a:xfrm>
            <a:off x="1980039" y="2797513"/>
            <a:ext cx="4208159" cy="1017107"/>
            <a:chOff x="1980039" y="2797513"/>
            <a:chExt cx="4208159" cy="10171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EADE96F-3E88-4DB1-91CF-ED02D6F57857}"/>
                </a:ext>
              </a:extLst>
            </p:cNvPr>
            <p:cNvGrpSpPr/>
            <p:nvPr/>
          </p:nvGrpSpPr>
          <p:grpSpPr>
            <a:xfrm>
              <a:off x="1980039" y="2797513"/>
              <a:ext cx="1015228" cy="1017107"/>
              <a:chOff x="2603451" y="4158512"/>
              <a:chExt cx="1798540" cy="180186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094A513-13C7-4198-8F2F-F2723A685466}"/>
                  </a:ext>
                </a:extLst>
              </p:cNvPr>
              <p:cNvGrpSpPr/>
              <p:nvPr/>
            </p:nvGrpSpPr>
            <p:grpSpPr>
              <a:xfrm>
                <a:off x="2603451" y="4158512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611E4F3-E3BE-4B0E-A580-B48122421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EC1E8F3-15F9-4682-B4EC-448F4C85C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AC4D15-7194-43C2-95E0-CBD5BD2C96DD}"/>
                  </a:ext>
                </a:extLst>
              </p:cNvPr>
              <p:cNvSpPr/>
              <p:nvPr/>
            </p:nvSpPr>
            <p:spPr>
              <a:xfrm>
                <a:off x="2903492" y="444726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891534F-B74E-44C2-9CC6-BF7DEEA47D11}"/>
                  </a:ext>
                </a:extLst>
              </p:cNvPr>
              <p:cNvSpPr/>
              <p:nvPr/>
            </p:nvSpPr>
            <p:spPr>
              <a:xfrm>
                <a:off x="2862311" y="47037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5E56AD4-C7F8-497E-AFBE-46E2A796F013}"/>
                  </a:ext>
                </a:extLst>
              </p:cNvPr>
              <p:cNvSpPr/>
              <p:nvPr/>
            </p:nvSpPr>
            <p:spPr>
              <a:xfrm>
                <a:off x="3146040" y="462804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2F654D-42AE-4AB3-9AA1-F4E041DB30CB}"/>
                  </a:ext>
                </a:extLst>
              </p:cNvPr>
              <p:cNvSpPr/>
              <p:nvPr/>
            </p:nvSpPr>
            <p:spPr>
              <a:xfrm>
                <a:off x="3070475" y="48256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43036B-434E-4BD2-97EE-88E397FFDB91}"/>
                  </a:ext>
                </a:extLst>
              </p:cNvPr>
              <p:cNvSpPr/>
              <p:nvPr/>
            </p:nvSpPr>
            <p:spPr>
              <a:xfrm>
                <a:off x="3636156" y="520196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9D1E227-244F-46B8-8CE6-CF6341A6D431}"/>
                  </a:ext>
                </a:extLst>
              </p:cNvPr>
              <p:cNvSpPr/>
              <p:nvPr/>
            </p:nvSpPr>
            <p:spPr>
              <a:xfrm>
                <a:off x="3651194" y="541493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5EBEBDC-8128-4B3C-983E-85C24002480F}"/>
                  </a:ext>
                </a:extLst>
              </p:cNvPr>
              <p:cNvSpPr/>
              <p:nvPr/>
            </p:nvSpPr>
            <p:spPr>
              <a:xfrm>
                <a:off x="3899768" y="522904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01D5A8F-1AA0-4285-AF96-C76894C1E99F}"/>
                  </a:ext>
                </a:extLst>
              </p:cNvPr>
              <p:cNvSpPr/>
              <p:nvPr/>
            </p:nvSpPr>
            <p:spPr>
              <a:xfrm>
                <a:off x="3829415" y="54916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936D37A-7231-4A49-A3CC-F110E3C50B73}"/>
                  </a:ext>
                </a:extLst>
              </p:cNvPr>
              <p:cNvSpPr/>
              <p:nvPr/>
            </p:nvSpPr>
            <p:spPr>
              <a:xfrm flipV="1">
                <a:off x="3759586" y="4700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70128E4-406C-4C6D-9F55-343E8344FEA5}"/>
                  </a:ext>
                </a:extLst>
              </p:cNvPr>
              <p:cNvSpPr/>
              <p:nvPr/>
            </p:nvSpPr>
            <p:spPr>
              <a:xfrm flipV="1">
                <a:off x="3662957" y="444231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00BAD0F-CF24-4FC5-999C-62EB63BF5893}"/>
                  </a:ext>
                </a:extLst>
              </p:cNvPr>
              <p:cNvSpPr/>
              <p:nvPr/>
            </p:nvSpPr>
            <p:spPr>
              <a:xfrm flipV="1">
                <a:off x="4029642" y="458049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3F23E5A-63D4-424A-9D1A-D7DE4CCAB42B}"/>
                  </a:ext>
                </a:extLst>
              </p:cNvPr>
              <p:cNvSpPr/>
              <p:nvPr/>
            </p:nvSpPr>
            <p:spPr>
              <a:xfrm flipV="1">
                <a:off x="3923433" y="4314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C77F1F3-9F68-4250-AAD0-005897BE9F6B}"/>
                  </a:ext>
                </a:extLst>
              </p:cNvPr>
              <p:cNvSpPr/>
              <p:nvPr/>
            </p:nvSpPr>
            <p:spPr>
              <a:xfrm flipV="1">
                <a:off x="2833076" y="56713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09F0E97-BA58-4D59-B677-046001EF1B76}"/>
                  </a:ext>
                </a:extLst>
              </p:cNvPr>
              <p:cNvSpPr/>
              <p:nvPr/>
            </p:nvSpPr>
            <p:spPr>
              <a:xfrm flipV="1">
                <a:off x="2736446" y="54131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81E7151-9B85-440B-A329-AB5982B7D4FD}"/>
                  </a:ext>
                </a:extLst>
              </p:cNvPr>
              <p:cNvSpPr/>
              <p:nvPr/>
            </p:nvSpPr>
            <p:spPr>
              <a:xfrm flipV="1">
                <a:off x="3103131" y="55513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694954D-9727-4656-B175-FD14CE959759}"/>
                  </a:ext>
                </a:extLst>
              </p:cNvPr>
              <p:cNvSpPr/>
              <p:nvPr/>
            </p:nvSpPr>
            <p:spPr>
              <a:xfrm flipV="1">
                <a:off x="2996922" y="528533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CA2A86F-AB34-4045-9AA5-2D879FAD4438}"/>
                  </a:ext>
                </a:extLst>
              </p:cNvPr>
              <p:cNvGrpSpPr/>
              <p:nvPr/>
            </p:nvGrpSpPr>
            <p:grpSpPr>
              <a:xfrm flipH="1" flipV="1">
                <a:off x="2736446" y="4323744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7B7190-659F-4D85-98A6-1CB6002AC5E9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A58EB3E4-60AF-4E24-AB1F-A45FF03C4392}"/>
                    </a:ext>
                  </a:extLst>
                </p:cNvPr>
                <p:cNvCxnSpPr>
                  <a:cxnSpLocks/>
                  <a:endCxn id="56" idx="6"/>
                </p:cNvCxnSpPr>
                <p:nvPr/>
              </p:nvCxnSpPr>
              <p:spPr>
                <a:xfrm flipH="1">
                  <a:off x="2907926" y="4991138"/>
                  <a:ext cx="606386" cy="664336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B52EF5-FC15-4FB1-AFCD-32247820C63E}"/>
                </a:ext>
              </a:extLst>
            </p:cNvPr>
            <p:cNvSpPr txBox="1"/>
            <p:nvPr/>
          </p:nvSpPr>
          <p:spPr>
            <a:xfrm>
              <a:off x="3101049" y="3013679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12DCB-7471-44C7-A0C7-FEFDDAB0EEC8}"/>
              </a:ext>
            </a:extLst>
          </p:cNvPr>
          <p:cNvGrpSpPr/>
          <p:nvPr/>
        </p:nvGrpSpPr>
        <p:grpSpPr>
          <a:xfrm>
            <a:off x="1985220" y="4064824"/>
            <a:ext cx="4202978" cy="1017107"/>
            <a:chOff x="1985220" y="4064824"/>
            <a:chExt cx="4202978" cy="101710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66ACA4B-C565-4CCF-8714-3C91404B0D18}"/>
                </a:ext>
              </a:extLst>
            </p:cNvPr>
            <p:cNvGrpSpPr/>
            <p:nvPr/>
          </p:nvGrpSpPr>
          <p:grpSpPr>
            <a:xfrm>
              <a:off x="1985220" y="4064824"/>
              <a:ext cx="1015228" cy="1017107"/>
              <a:chOff x="2893689" y="4370257"/>
              <a:chExt cx="1228426" cy="12307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B95C170-C97B-4F13-9D67-8EB35A0D9C29}"/>
                  </a:ext>
                </a:extLst>
              </p:cNvPr>
              <p:cNvGrpSpPr/>
              <p:nvPr/>
            </p:nvGrpSpPr>
            <p:grpSpPr>
              <a:xfrm>
                <a:off x="2893689" y="4370257"/>
                <a:ext cx="1228426" cy="1230700"/>
                <a:chOff x="2233241" y="2641653"/>
                <a:chExt cx="1116751" cy="1118818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ABB3FADC-BC88-4B6C-8A36-B380A92E2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C0DC14D2-2E6F-4E8C-A1DB-348DDC2CFA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9F02E1B-3F2A-41BF-B0A2-7BE417BC300A}"/>
                  </a:ext>
                </a:extLst>
              </p:cNvPr>
              <p:cNvSpPr/>
              <p:nvPr/>
            </p:nvSpPr>
            <p:spPr>
              <a:xfrm>
                <a:off x="3098621" y="456748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45495AC-E08D-4CA0-B2BB-B433939EB6B5}"/>
                  </a:ext>
                </a:extLst>
              </p:cNvPr>
              <p:cNvSpPr/>
              <p:nvPr/>
            </p:nvSpPr>
            <p:spPr>
              <a:xfrm>
                <a:off x="3070494" y="4742684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64D5D1-58BE-488A-A122-F1F20067A743}"/>
                  </a:ext>
                </a:extLst>
              </p:cNvPr>
              <p:cNvSpPr/>
              <p:nvPr/>
            </p:nvSpPr>
            <p:spPr>
              <a:xfrm>
                <a:off x="3264284" y="469095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AC36092-809A-4473-98D3-D4A6DD984D65}"/>
                  </a:ext>
                </a:extLst>
              </p:cNvPr>
              <p:cNvSpPr/>
              <p:nvPr/>
            </p:nvSpPr>
            <p:spPr>
              <a:xfrm>
                <a:off x="3212672" y="482590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CBDEA47-2F1E-44D2-AC76-0F7428861666}"/>
                  </a:ext>
                </a:extLst>
              </p:cNvPr>
              <p:cNvSpPr/>
              <p:nvPr/>
            </p:nvSpPr>
            <p:spPr>
              <a:xfrm>
                <a:off x="3599040" y="508295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F8B6D7A-76DE-4B00-8A9F-53F6C8286B67}"/>
                  </a:ext>
                </a:extLst>
              </p:cNvPr>
              <p:cNvSpPr/>
              <p:nvPr/>
            </p:nvSpPr>
            <p:spPr>
              <a:xfrm>
                <a:off x="3609311" y="5228412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062C1AE-AC79-4439-9C1A-99574008BC1F}"/>
                  </a:ext>
                </a:extLst>
              </p:cNvPr>
              <p:cNvSpPr/>
              <p:nvPr/>
            </p:nvSpPr>
            <p:spPr>
              <a:xfrm>
                <a:off x="3779090" y="510144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93C6C8E-1FE1-438D-9AA2-583D2710AE28}"/>
                  </a:ext>
                </a:extLst>
              </p:cNvPr>
              <p:cNvSpPr/>
              <p:nvPr/>
            </p:nvSpPr>
            <p:spPr>
              <a:xfrm>
                <a:off x="3731038" y="528083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412140-FB25-449C-A184-0C651F2B893B}"/>
                  </a:ext>
                </a:extLst>
              </p:cNvPr>
              <p:cNvSpPr/>
              <p:nvPr/>
            </p:nvSpPr>
            <p:spPr>
              <a:xfrm flipV="1">
                <a:off x="3683344" y="4740456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3FE2D6B-34F4-46A4-AF32-B71F36CEB1BA}"/>
                  </a:ext>
                </a:extLst>
              </p:cNvPr>
              <p:cNvSpPr/>
              <p:nvPr/>
            </p:nvSpPr>
            <p:spPr>
              <a:xfrm flipV="1">
                <a:off x="3617345" y="456409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AC0F249-4B73-4D66-925A-0A613BAFD93A}"/>
                  </a:ext>
                </a:extLst>
              </p:cNvPr>
              <p:cNvSpPr/>
              <p:nvPr/>
            </p:nvSpPr>
            <p:spPr>
              <a:xfrm flipV="1">
                <a:off x="3867796" y="465847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36DF6B9-708E-4028-A09A-0E6C30AD28C6}"/>
                  </a:ext>
                </a:extLst>
              </p:cNvPr>
              <p:cNvSpPr/>
              <p:nvPr/>
            </p:nvSpPr>
            <p:spPr>
              <a:xfrm flipV="1">
                <a:off x="3795254" y="447681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6DFE73E-91D7-4B29-B323-87CF120D1A4B}"/>
                  </a:ext>
                </a:extLst>
              </p:cNvPr>
              <p:cNvSpPr/>
              <p:nvPr/>
            </p:nvSpPr>
            <p:spPr>
              <a:xfrm flipV="1">
                <a:off x="3050526" y="5403539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E859F24-818E-49DD-A854-C049FF08BF2F}"/>
                  </a:ext>
                </a:extLst>
              </p:cNvPr>
              <p:cNvSpPr/>
              <p:nvPr/>
            </p:nvSpPr>
            <p:spPr>
              <a:xfrm flipV="1">
                <a:off x="2984526" y="522718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8902ADF-CD24-4605-9B2A-B3B979FFAB7F}"/>
                  </a:ext>
                </a:extLst>
              </p:cNvPr>
              <p:cNvSpPr/>
              <p:nvPr/>
            </p:nvSpPr>
            <p:spPr>
              <a:xfrm flipV="1">
                <a:off x="3234977" y="532156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8688414-1133-45D5-BCF2-D8301A550C84}"/>
                  </a:ext>
                </a:extLst>
              </p:cNvPr>
              <p:cNvSpPr/>
              <p:nvPr/>
            </p:nvSpPr>
            <p:spPr>
              <a:xfrm flipV="1">
                <a:off x="3162435" y="5139895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1BFC95-D365-484A-ABC1-F8F9DAFE40EA}"/>
                  </a:ext>
                </a:extLst>
              </p:cNvPr>
              <p:cNvGrpSpPr/>
              <p:nvPr/>
            </p:nvGrpSpPr>
            <p:grpSpPr>
              <a:xfrm flipH="1">
                <a:off x="2984526" y="4483113"/>
                <a:ext cx="1002713" cy="1002714"/>
                <a:chOff x="2820099" y="4274805"/>
                <a:chExt cx="1468074" cy="1468074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6481811-3AFF-4A42-BA57-1B381644030D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2C727321-1CF2-426A-940A-7FA0B36AF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9276" y="4991141"/>
                  <a:ext cx="685036" cy="669101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723FE1-C3F3-482C-911F-900B434444E9}"/>
                </a:ext>
              </a:extLst>
            </p:cNvPr>
            <p:cNvSpPr txBox="1"/>
            <p:nvPr/>
          </p:nvSpPr>
          <p:spPr>
            <a:xfrm>
              <a:off x="3101049" y="428099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A4DB9-C0A3-45BD-93DF-55A2751AD2E2}"/>
              </a:ext>
            </a:extLst>
          </p:cNvPr>
          <p:cNvGrpSpPr/>
          <p:nvPr/>
        </p:nvGrpSpPr>
        <p:grpSpPr>
          <a:xfrm>
            <a:off x="1977083" y="5337054"/>
            <a:ext cx="4211115" cy="1017107"/>
            <a:chOff x="1977083" y="5337054"/>
            <a:chExt cx="4211115" cy="10171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24502-435A-4E37-8239-0742E97E96B2}"/>
                </a:ext>
              </a:extLst>
            </p:cNvPr>
            <p:cNvGrpSpPr/>
            <p:nvPr/>
          </p:nvGrpSpPr>
          <p:grpSpPr>
            <a:xfrm>
              <a:off x="1977083" y="5337054"/>
              <a:ext cx="1015228" cy="1017107"/>
              <a:chOff x="1977083" y="5337054"/>
              <a:chExt cx="1015228" cy="1017107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C4A7DD1-BADF-49E8-ABA2-0627E08CE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7083" y="5337054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972785AD-4881-458A-A8C5-F5E0E0ECC0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484697" y="5846547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8D0E81D-EFB9-48CC-ACC8-633E36BA0008}"/>
                  </a:ext>
                </a:extLst>
              </p:cNvPr>
              <p:cNvSpPr/>
              <p:nvPr/>
            </p:nvSpPr>
            <p:spPr>
              <a:xfrm>
                <a:off x="2146448" y="550004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DD83EFA-C70B-4D34-A564-4C1C356CEC01}"/>
                  </a:ext>
                </a:extLst>
              </p:cNvPr>
              <p:cNvSpPr/>
              <p:nvPr/>
            </p:nvSpPr>
            <p:spPr>
              <a:xfrm>
                <a:off x="2123203" y="564484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2359AB6-2E7D-4768-833B-EE1FED3BF716}"/>
                  </a:ext>
                </a:extLst>
              </p:cNvPr>
              <p:cNvSpPr/>
              <p:nvPr/>
            </p:nvSpPr>
            <p:spPr>
              <a:xfrm>
                <a:off x="2283360" y="5602092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E9A248E-3F27-4272-BEEA-CBBDD30276BA}"/>
                  </a:ext>
                </a:extLst>
              </p:cNvPr>
              <p:cNvSpPr/>
              <p:nvPr/>
            </p:nvSpPr>
            <p:spPr>
              <a:xfrm>
                <a:off x="2240705" y="571362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1E59A24-8B04-400A-A485-4BDCA95DEBA0}"/>
                  </a:ext>
                </a:extLst>
              </p:cNvPr>
              <p:cNvSpPr/>
              <p:nvPr/>
            </p:nvSpPr>
            <p:spPr>
              <a:xfrm>
                <a:off x="2560018" y="592605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94FE05E-AA8B-4864-95E3-1ECD130B4969}"/>
                  </a:ext>
                </a:extLst>
              </p:cNvPr>
              <p:cNvSpPr/>
              <p:nvPr/>
            </p:nvSpPr>
            <p:spPr>
              <a:xfrm>
                <a:off x="2568506" y="604627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3016EC-6D68-4065-A189-B21F9CEF4E17}"/>
                  </a:ext>
                </a:extLst>
              </p:cNvPr>
              <p:cNvSpPr/>
              <p:nvPr/>
            </p:nvSpPr>
            <p:spPr>
              <a:xfrm>
                <a:off x="2708819" y="5941344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2B7BF0D-ADD9-419E-ACCF-58452374938B}"/>
                  </a:ext>
                </a:extLst>
              </p:cNvPr>
              <p:cNvSpPr/>
              <p:nvPr/>
            </p:nvSpPr>
            <p:spPr>
              <a:xfrm>
                <a:off x="2669107" y="608959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8ABA431-6283-4E0E-8767-C6635F9DAFF7}"/>
                  </a:ext>
                </a:extLst>
              </p:cNvPr>
              <p:cNvSpPr/>
              <p:nvPr/>
            </p:nvSpPr>
            <p:spPr>
              <a:xfrm flipV="1">
                <a:off x="2629690" y="564300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BC56976-24DD-47CD-A8B3-0983DB16050E}"/>
                  </a:ext>
                </a:extLst>
              </p:cNvPr>
              <p:cNvSpPr/>
              <p:nvPr/>
            </p:nvSpPr>
            <p:spPr>
              <a:xfrm flipV="1">
                <a:off x="2575146" y="5497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CBE4831-9167-487D-9C15-4B7E34CB4C77}"/>
                  </a:ext>
                </a:extLst>
              </p:cNvPr>
              <p:cNvSpPr/>
              <p:nvPr/>
            </p:nvSpPr>
            <p:spPr>
              <a:xfrm flipV="1">
                <a:off x="2782130" y="5575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2FA6D7E-29CF-4B13-9252-F42FE3AC0775}"/>
                  </a:ext>
                </a:extLst>
              </p:cNvPr>
              <p:cNvSpPr/>
              <p:nvPr/>
            </p:nvSpPr>
            <p:spPr>
              <a:xfrm flipV="1">
                <a:off x="2722178" y="542511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225A81F-E2D8-47DF-9591-DCBA2755A6A5}"/>
                  </a:ext>
                </a:extLst>
              </p:cNvPr>
              <p:cNvSpPr/>
              <p:nvPr/>
            </p:nvSpPr>
            <p:spPr>
              <a:xfrm flipV="1">
                <a:off x="2106700" y="6191006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99BF11E-8B5D-4506-B383-E2A474783452}"/>
                  </a:ext>
                </a:extLst>
              </p:cNvPr>
              <p:cNvSpPr/>
              <p:nvPr/>
            </p:nvSpPr>
            <p:spPr>
              <a:xfrm flipV="1">
                <a:off x="2052155" y="6045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A01FC6E-B2AD-4588-924B-0C59454D97D2}"/>
                  </a:ext>
                </a:extLst>
              </p:cNvPr>
              <p:cNvSpPr/>
              <p:nvPr/>
            </p:nvSpPr>
            <p:spPr>
              <a:xfrm flipV="1">
                <a:off x="2259139" y="6123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2671F3-DFE0-4F85-B3C5-D556C2C96019}"/>
                  </a:ext>
                </a:extLst>
              </p:cNvPr>
              <p:cNvSpPr/>
              <p:nvPr/>
            </p:nvSpPr>
            <p:spPr>
              <a:xfrm flipV="1">
                <a:off x="2199187" y="597311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C400711-8F6A-4CC8-AAE8-AAFCB686B8CE}"/>
                  </a:ext>
                </a:extLst>
              </p:cNvPr>
              <p:cNvGrpSpPr/>
              <p:nvPr/>
            </p:nvGrpSpPr>
            <p:grpSpPr>
              <a:xfrm flipV="1">
                <a:off x="2052155" y="5430323"/>
                <a:ext cx="828688" cy="828689"/>
                <a:chOff x="2820099" y="4274805"/>
                <a:chExt cx="1468074" cy="146807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7A7D4A9-2997-40D6-A38A-41A75C97D65B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BC25C060-75FA-46A5-B5F4-840596362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3091" y="4991140"/>
                  <a:ext cx="581224" cy="567704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BF9DDA-75AA-409E-98CD-AA6426D35D31}"/>
                </a:ext>
              </a:extLst>
            </p:cNvPr>
            <p:cNvSpPr txBox="1"/>
            <p:nvPr/>
          </p:nvSpPr>
          <p:spPr>
            <a:xfrm>
              <a:off x="3101049" y="555228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ABBAC3-0774-4DDE-B05E-4E35D5A229B9}"/>
              </a:ext>
            </a:extLst>
          </p:cNvPr>
          <p:cNvGrpSpPr/>
          <p:nvPr/>
        </p:nvGrpSpPr>
        <p:grpSpPr>
          <a:xfrm>
            <a:off x="5705410" y="1725491"/>
            <a:ext cx="3128196" cy="2087250"/>
            <a:chOff x="5705410" y="1725491"/>
            <a:chExt cx="3128196" cy="2087250"/>
          </a:xfrm>
        </p:grpSpPr>
        <p:sp>
          <p:nvSpPr>
            <p:cNvPr id="117" name="Right Brace 116">
              <a:extLst>
                <a:ext uri="{FF2B5EF4-FFF2-40B4-BE49-F238E27FC236}">
                  <a16:creationId xmlns:a16="http://schemas.microsoft.com/office/drawing/2014/main" id="{008B10E3-03C8-43C4-90D1-5786894991AD}"/>
                </a:ext>
              </a:extLst>
            </p:cNvPr>
            <p:cNvSpPr/>
            <p:nvPr/>
          </p:nvSpPr>
          <p:spPr>
            <a:xfrm>
              <a:off x="5705410" y="172549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D23C5E-36D6-4C8F-9356-9F5C9214FD9B}"/>
                </a:ext>
              </a:extLst>
            </p:cNvPr>
            <p:cNvSpPr txBox="1"/>
            <p:nvPr/>
          </p:nvSpPr>
          <p:spPr>
            <a:xfrm>
              <a:off x="6249797" y="2014054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08D90-890D-4C40-B3CE-297ADC00F8AC}"/>
              </a:ext>
            </a:extLst>
          </p:cNvPr>
          <p:cNvGrpSpPr/>
          <p:nvPr/>
        </p:nvGrpSpPr>
        <p:grpSpPr>
          <a:xfrm>
            <a:off x="5705410" y="4204141"/>
            <a:ext cx="3150545" cy="2087250"/>
            <a:chOff x="5705410" y="4204141"/>
            <a:chExt cx="3150545" cy="2087250"/>
          </a:xfrm>
        </p:grpSpPr>
        <p:sp>
          <p:nvSpPr>
            <p:cNvPr id="118" name="Right Brace 117">
              <a:extLst>
                <a:ext uri="{FF2B5EF4-FFF2-40B4-BE49-F238E27FC236}">
                  <a16:creationId xmlns:a16="http://schemas.microsoft.com/office/drawing/2014/main" id="{87A8CFC9-EF9C-4913-980D-27AC38C94C25}"/>
                </a:ext>
              </a:extLst>
            </p:cNvPr>
            <p:cNvSpPr/>
            <p:nvPr/>
          </p:nvSpPr>
          <p:spPr>
            <a:xfrm>
              <a:off x="5705410" y="420414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A50F88-F7B8-4D82-8D98-5CF4543E5504}"/>
                </a:ext>
              </a:extLst>
            </p:cNvPr>
            <p:cNvSpPr txBox="1"/>
            <p:nvPr/>
          </p:nvSpPr>
          <p:spPr>
            <a:xfrm>
              <a:off x="6272146" y="4462936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6E3A-AA67-4463-A3C4-84C1B940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– Backpropagation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877D8-94BD-4F16-B2D9-179635830C61}"/>
              </a:ext>
            </a:extLst>
          </p:cNvPr>
          <p:cNvSpPr/>
          <p:nvPr/>
        </p:nvSpPr>
        <p:spPr>
          <a:xfrm>
            <a:off x="1125719" y="301625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7F7E0-EBB0-4679-8F4A-0CC8A5CB6BDA}"/>
              </a:ext>
            </a:extLst>
          </p:cNvPr>
          <p:cNvSpPr txBox="1"/>
          <p:nvPr/>
        </p:nvSpPr>
        <p:spPr>
          <a:xfrm>
            <a:off x="123888" y="2453722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BAEA-0B44-47B9-B8B8-156A5486E322}"/>
              </a:ext>
            </a:extLst>
          </p:cNvPr>
          <p:cNvSpPr txBox="1"/>
          <p:nvPr/>
        </p:nvSpPr>
        <p:spPr>
          <a:xfrm>
            <a:off x="2386302" y="2453722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E8064-6FAA-4CCD-9B0F-48219D2BA805}"/>
              </a:ext>
            </a:extLst>
          </p:cNvPr>
          <p:cNvCxnSpPr>
            <a:cxnSpLocks/>
          </p:cNvCxnSpPr>
          <p:nvPr/>
        </p:nvCxnSpPr>
        <p:spPr>
          <a:xfrm>
            <a:off x="1902959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35AAF8-C4E0-43ED-BC09-9362031C0EC3}"/>
              </a:ext>
            </a:extLst>
          </p:cNvPr>
          <p:cNvCxnSpPr>
            <a:cxnSpLocks/>
          </p:cNvCxnSpPr>
          <p:nvPr/>
        </p:nvCxnSpPr>
        <p:spPr>
          <a:xfrm>
            <a:off x="543198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25DC1C-24EF-482E-8859-CCCF6557E66F}"/>
              </a:ext>
            </a:extLst>
          </p:cNvPr>
          <p:cNvSpPr txBox="1"/>
          <p:nvPr/>
        </p:nvSpPr>
        <p:spPr>
          <a:xfrm>
            <a:off x="4875074" y="2453722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DF4FA-3FD0-4C43-9938-EA55DC3672E9}"/>
              </a:ext>
            </a:extLst>
          </p:cNvPr>
          <p:cNvGrpSpPr/>
          <p:nvPr/>
        </p:nvGrpSpPr>
        <p:grpSpPr>
          <a:xfrm>
            <a:off x="3073015" y="3016252"/>
            <a:ext cx="1856085" cy="777240"/>
            <a:chOff x="3348346" y="3511260"/>
            <a:chExt cx="1856085" cy="777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24F20D-C52F-4E5F-AD53-52CD35E2C092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088B7F-3193-452B-AB18-7BD7EBD3F3E7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0B988C-DA72-443B-A932-00A155D716EF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6D6A93-89FB-4B23-A3F6-649DA6AAC7DF}"/>
              </a:ext>
            </a:extLst>
          </p:cNvPr>
          <p:cNvSpPr txBox="1"/>
          <p:nvPr/>
        </p:nvSpPr>
        <p:spPr>
          <a:xfrm>
            <a:off x="7425736" y="2484288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2EBC8F-7C21-4C59-9D2B-DAA8321F2AD0}"/>
              </a:ext>
            </a:extLst>
          </p:cNvPr>
          <p:cNvGrpSpPr/>
          <p:nvPr/>
        </p:nvGrpSpPr>
        <p:grpSpPr>
          <a:xfrm>
            <a:off x="5857717" y="3016252"/>
            <a:ext cx="1853574" cy="777240"/>
            <a:chOff x="6127190" y="3511260"/>
            <a:chExt cx="1853574" cy="777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D1D47A-E013-4930-B146-3F1F3EA70B4F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8E82DD-D92A-4423-9CDA-C26981F1E67E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D539A6-1F99-4535-B560-A609A770C807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95D218-F53C-4442-8A30-00B43819B09E}"/>
              </a:ext>
            </a:extLst>
          </p:cNvPr>
          <p:cNvSpPr txBox="1"/>
          <p:nvPr/>
        </p:nvSpPr>
        <p:spPr>
          <a:xfrm>
            <a:off x="7667170" y="3352331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750F82-0DC3-40FC-B0F9-A1DEEEDDEBCB}"/>
              </a:ext>
            </a:extLst>
          </p:cNvPr>
          <p:cNvCxnSpPr>
            <a:cxnSpLocks/>
          </p:cNvCxnSpPr>
          <p:nvPr/>
        </p:nvCxnSpPr>
        <p:spPr>
          <a:xfrm flipH="1">
            <a:off x="7173123" y="364734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B34BC4-F1FA-4B85-98DC-10CD4B4A480D}"/>
              </a:ext>
            </a:extLst>
          </p:cNvPr>
          <p:cNvCxnSpPr>
            <a:cxnSpLocks/>
          </p:cNvCxnSpPr>
          <p:nvPr/>
        </p:nvCxnSpPr>
        <p:spPr>
          <a:xfrm flipH="1">
            <a:off x="5857716" y="364471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41F2E-35AD-483D-B16D-CFFDDDFCF498}"/>
              </a:ext>
            </a:extLst>
          </p:cNvPr>
          <p:cNvCxnSpPr>
            <a:cxnSpLocks/>
          </p:cNvCxnSpPr>
          <p:nvPr/>
        </p:nvCxnSpPr>
        <p:spPr>
          <a:xfrm flipH="1">
            <a:off x="4388422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EE9B70-5FF8-444D-935E-8B916AD2B851}"/>
              </a:ext>
            </a:extLst>
          </p:cNvPr>
          <p:cNvCxnSpPr>
            <a:cxnSpLocks/>
          </p:cNvCxnSpPr>
          <p:nvPr/>
        </p:nvCxnSpPr>
        <p:spPr>
          <a:xfrm flipH="1">
            <a:off x="3073015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/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/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700DBF-DBD5-4DDD-AE11-8955FC1A1424}"/>
              </a:ext>
            </a:extLst>
          </p:cNvPr>
          <p:cNvCxnSpPr>
            <a:cxnSpLocks/>
          </p:cNvCxnSpPr>
          <p:nvPr/>
        </p:nvCxnSpPr>
        <p:spPr>
          <a:xfrm flipH="1">
            <a:off x="1893768" y="368485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/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B3E743-C8EF-484E-8C7D-1B5E3B890CD9}"/>
              </a:ext>
            </a:extLst>
          </p:cNvPr>
          <p:cNvCxnSpPr>
            <a:cxnSpLocks/>
          </p:cNvCxnSpPr>
          <p:nvPr/>
        </p:nvCxnSpPr>
        <p:spPr>
          <a:xfrm flipH="1">
            <a:off x="577382" y="370093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/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A521E65-9683-43E0-9B6C-166F9353E84B}"/>
              </a:ext>
            </a:extLst>
          </p:cNvPr>
          <p:cNvSpPr txBox="1"/>
          <p:nvPr/>
        </p:nvSpPr>
        <p:spPr>
          <a:xfrm>
            <a:off x="80174" y="4539508"/>
            <a:ext cx="858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Forward pass: compute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91B30-D906-4AB3-BD22-78E63451804B}"/>
              </a:ext>
            </a:extLst>
          </p:cNvPr>
          <p:cNvSpPr txBox="1"/>
          <p:nvPr/>
        </p:nvSpPr>
        <p:spPr>
          <a:xfrm>
            <a:off x="80174" y="5074076"/>
            <a:ext cx="858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Backward pass: compute derivative of all parts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42491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2EC8-3BDB-4798-9C0A-8AEB2FF6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96B6E-3734-4020-91CD-7805CD962D59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7FC955-AD4F-46E8-941B-D094F671D903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DD616D-BF54-42C8-B5B3-1BA892913BAC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B2FDD-57D0-414F-B6F8-1FAE79D59D4E}"/>
              </a:ext>
            </a:extLst>
          </p:cNvPr>
          <p:cNvGrpSpPr/>
          <p:nvPr/>
        </p:nvGrpSpPr>
        <p:grpSpPr>
          <a:xfrm>
            <a:off x="1962443" y="1637429"/>
            <a:ext cx="1015228" cy="1017107"/>
            <a:chOff x="2585855" y="1927303"/>
            <a:chExt cx="1798540" cy="18018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06355-7F85-42F1-9689-099F2F7F30B5}"/>
                </a:ext>
              </a:extLst>
            </p:cNvPr>
            <p:cNvGrpSpPr/>
            <p:nvPr/>
          </p:nvGrpSpPr>
          <p:grpSpPr>
            <a:xfrm>
              <a:off x="2585855" y="1927303"/>
              <a:ext cx="1798540" cy="1801868"/>
              <a:chOff x="2233241" y="2641653"/>
              <a:chExt cx="1116751" cy="111881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4E864C6-2B41-4B8A-806C-5C62A191A8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54B6F0-D169-4473-9807-970ABCA9C2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024846-23BC-4350-AB0F-35728AF80979}"/>
                </a:ext>
              </a:extLst>
            </p:cNvPr>
            <p:cNvSpPr/>
            <p:nvPr/>
          </p:nvSpPr>
          <p:spPr>
            <a:xfrm>
              <a:off x="2885896" y="221605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77196E-0BD2-46AF-AE9E-E5EF09281A95}"/>
                </a:ext>
              </a:extLst>
            </p:cNvPr>
            <p:cNvSpPr/>
            <p:nvPr/>
          </p:nvSpPr>
          <p:spPr>
            <a:xfrm>
              <a:off x="2844715" y="24725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EEB963-52DC-48A8-A1B3-B8E85D7CD30C}"/>
                </a:ext>
              </a:extLst>
            </p:cNvPr>
            <p:cNvSpPr/>
            <p:nvPr/>
          </p:nvSpPr>
          <p:spPr>
            <a:xfrm>
              <a:off x="3128444" y="23968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1C8746-2932-4B16-A571-A0C52CBBF380}"/>
                </a:ext>
              </a:extLst>
            </p:cNvPr>
            <p:cNvSpPr/>
            <p:nvPr/>
          </p:nvSpPr>
          <p:spPr>
            <a:xfrm>
              <a:off x="3052879" y="259442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D88660-DAAB-4716-8898-A8601C67ADC3}"/>
                </a:ext>
              </a:extLst>
            </p:cNvPr>
            <p:cNvSpPr/>
            <p:nvPr/>
          </p:nvSpPr>
          <p:spPr>
            <a:xfrm>
              <a:off x="3618560" y="297075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E42F6C-7096-480C-AEF7-F525ED6A32BF}"/>
                </a:ext>
              </a:extLst>
            </p:cNvPr>
            <p:cNvSpPr/>
            <p:nvPr/>
          </p:nvSpPr>
          <p:spPr>
            <a:xfrm>
              <a:off x="3633598" y="318372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745C48-CC92-457D-8CEB-260D00116593}"/>
                </a:ext>
              </a:extLst>
            </p:cNvPr>
            <p:cNvSpPr/>
            <p:nvPr/>
          </p:nvSpPr>
          <p:spPr>
            <a:xfrm>
              <a:off x="3882172" y="29978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2CF977-731E-4BA8-852C-1ADECCA4C505}"/>
                </a:ext>
              </a:extLst>
            </p:cNvPr>
            <p:cNvSpPr/>
            <p:nvPr/>
          </p:nvSpPr>
          <p:spPr>
            <a:xfrm>
              <a:off x="3811819" y="32604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15282C-4DA1-4AFA-B83B-6DC4CE53C302}"/>
                </a:ext>
              </a:extLst>
            </p:cNvPr>
            <p:cNvSpPr/>
            <p:nvPr/>
          </p:nvSpPr>
          <p:spPr>
            <a:xfrm flipV="1">
              <a:off x="3741990" y="2469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4F6470-6455-402F-9892-D9770BCB73D6}"/>
                </a:ext>
              </a:extLst>
            </p:cNvPr>
            <p:cNvSpPr/>
            <p:nvPr/>
          </p:nvSpPr>
          <p:spPr>
            <a:xfrm flipV="1">
              <a:off x="3645361" y="221110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D7E4E-0A05-4333-B6A9-B9B8F336F5AC}"/>
                </a:ext>
              </a:extLst>
            </p:cNvPr>
            <p:cNvSpPr/>
            <p:nvPr/>
          </p:nvSpPr>
          <p:spPr>
            <a:xfrm flipV="1">
              <a:off x="4012046" y="234928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08BAE5-4BEC-456A-ABAA-EF0201051652}"/>
                </a:ext>
              </a:extLst>
            </p:cNvPr>
            <p:cNvSpPr/>
            <p:nvPr/>
          </p:nvSpPr>
          <p:spPr>
            <a:xfrm flipV="1">
              <a:off x="3905837" y="2083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AEADC2-A29B-413D-BBCE-2082C02C2FF1}"/>
                </a:ext>
              </a:extLst>
            </p:cNvPr>
            <p:cNvSpPr/>
            <p:nvPr/>
          </p:nvSpPr>
          <p:spPr>
            <a:xfrm flipV="1">
              <a:off x="2815480" y="34401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609F8B-13AF-4EEF-97DE-E2FCB394831C}"/>
                </a:ext>
              </a:extLst>
            </p:cNvPr>
            <p:cNvSpPr/>
            <p:nvPr/>
          </p:nvSpPr>
          <p:spPr>
            <a:xfrm flipV="1">
              <a:off x="2718850" y="318192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E48DDF-FCBD-4845-B116-DA434B9F49EE}"/>
                </a:ext>
              </a:extLst>
            </p:cNvPr>
            <p:cNvSpPr/>
            <p:nvPr/>
          </p:nvSpPr>
          <p:spPr>
            <a:xfrm flipV="1">
              <a:off x="3085535" y="332010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FA0DBC-19A8-4067-BCA6-2BC73E5B65C7}"/>
                </a:ext>
              </a:extLst>
            </p:cNvPr>
            <p:cNvSpPr/>
            <p:nvPr/>
          </p:nvSpPr>
          <p:spPr>
            <a:xfrm flipV="1">
              <a:off x="2979326" y="305413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05657C-332D-41DF-AD9E-C21EB58F541B}"/>
                </a:ext>
              </a:extLst>
            </p:cNvPr>
            <p:cNvGrpSpPr/>
            <p:nvPr/>
          </p:nvGrpSpPr>
          <p:grpSpPr>
            <a:xfrm>
              <a:off x="2718850" y="2092535"/>
              <a:ext cx="1468074" cy="1468074"/>
              <a:chOff x="2820099" y="4274805"/>
              <a:chExt cx="1468074" cy="146807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15F21A-0C53-4D17-BF28-A0C99F014EF1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4DEB9D9-0E0D-4607-BCE1-6CEE8BAE5A56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flipH="1">
                <a:off x="2916729" y="4991141"/>
                <a:ext cx="597587" cy="727891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7E4096-4677-4B8F-A28B-5BDF1C71FC02}"/>
              </a:ext>
            </a:extLst>
          </p:cNvPr>
          <p:cNvGrpSpPr/>
          <p:nvPr/>
        </p:nvGrpSpPr>
        <p:grpSpPr>
          <a:xfrm>
            <a:off x="1980039" y="2797513"/>
            <a:ext cx="1015228" cy="1017107"/>
            <a:chOff x="2603451" y="4158512"/>
            <a:chExt cx="1798540" cy="18018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408EB1-BA5A-4182-8075-AE20FAA1FDB9}"/>
                </a:ext>
              </a:extLst>
            </p:cNvPr>
            <p:cNvGrpSpPr/>
            <p:nvPr/>
          </p:nvGrpSpPr>
          <p:grpSpPr>
            <a:xfrm>
              <a:off x="2603451" y="4158512"/>
              <a:ext cx="1798540" cy="1801868"/>
              <a:chOff x="2233241" y="2641653"/>
              <a:chExt cx="1116751" cy="1118818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75920E4-3108-41ED-BECF-D9C69EC8E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610ED7A-6EA9-4453-B83E-9B90790DE1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DE212D-015A-4EBA-BC1F-4A66DB7315A1}"/>
                </a:ext>
              </a:extLst>
            </p:cNvPr>
            <p:cNvSpPr/>
            <p:nvPr/>
          </p:nvSpPr>
          <p:spPr>
            <a:xfrm>
              <a:off x="2903492" y="444726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792C0B-E147-47FF-B2F7-A6CBC621400F}"/>
                </a:ext>
              </a:extLst>
            </p:cNvPr>
            <p:cNvSpPr/>
            <p:nvPr/>
          </p:nvSpPr>
          <p:spPr>
            <a:xfrm>
              <a:off x="2862311" y="47037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A31345-8AA2-4962-BA96-7474F77D68CE}"/>
                </a:ext>
              </a:extLst>
            </p:cNvPr>
            <p:cNvSpPr/>
            <p:nvPr/>
          </p:nvSpPr>
          <p:spPr>
            <a:xfrm>
              <a:off x="3146040" y="462804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5E7768-2FF7-428F-8AC1-7283E3585E03}"/>
                </a:ext>
              </a:extLst>
            </p:cNvPr>
            <p:cNvSpPr/>
            <p:nvPr/>
          </p:nvSpPr>
          <p:spPr>
            <a:xfrm>
              <a:off x="3070475" y="48256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9C709E-B8E5-4BD8-801C-854A99A435B4}"/>
                </a:ext>
              </a:extLst>
            </p:cNvPr>
            <p:cNvSpPr/>
            <p:nvPr/>
          </p:nvSpPr>
          <p:spPr>
            <a:xfrm>
              <a:off x="3636156" y="520196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FA6592-DAC9-4817-958B-B50E067826ED}"/>
                </a:ext>
              </a:extLst>
            </p:cNvPr>
            <p:cNvSpPr/>
            <p:nvPr/>
          </p:nvSpPr>
          <p:spPr>
            <a:xfrm>
              <a:off x="3651194" y="541493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25FCC8-A2A4-44E9-B313-951030DFD7A7}"/>
                </a:ext>
              </a:extLst>
            </p:cNvPr>
            <p:cNvSpPr/>
            <p:nvPr/>
          </p:nvSpPr>
          <p:spPr>
            <a:xfrm>
              <a:off x="3899768" y="522904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4F392C-1907-49A1-97D1-F9BB4ABBE549}"/>
                </a:ext>
              </a:extLst>
            </p:cNvPr>
            <p:cNvSpPr/>
            <p:nvPr/>
          </p:nvSpPr>
          <p:spPr>
            <a:xfrm>
              <a:off x="3829415" y="54916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D300D3-7508-48CD-B62E-F79EABE303F5}"/>
                </a:ext>
              </a:extLst>
            </p:cNvPr>
            <p:cNvSpPr/>
            <p:nvPr/>
          </p:nvSpPr>
          <p:spPr>
            <a:xfrm flipV="1">
              <a:off x="3759586" y="4700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7B62B80-9947-4850-AACA-172329A53B8D}"/>
                </a:ext>
              </a:extLst>
            </p:cNvPr>
            <p:cNvSpPr/>
            <p:nvPr/>
          </p:nvSpPr>
          <p:spPr>
            <a:xfrm flipV="1">
              <a:off x="3662957" y="444231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579669-B950-4D96-8DD9-55D166A6E7F8}"/>
                </a:ext>
              </a:extLst>
            </p:cNvPr>
            <p:cNvSpPr/>
            <p:nvPr/>
          </p:nvSpPr>
          <p:spPr>
            <a:xfrm flipV="1">
              <a:off x="4029642" y="458049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D1AD50-CD5D-4798-8DE1-453112CBE7F4}"/>
                </a:ext>
              </a:extLst>
            </p:cNvPr>
            <p:cNvSpPr/>
            <p:nvPr/>
          </p:nvSpPr>
          <p:spPr>
            <a:xfrm flipV="1">
              <a:off x="3923433" y="4314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96C2A51-1939-4936-9990-147CF3704BAF}"/>
                </a:ext>
              </a:extLst>
            </p:cNvPr>
            <p:cNvSpPr/>
            <p:nvPr/>
          </p:nvSpPr>
          <p:spPr>
            <a:xfrm flipV="1">
              <a:off x="2833076" y="56713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E649FC-5B11-43BF-BE50-12358E0B70DA}"/>
                </a:ext>
              </a:extLst>
            </p:cNvPr>
            <p:cNvSpPr/>
            <p:nvPr/>
          </p:nvSpPr>
          <p:spPr>
            <a:xfrm flipV="1">
              <a:off x="2736446" y="54131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769322-229F-462A-B29C-8C294FDB9258}"/>
                </a:ext>
              </a:extLst>
            </p:cNvPr>
            <p:cNvSpPr/>
            <p:nvPr/>
          </p:nvSpPr>
          <p:spPr>
            <a:xfrm flipV="1">
              <a:off x="3103131" y="555131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739F826-7EA8-4F72-8160-0F09754647C7}"/>
                </a:ext>
              </a:extLst>
            </p:cNvPr>
            <p:cNvSpPr/>
            <p:nvPr/>
          </p:nvSpPr>
          <p:spPr>
            <a:xfrm flipV="1">
              <a:off x="2996922" y="528533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326C5EC-2A07-4B7B-97B2-677A5A469FD8}"/>
                </a:ext>
              </a:extLst>
            </p:cNvPr>
            <p:cNvGrpSpPr/>
            <p:nvPr/>
          </p:nvGrpSpPr>
          <p:grpSpPr>
            <a:xfrm flipH="1" flipV="1">
              <a:off x="2736446" y="4323744"/>
              <a:ext cx="1468074" cy="1468074"/>
              <a:chOff x="2820099" y="4274805"/>
              <a:chExt cx="1468074" cy="146807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85A396F-A01A-4A12-B722-9AC25E56224D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B61520A-FEC5-4B66-A5A7-A8122E404572}"/>
                  </a:ext>
                </a:extLst>
              </p:cNvPr>
              <p:cNvCxnSpPr>
                <a:cxnSpLocks/>
                <a:endCxn id="42" idx="6"/>
              </p:cNvCxnSpPr>
              <p:nvPr/>
            </p:nvCxnSpPr>
            <p:spPr>
              <a:xfrm flipH="1">
                <a:off x="2907926" y="4991138"/>
                <a:ext cx="606386" cy="664336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45FAFE-8AF0-4E1A-BE58-099F538F2BA8}"/>
              </a:ext>
            </a:extLst>
          </p:cNvPr>
          <p:cNvGrpSpPr/>
          <p:nvPr/>
        </p:nvGrpSpPr>
        <p:grpSpPr>
          <a:xfrm>
            <a:off x="1985220" y="4064824"/>
            <a:ext cx="1015228" cy="1017107"/>
            <a:chOff x="2893689" y="4370257"/>
            <a:chExt cx="1228426" cy="1230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56879B-90EC-48AC-A160-7823F6BBC2D7}"/>
                </a:ext>
              </a:extLst>
            </p:cNvPr>
            <p:cNvGrpSpPr/>
            <p:nvPr/>
          </p:nvGrpSpPr>
          <p:grpSpPr>
            <a:xfrm>
              <a:off x="2893689" y="4370257"/>
              <a:ext cx="1228426" cy="1230700"/>
              <a:chOff x="2233241" y="2641653"/>
              <a:chExt cx="1116751" cy="1118818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3D28BCA-1EE2-4C06-BB75-91B5A95AF6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C733120-21C8-4AA7-9D17-9473D67CDE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ACB5B1-FCFC-40D8-9CAC-9A922D7F7266}"/>
                </a:ext>
              </a:extLst>
            </p:cNvPr>
            <p:cNvSpPr/>
            <p:nvPr/>
          </p:nvSpPr>
          <p:spPr>
            <a:xfrm>
              <a:off x="3098621" y="456748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D432DE-B428-4FD7-8AD4-899C8662E840}"/>
                </a:ext>
              </a:extLst>
            </p:cNvPr>
            <p:cNvSpPr/>
            <p:nvPr/>
          </p:nvSpPr>
          <p:spPr>
            <a:xfrm>
              <a:off x="3070494" y="4742684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F12AFF-BFA3-47F7-8E52-F6DCED12BE04}"/>
                </a:ext>
              </a:extLst>
            </p:cNvPr>
            <p:cNvSpPr/>
            <p:nvPr/>
          </p:nvSpPr>
          <p:spPr>
            <a:xfrm>
              <a:off x="3264284" y="469095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1F2B82-AFAB-439E-BE09-8A7D12279AF0}"/>
                </a:ext>
              </a:extLst>
            </p:cNvPr>
            <p:cNvSpPr/>
            <p:nvPr/>
          </p:nvSpPr>
          <p:spPr>
            <a:xfrm>
              <a:off x="3212672" y="482590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0801C2-6F06-487F-A110-51530BBD078B}"/>
                </a:ext>
              </a:extLst>
            </p:cNvPr>
            <p:cNvSpPr/>
            <p:nvPr/>
          </p:nvSpPr>
          <p:spPr>
            <a:xfrm>
              <a:off x="3599040" y="508295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84EB71-83FA-4DFB-AC43-A22559CD5FBD}"/>
                </a:ext>
              </a:extLst>
            </p:cNvPr>
            <p:cNvSpPr/>
            <p:nvPr/>
          </p:nvSpPr>
          <p:spPr>
            <a:xfrm>
              <a:off x="3609311" y="5228412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72E9DA5-0AD4-4C03-9401-CFF5B29107D7}"/>
                </a:ext>
              </a:extLst>
            </p:cNvPr>
            <p:cNvSpPr/>
            <p:nvPr/>
          </p:nvSpPr>
          <p:spPr>
            <a:xfrm>
              <a:off x="3779090" y="510144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05BE7C-54B8-4840-9DAE-AA75201CEE86}"/>
                </a:ext>
              </a:extLst>
            </p:cNvPr>
            <p:cNvSpPr/>
            <p:nvPr/>
          </p:nvSpPr>
          <p:spPr>
            <a:xfrm>
              <a:off x="3731038" y="528083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DAF34C4-4CC6-410C-85B1-67C8DA999CC4}"/>
                </a:ext>
              </a:extLst>
            </p:cNvPr>
            <p:cNvSpPr/>
            <p:nvPr/>
          </p:nvSpPr>
          <p:spPr>
            <a:xfrm flipV="1">
              <a:off x="3683344" y="4740456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BFAE29-2F48-41C3-BB6F-DF6EB2A24E83}"/>
                </a:ext>
              </a:extLst>
            </p:cNvPr>
            <p:cNvSpPr/>
            <p:nvPr/>
          </p:nvSpPr>
          <p:spPr>
            <a:xfrm flipV="1">
              <a:off x="3617345" y="456409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5FE97B2-AF3D-4086-8921-05FDB9A82B64}"/>
                </a:ext>
              </a:extLst>
            </p:cNvPr>
            <p:cNvSpPr/>
            <p:nvPr/>
          </p:nvSpPr>
          <p:spPr>
            <a:xfrm flipV="1">
              <a:off x="3867796" y="465847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010E35-39EA-4CF4-958E-5163C33B63B9}"/>
                </a:ext>
              </a:extLst>
            </p:cNvPr>
            <p:cNvSpPr/>
            <p:nvPr/>
          </p:nvSpPr>
          <p:spPr>
            <a:xfrm flipV="1">
              <a:off x="3795254" y="447681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C5C9CD9-129F-41CA-8C12-BB7EB88A625B}"/>
                </a:ext>
              </a:extLst>
            </p:cNvPr>
            <p:cNvSpPr/>
            <p:nvPr/>
          </p:nvSpPr>
          <p:spPr>
            <a:xfrm flipV="1">
              <a:off x="3050526" y="5403539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FD170A4-9C7A-404F-A1C2-7DEB363BCCD7}"/>
                </a:ext>
              </a:extLst>
            </p:cNvPr>
            <p:cNvSpPr/>
            <p:nvPr/>
          </p:nvSpPr>
          <p:spPr>
            <a:xfrm flipV="1">
              <a:off x="2984526" y="522718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2A99CA-3ADC-40E5-9448-7BC705460A34}"/>
                </a:ext>
              </a:extLst>
            </p:cNvPr>
            <p:cNvSpPr/>
            <p:nvPr/>
          </p:nvSpPr>
          <p:spPr>
            <a:xfrm flipV="1">
              <a:off x="3234977" y="532156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DE78E95-F6D6-405F-BC68-4D8813BAE2DF}"/>
                </a:ext>
              </a:extLst>
            </p:cNvPr>
            <p:cNvSpPr/>
            <p:nvPr/>
          </p:nvSpPr>
          <p:spPr>
            <a:xfrm flipV="1">
              <a:off x="3162435" y="5139895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5D5051D-6D62-4545-80C2-FA532F582455}"/>
                </a:ext>
              </a:extLst>
            </p:cNvPr>
            <p:cNvGrpSpPr/>
            <p:nvPr/>
          </p:nvGrpSpPr>
          <p:grpSpPr>
            <a:xfrm flipH="1">
              <a:off x="2984526" y="4483113"/>
              <a:ext cx="1002713" cy="1002714"/>
              <a:chOff x="2820099" y="4274805"/>
              <a:chExt cx="1468074" cy="146807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F74F343-CE9C-4C0D-8B0A-16568FE2B285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F4DB097-A082-4099-987B-BB087F387A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29276" y="4991141"/>
                <a:ext cx="685036" cy="669101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EB809E-867C-4897-81DE-0B6BE08CE876}"/>
              </a:ext>
            </a:extLst>
          </p:cNvPr>
          <p:cNvGrpSpPr/>
          <p:nvPr/>
        </p:nvGrpSpPr>
        <p:grpSpPr>
          <a:xfrm>
            <a:off x="1977083" y="5337054"/>
            <a:ext cx="1015228" cy="1017107"/>
            <a:chOff x="2233241" y="2641653"/>
            <a:chExt cx="1116751" cy="1118818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A42CD6-6057-4629-BCD3-A616E11FA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37BD650-891D-4180-BE9F-C2194390866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514158CA-33C3-4FBD-823C-AEA7B97D5348}"/>
              </a:ext>
            </a:extLst>
          </p:cNvPr>
          <p:cNvSpPr/>
          <p:nvPr/>
        </p:nvSpPr>
        <p:spPr>
          <a:xfrm>
            <a:off x="2146448" y="550004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D842CC7-96E5-4C98-B46D-1BC652A3F8D0}"/>
              </a:ext>
            </a:extLst>
          </p:cNvPr>
          <p:cNvSpPr/>
          <p:nvPr/>
        </p:nvSpPr>
        <p:spPr>
          <a:xfrm>
            <a:off x="2123203" y="564484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137B2CF-D584-4A98-90BA-C8B6057806A6}"/>
              </a:ext>
            </a:extLst>
          </p:cNvPr>
          <p:cNvSpPr/>
          <p:nvPr/>
        </p:nvSpPr>
        <p:spPr>
          <a:xfrm>
            <a:off x="2283360" y="5602092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A983B2B-3A59-4740-AB8C-5B2F499AF9E9}"/>
              </a:ext>
            </a:extLst>
          </p:cNvPr>
          <p:cNvSpPr/>
          <p:nvPr/>
        </p:nvSpPr>
        <p:spPr>
          <a:xfrm>
            <a:off x="2240705" y="571362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A2DDCE-B91A-46C2-A604-5B92F0E0B6F4}"/>
              </a:ext>
            </a:extLst>
          </p:cNvPr>
          <p:cNvSpPr/>
          <p:nvPr/>
        </p:nvSpPr>
        <p:spPr>
          <a:xfrm>
            <a:off x="2560018" y="592605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BB2A732-EB64-470B-972F-4AB446B7BB4F}"/>
              </a:ext>
            </a:extLst>
          </p:cNvPr>
          <p:cNvSpPr/>
          <p:nvPr/>
        </p:nvSpPr>
        <p:spPr>
          <a:xfrm>
            <a:off x="2568506" y="604627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9C632E4-A2A1-40DD-AA21-6ACA138680AB}"/>
              </a:ext>
            </a:extLst>
          </p:cNvPr>
          <p:cNvSpPr/>
          <p:nvPr/>
        </p:nvSpPr>
        <p:spPr>
          <a:xfrm>
            <a:off x="2708819" y="5941344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66B0BB-4FD7-46D1-A874-30197629DB4C}"/>
              </a:ext>
            </a:extLst>
          </p:cNvPr>
          <p:cNvSpPr/>
          <p:nvPr/>
        </p:nvSpPr>
        <p:spPr>
          <a:xfrm>
            <a:off x="2669107" y="608959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98314C-0096-4376-B254-EDB4B6735983}"/>
              </a:ext>
            </a:extLst>
          </p:cNvPr>
          <p:cNvSpPr/>
          <p:nvPr/>
        </p:nvSpPr>
        <p:spPr>
          <a:xfrm flipV="1">
            <a:off x="2629690" y="564300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7C965CE-E33B-44A7-9B28-510A19F894EB}"/>
              </a:ext>
            </a:extLst>
          </p:cNvPr>
          <p:cNvSpPr/>
          <p:nvPr/>
        </p:nvSpPr>
        <p:spPr>
          <a:xfrm flipV="1">
            <a:off x="2575146" y="5497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BA2E9C-5389-435C-8F83-70C71442583C}"/>
              </a:ext>
            </a:extLst>
          </p:cNvPr>
          <p:cNvSpPr/>
          <p:nvPr/>
        </p:nvSpPr>
        <p:spPr>
          <a:xfrm flipV="1">
            <a:off x="2782130" y="5575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2BEF81-2005-4114-98C1-AACD8F8D818A}"/>
              </a:ext>
            </a:extLst>
          </p:cNvPr>
          <p:cNvSpPr/>
          <p:nvPr/>
        </p:nvSpPr>
        <p:spPr>
          <a:xfrm flipV="1">
            <a:off x="2722178" y="542511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F5E61E6-AED1-4D24-BE04-2394D8E4C0BA}"/>
              </a:ext>
            </a:extLst>
          </p:cNvPr>
          <p:cNvSpPr/>
          <p:nvPr/>
        </p:nvSpPr>
        <p:spPr>
          <a:xfrm flipV="1">
            <a:off x="2106700" y="6191006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900E4C5-91FA-45B1-8413-0867A85A7D0A}"/>
              </a:ext>
            </a:extLst>
          </p:cNvPr>
          <p:cNvSpPr/>
          <p:nvPr/>
        </p:nvSpPr>
        <p:spPr>
          <a:xfrm flipV="1">
            <a:off x="2052155" y="6045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418FD1F-E4FA-4E32-9749-60FF8F4CD798}"/>
              </a:ext>
            </a:extLst>
          </p:cNvPr>
          <p:cNvSpPr/>
          <p:nvPr/>
        </p:nvSpPr>
        <p:spPr>
          <a:xfrm flipV="1">
            <a:off x="2259139" y="6123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7CECDC-F180-4E81-B58B-0EC18E9A91B8}"/>
              </a:ext>
            </a:extLst>
          </p:cNvPr>
          <p:cNvSpPr/>
          <p:nvPr/>
        </p:nvSpPr>
        <p:spPr>
          <a:xfrm flipV="1">
            <a:off x="2199187" y="597311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09A753-261A-4734-8996-9885AAB8F3B3}"/>
              </a:ext>
            </a:extLst>
          </p:cNvPr>
          <p:cNvGrpSpPr/>
          <p:nvPr/>
        </p:nvGrpSpPr>
        <p:grpSpPr>
          <a:xfrm flipV="1">
            <a:off x="2052155" y="5430323"/>
            <a:ext cx="828688" cy="828689"/>
            <a:chOff x="2820099" y="4274805"/>
            <a:chExt cx="1468074" cy="146807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8F033FA-FFAE-48F1-9D13-0D268B91F4B5}"/>
                </a:ext>
              </a:extLst>
            </p:cNvPr>
            <p:cNvCxnSpPr/>
            <p:nvPr/>
          </p:nvCxnSpPr>
          <p:spPr>
            <a:xfrm>
              <a:off x="2820099" y="4274805"/>
              <a:ext cx="1468074" cy="146807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D1EFBBB-82BF-4176-8AB0-1544902DE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091" y="4991140"/>
              <a:ext cx="581224" cy="5677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ight Brace 96">
            <a:extLst>
              <a:ext uri="{FF2B5EF4-FFF2-40B4-BE49-F238E27FC236}">
                <a16:creationId xmlns:a16="http://schemas.microsoft.com/office/drawing/2014/main" id="{B466EA81-E179-403F-B8F4-CE4FE55A7A3B}"/>
              </a:ext>
            </a:extLst>
          </p:cNvPr>
          <p:cNvSpPr/>
          <p:nvPr/>
        </p:nvSpPr>
        <p:spPr>
          <a:xfrm>
            <a:off x="3080129" y="1725491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938EBA-4C29-48A1-9F0B-DB06342697F0}"/>
              </a:ext>
            </a:extLst>
          </p:cNvPr>
          <p:cNvSpPr txBox="1"/>
          <p:nvPr/>
        </p:nvSpPr>
        <p:spPr>
          <a:xfrm>
            <a:off x="3682248" y="2533000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F4A9DD-A221-48CE-A40E-3DE1B5D52651}"/>
              </a:ext>
            </a:extLst>
          </p:cNvPr>
          <p:cNvSpPr txBox="1"/>
          <p:nvPr/>
        </p:nvSpPr>
        <p:spPr>
          <a:xfrm>
            <a:off x="3682248" y="5017996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50840456-DC7F-49B0-B4C4-398783858B62}"/>
              </a:ext>
            </a:extLst>
          </p:cNvPr>
          <p:cNvSpPr/>
          <p:nvPr/>
        </p:nvSpPr>
        <p:spPr>
          <a:xfrm>
            <a:off x="3105221" y="4212845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8D975C-185D-4CC3-92EE-8A5E48C986D7}"/>
              </a:ext>
            </a:extLst>
          </p:cNvPr>
          <p:cNvSpPr txBox="1"/>
          <p:nvPr/>
        </p:nvSpPr>
        <p:spPr>
          <a:xfrm>
            <a:off x="3967541" y="3758252"/>
            <a:ext cx="4820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Next layer computes: 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 </a:t>
            </a:r>
            <a:r>
              <a:rPr lang="en-US" sz="2400" dirty="0"/>
              <a:t>Distance - </a:t>
            </a:r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 </a:t>
            </a:r>
            <a:r>
              <a:rPr lang="en-US" sz="2400" dirty="0"/>
              <a:t>Distance &gt; 0</a:t>
            </a:r>
          </a:p>
          <a:p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78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D525-1E25-4C5C-BCF1-F57CA04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6E9B6-CDCB-4F3E-9274-AEC26FAF7EB6}"/>
              </a:ext>
            </a:extLst>
          </p:cNvPr>
          <p:cNvSpPr txBox="1"/>
          <p:nvPr/>
        </p:nvSpPr>
        <p:spPr>
          <a:xfrm>
            <a:off x="279308" y="1392572"/>
            <a:ext cx="8585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Result: feedforward neural networks with a finite number of neurons in a hidden layer can approximate any reasonable*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4A3CD-E40F-4BC7-BA74-1F05AA463334}"/>
              </a:ext>
            </a:extLst>
          </p:cNvPr>
          <p:cNvSpPr txBox="1"/>
          <p:nvPr/>
        </p:nvSpPr>
        <p:spPr>
          <a:xfrm>
            <a:off x="394283" y="6073629"/>
            <a:ext cx="83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*Continuous, with bounded domain.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1A307-DE66-4FCE-A7DF-2A44F09DB127}"/>
              </a:ext>
            </a:extLst>
          </p:cNvPr>
          <p:cNvSpPr/>
          <p:nvPr/>
        </p:nvSpPr>
        <p:spPr>
          <a:xfrm>
            <a:off x="522212" y="2967335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/>
              <a:t>Cybenko</a:t>
            </a:r>
            <a:r>
              <a:rPr lang="en-US" sz="2800" dirty="0"/>
              <a:t> (1989) for neural networks with </a:t>
            </a:r>
            <a:r>
              <a:rPr lang="en-US" sz="2800" dirty="0" err="1"/>
              <a:t>sigmoids</a:t>
            </a:r>
            <a:r>
              <a:rPr lang="en-US" sz="2800" dirty="0"/>
              <a:t>; </a:t>
            </a:r>
            <a:r>
              <a:rPr lang="en-US" sz="2800" dirty="0" err="1"/>
              <a:t>Hornik</a:t>
            </a:r>
            <a:r>
              <a:rPr lang="en-US" sz="2800" dirty="0"/>
              <a:t> (1991) more generally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DCD5F-4E60-45B6-BB93-ACD68C6B4A2B}"/>
              </a:ext>
            </a:extLst>
          </p:cNvPr>
          <p:cNvSpPr/>
          <p:nvPr/>
        </p:nvSpPr>
        <p:spPr>
          <a:xfrm>
            <a:off x="599806" y="4263610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In practice, doesn’t give a practical guarantee. </a:t>
            </a:r>
            <a:r>
              <a:rPr lang="en-US" sz="28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741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98B0-948E-4FA4-9442-C8B74193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Intuitions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ACDE3-10B4-4117-BD8D-AD387D0BCEBD}"/>
              </a:ext>
            </a:extLst>
          </p:cNvPr>
          <p:cNvSpPr txBox="1"/>
          <p:nvPr/>
        </p:nvSpPr>
        <p:spPr>
          <a:xfrm>
            <a:off x="279307" y="1690689"/>
            <a:ext cx="85853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 is no royal road to geometry. – Euclid 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Best way: play with data, be skeptical of everything you do, be skeptical of everything you are told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Remember: this is linear algebra, not magic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Common technique: How would you set the weights by hand if you were forced to be a deep net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9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D4EF99-A26C-458E-867E-C6A81D339090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0210F7-0545-4D6F-9C56-DEDE3C7D6300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C81A7CD-F8AF-48A0-B767-9846F87C264F}"/>
                </a:ext>
              </a:extLst>
            </p:cNvPr>
            <p:cNvCxnSpPr>
              <a:cxnSpLocks/>
              <a:stCxn id="7" idx="6"/>
              <a:endCxn id="4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274A78-0D33-4F6A-855F-53257FD611E5}"/>
                </a:ext>
              </a:extLst>
            </p:cNvPr>
            <p:cNvCxnSpPr>
              <a:cxnSpLocks/>
              <a:stCxn id="8" idx="6"/>
              <a:endCxn id="4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6370BC-041A-4001-AFF7-F6EA3C8492BD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BB4F32-D4DD-4DE6-8276-DCD75EAEE36B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50870-0F7D-4258-827A-7EDB4BECB162}"/>
              </a:ext>
            </a:extLst>
          </p:cNvPr>
          <p:cNvSpPr txBox="1"/>
          <p:nvPr/>
        </p:nvSpPr>
        <p:spPr>
          <a:xfrm>
            <a:off x="3861540" y="3449785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 (bias!) </a:t>
            </a:r>
          </a:p>
        </p:txBody>
      </p:sp>
    </p:spTree>
    <p:extLst>
      <p:ext uri="{BB962C8B-B14F-4D97-AF65-F5344CB8AC3E}">
        <p14:creationId xmlns:p14="http://schemas.microsoft.com/office/powerpoint/2010/main" val="160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8B487-3302-4CEC-8AD4-FE1EC2CF5DF2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754EB7-559C-4925-BC38-38D490197544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 flipV="1">
            <a:off x="1000263" y="2878822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A46DF9-F444-46AD-B86B-03A504630946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71007-971F-4238-867D-BEC6C6058E37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FF3406-A593-41A3-AA56-8014F790D14F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>
          <a:xfrm>
            <a:off x="1000263" y="3748790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7C5942-68FA-4471-8196-5AD882CFCB0F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1F6249-231F-437E-B003-505A0C487060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714F23-0D2D-4343-BD2F-16C4837DD7B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B6493-83D8-4A5F-81D3-C1256E9929D2}"/>
              </a:ext>
            </a:extLst>
          </p:cNvPr>
          <p:cNvGrpSpPr/>
          <p:nvPr/>
        </p:nvGrpSpPr>
        <p:grpSpPr>
          <a:xfrm>
            <a:off x="1565843" y="2532430"/>
            <a:ext cx="692784" cy="3302686"/>
            <a:chOff x="4074568" y="2185648"/>
            <a:chExt cx="838268" cy="39962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BCFC91-4E0B-448C-AF72-2B301C637812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A1AA64-90F9-44C5-A879-F2C5FADE9C42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2526C4-6928-4CF5-9344-A55AAE2A46F3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F4D356-DBFA-4851-A6B8-D37C65FA7BD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4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B92975-69B9-46F4-9BE0-D7D2E3ED7627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995773-CB6B-422F-A754-2FA5DB05EBEA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V="1">
            <a:off x="1000263" y="2878822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80D502-F836-49E7-8FA4-F3996AF6085B}"/>
              </a:ext>
            </a:extLst>
          </p:cNvPr>
          <p:cNvCxnSpPr>
            <a:cxnSpLocks/>
            <a:stCxn id="18" idx="6"/>
            <a:endCxn id="23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E87059-6FAC-486D-B773-CD9816D93956}"/>
              </a:ext>
            </a:extLst>
          </p:cNvPr>
          <p:cNvCxnSpPr>
            <a:cxnSpLocks/>
            <a:stCxn id="18" idx="6"/>
            <a:endCxn id="24" idx="2"/>
          </p:cNvCxnSpPr>
          <p:nvPr/>
        </p:nvCxnSpPr>
        <p:spPr>
          <a:xfrm>
            <a:off x="1000263" y="4618757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CC8864-35AB-4833-A4FB-2B5BC8D551E9}"/>
              </a:ext>
            </a:extLst>
          </p:cNvPr>
          <p:cNvCxnSpPr>
            <a:cxnSpLocks/>
            <a:stCxn id="21" idx="6"/>
            <a:endCxn id="12" idx="2"/>
          </p:cNvCxnSpPr>
          <p:nvPr/>
        </p:nvCxnSpPr>
        <p:spPr>
          <a:xfrm>
            <a:off x="2258627" y="2878822"/>
            <a:ext cx="565580" cy="13049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56555-9381-4DAD-8B44-734883BE5EE0}"/>
              </a:ext>
            </a:extLst>
          </p:cNvPr>
          <p:cNvCxnSpPr>
            <a:cxnSpLocks/>
            <a:stCxn id="22" idx="6"/>
            <a:endCxn id="12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F64013-B7FF-46FB-B0B3-EF02E8E0BD84}"/>
              </a:ext>
            </a:extLst>
          </p:cNvPr>
          <p:cNvCxnSpPr>
            <a:cxnSpLocks/>
            <a:stCxn id="23" idx="6"/>
            <a:endCxn id="12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463F34-65CA-4777-9BED-E01EF6DC3970}"/>
              </a:ext>
            </a:extLst>
          </p:cNvPr>
          <p:cNvCxnSpPr>
            <a:cxnSpLocks/>
            <a:stCxn id="24" idx="6"/>
            <a:endCxn id="12" idx="2"/>
          </p:cNvCxnSpPr>
          <p:nvPr/>
        </p:nvCxnSpPr>
        <p:spPr>
          <a:xfrm flipV="1">
            <a:off x="2258627" y="4183773"/>
            <a:ext cx="565580" cy="13049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11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1x4+4x2 = 12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12+5 = 17</a:t>
            </a:r>
          </a:p>
        </p:txBody>
      </p:sp>
    </p:spTree>
    <p:extLst>
      <p:ext uri="{BB962C8B-B14F-4D97-AF65-F5344CB8AC3E}">
        <p14:creationId xmlns:p14="http://schemas.microsoft.com/office/powerpoint/2010/main" val="16612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parameters does this network have?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09"/>
            <a:ext cx="546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3x4+4x4+4x2 = 36 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36+11 = 47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63C46E-ED5F-4AAE-ABCA-5CB7CF0FC6D7}"/>
              </a:ext>
            </a:extLst>
          </p:cNvPr>
          <p:cNvGrpSpPr/>
          <p:nvPr/>
        </p:nvGrpSpPr>
        <p:grpSpPr>
          <a:xfrm>
            <a:off x="279308" y="3144474"/>
            <a:ext cx="3692441" cy="2255779"/>
            <a:chOff x="1301309" y="2185648"/>
            <a:chExt cx="6541383" cy="3996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074BB7-52E8-45CF-9203-D83C5AB304D6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A546A59-8FEF-4B92-9315-1317B2808772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997DB22-E4CE-46B0-932B-5BB01464C357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0DAA5C7-AF22-48D5-9C4C-7E4CD5FDD678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3255EE-8F80-4273-9D08-093FB5FCB921}"/>
                </a:ext>
              </a:extLst>
            </p:cNvPr>
            <p:cNvCxnSpPr>
              <a:cxnSpLocks/>
              <a:stCxn id="84" idx="6"/>
              <a:endCxn id="79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9372BA9-404D-4B82-BF2A-52D63E9938E9}"/>
                </a:ext>
              </a:extLst>
            </p:cNvPr>
            <p:cNvCxnSpPr>
              <a:cxnSpLocks/>
              <a:stCxn id="84" idx="6"/>
              <a:endCxn id="80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C784E49-278E-4B08-B641-DEC72E497C9C}"/>
                </a:ext>
              </a:extLst>
            </p:cNvPr>
            <p:cNvCxnSpPr>
              <a:cxnSpLocks/>
              <a:stCxn id="84" idx="6"/>
              <a:endCxn id="81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5197CF-A303-4D35-924C-2CB2057628AE}"/>
                </a:ext>
              </a:extLst>
            </p:cNvPr>
            <p:cNvCxnSpPr>
              <a:cxnSpLocks/>
              <a:stCxn id="84" idx="6"/>
              <a:endCxn id="82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B3743DA-013C-420F-AB66-535F003A5309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EF1C5D2-412A-4BE6-8D27-768F95E7677C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1651116-CE88-4BDA-A8E2-50365DE149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70BA90-A3B0-44B6-B86E-2886CC024264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ED91440-3A8F-4524-94ED-B8E90E5D587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B3B078A-372F-4664-BA63-959AD8DE0E4B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2F75662-1B0D-40E9-B8FC-842B35894677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19D3014-9D3E-4C2E-BF40-DD57442EF39B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473FC1-9F1C-4253-9B1D-8969C1965020}"/>
                </a:ext>
              </a:extLst>
            </p:cNvPr>
            <p:cNvCxnSpPr>
              <a:cxnSpLocks/>
              <a:stCxn id="83" idx="6"/>
              <a:endCxn id="80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1DE74B6-6596-4382-BE4E-67790CB07142}"/>
                </a:ext>
              </a:extLst>
            </p:cNvPr>
            <p:cNvCxnSpPr>
              <a:cxnSpLocks/>
              <a:stCxn id="83" idx="6"/>
              <a:endCxn id="79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FCD7A1-28D6-41F9-9DF6-BA735FA0D117}"/>
                </a:ext>
              </a:extLst>
            </p:cNvPr>
            <p:cNvCxnSpPr>
              <a:cxnSpLocks/>
              <a:stCxn id="83" idx="6"/>
              <a:endCxn id="81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3702619-C122-4104-9AA2-1A30F20FDCCE}"/>
                </a:ext>
              </a:extLst>
            </p:cNvPr>
            <p:cNvCxnSpPr>
              <a:cxnSpLocks/>
              <a:stCxn id="83" idx="6"/>
              <a:endCxn id="82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08D4004-5BF0-4195-98C7-DA5C125A3878}"/>
                </a:ext>
              </a:extLst>
            </p:cNvPr>
            <p:cNvCxnSpPr>
              <a:cxnSpLocks/>
              <a:stCxn id="75" idx="6"/>
              <a:endCxn id="85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053A973-501E-4D95-8B8E-604F05E13BD4}"/>
                </a:ext>
              </a:extLst>
            </p:cNvPr>
            <p:cNvCxnSpPr>
              <a:cxnSpLocks/>
              <a:stCxn id="76" idx="6"/>
              <a:endCxn id="85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35A5AE2-A2DC-4978-BF05-D811170C3CEF}"/>
                </a:ext>
              </a:extLst>
            </p:cNvPr>
            <p:cNvCxnSpPr>
              <a:cxnSpLocks/>
              <a:stCxn id="77" idx="6"/>
              <a:endCxn id="85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69C03CB-C651-4CEC-80E6-7BDE5046B65E}"/>
                </a:ext>
              </a:extLst>
            </p:cNvPr>
            <p:cNvCxnSpPr>
              <a:cxnSpLocks/>
              <a:stCxn id="78" idx="6"/>
              <a:endCxn id="85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B5C97E-101D-49DD-B253-5B3909785C3F}"/>
                </a:ext>
              </a:extLst>
            </p:cNvPr>
            <p:cNvCxnSpPr>
              <a:cxnSpLocks/>
              <a:stCxn id="75" idx="6"/>
              <a:endCxn id="86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7A41000-9C78-4DAA-AC9C-FE8F21D3E121}"/>
                </a:ext>
              </a:extLst>
            </p:cNvPr>
            <p:cNvCxnSpPr>
              <a:cxnSpLocks/>
              <a:stCxn id="76" idx="6"/>
              <a:endCxn id="86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16AFDF7-4EFC-4C82-97C9-4E606C63D2D2}"/>
                </a:ext>
              </a:extLst>
            </p:cNvPr>
            <p:cNvCxnSpPr>
              <a:cxnSpLocks/>
              <a:stCxn id="77" idx="6"/>
              <a:endCxn id="86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264E70E-0987-486B-B86F-6CD8F335E70A}"/>
                </a:ext>
              </a:extLst>
            </p:cNvPr>
            <p:cNvCxnSpPr>
              <a:cxnSpLocks/>
              <a:stCxn id="78" idx="6"/>
              <a:endCxn id="86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C508048-03EE-4A91-955E-6C996FE536EF}"/>
                </a:ext>
              </a:extLst>
            </p:cNvPr>
            <p:cNvCxnSpPr>
              <a:cxnSpLocks/>
              <a:stCxn id="75" idx="6"/>
              <a:endCxn id="87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69A4386-0EDF-4E14-95C7-FCC540F00025}"/>
                </a:ext>
              </a:extLst>
            </p:cNvPr>
            <p:cNvCxnSpPr>
              <a:cxnSpLocks/>
              <a:stCxn id="76" idx="6"/>
              <a:endCxn id="87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819CCB1-2A29-40BA-BFF8-3B9255DDE849}"/>
                </a:ext>
              </a:extLst>
            </p:cNvPr>
            <p:cNvCxnSpPr>
              <a:cxnSpLocks/>
              <a:stCxn id="77" idx="6"/>
              <a:endCxn id="87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4F66650-B53E-4D29-BCA0-C93F7A5AB38C}"/>
                </a:ext>
              </a:extLst>
            </p:cNvPr>
            <p:cNvCxnSpPr>
              <a:cxnSpLocks/>
              <a:stCxn id="78" idx="6"/>
              <a:endCxn id="87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16B06FA-6DB3-44E7-8342-D46C75A75262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AE115DC-D57F-44D9-AC2C-7671A7028E65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A695999-5567-4737-8C7D-5ADAB7627D6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9877869-BDC4-48B9-888D-0FC1B7F22D2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DB472F7-4F56-4A19-B78B-9AE5203586A8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C27BFB2-72CA-41DE-A5D4-B45607D42593}"/>
                </a:ext>
              </a:extLst>
            </p:cNvPr>
            <p:cNvCxnSpPr>
              <a:cxnSpLocks/>
              <a:stCxn id="79" idx="6"/>
              <a:endCxn id="75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C5A81EC-1B44-4260-8F94-761D57753847}"/>
                </a:ext>
              </a:extLst>
            </p:cNvPr>
            <p:cNvCxnSpPr>
              <a:cxnSpLocks/>
              <a:stCxn id="79" idx="6"/>
              <a:endCxn id="76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3F4C82E-CB29-4724-BE27-A9EB70498106}"/>
                </a:ext>
              </a:extLst>
            </p:cNvPr>
            <p:cNvCxnSpPr>
              <a:cxnSpLocks/>
              <a:stCxn id="79" idx="6"/>
              <a:endCxn id="77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4252B6B-5F08-4D52-8514-45E81CFB71DE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8F7A51-5482-431D-8DFD-C9CC473E2F55}"/>
                </a:ext>
              </a:extLst>
            </p:cNvPr>
            <p:cNvCxnSpPr>
              <a:cxnSpLocks/>
              <a:stCxn id="80" idx="6"/>
              <a:endCxn id="78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495674D-58F0-4F71-8ED4-97E50BE148A0}"/>
                </a:ext>
              </a:extLst>
            </p:cNvPr>
            <p:cNvCxnSpPr>
              <a:cxnSpLocks/>
              <a:stCxn id="80" idx="6"/>
              <a:endCxn id="77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F6A9314-1E23-4278-9A0C-F594C413F746}"/>
                </a:ext>
              </a:extLst>
            </p:cNvPr>
            <p:cNvCxnSpPr>
              <a:cxnSpLocks/>
              <a:stCxn id="80" idx="6"/>
              <a:endCxn id="76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96491D-520D-48BF-99E2-0FF52448BA36}"/>
                </a:ext>
              </a:extLst>
            </p:cNvPr>
            <p:cNvCxnSpPr>
              <a:cxnSpLocks/>
              <a:stCxn id="80" idx="6"/>
              <a:endCxn id="75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2A7DA95-02C2-4C0E-91A4-AC718EE097DF}"/>
                </a:ext>
              </a:extLst>
            </p:cNvPr>
            <p:cNvCxnSpPr>
              <a:cxnSpLocks/>
              <a:stCxn id="81" idx="6"/>
              <a:endCxn id="75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2D0AD5-667D-49D6-9EA6-2C7BF7BE72D0}"/>
                </a:ext>
              </a:extLst>
            </p:cNvPr>
            <p:cNvCxnSpPr>
              <a:cxnSpLocks/>
              <a:stCxn id="81" idx="6"/>
              <a:endCxn id="76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929569A-0134-4F21-B5B4-3779A35E70FF}"/>
                </a:ext>
              </a:extLst>
            </p:cNvPr>
            <p:cNvCxnSpPr>
              <a:cxnSpLocks/>
              <a:stCxn id="81" idx="6"/>
              <a:endCxn id="77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6B7B3DF-720E-434F-8E45-A75D6BAA3A35}"/>
                </a:ext>
              </a:extLst>
            </p:cNvPr>
            <p:cNvCxnSpPr>
              <a:cxnSpLocks/>
              <a:stCxn id="81" idx="6"/>
              <a:endCxn id="78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252CBD5-526B-4B93-9295-29BBF20F205C}"/>
                </a:ext>
              </a:extLst>
            </p:cNvPr>
            <p:cNvCxnSpPr>
              <a:cxnSpLocks/>
              <a:stCxn id="82" idx="6"/>
              <a:endCxn id="78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326EAD-B7FA-4EDA-998A-A3598C3DF3C1}"/>
                </a:ext>
              </a:extLst>
            </p:cNvPr>
            <p:cNvCxnSpPr>
              <a:cxnSpLocks/>
              <a:stCxn id="82" idx="6"/>
              <a:endCxn id="77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EBA958B-C7EA-4333-955E-852C21A5502B}"/>
                </a:ext>
              </a:extLst>
            </p:cNvPr>
            <p:cNvCxnSpPr>
              <a:cxnSpLocks/>
              <a:stCxn id="82" idx="6"/>
              <a:endCxn id="76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2EBC643-4073-43E4-BFC0-F5084486D520}"/>
                </a:ext>
              </a:extLst>
            </p:cNvPr>
            <p:cNvCxnSpPr>
              <a:cxnSpLocks/>
              <a:stCxn id="82" idx="6"/>
              <a:endCxn id="75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AEA6B0-691C-4A82-9139-BBAA9E7C61C0}"/>
              </a:ext>
            </a:extLst>
          </p:cNvPr>
          <p:cNvGrpSpPr/>
          <p:nvPr/>
        </p:nvGrpSpPr>
        <p:grpSpPr>
          <a:xfrm>
            <a:off x="228603" y="2788762"/>
            <a:ext cx="1971413" cy="1953414"/>
            <a:chOff x="228603" y="2788762"/>
            <a:chExt cx="1971413" cy="1953414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F745286-8401-4C94-9DEF-3DCDA23B7DA5}"/>
                </a:ext>
              </a:extLst>
            </p:cNvPr>
            <p:cNvCxnSpPr>
              <a:stCxn id="59" idx="2"/>
              <a:endCxn id="61" idx="1"/>
            </p:cNvCxnSpPr>
            <p:nvPr/>
          </p:nvCxnSpPr>
          <p:spPr>
            <a:xfrm rot="16200000" flipH="1">
              <a:off x="620769" y="3150759"/>
              <a:ext cx="1661438" cy="9374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00DB8C1-69D5-41C5-97CF-359608C8E46B}"/>
                </a:ext>
              </a:extLst>
            </p:cNvPr>
            <p:cNvSpPr txBox="1"/>
            <p:nvPr/>
          </p:nvSpPr>
          <p:spPr>
            <a:xfrm>
              <a:off x="228603" y="2926983"/>
              <a:ext cx="1575953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Make Px1 vector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3F2BFC-77F2-41A6-AE8D-79F4B1BEBA13}"/>
                </a:ext>
              </a:extLst>
            </p:cNvPr>
            <p:cNvSpPr/>
            <p:nvPr/>
          </p:nvSpPr>
          <p:spPr>
            <a:xfrm>
              <a:off x="1920210" y="4158224"/>
              <a:ext cx="279806" cy="583952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2E3F4-D82D-44BE-8F4C-3FFC960DA8DE}"/>
              </a:ext>
            </a:extLst>
          </p:cNvPr>
          <p:cNvGrpSpPr/>
          <p:nvPr/>
        </p:nvGrpSpPr>
        <p:grpSpPr>
          <a:xfrm>
            <a:off x="2323750" y="2483156"/>
            <a:ext cx="1886716" cy="2885638"/>
            <a:chOff x="2323750" y="2483156"/>
            <a:chExt cx="1886716" cy="2885638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15C196B-2630-4C79-94A8-25D1D7BEDE07}"/>
                </a:ext>
              </a:extLst>
            </p:cNvPr>
            <p:cNvGrpSpPr/>
            <p:nvPr/>
          </p:nvGrpSpPr>
          <p:grpSpPr>
            <a:xfrm>
              <a:off x="2995399" y="3531606"/>
              <a:ext cx="687369" cy="1837188"/>
              <a:chOff x="2995399" y="3548543"/>
              <a:chExt cx="687369" cy="183718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E5E476F-7D3C-4B51-A27D-2452328F4657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69C2438-AAE1-4D68-AE42-A80FCFE2198A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DE7F90F-033D-4062-958B-5F316C32788E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CB2CB9-23B2-4F4A-AEC8-D465A8F6BE5C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FF40A7E-1496-4C20-9B52-6D4F6AAA84DA}"/>
                </a:ext>
              </a:extLst>
            </p:cNvPr>
            <p:cNvCxnSpPr/>
            <p:nvPr/>
          </p:nvCxnSpPr>
          <p:spPr>
            <a:xfrm>
              <a:off x="2323750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0BB37DB-A70B-4C11-AAC8-D8CEA98CE202}"/>
                </a:ext>
              </a:extLst>
            </p:cNvPr>
            <p:cNvSpPr txBox="1"/>
            <p:nvPr/>
          </p:nvSpPr>
          <p:spPr>
            <a:xfrm>
              <a:off x="2467699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DEBF60-C123-4622-AF0D-518DAB55C604}"/>
              </a:ext>
            </a:extLst>
          </p:cNvPr>
          <p:cNvGrpSpPr/>
          <p:nvPr/>
        </p:nvGrpSpPr>
        <p:grpSpPr>
          <a:xfrm>
            <a:off x="3863739" y="2483156"/>
            <a:ext cx="1924545" cy="2885638"/>
            <a:chOff x="3863739" y="2483156"/>
            <a:chExt cx="1924545" cy="28856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F7EC975-4C33-4C67-BA29-959143B7EEA2}"/>
                </a:ext>
              </a:extLst>
            </p:cNvPr>
            <p:cNvGrpSpPr/>
            <p:nvPr/>
          </p:nvGrpSpPr>
          <p:grpSpPr>
            <a:xfrm>
              <a:off x="4573217" y="3531606"/>
              <a:ext cx="687369" cy="1837188"/>
              <a:chOff x="2995399" y="3548543"/>
              <a:chExt cx="687369" cy="183718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F301165-C45B-49AA-A3FF-BC2C06E67D98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A0E9A51-3D6F-444C-BC1A-591EFA55D42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FC76CC5-17C1-46C5-A77C-12E04A657DF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7DD8933-ABB2-4DE3-87BB-F4129B0ABDE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3FCA68-6798-4443-A995-FA40253982B7}"/>
                </a:ext>
              </a:extLst>
            </p:cNvPr>
            <p:cNvCxnSpPr/>
            <p:nvPr/>
          </p:nvCxnSpPr>
          <p:spPr>
            <a:xfrm>
              <a:off x="3863739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9C8E1B-2702-4A7F-822F-FB203726017C}"/>
                </a:ext>
              </a:extLst>
            </p:cNvPr>
            <p:cNvSpPr txBox="1"/>
            <p:nvPr/>
          </p:nvSpPr>
          <p:spPr>
            <a:xfrm>
              <a:off x="4045517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9DB66-66A6-4456-82A2-1B688C28F5DA}"/>
              </a:ext>
            </a:extLst>
          </p:cNvPr>
          <p:cNvGrpSpPr/>
          <p:nvPr/>
        </p:nvGrpSpPr>
        <p:grpSpPr>
          <a:xfrm>
            <a:off x="5441557" y="2458730"/>
            <a:ext cx="1924545" cy="2910064"/>
            <a:chOff x="5441557" y="2458730"/>
            <a:chExt cx="1924545" cy="291006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3C814CF-E8F8-48A4-95A9-23EF2E756F73}"/>
                </a:ext>
              </a:extLst>
            </p:cNvPr>
            <p:cNvGrpSpPr/>
            <p:nvPr/>
          </p:nvGrpSpPr>
          <p:grpSpPr>
            <a:xfrm>
              <a:off x="6151035" y="3531606"/>
              <a:ext cx="687369" cy="1837188"/>
              <a:chOff x="2995399" y="3548543"/>
              <a:chExt cx="687369" cy="183718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369AD0-7A2F-442C-8F25-78E560AFA025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A23DB2-41E1-42A6-8346-EE02AA419547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B0527A0-953B-4142-B2DF-37AC3226C828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77F5120-7D2E-41A5-BC1A-FAA9B5DE5D4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E9A5531D-30DB-4916-B6A9-D09101F0A815}"/>
                </a:ext>
              </a:extLst>
            </p:cNvPr>
            <p:cNvCxnSpPr/>
            <p:nvPr/>
          </p:nvCxnSpPr>
          <p:spPr>
            <a:xfrm>
              <a:off x="5441557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955AA19-34BB-4514-B73F-9E01D9A7FB2B}"/>
                </a:ext>
              </a:extLst>
            </p:cNvPr>
            <p:cNvSpPr txBox="1"/>
            <p:nvPr/>
          </p:nvSpPr>
          <p:spPr>
            <a:xfrm>
              <a:off x="5623335" y="2458730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D41D5-52E2-4136-B2D9-4DAD4AE7E575}"/>
              </a:ext>
            </a:extLst>
          </p:cNvPr>
          <p:cNvGrpSpPr/>
          <p:nvPr/>
        </p:nvGrpSpPr>
        <p:grpSpPr>
          <a:xfrm>
            <a:off x="7019375" y="2451786"/>
            <a:ext cx="1924545" cy="2917008"/>
            <a:chOff x="7019375" y="2451786"/>
            <a:chExt cx="1924545" cy="2917008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B5446E0-763A-4106-8EB9-6A2C860D2646}"/>
                </a:ext>
              </a:extLst>
            </p:cNvPr>
            <p:cNvCxnSpPr/>
            <p:nvPr/>
          </p:nvCxnSpPr>
          <p:spPr>
            <a:xfrm>
              <a:off x="7019375" y="4430466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7A125CF-75C4-4DD7-8E36-98CCDB9F0DFE}"/>
                </a:ext>
              </a:extLst>
            </p:cNvPr>
            <p:cNvGrpSpPr/>
            <p:nvPr/>
          </p:nvGrpSpPr>
          <p:grpSpPr>
            <a:xfrm>
              <a:off x="7728853" y="3531606"/>
              <a:ext cx="687369" cy="1837188"/>
              <a:chOff x="2995399" y="3548543"/>
              <a:chExt cx="687369" cy="1837188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1D19E16-6530-4CEF-9490-A77246DD1B81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4742091-8D5F-44A8-A815-161904EEEA6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9A5B5CB-5855-4593-8E07-8486651BB13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4DEAFE-C585-44EE-9B68-108C34AD6FDE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3795279-1D47-4BF8-BC9A-005DB2EB1663}"/>
                </a:ext>
              </a:extLst>
            </p:cNvPr>
            <p:cNvSpPr txBox="1"/>
            <p:nvPr/>
          </p:nvSpPr>
          <p:spPr>
            <a:xfrm>
              <a:off x="7201153" y="245178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EB85F-86AD-4179-9155-55B18890A7DC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49FB289-D0BA-476B-A7C9-4319F0C6E374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F8FBE35-5112-4094-9E74-4A294635927A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8D1FC48-7BC8-465B-9ECB-AB2EFB9CE6CC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B7F2516-91E9-42BE-B5E0-C6BD0F7CA852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 picture </a:t>
            </a:r>
            <a:r>
              <a:rPr lang="en-US" sz="2800" b="1" dirty="0"/>
              <a:t>(terrible!)</a:t>
            </a:r>
            <a:r>
              <a:rPr lang="en-US" sz="2800" dirty="0"/>
              <a:t>, H: 1000, O: 3</a:t>
            </a:r>
          </a:p>
          <a:p>
            <a:pPr algn="ctr"/>
            <a:r>
              <a:rPr lang="en-US" sz="2800" b="1" dirty="0"/>
              <a:t>102 million parameters </a:t>
            </a:r>
            <a:r>
              <a:rPr lang="en-US" sz="2800" dirty="0"/>
              <a:t>(400MB)</a:t>
            </a:r>
          </a:p>
        </p:txBody>
      </p:sp>
    </p:spTree>
    <p:extLst>
      <p:ext uri="{BB962C8B-B14F-4D97-AF65-F5344CB8AC3E}">
        <p14:creationId xmlns:p14="http://schemas.microsoft.com/office/powerpoint/2010/main" val="8589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33A-5D2F-45AC-B9BC-045BCEB4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22EED-AC7E-4DEF-A061-0687BBF5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F49EF-99C3-4B42-9BB1-69A2D70323C0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7BCA0C8-D46E-492E-959E-F4567EDD1C71}"/>
              </a:ext>
            </a:extLst>
          </p:cNvPr>
          <p:cNvCxnSpPr>
            <a:stCxn id="3" idx="2"/>
            <a:endCxn id="4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060E65-34BC-4247-97F3-3F41AF03E404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FB35A-EF12-4FDF-B2A7-4CFEA8A158E6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FAFFCE-C217-4B0C-9E0D-D06394B0DEDB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A69DEA-A2FF-4FB3-8E0D-DA21DED23C3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5420B5-37D3-4E33-8D92-9493ED71ECE4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8BB369-1D41-4D88-A1BB-8049C0B42C72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CC3380-2FE0-4AED-850E-5674E2CC4D11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C24DDA-EE9C-46F5-832D-47E933CE3A4D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805E3-87CF-450F-A9F5-EC17C22696D4}"/>
              </a:ext>
            </a:extLst>
          </p:cNvPr>
          <p:cNvSpPr txBox="1"/>
          <p:nvPr/>
        </p:nvSpPr>
        <p:spPr>
          <a:xfrm>
            <a:off x="4140079" y="2447072"/>
            <a:ext cx="4987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layer converts </a:t>
            </a:r>
            <a:r>
              <a:rPr lang="en-US" sz="2800" b="1" dirty="0"/>
              <a:t>all</a:t>
            </a:r>
            <a:r>
              <a:rPr lang="en-US" sz="2800" dirty="0"/>
              <a:t> visual information into a single N dimensional vector.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Suppose you want a neuron to represent dx/</a:t>
            </a:r>
            <a:r>
              <a:rPr lang="en-US" sz="2800" dirty="0" err="1"/>
              <a:t>dy</a:t>
            </a:r>
            <a:r>
              <a:rPr lang="en-US" sz="2800" dirty="0"/>
              <a:t> at each pixel. </a:t>
            </a:r>
            <a:r>
              <a:rPr lang="en-US" sz="2800" b="1" dirty="0"/>
              <a:t>How many neurons do you need?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2P!</a:t>
            </a:r>
          </a:p>
        </p:txBody>
      </p:sp>
    </p:spTree>
    <p:extLst>
      <p:ext uri="{BB962C8B-B14F-4D97-AF65-F5344CB8AC3E}">
        <p14:creationId xmlns:p14="http://schemas.microsoft.com/office/powerpoint/2010/main" val="3035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93F2BFC-77F2-41A6-AE8D-79F4B1BEBA13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0F745286-8401-4C94-9DEF-3DCDA23B7DA5}"/>
              </a:ext>
            </a:extLst>
          </p:cNvPr>
          <p:cNvCxnSpPr>
            <a:stCxn id="59" idx="2"/>
            <a:endCxn id="61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00DB8C1-69D5-41C5-97CF-359608C8E46B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5C196B-2630-4C79-94A8-25D1D7BEDE07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5E476F-7D3C-4B51-A27D-2452328F4657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69C2438-AAE1-4D68-AE42-A80FCFE2198A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DE7F90F-033D-4062-958B-5F316C32788E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CB2CB9-23B2-4F4A-AEC8-D465A8F6BE5C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F40A7E-1496-4C20-9B52-6D4F6AAA84DA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0BB37DB-A70B-4C11-AAC8-D8CEA98CE202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F7EC975-4C33-4C67-BA29-959143B7EEA2}"/>
              </a:ext>
            </a:extLst>
          </p:cNvPr>
          <p:cNvGrpSpPr/>
          <p:nvPr/>
        </p:nvGrpSpPr>
        <p:grpSpPr>
          <a:xfrm>
            <a:off x="4573217" y="3531606"/>
            <a:ext cx="687369" cy="1837188"/>
            <a:chOff x="2995399" y="3548543"/>
            <a:chExt cx="687369" cy="183718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F301165-C45B-49AA-A3FF-BC2C06E67D98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A0E9A51-3D6F-444C-BC1A-591EFA55D42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FC76CC5-17C1-46C5-A77C-12E04A657DF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7DD8933-ABB2-4DE3-87BB-F4129B0ABDE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3FCA68-6798-4443-A995-FA40253982B7}"/>
              </a:ext>
            </a:extLst>
          </p:cNvPr>
          <p:cNvCxnSpPr/>
          <p:nvPr/>
        </p:nvCxnSpPr>
        <p:spPr>
          <a:xfrm>
            <a:off x="3863739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C9C8E1B-2702-4A7F-822F-FB203726017C}"/>
              </a:ext>
            </a:extLst>
          </p:cNvPr>
          <p:cNvSpPr txBox="1"/>
          <p:nvPr/>
        </p:nvSpPr>
        <p:spPr>
          <a:xfrm>
            <a:off x="4045517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3C814CF-E8F8-48A4-95A9-23EF2E756F73}"/>
              </a:ext>
            </a:extLst>
          </p:cNvPr>
          <p:cNvGrpSpPr/>
          <p:nvPr/>
        </p:nvGrpSpPr>
        <p:grpSpPr>
          <a:xfrm>
            <a:off x="6151035" y="3531606"/>
            <a:ext cx="687369" cy="1837188"/>
            <a:chOff x="2995399" y="3548543"/>
            <a:chExt cx="687369" cy="1837188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B369AD0-7A2F-442C-8F25-78E560AFA025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5A23DB2-41E1-42A6-8346-EE02AA419547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B0527A0-953B-4142-B2DF-37AC3226C828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77F5120-7D2E-41A5-BC1A-FAA9B5DE5D4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9A5531D-30DB-4916-B6A9-D09101F0A815}"/>
              </a:ext>
            </a:extLst>
          </p:cNvPr>
          <p:cNvCxnSpPr/>
          <p:nvPr/>
        </p:nvCxnSpPr>
        <p:spPr>
          <a:xfrm>
            <a:off x="5441557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955AA19-34BB-4514-B73F-9E01D9A7FB2B}"/>
              </a:ext>
            </a:extLst>
          </p:cNvPr>
          <p:cNvSpPr txBox="1"/>
          <p:nvPr/>
        </p:nvSpPr>
        <p:spPr>
          <a:xfrm>
            <a:off x="5623335" y="2458730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B5446E0-763A-4106-8EB9-6A2C860D2646}"/>
              </a:ext>
            </a:extLst>
          </p:cNvPr>
          <p:cNvCxnSpPr/>
          <p:nvPr/>
        </p:nvCxnSpPr>
        <p:spPr>
          <a:xfrm>
            <a:off x="7019375" y="4430466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7A125CF-75C4-4DD7-8E36-98CCDB9F0DFE}"/>
              </a:ext>
            </a:extLst>
          </p:cNvPr>
          <p:cNvGrpSpPr/>
          <p:nvPr/>
        </p:nvGrpSpPr>
        <p:grpSpPr>
          <a:xfrm>
            <a:off x="7728853" y="3531606"/>
            <a:ext cx="687369" cy="1837188"/>
            <a:chOff x="2995399" y="3548543"/>
            <a:chExt cx="687369" cy="183718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D19E16-6530-4CEF-9490-A77246DD1B81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4742091-8D5F-44A8-A815-161904EEEA6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9A5B5CB-5855-4593-8E07-8486651BB13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84DEAFE-C585-44EE-9B68-108C34AD6FDE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3795279-1D47-4BF8-BC9A-005DB2EB1663}"/>
              </a:ext>
            </a:extLst>
          </p:cNvPr>
          <p:cNvSpPr txBox="1"/>
          <p:nvPr/>
        </p:nvSpPr>
        <p:spPr>
          <a:xfrm>
            <a:off x="7201153" y="245178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285x350, H: 2P, O: 3</a:t>
            </a:r>
          </a:p>
          <a:p>
            <a:pPr algn="ctr"/>
            <a:r>
              <a:rPr lang="en-US" sz="2800" b="1" dirty="0"/>
              <a:t>100 billion parameters </a:t>
            </a:r>
            <a:r>
              <a:rPr lang="en-US" sz="2800" dirty="0"/>
              <a:t>(400GB)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AAC52D-F727-4A16-B5F0-F70E9254EB7D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943A7-3C44-4BA1-88EA-1AD2465B284D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B51743-E6FA-4727-B8AC-D1E38C5FEB04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0D73CF-7A88-4C77-BABC-A1DC96FF0160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5E7EB0-DBF6-4D4B-A6CB-B9BC86A474AF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61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83D2-9FD1-446E-80A0-0937E0BD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7CF74-2DB9-4185-A3DB-419F76A38AA8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Keep Spatial Resolution Around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2397F-6357-4D87-B261-02AADF1D008F}"/>
              </a:ext>
            </a:extLst>
          </p:cNvPr>
          <p:cNvGrpSpPr/>
          <p:nvPr/>
        </p:nvGrpSpPr>
        <p:grpSpPr>
          <a:xfrm>
            <a:off x="47235" y="2158693"/>
            <a:ext cx="4401983" cy="4255230"/>
            <a:chOff x="47235" y="2158693"/>
            <a:chExt cx="4401983" cy="42552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7C97F9-0942-4DEE-8469-DFB271DECEC9}"/>
                </a:ext>
              </a:extLst>
            </p:cNvPr>
            <p:cNvGrpSpPr/>
            <p:nvPr/>
          </p:nvGrpSpPr>
          <p:grpSpPr>
            <a:xfrm>
              <a:off x="881584" y="3797865"/>
              <a:ext cx="2733285" cy="2616058"/>
              <a:chOff x="29274" y="3120807"/>
              <a:chExt cx="2733285" cy="26160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5662D8-3E07-4AEE-990F-D5817FAD9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74" y="3120807"/>
                <a:ext cx="1138481" cy="8538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DB7F60-4354-49E0-B65B-752CA89485AB}"/>
                  </a:ext>
                </a:extLst>
              </p:cNvPr>
              <p:cNvSpPr/>
              <p:nvPr/>
            </p:nvSpPr>
            <p:spPr>
              <a:xfrm>
                <a:off x="1238802" y="4910029"/>
                <a:ext cx="191111" cy="3988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-15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5671B1B2-1ACE-4897-BA4A-9A61E74DCB4E}"/>
                  </a:ext>
                </a:extLst>
              </p:cNvPr>
              <p:cNvCxnSpPr>
                <a:cxnSpLocks/>
                <a:stCxn id="9" idx="2"/>
                <a:endCxn id="10" idx="1"/>
              </p:cNvCxnSpPr>
              <p:nvPr/>
            </p:nvCxnSpPr>
            <p:spPr>
              <a:xfrm rot="16200000" flipH="1">
                <a:off x="351266" y="4221917"/>
                <a:ext cx="1134785" cy="640287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9E784-A3B1-42EC-9451-B8D3A2C91BD2}"/>
                  </a:ext>
                </a:extLst>
              </p:cNvPr>
              <p:cNvSpPr txBox="1"/>
              <p:nvPr/>
            </p:nvSpPr>
            <p:spPr>
              <a:xfrm>
                <a:off x="83412" y="4069075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Make Px1  vector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2F519D-E076-448F-836A-6DDD0F17DD2A}"/>
                  </a:ext>
                </a:extLst>
              </p:cNvPr>
              <p:cNvSpPr/>
              <p:nvPr/>
            </p:nvSpPr>
            <p:spPr>
              <a:xfrm>
                <a:off x="19166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7A4399B-AD66-4CD2-A05D-9351974DB18E}"/>
                  </a:ext>
                </a:extLst>
              </p:cNvPr>
              <p:cNvCxnSpPr/>
              <p:nvPr/>
            </p:nvCxnSpPr>
            <p:spPr>
              <a:xfrm>
                <a:off x="14970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4D4693-5A58-4788-B3FF-EC620AACB105}"/>
                  </a:ext>
                </a:extLst>
              </p:cNvPr>
              <p:cNvSpPr/>
              <p:nvPr/>
            </p:nvSpPr>
            <p:spPr>
              <a:xfrm>
                <a:off x="25714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FF10288-7855-4A7F-B770-14DB79EF773D}"/>
                  </a:ext>
                </a:extLst>
              </p:cNvPr>
              <p:cNvCxnSpPr/>
              <p:nvPr/>
            </p:nvCxnSpPr>
            <p:spPr>
              <a:xfrm>
                <a:off x="21518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500A71-EF32-421A-9886-2D6A4DB1E8FE}"/>
                </a:ext>
              </a:extLst>
            </p:cNvPr>
            <p:cNvSpPr txBox="1"/>
            <p:nvPr/>
          </p:nvSpPr>
          <p:spPr>
            <a:xfrm>
              <a:off x="47235" y="2158693"/>
              <a:ext cx="44019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Neural net: </a:t>
              </a:r>
            </a:p>
            <a:p>
              <a:pPr algn="ctr"/>
              <a:r>
                <a:rPr lang="en-US" sz="2800" dirty="0"/>
                <a:t>Data: vector Fx1 </a:t>
              </a:r>
            </a:p>
            <a:p>
              <a:pPr algn="ctr"/>
              <a:r>
                <a:rPr lang="en-US" sz="2800" dirty="0"/>
                <a:t>Transform: matrix-multiply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C99335-BD4A-457C-8034-BA3F00D4B363}"/>
              </a:ext>
            </a:extLst>
          </p:cNvPr>
          <p:cNvGrpSpPr/>
          <p:nvPr/>
        </p:nvGrpSpPr>
        <p:grpSpPr>
          <a:xfrm>
            <a:off x="5101316" y="2158693"/>
            <a:ext cx="3903145" cy="3901805"/>
            <a:chOff x="5101316" y="2158693"/>
            <a:chExt cx="3903145" cy="39018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87B931-C791-4B18-B777-9E262C972F69}"/>
                </a:ext>
              </a:extLst>
            </p:cNvPr>
            <p:cNvGrpSpPr/>
            <p:nvPr/>
          </p:nvGrpSpPr>
          <p:grpSpPr>
            <a:xfrm>
              <a:off x="5278731" y="3791926"/>
              <a:ext cx="3548313" cy="2268572"/>
              <a:chOff x="3953711" y="3120807"/>
              <a:chExt cx="3548313" cy="22685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954E458-3B06-4E9C-A46F-713B01BD9ECE}"/>
                  </a:ext>
                </a:extLst>
              </p:cNvPr>
              <p:cNvGrpSpPr/>
              <p:nvPr/>
            </p:nvGrpSpPr>
            <p:grpSpPr>
              <a:xfrm>
                <a:off x="3953711" y="3120807"/>
                <a:ext cx="1236577" cy="951099"/>
                <a:chOff x="6536438" y="2871455"/>
                <a:chExt cx="2053235" cy="1579222"/>
              </a:xfrm>
            </p:grpSpPr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79AC1BA1-5062-4133-9EFA-2F360D273DB7}"/>
                    </a:ext>
                  </a:extLst>
                </p:cNvPr>
                <p:cNvSpPr/>
                <p:nvPr/>
              </p:nvSpPr>
              <p:spPr>
                <a:xfrm>
                  <a:off x="6536439" y="2871455"/>
                  <a:ext cx="2053234" cy="1579222"/>
                </a:xfrm>
                <a:prstGeom prst="cube">
                  <a:avLst>
                    <a:gd name="adj" fmla="val 95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F1B2C57-F8CD-4828-B828-7A8B073F9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438" y="3010981"/>
                  <a:ext cx="1919595" cy="143969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832CC626-3956-4536-B089-87B0EA618CF5}"/>
                  </a:ext>
                </a:extLst>
              </p:cNvPr>
              <p:cNvSpPr/>
              <p:nvPr/>
            </p:nvSpPr>
            <p:spPr>
              <a:xfrm>
                <a:off x="5550006" y="4847841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8ECD78DC-27C1-45F3-B5F4-F1020AAE3552}"/>
                  </a:ext>
                </a:extLst>
              </p:cNvPr>
              <p:cNvSpPr/>
              <p:nvPr/>
            </p:nvSpPr>
            <p:spPr>
              <a:xfrm>
                <a:off x="6821756" y="4866158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C4070585-5B63-42ED-8A1A-254EE4C8B35B}"/>
                  </a:ext>
                </a:extLst>
              </p:cNvPr>
              <p:cNvCxnSpPr>
                <a:cxnSpLocks/>
                <a:stCxn id="22" idx="2"/>
                <a:endCxn id="16" idx="2"/>
              </p:cNvCxnSpPr>
              <p:nvPr/>
            </p:nvCxnSpPr>
            <p:spPr>
              <a:xfrm rot="16200000" flipH="1">
                <a:off x="4509601" y="4094061"/>
                <a:ext cx="1062561" cy="1018249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1335B-648A-429C-B592-7453CC76928A}"/>
                  </a:ext>
                </a:extLst>
              </p:cNvPr>
              <p:cNvSpPr txBox="1"/>
              <p:nvPr/>
            </p:nvSpPr>
            <p:spPr>
              <a:xfrm>
                <a:off x="4136540" y="4155937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Keep </a:t>
                </a:r>
              </a:p>
              <a:p>
                <a:pPr algn="ctr"/>
                <a:r>
                  <a:rPr lang="en-US" dirty="0"/>
                  <a:t>Image</a:t>
                </a:r>
              </a:p>
              <a:p>
                <a:pPr algn="ctr"/>
                <a:r>
                  <a:rPr lang="en-US" dirty="0"/>
                  <a:t>Dims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4742C0A-3195-4E98-AB69-12F793A42E3C}"/>
                  </a:ext>
                </a:extLst>
              </p:cNvPr>
              <p:cNvCxnSpPr/>
              <p:nvPr/>
            </p:nvCxnSpPr>
            <p:spPr>
              <a:xfrm>
                <a:off x="6347719" y="5109451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22C159-54F2-48E3-8E55-2A18AE3A7D07}"/>
                </a:ext>
              </a:extLst>
            </p:cNvPr>
            <p:cNvSpPr txBox="1"/>
            <p:nvPr/>
          </p:nvSpPr>
          <p:spPr>
            <a:xfrm>
              <a:off x="5101316" y="2158693"/>
              <a:ext cx="39031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Convnet: </a:t>
              </a: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Data: image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HxWxF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Transform: convolution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9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F767-3161-47BA-B7CB-54BE3836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32">
            <a:extLst>
              <a:ext uri="{FF2B5EF4-FFF2-40B4-BE49-F238E27FC236}">
                <a16:creationId xmlns:a16="http://schemas.microsoft.com/office/drawing/2014/main" id="{08A2C749-028D-4770-ACD9-88C75D3BCD6B}"/>
              </a:ext>
            </a:extLst>
          </p:cNvPr>
          <p:cNvSpPr/>
          <p:nvPr/>
        </p:nvSpPr>
        <p:spPr>
          <a:xfrm>
            <a:off x="891380" y="1915650"/>
            <a:ext cx="1317600" cy="3026700"/>
          </a:xfrm>
          <a:prstGeom prst="cube">
            <a:avLst>
              <a:gd name="adj" fmla="val 46176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7944-252B-44D1-9F59-1E72F883AB53}"/>
              </a:ext>
            </a:extLst>
          </p:cNvPr>
          <p:cNvCxnSpPr/>
          <p:nvPr/>
        </p:nvCxnSpPr>
        <p:spPr>
          <a:xfrm>
            <a:off x="891380" y="5083728"/>
            <a:ext cx="7360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6EC554-1E2F-4A0F-954B-EC46C879F200}"/>
              </a:ext>
            </a:extLst>
          </p:cNvPr>
          <p:cNvCxnSpPr>
            <a:cxnSpLocks/>
          </p:cNvCxnSpPr>
          <p:nvPr/>
        </p:nvCxnSpPr>
        <p:spPr>
          <a:xfrm flipV="1">
            <a:off x="1882679" y="4370664"/>
            <a:ext cx="533350" cy="581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2412A6-48BC-4B0B-8D40-3412F32079C4}"/>
              </a:ext>
            </a:extLst>
          </p:cNvPr>
          <p:cNvCxnSpPr>
            <a:cxnSpLocks/>
          </p:cNvCxnSpPr>
          <p:nvPr/>
        </p:nvCxnSpPr>
        <p:spPr>
          <a:xfrm flipV="1">
            <a:off x="2416029" y="1915650"/>
            <a:ext cx="0" cy="2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D2431E-706C-44C1-8D4C-B39E64A5C510}"/>
              </a:ext>
            </a:extLst>
          </p:cNvPr>
          <p:cNvSpPr txBox="1"/>
          <p:nvPr/>
        </p:nvSpPr>
        <p:spPr>
          <a:xfrm>
            <a:off x="2499919" y="285225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DA3EE-6D00-4A29-9CAD-92B501B9D294}"/>
              </a:ext>
            </a:extLst>
          </p:cNvPr>
          <p:cNvSpPr txBox="1"/>
          <p:nvPr/>
        </p:nvSpPr>
        <p:spPr>
          <a:xfrm>
            <a:off x="2416029" y="4430442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3D0AC-F821-4730-87D6-05ADFDAE2D4A}"/>
              </a:ext>
            </a:extLst>
          </p:cNvPr>
          <p:cNvSpPr txBox="1"/>
          <p:nvPr/>
        </p:nvSpPr>
        <p:spPr>
          <a:xfrm>
            <a:off x="542165" y="522510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Depth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D6C4E-54B7-4A4C-9B3F-226A98E0A9A3}"/>
              </a:ext>
            </a:extLst>
          </p:cNvPr>
          <p:cNvGrpSpPr/>
          <p:nvPr/>
        </p:nvGrpSpPr>
        <p:grpSpPr>
          <a:xfrm>
            <a:off x="4207006" y="2183343"/>
            <a:ext cx="4515393" cy="1613982"/>
            <a:chOff x="4207006" y="2183343"/>
            <a:chExt cx="4515393" cy="1613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2CF6DA-1400-4EA4-ACF2-5F56C730A19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006" y="2183343"/>
              <a:ext cx="2151975" cy="16139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7057E7-F3EE-44B0-99FB-8BEA03C8AD7B}"/>
                </a:ext>
              </a:extLst>
            </p:cNvPr>
            <p:cNvSpPr txBox="1"/>
            <p:nvPr/>
          </p:nvSpPr>
          <p:spPr>
            <a:xfrm>
              <a:off x="6377346" y="229783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300</a:t>
              </a:r>
            </a:p>
            <a:p>
              <a:r>
                <a:rPr lang="en-US" sz="2800" dirty="0"/>
                <a:t>Width: 500</a:t>
              </a:r>
            </a:p>
            <a:p>
              <a:r>
                <a:rPr lang="en-US" sz="2800" dirty="0"/>
                <a:t>Depth: 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914EC-7BD8-4D40-8888-E20D12AC7408}"/>
              </a:ext>
            </a:extLst>
          </p:cNvPr>
          <p:cNvGrpSpPr/>
          <p:nvPr/>
        </p:nvGrpSpPr>
        <p:grpSpPr>
          <a:xfrm>
            <a:off x="4465066" y="3876635"/>
            <a:ext cx="4257333" cy="1640859"/>
            <a:chOff x="4465066" y="3876635"/>
            <a:chExt cx="4257333" cy="16408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D724D0-21C8-40C1-B22F-D4F756759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65" t="9847" r="69466" b="79954"/>
            <a:stretch/>
          </p:blipFill>
          <p:spPr>
            <a:xfrm>
              <a:off x="4465066" y="3876635"/>
              <a:ext cx="1635854" cy="16408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DB74D8-9C6D-45BC-8380-FE5D37A14263}"/>
                </a:ext>
              </a:extLst>
            </p:cNvPr>
            <p:cNvSpPr txBox="1"/>
            <p:nvPr/>
          </p:nvSpPr>
          <p:spPr>
            <a:xfrm>
              <a:off x="6377346" y="400456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32</a:t>
              </a:r>
            </a:p>
            <a:p>
              <a:r>
                <a:rPr lang="en-US" sz="2800" dirty="0"/>
                <a:t>Width: 32</a:t>
              </a:r>
            </a:p>
            <a:p>
              <a:r>
                <a:rPr lang="en-US" sz="2800" dirty="0"/>
                <a:t>Depth: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9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A8C2-0B13-4ED0-81D9-E2EE598E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FCA5B-AC93-42B0-95E5-9120FB3EC045}"/>
              </a:ext>
            </a:extLst>
          </p:cNvPr>
          <p:cNvGrpSpPr/>
          <p:nvPr/>
        </p:nvGrpSpPr>
        <p:grpSpPr>
          <a:xfrm>
            <a:off x="4525296" y="2414305"/>
            <a:ext cx="3771416" cy="3831542"/>
            <a:chOff x="350388" y="2036800"/>
            <a:chExt cx="3771416" cy="3831542"/>
          </a:xfrm>
        </p:grpSpPr>
        <p:sp>
          <p:nvSpPr>
            <p:cNvPr id="7" name="Shape 268">
              <a:extLst>
                <a:ext uri="{FF2B5EF4-FFF2-40B4-BE49-F238E27FC236}">
                  <a16:creationId xmlns:a16="http://schemas.microsoft.com/office/drawing/2014/main" id="{B777458C-2AA4-494C-B699-17B7CA7665F2}"/>
                </a:ext>
              </a:extLst>
            </p:cNvPr>
            <p:cNvSpPr/>
            <p:nvPr/>
          </p:nvSpPr>
          <p:spPr>
            <a:xfrm>
              <a:off x="2535250" y="3687200"/>
              <a:ext cx="282299" cy="376499"/>
            </a:xfrm>
            <a:prstGeom prst="ellipse">
              <a:avLst/>
            </a:prstGeom>
            <a:solidFill>
              <a:srgbClr val="C9DAF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70">
              <a:extLst>
                <a:ext uri="{FF2B5EF4-FFF2-40B4-BE49-F238E27FC236}">
                  <a16:creationId xmlns:a16="http://schemas.microsoft.com/office/drawing/2014/main" id="{3DF781A8-F284-41E6-ABF9-B2C108A5912E}"/>
                </a:ext>
              </a:extLst>
            </p:cNvPr>
            <p:cNvSpPr txBox="1"/>
            <p:nvPr/>
          </p:nvSpPr>
          <p:spPr>
            <a:xfrm>
              <a:off x="2417901" y="2954848"/>
              <a:ext cx="1703903" cy="777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3200" dirty="0">
                  <a:solidFill>
                    <a:srgbClr val="0000FF"/>
                  </a:solidFill>
                </a:rPr>
                <a:t>neuron</a:t>
              </a:r>
              <a:endParaRPr lang="en" sz="3200" dirty="0">
                <a:solidFill>
                  <a:srgbClr val="0000FF"/>
                </a:solidFill>
              </a:endParaRPr>
            </a:p>
          </p:txBody>
        </p:sp>
        <p:sp>
          <p:nvSpPr>
            <p:cNvPr id="9" name="Shape 271">
              <a:extLst>
                <a:ext uri="{FF2B5EF4-FFF2-40B4-BE49-F238E27FC236}">
                  <a16:creationId xmlns:a16="http://schemas.microsoft.com/office/drawing/2014/main" id="{8FEAEAE4-126D-4995-A173-4E3A4A9C32D5}"/>
                </a:ext>
              </a:extLst>
            </p:cNvPr>
            <p:cNvSpPr txBox="1"/>
            <p:nvPr/>
          </p:nvSpPr>
          <p:spPr>
            <a:xfrm>
              <a:off x="1021001" y="5103466"/>
              <a:ext cx="719898" cy="41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0" name="Shape 272">
              <a:extLst>
                <a:ext uri="{FF2B5EF4-FFF2-40B4-BE49-F238E27FC236}">
                  <a16:creationId xmlns:a16="http://schemas.microsoft.com/office/drawing/2014/main" id="{9C7FDDCF-F3A1-4FAB-981A-386F73E183C8}"/>
                </a:ext>
              </a:extLst>
            </p:cNvPr>
            <p:cNvSpPr txBox="1"/>
            <p:nvPr/>
          </p:nvSpPr>
          <p:spPr>
            <a:xfrm>
              <a:off x="1461501" y="2440833"/>
              <a:ext cx="719898" cy="376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1" name="Shape 273">
              <a:extLst>
                <a:ext uri="{FF2B5EF4-FFF2-40B4-BE49-F238E27FC236}">
                  <a16:creationId xmlns:a16="http://schemas.microsoft.com/office/drawing/2014/main" id="{FA66B2F8-8A0A-4727-A517-02639FFAD858}"/>
                </a:ext>
              </a:extLst>
            </p:cNvPr>
            <p:cNvSpPr txBox="1"/>
            <p:nvPr/>
          </p:nvSpPr>
          <p:spPr>
            <a:xfrm>
              <a:off x="350388" y="5625643"/>
              <a:ext cx="719898" cy="24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</a:t>
              </a:r>
            </a:p>
          </p:txBody>
        </p:sp>
        <p:sp>
          <p:nvSpPr>
            <p:cNvPr id="12" name="Shape 274">
              <a:extLst>
                <a:ext uri="{FF2B5EF4-FFF2-40B4-BE49-F238E27FC236}">
                  <a16:creationId xmlns:a16="http://schemas.microsoft.com/office/drawing/2014/main" id="{D4177F16-3D99-48ED-8A37-BD74A12E6571}"/>
                </a:ext>
              </a:extLst>
            </p:cNvPr>
            <p:cNvSpPr/>
            <p:nvPr/>
          </p:nvSpPr>
          <p:spPr>
            <a:xfrm>
              <a:off x="939000" y="3332800"/>
              <a:ext cx="282299" cy="1085099"/>
            </a:xfrm>
            <a:prstGeom prst="cube">
              <a:avLst>
                <a:gd name="adj" fmla="val 53382"/>
              </a:avLst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75">
              <a:extLst>
                <a:ext uri="{FF2B5EF4-FFF2-40B4-BE49-F238E27FC236}">
                  <a16:creationId xmlns:a16="http://schemas.microsoft.com/office/drawing/2014/main" id="{4F31ABD5-39B7-4652-B190-6FD834281DDB}"/>
                </a:ext>
              </a:extLst>
            </p:cNvPr>
            <p:cNvSpPr/>
            <p:nvPr/>
          </p:nvSpPr>
          <p:spPr>
            <a:xfrm>
              <a:off x="522475" y="2036800"/>
              <a:ext cx="956400" cy="3677100"/>
            </a:xfrm>
            <a:prstGeom prst="cube">
              <a:avLst>
                <a:gd name="adj" fmla="val 77711"/>
              </a:avLst>
            </a:prstGeom>
            <a:solidFill>
              <a:srgbClr val="F4CCCC">
                <a:alpha val="51920"/>
              </a:srgbClr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" name="Shape 276">
              <a:extLst>
                <a:ext uri="{FF2B5EF4-FFF2-40B4-BE49-F238E27FC236}">
                  <a16:creationId xmlns:a16="http://schemas.microsoft.com/office/drawing/2014/main" id="{177A63E7-C4E8-45C7-89F6-58B222F928BE}"/>
                </a:ext>
              </a:extLst>
            </p:cNvPr>
            <p:cNvCxnSpPr/>
            <p:nvPr/>
          </p:nvCxnSpPr>
          <p:spPr>
            <a:xfrm rot="10800000" flipH="1">
              <a:off x="1045750" y="3875500"/>
              <a:ext cx="1489500" cy="5319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278">
              <a:extLst>
                <a:ext uri="{FF2B5EF4-FFF2-40B4-BE49-F238E27FC236}">
                  <a16:creationId xmlns:a16="http://schemas.microsoft.com/office/drawing/2014/main" id="{BF17FD9D-18E6-44C5-86C2-27EC5C6E9D22}"/>
                </a:ext>
              </a:extLst>
            </p:cNvPr>
            <p:cNvCxnSpPr/>
            <p:nvPr/>
          </p:nvCxnSpPr>
          <p:spPr>
            <a:xfrm>
              <a:off x="1065250" y="3559000"/>
              <a:ext cx="1470000" cy="3165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279">
              <a:extLst>
                <a:ext uri="{FF2B5EF4-FFF2-40B4-BE49-F238E27FC236}">
                  <a16:creationId xmlns:a16="http://schemas.microsoft.com/office/drawing/2014/main" id="{D046BA09-9790-4F40-9D46-094875F0D00E}"/>
                </a:ext>
              </a:extLst>
            </p:cNvPr>
            <p:cNvCxnSpPr/>
            <p:nvPr/>
          </p:nvCxnSpPr>
          <p:spPr>
            <a:xfrm>
              <a:off x="1201450" y="3359800"/>
              <a:ext cx="1333800" cy="515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280">
              <a:extLst>
                <a:ext uri="{FF2B5EF4-FFF2-40B4-BE49-F238E27FC236}">
                  <a16:creationId xmlns:a16="http://schemas.microsoft.com/office/drawing/2014/main" id="{9A9A62E2-5F38-4165-A1ED-11C0CBB34F27}"/>
                </a:ext>
              </a:extLst>
            </p:cNvPr>
            <p:cNvCxnSpPr/>
            <p:nvPr/>
          </p:nvCxnSpPr>
          <p:spPr>
            <a:xfrm rot="10800000" flipH="1">
              <a:off x="1227425" y="3875633"/>
              <a:ext cx="1307700" cy="332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0" name="Shape 268">
            <a:extLst>
              <a:ext uri="{FF2B5EF4-FFF2-40B4-BE49-F238E27FC236}">
                <a16:creationId xmlns:a16="http://schemas.microsoft.com/office/drawing/2014/main" id="{A7AFBFEA-69AA-48BE-A94B-E9CFB29ECE77}"/>
              </a:ext>
            </a:extLst>
          </p:cNvPr>
          <p:cNvSpPr/>
          <p:nvPr/>
        </p:nvSpPr>
        <p:spPr>
          <a:xfrm>
            <a:off x="2534480" y="4154117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70">
            <a:extLst>
              <a:ext uri="{FF2B5EF4-FFF2-40B4-BE49-F238E27FC236}">
                <a16:creationId xmlns:a16="http://schemas.microsoft.com/office/drawing/2014/main" id="{D0B78EFA-9214-4878-846B-9A190BB3A6FE}"/>
              </a:ext>
            </a:extLst>
          </p:cNvPr>
          <p:cNvSpPr txBox="1"/>
          <p:nvPr/>
        </p:nvSpPr>
        <p:spPr>
          <a:xfrm>
            <a:off x="2417131" y="3463485"/>
            <a:ext cx="1577728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22" name="Shape 271">
            <a:extLst>
              <a:ext uri="{FF2B5EF4-FFF2-40B4-BE49-F238E27FC236}">
                <a16:creationId xmlns:a16="http://schemas.microsoft.com/office/drawing/2014/main" id="{08D9CF57-9C55-468A-8B91-C75090092D20}"/>
              </a:ext>
            </a:extLst>
          </p:cNvPr>
          <p:cNvSpPr txBox="1"/>
          <p:nvPr/>
        </p:nvSpPr>
        <p:spPr>
          <a:xfrm>
            <a:off x="1020231" y="5570383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3" name="Shape 272">
            <a:extLst>
              <a:ext uri="{FF2B5EF4-FFF2-40B4-BE49-F238E27FC236}">
                <a16:creationId xmlns:a16="http://schemas.microsoft.com/office/drawing/2014/main" id="{C179594B-149D-4FE2-9312-C95A394936A1}"/>
              </a:ext>
            </a:extLst>
          </p:cNvPr>
          <p:cNvSpPr txBox="1"/>
          <p:nvPr/>
        </p:nvSpPr>
        <p:spPr>
          <a:xfrm>
            <a:off x="1460731" y="2907750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4" name="Shape 273">
            <a:extLst>
              <a:ext uri="{FF2B5EF4-FFF2-40B4-BE49-F238E27FC236}">
                <a16:creationId xmlns:a16="http://schemas.microsoft.com/office/drawing/2014/main" id="{6647FC3A-9F11-45A2-BB55-D2742A449057}"/>
              </a:ext>
            </a:extLst>
          </p:cNvPr>
          <p:cNvSpPr txBox="1"/>
          <p:nvPr/>
        </p:nvSpPr>
        <p:spPr>
          <a:xfrm>
            <a:off x="349618" y="6092560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26" name="Shape 275">
            <a:extLst>
              <a:ext uri="{FF2B5EF4-FFF2-40B4-BE49-F238E27FC236}">
                <a16:creationId xmlns:a16="http://schemas.microsoft.com/office/drawing/2014/main" id="{FE13671E-587A-4324-A62D-0D89A91DA9EB}"/>
              </a:ext>
            </a:extLst>
          </p:cNvPr>
          <p:cNvSpPr/>
          <p:nvPr/>
        </p:nvSpPr>
        <p:spPr>
          <a:xfrm>
            <a:off x="521705" y="2503717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276">
            <a:extLst>
              <a:ext uri="{FF2B5EF4-FFF2-40B4-BE49-F238E27FC236}">
                <a16:creationId xmlns:a16="http://schemas.microsoft.com/office/drawing/2014/main" id="{804BDDCA-31E5-47D9-AEF4-B0EC405AF116}"/>
              </a:ext>
            </a:extLst>
          </p:cNvPr>
          <p:cNvCxnSpPr>
            <a:cxnSpLocks/>
          </p:cNvCxnSpPr>
          <p:nvPr/>
        </p:nvCxnSpPr>
        <p:spPr>
          <a:xfrm flipV="1">
            <a:off x="743168" y="4342418"/>
            <a:ext cx="1791312" cy="178207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" name="Shape 278">
            <a:extLst>
              <a:ext uri="{FF2B5EF4-FFF2-40B4-BE49-F238E27FC236}">
                <a16:creationId xmlns:a16="http://schemas.microsoft.com/office/drawing/2014/main" id="{28ACA7BE-A4A4-4544-8099-B8C9F0128A3D}"/>
              </a:ext>
            </a:extLst>
          </p:cNvPr>
          <p:cNvCxnSpPr>
            <a:cxnSpLocks/>
          </p:cNvCxnSpPr>
          <p:nvPr/>
        </p:nvCxnSpPr>
        <p:spPr>
          <a:xfrm>
            <a:off x="743168" y="3284249"/>
            <a:ext cx="1791312" cy="105816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279">
            <a:extLst>
              <a:ext uri="{FF2B5EF4-FFF2-40B4-BE49-F238E27FC236}">
                <a16:creationId xmlns:a16="http://schemas.microsoft.com/office/drawing/2014/main" id="{3AFDD8EC-52A8-470D-8A02-E4203FD4A728}"/>
              </a:ext>
            </a:extLst>
          </p:cNvPr>
          <p:cNvCxnSpPr>
            <a:cxnSpLocks/>
          </p:cNvCxnSpPr>
          <p:nvPr/>
        </p:nvCxnSpPr>
        <p:spPr>
          <a:xfrm>
            <a:off x="1478105" y="2515450"/>
            <a:ext cx="1056375" cy="18269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280">
            <a:extLst>
              <a:ext uri="{FF2B5EF4-FFF2-40B4-BE49-F238E27FC236}">
                <a16:creationId xmlns:a16="http://schemas.microsoft.com/office/drawing/2014/main" id="{DF7C4162-9A7E-4386-A3D1-382AC523195C}"/>
              </a:ext>
            </a:extLst>
          </p:cNvPr>
          <p:cNvCxnSpPr>
            <a:cxnSpLocks/>
          </p:cNvCxnSpPr>
          <p:nvPr/>
        </p:nvCxnSpPr>
        <p:spPr>
          <a:xfrm flipV="1">
            <a:off x="1471980" y="4342550"/>
            <a:ext cx="1062375" cy="111845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4F6A09-BAD5-4324-8F4D-2228ACB50EC9}"/>
              </a:ext>
            </a:extLst>
          </p:cNvPr>
          <p:cNvSpPr txBox="1"/>
          <p:nvPr/>
        </p:nvSpPr>
        <p:spPr>
          <a:xfrm>
            <a:off x="346874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Fully connected:</a:t>
            </a:r>
          </a:p>
          <a:p>
            <a:pPr algn="ctr"/>
            <a:r>
              <a:rPr lang="en-US" sz="2800" dirty="0"/>
              <a:t>Connects to everything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305BA7-6E1C-4814-B250-ADB90A8A9A91}"/>
              </a:ext>
            </a:extLst>
          </p:cNvPr>
          <p:cNvSpPr txBox="1"/>
          <p:nvPr/>
        </p:nvSpPr>
        <p:spPr>
          <a:xfrm>
            <a:off x="4669667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Convnet:</a:t>
            </a:r>
          </a:p>
          <a:p>
            <a:pPr algn="ctr"/>
            <a:r>
              <a:rPr lang="en-US" sz="2800" dirty="0"/>
              <a:t>Connects locally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E9FD8D-E765-439B-BE39-55D575B78E46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38964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BB003E0-0C8C-461E-A63C-94512BCE82D4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CE1A24-CAC8-4E38-B1CD-29851966C075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18" name="Shape 268">
                <a:extLst>
                  <a:ext uri="{FF2B5EF4-FFF2-40B4-BE49-F238E27FC236}">
                    <a16:creationId xmlns:a16="http://schemas.microsoft.com/office/drawing/2014/main" id="{45643646-214B-41AC-8A16-526B4B24D1DA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274">
                <a:extLst>
                  <a:ext uri="{FF2B5EF4-FFF2-40B4-BE49-F238E27FC236}">
                    <a16:creationId xmlns:a16="http://schemas.microsoft.com/office/drawing/2014/main" id="{85C593B3-E314-4D1C-8445-F0B54AC67D81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20" name="Shape 276">
                <a:extLst>
                  <a:ext uri="{FF2B5EF4-FFF2-40B4-BE49-F238E27FC236}">
                    <a16:creationId xmlns:a16="http://schemas.microsoft.com/office/drawing/2014/main" id="{EB172CA2-ADF8-47F7-85CC-155B2D037736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" name="Shape 278">
                <a:extLst>
                  <a:ext uri="{FF2B5EF4-FFF2-40B4-BE49-F238E27FC236}">
                    <a16:creationId xmlns:a16="http://schemas.microsoft.com/office/drawing/2014/main" id="{1CFB337A-7F74-4AE1-B589-AE9920B345D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" name="Shape 279">
                <a:extLst>
                  <a:ext uri="{FF2B5EF4-FFF2-40B4-BE49-F238E27FC236}">
                    <a16:creationId xmlns:a16="http://schemas.microsoft.com/office/drawing/2014/main" id="{2EC75316-03DB-450C-AFE7-72080E3315EE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" name="Shape 280">
                <a:extLst>
                  <a:ext uri="{FF2B5EF4-FFF2-40B4-BE49-F238E27FC236}">
                    <a16:creationId xmlns:a16="http://schemas.microsoft.com/office/drawing/2014/main" id="{F42CFC89-ABAD-42F9-B4B2-0240CDD4669C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F661963-D699-4C37-A278-102B3970E9A2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6D09D7-49EE-4BD1-A974-B288DA5E27BE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A94A90-6CB4-44AD-920D-440BC549CE08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13179FD-0C20-45CB-BD78-243B7CB15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0BCE733-DEB1-40B6-818E-A9C75312A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711B82B-AE1D-418B-9327-9B546A6DF737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D08FEE7-2A4B-46C8-BCBD-4DB377011515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123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4020D95-8639-4BAB-8C1F-A1B68AF251C2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E474A8-C145-4EEE-BE68-566AAECAC447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2" name="Shape 268">
                <a:extLst>
                  <a:ext uri="{FF2B5EF4-FFF2-40B4-BE49-F238E27FC236}">
                    <a16:creationId xmlns:a16="http://schemas.microsoft.com/office/drawing/2014/main" id="{ED051989-B130-4DD7-8432-39D4E599E196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274">
                <a:extLst>
                  <a:ext uri="{FF2B5EF4-FFF2-40B4-BE49-F238E27FC236}">
                    <a16:creationId xmlns:a16="http://schemas.microsoft.com/office/drawing/2014/main" id="{572051AB-4467-43DE-A741-E335A24BBF20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4" name="Shape 276">
                <a:extLst>
                  <a:ext uri="{FF2B5EF4-FFF2-40B4-BE49-F238E27FC236}">
                    <a16:creationId xmlns:a16="http://schemas.microsoft.com/office/drawing/2014/main" id="{B411618A-FD70-48CF-9035-6D769C73CBA5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" name="Shape 278">
                <a:extLst>
                  <a:ext uri="{FF2B5EF4-FFF2-40B4-BE49-F238E27FC236}">
                    <a16:creationId xmlns:a16="http://schemas.microsoft.com/office/drawing/2014/main" id="{B39F601D-3980-484B-B208-47D7E506F0F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6" name="Shape 279">
                <a:extLst>
                  <a:ext uri="{FF2B5EF4-FFF2-40B4-BE49-F238E27FC236}">
                    <a16:creationId xmlns:a16="http://schemas.microsoft.com/office/drawing/2014/main" id="{1485FE5F-2516-4DA4-966D-98849154F250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7" name="Shape 280">
                <a:extLst>
                  <a:ext uri="{FF2B5EF4-FFF2-40B4-BE49-F238E27FC236}">
                    <a16:creationId xmlns:a16="http://schemas.microsoft.com/office/drawing/2014/main" id="{29AC42DB-32C3-4F55-9C4A-3BA23DFB9F6E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4BD7DB3-FA3C-4C23-A5F1-1A9F10B27953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E72E8B-F9CB-468D-936C-6ADD4B891979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0F05EE-4942-4E0B-B8EF-5D85D8C00F9F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3AC59C-14E0-4397-AEA9-D04FAADC4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6D54B5-4F3D-4315-9B74-92006D33B6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1470AD-0AED-4F48-9D58-D3EE3CB38684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ED22C4-D401-49CC-BDF3-D85D739EA504}"/>
              </a:ext>
            </a:extLst>
          </p:cNvPr>
          <p:cNvGrpSpPr/>
          <p:nvPr/>
        </p:nvGrpSpPr>
        <p:grpSpPr>
          <a:xfrm>
            <a:off x="1954639" y="3060922"/>
            <a:ext cx="3515630" cy="3108677"/>
            <a:chOff x="1954639" y="3060922"/>
            <a:chExt cx="3515630" cy="310867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550A70C-BDAF-4DEF-9C4B-14799C24DABB}"/>
                </a:ext>
              </a:extLst>
            </p:cNvPr>
            <p:cNvSpPr/>
            <p:nvPr/>
          </p:nvSpPr>
          <p:spPr>
            <a:xfrm>
              <a:off x="4253218" y="4572751"/>
              <a:ext cx="1217051" cy="159684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789929-B0DE-493F-8B9D-BBB4FCF20B23}"/>
                </a:ext>
              </a:extLst>
            </p:cNvPr>
            <p:cNvSpPr/>
            <p:nvPr/>
          </p:nvSpPr>
          <p:spPr>
            <a:xfrm>
              <a:off x="1954639" y="3060922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local in space: sum only over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h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 x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w</a:t>
              </a:r>
              <a:r>
                <a:rPr lang="en-US" sz="2800" baseline="-250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pixels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DDFFAC-4FD8-454E-ADF9-45033DE00A1A}"/>
              </a:ext>
            </a:extLst>
          </p:cNvPr>
          <p:cNvGrpSpPr/>
          <p:nvPr/>
        </p:nvGrpSpPr>
        <p:grpSpPr>
          <a:xfrm>
            <a:off x="5470269" y="3051966"/>
            <a:ext cx="3497620" cy="3130720"/>
            <a:chOff x="5470269" y="3051966"/>
            <a:chExt cx="3497620" cy="31307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0FE030-5FBF-4775-AA2A-D309302CFA98}"/>
                </a:ext>
              </a:extLst>
            </p:cNvPr>
            <p:cNvSpPr/>
            <p:nvPr/>
          </p:nvSpPr>
          <p:spPr>
            <a:xfrm>
              <a:off x="5470269" y="4585838"/>
              <a:ext cx="698793" cy="159684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8CE2C1-104C-4F1A-8C0A-904A8D249500}"/>
                </a:ext>
              </a:extLst>
            </p:cNvPr>
            <p:cNvSpPr/>
            <p:nvPr/>
          </p:nvSpPr>
          <p:spPr>
            <a:xfrm>
              <a:off x="5470269" y="3051966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global over channels/depth: sum over all channels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40828E-A1A1-48A9-A802-666784322F4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10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473717" y="3343251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877467" y="2988851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984217" y="3531551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003717" y="3215051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139917" y="3015851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165892" y="3531684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Get spatial output by sliding filter over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184FA-C144-4865-8A0B-0079A0EAE192}"/>
              </a:ext>
            </a:extLst>
          </p:cNvPr>
          <p:cNvGrpSpPr/>
          <p:nvPr/>
        </p:nvGrpSpPr>
        <p:grpSpPr>
          <a:xfrm>
            <a:off x="1015959" y="3006587"/>
            <a:ext cx="558945" cy="2375741"/>
            <a:chOff x="1015959" y="3006587"/>
            <a:chExt cx="558945" cy="237574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68A311-AE4F-49D3-80EA-2C30622E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29" y="3006587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8975B61-94E1-4709-BDA4-BAACB238C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528" y="356260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B46B04-50B2-4AA0-8D33-DC206457A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024943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74444D-A198-49D0-A333-3F06CD7AD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461901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3FD244E-8FD4-408E-BE0B-BA4A5C780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558" y="489885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51FE8A-A3D3-4D68-B6C2-4BCEDB1A873B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AFF6C9-FDFD-405B-9D25-78F275E9B26F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5" name="Shape 268">
                <a:extLst>
                  <a:ext uri="{FF2B5EF4-FFF2-40B4-BE49-F238E27FC236}">
                    <a16:creationId xmlns:a16="http://schemas.microsoft.com/office/drawing/2014/main" id="{95D76651-421C-4481-B732-6EDDB29DA954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274">
                <a:extLst>
                  <a:ext uri="{FF2B5EF4-FFF2-40B4-BE49-F238E27FC236}">
                    <a16:creationId xmlns:a16="http://schemas.microsoft.com/office/drawing/2014/main" id="{EC5E01B4-9AEF-4D62-A4A9-A0650EC2DA39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7" name="Shape 276">
                <a:extLst>
                  <a:ext uri="{FF2B5EF4-FFF2-40B4-BE49-F238E27FC236}">
                    <a16:creationId xmlns:a16="http://schemas.microsoft.com/office/drawing/2014/main" id="{C5D5E160-6C59-4C03-AD8F-068D2E6C9E5F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" name="Shape 278">
                <a:extLst>
                  <a:ext uri="{FF2B5EF4-FFF2-40B4-BE49-F238E27FC236}">
                    <a16:creationId xmlns:a16="http://schemas.microsoft.com/office/drawing/2014/main" id="{5713BDB3-AB86-4884-B431-D41D6D548384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9" name="Shape 279">
                <a:extLst>
                  <a:ext uri="{FF2B5EF4-FFF2-40B4-BE49-F238E27FC236}">
                    <a16:creationId xmlns:a16="http://schemas.microsoft.com/office/drawing/2014/main" id="{85D2891F-9D38-413B-A13D-3AA773EDC479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0" name="Shape 280">
                <a:extLst>
                  <a:ext uri="{FF2B5EF4-FFF2-40B4-BE49-F238E27FC236}">
                    <a16:creationId xmlns:a16="http://schemas.microsoft.com/office/drawing/2014/main" id="{48760D5D-2459-4F79-AFA7-C9246009A4E1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0968708-2A95-4449-B142-D2B40ADC1F6A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95CA42-1ABC-4064-B765-84F324FB3065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FBF3D7-4C4A-409B-B1FD-4A4D8B8A3EFD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2D5C47-0612-4DFF-9D6B-3D09FD4D0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8BA013B-81CE-4D36-82B5-E86F6D0DD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D891A9-6A3A-4651-B96D-4823D7CA6CBD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9B2CEE9-E563-4DF1-81B5-5BF36F1B34B3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461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216C-6FA9-4201-B152-D6960DB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Lecture 4 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73410-58B8-4E9A-B8F5-6F8CB63F2077}"/>
              </a:ext>
            </a:extLst>
          </p:cNvPr>
          <p:cNvSpPr/>
          <p:nvPr/>
        </p:nvSpPr>
        <p:spPr>
          <a:xfrm>
            <a:off x="339068" y="35721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5A893-757F-4612-940D-936B6CC31433}"/>
              </a:ext>
            </a:extLst>
          </p:cNvPr>
          <p:cNvSpPr/>
          <p:nvPr/>
        </p:nvSpPr>
        <p:spPr>
          <a:xfrm>
            <a:off x="854297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10FC0-1FEE-4946-9E03-918263845A6A}"/>
              </a:ext>
            </a:extLst>
          </p:cNvPr>
          <p:cNvSpPr/>
          <p:nvPr/>
        </p:nvSpPr>
        <p:spPr>
          <a:xfrm>
            <a:off x="1369526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902C5-511C-40DA-BE5F-3FB541CD2AFC}"/>
              </a:ext>
            </a:extLst>
          </p:cNvPr>
          <p:cNvSpPr/>
          <p:nvPr/>
        </p:nvSpPr>
        <p:spPr>
          <a:xfrm>
            <a:off x="339067" y="40757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4B3814-9294-4DD9-97F3-EFFCC4A84214}"/>
              </a:ext>
            </a:extLst>
          </p:cNvPr>
          <p:cNvSpPr/>
          <p:nvPr/>
        </p:nvSpPr>
        <p:spPr>
          <a:xfrm>
            <a:off x="854296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233073-7C44-4159-BE25-AC9657E1BBD3}"/>
              </a:ext>
            </a:extLst>
          </p:cNvPr>
          <p:cNvSpPr/>
          <p:nvPr/>
        </p:nvSpPr>
        <p:spPr>
          <a:xfrm>
            <a:off x="1369525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839488-AF07-47D9-8130-1E26941137F6}"/>
              </a:ext>
            </a:extLst>
          </p:cNvPr>
          <p:cNvSpPr/>
          <p:nvPr/>
        </p:nvSpPr>
        <p:spPr>
          <a:xfrm>
            <a:off x="339067" y="45748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B0E47-B0FC-443C-9053-9621E86B7BF7}"/>
              </a:ext>
            </a:extLst>
          </p:cNvPr>
          <p:cNvSpPr/>
          <p:nvPr/>
        </p:nvSpPr>
        <p:spPr>
          <a:xfrm>
            <a:off x="854296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9916D-08D6-4A38-A5A8-5F0168E3249B}"/>
              </a:ext>
            </a:extLst>
          </p:cNvPr>
          <p:cNvSpPr/>
          <p:nvPr/>
        </p:nvSpPr>
        <p:spPr>
          <a:xfrm>
            <a:off x="1369525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CDA64-B3EA-4654-BDFA-426D7DFB9CE4}"/>
              </a:ext>
            </a:extLst>
          </p:cNvPr>
          <p:cNvSpPr/>
          <p:nvPr/>
        </p:nvSpPr>
        <p:spPr>
          <a:xfrm>
            <a:off x="1884754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C62A10-E028-4A48-82DB-23BBFE2BABB0}"/>
              </a:ext>
            </a:extLst>
          </p:cNvPr>
          <p:cNvSpPr/>
          <p:nvPr/>
        </p:nvSpPr>
        <p:spPr>
          <a:xfrm>
            <a:off x="2399983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827123-36FF-4878-B882-BD3B26816D1C}"/>
              </a:ext>
            </a:extLst>
          </p:cNvPr>
          <p:cNvSpPr/>
          <p:nvPr/>
        </p:nvSpPr>
        <p:spPr>
          <a:xfrm>
            <a:off x="2915212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FA8871-96D1-4371-ABCD-2BD53354EC65}"/>
              </a:ext>
            </a:extLst>
          </p:cNvPr>
          <p:cNvSpPr/>
          <p:nvPr/>
        </p:nvSpPr>
        <p:spPr>
          <a:xfrm>
            <a:off x="1884753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7421C4-3C58-4468-B111-5BACB756A681}"/>
              </a:ext>
            </a:extLst>
          </p:cNvPr>
          <p:cNvSpPr/>
          <p:nvPr/>
        </p:nvSpPr>
        <p:spPr>
          <a:xfrm>
            <a:off x="2399982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C7135A-B360-4CD9-85D4-63C9D5E0A282}"/>
              </a:ext>
            </a:extLst>
          </p:cNvPr>
          <p:cNvSpPr/>
          <p:nvPr/>
        </p:nvSpPr>
        <p:spPr>
          <a:xfrm>
            <a:off x="2915211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B9D28-C258-42DF-AD29-BC0077268D1E}"/>
              </a:ext>
            </a:extLst>
          </p:cNvPr>
          <p:cNvSpPr/>
          <p:nvPr/>
        </p:nvSpPr>
        <p:spPr>
          <a:xfrm>
            <a:off x="1884753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309E5A-1F27-4896-A0F7-2A94DBD28515}"/>
              </a:ext>
            </a:extLst>
          </p:cNvPr>
          <p:cNvSpPr/>
          <p:nvPr/>
        </p:nvSpPr>
        <p:spPr>
          <a:xfrm>
            <a:off x="2399982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89569-3C3A-468D-8685-C734FFDA3646}"/>
              </a:ext>
            </a:extLst>
          </p:cNvPr>
          <p:cNvSpPr/>
          <p:nvPr/>
        </p:nvSpPr>
        <p:spPr>
          <a:xfrm>
            <a:off x="2915211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EE9B52-E5E4-4520-A10D-6380DBA2ED53}"/>
              </a:ext>
            </a:extLst>
          </p:cNvPr>
          <p:cNvSpPr/>
          <p:nvPr/>
        </p:nvSpPr>
        <p:spPr>
          <a:xfrm>
            <a:off x="339068" y="509010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F91BC1-8595-4B6A-9A6D-268C731C9927}"/>
              </a:ext>
            </a:extLst>
          </p:cNvPr>
          <p:cNvSpPr/>
          <p:nvPr/>
        </p:nvSpPr>
        <p:spPr>
          <a:xfrm>
            <a:off x="854297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C33B6E-32B3-49E8-AB77-48721C56E70C}"/>
              </a:ext>
            </a:extLst>
          </p:cNvPr>
          <p:cNvSpPr/>
          <p:nvPr/>
        </p:nvSpPr>
        <p:spPr>
          <a:xfrm>
            <a:off x="1369526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9CB1B-80C5-4058-94C5-D697B1144B85}"/>
              </a:ext>
            </a:extLst>
          </p:cNvPr>
          <p:cNvSpPr/>
          <p:nvPr/>
        </p:nvSpPr>
        <p:spPr>
          <a:xfrm>
            <a:off x="339067" y="55936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47E505-F7D2-466E-B78B-D84E060D367F}"/>
              </a:ext>
            </a:extLst>
          </p:cNvPr>
          <p:cNvSpPr/>
          <p:nvPr/>
        </p:nvSpPr>
        <p:spPr>
          <a:xfrm>
            <a:off x="854296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3011B-5C0C-4480-AE5B-7B1C68392506}"/>
              </a:ext>
            </a:extLst>
          </p:cNvPr>
          <p:cNvSpPr/>
          <p:nvPr/>
        </p:nvSpPr>
        <p:spPr>
          <a:xfrm>
            <a:off x="1369525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0592A9-48C6-4393-B0F5-F984D5F4944A}"/>
              </a:ext>
            </a:extLst>
          </p:cNvPr>
          <p:cNvSpPr/>
          <p:nvPr/>
        </p:nvSpPr>
        <p:spPr>
          <a:xfrm>
            <a:off x="1884754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9D3EDD-26C7-4BAD-B04D-DC83CE5C6AD1}"/>
              </a:ext>
            </a:extLst>
          </p:cNvPr>
          <p:cNvSpPr/>
          <p:nvPr/>
        </p:nvSpPr>
        <p:spPr>
          <a:xfrm>
            <a:off x="2399983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4A3141-B908-4985-97F4-8833294A79A0}"/>
              </a:ext>
            </a:extLst>
          </p:cNvPr>
          <p:cNvSpPr/>
          <p:nvPr/>
        </p:nvSpPr>
        <p:spPr>
          <a:xfrm>
            <a:off x="2915212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FC0A8D-9D1A-416B-81CF-BAF3EBC739D9}"/>
              </a:ext>
            </a:extLst>
          </p:cNvPr>
          <p:cNvSpPr/>
          <p:nvPr/>
        </p:nvSpPr>
        <p:spPr>
          <a:xfrm>
            <a:off x="1884753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12DCD8-3884-4D75-8C14-782227245539}"/>
              </a:ext>
            </a:extLst>
          </p:cNvPr>
          <p:cNvSpPr/>
          <p:nvPr/>
        </p:nvSpPr>
        <p:spPr>
          <a:xfrm>
            <a:off x="2399982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07AC03-0F3A-4816-946F-84E247D7AF51}"/>
              </a:ext>
            </a:extLst>
          </p:cNvPr>
          <p:cNvSpPr/>
          <p:nvPr/>
        </p:nvSpPr>
        <p:spPr>
          <a:xfrm>
            <a:off x="2915211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06502D-42E9-4AFA-8D53-FAF6BC7E49D6}"/>
              </a:ext>
            </a:extLst>
          </p:cNvPr>
          <p:cNvGrpSpPr/>
          <p:nvPr/>
        </p:nvGrpSpPr>
        <p:grpSpPr>
          <a:xfrm>
            <a:off x="854295" y="357217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CF1965-4895-4F70-BD18-E8C9B0FA9F7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877035-4162-412C-BE83-6720F4470AE6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3F35436-3976-4C57-8011-52C90F593567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64D186-E55B-4E85-AD84-2E51C2266259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4DCD07-9676-4C33-8068-0DBAB1F461BC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7CBEF8-D7E9-4E7E-AA27-383FD324598D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BC83C7-2698-45CC-B3E4-8CFD353E8C2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1E2973-4E69-4375-AC97-0223424EDC34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ABF5246-B8EA-4400-956B-D34122EE6B4B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E4506BA-8728-4317-ABDD-97480C40C769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19ECD65-8F52-439E-BBB8-FBD2CA425451}"/>
              </a:ext>
            </a:extLst>
          </p:cNvPr>
          <p:cNvSpPr txBox="1"/>
          <p:nvPr/>
        </p:nvSpPr>
        <p:spPr>
          <a:xfrm>
            <a:off x="279308" y="1690689"/>
            <a:ext cx="858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#input channels can be greater than one</a:t>
            </a:r>
          </a:p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forget you learned the difference between convolution and cross-correlation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D510A7-C6F4-4972-9470-1A60495BF89B}"/>
              </a:ext>
            </a:extLst>
          </p:cNvPr>
          <p:cNvSpPr txBox="1"/>
          <p:nvPr/>
        </p:nvSpPr>
        <p:spPr>
          <a:xfrm>
            <a:off x="3707934" y="3933932"/>
            <a:ext cx="534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Output[1,2]</a:t>
            </a:r>
          </a:p>
          <a:p>
            <a:pPr algn="ctr"/>
            <a:r>
              <a:rPr lang="en-US" sz="3200" dirty="0"/>
              <a:t>= I[1,2]*F[1,1] + I[1,3]*F[1,2] + … + I[3,4]*F[3,3]</a:t>
            </a:r>
          </a:p>
        </p:txBody>
      </p:sp>
    </p:spTree>
    <p:extLst>
      <p:ext uri="{BB962C8B-B14F-4D97-AF65-F5344CB8AC3E}">
        <p14:creationId xmlns:p14="http://schemas.microsoft.com/office/powerpoint/2010/main" val="35849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57EB-BE4E-415F-A045-67195016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711C5-E314-4A9E-8F61-E2E8532B9892}"/>
              </a:ext>
            </a:extLst>
          </p:cNvPr>
          <p:cNvSpPr txBox="1"/>
          <p:nvPr/>
        </p:nvSpPr>
        <p:spPr>
          <a:xfrm>
            <a:off x="279308" y="1579100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B3281310-CB10-4914-9D58-A7F64763B13E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1">
            <a:extLst>
              <a:ext uri="{FF2B5EF4-FFF2-40B4-BE49-F238E27FC236}">
                <a16:creationId xmlns:a16="http://schemas.microsoft.com/office/drawing/2014/main" id="{7F7A248B-8973-4BA2-87E2-C2341D72BE73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6" name="Shape 272">
            <a:extLst>
              <a:ext uri="{FF2B5EF4-FFF2-40B4-BE49-F238E27FC236}">
                <a16:creationId xmlns:a16="http://schemas.microsoft.com/office/drawing/2014/main" id="{FC6C213D-A81E-488B-BDEA-C57EA6704CD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3">
            <a:extLst>
              <a:ext uri="{FF2B5EF4-FFF2-40B4-BE49-F238E27FC236}">
                <a16:creationId xmlns:a16="http://schemas.microsoft.com/office/drawing/2014/main" id="{FA5559F5-EA4B-440B-8D9C-2BDE327D3EE1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8" name="Shape 274">
            <a:extLst>
              <a:ext uri="{FF2B5EF4-FFF2-40B4-BE49-F238E27FC236}">
                <a16:creationId xmlns:a16="http://schemas.microsoft.com/office/drawing/2014/main" id="{7676E00B-4D7C-40D2-8AF7-03437AE7C82B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75">
            <a:extLst>
              <a:ext uri="{FF2B5EF4-FFF2-40B4-BE49-F238E27FC236}">
                <a16:creationId xmlns:a16="http://schemas.microsoft.com/office/drawing/2014/main" id="{E56FF555-3B36-4A07-89E8-74FF84D92E0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276">
            <a:extLst>
              <a:ext uri="{FF2B5EF4-FFF2-40B4-BE49-F238E27FC236}">
                <a16:creationId xmlns:a16="http://schemas.microsoft.com/office/drawing/2014/main" id="{1A5B7622-66AA-4155-A235-9C5BE60309F7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78">
            <a:extLst>
              <a:ext uri="{FF2B5EF4-FFF2-40B4-BE49-F238E27FC236}">
                <a16:creationId xmlns:a16="http://schemas.microsoft.com/office/drawing/2014/main" id="{3831D2DD-5C49-457A-93AB-92CC19525ED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9">
            <a:extLst>
              <a:ext uri="{FF2B5EF4-FFF2-40B4-BE49-F238E27FC236}">
                <a16:creationId xmlns:a16="http://schemas.microsoft.com/office/drawing/2014/main" id="{76512F41-BC92-4DEB-BD06-C89102C9879F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80">
            <a:extLst>
              <a:ext uri="{FF2B5EF4-FFF2-40B4-BE49-F238E27FC236}">
                <a16:creationId xmlns:a16="http://schemas.microsoft.com/office/drawing/2014/main" id="{A463F934-A775-4D2C-AFBD-6769CD1EC606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BA2F5E-E9A3-4606-AC21-A4D1330C7B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030F49-43E0-434D-9AFE-3C7B761AE398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F7A9B8-6B13-477D-A914-E280AC0A1DC5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71AEC8-45C8-40EE-AC23-0EB7C70F691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2750DF-B867-40CF-9A22-D4EEA68B7A4D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1C856F-91C4-4D03-B80A-5D47569A5C91}"/>
              </a:ext>
            </a:extLst>
          </p:cNvPr>
          <p:cNvSpPr txBox="1"/>
          <p:nvPr/>
        </p:nvSpPr>
        <p:spPr>
          <a:xfrm>
            <a:off x="4621882" y="4610153"/>
            <a:ext cx="452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One filter not very useful by itself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ED15D8-FBA8-4456-BB3E-CE855765B59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706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3213-ED65-4784-9C17-143A1FC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18BB4-D8F0-4FAA-AA59-2F730B20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" y="3749665"/>
            <a:ext cx="3225969" cy="2091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71D6F-5258-4D7E-96DE-10C72BE45F49}"/>
              </a:ext>
            </a:extLst>
          </p:cNvPr>
          <p:cNvSpPr txBox="1"/>
          <p:nvPr/>
        </p:nvSpPr>
        <p:spPr>
          <a:xfrm>
            <a:off x="279308" y="1346884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You’ve already seen this before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3AE2-87C0-4E9A-BC36-D8192986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5" y="3236021"/>
            <a:ext cx="2423718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CED36-A2C2-4132-932A-AAB6E0B26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6" y="4921496"/>
            <a:ext cx="2423719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4DF86C-903E-4809-B7CF-B55808EB20A8}"/>
              </a:ext>
            </a:extLst>
          </p:cNvPr>
          <p:cNvSpPr txBox="1"/>
          <p:nvPr/>
        </p:nvSpPr>
        <p:spPr>
          <a:xfrm>
            <a:off x="279308" y="1931659"/>
            <a:ext cx="322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Input: 400x600x1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D498D-E9B7-4B0E-8B16-EF52EFFE0C97}"/>
              </a:ext>
            </a:extLst>
          </p:cNvPr>
          <p:cNvSpPr txBox="1"/>
          <p:nvPr/>
        </p:nvSpPr>
        <p:spPr>
          <a:xfrm>
            <a:off x="4810761" y="1931659"/>
            <a:ext cx="3930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Output:</a:t>
            </a:r>
          </a:p>
          <a:p>
            <a:pPr algn="ctr"/>
            <a:r>
              <a:rPr lang="en-US" sz="3200" dirty="0"/>
              <a:t>400x600x2</a:t>
            </a:r>
          </a:p>
        </p:txBody>
      </p:sp>
    </p:spTree>
    <p:extLst>
      <p:ext uri="{BB962C8B-B14F-4D97-AF65-F5344CB8AC3E}">
        <p14:creationId xmlns:p14="http://schemas.microsoft.com/office/powerpoint/2010/main" val="2995660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A30-1CE4-4F39-80EF-002A3A62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Shape 289">
            <a:extLst>
              <a:ext uri="{FF2B5EF4-FFF2-40B4-BE49-F238E27FC236}">
                <a16:creationId xmlns:a16="http://schemas.microsoft.com/office/drawing/2014/main" id="{57151DF7-1AD1-4930-BCA0-81D39D88057D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93">
            <a:extLst>
              <a:ext uri="{FF2B5EF4-FFF2-40B4-BE49-F238E27FC236}">
                <a16:creationId xmlns:a16="http://schemas.microsoft.com/office/drawing/2014/main" id="{485D06A5-4E67-42C2-94C2-EAB003716458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94">
            <a:extLst>
              <a:ext uri="{FF2B5EF4-FFF2-40B4-BE49-F238E27FC236}">
                <a16:creationId xmlns:a16="http://schemas.microsoft.com/office/drawing/2014/main" id="{F4CC31E2-8F12-4E48-9A08-E752BC123741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95">
            <a:extLst>
              <a:ext uri="{FF2B5EF4-FFF2-40B4-BE49-F238E27FC236}">
                <a16:creationId xmlns:a16="http://schemas.microsoft.com/office/drawing/2014/main" id="{8F8B3C9A-15C0-49DD-9BE9-A88AFF9365C1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96">
            <a:extLst>
              <a:ext uri="{FF2B5EF4-FFF2-40B4-BE49-F238E27FC236}">
                <a16:creationId xmlns:a16="http://schemas.microsoft.com/office/drawing/2014/main" id="{8D2C992D-7C8E-469A-B64D-4E254FAD4478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99">
            <a:extLst>
              <a:ext uri="{FF2B5EF4-FFF2-40B4-BE49-F238E27FC236}">
                <a16:creationId xmlns:a16="http://schemas.microsoft.com/office/drawing/2014/main" id="{B10D9383-1EC1-4D4B-9AA5-797D621057E6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hape 307">
            <a:extLst>
              <a:ext uri="{FF2B5EF4-FFF2-40B4-BE49-F238E27FC236}">
                <a16:creationId xmlns:a16="http://schemas.microsoft.com/office/drawing/2014/main" id="{F37E3AC5-5D01-4B2B-8B3E-F8521FE0B3A2}"/>
              </a:ext>
            </a:extLst>
          </p:cNvPr>
          <p:cNvCxnSpPr/>
          <p:nvPr/>
        </p:nvCxnSpPr>
        <p:spPr>
          <a:xfrm>
            <a:off x="2864050" y="3574720"/>
            <a:ext cx="1773000" cy="0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271">
            <a:extLst>
              <a:ext uri="{FF2B5EF4-FFF2-40B4-BE49-F238E27FC236}">
                <a16:creationId xmlns:a16="http://schemas.microsoft.com/office/drawing/2014/main" id="{861EFE6A-4A63-4AB0-811C-E9689BC2B011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8" name="Shape 272">
            <a:extLst>
              <a:ext uri="{FF2B5EF4-FFF2-40B4-BE49-F238E27FC236}">
                <a16:creationId xmlns:a16="http://schemas.microsoft.com/office/drawing/2014/main" id="{25DCD56B-D772-49C8-9793-87D90B438D8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9" name="Shape 273">
            <a:extLst>
              <a:ext uri="{FF2B5EF4-FFF2-40B4-BE49-F238E27FC236}">
                <a16:creationId xmlns:a16="http://schemas.microsoft.com/office/drawing/2014/main" id="{3E8D782B-5315-4567-A018-41DBD1A0EB7E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40" name="Shape 274">
            <a:extLst>
              <a:ext uri="{FF2B5EF4-FFF2-40B4-BE49-F238E27FC236}">
                <a16:creationId xmlns:a16="http://schemas.microsoft.com/office/drawing/2014/main" id="{E5D2B5C0-3E6E-4C68-8C3E-049741F6B1B5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275">
            <a:extLst>
              <a:ext uri="{FF2B5EF4-FFF2-40B4-BE49-F238E27FC236}">
                <a16:creationId xmlns:a16="http://schemas.microsoft.com/office/drawing/2014/main" id="{21112535-B392-4BEE-BD63-6DA5F54257C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276">
            <a:extLst>
              <a:ext uri="{FF2B5EF4-FFF2-40B4-BE49-F238E27FC236}">
                <a16:creationId xmlns:a16="http://schemas.microsoft.com/office/drawing/2014/main" id="{4EB81B0B-8779-4BB8-A144-9126676CF273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" name="Shape 278">
            <a:extLst>
              <a:ext uri="{FF2B5EF4-FFF2-40B4-BE49-F238E27FC236}">
                <a16:creationId xmlns:a16="http://schemas.microsoft.com/office/drawing/2014/main" id="{08FD20EE-56AF-4D9F-A634-5FA1215B7FBE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4" name="Shape 279">
            <a:extLst>
              <a:ext uri="{FF2B5EF4-FFF2-40B4-BE49-F238E27FC236}">
                <a16:creationId xmlns:a16="http://schemas.microsoft.com/office/drawing/2014/main" id="{C0807097-15BB-4185-BC85-A4DAF25905BC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" name="Shape 280">
            <a:extLst>
              <a:ext uri="{FF2B5EF4-FFF2-40B4-BE49-F238E27FC236}">
                <a16:creationId xmlns:a16="http://schemas.microsoft.com/office/drawing/2014/main" id="{1A85A5B4-C89F-4ED2-8475-D7706200C7A2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0E36FA-433D-47EE-BF69-4D7E955F13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415C2D-45C2-433C-BBC8-113B834C216D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974AEC-A73D-457B-9F82-F127FD7FF37A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CB6590-3629-4E3C-AE22-ED518E3E103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4A5371-224D-431A-ACAA-BFCF27510D79}"/>
              </a:ext>
            </a:extLst>
          </p:cNvPr>
          <p:cNvSpPr txBox="1"/>
          <p:nvPr/>
        </p:nvSpPr>
        <p:spPr>
          <a:xfrm>
            <a:off x="2775400" y="2598528"/>
            <a:ext cx="195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Depth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Dimension</a:t>
            </a:r>
          </a:p>
        </p:txBody>
      </p:sp>
      <p:cxnSp>
        <p:nvCxnSpPr>
          <p:cNvPr id="54" name="Shape 307">
            <a:extLst>
              <a:ext uri="{FF2B5EF4-FFF2-40B4-BE49-F238E27FC236}">
                <a16:creationId xmlns:a16="http://schemas.microsoft.com/office/drawing/2014/main" id="{1E3D186E-D78C-48C4-BEC6-7B28D9C5A19F}"/>
              </a:ext>
            </a:extLst>
          </p:cNvPr>
          <p:cNvCxnSpPr/>
          <p:nvPr/>
        </p:nvCxnSpPr>
        <p:spPr>
          <a:xfrm>
            <a:off x="2686164" y="4814590"/>
            <a:ext cx="1773000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272">
            <a:extLst>
              <a:ext uri="{FF2B5EF4-FFF2-40B4-BE49-F238E27FC236}">
                <a16:creationId xmlns:a16="http://schemas.microsoft.com/office/drawing/2014/main" id="{4F9EEFCD-3663-4C1B-AD16-746CE163CC5E}"/>
              </a:ext>
            </a:extLst>
          </p:cNvPr>
          <p:cNvSpPr txBox="1"/>
          <p:nvPr/>
        </p:nvSpPr>
        <p:spPr>
          <a:xfrm>
            <a:off x="2734007" y="4883899"/>
            <a:ext cx="1773000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200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4317A6-0271-43B7-9609-469007D7F8C9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ECC64E-F219-47A5-9500-1DEE9041C6F6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3C8AC9-896D-4B0D-9A7D-115EEBF30467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821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34DB-BD68-407C-901B-4330DA38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24" name="Shape 289">
            <a:extLst>
              <a:ext uri="{FF2B5EF4-FFF2-40B4-BE49-F238E27FC236}">
                <a16:creationId xmlns:a16="http://schemas.microsoft.com/office/drawing/2014/main" id="{2A5B52B9-71AF-4A34-A2A6-F1ECC20627F3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93">
            <a:extLst>
              <a:ext uri="{FF2B5EF4-FFF2-40B4-BE49-F238E27FC236}">
                <a16:creationId xmlns:a16="http://schemas.microsoft.com/office/drawing/2014/main" id="{47B83E3A-25A7-4E4A-93BF-99B64EE78F19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94">
            <a:extLst>
              <a:ext uri="{FF2B5EF4-FFF2-40B4-BE49-F238E27FC236}">
                <a16:creationId xmlns:a16="http://schemas.microsoft.com/office/drawing/2014/main" id="{468CAE4D-5BDA-469D-90C4-DA7C77D2AD57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95">
            <a:extLst>
              <a:ext uri="{FF2B5EF4-FFF2-40B4-BE49-F238E27FC236}">
                <a16:creationId xmlns:a16="http://schemas.microsoft.com/office/drawing/2014/main" id="{0FAECBF2-380B-4BE0-9FB8-2B09828776FC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96">
            <a:extLst>
              <a:ext uri="{FF2B5EF4-FFF2-40B4-BE49-F238E27FC236}">
                <a16:creationId xmlns:a16="http://schemas.microsoft.com/office/drawing/2014/main" id="{FE96DA78-EBD6-4A67-9D67-D449153D4DF4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9">
            <a:extLst>
              <a:ext uri="{FF2B5EF4-FFF2-40B4-BE49-F238E27FC236}">
                <a16:creationId xmlns:a16="http://schemas.microsoft.com/office/drawing/2014/main" id="{EF80CC42-4F9B-45A2-95ED-571BD1F93274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271">
            <a:extLst>
              <a:ext uri="{FF2B5EF4-FFF2-40B4-BE49-F238E27FC236}">
                <a16:creationId xmlns:a16="http://schemas.microsoft.com/office/drawing/2014/main" id="{919FB14F-4517-4469-9019-D5CB36C9E8B2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2" name="Shape 272">
            <a:extLst>
              <a:ext uri="{FF2B5EF4-FFF2-40B4-BE49-F238E27FC236}">
                <a16:creationId xmlns:a16="http://schemas.microsoft.com/office/drawing/2014/main" id="{B2102569-FEF8-4FF0-827C-06A91ED91B6C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3" name="Shape 273">
            <a:extLst>
              <a:ext uri="{FF2B5EF4-FFF2-40B4-BE49-F238E27FC236}">
                <a16:creationId xmlns:a16="http://schemas.microsoft.com/office/drawing/2014/main" id="{7D6F0083-0A19-4D31-B273-13B591935854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34" name="Shape 274">
            <a:extLst>
              <a:ext uri="{FF2B5EF4-FFF2-40B4-BE49-F238E27FC236}">
                <a16:creationId xmlns:a16="http://schemas.microsoft.com/office/drawing/2014/main" id="{F1BA00AD-68AE-4DB8-A91D-DD36DB5624A1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275">
            <a:extLst>
              <a:ext uri="{FF2B5EF4-FFF2-40B4-BE49-F238E27FC236}">
                <a16:creationId xmlns:a16="http://schemas.microsoft.com/office/drawing/2014/main" id="{E48C51DC-5981-466C-84E6-65700D1B39AA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276">
            <a:extLst>
              <a:ext uri="{FF2B5EF4-FFF2-40B4-BE49-F238E27FC236}">
                <a16:creationId xmlns:a16="http://schemas.microsoft.com/office/drawing/2014/main" id="{44C9FB01-2F2E-4629-BF42-5CA75F317A1A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278">
            <a:extLst>
              <a:ext uri="{FF2B5EF4-FFF2-40B4-BE49-F238E27FC236}">
                <a16:creationId xmlns:a16="http://schemas.microsoft.com/office/drawing/2014/main" id="{A5127833-A021-455C-8A0D-E3C098A004E5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279">
            <a:extLst>
              <a:ext uri="{FF2B5EF4-FFF2-40B4-BE49-F238E27FC236}">
                <a16:creationId xmlns:a16="http://schemas.microsoft.com/office/drawing/2014/main" id="{EE3E4531-6227-451D-B418-0F434A19914B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280">
            <a:extLst>
              <a:ext uri="{FF2B5EF4-FFF2-40B4-BE49-F238E27FC236}">
                <a16:creationId xmlns:a16="http://schemas.microsoft.com/office/drawing/2014/main" id="{937E6348-2C4D-4AA3-BC09-67BED487505B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204D3D-37FA-45D1-A0FE-64712403835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5E014C-58C8-4477-B5FA-587009531187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B4C9E-B110-44B0-9368-333932FD688B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C6AACF3-4122-4B7F-A296-3D1FB2C24A99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47" name="Shape 333">
            <a:extLst>
              <a:ext uri="{FF2B5EF4-FFF2-40B4-BE49-F238E27FC236}">
                <a16:creationId xmlns:a16="http://schemas.microsoft.com/office/drawing/2014/main" id="{ADED5B11-9D9F-4DC3-8418-041E37205BDD}"/>
              </a:ext>
            </a:extLst>
          </p:cNvPr>
          <p:cNvSpPr/>
          <p:nvPr/>
        </p:nvSpPr>
        <p:spPr>
          <a:xfrm>
            <a:off x="2031875" y="2290706"/>
            <a:ext cx="2850600" cy="38006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AC414D-8A9C-4ADE-BAF4-DF6A8FF489A2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944140-0C5A-4928-AE55-7B145BB51873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dirty="0">
                <a:latin typeface="+mj-lt"/>
              </a:rPr>
              <a:t>How big is the output?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D0E64B-FD7B-45DB-BA3E-05210871A22F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7738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9F53-5F53-4BC7-A089-05E8E9B7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Convnet, Summarized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D9F41-03D4-4FAD-BAB7-A1316FC4752E}"/>
              </a:ext>
            </a:extLst>
          </p:cNvPr>
          <p:cNvSpPr txBox="1"/>
          <p:nvPr/>
        </p:nvSpPr>
        <p:spPr>
          <a:xfrm>
            <a:off x="47235" y="1987804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Neural net: </a:t>
            </a:r>
          </a:p>
          <a:p>
            <a:pPr algn="ctr"/>
            <a:r>
              <a:rPr lang="en-US" sz="2800" dirty="0"/>
              <a:t>series of matrix-multiplies parameterized by </a:t>
            </a:r>
            <a:r>
              <a:rPr lang="en-US" sz="2800" b="1" dirty="0" err="1"/>
              <a:t>W</a:t>
            </a:r>
            <a:r>
              <a:rPr lang="en-US" sz="2800" dirty="0" err="1"/>
              <a:t>,</a:t>
            </a:r>
            <a:r>
              <a:rPr lang="en-US" sz="2800" b="1" dirty="0" err="1"/>
              <a:t>b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dirty="0"/>
              <a:t>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EC5261-01A2-4F24-9B8B-73A78F23C33E}"/>
              </a:ext>
            </a:extLst>
          </p:cNvPr>
          <p:cNvGrpSpPr/>
          <p:nvPr/>
        </p:nvGrpSpPr>
        <p:grpSpPr>
          <a:xfrm>
            <a:off x="748874" y="5159099"/>
            <a:ext cx="2280164" cy="1254824"/>
            <a:chOff x="354591" y="5159099"/>
            <a:chExt cx="2280164" cy="1254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3EDF95-7977-4C6A-977B-DD873F29EBD1}"/>
                </a:ext>
              </a:extLst>
            </p:cNvPr>
            <p:cNvSpPr/>
            <p:nvPr/>
          </p:nvSpPr>
          <p:spPr>
            <a:xfrm>
              <a:off x="354591" y="5587087"/>
              <a:ext cx="191111" cy="3988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5DBF1-5BAA-400F-8AA6-D4DB2377623A}"/>
                </a:ext>
              </a:extLst>
            </p:cNvPr>
            <p:cNvSpPr/>
            <p:nvPr/>
          </p:nvSpPr>
          <p:spPr>
            <a:xfrm>
              <a:off x="10324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CEA8072-C498-4F89-9159-06C3247BA93D}"/>
                </a:ext>
              </a:extLst>
            </p:cNvPr>
            <p:cNvCxnSpPr/>
            <p:nvPr/>
          </p:nvCxnSpPr>
          <p:spPr>
            <a:xfrm>
              <a:off x="6128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EB7F3B-2F7C-412B-A419-BB040F1CAE8D}"/>
                </a:ext>
              </a:extLst>
            </p:cNvPr>
            <p:cNvSpPr/>
            <p:nvPr/>
          </p:nvSpPr>
          <p:spPr>
            <a:xfrm>
              <a:off x="16872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5DC5B8-47A1-4BF2-B7C8-30C0E92A01F3}"/>
                </a:ext>
              </a:extLst>
            </p:cNvPr>
            <p:cNvCxnSpPr/>
            <p:nvPr/>
          </p:nvCxnSpPr>
          <p:spPr>
            <a:xfrm>
              <a:off x="12676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EAF20-FF1A-4C4B-80CC-96C2EE69005D}"/>
                </a:ext>
              </a:extLst>
            </p:cNvPr>
            <p:cNvSpPr/>
            <p:nvPr/>
          </p:nvSpPr>
          <p:spPr>
            <a:xfrm>
              <a:off x="2443643" y="5315127"/>
              <a:ext cx="191112" cy="942768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CFB2BE-8B14-4AE3-9781-04204C28FC71}"/>
                </a:ext>
              </a:extLst>
            </p:cNvPr>
            <p:cNvCxnSpPr/>
            <p:nvPr/>
          </p:nvCxnSpPr>
          <p:spPr>
            <a:xfrm>
              <a:off x="2024021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4EA2F5-D1A1-4062-B7CC-9A2BF3C9602C}"/>
              </a:ext>
            </a:extLst>
          </p:cNvPr>
          <p:cNvSpPr txBox="1"/>
          <p:nvPr/>
        </p:nvSpPr>
        <p:spPr>
          <a:xfrm>
            <a:off x="4572000" y="1987803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Convnet: </a:t>
            </a:r>
          </a:p>
          <a:p>
            <a:pPr algn="ctr"/>
            <a:r>
              <a:rPr lang="en-US" sz="2800" dirty="0"/>
              <a:t>series of convolutions parameterized by </a:t>
            </a:r>
            <a:r>
              <a:rPr lang="en-US" sz="2800" b="1" dirty="0" err="1"/>
              <a:t>F,b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dirty="0"/>
              <a:t> 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6728A8-B670-4D12-A288-9AE514840252}"/>
              </a:ext>
            </a:extLst>
          </p:cNvPr>
          <p:cNvGrpSpPr/>
          <p:nvPr/>
        </p:nvGrpSpPr>
        <p:grpSpPr>
          <a:xfrm>
            <a:off x="5001379" y="5305020"/>
            <a:ext cx="1236577" cy="951099"/>
            <a:chOff x="6536438" y="2871455"/>
            <a:chExt cx="2053235" cy="1579222"/>
          </a:xfrm>
        </p:grpSpPr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EAC7D640-CD3E-4FF8-A595-BDCC9B0B92F5}"/>
                </a:ext>
              </a:extLst>
            </p:cNvPr>
            <p:cNvSpPr/>
            <p:nvPr/>
          </p:nvSpPr>
          <p:spPr>
            <a:xfrm>
              <a:off x="6536439" y="2871455"/>
              <a:ext cx="2053234" cy="1579222"/>
            </a:xfrm>
            <a:prstGeom prst="cube">
              <a:avLst>
                <a:gd name="adj" fmla="val 95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C196C8-01CA-4CAF-97FD-39FB45DE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438" y="3010981"/>
              <a:ext cx="1919595" cy="1439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3" name="Cube 22">
            <a:extLst>
              <a:ext uri="{FF2B5EF4-FFF2-40B4-BE49-F238E27FC236}">
                <a16:creationId xmlns:a16="http://schemas.microsoft.com/office/drawing/2014/main" id="{F194E1F8-E0E0-44A1-AA61-522BCAE67466}"/>
              </a:ext>
            </a:extLst>
          </p:cNvPr>
          <p:cNvSpPr/>
          <p:nvPr/>
        </p:nvSpPr>
        <p:spPr>
          <a:xfrm>
            <a:off x="6852231" y="5518960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992A69F-C9B9-4FB3-BB50-B431C5088DED}"/>
              </a:ext>
            </a:extLst>
          </p:cNvPr>
          <p:cNvSpPr/>
          <p:nvPr/>
        </p:nvSpPr>
        <p:spPr>
          <a:xfrm>
            <a:off x="8146776" y="5537277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66EF4-8365-40EB-8182-97E74763376D}"/>
              </a:ext>
            </a:extLst>
          </p:cNvPr>
          <p:cNvCxnSpPr/>
          <p:nvPr/>
        </p:nvCxnSpPr>
        <p:spPr>
          <a:xfrm>
            <a:off x="7659148" y="5780570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9E9C41-CFF5-4890-BAD7-EF119A887CDD}"/>
              </a:ext>
            </a:extLst>
          </p:cNvPr>
          <p:cNvCxnSpPr/>
          <p:nvPr/>
        </p:nvCxnSpPr>
        <p:spPr>
          <a:xfrm>
            <a:off x="6364605" y="5763297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68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AAA8BEA-BD1D-4387-A164-79B5B5764BDE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Warmup: how big is the output spatially?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0F03F9-883E-4320-87DA-B83D10635EC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890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D75F993-2522-4DB8-A831-2DB83B7275F5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61C6C9-ADF8-46AF-83A7-312B89730787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31A54B-8EA9-474A-A0D5-FBF58FEFA3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937118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45586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EB51EC-A463-4F8E-BC22-57F7266253D4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D8B5A5-4D82-4050-9523-E89DC94174F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314310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2466433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0FA079-A81E-4007-93E6-15C800B38C78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987058-0B84-4B3B-B60F-7E66E946CC6A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CF76E9-A24A-42E2-B3D5-A577BF8874F7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50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1540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1D5E64-02FE-46D8-A0C7-AE0316AE408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778103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97109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4D3DC8-91A2-4AAB-BE2E-FB31B946FFC9}"/>
              </a:ext>
            </a:extLst>
          </p:cNvPr>
          <p:cNvSpPr txBox="1"/>
          <p:nvPr/>
        </p:nvSpPr>
        <p:spPr>
          <a:xfrm>
            <a:off x="4504888" y="5234693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3 convolution:</a:t>
            </a:r>
          </a:p>
          <a:p>
            <a:pPr algn="ctr"/>
            <a:r>
              <a:rPr lang="en-US" sz="3200" dirty="0"/>
              <a:t>Doesn’t work!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584A04-BAEB-4EEC-9079-E5FD938BD80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7702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6892-4657-4DFF-BAAD-0BEA945D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AF282E-35BD-4BE6-863C-E1203A76F55E}"/>
              </a:ext>
            </a:extLst>
          </p:cNvPr>
          <p:cNvGrpSpPr/>
          <p:nvPr/>
        </p:nvGrpSpPr>
        <p:grpSpPr>
          <a:xfrm>
            <a:off x="3883244" y="2917468"/>
            <a:ext cx="4848455" cy="1030176"/>
            <a:chOff x="3883244" y="2505766"/>
            <a:chExt cx="4848455" cy="10301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147054-6527-46C3-8704-6C2D571B4A9D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5FAF8-A042-488F-9736-F373903900E1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700370A0-C02B-4489-A226-32D0D54C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B17EFB33-E09D-45CB-92DB-563BFCE5CEDC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742466F5-A55B-40A6-8491-0C9E9C9E7BDA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B891DB1-93BF-4F22-ADE6-BE36CD5EAE5C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0C5AB14-C32A-4542-8322-BE37BBC955D3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4788D2F-18F0-47B4-BA54-CF76F4D49574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9469E25-1C77-4F4A-BAF4-764D71F76DDD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C57D2-4434-46B8-B743-ABC684397B76}"/>
              </a:ext>
            </a:extLst>
          </p:cNvPr>
          <p:cNvGrpSpPr/>
          <p:nvPr/>
        </p:nvGrpSpPr>
        <p:grpSpPr>
          <a:xfrm>
            <a:off x="3883244" y="5476668"/>
            <a:ext cx="4848455" cy="986110"/>
            <a:chOff x="3883244" y="5064966"/>
            <a:chExt cx="4848455" cy="986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F23E3-0540-49F0-A74F-83E8535D9246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D433C79-E9DF-4592-A6A2-65F6F18A3C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97D54-E5E4-4D01-BA39-A1E2011CDB61}"/>
              </a:ext>
            </a:extLst>
          </p:cNvPr>
          <p:cNvGrpSpPr/>
          <p:nvPr/>
        </p:nvGrpSpPr>
        <p:grpSpPr>
          <a:xfrm>
            <a:off x="72878" y="3120499"/>
            <a:ext cx="3477762" cy="3372375"/>
            <a:chOff x="72878" y="2340528"/>
            <a:chExt cx="3477762" cy="3372375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BBAC553F-ABD7-4233-9A69-507DD3AB8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26F5C63C-B908-439B-9D9F-F5F3F53F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AE95FCE-420E-47B6-B47C-CC41F65A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AD309DF-BBD1-4554-9B93-1236E588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EB9A54C2-A014-44EA-9BCF-249B67499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5D3CFB3-ED87-4547-ABCF-EE3D86EA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C4F77E5-057F-42F1-A15C-D49262A7F6EA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94AA0DD-1975-4E9C-B43E-44214C8D5E9E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CD13577-4867-4D10-8858-6BB60ED902F7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67FA62-A3F4-49AF-8258-634FF7AD9B46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D42B2A5-FEF8-47B0-B954-A0A1F88D5E3A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8CA9530-E2DE-42A7-BC40-3E4121900959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DDADAB3-83D9-43EA-96FB-32B6B6CAA472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61261922-7488-4A9C-ADAF-20544C51F72E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433C9F5-0F62-4593-94E6-5D96AADB7CCC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FB58A6-00C4-4A51-A317-8C8D9EF2C690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EC245D9-E747-44F8-AA7A-A56BF2ED16FE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B1D7096-CF8E-4C9E-970C-7FD623B98425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0803D6-19AA-4D39-9FAB-F0514C9AF08B}"/>
              </a:ext>
            </a:extLst>
          </p:cNvPr>
          <p:cNvGrpSpPr/>
          <p:nvPr/>
        </p:nvGrpSpPr>
        <p:grpSpPr>
          <a:xfrm>
            <a:off x="3883244" y="4195337"/>
            <a:ext cx="4848455" cy="1033638"/>
            <a:chOff x="3883244" y="3824236"/>
            <a:chExt cx="4848455" cy="103363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14ED37-D563-4072-8D93-2FB1274521DE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E2EC21-701F-4FC4-894C-DB71A57D1667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C2563DD2-6BD5-48F3-8F82-0F929EB3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5EF5D2D5-6205-434A-ADCB-642F65FE8E36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E30BAC4A-6E64-4E1F-B93F-ECBE2FFD65EE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8AFE95D-0428-442F-9F1F-D283A572B6EF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E16CFE7B-9614-4DF3-A48E-31793790B102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33BCF579-3B36-4C3C-9EF1-900C8331AB15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13E3EEB-3988-4E31-B273-B0A72CEDE4E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85B6631-3BCA-4502-A00E-DFB1901C256E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Zero padding is extremely common, although other forms of padding do happen</a:t>
            </a:r>
          </a:p>
        </p:txBody>
      </p:sp>
    </p:spTree>
    <p:extLst>
      <p:ext uri="{BB962C8B-B14F-4D97-AF65-F5344CB8AC3E}">
        <p14:creationId xmlns:p14="http://schemas.microsoft.com/office/powerpoint/2010/main" val="1204508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5513-B30F-471E-A1DD-EB925549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5A743-80CE-4447-92F9-F2ED9CAB244E}"/>
              </a:ext>
            </a:extLst>
          </p:cNvPr>
          <p:cNvSpPr/>
          <p:nvPr/>
        </p:nvSpPr>
        <p:spPr>
          <a:xfrm>
            <a:off x="1321638" y="2728667"/>
            <a:ext cx="3059416" cy="305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231815-5A74-4FC6-92F0-C94E94EDC2F6}"/>
              </a:ext>
            </a:extLst>
          </p:cNvPr>
          <p:cNvCxnSpPr/>
          <p:nvPr/>
        </p:nvCxnSpPr>
        <p:spPr>
          <a:xfrm>
            <a:off x="1321638" y="2517200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7771C-218E-42BA-8939-1FFCFBE8E433}"/>
              </a:ext>
            </a:extLst>
          </p:cNvPr>
          <p:cNvCxnSpPr>
            <a:cxnSpLocks/>
          </p:cNvCxnSpPr>
          <p:nvPr/>
        </p:nvCxnSpPr>
        <p:spPr>
          <a:xfrm rot="5400000">
            <a:off x="-499076" y="4258375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689F0C-D0D2-4A94-A5CC-A095A1B887FA}"/>
              </a:ext>
            </a:extLst>
          </p:cNvPr>
          <p:cNvSpPr txBox="1"/>
          <p:nvPr/>
        </p:nvSpPr>
        <p:spPr>
          <a:xfrm>
            <a:off x="1321638" y="1951150"/>
            <a:ext cx="315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B2CD-0E6F-4838-933B-C98FAD6444FD}"/>
              </a:ext>
            </a:extLst>
          </p:cNvPr>
          <p:cNvSpPr txBox="1"/>
          <p:nvPr/>
        </p:nvSpPr>
        <p:spPr>
          <a:xfrm>
            <a:off x="81542" y="3785966"/>
            <a:ext cx="1047719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/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A6593E6-60BD-4821-96C2-8DA5776CE9CE}"/>
              </a:ext>
            </a:extLst>
          </p:cNvPr>
          <p:cNvSpPr/>
          <p:nvPr/>
        </p:nvSpPr>
        <p:spPr>
          <a:xfrm>
            <a:off x="2105548" y="3538548"/>
            <a:ext cx="1138906" cy="11389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94E1B-1E60-42A7-B199-45B619D8F8E4}"/>
              </a:ext>
            </a:extLst>
          </p:cNvPr>
          <p:cNvCxnSpPr>
            <a:cxnSpLocks/>
          </p:cNvCxnSpPr>
          <p:nvPr/>
        </p:nvCxnSpPr>
        <p:spPr>
          <a:xfrm>
            <a:off x="2043448" y="3379635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3E347F-3A52-45D6-B315-46BE5432C710}"/>
              </a:ext>
            </a:extLst>
          </p:cNvPr>
          <p:cNvSpPr txBox="1"/>
          <p:nvPr/>
        </p:nvSpPr>
        <p:spPr>
          <a:xfrm>
            <a:off x="2070753" y="2825629"/>
            <a:ext cx="12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E2F3F-295B-48C2-8B21-1744772AAFA5}"/>
              </a:ext>
            </a:extLst>
          </p:cNvPr>
          <p:cNvCxnSpPr>
            <a:cxnSpLocks/>
          </p:cNvCxnSpPr>
          <p:nvPr/>
        </p:nvCxnSpPr>
        <p:spPr>
          <a:xfrm rot="5400000">
            <a:off x="1325807" y="4068921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AB862C-8A57-4A1A-99B9-A6400E28CA6E}"/>
              </a:ext>
            </a:extLst>
          </p:cNvPr>
          <p:cNvSpPr txBox="1"/>
          <p:nvPr/>
        </p:nvSpPr>
        <p:spPr>
          <a:xfrm>
            <a:off x="946173" y="3718832"/>
            <a:ext cx="1218282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350AB1-3124-45A7-93AC-CDF14A31B997}"/>
              </a:ext>
            </a:extLst>
          </p:cNvPr>
          <p:cNvCxnSpPr>
            <a:cxnSpLocks/>
          </p:cNvCxnSpPr>
          <p:nvPr/>
        </p:nvCxnSpPr>
        <p:spPr>
          <a:xfrm>
            <a:off x="3244454" y="4108001"/>
            <a:ext cx="7487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F057C1-352A-4489-9797-A3CA66EAD1B0}"/>
              </a:ext>
            </a:extLst>
          </p:cNvPr>
          <p:cNvSpPr txBox="1"/>
          <p:nvPr/>
        </p:nvSpPr>
        <p:spPr>
          <a:xfrm>
            <a:off x="3111380" y="3527443"/>
            <a:ext cx="8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2452F-7850-4E10-92A5-5359D956F68C}"/>
              </a:ext>
            </a:extLst>
          </p:cNvPr>
          <p:cNvSpPr txBox="1"/>
          <p:nvPr/>
        </p:nvSpPr>
        <p:spPr>
          <a:xfrm>
            <a:off x="4874004" y="2517200"/>
            <a:ext cx="38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 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2402A-19CD-42C2-A49F-04CAACD7F47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9798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2B264-DD81-4F54-AD0C-A5F532B722B9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B7E0D-5A05-4439-BDC6-5A881596939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7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4AB18-F30D-40AB-8708-83A31225E56F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9362E-2B04-4515-A86A-22DF363E2F9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388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380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0F935-5110-4456-86A8-04E7B77A173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11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E4EB-77E4-490F-83EE-FE46C574E89D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3E357-34BA-484B-A165-98003BE0C91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848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1440A-1740-43DE-B628-5745A4B92B35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CD8DD-D816-46FD-8E65-BA5B91F087E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570873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 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380. Same!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D82E2-1738-47A0-BA25-691CEEC88090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97370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233B-5FFB-4260-A5BB-67C4CA90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0146-6353-4D2C-92A9-537923C0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write a normal neural network as a convnet?</a:t>
            </a:r>
          </a:p>
        </p:txBody>
      </p:sp>
    </p:spTree>
    <p:extLst>
      <p:ext uri="{BB962C8B-B14F-4D97-AF65-F5344CB8AC3E}">
        <p14:creationId xmlns:p14="http://schemas.microsoft.com/office/powerpoint/2010/main" val="1900858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C8CA-980C-4459-8854-D794DB54C8ED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847CBF-7826-4CF6-8CFB-2C943607EE9F}"/>
                </a:ext>
              </a:extLst>
            </p:cNvPr>
            <p:cNvGrpSpPr/>
            <p:nvPr/>
          </p:nvGrpSpPr>
          <p:grpSpPr>
            <a:xfrm>
              <a:off x="3858935" y="3203576"/>
              <a:ext cx="1677799" cy="1468045"/>
              <a:chOff x="3858935" y="3203576"/>
              <a:chExt cx="1677799" cy="1468045"/>
            </a:xfrm>
          </p:grpSpPr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881F646A-40FC-47C7-908C-CD06B4AE28AC}"/>
                  </a:ext>
                </a:extLst>
              </p:cNvPr>
              <p:cNvCxnSpPr/>
              <p:nvPr/>
            </p:nvCxnSpPr>
            <p:spPr>
              <a:xfrm>
                <a:off x="3858936" y="4671621"/>
                <a:ext cx="1677798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678B8EA-A313-4B08-B745-38818EADA48C}"/>
                  </a:ext>
                </a:extLst>
              </p:cNvPr>
              <p:cNvSpPr txBox="1"/>
              <p:nvPr/>
            </p:nvSpPr>
            <p:spPr>
              <a:xfrm>
                <a:off x="3858935" y="3203576"/>
                <a:ext cx="16777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Max-pool</a:t>
                </a:r>
              </a:p>
              <a:p>
                <a:pPr algn="ctr"/>
                <a:r>
                  <a:rPr lang="en-US" sz="2800" dirty="0"/>
                  <a:t>2x2 Filter</a:t>
                </a:r>
              </a:p>
              <a:p>
                <a:pPr algn="ctr"/>
                <a:r>
                  <a:rPr lang="en-US" sz="2800" dirty="0"/>
                  <a:t>Stride 2</a:t>
                </a:r>
              </a:p>
            </p:txBody>
          </p: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2D59F89B-9080-41F4-A962-8FC90D7234C2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0076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F0E88F-80FA-4E1B-B346-0839ECBC84F5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3.25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5.25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1.75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2.0</a:t>
                </a: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81F646A-40FC-47C7-908C-CD06B4AE28AC}"/>
                </a:ext>
              </a:extLst>
            </p:cNvPr>
            <p:cNvCxnSpPr/>
            <p:nvPr/>
          </p:nvCxnSpPr>
          <p:spPr>
            <a:xfrm>
              <a:off x="3858936" y="4671621"/>
              <a:ext cx="167779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678B8EA-A313-4B08-B745-38818EADA48C}"/>
                </a:ext>
              </a:extLst>
            </p:cNvPr>
            <p:cNvSpPr txBox="1"/>
            <p:nvPr/>
          </p:nvSpPr>
          <p:spPr>
            <a:xfrm>
              <a:off x="3858935" y="3203576"/>
              <a:ext cx="16777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Avg-pool</a:t>
              </a:r>
            </a:p>
            <a:p>
              <a:pPr algn="ctr"/>
              <a:r>
                <a:rPr lang="en-US" sz="2800" dirty="0"/>
                <a:t>2x2 Filter</a:t>
              </a:r>
            </a:p>
            <a:p>
              <a:pPr algn="ctr"/>
              <a:r>
                <a:rPr lang="en-US" sz="2800" dirty="0"/>
                <a:t>Stride 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32A876-12AD-4E53-95B2-3706318A15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79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90086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O11 = maximum value in blue box</a:t>
            </a:r>
          </a:p>
        </p:txBody>
      </p:sp>
    </p:spTree>
    <p:extLst>
      <p:ext uri="{BB962C8B-B14F-4D97-AF65-F5344CB8AC3E}">
        <p14:creationId xmlns:p14="http://schemas.microsoft.com/office/powerpoint/2010/main" val="4010274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21251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O12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89316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2216124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O13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C8B478-2531-42AC-A9A4-5240F9DABC5A}"/>
              </a:ext>
            </a:extLst>
          </p:cNvPr>
          <p:cNvSpPr/>
          <p:nvPr/>
        </p:nvSpPr>
        <p:spPr>
          <a:xfrm>
            <a:off x="6767667" y="38705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</p:spTree>
    <p:extLst>
      <p:ext uri="{BB962C8B-B14F-4D97-AF65-F5344CB8AC3E}">
        <p14:creationId xmlns:p14="http://schemas.microsoft.com/office/powerpoint/2010/main" val="1640734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72A-6635-4028-B84A-438152F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4EA968A-988D-4AAB-AF25-5D2133AC3945}"/>
              </a:ext>
            </a:extLst>
          </p:cNvPr>
          <p:cNvGrpSpPr/>
          <p:nvPr/>
        </p:nvGrpSpPr>
        <p:grpSpPr>
          <a:xfrm>
            <a:off x="736260" y="2728172"/>
            <a:ext cx="2966251" cy="2946791"/>
            <a:chOff x="339067" y="1963538"/>
            <a:chExt cx="3589164" cy="356561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8EEECB-22A4-4404-94F6-2887DACE551F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B2261AF-9FAA-4595-A999-80B284F0C439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27D1B0D-7F49-488A-846A-85B6160FD581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5661984-50BF-46DB-8E69-1D959542C601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38CD5F-EFF9-4864-92DF-02F7D7491F0F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DC209C-2C1A-4452-B765-5F3D5DF2390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3E24CF8-E1D8-4698-A611-310F857EC48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8EFBA04-ED73-4C6C-8F9E-4267832D30E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E9C3BF-A752-48CD-AF7F-F1E540702A8E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9DEDAE-9B9A-400D-BFFB-059F4E3B5DA8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16809E-7F4D-4AB3-B483-DA332647D583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9B5EABC-68BF-4E45-8F2A-DC5C9586CFD1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4E1057-EBB9-4144-83F4-77742AD6B18A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A53B3-5A46-4FAB-AE27-934DF96A68C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2B34537-EC04-46C0-8D54-70274802F05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6584A45-DC23-4E1E-9D3F-043891B88FE9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AF74EBA-C7CB-45E0-AB55-A74C5DC1EDC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51DBC63-511A-4D4E-975E-D153066A058C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230CFB3-EF0D-4692-9F33-95A3D81F5970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EA22BAA-72D4-4A3E-9796-EC9058278E00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0487F6-6A6B-4DD0-BC69-9CCD5E41D72D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C02E819-797F-462A-B1F7-A9292E9899CC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FD5FE9-F140-40BA-A842-434BF6516D2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B3562E4-BB71-401E-ABAB-0770A8F48AB8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431E66A-7DD9-4AE8-B163-4E8C5260DD57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BA77B26-0753-435D-B952-DB4CE9578A3D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F2298B0-9AFC-4820-96D5-C7DBB7ECC84B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9FEC845-13BF-4D50-81CB-B10D40C658E4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7B2D2-E6F4-4601-9778-69ECE6290F78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9AA8BF1-F9A3-49A7-9DD8-2F29467FA305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80EDEF2-EF7C-4DF8-8918-EB05BCE0F68C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B60B316-B8B5-4C56-A4DD-FE2B49D8FDDC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BCE57FB-C3D8-4479-A5F6-F5BCDE9356CF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A177306-EE45-4391-89E2-470063A3160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9F5A39B-A903-428F-9538-AF5F1CD49D7A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F7F276F-3F02-426D-86F2-B806DB3986F5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DEBBEF-2532-4399-8959-3E9128B869DF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BD608A-A1CF-4A6E-BACE-22A311E5DDB1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91A2B96-67DB-47BE-AC91-29779DBF7755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B51D0FF-288C-4DAE-88C9-9A176E3B585F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65F32FB-E8B6-4218-8480-E1F9CE730BB3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A1D2347-720A-441D-B33C-3ED7A05F2252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A01DDAE-53DF-4ABB-858E-927A62D8D4F5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275B989-9B21-4564-8467-BF48E4BD6991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D914CE-07A4-4D50-8227-0449DA728052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304A9E-F624-4CA0-AA08-2140BFE0C5EE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F080D72-429D-4668-8A3F-C984C0A22684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845F53F-1302-422C-A68C-7CE03331C2D0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64E7FF-2860-4B9A-A052-31E97D196FF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69DED9-565E-4E3D-A7CD-504398522014}"/>
              </a:ext>
            </a:extLst>
          </p:cNvPr>
          <p:cNvGrpSpPr/>
          <p:nvPr/>
        </p:nvGrpSpPr>
        <p:grpSpPr>
          <a:xfrm>
            <a:off x="469927" y="2973192"/>
            <a:ext cx="2966251" cy="2946791"/>
            <a:chOff x="339067" y="1963538"/>
            <a:chExt cx="3589164" cy="356561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27F5899-A6B9-4AF0-A0A4-1E5EFC205C27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C44AC21-641F-4759-866A-EAC36E91FB80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9A7936-4705-45DA-B315-0A2D5D1726D7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17B9DA3-5BEC-4932-ABFF-A30CFD82C473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C865D0F-8364-4504-9949-F82868994573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3593529-0371-4187-899C-32877750ABF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0BF40B-7789-4850-BAD6-7EB3B402A831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C534CD-1AFE-43E6-B86F-C4AB210C16C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52E4A9-AD93-4BAB-A2F1-3F7F15F3C53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3F905B-FA43-4C75-84D1-82784FCA5C1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80E184-CC5F-42C1-991A-FE1B82CC2B5D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C665D8-CE04-4D04-AAC3-11D6FA1AA925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D9258D-A4D9-45B2-BCB5-7719FD25A1E2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3657C4-6B52-48F5-98B7-3255F8A552F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9F6A78-B30B-4AAA-9479-E263C881E577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DEF5785-0EAF-4D33-8369-73B769C26595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48EE251-8CFA-4A41-9CD1-A1C69269694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4E1F82-F953-474E-856F-41E9BF30D19B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789D8E-C6AF-4A40-A862-ECEC6A8B5B28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070F073-4542-4125-B1EB-563B1EF36C2C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C7EFFF0-C780-4D96-96DE-BBDC6CC44FC6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2DE8F43-1A72-429A-AB86-6E21EBBB07E8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82E5D44-8FE0-4BB5-8B86-7A1A693D625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619C61-2C23-4965-8D0A-C2593452194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D6EB43-378E-4AD7-A570-E780D0F7A36D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FDE0817-2DFB-4044-A09F-1E50567AB94A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14492BC-7D41-4F36-BBD9-9ABCF0B335EC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A25AE50-49D5-44B4-B2C3-229E106E61F6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C743E3D-FF08-43C8-A9F5-75540D85D4D2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FDF3398-80B8-40F1-B88F-B3A83C2DC7AC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1F4B9-2677-4056-92D3-155606982311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B936F7E-7F60-4F73-8AB0-5AFC8B8A0987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51CF4D-C9C0-4688-AEE8-5443C0AF4804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C8ECDC-D129-4AB0-AE41-B76A3DE7537D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A70CF7-6B5F-4CEB-9F15-2470E24A7FD8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2315BF1-AEA0-4C60-AEF3-47E7CB08CF14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EECF944-E9E0-4491-8719-6164AD284A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6136647-ACF6-41FC-8CC7-42D4BA4EF6AD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0443EE-7BFF-4650-B22D-CB363091CE5C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63B4B1A-BF31-4CB9-995F-91A0DB705AE1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DB5A82-813F-405E-99E3-709D9E99DFD2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AE339A4-275B-486A-B294-C4F5D00D81B5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0F8FE1-6D3B-4399-866A-39051CE26540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7682854-7D04-4F1C-A602-8F41D6848557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B0041ED-822F-4798-830E-49BFE05ABA8C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6010083-7AEC-430E-B346-38A1F134875B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0C2C67-9543-40CB-BE56-17D8F2918913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238E0D2-BA4B-49BF-BCBC-470AD3D0B2E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A541BFA-64C5-4624-B0BF-9AEB037103B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4FCF4-F54F-4CE9-8BA6-DAF7113EA141}"/>
              </a:ext>
            </a:extLst>
          </p:cNvPr>
          <p:cNvGrpSpPr/>
          <p:nvPr/>
        </p:nvGrpSpPr>
        <p:grpSpPr>
          <a:xfrm>
            <a:off x="203594" y="3218212"/>
            <a:ext cx="2966251" cy="2946791"/>
            <a:chOff x="339067" y="1963538"/>
            <a:chExt cx="3589164" cy="35656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5414E3-5D70-483E-900F-A03C0698F2FB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E6F18E-68AB-4BC1-A23A-43DE7D2A256F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00ACE4-51BA-4CDA-959F-B7C78A8C8EEC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581479-542F-4FB9-81BD-5FD5DA2BFFF9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4F5DA9-F622-49E2-8C9C-91DE2D9FC6ED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406116-112D-416E-8BE1-4196337F3E4A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EF8D4-3305-4163-B627-193D27F3CE3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1C1CFA-E91F-460F-8BCC-12F2CD166C3E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A76ABD-654A-43DE-9C77-D70803777CF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F54ED7-2E41-48AE-B09C-AB7296F17FF4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9BA542-22CC-45B0-8FE7-38AEB7F567A4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F0DC5-723A-4AB6-B49B-1E64F0B93D3E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CD56D3-FAE7-40B8-A5A5-6F48A30A0506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6C99B2-0909-4A7A-8F1E-5855CE7A9CAA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D5CD3-2A2E-4CC4-81D5-BC62928E152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A4A4D-467A-4521-A98D-5E7EE4FC8A36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F3081A-0994-4B88-9E4C-20E5FC92989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2B4D8-188B-485B-9E25-6926B90F1772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DFB6B3-5A1F-4688-8A66-77B3F665D64C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C64CDE-886A-4C02-AB21-63D504B0C998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4A60D3-CB62-451F-8174-E7F6A02E5168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F18345-E379-4726-921F-AA2828419B7D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A0AF77-C681-4DD4-85F4-3C21BF0BFCBC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986157-C94F-44E5-BEC3-E5661FB711E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8E8889-5ABD-4952-B5AE-46DB65043E0A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87134B-8268-4A92-A592-BEEC015D937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3378DE-4F86-42AC-ADC1-EEC4075EE1AE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54BE99-881B-4114-833A-76A261D548C8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1DAD50-4342-4794-8BB4-4BB38F7E5493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1CDA14-75D8-4DD0-B1AB-AD15771AB7A7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C0C7C0-1CAC-45B9-B779-E0E7F572F95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DD3CC0-2172-4453-B656-F766DE1FA6B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235C4F-05FC-4F1F-8514-14AB2F44A05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CACF8C-829D-4662-850C-1465FE97CDCF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711FE4A-3609-4071-BA6A-B599C33C788C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F55BE8-D83C-4DBB-BA1A-47C10E7AAB67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52A6AD-1EE8-4949-A6B3-543F2D2C5C4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347419-2C4B-451C-8B74-81909C248EFC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6147E7-07B5-42F8-88D8-75276A9FC061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D77439-11A6-4011-A598-86E27FAF2AC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FDD0E1-159C-4170-A717-2FA28DD0E0F9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C1885B-B538-4FF0-B443-FFBB0853DAF9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C31B55-3397-44E3-B466-092884FD0867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BE7588-B5F8-4FF7-93F6-5DA11F83E283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04887E-0E7A-4586-8128-EBAB644B8B53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1A1F9A-AA0D-4514-B27B-48F692A67874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4342F6-D0E2-4CCA-856A-89679B788B16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5EFCA05-A0A0-4DF6-89B4-0BC1136EB9D9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71BADF-784F-4450-AD39-9EA8B03BBC27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BAF4A4-919C-43F6-9C3D-27483842E2EB}"/>
              </a:ext>
            </a:extLst>
          </p:cNvPr>
          <p:cNvGrpSpPr/>
          <p:nvPr/>
        </p:nvGrpSpPr>
        <p:grpSpPr>
          <a:xfrm>
            <a:off x="5870782" y="4539713"/>
            <a:ext cx="1525864" cy="1625290"/>
            <a:chOff x="5870782" y="4522821"/>
            <a:chExt cx="1525864" cy="1625290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EAB1EB8-17CD-417A-9EE9-1FCF9A3DAB5F}"/>
                </a:ext>
              </a:extLst>
            </p:cNvPr>
            <p:cNvGrpSpPr/>
            <p:nvPr/>
          </p:nvGrpSpPr>
          <p:grpSpPr>
            <a:xfrm>
              <a:off x="6117037" y="4522821"/>
              <a:ext cx="1279609" cy="1277427"/>
              <a:chOff x="5734569" y="3870521"/>
              <a:chExt cx="1548327" cy="154568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39FE63C-12DB-4665-A436-D779C2E773AE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8290CB-A9FF-42D0-8293-0D11E8E0C775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5EC659A-ED5B-4BF4-9C12-8C7E79C5B7F7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E808B82-B35C-4C07-9701-271129778D8F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EE1DC2E-E505-48DA-A08A-DD038A15747C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E16A0D1-9B99-415B-B9B6-9F130B1091A1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B81E00-6078-40E1-ABA4-7ED78B56AC80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91939E6-26EB-478A-9D82-E5ED64511BDE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F0BA7BE-F143-4DC7-B5D1-F165D031C424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1373D67-5720-4F42-8B1B-E425DB56F779}"/>
                </a:ext>
              </a:extLst>
            </p:cNvPr>
            <p:cNvGrpSpPr/>
            <p:nvPr/>
          </p:nvGrpSpPr>
          <p:grpSpPr>
            <a:xfrm>
              <a:off x="5993909" y="4696753"/>
              <a:ext cx="1279609" cy="1277427"/>
              <a:chOff x="5734569" y="3870521"/>
              <a:chExt cx="1548327" cy="15456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DD14FB3C-E8AC-4524-BCBE-B5D8CB35B92D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B9AED3A-ED8A-45DB-A4D4-2DEB8AC017B0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E0E0BF6-0575-40F4-88F2-63E1A28B7696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002404B-4F12-4B74-9AB1-D86719B2AD54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3F4386B-B6C7-4DE8-ABF3-FB8AF91FEC72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429EDBD-8ED8-4F72-8655-46B6F6CEC495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0FFBD89-9B8B-450A-B03B-7F02C5598ADE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F33939E-0531-4447-8B05-3DDD3BD4E8DA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84BD8A7-0881-477B-9AD8-7C210928DDCB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7FA1F4C-7043-4A6E-847B-7E6F080AEA6C}"/>
                </a:ext>
              </a:extLst>
            </p:cNvPr>
            <p:cNvGrpSpPr/>
            <p:nvPr/>
          </p:nvGrpSpPr>
          <p:grpSpPr>
            <a:xfrm>
              <a:off x="5870782" y="4870684"/>
              <a:ext cx="1279609" cy="1277427"/>
              <a:chOff x="5734569" y="3870521"/>
              <a:chExt cx="1548327" cy="154568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4B5531D-2755-4A39-8FED-5F19D7CD21C4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7A4B3D7-8BFD-45C1-A332-10DB02C13F94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061CCD2-1C26-4C04-A941-A695A72C10F1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8485F7-507E-4C3F-B34D-EE76B6E1ECD1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8991031D-99D9-43D3-AEB3-311AF2990C4A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A0CA76C-8BA4-4417-8FFE-AD8C0982933B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021959C-478B-4DFF-B129-AC9ABC389632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5EFEF47-87B8-4944-A78D-9237CED41A35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39922D93-4DC0-426C-9DCC-56C9D3B33E9D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7B8AED6-0081-4F5A-97E4-C57A6E967F57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7A861713-8BD6-4D88-8879-36B31D35A434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129BA4D-621A-4E5E-9765-705D71BF3D58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</p:spTree>
    <p:extLst>
      <p:ext uri="{BB962C8B-B14F-4D97-AF65-F5344CB8AC3E}">
        <p14:creationId xmlns:p14="http://schemas.microsoft.com/office/powerpoint/2010/main" val="3761707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3E05-31C5-4170-AD34-1BD4ADDB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Squeezing a Loaf of Bread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C8C5E-AC0C-46F8-A105-89C0611BC8A0}"/>
              </a:ext>
            </a:extLst>
          </p:cNvPr>
          <p:cNvGrpSpPr/>
          <p:nvPr/>
        </p:nvGrpSpPr>
        <p:grpSpPr>
          <a:xfrm>
            <a:off x="184000" y="1883325"/>
            <a:ext cx="2784306" cy="1373699"/>
            <a:chOff x="611872" y="1883325"/>
            <a:chExt cx="2784306" cy="13736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D9B1E9-D49D-479F-A951-55069EDDD65A}"/>
                </a:ext>
              </a:extLst>
            </p:cNvPr>
            <p:cNvGrpSpPr/>
            <p:nvPr/>
          </p:nvGrpSpPr>
          <p:grpSpPr>
            <a:xfrm>
              <a:off x="611872" y="1902203"/>
              <a:ext cx="1292429" cy="1354821"/>
              <a:chOff x="611872" y="1902203"/>
              <a:chExt cx="1292429" cy="1354821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C675A9A7-228F-4FD8-9FED-755DB98C2F8D}"/>
                  </a:ext>
                </a:extLst>
              </p:cNvPr>
              <p:cNvSpPr/>
              <p:nvPr/>
            </p:nvSpPr>
            <p:spPr>
              <a:xfrm>
                <a:off x="772355" y="2416028"/>
                <a:ext cx="1131946" cy="671119"/>
              </a:xfrm>
              <a:prstGeom prst="cub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AF77155C-CCA2-44FD-A4CE-7878EB59E2E5}"/>
                  </a:ext>
                </a:extLst>
              </p:cNvPr>
              <p:cNvSpPr/>
              <p:nvPr/>
            </p:nvSpPr>
            <p:spPr>
              <a:xfrm>
                <a:off x="611872" y="2585905"/>
                <a:ext cx="1131946" cy="671119"/>
              </a:xfrm>
              <a:prstGeom prst="cub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8C447DF1-6949-467A-9650-32EACD36CA7F}"/>
                  </a:ext>
                </a:extLst>
              </p:cNvPr>
              <p:cNvSpPr/>
              <p:nvPr/>
            </p:nvSpPr>
            <p:spPr>
              <a:xfrm>
                <a:off x="772355" y="1902203"/>
                <a:ext cx="1131946" cy="671119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EB87C099-DEFF-422E-A7C9-E4783D808B78}"/>
                  </a:ext>
                </a:extLst>
              </p:cNvPr>
              <p:cNvSpPr/>
              <p:nvPr/>
            </p:nvSpPr>
            <p:spPr>
              <a:xfrm>
                <a:off x="611872" y="2072080"/>
                <a:ext cx="1131946" cy="67111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BAA8BE-D0A6-4BEC-826E-B242BBC5BD0D}"/>
                </a:ext>
              </a:extLst>
            </p:cNvPr>
            <p:cNvGrpSpPr/>
            <p:nvPr/>
          </p:nvGrpSpPr>
          <p:grpSpPr>
            <a:xfrm>
              <a:off x="1584823" y="1902203"/>
              <a:ext cx="797947" cy="1354821"/>
              <a:chOff x="1584823" y="1902203"/>
              <a:chExt cx="797947" cy="1354821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FF59DAD2-5CCF-461D-A967-A8F4BD02729A}"/>
                  </a:ext>
                </a:extLst>
              </p:cNvPr>
              <p:cNvSpPr/>
              <p:nvPr/>
            </p:nvSpPr>
            <p:spPr>
              <a:xfrm>
                <a:off x="1743818" y="2415993"/>
                <a:ext cx="638952" cy="671119"/>
              </a:xfrm>
              <a:prstGeom prst="cube">
                <a:avLst/>
              </a:prstGeom>
              <a:solidFill>
                <a:schemeClr val="accent4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7607C093-AD21-42C0-A115-1AEED518AE31}"/>
                  </a:ext>
                </a:extLst>
              </p:cNvPr>
              <p:cNvSpPr/>
              <p:nvPr/>
            </p:nvSpPr>
            <p:spPr>
              <a:xfrm>
                <a:off x="1584823" y="2585905"/>
                <a:ext cx="638952" cy="671119"/>
              </a:xfrm>
              <a:prstGeom prst="cube">
                <a:avLst/>
              </a:prstGeom>
              <a:solidFill>
                <a:schemeClr val="accent3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69937598-27F4-4C8C-A0ED-CD9FF3BCC03E}"/>
                  </a:ext>
                </a:extLst>
              </p:cNvPr>
              <p:cNvSpPr/>
              <p:nvPr/>
            </p:nvSpPr>
            <p:spPr>
              <a:xfrm>
                <a:off x="1743818" y="1902203"/>
                <a:ext cx="638952" cy="671119"/>
              </a:xfrm>
              <a:prstGeom prst="cube">
                <a:avLst/>
              </a:prstGeom>
              <a:solidFill>
                <a:schemeClr val="accent2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90B4634F-14B9-40D1-867D-3D9EBE6C0D10}"/>
                  </a:ext>
                </a:extLst>
              </p:cNvPr>
              <p:cNvSpPr/>
              <p:nvPr/>
            </p:nvSpPr>
            <p:spPr>
              <a:xfrm>
                <a:off x="1584825" y="2072080"/>
                <a:ext cx="638952" cy="671119"/>
              </a:xfrm>
              <a:prstGeom prst="cub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0DDB07-63C9-4D64-AEE4-DBF67020BF18}"/>
                </a:ext>
              </a:extLst>
            </p:cNvPr>
            <p:cNvGrpSpPr/>
            <p:nvPr/>
          </p:nvGrpSpPr>
          <p:grpSpPr>
            <a:xfrm>
              <a:off x="2103749" y="1883325"/>
              <a:ext cx="1292429" cy="1354821"/>
              <a:chOff x="611872" y="1902203"/>
              <a:chExt cx="1292429" cy="1354821"/>
            </a:xfrm>
          </p:grpSpPr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1751225A-9645-4637-8BDD-9223D2810423}"/>
                  </a:ext>
                </a:extLst>
              </p:cNvPr>
              <p:cNvSpPr/>
              <p:nvPr/>
            </p:nvSpPr>
            <p:spPr>
              <a:xfrm>
                <a:off x="772355" y="2416028"/>
                <a:ext cx="1131946" cy="671119"/>
              </a:xfrm>
              <a:prstGeom prst="cub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12892211-C1A3-4930-AF8F-2F87A5C226E4}"/>
                  </a:ext>
                </a:extLst>
              </p:cNvPr>
              <p:cNvSpPr/>
              <p:nvPr/>
            </p:nvSpPr>
            <p:spPr>
              <a:xfrm>
                <a:off x="611872" y="2585905"/>
                <a:ext cx="1131946" cy="671119"/>
              </a:xfrm>
              <a:prstGeom prst="cub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E4AE23CC-8D24-4435-AEE9-741DF44BFEE1}"/>
                  </a:ext>
                </a:extLst>
              </p:cNvPr>
              <p:cNvSpPr/>
              <p:nvPr/>
            </p:nvSpPr>
            <p:spPr>
              <a:xfrm>
                <a:off x="772355" y="1902203"/>
                <a:ext cx="1131946" cy="671119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33517C33-684F-4E1E-88EC-DD2409C928D2}"/>
                  </a:ext>
                </a:extLst>
              </p:cNvPr>
              <p:cNvSpPr/>
              <p:nvPr/>
            </p:nvSpPr>
            <p:spPr>
              <a:xfrm>
                <a:off x="611872" y="2072080"/>
                <a:ext cx="1131946" cy="67111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E8E08C-5E25-425E-A237-8306A8FA2597}"/>
              </a:ext>
            </a:extLst>
          </p:cNvPr>
          <p:cNvGrpSpPr/>
          <p:nvPr/>
        </p:nvGrpSpPr>
        <p:grpSpPr>
          <a:xfrm>
            <a:off x="3774053" y="3203576"/>
            <a:ext cx="3010654" cy="2410973"/>
            <a:chOff x="3774053" y="3203576"/>
            <a:chExt cx="3010654" cy="24109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83DEFB-1EF8-4B50-8293-B541DFFFCC19}"/>
                </a:ext>
              </a:extLst>
            </p:cNvPr>
            <p:cNvGrpSpPr/>
            <p:nvPr/>
          </p:nvGrpSpPr>
          <p:grpSpPr>
            <a:xfrm>
              <a:off x="5537852" y="4381862"/>
              <a:ext cx="1246855" cy="1232687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2141CB-D381-47DD-988E-4146B2B3A94F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0A1A185-8612-45E3-959A-28D773D01034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78695F-012F-47A4-85F3-6294DC1BCEF3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19A6D-3E63-442A-AC6A-AC9FCDA8FA6C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79D3BEA-C333-4AB1-870B-C3A627D2BBE6}"/>
                </a:ext>
              </a:extLst>
            </p:cNvPr>
            <p:cNvCxnSpPr/>
            <p:nvPr/>
          </p:nvCxnSpPr>
          <p:spPr>
            <a:xfrm>
              <a:off x="3948885" y="4998206"/>
              <a:ext cx="126055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A54AA-E63C-4DAA-9580-AABCE8E33917}"/>
                </a:ext>
              </a:extLst>
            </p:cNvPr>
            <p:cNvSpPr txBox="1"/>
            <p:nvPr/>
          </p:nvSpPr>
          <p:spPr>
            <a:xfrm>
              <a:off x="3774053" y="3203576"/>
              <a:ext cx="16777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Max-pool</a:t>
              </a:r>
            </a:p>
            <a:p>
              <a:pPr algn="ctr"/>
              <a:r>
                <a:rPr lang="en-US" sz="2800" dirty="0"/>
                <a:t>2x2 Filter</a:t>
              </a:r>
            </a:p>
            <a:p>
              <a:pPr algn="ctr"/>
              <a:r>
                <a:rPr lang="en-US" sz="2800" dirty="0"/>
                <a:t>Stride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20B97E-D19F-4E2E-BBC6-3835648CB389}"/>
              </a:ext>
            </a:extLst>
          </p:cNvPr>
          <p:cNvGrpSpPr/>
          <p:nvPr/>
        </p:nvGrpSpPr>
        <p:grpSpPr>
          <a:xfrm>
            <a:off x="1327045" y="3363985"/>
            <a:ext cx="2293427" cy="2495278"/>
            <a:chOff x="1327045" y="3363985"/>
            <a:chExt cx="2293427" cy="24952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22E93C-1559-44C6-8E45-30C53F6E0597}"/>
                </a:ext>
              </a:extLst>
            </p:cNvPr>
            <p:cNvGrpSpPr/>
            <p:nvPr/>
          </p:nvGrpSpPr>
          <p:grpSpPr>
            <a:xfrm>
              <a:off x="1917236" y="4178969"/>
              <a:ext cx="1703236" cy="1680294"/>
              <a:chOff x="628652" y="3203577"/>
              <a:chExt cx="3017388" cy="297674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75793D-0813-4CE3-8A92-E4DA577D16DD}"/>
                  </a:ext>
                </a:extLst>
              </p:cNvPr>
              <p:cNvSpPr/>
              <p:nvPr/>
            </p:nvSpPr>
            <p:spPr>
              <a:xfrm>
                <a:off x="628654" y="3203581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74C039-3AEE-47ED-89A3-2905A50C59A6}"/>
                  </a:ext>
                </a:extLst>
              </p:cNvPr>
              <p:cNvSpPr/>
              <p:nvPr/>
            </p:nvSpPr>
            <p:spPr>
              <a:xfrm>
                <a:off x="1382999" y="3203579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D225C6-91E5-437D-A581-59255BDCD130}"/>
                  </a:ext>
                </a:extLst>
              </p:cNvPr>
              <p:cNvSpPr/>
              <p:nvPr/>
            </p:nvSpPr>
            <p:spPr>
              <a:xfrm>
                <a:off x="2137346" y="3203579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F78BC7-6BAC-482B-BB85-8568B54ABE49}"/>
                  </a:ext>
                </a:extLst>
              </p:cNvPr>
              <p:cNvSpPr/>
              <p:nvPr/>
            </p:nvSpPr>
            <p:spPr>
              <a:xfrm>
                <a:off x="628652" y="3940784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2C87F6-D926-4E68-84BD-2932367FD6C8}"/>
                  </a:ext>
                </a:extLst>
              </p:cNvPr>
              <p:cNvSpPr/>
              <p:nvPr/>
            </p:nvSpPr>
            <p:spPr>
              <a:xfrm>
                <a:off x="1382999" y="3940782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21255BB-D220-46D1-80D8-534D3C9275AF}"/>
                  </a:ext>
                </a:extLst>
              </p:cNvPr>
              <p:cNvSpPr/>
              <p:nvPr/>
            </p:nvSpPr>
            <p:spPr>
              <a:xfrm>
                <a:off x="2137344" y="3940782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878BE0-2D59-4BC0-99CC-AFB7547C9E68}"/>
                  </a:ext>
                </a:extLst>
              </p:cNvPr>
              <p:cNvSpPr/>
              <p:nvPr/>
            </p:nvSpPr>
            <p:spPr>
              <a:xfrm>
                <a:off x="628652" y="4671626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CD7B199-6180-4A96-8118-4770236BBEDD}"/>
                  </a:ext>
                </a:extLst>
              </p:cNvPr>
              <p:cNvSpPr/>
              <p:nvPr/>
            </p:nvSpPr>
            <p:spPr>
              <a:xfrm>
                <a:off x="1382999" y="4671624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B3959CF-11BA-4B8F-8154-4AFB9E9B2D54}"/>
                  </a:ext>
                </a:extLst>
              </p:cNvPr>
              <p:cNvSpPr/>
              <p:nvPr/>
            </p:nvSpPr>
            <p:spPr>
              <a:xfrm>
                <a:off x="2137344" y="4671624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E53781-FCB9-4AF7-B835-B0FD97FF9D47}"/>
                  </a:ext>
                </a:extLst>
              </p:cNvPr>
              <p:cNvSpPr/>
              <p:nvPr/>
            </p:nvSpPr>
            <p:spPr>
              <a:xfrm>
                <a:off x="2891691" y="3203577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40594-D734-4C22-A54D-9AAA0DFF939B}"/>
                  </a:ext>
                </a:extLst>
              </p:cNvPr>
              <p:cNvSpPr/>
              <p:nvPr/>
            </p:nvSpPr>
            <p:spPr>
              <a:xfrm>
                <a:off x="2891691" y="3940781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897746-B1CA-4FDC-9415-E46018DFBC0A}"/>
                  </a:ext>
                </a:extLst>
              </p:cNvPr>
              <p:cNvSpPr/>
              <p:nvPr/>
            </p:nvSpPr>
            <p:spPr>
              <a:xfrm>
                <a:off x="2891691" y="4671623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174759-8935-4333-8427-04FDF8EBD7A9}"/>
                  </a:ext>
                </a:extLst>
              </p:cNvPr>
              <p:cNvSpPr/>
              <p:nvPr/>
            </p:nvSpPr>
            <p:spPr>
              <a:xfrm>
                <a:off x="628654" y="5425975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50C520C-CCAF-4C23-A0A7-B757AE899FB4}"/>
                  </a:ext>
                </a:extLst>
              </p:cNvPr>
              <p:cNvSpPr/>
              <p:nvPr/>
            </p:nvSpPr>
            <p:spPr>
              <a:xfrm>
                <a:off x="1382999" y="5425972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2D131F-27FF-437F-A4C0-6F90F53C5758}"/>
                  </a:ext>
                </a:extLst>
              </p:cNvPr>
              <p:cNvSpPr/>
              <p:nvPr/>
            </p:nvSpPr>
            <p:spPr>
              <a:xfrm>
                <a:off x="2137346" y="5425970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F252-8589-438D-B46E-3900FA593C72}"/>
                  </a:ext>
                </a:extLst>
              </p:cNvPr>
              <p:cNvSpPr/>
              <p:nvPr/>
            </p:nvSpPr>
            <p:spPr>
              <a:xfrm>
                <a:off x="2891693" y="5425968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A9D08-BC9A-462D-9D91-F8B2EC9F4DFA}"/>
                </a:ext>
              </a:extLst>
            </p:cNvPr>
            <p:cNvSpPr/>
            <p:nvPr/>
          </p:nvSpPr>
          <p:spPr>
            <a:xfrm>
              <a:off x="1327045" y="3363985"/>
              <a:ext cx="459810" cy="1692729"/>
            </a:xfrm>
            <a:custGeom>
              <a:avLst/>
              <a:gdLst>
                <a:gd name="connsiteX0" fmla="*/ 40361 w 459810"/>
                <a:gd name="connsiteY0" fmla="*/ 0 h 1692729"/>
                <a:gd name="connsiteX1" fmla="*/ 40361 w 459810"/>
                <a:gd name="connsiteY1" fmla="*/ 1434518 h 1692729"/>
                <a:gd name="connsiteX2" fmla="*/ 459810 w 459810"/>
                <a:gd name="connsiteY2" fmla="*/ 1686187 h 169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810" h="1692729">
                  <a:moveTo>
                    <a:pt x="40361" y="0"/>
                  </a:moveTo>
                  <a:cubicBezTo>
                    <a:pt x="5407" y="576743"/>
                    <a:pt x="-29547" y="1153487"/>
                    <a:pt x="40361" y="1434518"/>
                  </a:cubicBezTo>
                  <a:cubicBezTo>
                    <a:pt x="110269" y="1715549"/>
                    <a:pt x="285039" y="1700868"/>
                    <a:pt x="459810" y="1686187"/>
                  </a:cubicBezTo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75C939-96EE-4317-907F-24314C1FB425}"/>
              </a:ext>
            </a:extLst>
          </p:cNvPr>
          <p:cNvGrpSpPr/>
          <p:nvPr/>
        </p:nvGrpSpPr>
        <p:grpSpPr>
          <a:xfrm>
            <a:off x="6879768" y="2186040"/>
            <a:ext cx="1571668" cy="2810641"/>
            <a:chOff x="6879768" y="2186040"/>
            <a:chExt cx="1571668" cy="28106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E211A0-E48D-4A9E-B46C-882DEB7B1131}"/>
                </a:ext>
              </a:extLst>
            </p:cNvPr>
            <p:cNvGrpSpPr/>
            <p:nvPr/>
          </p:nvGrpSpPr>
          <p:grpSpPr>
            <a:xfrm>
              <a:off x="6879768" y="2186040"/>
              <a:ext cx="1571668" cy="775417"/>
              <a:chOff x="5840799" y="1700861"/>
              <a:chExt cx="2784306" cy="137369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5A94680-00DC-4813-A3E5-2090D00EC65B}"/>
                  </a:ext>
                </a:extLst>
              </p:cNvPr>
              <p:cNvGrpSpPr/>
              <p:nvPr/>
            </p:nvGrpSpPr>
            <p:grpSpPr>
              <a:xfrm>
                <a:off x="5840799" y="1719739"/>
                <a:ext cx="1292429" cy="1354821"/>
                <a:chOff x="611872" y="1902203"/>
                <a:chExt cx="1292429" cy="1354821"/>
              </a:xfrm>
            </p:grpSpPr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id="{1ACEC752-F23A-43D9-A4C8-46497D907818}"/>
                    </a:ext>
                  </a:extLst>
                </p:cNvPr>
                <p:cNvSpPr/>
                <p:nvPr/>
              </p:nvSpPr>
              <p:spPr>
                <a:xfrm>
                  <a:off x="772355" y="2416028"/>
                  <a:ext cx="1131946" cy="671119"/>
                </a:xfrm>
                <a:prstGeom prst="cub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09E4E0CE-77D3-483C-A906-3EEF8CD78109}"/>
                    </a:ext>
                  </a:extLst>
                </p:cNvPr>
                <p:cNvSpPr/>
                <p:nvPr/>
              </p:nvSpPr>
              <p:spPr>
                <a:xfrm>
                  <a:off x="611872" y="2585905"/>
                  <a:ext cx="1131946" cy="671119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id="{1FBB7283-F07E-43AE-8460-7FF5906102AF}"/>
                    </a:ext>
                  </a:extLst>
                </p:cNvPr>
                <p:cNvSpPr/>
                <p:nvPr/>
              </p:nvSpPr>
              <p:spPr>
                <a:xfrm>
                  <a:off x="772355" y="1902203"/>
                  <a:ext cx="1131946" cy="671119"/>
                </a:xfrm>
                <a:prstGeom prst="cub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id="{C9291DFA-317B-45EC-8F1F-E065679C9B50}"/>
                    </a:ext>
                  </a:extLst>
                </p:cNvPr>
                <p:cNvSpPr/>
                <p:nvPr/>
              </p:nvSpPr>
              <p:spPr>
                <a:xfrm>
                  <a:off x="611872" y="2072080"/>
                  <a:ext cx="1131946" cy="67111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A06E19-542A-4482-B675-59B7AF1B8CC8}"/>
                  </a:ext>
                </a:extLst>
              </p:cNvPr>
              <p:cNvGrpSpPr/>
              <p:nvPr/>
            </p:nvGrpSpPr>
            <p:grpSpPr>
              <a:xfrm>
                <a:off x="6813750" y="1719739"/>
                <a:ext cx="797947" cy="1354821"/>
                <a:chOff x="1584823" y="1902203"/>
                <a:chExt cx="797947" cy="1354821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47B3E81E-05F9-4DCA-8D72-BC733F355FC3}"/>
                    </a:ext>
                  </a:extLst>
                </p:cNvPr>
                <p:cNvSpPr/>
                <p:nvPr/>
              </p:nvSpPr>
              <p:spPr>
                <a:xfrm>
                  <a:off x="1743818" y="2415993"/>
                  <a:ext cx="638952" cy="671119"/>
                </a:xfrm>
                <a:prstGeom prst="cube">
                  <a:avLst/>
                </a:prstGeom>
                <a:solidFill>
                  <a:schemeClr val="accent4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id="{B1781CDB-2F88-4027-89DA-83FFF939748F}"/>
                    </a:ext>
                  </a:extLst>
                </p:cNvPr>
                <p:cNvSpPr/>
                <p:nvPr/>
              </p:nvSpPr>
              <p:spPr>
                <a:xfrm>
                  <a:off x="1584823" y="2585905"/>
                  <a:ext cx="638952" cy="671119"/>
                </a:xfrm>
                <a:prstGeom prst="cube">
                  <a:avLst/>
                </a:prstGeom>
                <a:solidFill>
                  <a:schemeClr val="accent3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id="{D69C8FA1-F373-4B1E-9FCF-ABFEE4C5FDC4}"/>
                    </a:ext>
                  </a:extLst>
                </p:cNvPr>
                <p:cNvSpPr/>
                <p:nvPr/>
              </p:nvSpPr>
              <p:spPr>
                <a:xfrm>
                  <a:off x="1743818" y="1902203"/>
                  <a:ext cx="638952" cy="671119"/>
                </a:xfrm>
                <a:prstGeom prst="cube">
                  <a:avLst/>
                </a:prstGeom>
                <a:solidFill>
                  <a:schemeClr val="accent2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B3707273-6C9F-4700-B079-3FC35D0BF869}"/>
                    </a:ext>
                  </a:extLst>
                </p:cNvPr>
                <p:cNvSpPr/>
                <p:nvPr/>
              </p:nvSpPr>
              <p:spPr>
                <a:xfrm>
                  <a:off x="1584825" y="2072080"/>
                  <a:ext cx="638952" cy="671119"/>
                </a:xfrm>
                <a:prstGeom prst="cub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8EB70A8-324A-4DC4-A022-92EA01EB91D7}"/>
                  </a:ext>
                </a:extLst>
              </p:cNvPr>
              <p:cNvGrpSpPr/>
              <p:nvPr/>
            </p:nvGrpSpPr>
            <p:grpSpPr>
              <a:xfrm>
                <a:off x="7332676" y="1700861"/>
                <a:ext cx="1292429" cy="1354821"/>
                <a:chOff x="611872" y="1902203"/>
                <a:chExt cx="1292429" cy="1354821"/>
              </a:xfrm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id="{0E9812CE-CD62-45D7-AB6A-E43D434BF9A2}"/>
                    </a:ext>
                  </a:extLst>
                </p:cNvPr>
                <p:cNvSpPr/>
                <p:nvPr/>
              </p:nvSpPr>
              <p:spPr>
                <a:xfrm>
                  <a:off x="772355" y="2416028"/>
                  <a:ext cx="1131946" cy="671119"/>
                </a:xfrm>
                <a:prstGeom prst="cub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id="{E10DAAFA-ACC2-4157-BD9E-140E2717D5F4}"/>
                    </a:ext>
                  </a:extLst>
                </p:cNvPr>
                <p:cNvSpPr/>
                <p:nvPr/>
              </p:nvSpPr>
              <p:spPr>
                <a:xfrm>
                  <a:off x="611872" y="2585905"/>
                  <a:ext cx="1131946" cy="671119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9F6BCBA7-594C-465D-93BE-EE1478BFEF8C}"/>
                    </a:ext>
                  </a:extLst>
                </p:cNvPr>
                <p:cNvSpPr/>
                <p:nvPr/>
              </p:nvSpPr>
              <p:spPr>
                <a:xfrm>
                  <a:off x="772355" y="1902203"/>
                  <a:ext cx="1131946" cy="671119"/>
                </a:xfrm>
                <a:prstGeom prst="cub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id="{FB45A011-8C55-45E6-B227-5D79B3CE0105}"/>
                    </a:ext>
                  </a:extLst>
                </p:cNvPr>
                <p:cNvSpPr/>
                <p:nvPr/>
              </p:nvSpPr>
              <p:spPr>
                <a:xfrm>
                  <a:off x="611872" y="2072080"/>
                  <a:ext cx="1131946" cy="67111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77B720-3EB9-45DD-B813-42BB34370A2B}"/>
                </a:ext>
              </a:extLst>
            </p:cNvPr>
            <p:cNvSpPr/>
            <p:nvPr/>
          </p:nvSpPr>
          <p:spPr>
            <a:xfrm>
              <a:off x="6929306" y="3129094"/>
              <a:ext cx="685903" cy="1867587"/>
            </a:xfrm>
            <a:custGeom>
              <a:avLst/>
              <a:gdLst>
                <a:gd name="connsiteX0" fmla="*/ 0 w 673560"/>
                <a:gd name="connsiteY0" fmla="*/ 1837189 h 1912297"/>
                <a:gd name="connsiteX1" fmla="*/ 570452 w 673560"/>
                <a:gd name="connsiteY1" fmla="*/ 1694576 h 1912297"/>
                <a:gd name="connsiteX2" fmla="*/ 671120 w 673560"/>
                <a:gd name="connsiteY2" fmla="*/ 0 h 1912297"/>
                <a:gd name="connsiteX0" fmla="*/ 0 w 685903"/>
                <a:gd name="connsiteY0" fmla="*/ 1837189 h 1867587"/>
                <a:gd name="connsiteX1" fmla="*/ 612397 w 685903"/>
                <a:gd name="connsiteY1" fmla="*/ 1535185 h 1867587"/>
                <a:gd name="connsiteX2" fmla="*/ 671120 w 685903"/>
                <a:gd name="connsiteY2" fmla="*/ 0 h 18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903" h="1867587">
                  <a:moveTo>
                    <a:pt x="0" y="1837189"/>
                  </a:moveTo>
                  <a:cubicBezTo>
                    <a:pt x="229299" y="1918981"/>
                    <a:pt x="500544" y="1841383"/>
                    <a:pt x="612397" y="1535185"/>
                  </a:cubicBezTo>
                  <a:cubicBezTo>
                    <a:pt x="724250" y="1228987"/>
                    <a:pt x="676712" y="694189"/>
                    <a:pt x="671120" y="0"/>
                  </a:cubicBezTo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9390-A3E0-4EDA-A627-3553F27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C4721-1675-4ACF-BAD7-CC5EFC09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DABFD-EF12-4957-A8B2-83EC58E64D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4FA6B-BF99-4A02-A8CD-66047BF02831}"/>
              </a:ext>
            </a:extLst>
          </p:cNvPr>
          <p:cNvSpPr txBox="1"/>
          <p:nvPr/>
        </p:nvSpPr>
        <p:spPr>
          <a:xfrm>
            <a:off x="234892" y="1455310"/>
            <a:ext cx="837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want to convert a 32x32x3 image into a 10x1 vector of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49372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90EFF-5118-40CD-9BC8-EDD86CD1E753}"/>
              </a:ext>
            </a:extLst>
          </p:cNvPr>
          <p:cNvSpPr/>
          <p:nvPr/>
        </p:nvSpPr>
        <p:spPr>
          <a:xfrm>
            <a:off x="281030" y="1968559"/>
            <a:ext cx="6648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input: [32x32x3]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new parameters: (3*3*3)*10 + 10 = 280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gives: [16x16x10]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B73B8-9D04-4D95-A510-C790E5C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C7BAE-6464-46DD-BCA2-D0F2C0A01E5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581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38B3-E4BE-4D92-974F-AAB21141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7258FF-20BF-4657-898C-B6DAB0F56777}"/>
              </a:ext>
            </a:extLst>
          </p:cNvPr>
          <p:cNvSpPr/>
          <p:nvPr/>
        </p:nvSpPr>
        <p:spPr>
          <a:xfrm>
            <a:off x="239086" y="1968559"/>
            <a:ext cx="842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Previous output: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gives: [8x8x10]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37F05F-EBD7-4754-983A-E17F06D42F0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0889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4 * 4 * 10 + 10 = 1610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064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r>
              <a:rPr lang="en-US" sz="2400" dirty="0">
                <a:solidFill>
                  <a:srgbClr val="38761D"/>
                </a:solidFill>
              </a:rPr>
              <a:t>Average POOL 4x4x10 to 10 neurons</a:t>
            </a:r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10 + 10 = 110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9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B56F-4D42-4F24-9B8B-28E28B0A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B23E8-BE84-4586-B579-B7BCD993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959"/>
            <a:ext cx="9144000" cy="2554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59A2BC-F68B-4F85-A162-555128443F5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618674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DD17-C671-49A8-81EF-CF93ACB5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CC1E0-7F6F-46B8-A054-2D116BC2D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2" r="42739"/>
          <a:stretch/>
        </p:blipFill>
        <p:spPr>
          <a:xfrm>
            <a:off x="814642" y="1308682"/>
            <a:ext cx="6968966" cy="3106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14B6C-39D5-4875-9A76-D6539A4A46BF}"/>
              </a:ext>
            </a:extLst>
          </p:cNvPr>
          <p:cNvSpPr txBox="1"/>
          <p:nvPr/>
        </p:nvSpPr>
        <p:spPr>
          <a:xfrm>
            <a:off x="496186" y="4234725"/>
            <a:ext cx="815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dirty="0"/>
              <a:t>filter image with 96 7x7 filters</a:t>
            </a:r>
          </a:p>
          <a:p>
            <a:r>
              <a:rPr lang="en-US" sz="2800" dirty="0"/>
              <a:t>(2) </a:t>
            </a:r>
            <a:r>
              <a:rPr lang="en-US" sz="2800" dirty="0" err="1"/>
              <a:t>ReLU</a:t>
            </a:r>
            <a:endParaRPr lang="en-US" sz="2800" dirty="0"/>
          </a:p>
          <a:p>
            <a:r>
              <a:rPr lang="en-US" sz="2800" dirty="0"/>
              <a:t>(3) 3x3 max pool with stride 2 (and </a:t>
            </a:r>
            <a:r>
              <a:rPr lang="en-US" sz="2800" i="1" dirty="0"/>
              <a:t>contrast normalization – now ignored)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5D5D0-47F3-4E07-9698-7A2FF4C0B09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251947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DB9E-8E79-4DD6-A1B5-99CC1D6D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CD30B-DD28-4CDC-8C9F-8F12D0291D5F}"/>
              </a:ext>
            </a:extLst>
          </p:cNvPr>
          <p:cNvSpPr txBox="1"/>
          <p:nvPr/>
        </p:nvSpPr>
        <p:spPr>
          <a:xfrm>
            <a:off x="279308" y="1579215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Recall: filters are images and we can look at them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86DC91-360B-47CE-8236-BD2FD24ED4F2}"/>
              </a:ext>
            </a:extLst>
          </p:cNvPr>
          <p:cNvGrpSpPr/>
          <p:nvPr/>
        </p:nvGrpSpPr>
        <p:grpSpPr>
          <a:xfrm>
            <a:off x="539554" y="3191530"/>
            <a:ext cx="8064892" cy="2286000"/>
            <a:chOff x="450458" y="3191530"/>
            <a:chExt cx="8064892" cy="228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AA757E-8FE6-42AE-9641-A5B2217C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58" y="3191530"/>
              <a:ext cx="2286000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A8519B-39C4-409C-8A27-EEE916085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9904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B5943-D8BF-4F7C-B2DE-123BF3FED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0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79312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929F-05FF-4845-9021-D230985F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9D1C5-4131-4CD3-BE33-DD4EE41B2FFD}"/>
              </a:ext>
            </a:extLst>
          </p:cNvPr>
          <p:cNvSpPr txBox="1"/>
          <p:nvPr/>
        </p:nvSpPr>
        <p:spPr>
          <a:xfrm>
            <a:off x="5031223" y="1820453"/>
            <a:ext cx="383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First layer filters of a network trained to distinguish 1000 categories of objects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Remember these filters go over color. 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1026" name="Picture 2" descr="http://cs231n.github.io/assets/cnnvis/filt1.jpeg">
            <a:extLst>
              <a:ext uri="{FF2B5EF4-FFF2-40B4-BE49-F238E27FC236}">
                <a16:creationId xmlns:a16="http://schemas.microsoft.com/office/drawing/2014/main" id="{6377C409-B389-4AF5-9407-31F4BB0D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8" y="1820453"/>
            <a:ext cx="4408265" cy="43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06959-425D-458F-B593-6454C1E8237D}"/>
              </a:ext>
            </a:extLst>
          </p:cNvPr>
          <p:cNvSpPr/>
          <p:nvPr/>
        </p:nvSpPr>
        <p:spPr>
          <a:xfrm>
            <a:off x="989901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CEF3A-139F-4B22-85F3-AB13A001F0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84627-5255-4EDA-B7D0-B652BD538649}"/>
              </a:ext>
            </a:extLst>
          </p:cNvPr>
          <p:cNvSpPr/>
          <p:nvPr/>
        </p:nvSpPr>
        <p:spPr>
          <a:xfrm>
            <a:off x="3626216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EB62A-206B-44D7-8C85-F2FCB25C85A2}"/>
              </a:ext>
            </a:extLst>
          </p:cNvPr>
          <p:cNvSpPr/>
          <p:nvPr/>
        </p:nvSpPr>
        <p:spPr>
          <a:xfrm>
            <a:off x="3216554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559F-0073-4877-90A8-BD473177D9C4}"/>
              </a:ext>
            </a:extLst>
          </p:cNvPr>
          <p:cNvSpPr/>
          <p:nvPr/>
        </p:nvSpPr>
        <p:spPr>
          <a:xfrm>
            <a:off x="1905225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A47B9-0009-4E36-92A0-ECF9D18B5D8C}"/>
              </a:ext>
            </a:extLst>
          </p:cNvPr>
          <p:cNvSpPr txBox="1"/>
          <p:nvPr/>
        </p:nvSpPr>
        <p:spPr>
          <a:xfrm>
            <a:off x="5010101" y="5314838"/>
            <a:ext cx="383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For the interested:</a:t>
            </a:r>
          </a:p>
          <a:p>
            <a:pPr algn="ctr"/>
            <a:r>
              <a:rPr lang="en-US" sz="2800" dirty="0">
                <a:latin typeface="+mj-lt"/>
                <a:hlinkClick r:id="rId3"/>
              </a:rPr>
              <a:t>Gabor filter</a:t>
            </a:r>
            <a:r>
              <a:rPr lang="en-US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3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031A-7BCC-411B-8138-47B329DA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FAA6B-EDA5-4B9C-A932-2610C10B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28" name="Shape 870">
            <a:extLst>
              <a:ext uri="{FF2B5EF4-FFF2-40B4-BE49-F238E27FC236}">
                <a16:creationId xmlns:a16="http://schemas.microsoft.com/office/drawing/2014/main" id="{1ADDDFEC-7493-418F-8428-F1D2BC8558F7}"/>
              </a:ext>
            </a:extLst>
          </p:cNvPr>
          <p:cNvSpPr txBox="1"/>
          <p:nvPr/>
        </p:nvSpPr>
        <p:spPr>
          <a:xfrm>
            <a:off x="8973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29" name="Shape 871">
            <a:extLst>
              <a:ext uri="{FF2B5EF4-FFF2-40B4-BE49-F238E27FC236}">
                <a16:creationId xmlns:a16="http://schemas.microsoft.com/office/drawing/2014/main" id="{57FF93F4-BAAA-4BC9-A60E-027693081784}"/>
              </a:ext>
            </a:extLst>
          </p:cNvPr>
          <p:cNvSpPr txBox="1"/>
          <p:nvPr/>
        </p:nvSpPr>
        <p:spPr>
          <a:xfrm>
            <a:off x="14307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30" name="Shape 872">
            <a:extLst>
              <a:ext uri="{FF2B5EF4-FFF2-40B4-BE49-F238E27FC236}">
                <a16:creationId xmlns:a16="http://schemas.microsoft.com/office/drawing/2014/main" id="{8DE50F4B-BCF5-43A8-9652-8A4C3360A983}"/>
              </a:ext>
            </a:extLst>
          </p:cNvPr>
          <p:cNvSpPr txBox="1"/>
          <p:nvPr/>
        </p:nvSpPr>
        <p:spPr>
          <a:xfrm>
            <a:off x="18879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31" name="Shape 873">
            <a:extLst>
              <a:ext uri="{FF2B5EF4-FFF2-40B4-BE49-F238E27FC236}">
                <a16:creationId xmlns:a16="http://schemas.microsoft.com/office/drawing/2014/main" id="{8AD4A3C1-7533-4175-A61E-8DB8FED56A73}"/>
              </a:ext>
            </a:extLst>
          </p:cNvPr>
          <p:cNvSpPr txBox="1"/>
          <p:nvPr/>
        </p:nvSpPr>
        <p:spPr>
          <a:xfrm>
            <a:off x="23451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32" name="Shape 874">
            <a:extLst>
              <a:ext uri="{FF2B5EF4-FFF2-40B4-BE49-F238E27FC236}">
                <a16:creationId xmlns:a16="http://schemas.microsoft.com/office/drawing/2014/main" id="{B8DF9253-A71A-4454-8D05-3E6FF7DD1C49}"/>
              </a:ext>
            </a:extLst>
          </p:cNvPr>
          <p:cNvCxnSpPr/>
          <p:nvPr/>
        </p:nvCxnSpPr>
        <p:spPr>
          <a:xfrm>
            <a:off x="12647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" name="Shape 875">
            <a:extLst>
              <a:ext uri="{FF2B5EF4-FFF2-40B4-BE49-F238E27FC236}">
                <a16:creationId xmlns:a16="http://schemas.microsoft.com/office/drawing/2014/main" id="{A310FA9D-97A5-41CB-8D7A-421F27E0B76E}"/>
              </a:ext>
            </a:extLst>
          </p:cNvPr>
          <p:cNvCxnSpPr/>
          <p:nvPr/>
        </p:nvCxnSpPr>
        <p:spPr>
          <a:xfrm>
            <a:off x="1726250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Shape 876">
            <a:extLst>
              <a:ext uri="{FF2B5EF4-FFF2-40B4-BE49-F238E27FC236}">
                <a16:creationId xmlns:a16="http://schemas.microsoft.com/office/drawing/2014/main" id="{493527AB-0BDF-46C3-83C7-C6F1E7D73EC9}"/>
              </a:ext>
            </a:extLst>
          </p:cNvPr>
          <p:cNvCxnSpPr/>
          <p:nvPr/>
        </p:nvCxnSpPr>
        <p:spPr>
          <a:xfrm>
            <a:off x="21791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877">
            <a:extLst>
              <a:ext uri="{FF2B5EF4-FFF2-40B4-BE49-F238E27FC236}">
                <a16:creationId xmlns:a16="http://schemas.microsoft.com/office/drawing/2014/main" id="{95D4E01A-927F-4865-ACB7-B5FA1FF88702}"/>
              </a:ext>
            </a:extLst>
          </p:cNvPr>
          <p:cNvCxnSpPr/>
          <p:nvPr/>
        </p:nvCxnSpPr>
        <p:spPr>
          <a:xfrm>
            <a:off x="2598633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878">
            <a:extLst>
              <a:ext uri="{FF2B5EF4-FFF2-40B4-BE49-F238E27FC236}">
                <a16:creationId xmlns:a16="http://schemas.microsoft.com/office/drawing/2014/main" id="{AC942619-F73B-4F48-A725-715BAAA4B2A4}"/>
              </a:ext>
            </a:extLst>
          </p:cNvPr>
          <p:cNvCxnSpPr/>
          <p:nvPr/>
        </p:nvCxnSpPr>
        <p:spPr>
          <a:xfrm>
            <a:off x="30173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879">
            <a:extLst>
              <a:ext uri="{FF2B5EF4-FFF2-40B4-BE49-F238E27FC236}">
                <a16:creationId xmlns:a16="http://schemas.microsoft.com/office/drawing/2014/main" id="{DDCF85D8-95D5-46E5-AF6B-46E6E27A4F12}"/>
              </a:ext>
            </a:extLst>
          </p:cNvPr>
          <p:cNvSpPr txBox="1"/>
          <p:nvPr/>
        </p:nvSpPr>
        <p:spPr>
          <a:xfrm>
            <a:off x="25737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38" name="Shape 880">
            <a:extLst>
              <a:ext uri="{FF2B5EF4-FFF2-40B4-BE49-F238E27FC236}">
                <a16:creationId xmlns:a16="http://schemas.microsoft.com/office/drawing/2014/main" id="{F34E7333-6528-4B25-B29F-A5CF1369C71B}"/>
              </a:ext>
            </a:extLst>
          </p:cNvPr>
          <p:cNvSpPr txBox="1"/>
          <p:nvPr/>
        </p:nvSpPr>
        <p:spPr>
          <a:xfrm>
            <a:off x="30900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CONV</a:t>
            </a:r>
          </a:p>
        </p:txBody>
      </p:sp>
      <p:sp>
        <p:nvSpPr>
          <p:cNvPr id="39" name="Shape 881">
            <a:extLst>
              <a:ext uri="{FF2B5EF4-FFF2-40B4-BE49-F238E27FC236}">
                <a16:creationId xmlns:a16="http://schemas.microsoft.com/office/drawing/2014/main" id="{0A896ACB-6C9C-4FF8-9791-5295A8A131A9}"/>
              </a:ext>
            </a:extLst>
          </p:cNvPr>
          <p:cNvSpPr txBox="1"/>
          <p:nvPr/>
        </p:nvSpPr>
        <p:spPr>
          <a:xfrm>
            <a:off x="36234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40" name="Shape 882">
            <a:extLst>
              <a:ext uri="{FF2B5EF4-FFF2-40B4-BE49-F238E27FC236}">
                <a16:creationId xmlns:a16="http://schemas.microsoft.com/office/drawing/2014/main" id="{996DC03B-B39C-4838-8154-EB0416F57C51}"/>
              </a:ext>
            </a:extLst>
          </p:cNvPr>
          <p:cNvSpPr txBox="1"/>
          <p:nvPr/>
        </p:nvSpPr>
        <p:spPr>
          <a:xfrm>
            <a:off x="40806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1" name="Shape 883">
            <a:extLst>
              <a:ext uri="{FF2B5EF4-FFF2-40B4-BE49-F238E27FC236}">
                <a16:creationId xmlns:a16="http://schemas.microsoft.com/office/drawing/2014/main" id="{63DCBD75-67FA-4415-AC43-CE09F2B5656C}"/>
              </a:ext>
            </a:extLst>
          </p:cNvPr>
          <p:cNvSpPr txBox="1"/>
          <p:nvPr/>
        </p:nvSpPr>
        <p:spPr>
          <a:xfrm>
            <a:off x="45378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42" name="Shape 884">
            <a:extLst>
              <a:ext uri="{FF2B5EF4-FFF2-40B4-BE49-F238E27FC236}">
                <a16:creationId xmlns:a16="http://schemas.microsoft.com/office/drawing/2014/main" id="{447E28DA-081D-49E3-8ABD-9821E42CE30E}"/>
              </a:ext>
            </a:extLst>
          </p:cNvPr>
          <p:cNvCxnSpPr/>
          <p:nvPr/>
        </p:nvCxnSpPr>
        <p:spPr>
          <a:xfrm>
            <a:off x="34574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885">
            <a:extLst>
              <a:ext uri="{FF2B5EF4-FFF2-40B4-BE49-F238E27FC236}">
                <a16:creationId xmlns:a16="http://schemas.microsoft.com/office/drawing/2014/main" id="{B7A22224-66A0-4CE6-AB96-11A9475C44C1}"/>
              </a:ext>
            </a:extLst>
          </p:cNvPr>
          <p:cNvCxnSpPr/>
          <p:nvPr/>
        </p:nvCxnSpPr>
        <p:spPr>
          <a:xfrm>
            <a:off x="39189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886">
            <a:extLst>
              <a:ext uri="{FF2B5EF4-FFF2-40B4-BE49-F238E27FC236}">
                <a16:creationId xmlns:a16="http://schemas.microsoft.com/office/drawing/2014/main" id="{4A74F855-2A6B-47C2-9B7F-BDF15EAC3BEC}"/>
              </a:ext>
            </a:extLst>
          </p:cNvPr>
          <p:cNvCxnSpPr/>
          <p:nvPr/>
        </p:nvCxnSpPr>
        <p:spPr>
          <a:xfrm>
            <a:off x="4371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887">
            <a:extLst>
              <a:ext uri="{FF2B5EF4-FFF2-40B4-BE49-F238E27FC236}">
                <a16:creationId xmlns:a16="http://schemas.microsoft.com/office/drawing/2014/main" id="{D6D96178-8F72-47B2-B1C3-A4604C9BD0BC}"/>
              </a:ext>
            </a:extLst>
          </p:cNvPr>
          <p:cNvCxnSpPr/>
          <p:nvPr/>
        </p:nvCxnSpPr>
        <p:spPr>
          <a:xfrm>
            <a:off x="47913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888">
            <a:extLst>
              <a:ext uri="{FF2B5EF4-FFF2-40B4-BE49-F238E27FC236}">
                <a16:creationId xmlns:a16="http://schemas.microsoft.com/office/drawing/2014/main" id="{A2FB8CD4-33BE-4A1F-9DDB-BFF2B20770DF}"/>
              </a:ext>
            </a:extLst>
          </p:cNvPr>
          <p:cNvCxnSpPr/>
          <p:nvPr/>
        </p:nvCxnSpPr>
        <p:spPr>
          <a:xfrm>
            <a:off x="52100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" name="Shape 889">
            <a:extLst>
              <a:ext uri="{FF2B5EF4-FFF2-40B4-BE49-F238E27FC236}">
                <a16:creationId xmlns:a16="http://schemas.microsoft.com/office/drawing/2014/main" id="{FC85F5F3-A126-4728-BEF8-2CD4498B278B}"/>
              </a:ext>
            </a:extLst>
          </p:cNvPr>
          <p:cNvSpPr txBox="1"/>
          <p:nvPr/>
        </p:nvSpPr>
        <p:spPr>
          <a:xfrm>
            <a:off x="4766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48" name="Shape 890">
            <a:extLst>
              <a:ext uri="{FF2B5EF4-FFF2-40B4-BE49-F238E27FC236}">
                <a16:creationId xmlns:a16="http://schemas.microsoft.com/office/drawing/2014/main" id="{2A0A4AA7-B516-4312-9CEB-5869093910D3}"/>
              </a:ext>
            </a:extLst>
          </p:cNvPr>
          <p:cNvSpPr txBox="1"/>
          <p:nvPr/>
        </p:nvSpPr>
        <p:spPr>
          <a:xfrm>
            <a:off x="52998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9" name="Shape 891">
            <a:extLst>
              <a:ext uri="{FF2B5EF4-FFF2-40B4-BE49-F238E27FC236}">
                <a16:creationId xmlns:a16="http://schemas.microsoft.com/office/drawing/2014/main" id="{57B1F59C-1293-450B-8938-E81C55B72FE6}"/>
              </a:ext>
            </a:extLst>
          </p:cNvPr>
          <p:cNvSpPr txBox="1"/>
          <p:nvPr/>
        </p:nvSpPr>
        <p:spPr>
          <a:xfrm>
            <a:off x="58332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50" name="Shape 892">
            <a:extLst>
              <a:ext uri="{FF2B5EF4-FFF2-40B4-BE49-F238E27FC236}">
                <a16:creationId xmlns:a16="http://schemas.microsoft.com/office/drawing/2014/main" id="{58D8DE7D-45EB-4EAC-95D1-E6F32D098B68}"/>
              </a:ext>
            </a:extLst>
          </p:cNvPr>
          <p:cNvSpPr txBox="1"/>
          <p:nvPr/>
        </p:nvSpPr>
        <p:spPr>
          <a:xfrm>
            <a:off x="6290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51" name="Shape 893">
            <a:extLst>
              <a:ext uri="{FF2B5EF4-FFF2-40B4-BE49-F238E27FC236}">
                <a16:creationId xmlns:a16="http://schemas.microsoft.com/office/drawing/2014/main" id="{563F6787-E30E-41D8-806F-583C50353874}"/>
              </a:ext>
            </a:extLst>
          </p:cNvPr>
          <p:cNvSpPr txBox="1"/>
          <p:nvPr/>
        </p:nvSpPr>
        <p:spPr>
          <a:xfrm>
            <a:off x="67476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52" name="Shape 894">
            <a:extLst>
              <a:ext uri="{FF2B5EF4-FFF2-40B4-BE49-F238E27FC236}">
                <a16:creationId xmlns:a16="http://schemas.microsoft.com/office/drawing/2014/main" id="{1CC16A57-8E4C-452F-8600-931ECB67F6A1}"/>
              </a:ext>
            </a:extLst>
          </p:cNvPr>
          <p:cNvCxnSpPr/>
          <p:nvPr/>
        </p:nvCxnSpPr>
        <p:spPr>
          <a:xfrm>
            <a:off x="56672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895">
            <a:extLst>
              <a:ext uri="{FF2B5EF4-FFF2-40B4-BE49-F238E27FC236}">
                <a16:creationId xmlns:a16="http://schemas.microsoft.com/office/drawing/2014/main" id="{84049668-97AA-4E60-810F-AE946207BCD3}"/>
              </a:ext>
            </a:extLst>
          </p:cNvPr>
          <p:cNvCxnSpPr/>
          <p:nvPr/>
        </p:nvCxnSpPr>
        <p:spPr>
          <a:xfrm>
            <a:off x="61287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896">
            <a:extLst>
              <a:ext uri="{FF2B5EF4-FFF2-40B4-BE49-F238E27FC236}">
                <a16:creationId xmlns:a16="http://schemas.microsoft.com/office/drawing/2014/main" id="{3C9ED6BC-98DF-488E-820E-63D4E4717779}"/>
              </a:ext>
            </a:extLst>
          </p:cNvPr>
          <p:cNvCxnSpPr/>
          <p:nvPr/>
        </p:nvCxnSpPr>
        <p:spPr>
          <a:xfrm>
            <a:off x="65816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897">
            <a:extLst>
              <a:ext uri="{FF2B5EF4-FFF2-40B4-BE49-F238E27FC236}">
                <a16:creationId xmlns:a16="http://schemas.microsoft.com/office/drawing/2014/main" id="{36CD754D-D0D9-4E61-AC79-CE265EEAB29B}"/>
              </a:ext>
            </a:extLst>
          </p:cNvPr>
          <p:cNvCxnSpPr/>
          <p:nvPr/>
        </p:nvCxnSpPr>
        <p:spPr>
          <a:xfrm>
            <a:off x="70011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" name="Shape 898">
            <a:extLst>
              <a:ext uri="{FF2B5EF4-FFF2-40B4-BE49-F238E27FC236}">
                <a16:creationId xmlns:a16="http://schemas.microsoft.com/office/drawing/2014/main" id="{4719D56A-0F8B-47F5-A0EE-7859A004F647}"/>
              </a:ext>
            </a:extLst>
          </p:cNvPr>
          <p:cNvCxnSpPr/>
          <p:nvPr/>
        </p:nvCxnSpPr>
        <p:spPr>
          <a:xfrm>
            <a:off x="7419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" name="Shape 899">
            <a:extLst>
              <a:ext uri="{FF2B5EF4-FFF2-40B4-BE49-F238E27FC236}">
                <a16:creationId xmlns:a16="http://schemas.microsoft.com/office/drawing/2014/main" id="{DF889892-3DAD-40F7-9BAE-5642699E64EF}"/>
              </a:ext>
            </a:extLst>
          </p:cNvPr>
          <p:cNvSpPr txBox="1"/>
          <p:nvPr/>
        </p:nvSpPr>
        <p:spPr>
          <a:xfrm>
            <a:off x="69762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58" name="Shape 900">
            <a:extLst>
              <a:ext uri="{FF2B5EF4-FFF2-40B4-BE49-F238E27FC236}">
                <a16:creationId xmlns:a16="http://schemas.microsoft.com/office/drawing/2014/main" id="{86ACEAE6-7246-487F-9D42-F7713BC9D6E1}"/>
              </a:ext>
            </a:extLst>
          </p:cNvPr>
          <p:cNvSpPr txBox="1"/>
          <p:nvPr/>
        </p:nvSpPr>
        <p:spPr>
          <a:xfrm>
            <a:off x="7642783" y="1062950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FC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(Fully-connected)</a:t>
            </a:r>
          </a:p>
        </p:txBody>
      </p:sp>
      <p:cxnSp>
        <p:nvCxnSpPr>
          <p:cNvPr id="59" name="Shape 901">
            <a:extLst>
              <a:ext uri="{FF2B5EF4-FFF2-40B4-BE49-F238E27FC236}">
                <a16:creationId xmlns:a16="http://schemas.microsoft.com/office/drawing/2014/main" id="{CF9D365B-67E9-4674-9AAD-53F059758AD9}"/>
              </a:ext>
            </a:extLst>
          </p:cNvPr>
          <p:cNvCxnSpPr/>
          <p:nvPr/>
        </p:nvCxnSpPr>
        <p:spPr>
          <a:xfrm flipH="1">
            <a:off x="7779450" y="2282049"/>
            <a:ext cx="142499" cy="351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22E5387-C614-4136-9220-EBE07AA4BC6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677B1BA-2648-49B6-A00F-0957A918EEC0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D6EBC4E-37E1-4937-9C90-173348233983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BA74414-5649-4B28-9235-398A6C5C38B5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1904A85-CE0B-4207-9104-9F5A94B68777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99CA453-2E99-4A64-92E7-2074CFCA782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62C7B8F-8486-41E5-9676-4E8179A81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C7DD601F-F569-483C-A56E-FF604D2E9395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9D9A164-9A75-4EB0-B0A4-59BA8CEB26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04F910-3409-4726-A037-2B43E2F73B5B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5C47C7-415B-4FF0-AFCC-D559DE59E18C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E4A7CD3E-8F18-4717-BE08-C89DD6C0E879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4DD0722-A570-4F70-9247-136665A9F5B4}"/>
                </a:ext>
              </a:extLst>
            </p:cNvPr>
            <p:cNvCxnSpPr>
              <a:cxnSpLocks/>
              <a:stCxn id="159" idx="2"/>
              <a:endCxn id="152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8EECE3A-8D74-4198-BE53-95971D453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2532A1D8-F43A-490F-8854-5AD73BC9B3C7}"/>
                </a:ext>
              </a:extLst>
            </p:cNvPr>
            <p:cNvCxnSpPr>
              <a:cxnSpLocks/>
              <a:endCxn id="158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B134656-A236-45ED-8CCD-A301B8190313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2E0C2FE-C06A-48CC-862B-067B7DC08741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64B299A3-262B-43F1-8B81-A4706CAEE8F1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0160A5DA-2D8E-4201-867C-DD20701C7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A3CE2F32-870E-4E1B-9840-282181CCEE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47075E7-85C5-439B-B100-404158EC5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CFFD799-C0CD-45EA-B8B5-993B66E4D166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27741C8-5871-4FAB-A39C-F3C58D875D66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A168DD4-58D2-43C9-9558-E21E3DFF6AB0}"/>
                </a:ext>
              </a:extLst>
            </p:cNvPr>
            <p:cNvCxnSpPr>
              <a:cxnSpLocks/>
              <a:endCxn id="177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6043A628-6E60-4580-B9D6-2463BAF9F008}"/>
                </a:ext>
              </a:extLst>
            </p:cNvPr>
            <p:cNvCxnSpPr>
              <a:cxnSpLocks/>
              <a:stCxn id="184" idx="2"/>
              <a:endCxn id="177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74C0081-B6AF-4CAA-BCAA-FC0493118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28A6EAB-D2B3-46D8-8571-C08260F3B973}"/>
                </a:ext>
              </a:extLst>
            </p:cNvPr>
            <p:cNvCxnSpPr>
              <a:cxnSpLocks/>
              <a:endCxn id="183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C3EDAD8-D7FB-477C-8953-C3AD1400B6E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D34C8F0-82D1-4956-887B-A4F1CEFEF927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80E63D-9EA0-4214-A4F4-C7D04E9EDA1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9286D63-460B-4352-A484-EF16974580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A5CF994B-3910-4A4A-9A3F-2F2B754DC4ED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60819CBD-F113-42C6-BC85-BE6BDEB9B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C1ECCB3-42B9-4A40-A787-F5DA4C7355C0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19BA4BA-8C1B-459B-A7DA-7AAF5624DDAD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5A51010E-D5D8-4A32-996B-8C251A791305}"/>
                </a:ext>
              </a:extLst>
            </p:cNvPr>
            <p:cNvCxnSpPr>
              <a:cxnSpLocks/>
              <a:endCxn id="202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332636D8-C40A-461C-A29C-C64DE7B85FFC}"/>
                </a:ext>
              </a:extLst>
            </p:cNvPr>
            <p:cNvCxnSpPr>
              <a:cxnSpLocks/>
              <a:stCxn id="209" idx="2"/>
              <a:endCxn id="202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60194CA-0750-4DA3-9461-E3BD8F969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2C9BFBEF-49EB-4990-9578-8EF10CC21085}"/>
                </a:ext>
              </a:extLst>
            </p:cNvPr>
            <p:cNvCxnSpPr>
              <a:cxnSpLocks/>
              <a:endCxn id="208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D3FDF7-85FC-4989-A416-42E25F0CD393}"/>
              </a:ext>
            </a:extLst>
          </p:cNvPr>
          <p:cNvSpPr txBox="1"/>
          <p:nvPr/>
        </p:nvSpPr>
        <p:spPr>
          <a:xfrm>
            <a:off x="611374" y="1846563"/>
            <a:ext cx="79212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Backpropagation lets us calculate derivative of the output/error with respect to all the </a:t>
            </a:r>
            <a:r>
              <a:rPr lang="en-US" sz="2800" dirty="0" err="1"/>
              <a:t>Ws</a:t>
            </a:r>
            <a:r>
              <a:rPr lang="en-US" sz="2800" dirty="0"/>
              <a:t> at a given point x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2CAEF94-F343-47CD-9B0F-302C80E72417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08A9C30-AEE0-45E7-B2F6-923DECD6A849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72453FF-317D-42E6-8DE4-24D032D7948C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0140701-7A2D-4DA0-AE26-030BCBA21383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B96AC4E4-AF78-4E1A-9129-0FA0FECE6AC4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26C59631-C24B-42A6-99EF-05B5AB47D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C94301F3-9E5C-4742-946D-68C893F71301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DD7CE0E2-CC77-4B1D-9825-22F7F7913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ABFD3C3-470B-4503-9AC8-5BFDB5DB32C1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DAAAB12-508E-4C8C-8DC5-07981B9172B5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C115AF0-B280-4C4E-83BF-E9B691850F96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4F1861D4-AE99-4D07-883C-34FF0D21D0CB}"/>
                </a:ext>
              </a:extLst>
            </p:cNvPr>
            <p:cNvCxnSpPr>
              <a:cxnSpLocks/>
              <a:stCxn id="223" idx="2"/>
              <a:endCxn id="216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E80CE5F8-F98D-4157-BA59-C18A72ED7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5D49114E-D737-4E00-B4F4-1024986521C9}"/>
                </a:ext>
              </a:extLst>
            </p:cNvPr>
            <p:cNvCxnSpPr>
              <a:cxnSpLocks/>
              <a:endCxn id="222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F5DF22D-C99C-4A7E-8EBA-BFDB61112038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E918412-768F-4926-B30B-436FF1FC13B6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3B8F7B74-B2D6-41CE-B13B-EE9C2AB4211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3CA4FA86-8D05-4490-9582-1C433B1E0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2D4C5B5-BD3D-45B3-AD2A-790EABE9518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A6EB829E-8126-4029-ACA9-D54FCBC78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157D117-FAE9-4B7F-8651-453105FC52F8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F332C15-A908-4E80-9619-AB41D881F0A4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74A86451-C29D-4B06-A967-F2C83C04D3CB}"/>
                </a:ext>
              </a:extLst>
            </p:cNvPr>
            <p:cNvCxnSpPr>
              <a:cxnSpLocks/>
              <a:endCxn id="22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E0D6BDE-7D22-4E3D-BF0A-10D7DF30B582}"/>
                </a:ext>
              </a:extLst>
            </p:cNvPr>
            <p:cNvCxnSpPr>
              <a:cxnSpLocks/>
              <a:stCxn id="235" idx="2"/>
              <a:endCxn id="22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0776339C-CD47-4B0D-9BE5-C8A077F5E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E3960B5D-A322-466B-8F70-DD73F8945C08}"/>
                </a:ext>
              </a:extLst>
            </p:cNvPr>
            <p:cNvCxnSpPr>
              <a:cxnSpLocks/>
              <a:endCxn id="23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647E4C9-9EBA-4A39-9148-23CADB84DC04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1BBF4B4-783B-48CB-8786-A0EA682C0E41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637EAD12-2808-42C2-88B8-E299A3D025FB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60A663EA-0FC8-4376-A15E-402E84966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0B4E9EC-9B58-4395-8262-002FDB29D0D0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853CB4F3-6A34-4CE9-A6C9-70AF10682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3118BBE-0A47-4B48-B4EE-41A261999521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7DD93E2-E6D9-455B-9A55-9FAFF89F9FA0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E6F73BD-1482-47EB-AF01-8BBC3091F363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5B21D930-12B6-4701-9517-FA2F3E5C29CC}"/>
                </a:ext>
              </a:extLst>
            </p:cNvPr>
            <p:cNvCxnSpPr>
              <a:cxnSpLocks/>
              <a:stCxn id="247" idx="2"/>
              <a:endCxn id="240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F53A0537-07A1-43DD-9615-D95CCCF70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B2349CF1-88AB-4579-8898-7DCA9E48B2ED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2190</TotalTime>
  <Words>3687</Words>
  <Application>Microsoft Office PowerPoint</Application>
  <PresentationFormat>On-screen Show (4:3)</PresentationFormat>
  <Paragraphs>1792</Paragraphs>
  <Slides>72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Cambria Math</vt:lpstr>
      <vt:lpstr>My New Default Theme</vt:lpstr>
      <vt:lpstr>Convolutional Neural Nets</vt:lpstr>
      <vt:lpstr>Previously – Backpropagation 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Putting It All Together – 1</vt:lpstr>
      <vt:lpstr>Putting It All Together</vt:lpstr>
      <vt:lpstr>Putting It All Together</vt:lpstr>
      <vt:lpstr>What Can We Represent?</vt:lpstr>
      <vt:lpstr>What Can We Represent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Developing Intuitions</vt:lpstr>
      <vt:lpstr>Parameters</vt:lpstr>
      <vt:lpstr>Parameters</vt:lpstr>
      <vt:lpstr>Parameters</vt:lpstr>
      <vt:lpstr>Parameters</vt:lpstr>
      <vt:lpstr>Parameters</vt:lpstr>
      <vt:lpstr>Parameters</vt:lpstr>
      <vt:lpstr>Convnets</vt:lpstr>
      <vt:lpstr>Convnet</vt:lpstr>
      <vt:lpstr>Convnet</vt:lpstr>
      <vt:lpstr>Convnet</vt:lpstr>
      <vt:lpstr>Convnet</vt:lpstr>
      <vt:lpstr>Convnet</vt:lpstr>
      <vt:lpstr>Differences From Lecture 4 Filtering</vt:lpstr>
      <vt:lpstr>Convnet</vt:lpstr>
      <vt:lpstr>Multiple Filters</vt:lpstr>
      <vt:lpstr>Convnet</vt:lpstr>
      <vt:lpstr>Convnet</vt:lpstr>
      <vt:lpstr>Convnet, Summarized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</vt:lpstr>
      <vt:lpstr>In General</vt:lpstr>
      <vt:lpstr>More Examples</vt:lpstr>
      <vt:lpstr>More Examples</vt:lpstr>
      <vt:lpstr>More Examples</vt:lpstr>
      <vt:lpstr>More Examples</vt:lpstr>
      <vt:lpstr>More Examples</vt:lpstr>
      <vt:lpstr>More Examples</vt:lpstr>
      <vt:lpstr>Thought Problem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Squeezing a Loaf of Bread</vt:lpstr>
      <vt:lpstr>Example Network</vt:lpstr>
      <vt:lpstr>Example Network</vt:lpstr>
      <vt:lpstr>Example Network</vt:lpstr>
      <vt:lpstr>Example Network</vt:lpstr>
      <vt:lpstr>An Alternate Conclusion</vt:lpstr>
      <vt:lpstr>Example Network </vt:lpstr>
      <vt:lpstr>Example Network</vt:lpstr>
      <vt:lpstr>What Do The Filters Represent?</vt:lpstr>
      <vt:lpstr>What Do The Filters Represent?</vt:lpstr>
      <vt:lpstr>What Do The Filters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280</cp:revision>
  <dcterms:created xsi:type="dcterms:W3CDTF">2018-12-05T18:14:01Z</dcterms:created>
  <dcterms:modified xsi:type="dcterms:W3CDTF">2019-10-23T23:24:26Z</dcterms:modified>
</cp:coreProperties>
</file>