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47"/>
  </p:notesMasterIdLst>
  <p:handoutMasterIdLst>
    <p:handoutMasterId r:id="rId48"/>
  </p:handoutMasterIdLst>
  <p:sldIdLst>
    <p:sldId id="257" r:id="rId4"/>
    <p:sldId id="346" r:id="rId5"/>
    <p:sldId id="378" r:id="rId6"/>
    <p:sldId id="444" r:id="rId7"/>
    <p:sldId id="421" r:id="rId8"/>
    <p:sldId id="422" r:id="rId9"/>
    <p:sldId id="423" r:id="rId10"/>
    <p:sldId id="294" r:id="rId11"/>
    <p:sldId id="356" r:id="rId12"/>
    <p:sldId id="297" r:id="rId13"/>
    <p:sldId id="374" r:id="rId14"/>
    <p:sldId id="375" r:id="rId15"/>
    <p:sldId id="359" r:id="rId16"/>
    <p:sldId id="352" r:id="rId17"/>
    <p:sldId id="391" r:id="rId18"/>
    <p:sldId id="434" r:id="rId19"/>
    <p:sldId id="436" r:id="rId20"/>
    <p:sldId id="433" r:id="rId21"/>
    <p:sldId id="435" r:id="rId22"/>
    <p:sldId id="415" r:id="rId23"/>
    <p:sldId id="426" r:id="rId24"/>
    <p:sldId id="427" r:id="rId25"/>
    <p:sldId id="440" r:id="rId26"/>
    <p:sldId id="411" r:id="rId27"/>
    <p:sldId id="451" r:id="rId28"/>
    <p:sldId id="450" r:id="rId29"/>
    <p:sldId id="448" r:id="rId30"/>
    <p:sldId id="449" r:id="rId31"/>
    <p:sldId id="442" r:id="rId32"/>
    <p:sldId id="285" r:id="rId33"/>
    <p:sldId id="353" r:id="rId34"/>
    <p:sldId id="418" r:id="rId35"/>
    <p:sldId id="430" r:id="rId36"/>
    <p:sldId id="401" r:id="rId37"/>
    <p:sldId id="271" r:id="rId38"/>
    <p:sldId id="272" r:id="rId39"/>
    <p:sldId id="429" r:id="rId40"/>
    <p:sldId id="274" r:id="rId41"/>
    <p:sldId id="447" r:id="rId42"/>
    <p:sldId id="445" r:id="rId43"/>
    <p:sldId id="446" r:id="rId44"/>
    <p:sldId id="350" r:id="rId45"/>
    <p:sldId id="35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Quinn" initials="AQ [2] [3] [2] [2] [2] [2] [2] [3] [2]" lastIdx="1" clrIdx="0"/>
  <p:cmAuthor id="2" name="Andrew Quinn" initials="AQ [2] [3]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52"/>
    <p:restoredTop sz="81617"/>
  </p:normalViewPr>
  <p:slideViewPr>
    <p:cSldViewPr snapToGrid="0" snapToObjects="1">
      <p:cViewPr>
        <p:scale>
          <a:sx n="140" d="100"/>
          <a:sy n="140" d="100"/>
        </p:scale>
        <p:origin x="408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localhost/Users/arquinn/Documents/Research/JetStream_Excel_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localhost/Users/arquinn/Documents/Research/JetStream_Excel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3736854512691"/>
          <c:y val="0.0403405949518389"/>
          <c:w val="0.899677917770867"/>
          <c:h val="0.691418552077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'First Query Data'!$A$2</c:f>
              <c:strCache>
                <c:ptCount val="1"/>
                <c:pt idx="0">
                  <c:v>Gzip</c:v>
                </c:pt>
              </c:strCache>
            </c:strRef>
          </c:tx>
          <c:spPr>
            <a:ln w="38100" cap="rnd">
              <a:solidFill>
                <a:srgbClr val="1B9E77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Data'!$B$2:$I$2</c:f>
              <c:numCache>
                <c:formatCode>General</c:formatCode>
                <c:ptCount val="8"/>
                <c:pt idx="0">
                  <c:v>1.0</c:v>
                </c:pt>
                <c:pt idx="1">
                  <c:v>1.60665387942</c:v>
                </c:pt>
                <c:pt idx="2">
                  <c:v>2.70916071809</c:v>
                </c:pt>
                <c:pt idx="3">
                  <c:v>5.138033548779978</c:v>
                </c:pt>
                <c:pt idx="4">
                  <c:v>8.96438126816</c:v>
                </c:pt>
                <c:pt idx="5">
                  <c:v>15.3754786036</c:v>
                </c:pt>
                <c:pt idx="6">
                  <c:v>22.0492147442</c:v>
                </c:pt>
                <c:pt idx="7">
                  <c:v>28.308254503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'First Query Data'!$A$3</c:f>
              <c:strCache>
                <c:ptCount val="1"/>
                <c:pt idx="0">
                  <c:v>Ghostscript</c:v>
                </c:pt>
              </c:strCache>
            </c:strRef>
          </c:tx>
          <c:spPr>
            <a:ln w="38100" cap="rnd">
              <a:solidFill>
                <a:srgbClr val="D95F02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Data'!$B$3:$I$3</c:f>
              <c:numCache>
                <c:formatCode>General</c:formatCode>
                <c:ptCount val="8"/>
                <c:pt idx="0">
                  <c:v>1.0</c:v>
                </c:pt>
                <c:pt idx="1">
                  <c:v>1.64716205218</c:v>
                </c:pt>
                <c:pt idx="2">
                  <c:v>2.71275177255</c:v>
                </c:pt>
                <c:pt idx="3">
                  <c:v>3.26863077065</c:v>
                </c:pt>
                <c:pt idx="4">
                  <c:v>3.56091063436</c:v>
                </c:pt>
                <c:pt idx="5">
                  <c:v>5.59754952507</c:v>
                </c:pt>
                <c:pt idx="6">
                  <c:v>6.74446831835</c:v>
                </c:pt>
                <c:pt idx="7">
                  <c:v>10.4673744385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'First Query Data'!$A$4</c:f>
              <c:strCache>
                <c:ptCount val="1"/>
                <c:pt idx="0">
                  <c:v>Evince</c:v>
                </c:pt>
              </c:strCache>
            </c:strRef>
          </c:tx>
          <c:spPr>
            <a:ln w="38100" cap="rnd">
              <a:solidFill>
                <a:srgbClr val="7570B3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Data'!$B$4:$I$4</c:f>
              <c:numCache>
                <c:formatCode>General</c:formatCode>
                <c:ptCount val="8"/>
                <c:pt idx="0">
                  <c:v>1.0</c:v>
                </c:pt>
                <c:pt idx="4">
                  <c:v>3.576148407739999</c:v>
                </c:pt>
                <c:pt idx="5">
                  <c:v>5.49976761327</c:v>
                </c:pt>
                <c:pt idx="6">
                  <c:v>6.517940500629975</c:v>
                </c:pt>
                <c:pt idx="7">
                  <c:v>7.78330775415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'First Query Data'!$A$5</c:f>
              <c:strCache>
                <c:ptCount val="1"/>
                <c:pt idx="0">
                  <c:v>Mongodb</c:v>
                </c:pt>
              </c:strCache>
            </c:strRef>
          </c:tx>
          <c:spPr>
            <a:ln w="38100" cap="rnd">
              <a:solidFill>
                <a:srgbClr val="E7298A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Data'!$B$5:$I$5</c:f>
              <c:numCache>
                <c:formatCode>General</c:formatCode>
                <c:ptCount val="8"/>
                <c:pt idx="0">
                  <c:v>1.0</c:v>
                </c:pt>
                <c:pt idx="3">
                  <c:v>4.98560537828</c:v>
                </c:pt>
                <c:pt idx="4">
                  <c:v>6.80920561281</c:v>
                </c:pt>
                <c:pt idx="5">
                  <c:v>7.98457100173</c:v>
                </c:pt>
                <c:pt idx="6">
                  <c:v>8.8634505081</c:v>
                </c:pt>
                <c:pt idx="7">
                  <c:v>9.295111584220001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'First Query Data'!$A$6</c:f>
              <c:strCache>
                <c:ptCount val="1"/>
                <c:pt idx="0">
                  <c:v>Nginx </c:v>
                </c:pt>
              </c:strCache>
            </c:strRef>
          </c:tx>
          <c:spPr>
            <a:ln w="38100" cap="rnd">
              <a:solidFill>
                <a:srgbClr val="66A61E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Data'!$B$6:$I$6</c:f>
              <c:numCache>
                <c:formatCode>General</c:formatCode>
                <c:ptCount val="8"/>
                <c:pt idx="0">
                  <c:v>1.0</c:v>
                </c:pt>
                <c:pt idx="1">
                  <c:v>1.96292831686</c:v>
                </c:pt>
                <c:pt idx="2">
                  <c:v>3.37776389338</c:v>
                </c:pt>
                <c:pt idx="3">
                  <c:v>6.28712815853</c:v>
                </c:pt>
                <c:pt idx="4">
                  <c:v>9.40952903096</c:v>
                </c:pt>
                <c:pt idx="5">
                  <c:v>14.7526575379</c:v>
                </c:pt>
                <c:pt idx="6">
                  <c:v>19.8330961608</c:v>
                </c:pt>
                <c:pt idx="7">
                  <c:v>22.2220745884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'First Query Data'!$A$7</c:f>
              <c:strCache>
                <c:ptCount val="1"/>
                <c:pt idx="0">
                  <c:v>OpenOffice</c:v>
                </c:pt>
              </c:strCache>
            </c:strRef>
          </c:tx>
          <c:spPr>
            <a:ln w="38100" cap="rnd">
              <a:solidFill>
                <a:srgbClr val="BB8F01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Data'!$B$7:$I$7</c:f>
              <c:numCache>
                <c:formatCode>General</c:formatCode>
                <c:ptCount val="8"/>
                <c:pt idx="0">
                  <c:v>1.0</c:v>
                </c:pt>
                <c:pt idx="4">
                  <c:v>4.17360292972</c:v>
                </c:pt>
                <c:pt idx="5">
                  <c:v>7.054512071229967</c:v>
                </c:pt>
                <c:pt idx="6">
                  <c:v>8.50563411805</c:v>
                </c:pt>
                <c:pt idx="7">
                  <c:v>11.0831181365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'First Query Data'!$A$8</c:f>
              <c:strCache>
                <c:ptCount val="1"/>
                <c:pt idx="0">
                  <c:v>Firefox </c:v>
                </c:pt>
              </c:strCache>
            </c:strRef>
          </c:tx>
          <c:spPr>
            <a:ln w="38100" cap="rnd">
              <a:solidFill>
                <a:srgbClr val="A6761D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Data'!$B$8:$I$8</c:f>
              <c:numCache>
                <c:formatCode>General</c:formatCode>
                <c:ptCount val="8"/>
                <c:pt idx="0">
                  <c:v>1.0</c:v>
                </c:pt>
                <c:pt idx="5">
                  <c:v>7.189908818679978</c:v>
                </c:pt>
                <c:pt idx="6">
                  <c:v>9.527279981449997</c:v>
                </c:pt>
                <c:pt idx="7">
                  <c:v>11.911862035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'First Query Data'!$A$9</c:f>
              <c:strCache>
                <c:ptCount val="1"/>
                <c:pt idx="0">
                  <c:v>Ideal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'First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'First Query Data'!$B$9:$I$9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36309296"/>
        <c:axId val="-518382704"/>
      </c:scatterChart>
      <c:valAx>
        <c:axId val="-636309296"/>
        <c:scaling>
          <c:logBase val="10.0"/>
          <c:orientation val="minMax"/>
          <c:max val="128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Number</a:t>
                </a:r>
                <a:r>
                  <a:rPr lang="en-US" sz="1800" baseline="0" dirty="0" smtClean="0"/>
                  <a:t> of Cores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08227243743433"/>
              <c:y val="0.7737567146350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18382704"/>
        <c:crosses val="autoZero"/>
        <c:crossBetween val="midCat"/>
      </c:valAx>
      <c:valAx>
        <c:axId val="-518382704"/>
        <c:scaling>
          <c:logBase val="10.0"/>
          <c:orientation val="minMax"/>
          <c:max val="128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Normalized</a:t>
                </a:r>
                <a:r>
                  <a:rPr lang="en-US" sz="1800" baseline="0" dirty="0" smtClean="0"/>
                  <a:t> </a:t>
                </a:r>
                <a:r>
                  <a:rPr lang="en-US" sz="1800" baseline="0" dirty="0" err="1" smtClean="0"/>
                  <a:t>Spedup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"/>
              <c:y val="0.2272264822646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6309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39087324229399"/>
          <c:y val="0.822890774522607"/>
          <c:w val="0.811341752570784"/>
          <c:h val="0.12817434610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7828242484182"/>
          <c:y val="0.0297453203330929"/>
          <c:w val="0.884268705542242"/>
          <c:h val="0.73715090968177"/>
        </c:manualLayout>
      </c:layout>
      <c:scatterChart>
        <c:scatterStyle val="lineMarker"/>
        <c:varyColors val="0"/>
        <c:ser>
          <c:idx val="1"/>
          <c:order val="0"/>
          <c:tx>
            <c:strRef>
              <c:f>'Second Query Data'!$A$2</c:f>
              <c:strCache>
                <c:ptCount val="1"/>
                <c:pt idx="0">
                  <c:v>Gzip </c:v>
                </c:pt>
              </c:strCache>
            </c:strRef>
          </c:tx>
          <c:spPr>
            <a:ln w="38100" cap="rnd">
              <a:solidFill>
                <a:srgbClr val="1B9E77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Data'!$B$2:$I$2</c:f>
              <c:numCache>
                <c:formatCode>General</c:formatCode>
                <c:ptCount val="8"/>
                <c:pt idx="0">
                  <c:v>1.0</c:v>
                </c:pt>
                <c:pt idx="1">
                  <c:v>1.75195521766</c:v>
                </c:pt>
                <c:pt idx="2">
                  <c:v>3.07006537711</c:v>
                </c:pt>
                <c:pt idx="3">
                  <c:v>5.864999248269934</c:v>
                </c:pt>
                <c:pt idx="4">
                  <c:v>10.4028076725</c:v>
                </c:pt>
                <c:pt idx="5">
                  <c:v>19.1157507875</c:v>
                </c:pt>
                <c:pt idx="6">
                  <c:v>32.6266204672</c:v>
                </c:pt>
                <c:pt idx="7">
                  <c:v>47.6684123243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'Second Query Data'!$A$3</c:f>
              <c:strCache>
                <c:ptCount val="1"/>
                <c:pt idx="0">
                  <c:v>Ghostscript</c:v>
                </c:pt>
              </c:strCache>
            </c:strRef>
          </c:tx>
          <c:spPr>
            <a:ln w="38100" cap="rnd">
              <a:solidFill>
                <a:srgbClr val="D95F02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Data'!$B$3:$I$3</c:f>
              <c:numCache>
                <c:formatCode>General</c:formatCode>
                <c:ptCount val="8"/>
                <c:pt idx="0">
                  <c:v>1.0</c:v>
                </c:pt>
                <c:pt idx="1">
                  <c:v>1.75695780311</c:v>
                </c:pt>
                <c:pt idx="2">
                  <c:v>2.7757693446</c:v>
                </c:pt>
                <c:pt idx="3">
                  <c:v>4.064296208609965</c:v>
                </c:pt>
                <c:pt idx="4">
                  <c:v>5.54189726738</c:v>
                </c:pt>
                <c:pt idx="5">
                  <c:v>7.00552033231</c:v>
                </c:pt>
                <c:pt idx="6">
                  <c:v>10.645008582</c:v>
                </c:pt>
                <c:pt idx="7">
                  <c:v>13.7279186005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'Second Query Data'!$A$4</c:f>
              <c:strCache>
                <c:ptCount val="1"/>
                <c:pt idx="0">
                  <c:v>Evince </c:v>
                </c:pt>
              </c:strCache>
            </c:strRef>
          </c:tx>
          <c:spPr>
            <a:ln w="38100" cap="rnd">
              <a:solidFill>
                <a:srgbClr val="7570B3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Data'!$B$4:$I$4</c:f>
              <c:numCache>
                <c:formatCode>General</c:formatCode>
                <c:ptCount val="8"/>
                <c:pt idx="0">
                  <c:v>1.0</c:v>
                </c:pt>
                <c:pt idx="4">
                  <c:v>3.442740935349998</c:v>
                </c:pt>
                <c:pt idx="5">
                  <c:v>6.054144143209975</c:v>
                </c:pt>
                <c:pt idx="6">
                  <c:v>9.16328238662</c:v>
                </c:pt>
                <c:pt idx="7">
                  <c:v>11.9714786933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'Second Query Data'!$A$5</c:f>
              <c:strCache>
                <c:ptCount val="1"/>
                <c:pt idx="0">
                  <c:v>Mongodb</c:v>
                </c:pt>
              </c:strCache>
            </c:strRef>
          </c:tx>
          <c:spPr>
            <a:ln w="38100" cap="rnd">
              <a:solidFill>
                <a:srgbClr val="E7298A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Data'!$B$5:$I$5</c:f>
              <c:numCache>
                <c:formatCode>General</c:formatCode>
                <c:ptCount val="8"/>
                <c:pt idx="0">
                  <c:v>1.0</c:v>
                </c:pt>
                <c:pt idx="4">
                  <c:v>6.55617111363</c:v>
                </c:pt>
                <c:pt idx="5">
                  <c:v>11.3258198518</c:v>
                </c:pt>
                <c:pt idx="6">
                  <c:v>16.44283403169998</c:v>
                </c:pt>
                <c:pt idx="7">
                  <c:v>22.71371263189998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'Second Query Data'!$A$6</c:f>
              <c:strCache>
                <c:ptCount val="1"/>
                <c:pt idx="0">
                  <c:v>Nginx </c:v>
                </c:pt>
              </c:strCache>
            </c:strRef>
          </c:tx>
          <c:spPr>
            <a:ln w="38100" cap="rnd">
              <a:solidFill>
                <a:srgbClr val="66A61E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Data'!$B$6:$I$6</c:f>
              <c:numCache>
                <c:formatCode>General</c:formatCode>
                <c:ptCount val="8"/>
                <c:pt idx="0">
                  <c:v>1.0</c:v>
                </c:pt>
                <c:pt idx="1">
                  <c:v>1.94232407675</c:v>
                </c:pt>
                <c:pt idx="2">
                  <c:v>3.372743515019998</c:v>
                </c:pt>
                <c:pt idx="3">
                  <c:v>6.18303768076</c:v>
                </c:pt>
                <c:pt idx="4">
                  <c:v>11.0145083906</c:v>
                </c:pt>
                <c:pt idx="5">
                  <c:v>17.8795605495</c:v>
                </c:pt>
                <c:pt idx="6">
                  <c:v>26.6821792261</c:v>
                </c:pt>
                <c:pt idx="7">
                  <c:v>35.1885990044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'Second Query Data'!$A$7</c:f>
              <c:strCache>
                <c:ptCount val="1"/>
                <c:pt idx="0">
                  <c:v>OpenOffice </c:v>
                </c:pt>
              </c:strCache>
            </c:strRef>
          </c:tx>
          <c:spPr>
            <a:ln w="38100" cap="rnd">
              <a:solidFill>
                <a:srgbClr val="BB8F01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Data'!$B$7:$I$7</c:f>
              <c:numCache>
                <c:formatCode>General</c:formatCode>
                <c:ptCount val="8"/>
                <c:pt idx="0">
                  <c:v>1.0</c:v>
                </c:pt>
                <c:pt idx="4">
                  <c:v>5.623199479149965</c:v>
                </c:pt>
                <c:pt idx="5">
                  <c:v>9.55061046937</c:v>
                </c:pt>
                <c:pt idx="6">
                  <c:v>13.7295514859</c:v>
                </c:pt>
                <c:pt idx="7">
                  <c:v>16.629659392</c:v>
                </c:pt>
              </c:numCache>
            </c:numRef>
          </c:yVal>
          <c:smooth val="0"/>
        </c:ser>
        <c:ser>
          <c:idx val="7"/>
          <c:order val="6"/>
          <c:tx>
            <c:strRef>
              <c:f>'Second Query Data'!$A$8</c:f>
              <c:strCache>
                <c:ptCount val="1"/>
                <c:pt idx="0">
                  <c:v>Firefox</c:v>
                </c:pt>
              </c:strCache>
            </c:strRef>
          </c:tx>
          <c:spPr>
            <a:ln w="38100" cap="rnd">
              <a:solidFill>
                <a:srgbClr val="A6761D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Data'!$B$8:$I$8</c:f>
              <c:numCache>
                <c:formatCode>General</c:formatCode>
                <c:ptCount val="8"/>
                <c:pt idx="0">
                  <c:v>1.0</c:v>
                </c:pt>
                <c:pt idx="4">
                  <c:v>6.97634020208</c:v>
                </c:pt>
                <c:pt idx="5">
                  <c:v>10.4202768779</c:v>
                </c:pt>
                <c:pt idx="6">
                  <c:v>14.6347868168</c:v>
                </c:pt>
                <c:pt idx="7">
                  <c:v>19.2700184034</c:v>
                </c:pt>
              </c:numCache>
            </c:numRef>
          </c:yVal>
          <c:smooth val="0"/>
        </c:ser>
        <c:ser>
          <c:idx val="0"/>
          <c:order val="7"/>
          <c:tx>
            <c:strRef>
              <c:f>'Second Query Data'!$A$9</c:f>
              <c:strCache>
                <c:ptCount val="1"/>
                <c:pt idx="0">
                  <c:v>Ideal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'Second Query Data'!$B$1:$I$1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xVal>
          <c:yVal>
            <c:numRef>
              <c:f>'Second Query Data'!$B$9:$I$9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18190592"/>
        <c:axId val="-650738000"/>
      </c:scatterChart>
      <c:valAx>
        <c:axId val="-518190592"/>
        <c:scaling>
          <c:logBase val="10.0"/>
          <c:orientation val="minMax"/>
          <c:max val="128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Number</a:t>
                </a:r>
                <a:r>
                  <a:rPr lang="en-US" sz="1800" baseline="0" dirty="0" smtClean="0"/>
                  <a:t> of Cores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04830157099928"/>
              <c:y val="0.805808730173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0738000"/>
        <c:crosses val="autoZero"/>
        <c:crossBetween val="midCat"/>
      </c:valAx>
      <c:valAx>
        <c:axId val="-650738000"/>
        <c:scaling>
          <c:logBase val="10.0"/>
          <c:orientation val="minMax"/>
          <c:max val="128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Normalized Speedup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18190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3362623150367"/>
          <c:y val="0.856037138710978"/>
          <c:w val="0.811692723192209"/>
          <c:h val="0.135716537246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'Pass Info'!$B$1</c:f>
              <c:strCache>
                <c:ptCount val="1"/>
                <c:pt idx="0">
                  <c:v>Backwards Pass_x000d_(seconds)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'Pass Info'!$A$2:$A$8</c:f>
              <c:strCache>
                <c:ptCount val="7"/>
                <c:pt idx="0">
                  <c:v>Ghostscript</c:v>
                </c:pt>
                <c:pt idx="1">
                  <c:v>Gzip</c:v>
                </c:pt>
                <c:pt idx="2">
                  <c:v>Evince</c:v>
                </c:pt>
                <c:pt idx="3">
                  <c:v>Mongodb</c:v>
                </c:pt>
                <c:pt idx="4">
                  <c:v>Nginx </c:v>
                </c:pt>
                <c:pt idx="5">
                  <c:v>OpenOffice</c:v>
                </c:pt>
                <c:pt idx="6">
                  <c:v>Firefox </c:v>
                </c:pt>
              </c:strCache>
            </c:strRef>
          </c:cat>
          <c:val>
            <c:numRef>
              <c:f>'Pass Info'!$B$2:$B$8</c:f>
              <c:numCache>
                <c:formatCode>0.00</c:formatCode>
                <c:ptCount val="7"/>
                <c:pt idx="0" formatCode="General">
                  <c:v>0.0</c:v>
                </c:pt>
                <c:pt idx="1">
                  <c:v>10.9416</c:v>
                </c:pt>
                <c:pt idx="2" formatCode="General">
                  <c:v>0.0</c:v>
                </c:pt>
                <c:pt idx="3" formatCode="General">
                  <c:v>0.0</c:v>
                </c:pt>
                <c:pt idx="4">
                  <c:v>0.5788</c:v>
                </c:pt>
                <c:pt idx="5" formatCode="General">
                  <c:v>0.0</c:v>
                </c:pt>
                <c:pt idx="6" formatCode="General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'Pass Info'!$C$1</c:f>
              <c:strCache>
                <c:ptCount val="1"/>
                <c:pt idx="0">
                  <c:v>Both Passes Time_x000d_(seconds)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'Pass Info'!$A$2:$A$8</c:f>
              <c:strCache>
                <c:ptCount val="7"/>
                <c:pt idx="0">
                  <c:v>Ghostscript</c:v>
                </c:pt>
                <c:pt idx="1">
                  <c:v>Gzip</c:v>
                </c:pt>
                <c:pt idx="2">
                  <c:v>Evince</c:v>
                </c:pt>
                <c:pt idx="3">
                  <c:v>Mongodb</c:v>
                </c:pt>
                <c:pt idx="4">
                  <c:v>Nginx </c:v>
                </c:pt>
                <c:pt idx="5">
                  <c:v>OpenOffice</c:v>
                </c:pt>
                <c:pt idx="6">
                  <c:v>Firefox </c:v>
                </c:pt>
              </c:strCache>
            </c:strRef>
          </c:cat>
          <c:val>
            <c:numRef>
              <c:f>'Pass Info'!$C$2:$C$8</c:f>
              <c:numCache>
                <c:formatCode>0.00</c:formatCode>
                <c:ptCount val="7"/>
                <c:pt idx="0">
                  <c:v>1.59</c:v>
                </c:pt>
                <c:pt idx="1">
                  <c:v>0.271</c:v>
                </c:pt>
                <c:pt idx="2">
                  <c:v>3.437</c:v>
                </c:pt>
                <c:pt idx="3">
                  <c:v>2.422</c:v>
                </c:pt>
                <c:pt idx="4">
                  <c:v>0.1688</c:v>
                </c:pt>
                <c:pt idx="5">
                  <c:v>2.833</c:v>
                </c:pt>
                <c:pt idx="6">
                  <c:v>1.746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764647104"/>
        <c:axId val="-764645328"/>
      </c:barChart>
      <c:catAx>
        <c:axId val="-7646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4645328"/>
        <c:crosses val="autoZero"/>
        <c:auto val="1"/>
        <c:lblAlgn val="ctr"/>
        <c:lblOffset val="100"/>
        <c:noMultiLvlLbl val="0"/>
      </c:catAx>
      <c:valAx>
        <c:axId val="-76464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46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5718644294617"/>
          <c:y val="0.0829170345032284"/>
          <c:w val="0.934258831328255"/>
          <c:h val="0.294401289191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'Legend Data'!$A$1</c:f>
              <c:strCache>
                <c:ptCount val="1"/>
                <c:pt idx="0">
                  <c:v>Epoch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'Legend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'Legend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val>
            <c:numRef>
              <c:f>'Legend Data'!$B$2:$B$129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'Legend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val>
            <c:numRef>
              <c:f>'Legend Data'!$C$2:$C$129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'Legend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>
              <a:noFill/>
            </a:ln>
            <a:effectLst/>
          </c:spPr>
          <c:invertIfNegative val="0"/>
          <c:val>
            <c:numRef>
              <c:f>'Legend Data'!$D$2:$D$129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'Legend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val>
            <c:numRef>
              <c:f>'Legend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'Legend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val>
            <c:numRef>
              <c:f>'Legend Data'!$F$2:$F$129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6"/>
          <c:order val="6"/>
          <c:tx>
            <c:strRef>
              <c:f>'Legend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val>
            <c:numRef>
              <c:f>'Legend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7"/>
          <c:order val="7"/>
          <c:tx>
            <c:strRef>
              <c:f>'Legend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val>
            <c:numRef>
              <c:f>'Legend Data'!$H$2:$H$129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51044080"/>
        <c:axId val="-651054016"/>
      </c:barChart>
      <c:catAx>
        <c:axId val="-651044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-651054016"/>
        <c:crosses val="autoZero"/>
        <c:auto val="1"/>
        <c:lblAlgn val="ctr"/>
        <c:lblOffset val="100"/>
        <c:noMultiLvlLbl val="0"/>
      </c:catAx>
      <c:valAx>
        <c:axId val="-651054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651044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0441697991152174"/>
          <c:y val="0.85569255282705"/>
          <c:w val="0.946763211995987"/>
          <c:h val="0.128163950555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Gzip First Query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'Gzip First Query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Data'!$B$2:$B$129</c:f>
              <c:numCache>
                <c:formatCode>General</c:formatCode>
                <c:ptCount val="128"/>
                <c:pt idx="0">
                  <c:v>0.049</c:v>
                </c:pt>
                <c:pt idx="1">
                  <c:v>0.096</c:v>
                </c:pt>
                <c:pt idx="2">
                  <c:v>0.157</c:v>
                </c:pt>
                <c:pt idx="3">
                  <c:v>0.218</c:v>
                </c:pt>
                <c:pt idx="4">
                  <c:v>0.296</c:v>
                </c:pt>
                <c:pt idx="5">
                  <c:v>0.344</c:v>
                </c:pt>
                <c:pt idx="6">
                  <c:v>0.393</c:v>
                </c:pt>
                <c:pt idx="7">
                  <c:v>0.461</c:v>
                </c:pt>
                <c:pt idx="8">
                  <c:v>0.575</c:v>
                </c:pt>
                <c:pt idx="9">
                  <c:v>0.618</c:v>
                </c:pt>
                <c:pt idx="10">
                  <c:v>0.741</c:v>
                </c:pt>
                <c:pt idx="11">
                  <c:v>0.736</c:v>
                </c:pt>
                <c:pt idx="12">
                  <c:v>0.819</c:v>
                </c:pt>
                <c:pt idx="13">
                  <c:v>0.734</c:v>
                </c:pt>
                <c:pt idx="14">
                  <c:v>0.907</c:v>
                </c:pt>
                <c:pt idx="15">
                  <c:v>0.949</c:v>
                </c:pt>
                <c:pt idx="16">
                  <c:v>0.892</c:v>
                </c:pt>
                <c:pt idx="17">
                  <c:v>0.938</c:v>
                </c:pt>
                <c:pt idx="18">
                  <c:v>0.99</c:v>
                </c:pt>
                <c:pt idx="19">
                  <c:v>1.028</c:v>
                </c:pt>
                <c:pt idx="20">
                  <c:v>1.021</c:v>
                </c:pt>
                <c:pt idx="21">
                  <c:v>1.068</c:v>
                </c:pt>
                <c:pt idx="22">
                  <c:v>1.126</c:v>
                </c:pt>
                <c:pt idx="23">
                  <c:v>1.153</c:v>
                </c:pt>
                <c:pt idx="24">
                  <c:v>1.25</c:v>
                </c:pt>
                <c:pt idx="25">
                  <c:v>1.273</c:v>
                </c:pt>
                <c:pt idx="26">
                  <c:v>1.312</c:v>
                </c:pt>
                <c:pt idx="27">
                  <c:v>1.373</c:v>
                </c:pt>
                <c:pt idx="28">
                  <c:v>1.354</c:v>
                </c:pt>
                <c:pt idx="29">
                  <c:v>1.413</c:v>
                </c:pt>
                <c:pt idx="30">
                  <c:v>1.425</c:v>
                </c:pt>
                <c:pt idx="31">
                  <c:v>1.475</c:v>
                </c:pt>
                <c:pt idx="32">
                  <c:v>1.487</c:v>
                </c:pt>
                <c:pt idx="33">
                  <c:v>1.536</c:v>
                </c:pt>
                <c:pt idx="34">
                  <c:v>1.553</c:v>
                </c:pt>
                <c:pt idx="35">
                  <c:v>1.601</c:v>
                </c:pt>
                <c:pt idx="36">
                  <c:v>1.665</c:v>
                </c:pt>
                <c:pt idx="37">
                  <c:v>1.768</c:v>
                </c:pt>
                <c:pt idx="38">
                  <c:v>1.808</c:v>
                </c:pt>
                <c:pt idx="39">
                  <c:v>1.764</c:v>
                </c:pt>
                <c:pt idx="40">
                  <c:v>1.984</c:v>
                </c:pt>
                <c:pt idx="41">
                  <c:v>1.911</c:v>
                </c:pt>
                <c:pt idx="42">
                  <c:v>2.022</c:v>
                </c:pt>
                <c:pt idx="43">
                  <c:v>1.978</c:v>
                </c:pt>
                <c:pt idx="44">
                  <c:v>2.035</c:v>
                </c:pt>
                <c:pt idx="45">
                  <c:v>1.999</c:v>
                </c:pt>
                <c:pt idx="46">
                  <c:v>1.933</c:v>
                </c:pt>
                <c:pt idx="47">
                  <c:v>2.11</c:v>
                </c:pt>
                <c:pt idx="48">
                  <c:v>1.99</c:v>
                </c:pt>
                <c:pt idx="49">
                  <c:v>2.024</c:v>
                </c:pt>
                <c:pt idx="50">
                  <c:v>2.096</c:v>
                </c:pt>
                <c:pt idx="51">
                  <c:v>2.176</c:v>
                </c:pt>
                <c:pt idx="52">
                  <c:v>2.011</c:v>
                </c:pt>
                <c:pt idx="53">
                  <c:v>2.034</c:v>
                </c:pt>
                <c:pt idx="54">
                  <c:v>2.056</c:v>
                </c:pt>
                <c:pt idx="55">
                  <c:v>2.086</c:v>
                </c:pt>
                <c:pt idx="56">
                  <c:v>2.324</c:v>
                </c:pt>
                <c:pt idx="57">
                  <c:v>2.247</c:v>
                </c:pt>
                <c:pt idx="58">
                  <c:v>2.214</c:v>
                </c:pt>
                <c:pt idx="59">
                  <c:v>2.389</c:v>
                </c:pt>
                <c:pt idx="60">
                  <c:v>2.364</c:v>
                </c:pt>
                <c:pt idx="61">
                  <c:v>2.4</c:v>
                </c:pt>
                <c:pt idx="62">
                  <c:v>2.422</c:v>
                </c:pt>
                <c:pt idx="63">
                  <c:v>2.415</c:v>
                </c:pt>
                <c:pt idx="64">
                  <c:v>2.29</c:v>
                </c:pt>
                <c:pt idx="65">
                  <c:v>2.310999999999999</c:v>
                </c:pt>
                <c:pt idx="66">
                  <c:v>2.343</c:v>
                </c:pt>
                <c:pt idx="67">
                  <c:v>2.355999999999998</c:v>
                </c:pt>
                <c:pt idx="68">
                  <c:v>2.368</c:v>
                </c:pt>
                <c:pt idx="69">
                  <c:v>2.385</c:v>
                </c:pt>
                <c:pt idx="70">
                  <c:v>2.415</c:v>
                </c:pt>
                <c:pt idx="71">
                  <c:v>2.428</c:v>
                </c:pt>
                <c:pt idx="72">
                  <c:v>2.483</c:v>
                </c:pt>
                <c:pt idx="73">
                  <c:v>2.571</c:v>
                </c:pt>
                <c:pt idx="74">
                  <c:v>2.533</c:v>
                </c:pt>
                <c:pt idx="75">
                  <c:v>2.605</c:v>
                </c:pt>
                <c:pt idx="76">
                  <c:v>2.586</c:v>
                </c:pt>
                <c:pt idx="77">
                  <c:v>2.57</c:v>
                </c:pt>
                <c:pt idx="78">
                  <c:v>2.628</c:v>
                </c:pt>
                <c:pt idx="79">
                  <c:v>2.636</c:v>
                </c:pt>
                <c:pt idx="80">
                  <c:v>2.572</c:v>
                </c:pt>
                <c:pt idx="81">
                  <c:v>2.587</c:v>
                </c:pt>
                <c:pt idx="82">
                  <c:v>2.602</c:v>
                </c:pt>
                <c:pt idx="83">
                  <c:v>2.618</c:v>
                </c:pt>
                <c:pt idx="84">
                  <c:v>2.805</c:v>
                </c:pt>
                <c:pt idx="85">
                  <c:v>2.828</c:v>
                </c:pt>
                <c:pt idx="86">
                  <c:v>2.825</c:v>
                </c:pt>
                <c:pt idx="87">
                  <c:v>2.846</c:v>
                </c:pt>
                <c:pt idx="88">
                  <c:v>2.842</c:v>
                </c:pt>
                <c:pt idx="89">
                  <c:v>2.857</c:v>
                </c:pt>
                <c:pt idx="90">
                  <c:v>2.895999999999999</c:v>
                </c:pt>
                <c:pt idx="91">
                  <c:v>2.931</c:v>
                </c:pt>
                <c:pt idx="92">
                  <c:v>2.810999999999999</c:v>
                </c:pt>
                <c:pt idx="93">
                  <c:v>2.915999999999999</c:v>
                </c:pt>
                <c:pt idx="94">
                  <c:v>2.911999999999999</c:v>
                </c:pt>
                <c:pt idx="95">
                  <c:v>2.926</c:v>
                </c:pt>
                <c:pt idx="96">
                  <c:v>2.869</c:v>
                </c:pt>
                <c:pt idx="97">
                  <c:v>2.807</c:v>
                </c:pt>
                <c:pt idx="98">
                  <c:v>2.824</c:v>
                </c:pt>
                <c:pt idx="99">
                  <c:v>2.823</c:v>
                </c:pt>
                <c:pt idx="100">
                  <c:v>2.902</c:v>
                </c:pt>
                <c:pt idx="101">
                  <c:v>2.911999999999999</c:v>
                </c:pt>
                <c:pt idx="102">
                  <c:v>3.026</c:v>
                </c:pt>
                <c:pt idx="103">
                  <c:v>2.924</c:v>
                </c:pt>
                <c:pt idx="104">
                  <c:v>2.834999999999999</c:v>
                </c:pt>
                <c:pt idx="105">
                  <c:v>2.845</c:v>
                </c:pt>
                <c:pt idx="106">
                  <c:v>2.884</c:v>
                </c:pt>
                <c:pt idx="107">
                  <c:v>2.862</c:v>
                </c:pt>
                <c:pt idx="108">
                  <c:v>2.983</c:v>
                </c:pt>
                <c:pt idx="109">
                  <c:v>2.988</c:v>
                </c:pt>
                <c:pt idx="110">
                  <c:v>3.007</c:v>
                </c:pt>
                <c:pt idx="111">
                  <c:v>2.968</c:v>
                </c:pt>
                <c:pt idx="112">
                  <c:v>3.044</c:v>
                </c:pt>
                <c:pt idx="113">
                  <c:v>3.113</c:v>
                </c:pt>
                <c:pt idx="114">
                  <c:v>3.061</c:v>
                </c:pt>
                <c:pt idx="115">
                  <c:v>3.086</c:v>
                </c:pt>
                <c:pt idx="116">
                  <c:v>3.092</c:v>
                </c:pt>
                <c:pt idx="117">
                  <c:v>3.104</c:v>
                </c:pt>
                <c:pt idx="118">
                  <c:v>3.027</c:v>
                </c:pt>
                <c:pt idx="119">
                  <c:v>3.128</c:v>
                </c:pt>
                <c:pt idx="120">
                  <c:v>3.099</c:v>
                </c:pt>
                <c:pt idx="121">
                  <c:v>3.106</c:v>
                </c:pt>
                <c:pt idx="122">
                  <c:v>3.112</c:v>
                </c:pt>
                <c:pt idx="123">
                  <c:v>3.119</c:v>
                </c:pt>
                <c:pt idx="124">
                  <c:v>2.991</c:v>
                </c:pt>
                <c:pt idx="125">
                  <c:v>2.998</c:v>
                </c:pt>
                <c:pt idx="126">
                  <c:v>3.006</c:v>
                </c:pt>
                <c:pt idx="127">
                  <c:v>3.077</c:v>
                </c:pt>
              </c:numCache>
            </c:numRef>
          </c:val>
        </c:ser>
        <c:ser>
          <c:idx val="2"/>
          <c:order val="1"/>
          <c:tx>
            <c:strRef>
              <c:f>'Gzip First Query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Data'!$C$2:$C$129</c:f>
              <c:numCache>
                <c:formatCode>General</c:formatCode>
                <c:ptCount val="128"/>
                <c:pt idx="0">
                  <c:v>1.29932766667</c:v>
                </c:pt>
                <c:pt idx="1">
                  <c:v>0.213001994154</c:v>
                </c:pt>
                <c:pt idx="2">
                  <c:v>0.195329339617</c:v>
                </c:pt>
                <c:pt idx="3">
                  <c:v>0.21059913323</c:v>
                </c:pt>
                <c:pt idx="4">
                  <c:v>0.161766798326</c:v>
                </c:pt>
                <c:pt idx="5">
                  <c:v>0.165564868818</c:v>
                </c:pt>
                <c:pt idx="6">
                  <c:v>0.161766798326</c:v>
                </c:pt>
                <c:pt idx="7">
                  <c:v>0.161766798326</c:v>
                </c:pt>
                <c:pt idx="8">
                  <c:v>0.161766798326</c:v>
                </c:pt>
                <c:pt idx="9">
                  <c:v>0.161766798326</c:v>
                </c:pt>
                <c:pt idx="10">
                  <c:v>0.161766798326</c:v>
                </c:pt>
                <c:pt idx="11">
                  <c:v>0.161766798326</c:v>
                </c:pt>
                <c:pt idx="12">
                  <c:v>0.161766798326</c:v>
                </c:pt>
                <c:pt idx="13">
                  <c:v>0.161766798326</c:v>
                </c:pt>
                <c:pt idx="14">
                  <c:v>0.161766798326</c:v>
                </c:pt>
                <c:pt idx="15">
                  <c:v>0.161766798326</c:v>
                </c:pt>
                <c:pt idx="16">
                  <c:v>0.16703759003</c:v>
                </c:pt>
                <c:pt idx="17">
                  <c:v>0.165564868818</c:v>
                </c:pt>
                <c:pt idx="18">
                  <c:v>0.161766798326</c:v>
                </c:pt>
                <c:pt idx="19">
                  <c:v>0.161766798326</c:v>
                </c:pt>
                <c:pt idx="20">
                  <c:v>0.165564868818</c:v>
                </c:pt>
                <c:pt idx="21">
                  <c:v>0.161766798326</c:v>
                </c:pt>
                <c:pt idx="22">
                  <c:v>0.193624083478</c:v>
                </c:pt>
                <c:pt idx="23">
                  <c:v>0.192771455408</c:v>
                </c:pt>
                <c:pt idx="24">
                  <c:v>0.165564868818</c:v>
                </c:pt>
                <c:pt idx="25">
                  <c:v>0.166960078387</c:v>
                </c:pt>
                <c:pt idx="26">
                  <c:v>0.161766798326</c:v>
                </c:pt>
                <c:pt idx="27">
                  <c:v>0.161766798326</c:v>
                </c:pt>
                <c:pt idx="28">
                  <c:v>0.161766798326</c:v>
                </c:pt>
                <c:pt idx="29">
                  <c:v>0.161766798326</c:v>
                </c:pt>
                <c:pt idx="30">
                  <c:v>0.161766798326</c:v>
                </c:pt>
                <c:pt idx="31">
                  <c:v>0.161766798326</c:v>
                </c:pt>
                <c:pt idx="32">
                  <c:v>0.161766798326</c:v>
                </c:pt>
                <c:pt idx="33">
                  <c:v>0.161766798326</c:v>
                </c:pt>
                <c:pt idx="34">
                  <c:v>0.161766798326</c:v>
                </c:pt>
                <c:pt idx="35">
                  <c:v>0.161766798326</c:v>
                </c:pt>
                <c:pt idx="36">
                  <c:v>0.214164668794</c:v>
                </c:pt>
                <c:pt idx="37">
                  <c:v>0.197112107399</c:v>
                </c:pt>
                <c:pt idx="38">
                  <c:v>0.195949432759</c:v>
                </c:pt>
                <c:pt idx="39">
                  <c:v>0.202382899103</c:v>
                </c:pt>
                <c:pt idx="40">
                  <c:v>0.209513970232</c:v>
                </c:pt>
                <c:pt idx="41">
                  <c:v>0.20773120245</c:v>
                </c:pt>
                <c:pt idx="42">
                  <c:v>0.165564868818</c:v>
                </c:pt>
                <c:pt idx="43">
                  <c:v>0.207033597666</c:v>
                </c:pt>
                <c:pt idx="44">
                  <c:v>0.205250829883</c:v>
                </c:pt>
                <c:pt idx="45">
                  <c:v>0.218350297501</c:v>
                </c:pt>
                <c:pt idx="46">
                  <c:v>0.222613437849</c:v>
                </c:pt>
                <c:pt idx="47">
                  <c:v>0.214552227008</c:v>
                </c:pt>
                <c:pt idx="48">
                  <c:v>0.215637390006</c:v>
                </c:pt>
                <c:pt idx="49">
                  <c:v>0.209203923661</c:v>
                </c:pt>
                <c:pt idx="50">
                  <c:v>0.203700597029</c:v>
                </c:pt>
                <c:pt idx="51">
                  <c:v>0.217885227644</c:v>
                </c:pt>
                <c:pt idx="52">
                  <c:v>0.202925480602</c:v>
                </c:pt>
                <c:pt idx="53">
                  <c:v>0.220830670067</c:v>
                </c:pt>
                <c:pt idx="54">
                  <c:v>0.216490018076</c:v>
                </c:pt>
                <c:pt idx="55">
                  <c:v>0.208971388733</c:v>
                </c:pt>
                <c:pt idx="56">
                  <c:v>0.203545573744</c:v>
                </c:pt>
                <c:pt idx="57">
                  <c:v>0.217730204359</c:v>
                </c:pt>
                <c:pt idx="58">
                  <c:v>0.220520623496</c:v>
                </c:pt>
                <c:pt idx="59">
                  <c:v>0.217575181073</c:v>
                </c:pt>
                <c:pt idx="60">
                  <c:v>0.223233530991</c:v>
                </c:pt>
                <c:pt idx="61">
                  <c:v>0.218505320786</c:v>
                </c:pt>
                <c:pt idx="62">
                  <c:v>0.199747503251</c:v>
                </c:pt>
                <c:pt idx="63">
                  <c:v>0.200755154606</c:v>
                </c:pt>
                <c:pt idx="64">
                  <c:v>0.202150364175</c:v>
                </c:pt>
                <c:pt idx="65">
                  <c:v>0.205328341526</c:v>
                </c:pt>
                <c:pt idx="66">
                  <c:v>0.200445108036</c:v>
                </c:pt>
                <c:pt idx="67">
                  <c:v>0.18881836163</c:v>
                </c:pt>
                <c:pt idx="68">
                  <c:v>0.203778108672</c:v>
                </c:pt>
                <c:pt idx="69">
                  <c:v>0.206568527809</c:v>
                </c:pt>
                <c:pt idx="70">
                  <c:v>0.20602594631</c:v>
                </c:pt>
                <c:pt idx="71">
                  <c:v>0.189050896558</c:v>
                </c:pt>
                <c:pt idx="72">
                  <c:v>0.190136059556</c:v>
                </c:pt>
                <c:pt idx="73">
                  <c:v>0.194011641691</c:v>
                </c:pt>
                <c:pt idx="74">
                  <c:v>0.20199534089</c:v>
                </c:pt>
                <c:pt idx="75">
                  <c:v>0.191453757482</c:v>
                </c:pt>
                <c:pt idx="76">
                  <c:v>0.191918827338</c:v>
                </c:pt>
                <c:pt idx="77">
                  <c:v>0.188508315059</c:v>
                </c:pt>
                <c:pt idx="78">
                  <c:v>0.200445108036</c:v>
                </c:pt>
                <c:pt idx="79">
                  <c:v>0.190523617769</c:v>
                </c:pt>
                <c:pt idx="80">
                  <c:v>0.201917829247</c:v>
                </c:pt>
                <c:pt idx="81">
                  <c:v>0.189748501342</c:v>
                </c:pt>
                <c:pt idx="82">
                  <c:v>0.193624083478</c:v>
                </c:pt>
                <c:pt idx="83">
                  <c:v>0.187423152061</c:v>
                </c:pt>
                <c:pt idx="84">
                  <c:v>0.188353291774</c:v>
                </c:pt>
                <c:pt idx="85">
                  <c:v>0.208428807234</c:v>
                </c:pt>
                <c:pt idx="86">
                  <c:v>0.193314036907</c:v>
                </c:pt>
                <c:pt idx="87">
                  <c:v>0.203778108672</c:v>
                </c:pt>
                <c:pt idx="88">
                  <c:v>0.204088155243</c:v>
                </c:pt>
                <c:pt idx="89">
                  <c:v>0.194476711547</c:v>
                </c:pt>
                <c:pt idx="90">
                  <c:v>0.202150364175</c:v>
                </c:pt>
                <c:pt idx="91">
                  <c:v>0.183935128139</c:v>
                </c:pt>
                <c:pt idx="92">
                  <c:v>0.191376245839</c:v>
                </c:pt>
                <c:pt idx="93">
                  <c:v>0.185640384279</c:v>
                </c:pt>
                <c:pt idx="94">
                  <c:v>0.200135061465</c:v>
                </c:pt>
                <c:pt idx="95">
                  <c:v>0.188663338344</c:v>
                </c:pt>
                <c:pt idx="96">
                  <c:v>0.191531269125</c:v>
                </c:pt>
                <c:pt idx="97">
                  <c:v>0.207266132594</c:v>
                </c:pt>
                <c:pt idx="98">
                  <c:v>0.203933131957</c:v>
                </c:pt>
                <c:pt idx="99">
                  <c:v>0.215559878363</c:v>
                </c:pt>
                <c:pt idx="100">
                  <c:v>0.202305387461</c:v>
                </c:pt>
                <c:pt idx="101">
                  <c:v>0.215947436577</c:v>
                </c:pt>
                <c:pt idx="102">
                  <c:v>0.218815367357</c:v>
                </c:pt>
                <c:pt idx="103">
                  <c:v>0.21633499479</c:v>
                </c:pt>
                <c:pt idx="104">
                  <c:v>0.203235527173</c:v>
                </c:pt>
                <c:pt idx="105">
                  <c:v>0.213001994154</c:v>
                </c:pt>
                <c:pt idx="106">
                  <c:v>0.207343644236</c:v>
                </c:pt>
                <c:pt idx="107">
                  <c:v>0.208118760663</c:v>
                </c:pt>
                <c:pt idx="108">
                  <c:v>0.202460410746</c:v>
                </c:pt>
                <c:pt idx="109">
                  <c:v>0.192073850623</c:v>
                </c:pt>
                <c:pt idx="110">
                  <c:v>0.20486327167</c:v>
                </c:pt>
                <c:pt idx="111">
                  <c:v>0.213622087296</c:v>
                </c:pt>
                <c:pt idx="112">
                  <c:v>0.203778108672</c:v>
                </c:pt>
                <c:pt idx="113">
                  <c:v>0.203235527173</c:v>
                </c:pt>
                <c:pt idx="114">
                  <c:v>0.218350297501</c:v>
                </c:pt>
                <c:pt idx="115">
                  <c:v>0.201607782676</c:v>
                </c:pt>
                <c:pt idx="116">
                  <c:v>0.207576179165</c:v>
                </c:pt>
                <c:pt idx="117">
                  <c:v>0.20114271282</c:v>
                </c:pt>
                <c:pt idx="118">
                  <c:v>0.216102459862</c:v>
                </c:pt>
                <c:pt idx="119">
                  <c:v>0.205483364811</c:v>
                </c:pt>
                <c:pt idx="120">
                  <c:v>0.21517232015</c:v>
                </c:pt>
                <c:pt idx="121">
                  <c:v>0.205328341526</c:v>
                </c:pt>
                <c:pt idx="122">
                  <c:v>0.204940783313</c:v>
                </c:pt>
                <c:pt idx="123">
                  <c:v>0.201762805962</c:v>
                </c:pt>
                <c:pt idx="124">
                  <c:v>0.159363937402</c:v>
                </c:pt>
                <c:pt idx="125">
                  <c:v>0.161766798326</c:v>
                </c:pt>
                <c:pt idx="126">
                  <c:v>0.203390550458</c:v>
                </c:pt>
                <c:pt idx="127">
                  <c:v>0.316945107022</c:v>
                </c:pt>
              </c:numCache>
            </c:numRef>
          </c:val>
        </c:ser>
        <c:ser>
          <c:idx val="3"/>
          <c:order val="2"/>
          <c:tx>
            <c:strRef>
              <c:f>'Gzip First Query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 w="12700"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Data'!$D$2:$D$129</c:f>
              <c:numCache>
                <c:formatCode>General</c:formatCode>
                <c:ptCount val="128"/>
                <c:pt idx="0">
                  <c:v>1.76567233333</c:v>
                </c:pt>
                <c:pt idx="1">
                  <c:v>2.62399800585</c:v>
                </c:pt>
                <c:pt idx="2">
                  <c:v>2.69567066038</c:v>
                </c:pt>
                <c:pt idx="3">
                  <c:v>2.53840086677</c:v>
                </c:pt>
                <c:pt idx="4">
                  <c:v>2.38223320167</c:v>
                </c:pt>
                <c:pt idx="5">
                  <c:v>2.32343513118</c:v>
                </c:pt>
                <c:pt idx="6">
                  <c:v>2.34523320167</c:v>
                </c:pt>
                <c:pt idx="7">
                  <c:v>2.36323320167</c:v>
                </c:pt>
                <c:pt idx="8">
                  <c:v>2.22423320167</c:v>
                </c:pt>
                <c:pt idx="9">
                  <c:v>2.23523320167</c:v>
                </c:pt>
                <c:pt idx="10">
                  <c:v>2.40723320167</c:v>
                </c:pt>
                <c:pt idx="11">
                  <c:v>2.10623320167</c:v>
                </c:pt>
                <c:pt idx="12">
                  <c:v>2.08923320167</c:v>
                </c:pt>
                <c:pt idx="13">
                  <c:v>2.11823320167</c:v>
                </c:pt>
                <c:pt idx="14">
                  <c:v>2.02323320167</c:v>
                </c:pt>
                <c:pt idx="15">
                  <c:v>2.03423320167</c:v>
                </c:pt>
                <c:pt idx="16">
                  <c:v>1.96396240997</c:v>
                </c:pt>
                <c:pt idx="17">
                  <c:v>1.94643513118</c:v>
                </c:pt>
                <c:pt idx="18">
                  <c:v>1.87923320167</c:v>
                </c:pt>
                <c:pt idx="19">
                  <c:v>1.83123320167</c:v>
                </c:pt>
                <c:pt idx="20">
                  <c:v>1.82843513118</c:v>
                </c:pt>
                <c:pt idx="21">
                  <c:v>2.02023320167</c:v>
                </c:pt>
                <c:pt idx="22">
                  <c:v>1.77837591652</c:v>
                </c:pt>
                <c:pt idx="23">
                  <c:v>1.83622854459</c:v>
                </c:pt>
                <c:pt idx="24">
                  <c:v>1.69743513118</c:v>
                </c:pt>
                <c:pt idx="25">
                  <c:v>2.15103992161</c:v>
                </c:pt>
                <c:pt idx="26">
                  <c:v>1.65523320167</c:v>
                </c:pt>
                <c:pt idx="27">
                  <c:v>1.64323320167</c:v>
                </c:pt>
                <c:pt idx="28">
                  <c:v>1.58823320167</c:v>
                </c:pt>
                <c:pt idx="29">
                  <c:v>1.60323320167</c:v>
                </c:pt>
                <c:pt idx="30">
                  <c:v>1.59323320167</c:v>
                </c:pt>
                <c:pt idx="31">
                  <c:v>1.46523320167</c:v>
                </c:pt>
                <c:pt idx="32">
                  <c:v>1.44123320167</c:v>
                </c:pt>
                <c:pt idx="33">
                  <c:v>1.53023320167</c:v>
                </c:pt>
                <c:pt idx="34">
                  <c:v>1.46523320167</c:v>
                </c:pt>
                <c:pt idx="35">
                  <c:v>1.39723320167</c:v>
                </c:pt>
                <c:pt idx="36">
                  <c:v>1.43183533121</c:v>
                </c:pt>
                <c:pt idx="37">
                  <c:v>1.2118878926</c:v>
                </c:pt>
                <c:pt idx="38">
                  <c:v>1.16005056724</c:v>
                </c:pt>
                <c:pt idx="39">
                  <c:v>1.1306171009</c:v>
                </c:pt>
                <c:pt idx="40">
                  <c:v>1.08148602977</c:v>
                </c:pt>
                <c:pt idx="41">
                  <c:v>1.28126879755</c:v>
                </c:pt>
                <c:pt idx="42">
                  <c:v>1.27143513118</c:v>
                </c:pt>
                <c:pt idx="43">
                  <c:v>1.22796640233</c:v>
                </c:pt>
                <c:pt idx="44">
                  <c:v>1.21874917012</c:v>
                </c:pt>
                <c:pt idx="45">
                  <c:v>1.2006497025</c:v>
                </c:pt>
                <c:pt idx="46">
                  <c:v>1.14838656215</c:v>
                </c:pt>
                <c:pt idx="47">
                  <c:v>1.27144777299</c:v>
                </c:pt>
                <c:pt idx="48">
                  <c:v>1.34036260999</c:v>
                </c:pt>
                <c:pt idx="49">
                  <c:v>1.16079607634</c:v>
                </c:pt>
                <c:pt idx="50">
                  <c:v>1.10029940297</c:v>
                </c:pt>
                <c:pt idx="51">
                  <c:v>1.11711477236</c:v>
                </c:pt>
                <c:pt idx="52">
                  <c:v>1.0900745194</c:v>
                </c:pt>
                <c:pt idx="53">
                  <c:v>1.04916932993</c:v>
                </c:pt>
                <c:pt idx="54">
                  <c:v>1.28850998192</c:v>
                </c:pt>
                <c:pt idx="55">
                  <c:v>1.01902861127</c:v>
                </c:pt>
                <c:pt idx="56">
                  <c:v>0.997454426256</c:v>
                </c:pt>
                <c:pt idx="57">
                  <c:v>1.01426979564</c:v>
                </c:pt>
                <c:pt idx="58">
                  <c:v>1.0134793765</c:v>
                </c:pt>
                <c:pt idx="59">
                  <c:v>0.948424818927</c:v>
                </c:pt>
                <c:pt idx="60">
                  <c:v>0.969766469009</c:v>
                </c:pt>
                <c:pt idx="61">
                  <c:v>0.958494679214</c:v>
                </c:pt>
                <c:pt idx="62">
                  <c:v>0.972252496749</c:v>
                </c:pt>
                <c:pt idx="63">
                  <c:v>0.973244845394</c:v>
                </c:pt>
                <c:pt idx="64">
                  <c:v>0.912849635825</c:v>
                </c:pt>
                <c:pt idx="65">
                  <c:v>0.880671658474</c:v>
                </c:pt>
                <c:pt idx="66">
                  <c:v>0.874554891964</c:v>
                </c:pt>
                <c:pt idx="67">
                  <c:v>0.77118163837</c:v>
                </c:pt>
                <c:pt idx="68">
                  <c:v>0.781221891328</c:v>
                </c:pt>
                <c:pt idx="69">
                  <c:v>0.770431472191</c:v>
                </c:pt>
                <c:pt idx="70">
                  <c:v>0.73597405369</c:v>
                </c:pt>
                <c:pt idx="71">
                  <c:v>0.773949103442</c:v>
                </c:pt>
                <c:pt idx="72">
                  <c:v>0.808863940444</c:v>
                </c:pt>
                <c:pt idx="73">
                  <c:v>0.596988358309</c:v>
                </c:pt>
                <c:pt idx="74">
                  <c:v>0.79000465911</c:v>
                </c:pt>
                <c:pt idx="75">
                  <c:v>0.720546242518</c:v>
                </c:pt>
                <c:pt idx="76">
                  <c:v>0.689081172662</c:v>
                </c:pt>
                <c:pt idx="77">
                  <c:v>0.652491684941</c:v>
                </c:pt>
                <c:pt idx="78">
                  <c:v>0.612554891964</c:v>
                </c:pt>
                <c:pt idx="79">
                  <c:v>0.642476382231</c:v>
                </c:pt>
                <c:pt idx="80">
                  <c:v>0.610082170753</c:v>
                </c:pt>
                <c:pt idx="81">
                  <c:v>0.742251498658</c:v>
                </c:pt>
                <c:pt idx="82">
                  <c:v>0.621375916522</c:v>
                </c:pt>
                <c:pt idx="83">
                  <c:v>0.641576847939</c:v>
                </c:pt>
                <c:pt idx="84">
                  <c:v>0.696646708226</c:v>
                </c:pt>
                <c:pt idx="85">
                  <c:v>0.556571192766</c:v>
                </c:pt>
                <c:pt idx="86">
                  <c:v>0.604685963093</c:v>
                </c:pt>
                <c:pt idx="87">
                  <c:v>0.586221891328</c:v>
                </c:pt>
                <c:pt idx="88">
                  <c:v>0.566911844757</c:v>
                </c:pt>
                <c:pt idx="89">
                  <c:v>0.508523288453</c:v>
                </c:pt>
                <c:pt idx="90">
                  <c:v>0.630849635825</c:v>
                </c:pt>
                <c:pt idx="91">
                  <c:v>0.523064871861</c:v>
                </c:pt>
                <c:pt idx="92">
                  <c:v>0.632623754161</c:v>
                </c:pt>
                <c:pt idx="93">
                  <c:v>0.542359615721</c:v>
                </c:pt>
                <c:pt idx="94">
                  <c:v>0.519864938535</c:v>
                </c:pt>
                <c:pt idx="95">
                  <c:v>0.493336661656</c:v>
                </c:pt>
                <c:pt idx="96">
                  <c:v>0.480468730875</c:v>
                </c:pt>
                <c:pt idx="97">
                  <c:v>0.483733867406</c:v>
                </c:pt>
                <c:pt idx="98">
                  <c:v>0.487066868043</c:v>
                </c:pt>
                <c:pt idx="99">
                  <c:v>0.450440121637</c:v>
                </c:pt>
                <c:pt idx="100">
                  <c:v>0.433694612539</c:v>
                </c:pt>
                <c:pt idx="101">
                  <c:v>0.496052563423</c:v>
                </c:pt>
                <c:pt idx="102">
                  <c:v>0.465184632643</c:v>
                </c:pt>
                <c:pt idx="103">
                  <c:v>0.41766500521</c:v>
                </c:pt>
                <c:pt idx="104">
                  <c:v>0.454764472827</c:v>
                </c:pt>
                <c:pt idx="105">
                  <c:v>0.506998005846</c:v>
                </c:pt>
                <c:pt idx="106">
                  <c:v>0.399656355764</c:v>
                </c:pt>
                <c:pt idx="107">
                  <c:v>0.443881239337</c:v>
                </c:pt>
                <c:pt idx="108">
                  <c:v>0.423539589254</c:v>
                </c:pt>
                <c:pt idx="109">
                  <c:v>0.435926149377</c:v>
                </c:pt>
                <c:pt idx="110">
                  <c:v>0.38013672833</c:v>
                </c:pt>
                <c:pt idx="111">
                  <c:v>0.443377912704</c:v>
                </c:pt>
                <c:pt idx="112">
                  <c:v>0.400221891328</c:v>
                </c:pt>
                <c:pt idx="113">
                  <c:v>0.420764472827</c:v>
                </c:pt>
                <c:pt idx="114">
                  <c:v>0.363649702499</c:v>
                </c:pt>
                <c:pt idx="115">
                  <c:v>0.384392217324</c:v>
                </c:pt>
                <c:pt idx="116">
                  <c:v>0.406423820835</c:v>
                </c:pt>
                <c:pt idx="117">
                  <c:v>0.23585728718</c:v>
                </c:pt>
                <c:pt idx="118">
                  <c:v>0.413897540138</c:v>
                </c:pt>
                <c:pt idx="119">
                  <c:v>0.361516635189</c:v>
                </c:pt>
                <c:pt idx="120">
                  <c:v>0.36482767985</c:v>
                </c:pt>
                <c:pt idx="121">
                  <c:v>0.357671658474</c:v>
                </c:pt>
                <c:pt idx="122">
                  <c:v>0.396059216687</c:v>
                </c:pt>
                <c:pt idx="123">
                  <c:v>0.348237194038</c:v>
                </c:pt>
                <c:pt idx="124">
                  <c:v>0.333636062598</c:v>
                </c:pt>
                <c:pt idx="125">
                  <c:v>0.332233201674</c:v>
                </c:pt>
                <c:pt idx="126">
                  <c:v>0.413609449542</c:v>
                </c:pt>
                <c:pt idx="127">
                  <c:v>0.0900548929784</c:v>
                </c:pt>
              </c:numCache>
            </c:numRef>
          </c:val>
        </c:ser>
        <c:ser>
          <c:idx val="4"/>
          <c:order val="3"/>
          <c:tx>
            <c:strRef>
              <c:f>'Gzip First Query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0.024</c:v>
                </c:pt>
                <c:pt idx="2">
                  <c:v>0.126</c:v>
                </c:pt>
                <c:pt idx="3">
                  <c:v>0.093</c:v>
                </c:pt>
                <c:pt idx="4">
                  <c:v>0.085</c:v>
                </c:pt>
                <c:pt idx="5">
                  <c:v>0.082</c:v>
                </c:pt>
                <c:pt idx="6">
                  <c:v>0.079</c:v>
                </c:pt>
                <c:pt idx="7">
                  <c:v>0.07</c:v>
                </c:pt>
                <c:pt idx="8">
                  <c:v>0.062</c:v>
                </c:pt>
                <c:pt idx="9">
                  <c:v>0.063</c:v>
                </c:pt>
                <c:pt idx="10">
                  <c:v>0.07</c:v>
                </c:pt>
                <c:pt idx="11">
                  <c:v>0.062</c:v>
                </c:pt>
                <c:pt idx="12">
                  <c:v>0.07</c:v>
                </c:pt>
                <c:pt idx="13">
                  <c:v>0.065</c:v>
                </c:pt>
                <c:pt idx="14">
                  <c:v>0.073</c:v>
                </c:pt>
                <c:pt idx="15">
                  <c:v>0.067</c:v>
                </c:pt>
                <c:pt idx="16">
                  <c:v>0.087</c:v>
                </c:pt>
                <c:pt idx="17">
                  <c:v>0.09</c:v>
                </c:pt>
                <c:pt idx="18">
                  <c:v>0.087</c:v>
                </c:pt>
                <c:pt idx="19">
                  <c:v>0.08</c:v>
                </c:pt>
                <c:pt idx="20">
                  <c:v>0.054</c:v>
                </c:pt>
                <c:pt idx="21">
                  <c:v>0.059</c:v>
                </c:pt>
                <c:pt idx="22">
                  <c:v>0.051</c:v>
                </c:pt>
                <c:pt idx="23">
                  <c:v>0.049</c:v>
                </c:pt>
                <c:pt idx="24">
                  <c:v>0.054</c:v>
                </c:pt>
                <c:pt idx="25">
                  <c:v>0.063</c:v>
                </c:pt>
                <c:pt idx="26">
                  <c:v>0.057</c:v>
                </c:pt>
                <c:pt idx="27">
                  <c:v>0.052</c:v>
                </c:pt>
                <c:pt idx="28">
                  <c:v>0.055</c:v>
                </c:pt>
                <c:pt idx="29">
                  <c:v>0.058</c:v>
                </c:pt>
                <c:pt idx="30">
                  <c:v>0.056</c:v>
                </c:pt>
                <c:pt idx="31">
                  <c:v>0.05</c:v>
                </c:pt>
                <c:pt idx="32">
                  <c:v>0.043</c:v>
                </c:pt>
                <c:pt idx="33">
                  <c:v>0.046</c:v>
                </c:pt>
                <c:pt idx="34">
                  <c:v>0.049</c:v>
                </c:pt>
                <c:pt idx="35">
                  <c:v>0.046</c:v>
                </c:pt>
                <c:pt idx="36">
                  <c:v>0.043</c:v>
                </c:pt>
                <c:pt idx="37">
                  <c:v>0.049</c:v>
                </c:pt>
                <c:pt idx="38">
                  <c:v>0.044</c:v>
                </c:pt>
                <c:pt idx="39">
                  <c:v>0.041</c:v>
                </c:pt>
                <c:pt idx="40">
                  <c:v>0.037</c:v>
                </c:pt>
                <c:pt idx="41">
                  <c:v>0.037</c:v>
                </c:pt>
                <c:pt idx="42">
                  <c:v>0.038</c:v>
                </c:pt>
                <c:pt idx="43">
                  <c:v>0.037</c:v>
                </c:pt>
                <c:pt idx="44">
                  <c:v>0.033</c:v>
                </c:pt>
                <c:pt idx="45">
                  <c:v>0.032</c:v>
                </c:pt>
                <c:pt idx="46">
                  <c:v>0.029</c:v>
                </c:pt>
                <c:pt idx="47">
                  <c:v>0.033</c:v>
                </c:pt>
                <c:pt idx="48">
                  <c:v>0.033</c:v>
                </c:pt>
                <c:pt idx="49">
                  <c:v>0.033</c:v>
                </c:pt>
                <c:pt idx="50">
                  <c:v>0.032</c:v>
                </c:pt>
                <c:pt idx="51">
                  <c:v>0.03</c:v>
                </c:pt>
                <c:pt idx="52">
                  <c:v>0.036</c:v>
                </c:pt>
                <c:pt idx="53">
                  <c:v>0.035</c:v>
                </c:pt>
                <c:pt idx="54">
                  <c:v>0.033</c:v>
                </c:pt>
                <c:pt idx="55">
                  <c:v>0.037</c:v>
                </c:pt>
                <c:pt idx="56">
                  <c:v>0.027</c:v>
                </c:pt>
                <c:pt idx="57">
                  <c:v>0.027</c:v>
                </c:pt>
                <c:pt idx="58">
                  <c:v>0.028</c:v>
                </c:pt>
                <c:pt idx="59">
                  <c:v>0.023</c:v>
                </c:pt>
                <c:pt idx="60">
                  <c:v>0.026</c:v>
                </c:pt>
                <c:pt idx="61">
                  <c:v>0.037</c:v>
                </c:pt>
                <c:pt idx="62">
                  <c:v>0.043</c:v>
                </c:pt>
                <c:pt idx="63">
                  <c:v>0.041</c:v>
                </c:pt>
                <c:pt idx="64">
                  <c:v>0.026</c:v>
                </c:pt>
                <c:pt idx="65">
                  <c:v>0.027</c:v>
                </c:pt>
                <c:pt idx="66">
                  <c:v>0.021</c:v>
                </c:pt>
                <c:pt idx="67">
                  <c:v>0.018</c:v>
                </c:pt>
                <c:pt idx="68">
                  <c:v>0.023</c:v>
                </c:pt>
                <c:pt idx="69">
                  <c:v>0.025</c:v>
                </c:pt>
                <c:pt idx="70">
                  <c:v>0.021</c:v>
                </c:pt>
                <c:pt idx="71">
                  <c:v>0.034</c:v>
                </c:pt>
                <c:pt idx="72">
                  <c:v>0.018</c:v>
                </c:pt>
                <c:pt idx="73">
                  <c:v>0.013</c:v>
                </c:pt>
                <c:pt idx="74">
                  <c:v>0.022</c:v>
                </c:pt>
                <c:pt idx="75">
                  <c:v>0.018</c:v>
                </c:pt>
                <c:pt idx="76">
                  <c:v>0.018</c:v>
                </c:pt>
                <c:pt idx="77">
                  <c:v>0.016</c:v>
                </c:pt>
                <c:pt idx="78">
                  <c:v>0.018</c:v>
                </c:pt>
                <c:pt idx="79">
                  <c:v>0.017</c:v>
                </c:pt>
                <c:pt idx="80">
                  <c:v>0.016</c:v>
                </c:pt>
                <c:pt idx="81">
                  <c:v>0.017</c:v>
                </c:pt>
                <c:pt idx="82">
                  <c:v>0.017</c:v>
                </c:pt>
                <c:pt idx="83">
                  <c:v>0.017</c:v>
                </c:pt>
                <c:pt idx="84">
                  <c:v>0.021</c:v>
                </c:pt>
                <c:pt idx="85">
                  <c:v>0.012</c:v>
                </c:pt>
                <c:pt idx="86">
                  <c:v>0.015</c:v>
                </c:pt>
                <c:pt idx="87">
                  <c:v>0.016</c:v>
                </c:pt>
                <c:pt idx="88">
                  <c:v>0.014</c:v>
                </c:pt>
                <c:pt idx="89">
                  <c:v>0.012</c:v>
                </c:pt>
                <c:pt idx="90">
                  <c:v>0.015</c:v>
                </c:pt>
                <c:pt idx="91">
                  <c:v>0.015</c:v>
                </c:pt>
                <c:pt idx="92">
                  <c:v>0.022</c:v>
                </c:pt>
                <c:pt idx="93">
                  <c:v>0.02</c:v>
                </c:pt>
                <c:pt idx="94">
                  <c:v>0.015</c:v>
                </c:pt>
                <c:pt idx="95">
                  <c:v>0.011</c:v>
                </c:pt>
                <c:pt idx="96">
                  <c:v>0.011</c:v>
                </c:pt>
                <c:pt idx="97">
                  <c:v>0.016</c:v>
                </c:pt>
                <c:pt idx="98">
                  <c:v>0.016</c:v>
                </c:pt>
                <c:pt idx="99">
                  <c:v>0.011</c:v>
                </c:pt>
                <c:pt idx="100">
                  <c:v>0.01</c:v>
                </c:pt>
                <c:pt idx="101">
                  <c:v>0.011</c:v>
                </c:pt>
                <c:pt idx="102">
                  <c:v>0.011</c:v>
                </c:pt>
                <c:pt idx="103">
                  <c:v>0.011</c:v>
                </c:pt>
                <c:pt idx="104">
                  <c:v>0.014</c:v>
                </c:pt>
                <c:pt idx="105">
                  <c:v>0.012</c:v>
                </c:pt>
                <c:pt idx="106">
                  <c:v>0.013</c:v>
                </c:pt>
                <c:pt idx="107">
                  <c:v>0.012</c:v>
                </c:pt>
                <c:pt idx="108">
                  <c:v>0.01</c:v>
                </c:pt>
                <c:pt idx="109">
                  <c:v>0.013</c:v>
                </c:pt>
                <c:pt idx="110">
                  <c:v>0.01</c:v>
                </c:pt>
                <c:pt idx="111">
                  <c:v>0.014</c:v>
                </c:pt>
                <c:pt idx="112">
                  <c:v>0.009</c:v>
                </c:pt>
                <c:pt idx="113">
                  <c:v>0.009</c:v>
                </c:pt>
                <c:pt idx="114">
                  <c:v>0.01</c:v>
                </c:pt>
                <c:pt idx="115">
                  <c:v>0.009</c:v>
                </c:pt>
                <c:pt idx="116">
                  <c:v>0.01</c:v>
                </c:pt>
                <c:pt idx="117">
                  <c:v>0.004</c:v>
                </c:pt>
                <c:pt idx="118">
                  <c:v>0.01</c:v>
                </c:pt>
                <c:pt idx="119">
                  <c:v>0.01</c:v>
                </c:pt>
                <c:pt idx="120">
                  <c:v>0.009</c:v>
                </c:pt>
                <c:pt idx="121">
                  <c:v>0.011</c:v>
                </c:pt>
                <c:pt idx="122">
                  <c:v>0.009</c:v>
                </c:pt>
                <c:pt idx="123">
                  <c:v>0.009</c:v>
                </c:pt>
                <c:pt idx="124">
                  <c:v>0.008</c:v>
                </c:pt>
                <c:pt idx="125">
                  <c:v>0.009</c:v>
                </c:pt>
                <c:pt idx="126">
                  <c:v>0.009</c:v>
                </c:pt>
                <c:pt idx="127">
                  <c:v>0.0</c:v>
                </c:pt>
              </c:numCache>
            </c:numRef>
          </c:val>
        </c:ser>
        <c:ser>
          <c:idx val="5"/>
          <c:order val="4"/>
          <c:tx>
            <c:strRef>
              <c:f>'Gzip First Query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Data'!$F$2:$F$129</c:f>
              <c:numCache>
                <c:formatCode>General</c:formatCode>
                <c:ptCount val="128"/>
                <c:pt idx="0">
                  <c:v>0.01</c:v>
                </c:pt>
                <c:pt idx="1">
                  <c:v>0.175</c:v>
                </c:pt>
                <c:pt idx="2">
                  <c:v>0.169</c:v>
                </c:pt>
                <c:pt idx="3">
                  <c:v>0.282</c:v>
                </c:pt>
                <c:pt idx="4">
                  <c:v>0.418</c:v>
                </c:pt>
                <c:pt idx="5">
                  <c:v>0.429</c:v>
                </c:pt>
                <c:pt idx="6">
                  <c:v>0.364</c:v>
                </c:pt>
                <c:pt idx="7">
                  <c:v>0.287</c:v>
                </c:pt>
                <c:pt idx="8">
                  <c:v>0.317</c:v>
                </c:pt>
                <c:pt idx="9">
                  <c:v>0.261</c:v>
                </c:pt>
                <c:pt idx="10">
                  <c:v>0.108</c:v>
                </c:pt>
                <c:pt idx="11">
                  <c:v>0.425</c:v>
                </c:pt>
                <c:pt idx="12">
                  <c:v>0.353</c:v>
                </c:pt>
                <c:pt idx="13">
                  <c:v>0.413</c:v>
                </c:pt>
                <c:pt idx="14">
                  <c:v>0.325</c:v>
                </c:pt>
                <c:pt idx="15">
                  <c:v>0.28</c:v>
                </c:pt>
                <c:pt idx="16">
                  <c:v>0.381</c:v>
                </c:pt>
                <c:pt idx="17">
                  <c:v>0.351</c:v>
                </c:pt>
                <c:pt idx="18">
                  <c:v>0.374</c:v>
                </c:pt>
                <c:pt idx="19">
                  <c:v>0.391</c:v>
                </c:pt>
                <c:pt idx="20">
                  <c:v>0.419</c:v>
                </c:pt>
                <c:pt idx="21">
                  <c:v>0.183</c:v>
                </c:pt>
                <c:pt idx="22">
                  <c:v>0.343</c:v>
                </c:pt>
                <c:pt idx="23">
                  <c:v>0.26</c:v>
                </c:pt>
                <c:pt idx="24">
                  <c:v>0.321</c:v>
                </c:pt>
                <c:pt idx="25">
                  <c:v>0.098</c:v>
                </c:pt>
                <c:pt idx="26">
                  <c:v>0.563</c:v>
                </c:pt>
                <c:pt idx="27">
                  <c:v>0.521</c:v>
                </c:pt>
                <c:pt idx="28">
                  <c:v>0.592</c:v>
                </c:pt>
                <c:pt idx="29">
                  <c:v>0.516</c:v>
                </c:pt>
                <c:pt idx="30">
                  <c:v>0.515</c:v>
                </c:pt>
                <c:pt idx="31">
                  <c:v>0.6</c:v>
                </c:pt>
                <c:pt idx="32">
                  <c:v>0.618</c:v>
                </c:pt>
                <c:pt idx="33">
                  <c:v>0.478</c:v>
                </c:pt>
                <c:pt idx="34">
                  <c:v>0.521</c:v>
                </c:pt>
                <c:pt idx="35">
                  <c:v>0.545</c:v>
                </c:pt>
                <c:pt idx="36">
                  <c:v>0.397</c:v>
                </c:pt>
                <c:pt idx="37">
                  <c:v>0.524</c:v>
                </c:pt>
                <c:pt idx="38">
                  <c:v>0.54</c:v>
                </c:pt>
                <c:pt idx="39">
                  <c:v>0.613</c:v>
                </c:pt>
                <c:pt idx="40">
                  <c:v>0.438</c:v>
                </c:pt>
                <c:pt idx="41">
                  <c:v>0.313</c:v>
                </c:pt>
                <c:pt idx="42">
                  <c:v>0.251</c:v>
                </c:pt>
                <c:pt idx="43">
                  <c:v>0.3</c:v>
                </c:pt>
                <c:pt idx="44">
                  <c:v>0.258</c:v>
                </c:pt>
                <c:pt idx="45">
                  <c:v>0.3</c:v>
                </c:pt>
                <c:pt idx="46">
                  <c:v>0.415</c:v>
                </c:pt>
                <c:pt idx="47">
                  <c:v>0.12</c:v>
                </c:pt>
                <c:pt idx="48">
                  <c:v>0.171</c:v>
                </c:pt>
                <c:pt idx="49">
                  <c:v>0.322</c:v>
                </c:pt>
                <c:pt idx="50">
                  <c:v>0.316</c:v>
                </c:pt>
                <c:pt idx="51">
                  <c:v>0.208</c:v>
                </c:pt>
                <c:pt idx="52">
                  <c:v>0.409</c:v>
                </c:pt>
                <c:pt idx="53">
                  <c:v>0.41</c:v>
                </c:pt>
                <c:pt idx="54">
                  <c:v>0.152</c:v>
                </c:pt>
                <c:pt idx="55">
                  <c:v>0.398</c:v>
                </c:pt>
                <c:pt idx="56">
                  <c:v>0.195</c:v>
                </c:pt>
                <c:pt idx="57">
                  <c:v>0.242</c:v>
                </c:pt>
                <c:pt idx="58">
                  <c:v>0.27</c:v>
                </c:pt>
                <c:pt idx="59">
                  <c:v>0.17</c:v>
                </c:pt>
                <c:pt idx="60">
                  <c:v>0.166</c:v>
                </c:pt>
                <c:pt idx="61">
                  <c:v>0.134</c:v>
                </c:pt>
                <c:pt idx="62">
                  <c:v>0.112</c:v>
                </c:pt>
                <c:pt idx="63">
                  <c:v>0.118</c:v>
                </c:pt>
                <c:pt idx="64">
                  <c:v>0.315</c:v>
                </c:pt>
                <c:pt idx="65">
                  <c:v>0.322</c:v>
                </c:pt>
                <c:pt idx="66">
                  <c:v>0.307</c:v>
                </c:pt>
                <c:pt idx="67">
                  <c:v>0.411</c:v>
                </c:pt>
                <c:pt idx="68">
                  <c:v>0.37</c:v>
                </c:pt>
                <c:pt idx="69">
                  <c:v>0.36</c:v>
                </c:pt>
                <c:pt idx="70">
                  <c:v>0.369</c:v>
                </c:pt>
                <c:pt idx="71">
                  <c:v>0.322</c:v>
                </c:pt>
                <c:pt idx="72">
                  <c:v>0.246</c:v>
                </c:pt>
                <c:pt idx="73">
                  <c:v>0.371</c:v>
                </c:pt>
                <c:pt idx="74">
                  <c:v>0.198</c:v>
                </c:pt>
                <c:pt idx="75">
                  <c:v>0.211</c:v>
                </c:pt>
                <c:pt idx="76">
                  <c:v>0.263</c:v>
                </c:pt>
                <c:pt idx="77">
                  <c:v>0.321</c:v>
                </c:pt>
                <c:pt idx="78">
                  <c:v>0.286</c:v>
                </c:pt>
                <c:pt idx="79">
                  <c:v>0.26</c:v>
                </c:pt>
                <c:pt idx="80">
                  <c:v>0.346</c:v>
                </c:pt>
                <c:pt idx="81">
                  <c:v>0.21</c:v>
                </c:pt>
                <c:pt idx="82">
                  <c:v>0.312</c:v>
                </c:pt>
                <c:pt idx="83">
                  <c:v>0.281</c:v>
                </c:pt>
                <c:pt idx="84">
                  <c:v>0.046</c:v>
                </c:pt>
                <c:pt idx="85">
                  <c:v>0.151</c:v>
                </c:pt>
                <c:pt idx="86">
                  <c:v>0.118</c:v>
                </c:pt>
                <c:pt idx="87">
                  <c:v>0.105</c:v>
                </c:pt>
                <c:pt idx="88">
                  <c:v>0.128</c:v>
                </c:pt>
                <c:pt idx="89">
                  <c:v>0.184</c:v>
                </c:pt>
                <c:pt idx="90">
                  <c:v>0.038</c:v>
                </c:pt>
                <c:pt idx="91">
                  <c:v>0.131</c:v>
                </c:pt>
                <c:pt idx="92">
                  <c:v>0.128</c:v>
                </c:pt>
                <c:pt idx="93">
                  <c:v>0.122</c:v>
                </c:pt>
                <c:pt idx="94">
                  <c:v>0.137</c:v>
                </c:pt>
                <c:pt idx="95">
                  <c:v>0.166</c:v>
                </c:pt>
                <c:pt idx="96">
                  <c:v>0.233</c:v>
                </c:pt>
                <c:pt idx="97">
                  <c:v>0.271</c:v>
                </c:pt>
                <c:pt idx="98">
                  <c:v>0.252</c:v>
                </c:pt>
                <c:pt idx="99">
                  <c:v>0.285</c:v>
                </c:pt>
                <c:pt idx="100">
                  <c:v>0.237</c:v>
                </c:pt>
                <c:pt idx="101">
                  <c:v>0.148</c:v>
                </c:pt>
                <c:pt idx="102">
                  <c:v>0.063</c:v>
                </c:pt>
                <c:pt idx="103">
                  <c:v>0.216</c:v>
                </c:pt>
                <c:pt idx="104">
                  <c:v>0.277</c:v>
                </c:pt>
                <c:pt idx="105">
                  <c:v>0.208</c:v>
                </c:pt>
                <c:pt idx="106">
                  <c:v>0.278</c:v>
                </c:pt>
                <c:pt idx="107">
                  <c:v>0.258</c:v>
                </c:pt>
                <c:pt idx="108">
                  <c:v>0.165</c:v>
                </c:pt>
                <c:pt idx="109">
                  <c:v>0.156</c:v>
                </c:pt>
                <c:pt idx="110">
                  <c:v>0.182</c:v>
                </c:pt>
                <c:pt idx="111">
                  <c:v>0.145</c:v>
                </c:pt>
                <c:pt idx="112">
                  <c:v>0.127</c:v>
                </c:pt>
                <c:pt idx="113">
                  <c:v>0.037</c:v>
                </c:pt>
                <c:pt idx="114">
                  <c:v>0.127</c:v>
                </c:pt>
                <c:pt idx="115">
                  <c:v>0.103</c:v>
                </c:pt>
                <c:pt idx="116">
                  <c:v>0.068</c:v>
                </c:pt>
                <c:pt idx="117">
                  <c:v>0.238</c:v>
                </c:pt>
                <c:pt idx="118">
                  <c:v>0.113</c:v>
                </c:pt>
                <c:pt idx="119">
                  <c:v>0.078</c:v>
                </c:pt>
                <c:pt idx="120">
                  <c:v>0.094</c:v>
                </c:pt>
                <c:pt idx="121">
                  <c:v>0.103</c:v>
                </c:pt>
                <c:pt idx="122">
                  <c:v>0.061</c:v>
                </c:pt>
                <c:pt idx="123">
                  <c:v>0.104</c:v>
                </c:pt>
                <c:pt idx="124">
                  <c:v>0.29</c:v>
                </c:pt>
                <c:pt idx="125">
                  <c:v>0.282</c:v>
                </c:pt>
                <c:pt idx="126">
                  <c:v>0.15</c:v>
                </c:pt>
                <c:pt idx="127">
                  <c:v>0.294</c:v>
                </c:pt>
              </c:numCache>
            </c:numRef>
          </c:val>
        </c:ser>
        <c:ser>
          <c:idx val="6"/>
          <c:order val="5"/>
          <c:tx>
            <c:strRef>
              <c:f>'Gzip First Query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0.007</c:v>
                </c:pt>
                <c:pt idx="2">
                  <c:v>0.035</c:v>
                </c:pt>
                <c:pt idx="3">
                  <c:v>0.026</c:v>
                </c:pt>
                <c:pt idx="4">
                  <c:v>0.028</c:v>
                </c:pt>
                <c:pt idx="5">
                  <c:v>0.027</c:v>
                </c:pt>
                <c:pt idx="6">
                  <c:v>0.027</c:v>
                </c:pt>
                <c:pt idx="7">
                  <c:v>0.027</c:v>
                </c:pt>
                <c:pt idx="8">
                  <c:v>0.023</c:v>
                </c:pt>
                <c:pt idx="9">
                  <c:v>0.023</c:v>
                </c:pt>
                <c:pt idx="10">
                  <c:v>0.025</c:v>
                </c:pt>
                <c:pt idx="11">
                  <c:v>0.022</c:v>
                </c:pt>
                <c:pt idx="12">
                  <c:v>0.024</c:v>
                </c:pt>
                <c:pt idx="13">
                  <c:v>0.024</c:v>
                </c:pt>
                <c:pt idx="14">
                  <c:v>0.023</c:v>
                </c:pt>
                <c:pt idx="15">
                  <c:v>0.023</c:v>
                </c:pt>
                <c:pt idx="16">
                  <c:v>0.022</c:v>
                </c:pt>
                <c:pt idx="17">
                  <c:v>0.022</c:v>
                </c:pt>
                <c:pt idx="18">
                  <c:v>0.021</c:v>
                </c:pt>
                <c:pt idx="19">
                  <c:v>0.021</c:v>
                </c:pt>
                <c:pt idx="20">
                  <c:v>0.021</c:v>
                </c:pt>
                <c:pt idx="21">
                  <c:v>0.023</c:v>
                </c:pt>
                <c:pt idx="22">
                  <c:v>0.019</c:v>
                </c:pt>
                <c:pt idx="23">
                  <c:v>0.019</c:v>
                </c:pt>
                <c:pt idx="24">
                  <c:v>0.017</c:v>
                </c:pt>
                <c:pt idx="25">
                  <c:v>0.023</c:v>
                </c:pt>
                <c:pt idx="26">
                  <c:v>0.017</c:v>
                </c:pt>
                <c:pt idx="27">
                  <c:v>0.017</c:v>
                </c:pt>
                <c:pt idx="28">
                  <c:v>0.018</c:v>
                </c:pt>
                <c:pt idx="29">
                  <c:v>0.018</c:v>
                </c:pt>
                <c:pt idx="30">
                  <c:v>0.018</c:v>
                </c:pt>
                <c:pt idx="31">
                  <c:v>0.016</c:v>
                </c:pt>
                <c:pt idx="32">
                  <c:v>0.016</c:v>
                </c:pt>
                <c:pt idx="33">
                  <c:v>0.017</c:v>
                </c:pt>
                <c:pt idx="34">
                  <c:v>0.016</c:v>
                </c:pt>
                <c:pt idx="35">
                  <c:v>0.015</c:v>
                </c:pt>
                <c:pt idx="36">
                  <c:v>0.018</c:v>
                </c:pt>
                <c:pt idx="37">
                  <c:v>0.018</c:v>
                </c:pt>
                <c:pt idx="38">
                  <c:v>0.016</c:v>
                </c:pt>
                <c:pt idx="39">
                  <c:v>0.017</c:v>
                </c:pt>
                <c:pt idx="40">
                  <c:v>0.016</c:v>
                </c:pt>
                <c:pt idx="41">
                  <c:v>0.014</c:v>
                </c:pt>
                <c:pt idx="42">
                  <c:v>0.014</c:v>
                </c:pt>
                <c:pt idx="43">
                  <c:v>0.013</c:v>
                </c:pt>
                <c:pt idx="44">
                  <c:v>0.012</c:v>
                </c:pt>
                <c:pt idx="45">
                  <c:v>0.012</c:v>
                </c:pt>
                <c:pt idx="46">
                  <c:v>0.01</c:v>
                </c:pt>
                <c:pt idx="47">
                  <c:v>0.013</c:v>
                </c:pt>
                <c:pt idx="48">
                  <c:v>0.012</c:v>
                </c:pt>
                <c:pt idx="49">
                  <c:v>0.011</c:v>
                </c:pt>
                <c:pt idx="50">
                  <c:v>0.011</c:v>
                </c:pt>
                <c:pt idx="51">
                  <c:v>0.012</c:v>
                </c:pt>
                <c:pt idx="52">
                  <c:v>0.011</c:v>
                </c:pt>
                <c:pt idx="53">
                  <c:v>0.01</c:v>
                </c:pt>
                <c:pt idx="54">
                  <c:v>0.013</c:v>
                </c:pt>
                <c:pt idx="55">
                  <c:v>0.011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0.009</c:v>
                </c:pt>
                <c:pt idx="60">
                  <c:v>0.009</c:v>
                </c:pt>
                <c:pt idx="61">
                  <c:v>0.011</c:v>
                </c:pt>
                <c:pt idx="62">
                  <c:v>0.011</c:v>
                </c:pt>
                <c:pt idx="63">
                  <c:v>0.01</c:v>
                </c:pt>
                <c:pt idx="64">
                  <c:v>0.008</c:v>
                </c:pt>
                <c:pt idx="65">
                  <c:v>0.009</c:v>
                </c:pt>
                <c:pt idx="66">
                  <c:v>0.006</c:v>
                </c:pt>
                <c:pt idx="67">
                  <c:v>0.006</c:v>
                </c:pt>
                <c:pt idx="68">
                  <c:v>0.006</c:v>
                </c:pt>
                <c:pt idx="69">
                  <c:v>0.006</c:v>
                </c:pt>
                <c:pt idx="70">
                  <c:v>0.005</c:v>
                </c:pt>
                <c:pt idx="71">
                  <c:v>0.009</c:v>
                </c:pt>
                <c:pt idx="72">
                  <c:v>0.006</c:v>
                </c:pt>
                <c:pt idx="73">
                  <c:v>0.004</c:v>
                </c:pt>
                <c:pt idx="74">
                  <c:v>0.007</c:v>
                </c:pt>
                <c:pt idx="75">
                  <c:v>0.005</c:v>
                </c:pt>
                <c:pt idx="76">
                  <c:v>0.005</c:v>
                </c:pt>
                <c:pt idx="77">
                  <c:v>0.005</c:v>
                </c:pt>
                <c:pt idx="78">
                  <c:v>0.005</c:v>
                </c:pt>
                <c:pt idx="79">
                  <c:v>0.004</c:v>
                </c:pt>
                <c:pt idx="80">
                  <c:v>0.005</c:v>
                </c:pt>
                <c:pt idx="81">
                  <c:v>0.006</c:v>
                </c:pt>
                <c:pt idx="82">
                  <c:v>0.005</c:v>
                </c:pt>
                <c:pt idx="83">
                  <c:v>0.005</c:v>
                </c:pt>
                <c:pt idx="84">
                  <c:v>0.007</c:v>
                </c:pt>
                <c:pt idx="85">
                  <c:v>0.004</c:v>
                </c:pt>
                <c:pt idx="86">
                  <c:v>0.005</c:v>
                </c:pt>
                <c:pt idx="87">
                  <c:v>0.005</c:v>
                </c:pt>
                <c:pt idx="88">
                  <c:v>0.004</c:v>
                </c:pt>
                <c:pt idx="89">
                  <c:v>0.003</c:v>
                </c:pt>
                <c:pt idx="90">
                  <c:v>0.005</c:v>
                </c:pt>
                <c:pt idx="91">
                  <c:v>0.004</c:v>
                </c:pt>
                <c:pt idx="92">
                  <c:v>0.006</c:v>
                </c:pt>
                <c:pt idx="93">
                  <c:v>0.005</c:v>
                </c:pt>
                <c:pt idx="94">
                  <c:v>0.004</c:v>
                </c:pt>
                <c:pt idx="95">
                  <c:v>0.003</c:v>
                </c:pt>
                <c:pt idx="96">
                  <c:v>0.003</c:v>
                </c:pt>
                <c:pt idx="97">
                  <c:v>0.005</c:v>
                </c:pt>
                <c:pt idx="98">
                  <c:v>0.005</c:v>
                </c:pt>
                <c:pt idx="99">
                  <c:v>0.004</c:v>
                </c:pt>
                <c:pt idx="100">
                  <c:v>0.003</c:v>
                </c:pt>
                <c:pt idx="101">
                  <c:v>0.004</c:v>
                </c:pt>
                <c:pt idx="102">
                  <c:v>0.004</c:v>
                </c:pt>
                <c:pt idx="103">
                  <c:v>0.003</c:v>
                </c:pt>
                <c:pt idx="104">
                  <c:v>0.004</c:v>
                </c:pt>
                <c:pt idx="105">
                  <c:v>0.004</c:v>
                </c:pt>
                <c:pt idx="106">
                  <c:v>0.003</c:v>
                </c:pt>
                <c:pt idx="107">
                  <c:v>0.004</c:v>
                </c:pt>
                <c:pt idx="108">
                  <c:v>0.002</c:v>
                </c:pt>
                <c:pt idx="109">
                  <c:v>0.003</c:v>
                </c:pt>
                <c:pt idx="110">
                  <c:v>0.003</c:v>
                </c:pt>
                <c:pt idx="111">
                  <c:v>0.004</c:v>
                </c:pt>
                <c:pt idx="112">
                  <c:v>0.002</c:v>
                </c:pt>
                <c:pt idx="113">
                  <c:v>0.003</c:v>
                </c:pt>
                <c:pt idx="114">
                  <c:v>0.003</c:v>
                </c:pt>
                <c:pt idx="115">
                  <c:v>0.002</c:v>
                </c:pt>
                <c:pt idx="116">
                  <c:v>0.003</c:v>
                </c:pt>
                <c:pt idx="117">
                  <c:v>0.001</c:v>
                </c:pt>
                <c:pt idx="118">
                  <c:v>0.003</c:v>
                </c:pt>
                <c:pt idx="119">
                  <c:v>0.003</c:v>
                </c:pt>
                <c:pt idx="120">
                  <c:v>0.002</c:v>
                </c:pt>
                <c:pt idx="121">
                  <c:v>0.003</c:v>
                </c:pt>
                <c:pt idx="122">
                  <c:v>0.003</c:v>
                </c:pt>
                <c:pt idx="123">
                  <c:v>0.002</c:v>
                </c:pt>
                <c:pt idx="124">
                  <c:v>0.002</c:v>
                </c:pt>
                <c:pt idx="125">
                  <c:v>0.002</c:v>
                </c:pt>
                <c:pt idx="126">
                  <c:v>0.003</c:v>
                </c:pt>
                <c:pt idx="127">
                  <c:v>0.0</c:v>
                </c:pt>
              </c:numCache>
            </c:numRef>
          </c:val>
        </c:ser>
        <c:ser>
          <c:idx val="7"/>
          <c:order val="6"/>
          <c:tx>
            <c:strRef>
              <c:f>'Gzip First Query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cat>
            <c:numRef>
              <c:f>'Gzip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First Query Data'!$H$2:$H$129</c:f>
              <c:numCache>
                <c:formatCode>General</c:formatCode>
                <c:ptCount val="128"/>
                <c:pt idx="0">
                  <c:v>0.696</c:v>
                </c:pt>
                <c:pt idx="1">
                  <c:v>0.681</c:v>
                </c:pt>
                <c:pt idx="2">
                  <c:v>0.442</c:v>
                </c:pt>
                <c:pt idx="3">
                  <c:v>0.452</c:v>
                </c:pt>
                <c:pt idx="4">
                  <c:v>0.448</c:v>
                </c:pt>
                <c:pt idx="5">
                  <c:v>0.449</c:v>
                </c:pt>
                <c:pt idx="6">
                  <c:v>0.448</c:v>
                </c:pt>
                <c:pt idx="7">
                  <c:v>0.448</c:v>
                </c:pt>
                <c:pt idx="8">
                  <c:v>0.456</c:v>
                </c:pt>
                <c:pt idx="9">
                  <c:v>0.455</c:v>
                </c:pt>
                <c:pt idx="10">
                  <c:v>0.301</c:v>
                </c:pt>
                <c:pt idx="11">
                  <c:v>0.305</c:v>
                </c:pt>
                <c:pt idx="12">
                  <c:v>0.3</c:v>
                </c:pt>
                <c:pt idx="13">
                  <c:v>0.299</c:v>
                </c:pt>
                <c:pt idx="14">
                  <c:v>0.3</c:v>
                </c:pt>
                <c:pt idx="15">
                  <c:v>0.3</c:v>
                </c:pt>
                <c:pt idx="16">
                  <c:v>0.301</c:v>
                </c:pt>
                <c:pt idx="17">
                  <c:v>0.301</c:v>
                </c:pt>
                <c:pt idx="18">
                  <c:v>0.302</c:v>
                </c:pt>
                <c:pt idx="19">
                  <c:v>0.303</c:v>
                </c:pt>
                <c:pt idx="20">
                  <c:v>0.302</c:v>
                </c:pt>
                <c:pt idx="21">
                  <c:v>0.299</c:v>
                </c:pt>
                <c:pt idx="22">
                  <c:v>0.304</c:v>
                </c:pt>
                <c:pt idx="23">
                  <c:v>0.304</c:v>
                </c:pt>
                <c:pt idx="24">
                  <c:v>0.308</c:v>
                </c:pt>
                <c:pt idx="25">
                  <c:v>0.038</c:v>
                </c:pt>
                <c:pt idx="26">
                  <c:v>0.046</c:v>
                </c:pt>
                <c:pt idx="27">
                  <c:v>0.045</c:v>
                </c:pt>
                <c:pt idx="28">
                  <c:v>0.043</c:v>
                </c:pt>
                <c:pt idx="29">
                  <c:v>0.042</c:v>
                </c:pt>
                <c:pt idx="30">
                  <c:v>0.042</c:v>
                </c:pt>
                <c:pt idx="31">
                  <c:v>0.044</c:v>
                </c:pt>
                <c:pt idx="32">
                  <c:v>0.044</c:v>
                </c:pt>
                <c:pt idx="33">
                  <c:v>0.043</c:v>
                </c:pt>
                <c:pt idx="34">
                  <c:v>0.043</c:v>
                </c:pt>
                <c:pt idx="35">
                  <c:v>0.044</c:v>
                </c:pt>
                <c:pt idx="36">
                  <c:v>0.042</c:v>
                </c:pt>
                <c:pt idx="37">
                  <c:v>0.042</c:v>
                </c:pt>
                <c:pt idx="38">
                  <c:v>0.043</c:v>
                </c:pt>
                <c:pt idx="39">
                  <c:v>0.042</c:v>
                </c:pt>
                <c:pt idx="40">
                  <c:v>0.043</c:v>
                </c:pt>
                <c:pt idx="41">
                  <c:v>0.045</c:v>
                </c:pt>
                <c:pt idx="42">
                  <c:v>0.046</c:v>
                </c:pt>
                <c:pt idx="43">
                  <c:v>0.046</c:v>
                </c:pt>
                <c:pt idx="44">
                  <c:v>0.046</c:v>
                </c:pt>
                <c:pt idx="45">
                  <c:v>0.046</c:v>
                </c:pt>
                <c:pt idx="46">
                  <c:v>0.048</c:v>
                </c:pt>
                <c:pt idx="47">
                  <c:v>0.045</c:v>
                </c:pt>
                <c:pt idx="48">
                  <c:v>0.046</c:v>
                </c:pt>
                <c:pt idx="49">
                  <c:v>0.046</c:v>
                </c:pt>
                <c:pt idx="50">
                  <c:v>0.047</c:v>
                </c:pt>
                <c:pt idx="51">
                  <c:v>0.046</c:v>
                </c:pt>
                <c:pt idx="52">
                  <c:v>0.047</c:v>
                </c:pt>
                <c:pt idx="53">
                  <c:v>0.047</c:v>
                </c:pt>
                <c:pt idx="54">
                  <c:v>0.044</c:v>
                </c:pt>
                <c:pt idx="55">
                  <c:v>0.047</c:v>
                </c:pt>
                <c:pt idx="56">
                  <c:v>0.047</c:v>
                </c:pt>
                <c:pt idx="57">
                  <c:v>0.047</c:v>
                </c:pt>
                <c:pt idx="58">
                  <c:v>0.047</c:v>
                </c:pt>
                <c:pt idx="59">
                  <c:v>0.048</c:v>
                </c:pt>
                <c:pt idx="60">
                  <c:v>0.048</c:v>
                </c:pt>
                <c:pt idx="61">
                  <c:v>0.046</c:v>
                </c:pt>
                <c:pt idx="62">
                  <c:v>0.045</c:v>
                </c:pt>
                <c:pt idx="63">
                  <c:v>0.046</c:v>
                </c:pt>
                <c:pt idx="64">
                  <c:v>0.049</c:v>
                </c:pt>
                <c:pt idx="65">
                  <c:v>0.049</c:v>
                </c:pt>
                <c:pt idx="66">
                  <c:v>0.052</c:v>
                </c:pt>
                <c:pt idx="67">
                  <c:v>0.053</c:v>
                </c:pt>
                <c:pt idx="68">
                  <c:v>0.049</c:v>
                </c:pt>
                <c:pt idx="69">
                  <c:v>0.049</c:v>
                </c:pt>
                <c:pt idx="70">
                  <c:v>0.05</c:v>
                </c:pt>
                <c:pt idx="71">
                  <c:v>0.047</c:v>
                </c:pt>
                <c:pt idx="72">
                  <c:v>0.049</c:v>
                </c:pt>
                <c:pt idx="73">
                  <c:v>0.051</c:v>
                </c:pt>
                <c:pt idx="74">
                  <c:v>0.048</c:v>
                </c:pt>
                <c:pt idx="75">
                  <c:v>0.05</c:v>
                </c:pt>
                <c:pt idx="76">
                  <c:v>0.049</c:v>
                </c:pt>
                <c:pt idx="77">
                  <c:v>0.049</c:v>
                </c:pt>
                <c:pt idx="78">
                  <c:v>0.049</c:v>
                </c:pt>
                <c:pt idx="79">
                  <c:v>0.049</c:v>
                </c:pt>
                <c:pt idx="80">
                  <c:v>0.048</c:v>
                </c:pt>
                <c:pt idx="81">
                  <c:v>0.048</c:v>
                </c:pt>
                <c:pt idx="82">
                  <c:v>0.049</c:v>
                </c:pt>
                <c:pt idx="83">
                  <c:v>0.048</c:v>
                </c:pt>
                <c:pt idx="84">
                  <c:v>0.035</c:v>
                </c:pt>
                <c:pt idx="85">
                  <c:v>0.038</c:v>
                </c:pt>
                <c:pt idx="86">
                  <c:v>0.037</c:v>
                </c:pt>
                <c:pt idx="87">
                  <c:v>0.037</c:v>
                </c:pt>
                <c:pt idx="88">
                  <c:v>0.039</c:v>
                </c:pt>
                <c:pt idx="89">
                  <c:v>0.04</c:v>
                </c:pt>
                <c:pt idx="90">
                  <c:v>0.009</c:v>
                </c:pt>
                <c:pt idx="91">
                  <c:v>0.01</c:v>
                </c:pt>
                <c:pt idx="92">
                  <c:v>0.006</c:v>
                </c:pt>
                <c:pt idx="93">
                  <c:v>0.006</c:v>
                </c:pt>
                <c:pt idx="94">
                  <c:v>0.008</c:v>
                </c:pt>
                <c:pt idx="95">
                  <c:v>0.008</c:v>
                </c:pt>
                <c:pt idx="96">
                  <c:v>0.008</c:v>
                </c:pt>
                <c:pt idx="97">
                  <c:v>0.006</c:v>
                </c:pt>
                <c:pt idx="98">
                  <c:v>0.006</c:v>
                </c:pt>
                <c:pt idx="99">
                  <c:v>0.007</c:v>
                </c:pt>
                <c:pt idx="100">
                  <c:v>0.007</c:v>
                </c:pt>
                <c:pt idx="101">
                  <c:v>0.006</c:v>
                </c:pt>
                <c:pt idx="102">
                  <c:v>0.007</c:v>
                </c:pt>
                <c:pt idx="103">
                  <c:v>0.007</c:v>
                </c:pt>
                <c:pt idx="104">
                  <c:v>0.006</c:v>
                </c:pt>
                <c:pt idx="105">
                  <c:v>0.009</c:v>
                </c:pt>
                <c:pt idx="106">
                  <c:v>0.007</c:v>
                </c:pt>
                <c:pt idx="107">
                  <c:v>0.006</c:v>
                </c:pt>
                <c:pt idx="108">
                  <c:v>0.007</c:v>
                </c:pt>
                <c:pt idx="109">
                  <c:v>0.006</c:v>
                </c:pt>
                <c:pt idx="110">
                  <c:v>0.007</c:v>
                </c:pt>
                <c:pt idx="111">
                  <c:v>0.005</c:v>
                </c:pt>
                <c:pt idx="112">
                  <c:v>0.006</c:v>
                </c:pt>
                <c:pt idx="113">
                  <c:v>0.006</c:v>
                </c:pt>
                <c:pt idx="114">
                  <c:v>0.006</c:v>
                </c:pt>
                <c:pt idx="115">
                  <c:v>0.006</c:v>
                </c:pt>
                <c:pt idx="116">
                  <c:v>0.005</c:v>
                </c:pt>
                <c:pt idx="117">
                  <c:v>0.008</c:v>
                </c:pt>
                <c:pt idx="118">
                  <c:v>0.006</c:v>
                </c:pt>
                <c:pt idx="119">
                  <c:v>0.005</c:v>
                </c:pt>
                <c:pt idx="120">
                  <c:v>0.004</c:v>
                </c:pt>
                <c:pt idx="121">
                  <c:v>0.004</c:v>
                </c:pt>
                <c:pt idx="122">
                  <c:v>0.004</c:v>
                </c:pt>
                <c:pt idx="123">
                  <c:v>0.003</c:v>
                </c:pt>
                <c:pt idx="124">
                  <c:v>0.003</c:v>
                </c:pt>
                <c:pt idx="125">
                  <c:v>0.003</c:v>
                </c:pt>
                <c:pt idx="126">
                  <c:v>0.002</c:v>
                </c:pt>
                <c:pt idx="12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651107168"/>
        <c:axId val="-651105392"/>
      </c:barChart>
      <c:catAx>
        <c:axId val="-65110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1105392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651105392"/>
        <c:scaling>
          <c:orientation val="minMax"/>
          <c:max val="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110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Gzip Second Query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'Gzip Second Query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Data'!$B$2:$B$129</c:f>
              <c:numCache>
                <c:formatCode>General</c:formatCode>
                <c:ptCount val="128"/>
                <c:pt idx="0">
                  <c:v>0.051</c:v>
                </c:pt>
                <c:pt idx="1">
                  <c:v>0.059</c:v>
                </c:pt>
                <c:pt idx="2">
                  <c:v>0.091</c:v>
                </c:pt>
                <c:pt idx="3">
                  <c:v>0.118</c:v>
                </c:pt>
                <c:pt idx="4">
                  <c:v>0.15</c:v>
                </c:pt>
                <c:pt idx="5">
                  <c:v>0.172</c:v>
                </c:pt>
                <c:pt idx="6">
                  <c:v>0.207</c:v>
                </c:pt>
                <c:pt idx="7">
                  <c:v>0.229</c:v>
                </c:pt>
                <c:pt idx="8">
                  <c:v>0.257</c:v>
                </c:pt>
                <c:pt idx="9">
                  <c:v>0.28</c:v>
                </c:pt>
                <c:pt idx="10">
                  <c:v>0.309</c:v>
                </c:pt>
                <c:pt idx="11">
                  <c:v>0.335</c:v>
                </c:pt>
                <c:pt idx="12">
                  <c:v>0.367</c:v>
                </c:pt>
                <c:pt idx="13">
                  <c:v>0.377</c:v>
                </c:pt>
                <c:pt idx="14">
                  <c:v>0.406</c:v>
                </c:pt>
                <c:pt idx="15">
                  <c:v>0.423</c:v>
                </c:pt>
                <c:pt idx="16">
                  <c:v>0.443</c:v>
                </c:pt>
                <c:pt idx="17">
                  <c:v>0.461</c:v>
                </c:pt>
                <c:pt idx="18">
                  <c:v>0.465</c:v>
                </c:pt>
                <c:pt idx="19">
                  <c:v>0.484</c:v>
                </c:pt>
                <c:pt idx="20">
                  <c:v>0.509</c:v>
                </c:pt>
                <c:pt idx="21">
                  <c:v>0.511</c:v>
                </c:pt>
                <c:pt idx="22">
                  <c:v>0.526</c:v>
                </c:pt>
                <c:pt idx="23">
                  <c:v>0.551</c:v>
                </c:pt>
                <c:pt idx="24">
                  <c:v>0.564</c:v>
                </c:pt>
                <c:pt idx="25">
                  <c:v>0.581</c:v>
                </c:pt>
                <c:pt idx="26">
                  <c:v>0.585</c:v>
                </c:pt>
                <c:pt idx="27">
                  <c:v>0.605</c:v>
                </c:pt>
                <c:pt idx="28">
                  <c:v>0.629</c:v>
                </c:pt>
                <c:pt idx="29">
                  <c:v>0.635</c:v>
                </c:pt>
                <c:pt idx="30">
                  <c:v>0.647</c:v>
                </c:pt>
                <c:pt idx="31">
                  <c:v>0.666</c:v>
                </c:pt>
                <c:pt idx="32">
                  <c:v>0.674</c:v>
                </c:pt>
                <c:pt idx="33">
                  <c:v>0.068</c:v>
                </c:pt>
                <c:pt idx="34">
                  <c:v>0.082</c:v>
                </c:pt>
                <c:pt idx="35">
                  <c:v>0.108</c:v>
                </c:pt>
                <c:pt idx="36">
                  <c:v>0.155</c:v>
                </c:pt>
                <c:pt idx="37">
                  <c:v>0.162</c:v>
                </c:pt>
                <c:pt idx="38">
                  <c:v>0.192</c:v>
                </c:pt>
                <c:pt idx="39">
                  <c:v>0.22</c:v>
                </c:pt>
                <c:pt idx="40">
                  <c:v>0.253</c:v>
                </c:pt>
                <c:pt idx="41">
                  <c:v>0.266</c:v>
                </c:pt>
                <c:pt idx="42">
                  <c:v>0.298</c:v>
                </c:pt>
                <c:pt idx="43">
                  <c:v>0.321</c:v>
                </c:pt>
                <c:pt idx="44">
                  <c:v>0.359</c:v>
                </c:pt>
                <c:pt idx="45">
                  <c:v>0.377</c:v>
                </c:pt>
                <c:pt idx="46">
                  <c:v>0.388</c:v>
                </c:pt>
                <c:pt idx="47">
                  <c:v>0.414</c:v>
                </c:pt>
                <c:pt idx="48">
                  <c:v>0.442</c:v>
                </c:pt>
                <c:pt idx="49">
                  <c:v>0.479</c:v>
                </c:pt>
                <c:pt idx="50">
                  <c:v>0.484</c:v>
                </c:pt>
                <c:pt idx="51">
                  <c:v>0.511</c:v>
                </c:pt>
                <c:pt idx="52">
                  <c:v>0.531</c:v>
                </c:pt>
                <c:pt idx="53">
                  <c:v>0.57</c:v>
                </c:pt>
                <c:pt idx="54">
                  <c:v>0.095</c:v>
                </c:pt>
                <c:pt idx="55">
                  <c:v>0.117</c:v>
                </c:pt>
                <c:pt idx="56">
                  <c:v>0.155</c:v>
                </c:pt>
                <c:pt idx="57">
                  <c:v>0.173</c:v>
                </c:pt>
                <c:pt idx="58">
                  <c:v>0.202</c:v>
                </c:pt>
                <c:pt idx="59">
                  <c:v>0.228</c:v>
                </c:pt>
                <c:pt idx="60">
                  <c:v>0.268</c:v>
                </c:pt>
                <c:pt idx="61">
                  <c:v>0.276</c:v>
                </c:pt>
                <c:pt idx="62">
                  <c:v>0.315</c:v>
                </c:pt>
                <c:pt idx="63">
                  <c:v>0.331</c:v>
                </c:pt>
                <c:pt idx="64">
                  <c:v>0.352</c:v>
                </c:pt>
                <c:pt idx="65">
                  <c:v>0.371</c:v>
                </c:pt>
                <c:pt idx="66">
                  <c:v>0.405</c:v>
                </c:pt>
                <c:pt idx="67">
                  <c:v>0.421</c:v>
                </c:pt>
                <c:pt idx="68">
                  <c:v>0.463</c:v>
                </c:pt>
                <c:pt idx="69">
                  <c:v>0.47</c:v>
                </c:pt>
                <c:pt idx="70">
                  <c:v>0.065</c:v>
                </c:pt>
                <c:pt idx="71">
                  <c:v>0.087</c:v>
                </c:pt>
                <c:pt idx="72">
                  <c:v>0.129</c:v>
                </c:pt>
                <c:pt idx="73">
                  <c:v>0.139</c:v>
                </c:pt>
                <c:pt idx="74">
                  <c:v>0.166</c:v>
                </c:pt>
                <c:pt idx="75">
                  <c:v>0.193</c:v>
                </c:pt>
                <c:pt idx="76">
                  <c:v>0.224</c:v>
                </c:pt>
                <c:pt idx="77">
                  <c:v>0.238</c:v>
                </c:pt>
                <c:pt idx="78">
                  <c:v>0.266</c:v>
                </c:pt>
                <c:pt idx="79">
                  <c:v>0.293</c:v>
                </c:pt>
                <c:pt idx="80">
                  <c:v>0.325</c:v>
                </c:pt>
                <c:pt idx="81">
                  <c:v>0.349</c:v>
                </c:pt>
                <c:pt idx="82">
                  <c:v>0.368</c:v>
                </c:pt>
                <c:pt idx="83">
                  <c:v>0.41</c:v>
                </c:pt>
                <c:pt idx="84">
                  <c:v>0.417</c:v>
                </c:pt>
                <c:pt idx="85">
                  <c:v>0.434</c:v>
                </c:pt>
                <c:pt idx="86">
                  <c:v>0.463</c:v>
                </c:pt>
                <c:pt idx="87">
                  <c:v>0.48</c:v>
                </c:pt>
                <c:pt idx="88">
                  <c:v>0.522</c:v>
                </c:pt>
                <c:pt idx="89">
                  <c:v>0.526</c:v>
                </c:pt>
                <c:pt idx="90">
                  <c:v>0.546</c:v>
                </c:pt>
                <c:pt idx="91">
                  <c:v>0.568</c:v>
                </c:pt>
                <c:pt idx="92">
                  <c:v>0.592</c:v>
                </c:pt>
                <c:pt idx="93">
                  <c:v>0.084</c:v>
                </c:pt>
                <c:pt idx="94">
                  <c:v>0.096</c:v>
                </c:pt>
                <c:pt idx="95">
                  <c:v>0.127</c:v>
                </c:pt>
                <c:pt idx="96">
                  <c:v>0.161</c:v>
                </c:pt>
                <c:pt idx="97">
                  <c:v>0.173</c:v>
                </c:pt>
                <c:pt idx="98">
                  <c:v>0.198</c:v>
                </c:pt>
                <c:pt idx="99">
                  <c:v>0.232</c:v>
                </c:pt>
                <c:pt idx="100">
                  <c:v>0.266</c:v>
                </c:pt>
                <c:pt idx="101">
                  <c:v>0.279</c:v>
                </c:pt>
                <c:pt idx="102">
                  <c:v>0.3</c:v>
                </c:pt>
                <c:pt idx="103">
                  <c:v>0.327</c:v>
                </c:pt>
                <c:pt idx="104">
                  <c:v>0.354</c:v>
                </c:pt>
                <c:pt idx="105">
                  <c:v>0.376</c:v>
                </c:pt>
                <c:pt idx="106">
                  <c:v>0.396</c:v>
                </c:pt>
                <c:pt idx="107">
                  <c:v>0.422</c:v>
                </c:pt>
                <c:pt idx="108">
                  <c:v>0.441</c:v>
                </c:pt>
                <c:pt idx="109">
                  <c:v>0.463</c:v>
                </c:pt>
                <c:pt idx="110">
                  <c:v>0.486</c:v>
                </c:pt>
                <c:pt idx="111">
                  <c:v>0.064</c:v>
                </c:pt>
                <c:pt idx="112">
                  <c:v>0.09</c:v>
                </c:pt>
                <c:pt idx="113">
                  <c:v>0.112</c:v>
                </c:pt>
                <c:pt idx="114">
                  <c:v>0.143</c:v>
                </c:pt>
                <c:pt idx="115">
                  <c:v>0.179</c:v>
                </c:pt>
                <c:pt idx="116">
                  <c:v>0.202</c:v>
                </c:pt>
                <c:pt idx="117">
                  <c:v>0.216</c:v>
                </c:pt>
                <c:pt idx="118">
                  <c:v>0.242</c:v>
                </c:pt>
                <c:pt idx="119">
                  <c:v>0.267</c:v>
                </c:pt>
                <c:pt idx="120">
                  <c:v>0.297</c:v>
                </c:pt>
                <c:pt idx="121">
                  <c:v>0.312</c:v>
                </c:pt>
                <c:pt idx="122">
                  <c:v>0.337</c:v>
                </c:pt>
                <c:pt idx="123">
                  <c:v>0.36</c:v>
                </c:pt>
                <c:pt idx="124">
                  <c:v>0.401</c:v>
                </c:pt>
                <c:pt idx="125">
                  <c:v>0.405</c:v>
                </c:pt>
                <c:pt idx="126">
                  <c:v>0.413</c:v>
                </c:pt>
                <c:pt idx="127">
                  <c:v>0.442</c:v>
                </c:pt>
              </c:numCache>
            </c:numRef>
          </c:val>
        </c:ser>
        <c:ser>
          <c:idx val="2"/>
          <c:order val="1"/>
          <c:tx>
            <c:strRef>
              <c:f>'Gzip Second Query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Data'!$C$2:$C$129</c:f>
              <c:numCache>
                <c:formatCode>General</c:formatCode>
                <c:ptCount val="128"/>
                <c:pt idx="0">
                  <c:v>1.28405787305</c:v>
                </c:pt>
                <c:pt idx="1">
                  <c:v>0.24268895331</c:v>
                </c:pt>
                <c:pt idx="2">
                  <c:v>0.191298734196</c:v>
                </c:pt>
                <c:pt idx="3">
                  <c:v>0.207963737378</c:v>
                </c:pt>
                <c:pt idx="4">
                  <c:v>0.193856618406</c:v>
                </c:pt>
                <c:pt idx="5">
                  <c:v>0.190523617769</c:v>
                </c:pt>
                <c:pt idx="6">
                  <c:v>0.193546571835</c:v>
                </c:pt>
                <c:pt idx="7">
                  <c:v>0.209436458589</c:v>
                </c:pt>
                <c:pt idx="8">
                  <c:v>0.163239519537</c:v>
                </c:pt>
                <c:pt idx="9">
                  <c:v>0.161766798326</c:v>
                </c:pt>
                <c:pt idx="10">
                  <c:v>0.161766798326</c:v>
                </c:pt>
                <c:pt idx="11">
                  <c:v>0.161766798326</c:v>
                </c:pt>
                <c:pt idx="12">
                  <c:v>0.161766798326</c:v>
                </c:pt>
                <c:pt idx="13">
                  <c:v>0.161766798326</c:v>
                </c:pt>
                <c:pt idx="14">
                  <c:v>0.161766798326</c:v>
                </c:pt>
                <c:pt idx="15">
                  <c:v>0.165564868818</c:v>
                </c:pt>
                <c:pt idx="16">
                  <c:v>0.161766798326</c:v>
                </c:pt>
                <c:pt idx="17">
                  <c:v>0.161766798326</c:v>
                </c:pt>
                <c:pt idx="18">
                  <c:v>0.161766798326</c:v>
                </c:pt>
                <c:pt idx="19">
                  <c:v>0.161766798326</c:v>
                </c:pt>
                <c:pt idx="20">
                  <c:v>0.161766798326</c:v>
                </c:pt>
                <c:pt idx="21">
                  <c:v>0.161766798326</c:v>
                </c:pt>
                <c:pt idx="22">
                  <c:v>0.159906518901</c:v>
                </c:pt>
                <c:pt idx="23">
                  <c:v>0.159906518901</c:v>
                </c:pt>
                <c:pt idx="24">
                  <c:v>0.161766798326</c:v>
                </c:pt>
                <c:pt idx="25">
                  <c:v>0.159363937402</c:v>
                </c:pt>
                <c:pt idx="26">
                  <c:v>0.161766798326</c:v>
                </c:pt>
                <c:pt idx="27">
                  <c:v>0.159363937402</c:v>
                </c:pt>
                <c:pt idx="28">
                  <c:v>0.161766798326</c:v>
                </c:pt>
                <c:pt idx="29">
                  <c:v>0.161766798326</c:v>
                </c:pt>
                <c:pt idx="30">
                  <c:v>0.159363937402</c:v>
                </c:pt>
                <c:pt idx="31">
                  <c:v>0.161766798326</c:v>
                </c:pt>
                <c:pt idx="32">
                  <c:v>0.161766798326</c:v>
                </c:pt>
                <c:pt idx="33">
                  <c:v>0.161766798326</c:v>
                </c:pt>
                <c:pt idx="34">
                  <c:v>0.161766798326</c:v>
                </c:pt>
                <c:pt idx="35">
                  <c:v>0.161921821611</c:v>
                </c:pt>
                <c:pt idx="36">
                  <c:v>0.161766798326</c:v>
                </c:pt>
                <c:pt idx="37">
                  <c:v>0.161766798326</c:v>
                </c:pt>
                <c:pt idx="38">
                  <c:v>0.161766798326</c:v>
                </c:pt>
                <c:pt idx="39">
                  <c:v>0.163239519537</c:v>
                </c:pt>
                <c:pt idx="40">
                  <c:v>0.161766798326</c:v>
                </c:pt>
                <c:pt idx="41">
                  <c:v>0.161766798326</c:v>
                </c:pt>
                <c:pt idx="42">
                  <c:v>0.161766798326</c:v>
                </c:pt>
                <c:pt idx="43">
                  <c:v>0.161766798326</c:v>
                </c:pt>
                <c:pt idx="44">
                  <c:v>0.161766798326</c:v>
                </c:pt>
                <c:pt idx="45">
                  <c:v>0.161766798326</c:v>
                </c:pt>
                <c:pt idx="46">
                  <c:v>0.161766798326</c:v>
                </c:pt>
                <c:pt idx="47">
                  <c:v>0.161766798326</c:v>
                </c:pt>
                <c:pt idx="48">
                  <c:v>0.161766798326</c:v>
                </c:pt>
                <c:pt idx="49">
                  <c:v>0.161766798326</c:v>
                </c:pt>
                <c:pt idx="50">
                  <c:v>0.193624083478</c:v>
                </c:pt>
                <c:pt idx="51">
                  <c:v>0.192771455408</c:v>
                </c:pt>
                <c:pt idx="52">
                  <c:v>0.161766798326</c:v>
                </c:pt>
                <c:pt idx="53">
                  <c:v>0.161766798326</c:v>
                </c:pt>
                <c:pt idx="54">
                  <c:v>0.161766798326</c:v>
                </c:pt>
                <c:pt idx="55">
                  <c:v>0.166960078387</c:v>
                </c:pt>
                <c:pt idx="56">
                  <c:v>0.161766798326</c:v>
                </c:pt>
                <c:pt idx="57">
                  <c:v>0.161766798326</c:v>
                </c:pt>
                <c:pt idx="58">
                  <c:v>0.161766798326</c:v>
                </c:pt>
                <c:pt idx="59">
                  <c:v>0.161921821611</c:v>
                </c:pt>
                <c:pt idx="60">
                  <c:v>0.161766798326</c:v>
                </c:pt>
                <c:pt idx="61">
                  <c:v>0.161766798326</c:v>
                </c:pt>
                <c:pt idx="62">
                  <c:v>0.161766798326</c:v>
                </c:pt>
                <c:pt idx="63">
                  <c:v>0.165564868818</c:v>
                </c:pt>
                <c:pt idx="64">
                  <c:v>0.161766798326</c:v>
                </c:pt>
                <c:pt idx="65">
                  <c:v>0.161766798326</c:v>
                </c:pt>
                <c:pt idx="66">
                  <c:v>0.161766798326</c:v>
                </c:pt>
                <c:pt idx="67">
                  <c:v>0.161766798326</c:v>
                </c:pt>
                <c:pt idx="68">
                  <c:v>0.161766798326</c:v>
                </c:pt>
                <c:pt idx="69">
                  <c:v>0.206180969596</c:v>
                </c:pt>
                <c:pt idx="70">
                  <c:v>0.212381901012</c:v>
                </c:pt>
                <c:pt idx="71">
                  <c:v>0.194244176619</c:v>
                </c:pt>
                <c:pt idx="72">
                  <c:v>0.207266132594</c:v>
                </c:pt>
                <c:pt idx="73">
                  <c:v>0.203778108672</c:v>
                </c:pt>
                <c:pt idx="74">
                  <c:v>0.205018294955</c:v>
                </c:pt>
                <c:pt idx="75">
                  <c:v>0.161766798326</c:v>
                </c:pt>
                <c:pt idx="76">
                  <c:v>0.163239519537</c:v>
                </c:pt>
                <c:pt idx="77">
                  <c:v>0.205560876454</c:v>
                </c:pt>
                <c:pt idx="78">
                  <c:v>0.206180969596</c:v>
                </c:pt>
                <c:pt idx="79">
                  <c:v>0.217652692716</c:v>
                </c:pt>
                <c:pt idx="80">
                  <c:v>0.214862273579</c:v>
                </c:pt>
                <c:pt idx="81">
                  <c:v>0.213777110581</c:v>
                </c:pt>
                <c:pt idx="82">
                  <c:v>0.216490018076</c:v>
                </c:pt>
                <c:pt idx="83">
                  <c:v>0.20858383052</c:v>
                </c:pt>
                <c:pt idx="84">
                  <c:v>0.205250829883</c:v>
                </c:pt>
                <c:pt idx="85">
                  <c:v>0.217032599575</c:v>
                </c:pt>
                <c:pt idx="86">
                  <c:v>0.202925480602</c:v>
                </c:pt>
                <c:pt idx="87">
                  <c:v>0.220830670067</c:v>
                </c:pt>
                <c:pt idx="88">
                  <c:v>0.214784761936</c:v>
                </c:pt>
                <c:pt idx="89">
                  <c:v>0.220598135139</c:v>
                </c:pt>
                <c:pt idx="90">
                  <c:v>0.20315801553</c:v>
                </c:pt>
                <c:pt idx="91">
                  <c:v>0.218737855714</c:v>
                </c:pt>
                <c:pt idx="92">
                  <c:v>0.21431969208</c:v>
                </c:pt>
                <c:pt idx="93">
                  <c:v>0.213777110581</c:v>
                </c:pt>
                <c:pt idx="94">
                  <c:v>0.223000996063</c:v>
                </c:pt>
                <c:pt idx="95">
                  <c:v>0.215792413291</c:v>
                </c:pt>
                <c:pt idx="96">
                  <c:v>0.198119758754</c:v>
                </c:pt>
                <c:pt idx="97">
                  <c:v>0.205328341526</c:v>
                </c:pt>
                <c:pt idx="98">
                  <c:v>0.20571589974</c:v>
                </c:pt>
                <c:pt idx="99">
                  <c:v>0.201607782676</c:v>
                </c:pt>
                <c:pt idx="100">
                  <c:v>0.202615434031</c:v>
                </c:pt>
                <c:pt idx="101">
                  <c:v>0.203390550458</c:v>
                </c:pt>
                <c:pt idx="102">
                  <c:v>0.20602594631</c:v>
                </c:pt>
                <c:pt idx="103">
                  <c:v>0.192151362266</c:v>
                </c:pt>
                <c:pt idx="104">
                  <c:v>0.194011641691</c:v>
                </c:pt>
                <c:pt idx="105">
                  <c:v>0.200135061465</c:v>
                </c:pt>
                <c:pt idx="106">
                  <c:v>0.190136059556</c:v>
                </c:pt>
                <c:pt idx="107">
                  <c:v>0.19253892048</c:v>
                </c:pt>
                <c:pt idx="108">
                  <c:v>0.206180969596</c:v>
                </c:pt>
                <c:pt idx="109">
                  <c:v>0.200057549822</c:v>
                </c:pt>
                <c:pt idx="110">
                  <c:v>0.186027942492</c:v>
                </c:pt>
                <c:pt idx="111">
                  <c:v>0.19083366434</c:v>
                </c:pt>
                <c:pt idx="112">
                  <c:v>0.207111109308</c:v>
                </c:pt>
                <c:pt idx="113">
                  <c:v>0.201840317604</c:v>
                </c:pt>
                <c:pt idx="114">
                  <c:v>0.191918827338</c:v>
                </c:pt>
                <c:pt idx="115">
                  <c:v>0.19943745668</c:v>
                </c:pt>
                <c:pt idx="116">
                  <c:v>0.196647037543</c:v>
                </c:pt>
                <c:pt idx="117">
                  <c:v>0.194011641691</c:v>
                </c:pt>
                <c:pt idx="118">
                  <c:v>0.221915833065</c:v>
                </c:pt>
                <c:pt idx="119">
                  <c:v>0.220288088568</c:v>
                </c:pt>
                <c:pt idx="120">
                  <c:v>0.221295739923</c:v>
                </c:pt>
                <c:pt idx="121">
                  <c:v>0.219512972141</c:v>
                </c:pt>
                <c:pt idx="122">
                  <c:v>0.20486327167</c:v>
                </c:pt>
                <c:pt idx="123">
                  <c:v>0.216800064646</c:v>
                </c:pt>
                <c:pt idx="124">
                  <c:v>0.217575181073</c:v>
                </c:pt>
                <c:pt idx="125">
                  <c:v>0.20114271282</c:v>
                </c:pt>
                <c:pt idx="126">
                  <c:v>0.219512972141</c:v>
                </c:pt>
                <c:pt idx="127">
                  <c:v>0.373296071268</c:v>
                </c:pt>
              </c:numCache>
            </c:numRef>
          </c:val>
        </c:ser>
        <c:ser>
          <c:idx val="3"/>
          <c:order val="2"/>
          <c:tx>
            <c:strRef>
              <c:f>'Gzip Second Query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Data'!$D$2:$D$129</c:f>
              <c:numCache>
                <c:formatCode>General</c:formatCode>
                <c:ptCount val="128"/>
                <c:pt idx="0">
                  <c:v>0.180942126946</c:v>
                </c:pt>
                <c:pt idx="1">
                  <c:v>1.51731104669</c:v>
                </c:pt>
                <c:pt idx="2">
                  <c:v>1.2907012658</c:v>
                </c:pt>
                <c:pt idx="3">
                  <c:v>1.24603626262</c:v>
                </c:pt>
                <c:pt idx="4">
                  <c:v>1.21914338159</c:v>
                </c:pt>
                <c:pt idx="5">
                  <c:v>1.44047638223</c:v>
                </c:pt>
                <c:pt idx="6">
                  <c:v>1.37745342817</c:v>
                </c:pt>
                <c:pt idx="7">
                  <c:v>1.23956354141</c:v>
                </c:pt>
                <c:pt idx="8">
                  <c:v>1.27876048046</c:v>
                </c:pt>
                <c:pt idx="9">
                  <c:v>1.21923320167</c:v>
                </c:pt>
                <c:pt idx="10">
                  <c:v>1.15123320167</c:v>
                </c:pt>
                <c:pt idx="11">
                  <c:v>1.06123320167</c:v>
                </c:pt>
                <c:pt idx="12">
                  <c:v>1.17223320167</c:v>
                </c:pt>
                <c:pt idx="13">
                  <c:v>1.05023320167</c:v>
                </c:pt>
                <c:pt idx="14">
                  <c:v>0.873233201674</c:v>
                </c:pt>
                <c:pt idx="15">
                  <c:v>0.823435131182</c:v>
                </c:pt>
                <c:pt idx="16">
                  <c:v>0.842233201674</c:v>
                </c:pt>
                <c:pt idx="17">
                  <c:v>0.790233201674</c:v>
                </c:pt>
                <c:pt idx="18">
                  <c:v>0.764233201674</c:v>
                </c:pt>
                <c:pt idx="19">
                  <c:v>0.761233201674</c:v>
                </c:pt>
                <c:pt idx="20">
                  <c:v>0.753233201674</c:v>
                </c:pt>
                <c:pt idx="21">
                  <c:v>0.768233201674</c:v>
                </c:pt>
                <c:pt idx="22">
                  <c:v>0.713093481099</c:v>
                </c:pt>
                <c:pt idx="23">
                  <c:v>0.752093481099</c:v>
                </c:pt>
                <c:pt idx="24">
                  <c:v>0.731233201674</c:v>
                </c:pt>
                <c:pt idx="25">
                  <c:v>0.712636062598</c:v>
                </c:pt>
                <c:pt idx="26">
                  <c:v>0.892233201674</c:v>
                </c:pt>
                <c:pt idx="27">
                  <c:v>0.718636062598</c:v>
                </c:pt>
                <c:pt idx="28">
                  <c:v>0.690233201674</c:v>
                </c:pt>
                <c:pt idx="29">
                  <c:v>0.658233201674</c:v>
                </c:pt>
                <c:pt idx="30">
                  <c:v>0.693636062598</c:v>
                </c:pt>
                <c:pt idx="31">
                  <c:v>0.640233201674</c:v>
                </c:pt>
                <c:pt idx="32">
                  <c:v>0.633233201674</c:v>
                </c:pt>
                <c:pt idx="33">
                  <c:v>1.32323320167</c:v>
                </c:pt>
                <c:pt idx="34">
                  <c:v>1.28323320167</c:v>
                </c:pt>
                <c:pt idx="35">
                  <c:v>1.31807817839</c:v>
                </c:pt>
                <c:pt idx="36">
                  <c:v>1.26723320167</c:v>
                </c:pt>
                <c:pt idx="37">
                  <c:v>1.25823320167</c:v>
                </c:pt>
                <c:pt idx="38">
                  <c:v>1.20523320167</c:v>
                </c:pt>
                <c:pt idx="39">
                  <c:v>1.20476048046</c:v>
                </c:pt>
                <c:pt idx="40">
                  <c:v>1.20323320167</c:v>
                </c:pt>
                <c:pt idx="41">
                  <c:v>1.19823320167</c:v>
                </c:pt>
                <c:pt idx="42">
                  <c:v>1.14423320167</c:v>
                </c:pt>
                <c:pt idx="43">
                  <c:v>1.21823320167</c:v>
                </c:pt>
                <c:pt idx="44">
                  <c:v>1.11823320167</c:v>
                </c:pt>
                <c:pt idx="45">
                  <c:v>1.14423320167</c:v>
                </c:pt>
                <c:pt idx="46">
                  <c:v>1.07723320167</c:v>
                </c:pt>
                <c:pt idx="47">
                  <c:v>1.21223320167</c:v>
                </c:pt>
                <c:pt idx="48">
                  <c:v>1.32223320167</c:v>
                </c:pt>
                <c:pt idx="49">
                  <c:v>1.07323320167</c:v>
                </c:pt>
                <c:pt idx="50">
                  <c:v>1.06437591652</c:v>
                </c:pt>
                <c:pt idx="51">
                  <c:v>1.10022854459</c:v>
                </c:pt>
                <c:pt idx="52">
                  <c:v>1.07123320167</c:v>
                </c:pt>
                <c:pt idx="53">
                  <c:v>1.29923320167</c:v>
                </c:pt>
                <c:pt idx="54">
                  <c:v>1.76823320167</c:v>
                </c:pt>
                <c:pt idx="55">
                  <c:v>1.32203992161</c:v>
                </c:pt>
                <c:pt idx="56">
                  <c:v>1.25423320167</c:v>
                </c:pt>
                <c:pt idx="57">
                  <c:v>1.25423320167</c:v>
                </c:pt>
                <c:pt idx="58">
                  <c:v>1.25323320167</c:v>
                </c:pt>
                <c:pt idx="59">
                  <c:v>1.25307817839</c:v>
                </c:pt>
                <c:pt idx="60">
                  <c:v>1.18723320167</c:v>
                </c:pt>
                <c:pt idx="61">
                  <c:v>1.13723320167</c:v>
                </c:pt>
                <c:pt idx="62">
                  <c:v>1.19123320167</c:v>
                </c:pt>
                <c:pt idx="63">
                  <c:v>1.06143513118</c:v>
                </c:pt>
                <c:pt idx="64">
                  <c:v>1.16623320167</c:v>
                </c:pt>
                <c:pt idx="65">
                  <c:v>1.08823320167</c:v>
                </c:pt>
                <c:pt idx="66">
                  <c:v>1.12423320167</c:v>
                </c:pt>
                <c:pt idx="67">
                  <c:v>1.09723320167</c:v>
                </c:pt>
                <c:pt idx="68">
                  <c:v>1.11123320167</c:v>
                </c:pt>
                <c:pt idx="69">
                  <c:v>1.0438190304</c:v>
                </c:pt>
                <c:pt idx="70">
                  <c:v>1.08661809899</c:v>
                </c:pt>
                <c:pt idx="71">
                  <c:v>1.08675582338</c:v>
                </c:pt>
                <c:pt idx="72">
                  <c:v>1.06973386741</c:v>
                </c:pt>
                <c:pt idx="73">
                  <c:v>1.04722189133</c:v>
                </c:pt>
                <c:pt idx="74">
                  <c:v>1.08498170504</c:v>
                </c:pt>
                <c:pt idx="75">
                  <c:v>1.23123320167</c:v>
                </c:pt>
                <c:pt idx="76">
                  <c:v>1.22276048046</c:v>
                </c:pt>
                <c:pt idx="77">
                  <c:v>1.18843912355</c:v>
                </c:pt>
                <c:pt idx="78">
                  <c:v>1.1868190304</c:v>
                </c:pt>
                <c:pt idx="79">
                  <c:v>1.12334730728</c:v>
                </c:pt>
                <c:pt idx="80">
                  <c:v>1.12813772642</c:v>
                </c:pt>
                <c:pt idx="81">
                  <c:v>1.36022288942</c:v>
                </c:pt>
                <c:pt idx="82">
                  <c:v>1.12850998192</c:v>
                </c:pt>
                <c:pt idx="83">
                  <c:v>1.10041616948</c:v>
                </c:pt>
                <c:pt idx="84">
                  <c:v>1.08774917012</c:v>
                </c:pt>
                <c:pt idx="85">
                  <c:v>1.04196740043</c:v>
                </c:pt>
                <c:pt idx="86">
                  <c:v>1.0990745194</c:v>
                </c:pt>
                <c:pt idx="87">
                  <c:v>1.00516932993</c:v>
                </c:pt>
                <c:pt idx="88">
                  <c:v>1.24321523806</c:v>
                </c:pt>
                <c:pt idx="89">
                  <c:v>0.952401864861</c:v>
                </c:pt>
                <c:pt idx="90">
                  <c:v>0.98484198447</c:v>
                </c:pt>
                <c:pt idx="91">
                  <c:v>0.998262144286</c:v>
                </c:pt>
                <c:pt idx="92">
                  <c:v>0.96568030792</c:v>
                </c:pt>
                <c:pt idx="93">
                  <c:v>1.26722288942</c:v>
                </c:pt>
                <c:pt idx="94">
                  <c:v>1.24699900394</c:v>
                </c:pt>
                <c:pt idx="95">
                  <c:v>1.17320758671</c:v>
                </c:pt>
                <c:pt idx="96">
                  <c:v>1.11388024125</c:v>
                </c:pt>
                <c:pt idx="97">
                  <c:v>1.10867165847</c:v>
                </c:pt>
                <c:pt idx="98">
                  <c:v>1.10328410026</c:v>
                </c:pt>
                <c:pt idx="99">
                  <c:v>1.04639221732</c:v>
                </c:pt>
                <c:pt idx="100">
                  <c:v>0.954384565969</c:v>
                </c:pt>
                <c:pt idx="101">
                  <c:v>1.01660944954</c:v>
                </c:pt>
                <c:pt idx="102">
                  <c:v>0.96797405369</c:v>
                </c:pt>
                <c:pt idx="103">
                  <c:v>1.05684863773</c:v>
                </c:pt>
                <c:pt idx="104">
                  <c:v>0.972988358309</c:v>
                </c:pt>
                <c:pt idx="105">
                  <c:v>0.903864938535</c:v>
                </c:pt>
                <c:pt idx="106">
                  <c:v>0.945863940444</c:v>
                </c:pt>
                <c:pt idx="107">
                  <c:v>0.82946107952</c:v>
                </c:pt>
                <c:pt idx="108">
                  <c:v>0.867819030404</c:v>
                </c:pt>
                <c:pt idx="109">
                  <c:v>0.917942450178</c:v>
                </c:pt>
                <c:pt idx="110">
                  <c:v>0.916972057508</c:v>
                </c:pt>
                <c:pt idx="111">
                  <c:v>1.13916633566</c:v>
                </c:pt>
                <c:pt idx="112">
                  <c:v>1.10788889069</c:v>
                </c:pt>
                <c:pt idx="113">
                  <c:v>1.0541596824</c:v>
                </c:pt>
                <c:pt idx="114">
                  <c:v>1.16308117266</c:v>
                </c:pt>
                <c:pt idx="115">
                  <c:v>1.07856254332</c:v>
                </c:pt>
                <c:pt idx="116">
                  <c:v>1.05235296246</c:v>
                </c:pt>
                <c:pt idx="117">
                  <c:v>1.02198835831</c:v>
                </c:pt>
                <c:pt idx="118">
                  <c:v>1.01708416694</c:v>
                </c:pt>
                <c:pt idx="119">
                  <c:v>1.12571191143</c:v>
                </c:pt>
                <c:pt idx="120">
                  <c:v>1.15370426008</c:v>
                </c:pt>
                <c:pt idx="121">
                  <c:v>1.11748702786</c:v>
                </c:pt>
                <c:pt idx="122">
                  <c:v>1.13713672833</c:v>
                </c:pt>
                <c:pt idx="123">
                  <c:v>1.04719993535</c:v>
                </c:pt>
                <c:pt idx="124">
                  <c:v>1.07542481893</c:v>
                </c:pt>
                <c:pt idx="125">
                  <c:v>0.23985728718</c:v>
                </c:pt>
                <c:pt idx="126">
                  <c:v>1.48948702786</c:v>
                </c:pt>
                <c:pt idx="127">
                  <c:v>1.26070392873</c:v>
                </c:pt>
              </c:numCache>
            </c:numRef>
          </c:val>
        </c:ser>
        <c:ser>
          <c:idx val="4"/>
          <c:order val="3"/>
          <c:tx>
            <c:strRef>
              <c:f>'Gzip Second Query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0.013</c:v>
                </c:pt>
                <c:pt idx="2">
                  <c:v>0.011</c:v>
                </c:pt>
                <c:pt idx="3">
                  <c:v>0.011</c:v>
                </c:pt>
                <c:pt idx="4">
                  <c:v>0.029</c:v>
                </c:pt>
                <c:pt idx="5">
                  <c:v>0.07</c:v>
                </c:pt>
                <c:pt idx="6">
                  <c:v>0.064</c:v>
                </c:pt>
                <c:pt idx="7">
                  <c:v>0.043</c:v>
                </c:pt>
                <c:pt idx="8">
                  <c:v>0.038</c:v>
                </c:pt>
                <c:pt idx="9">
                  <c:v>0.036</c:v>
                </c:pt>
                <c:pt idx="10">
                  <c:v>0.034</c:v>
                </c:pt>
                <c:pt idx="11">
                  <c:v>0.031</c:v>
                </c:pt>
                <c:pt idx="12">
                  <c:v>0.033</c:v>
                </c:pt>
                <c:pt idx="13">
                  <c:v>0.029</c:v>
                </c:pt>
                <c:pt idx="14">
                  <c:v>0.029</c:v>
                </c:pt>
                <c:pt idx="15">
                  <c:v>0.023</c:v>
                </c:pt>
                <c:pt idx="16">
                  <c:v>0.026</c:v>
                </c:pt>
                <c:pt idx="17">
                  <c:v>0.027</c:v>
                </c:pt>
                <c:pt idx="18">
                  <c:v>0.023</c:v>
                </c:pt>
                <c:pt idx="19">
                  <c:v>0.026</c:v>
                </c:pt>
                <c:pt idx="20">
                  <c:v>0.023</c:v>
                </c:pt>
                <c:pt idx="21">
                  <c:v>0.024</c:v>
                </c:pt>
                <c:pt idx="22">
                  <c:v>0.02</c:v>
                </c:pt>
                <c:pt idx="23">
                  <c:v>0.024</c:v>
                </c:pt>
                <c:pt idx="24">
                  <c:v>0.022</c:v>
                </c:pt>
                <c:pt idx="25">
                  <c:v>0.022</c:v>
                </c:pt>
                <c:pt idx="26">
                  <c:v>0.025</c:v>
                </c:pt>
                <c:pt idx="27">
                  <c:v>0.022</c:v>
                </c:pt>
                <c:pt idx="28">
                  <c:v>0.025</c:v>
                </c:pt>
                <c:pt idx="29">
                  <c:v>0.019</c:v>
                </c:pt>
                <c:pt idx="30">
                  <c:v>0.022</c:v>
                </c:pt>
                <c:pt idx="31">
                  <c:v>0.021</c:v>
                </c:pt>
                <c:pt idx="32">
                  <c:v>0.017</c:v>
                </c:pt>
                <c:pt idx="33">
                  <c:v>0.043</c:v>
                </c:pt>
                <c:pt idx="34">
                  <c:v>0.038</c:v>
                </c:pt>
                <c:pt idx="35">
                  <c:v>0.041</c:v>
                </c:pt>
                <c:pt idx="36">
                  <c:v>0.058</c:v>
                </c:pt>
                <c:pt idx="37">
                  <c:v>0.059</c:v>
                </c:pt>
                <c:pt idx="38">
                  <c:v>0.04</c:v>
                </c:pt>
                <c:pt idx="39">
                  <c:v>0.055</c:v>
                </c:pt>
                <c:pt idx="40">
                  <c:v>0.046</c:v>
                </c:pt>
                <c:pt idx="41">
                  <c:v>0.045</c:v>
                </c:pt>
                <c:pt idx="42">
                  <c:v>0.038</c:v>
                </c:pt>
                <c:pt idx="43">
                  <c:v>0.035</c:v>
                </c:pt>
                <c:pt idx="44">
                  <c:v>0.036</c:v>
                </c:pt>
                <c:pt idx="45">
                  <c:v>0.035</c:v>
                </c:pt>
                <c:pt idx="46">
                  <c:v>0.035</c:v>
                </c:pt>
                <c:pt idx="47">
                  <c:v>0.034</c:v>
                </c:pt>
                <c:pt idx="48">
                  <c:v>0.036</c:v>
                </c:pt>
                <c:pt idx="49">
                  <c:v>0.032</c:v>
                </c:pt>
                <c:pt idx="50">
                  <c:v>0.028</c:v>
                </c:pt>
                <c:pt idx="51">
                  <c:v>0.03</c:v>
                </c:pt>
                <c:pt idx="52">
                  <c:v>0.029</c:v>
                </c:pt>
                <c:pt idx="53">
                  <c:v>0.044</c:v>
                </c:pt>
                <c:pt idx="54">
                  <c:v>0.058</c:v>
                </c:pt>
                <c:pt idx="55">
                  <c:v>0.039</c:v>
                </c:pt>
                <c:pt idx="56">
                  <c:v>0.04</c:v>
                </c:pt>
                <c:pt idx="57">
                  <c:v>0.044</c:v>
                </c:pt>
                <c:pt idx="58">
                  <c:v>0.044</c:v>
                </c:pt>
                <c:pt idx="59">
                  <c:v>0.042</c:v>
                </c:pt>
                <c:pt idx="60">
                  <c:v>0.035</c:v>
                </c:pt>
                <c:pt idx="61">
                  <c:v>0.035</c:v>
                </c:pt>
                <c:pt idx="62">
                  <c:v>0.033</c:v>
                </c:pt>
                <c:pt idx="63">
                  <c:v>0.031</c:v>
                </c:pt>
                <c:pt idx="64">
                  <c:v>0.045</c:v>
                </c:pt>
                <c:pt idx="65">
                  <c:v>0.033</c:v>
                </c:pt>
                <c:pt idx="66">
                  <c:v>0.042</c:v>
                </c:pt>
                <c:pt idx="67">
                  <c:v>0.044</c:v>
                </c:pt>
                <c:pt idx="68">
                  <c:v>0.034</c:v>
                </c:pt>
                <c:pt idx="69">
                  <c:v>0.032</c:v>
                </c:pt>
                <c:pt idx="70">
                  <c:v>0.048</c:v>
                </c:pt>
                <c:pt idx="71">
                  <c:v>0.043</c:v>
                </c:pt>
                <c:pt idx="72">
                  <c:v>0.044</c:v>
                </c:pt>
                <c:pt idx="73">
                  <c:v>0.041</c:v>
                </c:pt>
                <c:pt idx="74">
                  <c:v>0.036</c:v>
                </c:pt>
                <c:pt idx="75">
                  <c:v>0.035</c:v>
                </c:pt>
                <c:pt idx="76">
                  <c:v>0.041</c:v>
                </c:pt>
                <c:pt idx="77">
                  <c:v>0.047</c:v>
                </c:pt>
                <c:pt idx="78">
                  <c:v>0.045</c:v>
                </c:pt>
                <c:pt idx="79">
                  <c:v>0.043</c:v>
                </c:pt>
                <c:pt idx="80">
                  <c:v>0.03</c:v>
                </c:pt>
                <c:pt idx="81">
                  <c:v>0.035</c:v>
                </c:pt>
                <c:pt idx="82">
                  <c:v>0.037</c:v>
                </c:pt>
                <c:pt idx="83">
                  <c:v>0.033</c:v>
                </c:pt>
                <c:pt idx="84">
                  <c:v>0.039</c:v>
                </c:pt>
                <c:pt idx="85">
                  <c:v>0.035</c:v>
                </c:pt>
                <c:pt idx="86">
                  <c:v>0.032</c:v>
                </c:pt>
                <c:pt idx="87">
                  <c:v>0.037</c:v>
                </c:pt>
                <c:pt idx="88">
                  <c:v>0.033</c:v>
                </c:pt>
                <c:pt idx="89">
                  <c:v>0.028</c:v>
                </c:pt>
                <c:pt idx="90">
                  <c:v>0.029</c:v>
                </c:pt>
                <c:pt idx="91">
                  <c:v>0.027</c:v>
                </c:pt>
                <c:pt idx="92">
                  <c:v>0.025</c:v>
                </c:pt>
                <c:pt idx="93">
                  <c:v>0.042</c:v>
                </c:pt>
                <c:pt idx="94">
                  <c:v>0.041</c:v>
                </c:pt>
                <c:pt idx="95">
                  <c:v>0.038</c:v>
                </c:pt>
                <c:pt idx="96">
                  <c:v>0.041</c:v>
                </c:pt>
                <c:pt idx="97">
                  <c:v>0.047</c:v>
                </c:pt>
                <c:pt idx="98">
                  <c:v>0.044</c:v>
                </c:pt>
                <c:pt idx="99">
                  <c:v>0.038</c:v>
                </c:pt>
                <c:pt idx="100">
                  <c:v>0.021</c:v>
                </c:pt>
                <c:pt idx="101">
                  <c:v>0.027</c:v>
                </c:pt>
                <c:pt idx="102">
                  <c:v>0.028</c:v>
                </c:pt>
                <c:pt idx="103">
                  <c:v>0.028</c:v>
                </c:pt>
                <c:pt idx="104">
                  <c:v>0.025</c:v>
                </c:pt>
                <c:pt idx="105">
                  <c:v>0.024</c:v>
                </c:pt>
                <c:pt idx="106">
                  <c:v>0.023</c:v>
                </c:pt>
                <c:pt idx="107">
                  <c:v>0.02</c:v>
                </c:pt>
                <c:pt idx="108">
                  <c:v>0.02</c:v>
                </c:pt>
                <c:pt idx="109">
                  <c:v>0.025</c:v>
                </c:pt>
                <c:pt idx="110">
                  <c:v>0.024</c:v>
                </c:pt>
                <c:pt idx="111">
                  <c:v>0.035</c:v>
                </c:pt>
                <c:pt idx="112">
                  <c:v>0.03</c:v>
                </c:pt>
                <c:pt idx="113">
                  <c:v>0.031</c:v>
                </c:pt>
                <c:pt idx="114">
                  <c:v>0.031</c:v>
                </c:pt>
                <c:pt idx="115">
                  <c:v>0.033</c:v>
                </c:pt>
                <c:pt idx="116">
                  <c:v>0.032</c:v>
                </c:pt>
                <c:pt idx="117">
                  <c:v>0.026</c:v>
                </c:pt>
                <c:pt idx="118">
                  <c:v>0.036</c:v>
                </c:pt>
                <c:pt idx="119">
                  <c:v>0.029</c:v>
                </c:pt>
                <c:pt idx="120">
                  <c:v>0.041</c:v>
                </c:pt>
                <c:pt idx="121">
                  <c:v>0.036</c:v>
                </c:pt>
                <c:pt idx="122">
                  <c:v>0.038</c:v>
                </c:pt>
                <c:pt idx="123">
                  <c:v>0.029</c:v>
                </c:pt>
                <c:pt idx="124">
                  <c:v>0.03</c:v>
                </c:pt>
                <c:pt idx="125">
                  <c:v>0.004</c:v>
                </c:pt>
                <c:pt idx="126">
                  <c:v>0.045</c:v>
                </c:pt>
                <c:pt idx="127">
                  <c:v>0.031</c:v>
                </c:pt>
              </c:numCache>
            </c:numRef>
          </c:val>
        </c:ser>
        <c:ser>
          <c:idx val="5"/>
          <c:order val="4"/>
          <c:tx>
            <c:strRef>
              <c:f>'Gzip Second Query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Data'!$F$2:$F$129</c:f>
              <c:numCache>
                <c:formatCode>General</c:formatCode>
                <c:ptCount val="128"/>
                <c:pt idx="0">
                  <c:v>0.008</c:v>
                </c:pt>
                <c:pt idx="1">
                  <c:v>0.033</c:v>
                </c:pt>
                <c:pt idx="2">
                  <c:v>0.281</c:v>
                </c:pt>
                <c:pt idx="3">
                  <c:v>0.283</c:v>
                </c:pt>
                <c:pt idx="4">
                  <c:v>0.274</c:v>
                </c:pt>
                <c:pt idx="5">
                  <c:v>0.097</c:v>
                </c:pt>
                <c:pt idx="6">
                  <c:v>0.127</c:v>
                </c:pt>
                <c:pt idx="7">
                  <c:v>0.249</c:v>
                </c:pt>
                <c:pt idx="8">
                  <c:v>0.233</c:v>
                </c:pt>
                <c:pt idx="9">
                  <c:v>0.273</c:v>
                </c:pt>
                <c:pt idx="10">
                  <c:v>0.314</c:v>
                </c:pt>
                <c:pt idx="11">
                  <c:v>0.38</c:v>
                </c:pt>
                <c:pt idx="12">
                  <c:v>0.235</c:v>
                </c:pt>
                <c:pt idx="13">
                  <c:v>0.35</c:v>
                </c:pt>
                <c:pt idx="14">
                  <c:v>0.499</c:v>
                </c:pt>
                <c:pt idx="15">
                  <c:v>0.534</c:v>
                </c:pt>
                <c:pt idx="16">
                  <c:v>0.495</c:v>
                </c:pt>
                <c:pt idx="17">
                  <c:v>0.527</c:v>
                </c:pt>
                <c:pt idx="18">
                  <c:v>0.555</c:v>
                </c:pt>
                <c:pt idx="19">
                  <c:v>0.534</c:v>
                </c:pt>
                <c:pt idx="20">
                  <c:v>0.52</c:v>
                </c:pt>
                <c:pt idx="21">
                  <c:v>0.502</c:v>
                </c:pt>
                <c:pt idx="22">
                  <c:v>0.546</c:v>
                </c:pt>
                <c:pt idx="23">
                  <c:v>0.481</c:v>
                </c:pt>
                <c:pt idx="24">
                  <c:v>0.487</c:v>
                </c:pt>
                <c:pt idx="25">
                  <c:v>0.491</c:v>
                </c:pt>
                <c:pt idx="26">
                  <c:v>0.302</c:v>
                </c:pt>
                <c:pt idx="27">
                  <c:v>0.462</c:v>
                </c:pt>
                <c:pt idx="28">
                  <c:v>0.461</c:v>
                </c:pt>
                <c:pt idx="29">
                  <c:v>0.492</c:v>
                </c:pt>
                <c:pt idx="30">
                  <c:v>0.444</c:v>
                </c:pt>
                <c:pt idx="31">
                  <c:v>0.478</c:v>
                </c:pt>
                <c:pt idx="32">
                  <c:v>0.478</c:v>
                </c:pt>
                <c:pt idx="33">
                  <c:v>0.372</c:v>
                </c:pt>
                <c:pt idx="34">
                  <c:v>0.402</c:v>
                </c:pt>
                <c:pt idx="35">
                  <c:v>0.337</c:v>
                </c:pt>
                <c:pt idx="36">
                  <c:v>0.324</c:v>
                </c:pt>
                <c:pt idx="37">
                  <c:v>0.325</c:v>
                </c:pt>
                <c:pt idx="38">
                  <c:v>0.367</c:v>
                </c:pt>
                <c:pt idx="39">
                  <c:v>0.323</c:v>
                </c:pt>
                <c:pt idx="40">
                  <c:v>0.301</c:v>
                </c:pt>
                <c:pt idx="41">
                  <c:v>0.295</c:v>
                </c:pt>
                <c:pt idx="42">
                  <c:v>0.323</c:v>
                </c:pt>
                <c:pt idx="43">
                  <c:v>0.23</c:v>
                </c:pt>
                <c:pt idx="44">
                  <c:v>0.283</c:v>
                </c:pt>
                <c:pt idx="45">
                  <c:v>0.247</c:v>
                </c:pt>
                <c:pt idx="46">
                  <c:v>0.303</c:v>
                </c:pt>
                <c:pt idx="47">
                  <c:v>0.143</c:v>
                </c:pt>
                <c:pt idx="48">
                  <c:v>0.065</c:v>
                </c:pt>
                <c:pt idx="49">
                  <c:v>0.281</c:v>
                </c:pt>
                <c:pt idx="50">
                  <c:v>0.254</c:v>
                </c:pt>
                <c:pt idx="51">
                  <c:v>0.193</c:v>
                </c:pt>
                <c:pt idx="52">
                  <c:v>0.23</c:v>
                </c:pt>
                <c:pt idx="53">
                  <c:v>0.065</c:v>
                </c:pt>
                <c:pt idx="54">
                  <c:v>0.081</c:v>
                </c:pt>
                <c:pt idx="55">
                  <c:v>0.518</c:v>
                </c:pt>
                <c:pt idx="56">
                  <c:v>0.556</c:v>
                </c:pt>
                <c:pt idx="57">
                  <c:v>0.533</c:v>
                </c:pt>
                <c:pt idx="58">
                  <c:v>0.504</c:v>
                </c:pt>
                <c:pt idx="59">
                  <c:v>0.481</c:v>
                </c:pt>
                <c:pt idx="60">
                  <c:v>0.511</c:v>
                </c:pt>
                <c:pt idx="61">
                  <c:v>0.553</c:v>
                </c:pt>
                <c:pt idx="62">
                  <c:v>0.462</c:v>
                </c:pt>
                <c:pt idx="63">
                  <c:v>0.575</c:v>
                </c:pt>
                <c:pt idx="64">
                  <c:v>0.44</c:v>
                </c:pt>
                <c:pt idx="65">
                  <c:v>0.509</c:v>
                </c:pt>
                <c:pt idx="66">
                  <c:v>0.431</c:v>
                </c:pt>
                <c:pt idx="67">
                  <c:v>0.44</c:v>
                </c:pt>
                <c:pt idx="68">
                  <c:v>0.396</c:v>
                </c:pt>
                <c:pt idx="69">
                  <c:v>0.413</c:v>
                </c:pt>
                <c:pt idx="70">
                  <c:v>0.751</c:v>
                </c:pt>
                <c:pt idx="71">
                  <c:v>0.754</c:v>
                </c:pt>
                <c:pt idx="72">
                  <c:v>0.715</c:v>
                </c:pt>
                <c:pt idx="73">
                  <c:v>0.734</c:v>
                </c:pt>
                <c:pt idx="74">
                  <c:v>0.672</c:v>
                </c:pt>
                <c:pt idx="75">
                  <c:v>0.544</c:v>
                </c:pt>
                <c:pt idx="76">
                  <c:v>0.514</c:v>
                </c:pt>
                <c:pt idx="77">
                  <c:v>0.485</c:v>
                </c:pt>
                <c:pt idx="78">
                  <c:v>0.461</c:v>
                </c:pt>
                <c:pt idx="79">
                  <c:v>0.488</c:v>
                </c:pt>
                <c:pt idx="80">
                  <c:v>0.465</c:v>
                </c:pt>
                <c:pt idx="81">
                  <c:v>0.206</c:v>
                </c:pt>
                <c:pt idx="82">
                  <c:v>0.414</c:v>
                </c:pt>
                <c:pt idx="83">
                  <c:v>0.411</c:v>
                </c:pt>
                <c:pt idx="84">
                  <c:v>0.415</c:v>
                </c:pt>
                <c:pt idx="85">
                  <c:v>0.436</c:v>
                </c:pt>
                <c:pt idx="86">
                  <c:v>0.366</c:v>
                </c:pt>
                <c:pt idx="87">
                  <c:v>0.421</c:v>
                </c:pt>
                <c:pt idx="88">
                  <c:v>0.15</c:v>
                </c:pt>
                <c:pt idx="89">
                  <c:v>0.437</c:v>
                </c:pt>
                <c:pt idx="90">
                  <c:v>0.401</c:v>
                </c:pt>
                <c:pt idx="91">
                  <c:v>0.352</c:v>
                </c:pt>
                <c:pt idx="92">
                  <c:v>0.365</c:v>
                </c:pt>
                <c:pt idx="93">
                  <c:v>0.557</c:v>
                </c:pt>
                <c:pt idx="94">
                  <c:v>0.556</c:v>
                </c:pt>
                <c:pt idx="95">
                  <c:v>0.61</c:v>
                </c:pt>
                <c:pt idx="96">
                  <c:v>0.649</c:v>
                </c:pt>
                <c:pt idx="97">
                  <c:v>0.63</c:v>
                </c:pt>
                <c:pt idx="98">
                  <c:v>0.608</c:v>
                </c:pt>
                <c:pt idx="99">
                  <c:v>0.646</c:v>
                </c:pt>
                <c:pt idx="100">
                  <c:v>0.715</c:v>
                </c:pt>
                <c:pt idx="101">
                  <c:v>0.638</c:v>
                </c:pt>
                <c:pt idx="102">
                  <c:v>0.659</c:v>
                </c:pt>
                <c:pt idx="103">
                  <c:v>0.559</c:v>
                </c:pt>
                <c:pt idx="104">
                  <c:v>0.615</c:v>
                </c:pt>
                <c:pt idx="105">
                  <c:v>0.658</c:v>
                </c:pt>
                <c:pt idx="106">
                  <c:v>0.607</c:v>
                </c:pt>
                <c:pt idx="107">
                  <c:v>0.699</c:v>
                </c:pt>
                <c:pt idx="108">
                  <c:v>0.627</c:v>
                </c:pt>
                <c:pt idx="109">
                  <c:v>0.555</c:v>
                </c:pt>
                <c:pt idx="110">
                  <c:v>0.549</c:v>
                </c:pt>
                <c:pt idx="111">
                  <c:v>0.732</c:v>
                </c:pt>
                <c:pt idx="112">
                  <c:v>0.726</c:v>
                </c:pt>
                <c:pt idx="113">
                  <c:v>0.764</c:v>
                </c:pt>
                <c:pt idx="114">
                  <c:v>0.633</c:v>
                </c:pt>
                <c:pt idx="115">
                  <c:v>0.672</c:v>
                </c:pt>
                <c:pt idx="116">
                  <c:v>0.679</c:v>
                </c:pt>
                <c:pt idx="117">
                  <c:v>0.704</c:v>
                </c:pt>
                <c:pt idx="118">
                  <c:v>0.644</c:v>
                </c:pt>
                <c:pt idx="119">
                  <c:v>0.519</c:v>
                </c:pt>
                <c:pt idx="120">
                  <c:v>0.447</c:v>
                </c:pt>
                <c:pt idx="121">
                  <c:v>0.477</c:v>
                </c:pt>
                <c:pt idx="122">
                  <c:v>0.445</c:v>
                </c:pt>
                <c:pt idx="123">
                  <c:v>0.508</c:v>
                </c:pt>
                <c:pt idx="124">
                  <c:v>0.438</c:v>
                </c:pt>
                <c:pt idx="125">
                  <c:v>1.311</c:v>
                </c:pt>
                <c:pt idx="126">
                  <c:v>0.069</c:v>
                </c:pt>
                <c:pt idx="127">
                  <c:v>0.126</c:v>
                </c:pt>
              </c:numCache>
            </c:numRef>
          </c:val>
        </c:ser>
        <c:ser>
          <c:idx val="6"/>
          <c:order val="5"/>
          <c:tx>
            <c:strRef>
              <c:f>'Gzip Second Query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0.005</c:v>
                </c:pt>
                <c:pt idx="2">
                  <c:v>0.003</c:v>
                </c:pt>
                <c:pt idx="3">
                  <c:v>0.003</c:v>
                </c:pt>
                <c:pt idx="4">
                  <c:v>0.01</c:v>
                </c:pt>
                <c:pt idx="5">
                  <c:v>0.023</c:v>
                </c:pt>
                <c:pt idx="6">
                  <c:v>0.022</c:v>
                </c:pt>
                <c:pt idx="7">
                  <c:v>0.015</c:v>
                </c:pt>
                <c:pt idx="8">
                  <c:v>0.014</c:v>
                </c:pt>
                <c:pt idx="9">
                  <c:v>0.013</c:v>
                </c:pt>
                <c:pt idx="10">
                  <c:v>0.012</c:v>
                </c:pt>
                <c:pt idx="11">
                  <c:v>0.011</c:v>
                </c:pt>
                <c:pt idx="12">
                  <c:v>0.012</c:v>
                </c:pt>
                <c:pt idx="13">
                  <c:v>0.011</c:v>
                </c:pt>
                <c:pt idx="14">
                  <c:v>0.009</c:v>
                </c:pt>
                <c:pt idx="15">
                  <c:v>0.008</c:v>
                </c:pt>
                <c:pt idx="16">
                  <c:v>0.008</c:v>
                </c:pt>
                <c:pt idx="17">
                  <c:v>0.008</c:v>
                </c:pt>
                <c:pt idx="18">
                  <c:v>0.008</c:v>
                </c:pt>
                <c:pt idx="19">
                  <c:v>0.008</c:v>
                </c:pt>
                <c:pt idx="20">
                  <c:v>0.007</c:v>
                </c:pt>
                <c:pt idx="21">
                  <c:v>0.007</c:v>
                </c:pt>
                <c:pt idx="22">
                  <c:v>0.007</c:v>
                </c:pt>
                <c:pt idx="23">
                  <c:v>0.008</c:v>
                </c:pt>
                <c:pt idx="24">
                  <c:v>0.007</c:v>
                </c:pt>
                <c:pt idx="25">
                  <c:v>0.007</c:v>
                </c:pt>
                <c:pt idx="26">
                  <c:v>0.009</c:v>
                </c:pt>
                <c:pt idx="27">
                  <c:v>0.007</c:v>
                </c:pt>
                <c:pt idx="28">
                  <c:v>0.007</c:v>
                </c:pt>
                <c:pt idx="29">
                  <c:v>0.006</c:v>
                </c:pt>
                <c:pt idx="30">
                  <c:v>0.007</c:v>
                </c:pt>
                <c:pt idx="31">
                  <c:v>0.006</c:v>
                </c:pt>
                <c:pt idx="32">
                  <c:v>0.006</c:v>
                </c:pt>
                <c:pt idx="33">
                  <c:v>0.014</c:v>
                </c:pt>
                <c:pt idx="34">
                  <c:v>0.013</c:v>
                </c:pt>
                <c:pt idx="35">
                  <c:v>0.014</c:v>
                </c:pt>
                <c:pt idx="36">
                  <c:v>0.014</c:v>
                </c:pt>
                <c:pt idx="37">
                  <c:v>0.014</c:v>
                </c:pt>
                <c:pt idx="38">
                  <c:v>0.013</c:v>
                </c:pt>
                <c:pt idx="39">
                  <c:v>0.013</c:v>
                </c:pt>
                <c:pt idx="40">
                  <c:v>0.013</c:v>
                </c:pt>
                <c:pt idx="41">
                  <c:v>0.013</c:v>
                </c:pt>
                <c:pt idx="42">
                  <c:v>0.012</c:v>
                </c:pt>
                <c:pt idx="43">
                  <c:v>0.013</c:v>
                </c:pt>
                <c:pt idx="44">
                  <c:v>0.012</c:v>
                </c:pt>
                <c:pt idx="45">
                  <c:v>0.012</c:v>
                </c:pt>
                <c:pt idx="46">
                  <c:v>0.011</c:v>
                </c:pt>
                <c:pt idx="47">
                  <c:v>0.013</c:v>
                </c:pt>
                <c:pt idx="48">
                  <c:v>0.015</c:v>
                </c:pt>
                <c:pt idx="49">
                  <c:v>0.012</c:v>
                </c:pt>
                <c:pt idx="50">
                  <c:v>0.01</c:v>
                </c:pt>
                <c:pt idx="51">
                  <c:v>0.011</c:v>
                </c:pt>
                <c:pt idx="52">
                  <c:v>0.01</c:v>
                </c:pt>
                <c:pt idx="53">
                  <c:v>0.013</c:v>
                </c:pt>
                <c:pt idx="54">
                  <c:v>0.018</c:v>
                </c:pt>
                <c:pt idx="55">
                  <c:v>0.013</c:v>
                </c:pt>
                <c:pt idx="56">
                  <c:v>0.014</c:v>
                </c:pt>
                <c:pt idx="57">
                  <c:v>0.014</c:v>
                </c:pt>
                <c:pt idx="58">
                  <c:v>0.013</c:v>
                </c:pt>
                <c:pt idx="59">
                  <c:v>0.013</c:v>
                </c:pt>
                <c:pt idx="60">
                  <c:v>0.012</c:v>
                </c:pt>
                <c:pt idx="61">
                  <c:v>0.012</c:v>
                </c:pt>
                <c:pt idx="62">
                  <c:v>0.011</c:v>
                </c:pt>
                <c:pt idx="63">
                  <c:v>0.01</c:v>
                </c:pt>
                <c:pt idx="64">
                  <c:v>0.012</c:v>
                </c:pt>
                <c:pt idx="65">
                  <c:v>0.012</c:v>
                </c:pt>
                <c:pt idx="66">
                  <c:v>0.011</c:v>
                </c:pt>
                <c:pt idx="67">
                  <c:v>0.012</c:v>
                </c:pt>
                <c:pt idx="68">
                  <c:v>0.011</c:v>
                </c:pt>
                <c:pt idx="69">
                  <c:v>0.011</c:v>
                </c:pt>
                <c:pt idx="70">
                  <c:v>0.017</c:v>
                </c:pt>
                <c:pt idx="71">
                  <c:v>0.015</c:v>
                </c:pt>
                <c:pt idx="72">
                  <c:v>0.015</c:v>
                </c:pt>
                <c:pt idx="73">
                  <c:v>0.016</c:v>
                </c:pt>
                <c:pt idx="74">
                  <c:v>0.013</c:v>
                </c:pt>
                <c:pt idx="75">
                  <c:v>0.013</c:v>
                </c:pt>
                <c:pt idx="76">
                  <c:v>0.013</c:v>
                </c:pt>
                <c:pt idx="77">
                  <c:v>0.012</c:v>
                </c:pt>
                <c:pt idx="78">
                  <c:v>0.012</c:v>
                </c:pt>
                <c:pt idx="79">
                  <c:v>0.011</c:v>
                </c:pt>
                <c:pt idx="80">
                  <c:v>0.011</c:v>
                </c:pt>
                <c:pt idx="81">
                  <c:v>0.013</c:v>
                </c:pt>
                <c:pt idx="82">
                  <c:v>0.012</c:v>
                </c:pt>
                <c:pt idx="83">
                  <c:v>0.01</c:v>
                </c:pt>
                <c:pt idx="84">
                  <c:v>0.011</c:v>
                </c:pt>
                <c:pt idx="85">
                  <c:v>0.011</c:v>
                </c:pt>
                <c:pt idx="86">
                  <c:v>0.011</c:v>
                </c:pt>
                <c:pt idx="87">
                  <c:v>0.01</c:v>
                </c:pt>
                <c:pt idx="88">
                  <c:v>0.012</c:v>
                </c:pt>
                <c:pt idx="89">
                  <c:v>0.01</c:v>
                </c:pt>
                <c:pt idx="90">
                  <c:v>0.01</c:v>
                </c:pt>
                <c:pt idx="91">
                  <c:v>0.009</c:v>
                </c:pt>
                <c:pt idx="92">
                  <c:v>0.009</c:v>
                </c:pt>
                <c:pt idx="93">
                  <c:v>0.012</c:v>
                </c:pt>
                <c:pt idx="94">
                  <c:v>0.012</c:v>
                </c:pt>
                <c:pt idx="95">
                  <c:v>0.014</c:v>
                </c:pt>
                <c:pt idx="96">
                  <c:v>0.011</c:v>
                </c:pt>
                <c:pt idx="97">
                  <c:v>0.011</c:v>
                </c:pt>
                <c:pt idx="98">
                  <c:v>0.011</c:v>
                </c:pt>
                <c:pt idx="99">
                  <c:v>0.01</c:v>
                </c:pt>
                <c:pt idx="100">
                  <c:v>0.007</c:v>
                </c:pt>
                <c:pt idx="101">
                  <c:v>0.009</c:v>
                </c:pt>
                <c:pt idx="102">
                  <c:v>0.009</c:v>
                </c:pt>
                <c:pt idx="103">
                  <c:v>0.01</c:v>
                </c:pt>
                <c:pt idx="104">
                  <c:v>0.008</c:v>
                </c:pt>
                <c:pt idx="105">
                  <c:v>0.008</c:v>
                </c:pt>
                <c:pt idx="106">
                  <c:v>0.007</c:v>
                </c:pt>
                <c:pt idx="107">
                  <c:v>0.007</c:v>
                </c:pt>
                <c:pt idx="108">
                  <c:v>0.007</c:v>
                </c:pt>
                <c:pt idx="109">
                  <c:v>0.008</c:v>
                </c:pt>
                <c:pt idx="110">
                  <c:v>0.008</c:v>
                </c:pt>
                <c:pt idx="111">
                  <c:v>0.011</c:v>
                </c:pt>
                <c:pt idx="112">
                  <c:v>0.01</c:v>
                </c:pt>
                <c:pt idx="113">
                  <c:v>0.011</c:v>
                </c:pt>
                <c:pt idx="114">
                  <c:v>0.011</c:v>
                </c:pt>
                <c:pt idx="115">
                  <c:v>0.011</c:v>
                </c:pt>
                <c:pt idx="116">
                  <c:v>0.011</c:v>
                </c:pt>
                <c:pt idx="117">
                  <c:v>0.008</c:v>
                </c:pt>
                <c:pt idx="118">
                  <c:v>0.013</c:v>
                </c:pt>
                <c:pt idx="119">
                  <c:v>0.01</c:v>
                </c:pt>
                <c:pt idx="120">
                  <c:v>0.012</c:v>
                </c:pt>
                <c:pt idx="121">
                  <c:v>0.012</c:v>
                </c:pt>
                <c:pt idx="122">
                  <c:v>0.011</c:v>
                </c:pt>
                <c:pt idx="123">
                  <c:v>0.011</c:v>
                </c:pt>
                <c:pt idx="124">
                  <c:v>0.01</c:v>
                </c:pt>
                <c:pt idx="125">
                  <c:v>0.001</c:v>
                </c:pt>
                <c:pt idx="126">
                  <c:v>0.015</c:v>
                </c:pt>
                <c:pt idx="127">
                  <c:v>0.003</c:v>
                </c:pt>
              </c:numCache>
            </c:numRef>
          </c:val>
        </c:ser>
        <c:ser>
          <c:idx val="7"/>
          <c:order val="6"/>
          <c:tx>
            <c:strRef>
              <c:f>'Gzip Second Query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cat>
            <c:numRef>
              <c:f>'Gzip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'Gzip Second Query Data'!$H$2:$H$129</c:f>
              <c:numCache>
                <c:formatCode>General</c:formatCode>
                <c:ptCount val="128"/>
                <c:pt idx="0">
                  <c:v>0.766</c:v>
                </c:pt>
                <c:pt idx="1">
                  <c:v>0.419</c:v>
                </c:pt>
                <c:pt idx="2">
                  <c:v>0.421</c:v>
                </c:pt>
                <c:pt idx="3">
                  <c:v>0.421</c:v>
                </c:pt>
                <c:pt idx="4">
                  <c:v>0.405</c:v>
                </c:pt>
                <c:pt idx="5">
                  <c:v>0.294</c:v>
                </c:pt>
                <c:pt idx="6">
                  <c:v>0.295</c:v>
                </c:pt>
                <c:pt idx="7">
                  <c:v>0.303</c:v>
                </c:pt>
                <c:pt idx="8">
                  <c:v>0.304</c:v>
                </c:pt>
                <c:pt idx="9">
                  <c:v>0.304</c:v>
                </c:pt>
                <c:pt idx="10">
                  <c:v>0.304</c:v>
                </c:pt>
                <c:pt idx="11">
                  <c:v>0.306</c:v>
                </c:pt>
                <c:pt idx="12">
                  <c:v>0.305</c:v>
                </c:pt>
                <c:pt idx="13">
                  <c:v>0.306</c:v>
                </c:pt>
                <c:pt idx="14">
                  <c:v>0.308</c:v>
                </c:pt>
                <c:pt idx="15">
                  <c:v>0.308</c:v>
                </c:pt>
                <c:pt idx="16">
                  <c:v>0.308</c:v>
                </c:pt>
                <c:pt idx="17">
                  <c:v>0.309</c:v>
                </c:pt>
                <c:pt idx="18">
                  <c:v>0.309</c:v>
                </c:pt>
                <c:pt idx="19">
                  <c:v>0.309</c:v>
                </c:pt>
                <c:pt idx="20">
                  <c:v>0.31</c:v>
                </c:pt>
                <c:pt idx="21">
                  <c:v>0.31</c:v>
                </c:pt>
                <c:pt idx="22">
                  <c:v>0.31</c:v>
                </c:pt>
                <c:pt idx="23">
                  <c:v>0.31</c:v>
                </c:pt>
                <c:pt idx="24">
                  <c:v>0.309</c:v>
                </c:pt>
                <c:pt idx="25">
                  <c:v>0.309</c:v>
                </c:pt>
                <c:pt idx="26">
                  <c:v>0.306</c:v>
                </c:pt>
                <c:pt idx="27">
                  <c:v>0.308</c:v>
                </c:pt>
                <c:pt idx="28">
                  <c:v>0.3</c:v>
                </c:pt>
                <c:pt idx="29">
                  <c:v>0.304</c:v>
                </c:pt>
                <c:pt idx="30">
                  <c:v>0.3</c:v>
                </c:pt>
                <c:pt idx="31">
                  <c:v>0.301</c:v>
                </c:pt>
                <c:pt idx="32">
                  <c:v>0.308</c:v>
                </c:pt>
                <c:pt idx="33">
                  <c:v>0.299</c:v>
                </c:pt>
                <c:pt idx="34">
                  <c:v>0.301</c:v>
                </c:pt>
                <c:pt idx="35">
                  <c:v>0.3</c:v>
                </c:pt>
                <c:pt idx="36">
                  <c:v>0.301</c:v>
                </c:pt>
                <c:pt idx="37">
                  <c:v>0.3</c:v>
                </c:pt>
                <c:pt idx="38">
                  <c:v>0.3</c:v>
                </c:pt>
                <c:pt idx="39">
                  <c:v>0.298</c:v>
                </c:pt>
                <c:pt idx="40">
                  <c:v>0.298</c:v>
                </c:pt>
                <c:pt idx="41">
                  <c:v>0.299</c:v>
                </c:pt>
                <c:pt idx="42">
                  <c:v>0.3</c:v>
                </c:pt>
                <c:pt idx="43">
                  <c:v>0.298</c:v>
                </c:pt>
                <c:pt idx="44">
                  <c:v>0.3</c:v>
                </c:pt>
                <c:pt idx="45">
                  <c:v>0.299</c:v>
                </c:pt>
                <c:pt idx="46">
                  <c:v>0.3</c:v>
                </c:pt>
                <c:pt idx="47">
                  <c:v>0.298</c:v>
                </c:pt>
                <c:pt idx="48">
                  <c:v>0.234</c:v>
                </c:pt>
                <c:pt idx="49">
                  <c:v>0.238</c:v>
                </c:pt>
                <c:pt idx="50">
                  <c:v>0.239</c:v>
                </c:pt>
                <c:pt idx="51">
                  <c:v>0.238</c:v>
                </c:pt>
                <c:pt idx="52">
                  <c:v>0.242</c:v>
                </c:pt>
                <c:pt idx="53">
                  <c:v>0.117</c:v>
                </c:pt>
                <c:pt idx="54">
                  <c:v>0.09</c:v>
                </c:pt>
                <c:pt idx="55">
                  <c:v>0.099</c:v>
                </c:pt>
                <c:pt idx="56">
                  <c:v>0.094</c:v>
                </c:pt>
                <c:pt idx="57">
                  <c:v>0.093</c:v>
                </c:pt>
                <c:pt idx="58">
                  <c:v>0.095</c:v>
                </c:pt>
                <c:pt idx="59">
                  <c:v>0.095</c:v>
                </c:pt>
                <c:pt idx="60">
                  <c:v>0.095</c:v>
                </c:pt>
                <c:pt idx="61">
                  <c:v>0.095</c:v>
                </c:pt>
                <c:pt idx="62">
                  <c:v>0.095</c:v>
                </c:pt>
                <c:pt idx="63">
                  <c:v>0.094</c:v>
                </c:pt>
                <c:pt idx="64">
                  <c:v>0.096</c:v>
                </c:pt>
                <c:pt idx="65">
                  <c:v>0.094</c:v>
                </c:pt>
                <c:pt idx="66">
                  <c:v>0.095</c:v>
                </c:pt>
                <c:pt idx="67">
                  <c:v>0.094</c:v>
                </c:pt>
                <c:pt idx="68">
                  <c:v>0.094</c:v>
                </c:pt>
                <c:pt idx="69">
                  <c:v>0.093</c:v>
                </c:pt>
                <c:pt idx="70">
                  <c:v>0.088</c:v>
                </c:pt>
                <c:pt idx="71">
                  <c:v>0.09</c:v>
                </c:pt>
                <c:pt idx="72">
                  <c:v>0.083</c:v>
                </c:pt>
                <c:pt idx="73">
                  <c:v>0.083</c:v>
                </c:pt>
                <c:pt idx="74">
                  <c:v>0.089</c:v>
                </c:pt>
                <c:pt idx="75">
                  <c:v>0.089</c:v>
                </c:pt>
                <c:pt idx="76">
                  <c:v>0.091</c:v>
                </c:pt>
                <c:pt idx="77">
                  <c:v>0.091</c:v>
                </c:pt>
                <c:pt idx="78">
                  <c:v>0.091</c:v>
                </c:pt>
                <c:pt idx="79">
                  <c:v>0.093</c:v>
                </c:pt>
                <c:pt idx="80">
                  <c:v>0.087</c:v>
                </c:pt>
                <c:pt idx="81">
                  <c:v>0.084</c:v>
                </c:pt>
                <c:pt idx="82">
                  <c:v>0.086</c:v>
                </c:pt>
                <c:pt idx="83">
                  <c:v>0.087</c:v>
                </c:pt>
                <c:pt idx="84">
                  <c:v>0.092</c:v>
                </c:pt>
                <c:pt idx="85">
                  <c:v>0.091</c:v>
                </c:pt>
                <c:pt idx="86">
                  <c:v>0.091</c:v>
                </c:pt>
                <c:pt idx="87">
                  <c:v>0.092</c:v>
                </c:pt>
                <c:pt idx="88">
                  <c:v>0.088</c:v>
                </c:pt>
                <c:pt idx="89">
                  <c:v>0.091</c:v>
                </c:pt>
                <c:pt idx="90">
                  <c:v>0.091</c:v>
                </c:pt>
                <c:pt idx="91">
                  <c:v>0.092</c:v>
                </c:pt>
                <c:pt idx="92">
                  <c:v>0.091</c:v>
                </c:pt>
                <c:pt idx="93">
                  <c:v>0.087</c:v>
                </c:pt>
                <c:pt idx="94">
                  <c:v>0.088</c:v>
                </c:pt>
                <c:pt idx="95">
                  <c:v>0.085</c:v>
                </c:pt>
                <c:pt idx="96">
                  <c:v>0.087</c:v>
                </c:pt>
                <c:pt idx="97">
                  <c:v>0.087</c:v>
                </c:pt>
                <c:pt idx="98">
                  <c:v>0.087</c:v>
                </c:pt>
                <c:pt idx="99">
                  <c:v>0.089</c:v>
                </c:pt>
                <c:pt idx="100">
                  <c:v>0.092</c:v>
                </c:pt>
                <c:pt idx="101">
                  <c:v>0.09</c:v>
                </c:pt>
                <c:pt idx="102">
                  <c:v>0.089</c:v>
                </c:pt>
                <c:pt idx="103">
                  <c:v>0.089</c:v>
                </c:pt>
                <c:pt idx="104">
                  <c:v>0.091</c:v>
                </c:pt>
                <c:pt idx="105">
                  <c:v>0.091</c:v>
                </c:pt>
                <c:pt idx="106">
                  <c:v>0.092</c:v>
                </c:pt>
                <c:pt idx="107">
                  <c:v>0.092</c:v>
                </c:pt>
                <c:pt idx="108">
                  <c:v>0.091</c:v>
                </c:pt>
                <c:pt idx="109">
                  <c:v>0.09</c:v>
                </c:pt>
                <c:pt idx="110">
                  <c:v>0.09</c:v>
                </c:pt>
                <c:pt idx="111">
                  <c:v>0.087</c:v>
                </c:pt>
                <c:pt idx="112">
                  <c:v>0.087</c:v>
                </c:pt>
                <c:pt idx="113">
                  <c:v>0.085</c:v>
                </c:pt>
                <c:pt idx="114">
                  <c:v>0.085</c:v>
                </c:pt>
                <c:pt idx="115">
                  <c:v>0.085</c:v>
                </c:pt>
                <c:pt idx="116">
                  <c:v>0.086</c:v>
                </c:pt>
                <c:pt idx="117">
                  <c:v>0.088</c:v>
                </c:pt>
                <c:pt idx="118">
                  <c:v>0.083</c:v>
                </c:pt>
                <c:pt idx="119">
                  <c:v>0.086</c:v>
                </c:pt>
                <c:pt idx="120">
                  <c:v>0.085</c:v>
                </c:pt>
                <c:pt idx="121">
                  <c:v>0.083</c:v>
                </c:pt>
                <c:pt idx="122">
                  <c:v>0.085</c:v>
                </c:pt>
                <c:pt idx="123">
                  <c:v>0.085</c:v>
                </c:pt>
                <c:pt idx="124">
                  <c:v>0.084</c:v>
                </c:pt>
                <c:pt idx="125">
                  <c:v>0.094</c:v>
                </c:pt>
                <c:pt idx="126">
                  <c:v>0.004</c:v>
                </c:pt>
                <c:pt idx="127">
                  <c:v>0.005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553854992"/>
        <c:axId val="-554428096"/>
      </c:barChart>
      <c:catAx>
        <c:axId val="-5538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4428096"/>
        <c:crosses val="autoZero"/>
        <c:auto val="1"/>
        <c:lblAlgn val="ctr"/>
        <c:lblOffset val="100"/>
        <c:tickLblSkip val="20"/>
        <c:noMultiLvlLbl val="0"/>
      </c:catAx>
      <c:valAx>
        <c:axId val="-554428096"/>
        <c:scaling>
          <c:orientation val="minMax"/>
          <c:max val="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38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5718644294617"/>
          <c:y val="0.0829170345032284"/>
          <c:w val="0.934258831328255"/>
          <c:h val="0.294401289191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'Legend Data'!$A$1</c:f>
              <c:strCache>
                <c:ptCount val="1"/>
                <c:pt idx="0">
                  <c:v>Epoch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'Legend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'Legend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val>
            <c:numRef>
              <c:f>'Legend Data'!$B$2:$B$129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'Legend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val>
            <c:numRef>
              <c:f>'Legend Data'!$C$2:$C$129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'Legend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>
              <a:noFill/>
            </a:ln>
            <a:effectLst/>
          </c:spPr>
          <c:invertIfNegative val="0"/>
          <c:val>
            <c:numRef>
              <c:f>'Legend Data'!$D$2:$D$129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'Legend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val>
            <c:numRef>
              <c:f>'Legend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'Legend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val>
            <c:numRef>
              <c:f>'Legend Data'!$F$2:$F$129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6"/>
          <c:order val="6"/>
          <c:tx>
            <c:strRef>
              <c:f>'Legend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val>
            <c:numRef>
              <c:f>'Legend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7"/>
          <c:order val="7"/>
          <c:tx>
            <c:strRef>
              <c:f>'Legend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val>
            <c:numRef>
              <c:f>'Legend Data'!$H$2:$H$129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54688352"/>
        <c:axId val="-658688656"/>
      </c:barChart>
      <c:catAx>
        <c:axId val="-55468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658688656"/>
        <c:crosses val="autoZero"/>
        <c:auto val="1"/>
        <c:lblAlgn val="ctr"/>
        <c:lblOffset val="100"/>
        <c:noMultiLvlLbl val="0"/>
      </c:catAx>
      <c:valAx>
        <c:axId val="-6586886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554688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0441697991152174"/>
          <c:y val="0.85569255282705"/>
          <c:w val="0.946763211995987"/>
          <c:h val="0.128163950555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OpenOffice First</a:t>
            </a:r>
            <a:r>
              <a:rPr lang="en-US" baseline="0"/>
              <a:t> Query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'OpenOffice First Query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Data'!$B$2:$B$129</c:f>
              <c:numCache>
                <c:formatCode>General</c:formatCode>
                <c:ptCount val="128"/>
                <c:pt idx="0">
                  <c:v>0.062</c:v>
                </c:pt>
                <c:pt idx="1">
                  <c:v>0.147</c:v>
                </c:pt>
                <c:pt idx="2">
                  <c:v>0.284</c:v>
                </c:pt>
                <c:pt idx="3">
                  <c:v>0.372</c:v>
                </c:pt>
                <c:pt idx="4">
                  <c:v>0.353</c:v>
                </c:pt>
                <c:pt idx="5">
                  <c:v>0.412</c:v>
                </c:pt>
                <c:pt idx="6">
                  <c:v>0.619</c:v>
                </c:pt>
                <c:pt idx="7">
                  <c:v>0.776</c:v>
                </c:pt>
                <c:pt idx="8">
                  <c:v>0.539</c:v>
                </c:pt>
                <c:pt idx="9">
                  <c:v>0.588</c:v>
                </c:pt>
                <c:pt idx="10">
                  <c:v>0.765</c:v>
                </c:pt>
                <c:pt idx="11">
                  <c:v>0.861</c:v>
                </c:pt>
                <c:pt idx="12">
                  <c:v>0.755</c:v>
                </c:pt>
                <c:pt idx="13">
                  <c:v>0.942</c:v>
                </c:pt>
                <c:pt idx="14">
                  <c:v>1.033</c:v>
                </c:pt>
                <c:pt idx="15">
                  <c:v>0.993</c:v>
                </c:pt>
                <c:pt idx="16">
                  <c:v>0.85</c:v>
                </c:pt>
                <c:pt idx="17">
                  <c:v>0.957</c:v>
                </c:pt>
                <c:pt idx="18">
                  <c:v>1.009</c:v>
                </c:pt>
                <c:pt idx="19">
                  <c:v>1.139</c:v>
                </c:pt>
                <c:pt idx="20">
                  <c:v>0.97</c:v>
                </c:pt>
                <c:pt idx="21">
                  <c:v>1.027</c:v>
                </c:pt>
                <c:pt idx="22">
                  <c:v>1.225</c:v>
                </c:pt>
                <c:pt idx="23">
                  <c:v>1.178</c:v>
                </c:pt>
                <c:pt idx="24">
                  <c:v>1.061</c:v>
                </c:pt>
                <c:pt idx="25">
                  <c:v>1.133</c:v>
                </c:pt>
                <c:pt idx="26">
                  <c:v>1.195</c:v>
                </c:pt>
                <c:pt idx="27">
                  <c:v>1.286</c:v>
                </c:pt>
                <c:pt idx="28">
                  <c:v>1.17</c:v>
                </c:pt>
                <c:pt idx="29">
                  <c:v>1.281</c:v>
                </c:pt>
                <c:pt idx="30">
                  <c:v>1.371</c:v>
                </c:pt>
                <c:pt idx="31">
                  <c:v>1.47</c:v>
                </c:pt>
                <c:pt idx="32">
                  <c:v>1.316</c:v>
                </c:pt>
                <c:pt idx="33">
                  <c:v>1.388</c:v>
                </c:pt>
                <c:pt idx="34">
                  <c:v>1.473</c:v>
                </c:pt>
                <c:pt idx="35">
                  <c:v>1.561</c:v>
                </c:pt>
                <c:pt idx="36">
                  <c:v>1.457</c:v>
                </c:pt>
                <c:pt idx="37">
                  <c:v>1.577</c:v>
                </c:pt>
                <c:pt idx="38">
                  <c:v>1.633</c:v>
                </c:pt>
                <c:pt idx="39">
                  <c:v>1.64</c:v>
                </c:pt>
                <c:pt idx="40">
                  <c:v>1.569</c:v>
                </c:pt>
                <c:pt idx="41">
                  <c:v>1.725</c:v>
                </c:pt>
                <c:pt idx="42">
                  <c:v>1.75</c:v>
                </c:pt>
                <c:pt idx="43">
                  <c:v>1.791</c:v>
                </c:pt>
                <c:pt idx="44">
                  <c:v>1.747</c:v>
                </c:pt>
                <c:pt idx="45">
                  <c:v>1.834</c:v>
                </c:pt>
                <c:pt idx="46">
                  <c:v>1.918</c:v>
                </c:pt>
                <c:pt idx="47">
                  <c:v>1.946</c:v>
                </c:pt>
                <c:pt idx="48">
                  <c:v>1.818</c:v>
                </c:pt>
                <c:pt idx="49">
                  <c:v>1.915</c:v>
                </c:pt>
                <c:pt idx="50">
                  <c:v>2.038</c:v>
                </c:pt>
                <c:pt idx="51">
                  <c:v>2.042</c:v>
                </c:pt>
                <c:pt idx="52">
                  <c:v>1.921</c:v>
                </c:pt>
                <c:pt idx="53">
                  <c:v>1.953</c:v>
                </c:pt>
                <c:pt idx="54">
                  <c:v>2.003</c:v>
                </c:pt>
                <c:pt idx="55">
                  <c:v>2.217</c:v>
                </c:pt>
                <c:pt idx="56">
                  <c:v>2.049</c:v>
                </c:pt>
                <c:pt idx="57">
                  <c:v>2.026</c:v>
                </c:pt>
                <c:pt idx="58">
                  <c:v>2.311999999999998</c:v>
                </c:pt>
                <c:pt idx="59">
                  <c:v>2.269</c:v>
                </c:pt>
                <c:pt idx="60">
                  <c:v>2.097</c:v>
                </c:pt>
                <c:pt idx="61">
                  <c:v>2.156</c:v>
                </c:pt>
                <c:pt idx="62">
                  <c:v>2.318999999999999</c:v>
                </c:pt>
                <c:pt idx="63">
                  <c:v>2.375</c:v>
                </c:pt>
                <c:pt idx="64">
                  <c:v>2.3</c:v>
                </c:pt>
                <c:pt idx="65">
                  <c:v>2.387</c:v>
                </c:pt>
                <c:pt idx="66">
                  <c:v>2.426</c:v>
                </c:pt>
                <c:pt idx="67">
                  <c:v>2.7</c:v>
                </c:pt>
                <c:pt idx="68">
                  <c:v>2.44</c:v>
                </c:pt>
                <c:pt idx="69">
                  <c:v>2.551</c:v>
                </c:pt>
                <c:pt idx="70">
                  <c:v>2.543</c:v>
                </c:pt>
                <c:pt idx="71">
                  <c:v>2.634</c:v>
                </c:pt>
                <c:pt idx="72">
                  <c:v>2.546</c:v>
                </c:pt>
                <c:pt idx="73">
                  <c:v>2.577</c:v>
                </c:pt>
                <c:pt idx="74">
                  <c:v>2.637</c:v>
                </c:pt>
                <c:pt idx="75">
                  <c:v>2.631</c:v>
                </c:pt>
                <c:pt idx="76">
                  <c:v>2.617</c:v>
                </c:pt>
                <c:pt idx="77">
                  <c:v>2.648</c:v>
                </c:pt>
                <c:pt idx="78">
                  <c:v>2.758</c:v>
                </c:pt>
                <c:pt idx="79">
                  <c:v>2.797</c:v>
                </c:pt>
                <c:pt idx="80">
                  <c:v>2.667</c:v>
                </c:pt>
                <c:pt idx="81">
                  <c:v>2.766</c:v>
                </c:pt>
                <c:pt idx="82">
                  <c:v>2.757</c:v>
                </c:pt>
                <c:pt idx="83">
                  <c:v>2.793</c:v>
                </c:pt>
                <c:pt idx="84">
                  <c:v>2.713</c:v>
                </c:pt>
                <c:pt idx="85">
                  <c:v>2.772</c:v>
                </c:pt>
                <c:pt idx="86">
                  <c:v>2.957</c:v>
                </c:pt>
                <c:pt idx="87">
                  <c:v>2.875999999999999</c:v>
                </c:pt>
                <c:pt idx="88">
                  <c:v>2.841</c:v>
                </c:pt>
                <c:pt idx="89">
                  <c:v>2.972</c:v>
                </c:pt>
                <c:pt idx="90">
                  <c:v>3.382</c:v>
                </c:pt>
                <c:pt idx="91">
                  <c:v>3.769</c:v>
                </c:pt>
                <c:pt idx="92">
                  <c:v>3.19</c:v>
                </c:pt>
                <c:pt idx="93">
                  <c:v>3.251</c:v>
                </c:pt>
                <c:pt idx="94">
                  <c:v>3.361</c:v>
                </c:pt>
                <c:pt idx="95">
                  <c:v>3.541</c:v>
                </c:pt>
                <c:pt idx="96">
                  <c:v>3.32</c:v>
                </c:pt>
                <c:pt idx="97">
                  <c:v>3.388</c:v>
                </c:pt>
                <c:pt idx="98">
                  <c:v>3.455</c:v>
                </c:pt>
                <c:pt idx="99">
                  <c:v>3.619</c:v>
                </c:pt>
                <c:pt idx="100">
                  <c:v>3.418</c:v>
                </c:pt>
                <c:pt idx="101">
                  <c:v>3.558</c:v>
                </c:pt>
                <c:pt idx="102">
                  <c:v>3.682</c:v>
                </c:pt>
                <c:pt idx="103">
                  <c:v>4.061999999999998</c:v>
                </c:pt>
                <c:pt idx="104">
                  <c:v>3.613</c:v>
                </c:pt>
                <c:pt idx="105">
                  <c:v>3.72</c:v>
                </c:pt>
                <c:pt idx="106">
                  <c:v>3.894</c:v>
                </c:pt>
                <c:pt idx="107">
                  <c:v>3.949</c:v>
                </c:pt>
                <c:pt idx="108">
                  <c:v>3.798</c:v>
                </c:pt>
                <c:pt idx="109">
                  <c:v>3.921</c:v>
                </c:pt>
                <c:pt idx="110">
                  <c:v>4.018</c:v>
                </c:pt>
                <c:pt idx="111">
                  <c:v>3.998</c:v>
                </c:pt>
                <c:pt idx="112">
                  <c:v>4.019</c:v>
                </c:pt>
                <c:pt idx="113">
                  <c:v>4.218</c:v>
                </c:pt>
                <c:pt idx="114">
                  <c:v>4.373</c:v>
                </c:pt>
                <c:pt idx="115">
                  <c:v>4.375</c:v>
                </c:pt>
                <c:pt idx="116">
                  <c:v>4.321</c:v>
                </c:pt>
                <c:pt idx="117">
                  <c:v>4.435</c:v>
                </c:pt>
                <c:pt idx="118">
                  <c:v>4.561999999999998</c:v>
                </c:pt>
                <c:pt idx="119">
                  <c:v>4.626999999999985</c:v>
                </c:pt>
                <c:pt idx="120">
                  <c:v>4.524999999999975</c:v>
                </c:pt>
                <c:pt idx="121">
                  <c:v>4.598</c:v>
                </c:pt>
                <c:pt idx="122">
                  <c:v>4.805</c:v>
                </c:pt>
                <c:pt idx="123">
                  <c:v>4.683</c:v>
                </c:pt>
                <c:pt idx="124">
                  <c:v>4.622999999999965</c:v>
                </c:pt>
                <c:pt idx="125">
                  <c:v>4.633</c:v>
                </c:pt>
                <c:pt idx="126">
                  <c:v>4.753999999999999</c:v>
                </c:pt>
                <c:pt idx="127">
                  <c:v>4.824999999999965</c:v>
                </c:pt>
              </c:numCache>
            </c:numRef>
          </c:val>
        </c:ser>
        <c:ser>
          <c:idx val="2"/>
          <c:order val="1"/>
          <c:tx>
            <c:strRef>
              <c:f>'OpenOffice First Query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Data'!$C$2:$C$129</c:f>
              <c:numCache>
                <c:formatCode>General</c:formatCode>
                <c:ptCount val="128"/>
                <c:pt idx="0">
                  <c:v>13.0598591678</c:v>
                </c:pt>
                <c:pt idx="1">
                  <c:v>15.3163781102</c:v>
                </c:pt>
                <c:pt idx="2">
                  <c:v>25.0661800879</c:v>
                </c:pt>
                <c:pt idx="3">
                  <c:v>25.5279944551</c:v>
                </c:pt>
                <c:pt idx="4">
                  <c:v>21.916</c:v>
                </c:pt>
                <c:pt idx="5">
                  <c:v>28.444137477</c:v>
                </c:pt>
                <c:pt idx="6">
                  <c:v>29.7890419895</c:v>
                </c:pt>
                <c:pt idx="7">
                  <c:v>8.8011369826</c:v>
                </c:pt>
                <c:pt idx="8">
                  <c:v>17.1694489523</c:v>
                </c:pt>
                <c:pt idx="9">
                  <c:v>26.7223713575</c:v>
                </c:pt>
                <c:pt idx="10">
                  <c:v>10.8475218617</c:v>
                </c:pt>
                <c:pt idx="11">
                  <c:v>11.1533052921</c:v>
                </c:pt>
                <c:pt idx="12">
                  <c:v>34.366</c:v>
                </c:pt>
                <c:pt idx="13">
                  <c:v>4.882535885639974</c:v>
                </c:pt>
                <c:pt idx="14">
                  <c:v>7.83115628579</c:v>
                </c:pt>
                <c:pt idx="15">
                  <c:v>24.9903737013</c:v>
                </c:pt>
                <c:pt idx="16">
                  <c:v>21.71573933189998</c:v>
                </c:pt>
                <c:pt idx="17">
                  <c:v>21.2754732014</c:v>
                </c:pt>
                <c:pt idx="18">
                  <c:v>16.2673684545</c:v>
                </c:pt>
                <c:pt idx="19">
                  <c:v>19.8398025552</c:v>
                </c:pt>
                <c:pt idx="20">
                  <c:v>19.8751478643</c:v>
                </c:pt>
                <c:pt idx="21">
                  <c:v>15.0795025301</c:v>
                </c:pt>
                <c:pt idx="22">
                  <c:v>16.4065793648</c:v>
                </c:pt>
                <c:pt idx="23">
                  <c:v>16.2012510233</c:v>
                </c:pt>
                <c:pt idx="24">
                  <c:v>16.4378165568</c:v>
                </c:pt>
                <c:pt idx="25">
                  <c:v>17.7111003116</c:v>
                </c:pt>
                <c:pt idx="26">
                  <c:v>16.8365364469</c:v>
                </c:pt>
                <c:pt idx="27">
                  <c:v>16.4852536822</c:v>
                </c:pt>
                <c:pt idx="28">
                  <c:v>17.4108977194</c:v>
                </c:pt>
                <c:pt idx="29">
                  <c:v>17.40671209069998</c:v>
                </c:pt>
                <c:pt idx="30">
                  <c:v>17.60963757129998</c:v>
                </c:pt>
                <c:pt idx="31">
                  <c:v>17.2882743006</c:v>
                </c:pt>
                <c:pt idx="32">
                  <c:v>15.2380138394</c:v>
                </c:pt>
                <c:pt idx="33">
                  <c:v>16.9262174175</c:v>
                </c:pt>
                <c:pt idx="34">
                  <c:v>17.5423574654</c:v>
                </c:pt>
                <c:pt idx="35">
                  <c:v>19.1763028936</c:v>
                </c:pt>
                <c:pt idx="36">
                  <c:v>18.1126106208</c:v>
                </c:pt>
                <c:pt idx="37">
                  <c:v>14.1336279542</c:v>
                </c:pt>
                <c:pt idx="38">
                  <c:v>16.7746046444</c:v>
                </c:pt>
                <c:pt idx="39">
                  <c:v>16.5558667887</c:v>
                </c:pt>
                <c:pt idx="40">
                  <c:v>18.2566272529</c:v>
                </c:pt>
                <c:pt idx="41">
                  <c:v>18.1172613193</c:v>
                </c:pt>
                <c:pt idx="42">
                  <c:v>26.497742617</c:v>
                </c:pt>
                <c:pt idx="43">
                  <c:v>27.5839132662</c:v>
                </c:pt>
                <c:pt idx="44">
                  <c:v>20.6150740055</c:v>
                </c:pt>
                <c:pt idx="45">
                  <c:v>28.97803767189998</c:v>
                </c:pt>
                <c:pt idx="46">
                  <c:v>12.4500750746</c:v>
                </c:pt>
                <c:pt idx="47">
                  <c:v>11.6538754807</c:v>
                </c:pt>
                <c:pt idx="48">
                  <c:v>21.7374425919</c:v>
                </c:pt>
                <c:pt idx="49">
                  <c:v>26.8698760136</c:v>
                </c:pt>
                <c:pt idx="50">
                  <c:v>24.7148973231</c:v>
                </c:pt>
                <c:pt idx="51">
                  <c:v>25.581</c:v>
                </c:pt>
                <c:pt idx="52">
                  <c:v>17.925</c:v>
                </c:pt>
                <c:pt idx="53">
                  <c:v>16.4492107683</c:v>
                </c:pt>
                <c:pt idx="54">
                  <c:v>20.161</c:v>
                </c:pt>
                <c:pt idx="55">
                  <c:v>20.658</c:v>
                </c:pt>
                <c:pt idx="56">
                  <c:v>19.713</c:v>
                </c:pt>
                <c:pt idx="57">
                  <c:v>26.9789348949</c:v>
                </c:pt>
                <c:pt idx="58">
                  <c:v>18.0281229302</c:v>
                </c:pt>
                <c:pt idx="59">
                  <c:v>19.811</c:v>
                </c:pt>
                <c:pt idx="60">
                  <c:v>23.4348700555</c:v>
                </c:pt>
                <c:pt idx="61">
                  <c:v>16.928077697</c:v>
                </c:pt>
                <c:pt idx="62">
                  <c:v>16.6198914056</c:v>
                </c:pt>
                <c:pt idx="63">
                  <c:v>17.3234645864</c:v>
                </c:pt>
                <c:pt idx="64">
                  <c:v>17.8371342426</c:v>
                </c:pt>
                <c:pt idx="65">
                  <c:v>14.0700684071</c:v>
                </c:pt>
                <c:pt idx="66">
                  <c:v>17.6023514769</c:v>
                </c:pt>
                <c:pt idx="67">
                  <c:v>18.0568797497</c:v>
                </c:pt>
                <c:pt idx="68">
                  <c:v>14.3050837078</c:v>
                </c:pt>
                <c:pt idx="69">
                  <c:v>15.0653178995</c:v>
                </c:pt>
                <c:pt idx="70">
                  <c:v>17.9882044342</c:v>
                </c:pt>
                <c:pt idx="71">
                  <c:v>18.1383444862</c:v>
                </c:pt>
                <c:pt idx="72">
                  <c:v>7.816196538749959</c:v>
                </c:pt>
                <c:pt idx="73">
                  <c:v>8.502872181480001</c:v>
                </c:pt>
                <c:pt idx="74">
                  <c:v>5.20033362073</c:v>
                </c:pt>
                <c:pt idx="75">
                  <c:v>12.494024176</c:v>
                </c:pt>
                <c:pt idx="76">
                  <c:v>22.285</c:v>
                </c:pt>
                <c:pt idx="77">
                  <c:v>26.754</c:v>
                </c:pt>
                <c:pt idx="78">
                  <c:v>24.507</c:v>
                </c:pt>
                <c:pt idx="79">
                  <c:v>17.447</c:v>
                </c:pt>
                <c:pt idx="80">
                  <c:v>23.0881604777</c:v>
                </c:pt>
                <c:pt idx="81">
                  <c:v>21.3863923621</c:v>
                </c:pt>
                <c:pt idx="82">
                  <c:v>8.88678734779</c:v>
                </c:pt>
                <c:pt idx="83">
                  <c:v>6.670031878069949</c:v>
                </c:pt>
                <c:pt idx="84">
                  <c:v>12.027</c:v>
                </c:pt>
                <c:pt idx="85">
                  <c:v>25.6889086254</c:v>
                </c:pt>
                <c:pt idx="86">
                  <c:v>19.646</c:v>
                </c:pt>
                <c:pt idx="87">
                  <c:v>25.325611556</c:v>
                </c:pt>
                <c:pt idx="88">
                  <c:v>26.56579783929998</c:v>
                </c:pt>
                <c:pt idx="89">
                  <c:v>13.6871608922</c:v>
                </c:pt>
                <c:pt idx="90">
                  <c:v>18.6389921864</c:v>
                </c:pt>
                <c:pt idx="91">
                  <c:v>22.258</c:v>
                </c:pt>
                <c:pt idx="92">
                  <c:v>20.3289010207</c:v>
                </c:pt>
                <c:pt idx="93">
                  <c:v>19.4268205228</c:v>
                </c:pt>
                <c:pt idx="94">
                  <c:v>14.6242766525</c:v>
                </c:pt>
                <c:pt idx="95">
                  <c:v>17.9944053657</c:v>
                </c:pt>
                <c:pt idx="96">
                  <c:v>13.5470973538</c:v>
                </c:pt>
                <c:pt idx="97">
                  <c:v>18.2098877324</c:v>
                </c:pt>
                <c:pt idx="98">
                  <c:v>18.3449905256</c:v>
                </c:pt>
                <c:pt idx="99">
                  <c:v>17.8394595919</c:v>
                </c:pt>
                <c:pt idx="100">
                  <c:v>17.7813258599</c:v>
                </c:pt>
                <c:pt idx="101">
                  <c:v>13.7100268268</c:v>
                </c:pt>
                <c:pt idx="102">
                  <c:v>14.0373584939</c:v>
                </c:pt>
                <c:pt idx="103">
                  <c:v>21.7071355396</c:v>
                </c:pt>
                <c:pt idx="104">
                  <c:v>19.8163940391</c:v>
                </c:pt>
                <c:pt idx="105">
                  <c:v>18.6280630448</c:v>
                </c:pt>
                <c:pt idx="106">
                  <c:v>19.9189419424</c:v>
                </c:pt>
                <c:pt idx="107">
                  <c:v>20.5636837864</c:v>
                </c:pt>
                <c:pt idx="108">
                  <c:v>11.268100035</c:v>
                </c:pt>
                <c:pt idx="109">
                  <c:v>19.1401049565</c:v>
                </c:pt>
                <c:pt idx="110">
                  <c:v>14.0544885669</c:v>
                </c:pt>
                <c:pt idx="111">
                  <c:v>16.5851661896</c:v>
                </c:pt>
                <c:pt idx="112">
                  <c:v>11.1201303091</c:v>
                </c:pt>
                <c:pt idx="113">
                  <c:v>16.0414995277</c:v>
                </c:pt>
                <c:pt idx="114">
                  <c:v>17.2803681131</c:v>
                </c:pt>
                <c:pt idx="115">
                  <c:v>18.7640959777</c:v>
                </c:pt>
                <c:pt idx="116">
                  <c:v>18.5602403574</c:v>
                </c:pt>
                <c:pt idx="117">
                  <c:v>11.3907234537</c:v>
                </c:pt>
                <c:pt idx="118">
                  <c:v>11.2744559897</c:v>
                </c:pt>
                <c:pt idx="119">
                  <c:v>20.1725600373</c:v>
                </c:pt>
                <c:pt idx="120">
                  <c:v>31.2178916112</c:v>
                </c:pt>
                <c:pt idx="121">
                  <c:v>17.3168760968</c:v>
                </c:pt>
                <c:pt idx="122">
                  <c:v>21.08053142</c:v>
                </c:pt>
                <c:pt idx="123">
                  <c:v>15.3473827673</c:v>
                </c:pt>
                <c:pt idx="124">
                  <c:v>20.4481139271</c:v>
                </c:pt>
                <c:pt idx="125">
                  <c:v>24.474</c:v>
                </c:pt>
                <c:pt idx="126">
                  <c:v>21.8922333424</c:v>
                </c:pt>
                <c:pt idx="127">
                  <c:v>18.0492836087</c:v>
                </c:pt>
              </c:numCache>
            </c:numRef>
          </c:val>
        </c:ser>
        <c:ser>
          <c:idx val="3"/>
          <c:order val="2"/>
          <c:tx>
            <c:strRef>
              <c:f>'OpenOffice First Query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Data'!$D$2:$D$129</c:f>
              <c:numCache>
                <c:formatCode>General</c:formatCode>
                <c:ptCount val="128"/>
                <c:pt idx="0">
                  <c:v>3.96714083224</c:v>
                </c:pt>
                <c:pt idx="1">
                  <c:v>2.63362188981</c:v>
                </c:pt>
                <c:pt idx="2">
                  <c:v>0.980819912136</c:v>
                </c:pt>
                <c:pt idx="3">
                  <c:v>0.288005544899</c:v>
                </c:pt>
                <c:pt idx="4">
                  <c:v>0.0</c:v>
                </c:pt>
                <c:pt idx="5">
                  <c:v>1.67586252304</c:v>
                </c:pt>
                <c:pt idx="6">
                  <c:v>2.74195801047</c:v>
                </c:pt>
                <c:pt idx="7">
                  <c:v>1.7828630174</c:v>
                </c:pt>
                <c:pt idx="8">
                  <c:v>0.874551047657</c:v>
                </c:pt>
                <c:pt idx="9">
                  <c:v>1.36762864245</c:v>
                </c:pt>
                <c:pt idx="10">
                  <c:v>1.05047813834</c:v>
                </c:pt>
                <c:pt idx="11">
                  <c:v>1.23769470786</c:v>
                </c:pt>
                <c:pt idx="12">
                  <c:v>0.0</c:v>
                </c:pt>
                <c:pt idx="13">
                  <c:v>1.30746411436</c:v>
                </c:pt>
                <c:pt idx="14">
                  <c:v>1.16484371421</c:v>
                </c:pt>
                <c:pt idx="15">
                  <c:v>0.913626298702</c:v>
                </c:pt>
                <c:pt idx="16">
                  <c:v>0.731260668068</c:v>
                </c:pt>
                <c:pt idx="17">
                  <c:v>1.17252679863</c:v>
                </c:pt>
                <c:pt idx="18">
                  <c:v>0.78863154546</c:v>
                </c:pt>
                <c:pt idx="19">
                  <c:v>0.48319744482</c:v>
                </c:pt>
                <c:pt idx="20">
                  <c:v>0.912852135746</c:v>
                </c:pt>
                <c:pt idx="21">
                  <c:v>0.828497469917</c:v>
                </c:pt>
                <c:pt idx="22">
                  <c:v>0.930420635161</c:v>
                </c:pt>
                <c:pt idx="23">
                  <c:v>0.606748976687</c:v>
                </c:pt>
                <c:pt idx="24">
                  <c:v>0.698183443151</c:v>
                </c:pt>
                <c:pt idx="25">
                  <c:v>0.523899688433</c:v>
                </c:pt>
                <c:pt idx="26">
                  <c:v>0.835463553075</c:v>
                </c:pt>
                <c:pt idx="27">
                  <c:v>1.13674631782</c:v>
                </c:pt>
                <c:pt idx="28">
                  <c:v>0.73310228063</c:v>
                </c:pt>
                <c:pt idx="29">
                  <c:v>1.17228790934</c:v>
                </c:pt>
                <c:pt idx="30">
                  <c:v>1.02236242873</c:v>
                </c:pt>
                <c:pt idx="31">
                  <c:v>0.758725699389</c:v>
                </c:pt>
                <c:pt idx="32">
                  <c:v>0.852986160585</c:v>
                </c:pt>
                <c:pt idx="33">
                  <c:v>1.39578258247</c:v>
                </c:pt>
                <c:pt idx="34">
                  <c:v>0.697642534602</c:v>
                </c:pt>
                <c:pt idx="35">
                  <c:v>1.33769710638</c:v>
                </c:pt>
                <c:pt idx="36">
                  <c:v>1.40838937922</c:v>
                </c:pt>
                <c:pt idx="37">
                  <c:v>0.738372045848</c:v>
                </c:pt>
                <c:pt idx="38">
                  <c:v>0.701395355597</c:v>
                </c:pt>
                <c:pt idx="39">
                  <c:v>1.22913321131</c:v>
                </c:pt>
                <c:pt idx="40">
                  <c:v>1.22537274707</c:v>
                </c:pt>
                <c:pt idx="41">
                  <c:v>1.05573868066</c:v>
                </c:pt>
                <c:pt idx="42">
                  <c:v>0.771257383014</c:v>
                </c:pt>
                <c:pt idx="43">
                  <c:v>1.72008673379</c:v>
                </c:pt>
                <c:pt idx="44">
                  <c:v>1.61192599448</c:v>
                </c:pt>
                <c:pt idx="45">
                  <c:v>0.87296232809</c:v>
                </c:pt>
                <c:pt idx="46">
                  <c:v>0.718924925405</c:v>
                </c:pt>
                <c:pt idx="47">
                  <c:v>0.595124519273</c:v>
                </c:pt>
                <c:pt idx="48">
                  <c:v>0.618557408111</c:v>
                </c:pt>
                <c:pt idx="49">
                  <c:v>0.417123986386</c:v>
                </c:pt>
                <c:pt idx="50">
                  <c:v>0.715102676876</c:v>
                </c:pt>
                <c:pt idx="51">
                  <c:v>0.0</c:v>
                </c:pt>
                <c:pt idx="52">
                  <c:v>0.0</c:v>
                </c:pt>
                <c:pt idx="53">
                  <c:v>0.792789231673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1.6570651051</c:v>
                </c:pt>
                <c:pt idx="58">
                  <c:v>1.28587706977</c:v>
                </c:pt>
                <c:pt idx="59">
                  <c:v>0.0</c:v>
                </c:pt>
                <c:pt idx="60">
                  <c:v>0.0281299445098</c:v>
                </c:pt>
                <c:pt idx="61">
                  <c:v>1.05892230304</c:v>
                </c:pt>
                <c:pt idx="62">
                  <c:v>1.73410859444</c:v>
                </c:pt>
                <c:pt idx="63">
                  <c:v>1.6395354136</c:v>
                </c:pt>
                <c:pt idx="64">
                  <c:v>1.48486575739</c:v>
                </c:pt>
                <c:pt idx="65">
                  <c:v>2.42093159287</c:v>
                </c:pt>
                <c:pt idx="66">
                  <c:v>0.613648523148</c:v>
                </c:pt>
                <c:pt idx="67">
                  <c:v>1.32912025032</c:v>
                </c:pt>
                <c:pt idx="68">
                  <c:v>0.264916292185</c:v>
                </c:pt>
                <c:pt idx="69">
                  <c:v>0.934682100532</c:v>
                </c:pt>
                <c:pt idx="70">
                  <c:v>1.27379556576</c:v>
                </c:pt>
                <c:pt idx="71">
                  <c:v>0.929655513842</c:v>
                </c:pt>
                <c:pt idx="72">
                  <c:v>0.56580346125</c:v>
                </c:pt>
                <c:pt idx="73">
                  <c:v>0.645127818525</c:v>
                </c:pt>
                <c:pt idx="74">
                  <c:v>0.960666379265</c:v>
                </c:pt>
                <c:pt idx="75">
                  <c:v>0.731975823992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0.0418395223302</c:v>
                </c:pt>
                <c:pt idx="81">
                  <c:v>0.0386076379229</c:v>
                </c:pt>
                <c:pt idx="82">
                  <c:v>0.395212652206</c:v>
                </c:pt>
                <c:pt idx="83">
                  <c:v>0.655968121932</c:v>
                </c:pt>
                <c:pt idx="84">
                  <c:v>0.0</c:v>
                </c:pt>
                <c:pt idx="85">
                  <c:v>0.198091374643</c:v>
                </c:pt>
                <c:pt idx="86">
                  <c:v>0.0</c:v>
                </c:pt>
                <c:pt idx="87">
                  <c:v>1.875388444</c:v>
                </c:pt>
                <c:pt idx="88">
                  <c:v>1.30420216072</c:v>
                </c:pt>
                <c:pt idx="89">
                  <c:v>9.67283910783</c:v>
                </c:pt>
                <c:pt idx="90">
                  <c:v>0.127007813609</c:v>
                </c:pt>
                <c:pt idx="91">
                  <c:v>0.0</c:v>
                </c:pt>
                <c:pt idx="92">
                  <c:v>1.19509897935</c:v>
                </c:pt>
                <c:pt idx="93">
                  <c:v>4.00517947715</c:v>
                </c:pt>
                <c:pt idx="94">
                  <c:v>2.76072334752</c:v>
                </c:pt>
                <c:pt idx="95">
                  <c:v>2.11759463435</c:v>
                </c:pt>
                <c:pt idx="96">
                  <c:v>2.1549026462</c:v>
                </c:pt>
                <c:pt idx="97">
                  <c:v>0.804112267625</c:v>
                </c:pt>
                <c:pt idx="98">
                  <c:v>2.859009474389996</c:v>
                </c:pt>
                <c:pt idx="99">
                  <c:v>1.19654040811</c:v>
                </c:pt>
                <c:pt idx="100">
                  <c:v>7.53067414014</c:v>
                </c:pt>
                <c:pt idx="101">
                  <c:v>4.21097317323</c:v>
                </c:pt>
                <c:pt idx="102">
                  <c:v>3.08964150609</c:v>
                </c:pt>
                <c:pt idx="103">
                  <c:v>0.554864460409</c:v>
                </c:pt>
                <c:pt idx="104">
                  <c:v>4.313605960919975</c:v>
                </c:pt>
                <c:pt idx="105">
                  <c:v>0.83693695523</c:v>
                </c:pt>
                <c:pt idx="106">
                  <c:v>0.848058057618</c:v>
                </c:pt>
                <c:pt idx="107">
                  <c:v>1.2193162136</c:v>
                </c:pt>
                <c:pt idx="108">
                  <c:v>3.63489996502</c:v>
                </c:pt>
                <c:pt idx="109">
                  <c:v>1.03189504352</c:v>
                </c:pt>
                <c:pt idx="110">
                  <c:v>1.64751143305</c:v>
                </c:pt>
                <c:pt idx="111">
                  <c:v>2.66183381037</c:v>
                </c:pt>
                <c:pt idx="112">
                  <c:v>5.63786969094</c:v>
                </c:pt>
                <c:pt idx="113">
                  <c:v>6.677500472299965</c:v>
                </c:pt>
                <c:pt idx="114">
                  <c:v>2.92063188695</c:v>
                </c:pt>
                <c:pt idx="115">
                  <c:v>1.89990402228</c:v>
                </c:pt>
                <c:pt idx="116">
                  <c:v>1.7827596426</c:v>
                </c:pt>
                <c:pt idx="117">
                  <c:v>5.108276546259964</c:v>
                </c:pt>
                <c:pt idx="118">
                  <c:v>3.50354401032</c:v>
                </c:pt>
                <c:pt idx="119">
                  <c:v>2.83943996269</c:v>
                </c:pt>
                <c:pt idx="120">
                  <c:v>1.33510838884</c:v>
                </c:pt>
                <c:pt idx="121">
                  <c:v>0.851123903231</c:v>
                </c:pt>
                <c:pt idx="122">
                  <c:v>0.442468580038</c:v>
                </c:pt>
                <c:pt idx="123">
                  <c:v>0.0296172327277</c:v>
                </c:pt>
                <c:pt idx="124">
                  <c:v>0.0178860728693</c:v>
                </c:pt>
                <c:pt idx="125">
                  <c:v>0.0</c:v>
                </c:pt>
                <c:pt idx="126">
                  <c:v>2.26776665763</c:v>
                </c:pt>
                <c:pt idx="127">
                  <c:v>3.17771639131</c:v>
                </c:pt>
              </c:numCache>
            </c:numRef>
          </c:val>
        </c:ser>
        <c:ser>
          <c:idx val="4"/>
          <c:order val="3"/>
          <c:tx>
            <c:strRef>
              <c:f>'OpenOffice First Query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0.201</c:v>
                </c:pt>
                <c:pt idx="2">
                  <c:v>0.268</c:v>
                </c:pt>
                <c:pt idx="3">
                  <c:v>0.011</c:v>
                </c:pt>
                <c:pt idx="4">
                  <c:v>0.012</c:v>
                </c:pt>
                <c:pt idx="5">
                  <c:v>0.143</c:v>
                </c:pt>
                <c:pt idx="6">
                  <c:v>0.094</c:v>
                </c:pt>
                <c:pt idx="7">
                  <c:v>0.002</c:v>
                </c:pt>
                <c:pt idx="8">
                  <c:v>0.079</c:v>
                </c:pt>
                <c:pt idx="9">
                  <c:v>0.105</c:v>
                </c:pt>
                <c:pt idx="10">
                  <c:v>0.011</c:v>
                </c:pt>
                <c:pt idx="11">
                  <c:v>0.012</c:v>
                </c:pt>
                <c:pt idx="12">
                  <c:v>0.013</c:v>
                </c:pt>
                <c:pt idx="13">
                  <c:v>0.0</c:v>
                </c:pt>
                <c:pt idx="14">
                  <c:v>0.0</c:v>
                </c:pt>
                <c:pt idx="15">
                  <c:v>0.006</c:v>
                </c:pt>
                <c:pt idx="16">
                  <c:v>0.006</c:v>
                </c:pt>
                <c:pt idx="17">
                  <c:v>0.018</c:v>
                </c:pt>
                <c:pt idx="18">
                  <c:v>0.001</c:v>
                </c:pt>
                <c:pt idx="19">
                  <c:v>0.002</c:v>
                </c:pt>
                <c:pt idx="20">
                  <c:v>0.002</c:v>
                </c:pt>
                <c:pt idx="21">
                  <c:v>0.002</c:v>
                </c:pt>
                <c:pt idx="22">
                  <c:v>0.002</c:v>
                </c:pt>
                <c:pt idx="23">
                  <c:v>0.001</c:v>
                </c:pt>
                <c:pt idx="24">
                  <c:v>0.002</c:v>
                </c:pt>
                <c:pt idx="25">
                  <c:v>0.002</c:v>
                </c:pt>
                <c:pt idx="26">
                  <c:v>0.002</c:v>
                </c:pt>
                <c:pt idx="27">
                  <c:v>0.003</c:v>
                </c:pt>
                <c:pt idx="28">
                  <c:v>0.003</c:v>
                </c:pt>
                <c:pt idx="29">
                  <c:v>0.004</c:v>
                </c:pt>
                <c:pt idx="30">
                  <c:v>0.003</c:v>
                </c:pt>
                <c:pt idx="31">
                  <c:v>0.002</c:v>
                </c:pt>
                <c:pt idx="32">
                  <c:v>0.001</c:v>
                </c:pt>
                <c:pt idx="33">
                  <c:v>0.005</c:v>
                </c:pt>
                <c:pt idx="34">
                  <c:v>0.001</c:v>
                </c:pt>
                <c:pt idx="35">
                  <c:v>0.004</c:v>
                </c:pt>
                <c:pt idx="36">
                  <c:v>0.006</c:v>
                </c:pt>
                <c:pt idx="37">
                  <c:v>0.001</c:v>
                </c:pt>
                <c:pt idx="38">
                  <c:v>0.001</c:v>
                </c:pt>
                <c:pt idx="39">
                  <c:v>0.004</c:v>
                </c:pt>
                <c:pt idx="40">
                  <c:v>0.003</c:v>
                </c:pt>
                <c:pt idx="41">
                  <c:v>0.003</c:v>
                </c:pt>
                <c:pt idx="42">
                  <c:v>0.005</c:v>
                </c:pt>
                <c:pt idx="43">
                  <c:v>0.006</c:v>
                </c:pt>
                <c:pt idx="44">
                  <c:v>0.003</c:v>
                </c:pt>
                <c:pt idx="45">
                  <c:v>0.003</c:v>
                </c:pt>
                <c:pt idx="46">
                  <c:v>0.004</c:v>
                </c:pt>
                <c:pt idx="47">
                  <c:v>0.001</c:v>
                </c:pt>
                <c:pt idx="48">
                  <c:v>0.041</c:v>
                </c:pt>
                <c:pt idx="49">
                  <c:v>0.003</c:v>
                </c:pt>
                <c:pt idx="50">
                  <c:v>0.004</c:v>
                </c:pt>
                <c:pt idx="51">
                  <c:v>0.01</c:v>
                </c:pt>
                <c:pt idx="52">
                  <c:v>0.012</c:v>
                </c:pt>
                <c:pt idx="53">
                  <c:v>0.005</c:v>
                </c:pt>
                <c:pt idx="54">
                  <c:v>0.013</c:v>
                </c:pt>
                <c:pt idx="55">
                  <c:v>0.006</c:v>
                </c:pt>
                <c:pt idx="56">
                  <c:v>0.01</c:v>
                </c:pt>
                <c:pt idx="57">
                  <c:v>0.047</c:v>
                </c:pt>
                <c:pt idx="58">
                  <c:v>0.012</c:v>
                </c:pt>
                <c:pt idx="59">
                  <c:v>0.004</c:v>
                </c:pt>
                <c:pt idx="60">
                  <c:v>0.033</c:v>
                </c:pt>
                <c:pt idx="61">
                  <c:v>0.021</c:v>
                </c:pt>
                <c:pt idx="62">
                  <c:v>0.004</c:v>
                </c:pt>
                <c:pt idx="63">
                  <c:v>0.014</c:v>
                </c:pt>
                <c:pt idx="64">
                  <c:v>0.027</c:v>
                </c:pt>
                <c:pt idx="65">
                  <c:v>0.003</c:v>
                </c:pt>
                <c:pt idx="66">
                  <c:v>0.002</c:v>
                </c:pt>
                <c:pt idx="67">
                  <c:v>0.025</c:v>
                </c:pt>
                <c:pt idx="68">
                  <c:v>0.0</c:v>
                </c:pt>
                <c:pt idx="69">
                  <c:v>0.042</c:v>
                </c:pt>
                <c:pt idx="70">
                  <c:v>0.026</c:v>
                </c:pt>
                <c:pt idx="71">
                  <c:v>0.002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0.002</c:v>
                </c:pt>
                <c:pt idx="77">
                  <c:v>0.003</c:v>
                </c:pt>
                <c:pt idx="78">
                  <c:v>0.004</c:v>
                </c:pt>
                <c:pt idx="79">
                  <c:v>0.002</c:v>
                </c:pt>
                <c:pt idx="80">
                  <c:v>0.042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0.012</c:v>
                </c:pt>
                <c:pt idx="86">
                  <c:v>0.052</c:v>
                </c:pt>
                <c:pt idx="87">
                  <c:v>0.005</c:v>
                </c:pt>
                <c:pt idx="88">
                  <c:v>0.005</c:v>
                </c:pt>
                <c:pt idx="89">
                  <c:v>0.003</c:v>
                </c:pt>
                <c:pt idx="90">
                  <c:v>0.002</c:v>
                </c:pt>
                <c:pt idx="91">
                  <c:v>0.009</c:v>
                </c:pt>
                <c:pt idx="92">
                  <c:v>0.038</c:v>
                </c:pt>
                <c:pt idx="93">
                  <c:v>0.218</c:v>
                </c:pt>
                <c:pt idx="94">
                  <c:v>0.227</c:v>
                </c:pt>
                <c:pt idx="95">
                  <c:v>0.244</c:v>
                </c:pt>
                <c:pt idx="96">
                  <c:v>0.051</c:v>
                </c:pt>
                <c:pt idx="97">
                  <c:v>0.011</c:v>
                </c:pt>
                <c:pt idx="98">
                  <c:v>0.157</c:v>
                </c:pt>
                <c:pt idx="99">
                  <c:v>0.059</c:v>
                </c:pt>
                <c:pt idx="100">
                  <c:v>0.343</c:v>
                </c:pt>
                <c:pt idx="101">
                  <c:v>0.31</c:v>
                </c:pt>
                <c:pt idx="102">
                  <c:v>0.167</c:v>
                </c:pt>
                <c:pt idx="103">
                  <c:v>0.041</c:v>
                </c:pt>
                <c:pt idx="104">
                  <c:v>0.104</c:v>
                </c:pt>
                <c:pt idx="105">
                  <c:v>0.009</c:v>
                </c:pt>
                <c:pt idx="106">
                  <c:v>0.05</c:v>
                </c:pt>
                <c:pt idx="107">
                  <c:v>0.061</c:v>
                </c:pt>
                <c:pt idx="108">
                  <c:v>0.072</c:v>
                </c:pt>
                <c:pt idx="109">
                  <c:v>0.03</c:v>
                </c:pt>
                <c:pt idx="110">
                  <c:v>0.006</c:v>
                </c:pt>
                <c:pt idx="111">
                  <c:v>0.018</c:v>
                </c:pt>
                <c:pt idx="112">
                  <c:v>0.124</c:v>
                </c:pt>
                <c:pt idx="113">
                  <c:v>0.182</c:v>
                </c:pt>
                <c:pt idx="114">
                  <c:v>0.074</c:v>
                </c:pt>
                <c:pt idx="115">
                  <c:v>0.063</c:v>
                </c:pt>
                <c:pt idx="116">
                  <c:v>0.01</c:v>
                </c:pt>
                <c:pt idx="117">
                  <c:v>0.097</c:v>
                </c:pt>
                <c:pt idx="118">
                  <c:v>0.142</c:v>
                </c:pt>
                <c:pt idx="119">
                  <c:v>0.12</c:v>
                </c:pt>
                <c:pt idx="120">
                  <c:v>0.02</c:v>
                </c:pt>
                <c:pt idx="121">
                  <c:v>0.043</c:v>
                </c:pt>
                <c:pt idx="122">
                  <c:v>0.07</c:v>
                </c:pt>
                <c:pt idx="123">
                  <c:v>0.005</c:v>
                </c:pt>
                <c:pt idx="124">
                  <c:v>0.008</c:v>
                </c:pt>
                <c:pt idx="125">
                  <c:v>0.004</c:v>
                </c:pt>
                <c:pt idx="126">
                  <c:v>0.007</c:v>
                </c:pt>
                <c:pt idx="127">
                  <c:v>0.002</c:v>
                </c:pt>
              </c:numCache>
            </c:numRef>
          </c:val>
        </c:ser>
        <c:ser>
          <c:idx val="5"/>
          <c:order val="4"/>
          <c:tx>
            <c:strRef>
              <c:f>'OpenOffice First Query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Data'!$F$2:$F$129</c:f>
              <c:numCache>
                <c:formatCode>General</c:formatCode>
                <c:ptCount val="128"/>
                <c:pt idx="0">
                  <c:v>0.007</c:v>
                </c:pt>
                <c:pt idx="1">
                  <c:v>0.072</c:v>
                </c:pt>
                <c:pt idx="2">
                  <c:v>0.091</c:v>
                </c:pt>
                <c:pt idx="3">
                  <c:v>0.49</c:v>
                </c:pt>
                <c:pt idx="4">
                  <c:v>4.407</c:v>
                </c:pt>
                <c:pt idx="5">
                  <c:v>0.06</c:v>
                </c:pt>
                <c:pt idx="6">
                  <c:v>0.05</c:v>
                </c:pt>
                <c:pt idx="7">
                  <c:v>21.935</c:v>
                </c:pt>
                <c:pt idx="8">
                  <c:v>14.637</c:v>
                </c:pt>
                <c:pt idx="9">
                  <c:v>4.516</c:v>
                </c:pt>
                <c:pt idx="10">
                  <c:v>20.627</c:v>
                </c:pt>
                <c:pt idx="11">
                  <c:v>20.035</c:v>
                </c:pt>
                <c:pt idx="12">
                  <c:v>0.03</c:v>
                </c:pt>
                <c:pt idx="13">
                  <c:v>28.031</c:v>
                </c:pt>
                <c:pt idx="14">
                  <c:v>25.133</c:v>
                </c:pt>
                <c:pt idx="15">
                  <c:v>8.263</c:v>
                </c:pt>
                <c:pt idx="16">
                  <c:v>11.864</c:v>
                </c:pt>
                <c:pt idx="17">
                  <c:v>11.743</c:v>
                </c:pt>
                <c:pt idx="18">
                  <c:v>17.098</c:v>
                </c:pt>
                <c:pt idx="19">
                  <c:v>13.703</c:v>
                </c:pt>
                <c:pt idx="20">
                  <c:v>13.406</c:v>
                </c:pt>
                <c:pt idx="21">
                  <c:v>18.229</c:v>
                </c:pt>
                <c:pt idx="22">
                  <c:v>16.601</c:v>
                </c:pt>
                <c:pt idx="23">
                  <c:v>17.179</c:v>
                </c:pt>
                <c:pt idx="24">
                  <c:v>16.965</c:v>
                </c:pt>
                <c:pt idx="25">
                  <c:v>15.796</c:v>
                </c:pt>
                <c:pt idx="26">
                  <c:v>16.297</c:v>
                </c:pt>
                <c:pt idx="27">
                  <c:v>16.253</c:v>
                </c:pt>
                <c:pt idx="28">
                  <c:v>15.848</c:v>
                </c:pt>
                <c:pt idx="29">
                  <c:v>15.301</c:v>
                </c:pt>
                <c:pt idx="30">
                  <c:v>15.157</c:v>
                </c:pt>
                <c:pt idx="31">
                  <c:v>15.645</c:v>
                </c:pt>
                <c:pt idx="32">
                  <c:v>17.757</c:v>
                </c:pt>
                <c:pt idx="33">
                  <c:v>15.449</c:v>
                </c:pt>
                <c:pt idx="34">
                  <c:v>15.449</c:v>
                </c:pt>
                <c:pt idx="35">
                  <c:v>13.083</c:v>
                </c:pt>
                <c:pt idx="36">
                  <c:v>14.18</c:v>
                </c:pt>
                <c:pt idx="37">
                  <c:v>18.715</c:v>
                </c:pt>
                <c:pt idx="38">
                  <c:v>16.05</c:v>
                </c:pt>
                <c:pt idx="39">
                  <c:v>15.735</c:v>
                </c:pt>
                <c:pt idx="40">
                  <c:v>14.108</c:v>
                </c:pt>
                <c:pt idx="41">
                  <c:v>14.262</c:v>
                </c:pt>
                <c:pt idx="42">
                  <c:v>6.139</c:v>
                </c:pt>
                <c:pt idx="43">
                  <c:v>4.061999999999998</c:v>
                </c:pt>
                <c:pt idx="44">
                  <c:v>11.186</c:v>
                </c:pt>
                <c:pt idx="45">
                  <c:v>3.502</c:v>
                </c:pt>
                <c:pt idx="46">
                  <c:v>20.099</c:v>
                </c:pt>
                <c:pt idx="47">
                  <c:v>20.996</c:v>
                </c:pt>
                <c:pt idx="48">
                  <c:v>10.974</c:v>
                </c:pt>
                <c:pt idx="49">
                  <c:v>5.987</c:v>
                </c:pt>
                <c:pt idx="50">
                  <c:v>7.719</c:v>
                </c:pt>
                <c:pt idx="51">
                  <c:v>7.558</c:v>
                </c:pt>
                <c:pt idx="52">
                  <c:v>15.334</c:v>
                </c:pt>
                <c:pt idx="53">
                  <c:v>15.991</c:v>
                </c:pt>
                <c:pt idx="54">
                  <c:v>13.014</c:v>
                </c:pt>
                <c:pt idx="55">
                  <c:v>12.31</c:v>
                </c:pt>
                <c:pt idx="56">
                  <c:v>13.417</c:v>
                </c:pt>
                <c:pt idx="57">
                  <c:v>4.481</c:v>
                </c:pt>
                <c:pt idx="58">
                  <c:v>13.552</c:v>
                </c:pt>
                <c:pt idx="59">
                  <c:v>13.105</c:v>
                </c:pt>
                <c:pt idx="60">
                  <c:v>9.598000000000001</c:v>
                </c:pt>
                <c:pt idx="61">
                  <c:v>15.028</c:v>
                </c:pt>
                <c:pt idx="62">
                  <c:v>14.514</c:v>
                </c:pt>
                <c:pt idx="63">
                  <c:v>13.839</c:v>
                </c:pt>
                <c:pt idx="64">
                  <c:v>13.544</c:v>
                </c:pt>
                <c:pt idx="65">
                  <c:v>16.311</c:v>
                </c:pt>
                <c:pt idx="66">
                  <c:v>14.548</c:v>
                </c:pt>
                <c:pt idx="67">
                  <c:v>13.08</c:v>
                </c:pt>
                <c:pt idx="68">
                  <c:v>18.179</c:v>
                </c:pt>
                <c:pt idx="69">
                  <c:v>16.599</c:v>
                </c:pt>
                <c:pt idx="70">
                  <c:v>13.361</c:v>
                </c:pt>
                <c:pt idx="71">
                  <c:v>13.487</c:v>
                </c:pt>
                <c:pt idx="72">
                  <c:v>24.261</c:v>
                </c:pt>
                <c:pt idx="73">
                  <c:v>23.464</c:v>
                </c:pt>
                <c:pt idx="74">
                  <c:v>26.392</c:v>
                </c:pt>
                <c:pt idx="75">
                  <c:v>19.334</c:v>
                </c:pt>
                <c:pt idx="76">
                  <c:v>10.286</c:v>
                </c:pt>
                <c:pt idx="77">
                  <c:v>5.784</c:v>
                </c:pt>
                <c:pt idx="78">
                  <c:v>7.919</c:v>
                </c:pt>
                <c:pt idx="79">
                  <c:v>14.945</c:v>
                </c:pt>
                <c:pt idx="80">
                  <c:v>9.351</c:v>
                </c:pt>
                <c:pt idx="81">
                  <c:v>10.998</c:v>
                </c:pt>
                <c:pt idx="82">
                  <c:v>23.149</c:v>
                </c:pt>
                <c:pt idx="83">
                  <c:v>25.069</c:v>
                </c:pt>
                <c:pt idx="84">
                  <c:v>20.447</c:v>
                </c:pt>
                <c:pt idx="85">
                  <c:v>6.516999999999999</c:v>
                </c:pt>
                <c:pt idx="86">
                  <c:v>12.534</c:v>
                </c:pt>
                <c:pt idx="87">
                  <c:v>5.106999999999998</c:v>
                </c:pt>
                <c:pt idx="88">
                  <c:v>4.474</c:v>
                </c:pt>
                <c:pt idx="89">
                  <c:v>8.854</c:v>
                </c:pt>
                <c:pt idx="90">
                  <c:v>13.039</c:v>
                </c:pt>
                <c:pt idx="91">
                  <c:v>9.154</c:v>
                </c:pt>
                <c:pt idx="92">
                  <c:v>10.435</c:v>
                </c:pt>
                <c:pt idx="93">
                  <c:v>8.292</c:v>
                </c:pt>
                <c:pt idx="94">
                  <c:v>14.222</c:v>
                </c:pt>
                <c:pt idx="95">
                  <c:v>11.299</c:v>
                </c:pt>
                <c:pt idx="96">
                  <c:v>16.116</c:v>
                </c:pt>
                <c:pt idx="97">
                  <c:v>12.776</c:v>
                </c:pt>
                <c:pt idx="98">
                  <c:v>10.376</c:v>
                </c:pt>
                <c:pt idx="99">
                  <c:v>12.475</c:v>
                </c:pt>
                <c:pt idx="100">
                  <c:v>6.126999999999994</c:v>
                </c:pt>
                <c:pt idx="101">
                  <c:v>13.406</c:v>
                </c:pt>
                <c:pt idx="102">
                  <c:v>14.215</c:v>
                </c:pt>
                <c:pt idx="103">
                  <c:v>8.826</c:v>
                </c:pt>
                <c:pt idx="104">
                  <c:v>7.342</c:v>
                </c:pt>
                <c:pt idx="105">
                  <c:v>11.995</c:v>
                </c:pt>
                <c:pt idx="106">
                  <c:v>10.478</c:v>
                </c:pt>
                <c:pt idx="107">
                  <c:v>9.397</c:v>
                </c:pt>
                <c:pt idx="108">
                  <c:v>16.416</c:v>
                </c:pt>
                <c:pt idx="109">
                  <c:v>11.064</c:v>
                </c:pt>
                <c:pt idx="110">
                  <c:v>15.462</c:v>
                </c:pt>
                <c:pt idx="111">
                  <c:v>11.926</c:v>
                </c:pt>
                <c:pt idx="112">
                  <c:v>14.288</c:v>
                </c:pt>
                <c:pt idx="113">
                  <c:v>8.069</c:v>
                </c:pt>
                <c:pt idx="114">
                  <c:v>10.54</c:v>
                </c:pt>
                <c:pt idx="115">
                  <c:v>10.087</c:v>
                </c:pt>
                <c:pt idx="116">
                  <c:v>10.514</c:v>
                </c:pt>
                <c:pt idx="117">
                  <c:v>14.158</c:v>
                </c:pt>
                <c:pt idx="118">
                  <c:v>15.71</c:v>
                </c:pt>
                <c:pt idx="119">
                  <c:v>7.43</c:v>
                </c:pt>
                <c:pt idx="120">
                  <c:v>0.034</c:v>
                </c:pt>
                <c:pt idx="121">
                  <c:v>14.326</c:v>
                </c:pt>
                <c:pt idx="122">
                  <c:v>10.739</c:v>
                </c:pt>
                <c:pt idx="123">
                  <c:v>17.073</c:v>
                </c:pt>
                <c:pt idx="124">
                  <c:v>12.04</c:v>
                </c:pt>
                <c:pt idx="125">
                  <c:v>8.027</c:v>
                </c:pt>
                <c:pt idx="126">
                  <c:v>8.220000000000001</c:v>
                </c:pt>
                <c:pt idx="127">
                  <c:v>11.081</c:v>
                </c:pt>
              </c:numCache>
            </c:numRef>
          </c:val>
        </c:ser>
        <c:ser>
          <c:idx val="6"/>
          <c:order val="5"/>
          <c:tx>
            <c:strRef>
              <c:f>'OpenOffice First Query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0.002</c:v>
                </c:pt>
                <c:pt idx="10">
                  <c:v>0.001</c:v>
                </c:pt>
                <c:pt idx="11">
                  <c:v>0.001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0.001</c:v>
                </c:pt>
                <c:pt idx="52">
                  <c:v>0.002</c:v>
                </c:pt>
                <c:pt idx="53">
                  <c:v>0.0</c:v>
                </c:pt>
                <c:pt idx="54">
                  <c:v>0.002</c:v>
                </c:pt>
                <c:pt idx="55">
                  <c:v>0.001</c:v>
                </c:pt>
                <c:pt idx="56">
                  <c:v>0.002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0.005</c:v>
                </c:pt>
                <c:pt idx="61">
                  <c:v>0.004</c:v>
                </c:pt>
                <c:pt idx="62">
                  <c:v>0.0</c:v>
                </c:pt>
                <c:pt idx="63">
                  <c:v>0.001</c:v>
                </c:pt>
                <c:pt idx="64">
                  <c:v>0.008</c:v>
                </c:pt>
                <c:pt idx="65">
                  <c:v>0.0</c:v>
                </c:pt>
                <c:pt idx="66">
                  <c:v>0.0</c:v>
                </c:pt>
                <c:pt idx="67">
                  <c:v>0.003</c:v>
                </c:pt>
                <c:pt idx="68">
                  <c:v>0.0</c:v>
                </c:pt>
                <c:pt idx="69">
                  <c:v>0.008</c:v>
                </c:pt>
                <c:pt idx="70">
                  <c:v>0.005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0.002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0.028</c:v>
                </c:pt>
                <c:pt idx="94">
                  <c:v>0.06</c:v>
                </c:pt>
                <c:pt idx="95">
                  <c:v>0.071</c:v>
                </c:pt>
                <c:pt idx="96">
                  <c:v>0.0</c:v>
                </c:pt>
                <c:pt idx="97">
                  <c:v>0.0</c:v>
                </c:pt>
                <c:pt idx="98">
                  <c:v>0.009</c:v>
                </c:pt>
                <c:pt idx="99">
                  <c:v>0.0</c:v>
                </c:pt>
                <c:pt idx="100">
                  <c:v>0.051</c:v>
                </c:pt>
                <c:pt idx="101">
                  <c:v>0.041</c:v>
                </c:pt>
                <c:pt idx="102">
                  <c:v>0.019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0.006</c:v>
                </c:pt>
                <c:pt idx="107">
                  <c:v>0.005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0.015</c:v>
                </c:pt>
                <c:pt idx="119">
                  <c:v>0.0</c:v>
                </c:pt>
                <c:pt idx="120">
                  <c:v>0.0</c:v>
                </c:pt>
                <c:pt idx="121">
                  <c:v>0.002</c:v>
                </c:pt>
                <c:pt idx="122">
                  <c:v>0.0</c:v>
                </c:pt>
                <c:pt idx="123">
                  <c:v>0.0</c:v>
                </c:pt>
                <c:pt idx="124">
                  <c:v>0.001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7"/>
          <c:order val="6"/>
          <c:tx>
            <c:strRef>
              <c:f>'OpenOffice First Query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cat>
            <c:numRef>
              <c:f>'OpenOffice First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First Query Data'!$H$2:$H$129</c:f>
              <c:numCache>
                <c:formatCode>General</c:formatCode>
                <c:ptCount val="128"/>
                <c:pt idx="0">
                  <c:v>20.605</c:v>
                </c:pt>
                <c:pt idx="1">
                  <c:v>19.329</c:v>
                </c:pt>
                <c:pt idx="2">
                  <c:v>11.01</c:v>
                </c:pt>
                <c:pt idx="3">
                  <c:v>11.01</c:v>
                </c:pt>
                <c:pt idx="4">
                  <c:v>11.011</c:v>
                </c:pt>
                <c:pt idx="5">
                  <c:v>6.963999999999999</c:v>
                </c:pt>
                <c:pt idx="6">
                  <c:v>4.403</c:v>
                </c:pt>
                <c:pt idx="7">
                  <c:v>4.403</c:v>
                </c:pt>
                <c:pt idx="8">
                  <c:v>4.396</c:v>
                </c:pt>
                <c:pt idx="9">
                  <c:v>4.391999999999999</c:v>
                </c:pt>
                <c:pt idx="10">
                  <c:v>4.393</c:v>
                </c:pt>
                <c:pt idx="11">
                  <c:v>4.391</c:v>
                </c:pt>
                <c:pt idx="12">
                  <c:v>2.531</c:v>
                </c:pt>
                <c:pt idx="13">
                  <c:v>2.531</c:v>
                </c:pt>
                <c:pt idx="14">
                  <c:v>2.53</c:v>
                </c:pt>
                <c:pt idx="15">
                  <c:v>2.529</c:v>
                </c:pt>
                <c:pt idx="16">
                  <c:v>2.521</c:v>
                </c:pt>
                <c:pt idx="17">
                  <c:v>2.522</c:v>
                </c:pt>
                <c:pt idx="18">
                  <c:v>2.522</c:v>
                </c:pt>
                <c:pt idx="19">
                  <c:v>2.521</c:v>
                </c:pt>
                <c:pt idx="20">
                  <c:v>2.529</c:v>
                </c:pt>
                <c:pt idx="21">
                  <c:v>2.527</c:v>
                </c:pt>
                <c:pt idx="22">
                  <c:v>2.527</c:v>
                </c:pt>
                <c:pt idx="23">
                  <c:v>2.527</c:v>
                </c:pt>
                <c:pt idx="24">
                  <c:v>2.526</c:v>
                </c:pt>
                <c:pt idx="25">
                  <c:v>2.526</c:v>
                </c:pt>
                <c:pt idx="26">
                  <c:v>2.526</c:v>
                </c:pt>
                <c:pt idx="27">
                  <c:v>2.526</c:v>
                </c:pt>
                <c:pt idx="28">
                  <c:v>2.508</c:v>
                </c:pt>
                <c:pt idx="29">
                  <c:v>2.505</c:v>
                </c:pt>
                <c:pt idx="30">
                  <c:v>2.505</c:v>
                </c:pt>
                <c:pt idx="31">
                  <c:v>2.505</c:v>
                </c:pt>
                <c:pt idx="32">
                  <c:v>2.524</c:v>
                </c:pt>
                <c:pt idx="33">
                  <c:v>2.523</c:v>
                </c:pt>
                <c:pt idx="34">
                  <c:v>2.524</c:v>
                </c:pt>
                <c:pt idx="35">
                  <c:v>2.523</c:v>
                </c:pt>
                <c:pt idx="36">
                  <c:v>2.523</c:v>
                </c:pt>
                <c:pt idx="37">
                  <c:v>2.521</c:v>
                </c:pt>
                <c:pt idx="38">
                  <c:v>2.521</c:v>
                </c:pt>
                <c:pt idx="39">
                  <c:v>2.52</c:v>
                </c:pt>
                <c:pt idx="40">
                  <c:v>2.52</c:v>
                </c:pt>
                <c:pt idx="41">
                  <c:v>2.519</c:v>
                </c:pt>
                <c:pt idx="42">
                  <c:v>2.518</c:v>
                </c:pt>
                <c:pt idx="43">
                  <c:v>2.518</c:v>
                </c:pt>
                <c:pt idx="44">
                  <c:v>2.494</c:v>
                </c:pt>
                <c:pt idx="45">
                  <c:v>2.49</c:v>
                </c:pt>
                <c:pt idx="46">
                  <c:v>2.49</c:v>
                </c:pt>
                <c:pt idx="47">
                  <c:v>2.488</c:v>
                </c:pt>
                <c:pt idx="48">
                  <c:v>2.48</c:v>
                </c:pt>
                <c:pt idx="49">
                  <c:v>2.48</c:v>
                </c:pt>
                <c:pt idx="50">
                  <c:v>2.48</c:v>
                </c:pt>
                <c:pt idx="51">
                  <c:v>2.48</c:v>
                </c:pt>
                <c:pt idx="52">
                  <c:v>2.483</c:v>
                </c:pt>
                <c:pt idx="53">
                  <c:v>2.484</c:v>
                </c:pt>
                <c:pt idx="54">
                  <c:v>2.483</c:v>
                </c:pt>
                <c:pt idx="55">
                  <c:v>2.484</c:v>
                </c:pt>
                <c:pt idx="56">
                  <c:v>2.484</c:v>
                </c:pt>
                <c:pt idx="57">
                  <c:v>2.481</c:v>
                </c:pt>
                <c:pt idx="58">
                  <c:v>2.477</c:v>
                </c:pt>
                <c:pt idx="59">
                  <c:v>2.476</c:v>
                </c:pt>
                <c:pt idx="60">
                  <c:v>2.47</c:v>
                </c:pt>
                <c:pt idx="61">
                  <c:v>2.471</c:v>
                </c:pt>
                <c:pt idx="62">
                  <c:v>2.474</c:v>
                </c:pt>
                <c:pt idx="63">
                  <c:v>2.472</c:v>
                </c:pt>
                <c:pt idx="64">
                  <c:v>2.463</c:v>
                </c:pt>
                <c:pt idx="65">
                  <c:v>2.473</c:v>
                </c:pt>
                <c:pt idx="66">
                  <c:v>2.471</c:v>
                </c:pt>
                <c:pt idx="67">
                  <c:v>2.468</c:v>
                </c:pt>
                <c:pt idx="68">
                  <c:v>2.471</c:v>
                </c:pt>
                <c:pt idx="69">
                  <c:v>2.462</c:v>
                </c:pt>
                <c:pt idx="70">
                  <c:v>2.464</c:v>
                </c:pt>
                <c:pt idx="71">
                  <c:v>2.471</c:v>
                </c:pt>
                <c:pt idx="72">
                  <c:v>2.461</c:v>
                </c:pt>
                <c:pt idx="73">
                  <c:v>2.471</c:v>
                </c:pt>
                <c:pt idx="74">
                  <c:v>2.46</c:v>
                </c:pt>
                <c:pt idx="75">
                  <c:v>2.46</c:v>
                </c:pt>
                <c:pt idx="76">
                  <c:v>2.47</c:v>
                </c:pt>
                <c:pt idx="77">
                  <c:v>2.47</c:v>
                </c:pt>
                <c:pt idx="78">
                  <c:v>2.469</c:v>
                </c:pt>
                <c:pt idx="79">
                  <c:v>2.468</c:v>
                </c:pt>
                <c:pt idx="80">
                  <c:v>2.467</c:v>
                </c:pt>
                <c:pt idx="81">
                  <c:v>2.467</c:v>
                </c:pt>
                <c:pt idx="82">
                  <c:v>2.467</c:v>
                </c:pt>
                <c:pt idx="83">
                  <c:v>2.467</c:v>
                </c:pt>
                <c:pt idx="84">
                  <c:v>2.467</c:v>
                </c:pt>
                <c:pt idx="85">
                  <c:v>2.466</c:v>
                </c:pt>
                <c:pt idx="86">
                  <c:v>2.462</c:v>
                </c:pt>
                <c:pt idx="87">
                  <c:v>2.463</c:v>
                </c:pt>
                <c:pt idx="88">
                  <c:v>2.463</c:v>
                </c:pt>
                <c:pt idx="89">
                  <c:v>2.463</c:v>
                </c:pt>
                <c:pt idx="90">
                  <c:v>2.463</c:v>
                </c:pt>
                <c:pt idx="91">
                  <c:v>2.461</c:v>
                </c:pt>
                <c:pt idx="92">
                  <c:v>2.455999999999999</c:v>
                </c:pt>
                <c:pt idx="93">
                  <c:v>2.426</c:v>
                </c:pt>
                <c:pt idx="94">
                  <c:v>2.391</c:v>
                </c:pt>
                <c:pt idx="95">
                  <c:v>2.38</c:v>
                </c:pt>
                <c:pt idx="96">
                  <c:v>2.455999999999999</c:v>
                </c:pt>
                <c:pt idx="97">
                  <c:v>2.455</c:v>
                </c:pt>
                <c:pt idx="98">
                  <c:v>2.444</c:v>
                </c:pt>
                <c:pt idx="99">
                  <c:v>2.454</c:v>
                </c:pt>
                <c:pt idx="100">
                  <c:v>2.394</c:v>
                </c:pt>
                <c:pt idx="101">
                  <c:v>2.408</c:v>
                </c:pt>
                <c:pt idx="102">
                  <c:v>2.43</c:v>
                </c:pt>
                <c:pt idx="103">
                  <c:v>2.45</c:v>
                </c:pt>
                <c:pt idx="104">
                  <c:v>2.449</c:v>
                </c:pt>
                <c:pt idx="105">
                  <c:v>2.444</c:v>
                </c:pt>
                <c:pt idx="106">
                  <c:v>2.438</c:v>
                </c:pt>
                <c:pt idx="107">
                  <c:v>2.439</c:v>
                </c:pt>
                <c:pt idx="108">
                  <c:v>1.981</c:v>
                </c:pt>
                <c:pt idx="109">
                  <c:v>1.979</c:v>
                </c:pt>
                <c:pt idx="110">
                  <c:v>1.979</c:v>
                </c:pt>
                <c:pt idx="111">
                  <c:v>1.979</c:v>
                </c:pt>
                <c:pt idx="112">
                  <c:v>1.979</c:v>
                </c:pt>
                <c:pt idx="113">
                  <c:v>1.978</c:v>
                </c:pt>
                <c:pt idx="114">
                  <c:v>1.978</c:v>
                </c:pt>
                <c:pt idx="115">
                  <c:v>1.978</c:v>
                </c:pt>
                <c:pt idx="116">
                  <c:v>1.977</c:v>
                </c:pt>
                <c:pt idx="117">
                  <c:v>1.976</c:v>
                </c:pt>
                <c:pt idx="118">
                  <c:v>1.954</c:v>
                </c:pt>
                <c:pt idx="119">
                  <c:v>1.972</c:v>
                </c:pt>
                <c:pt idx="120">
                  <c:v>0.025</c:v>
                </c:pt>
                <c:pt idx="121">
                  <c:v>0.02</c:v>
                </c:pt>
                <c:pt idx="122">
                  <c:v>0.021</c:v>
                </c:pt>
                <c:pt idx="123">
                  <c:v>0.004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553781520"/>
        <c:axId val="-554452048"/>
      </c:barChart>
      <c:catAx>
        <c:axId val="-55378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4452048"/>
        <c:crosses val="autoZero"/>
        <c:auto val="1"/>
        <c:lblAlgn val="ctr"/>
        <c:lblOffset val="100"/>
        <c:tickLblSkip val="20"/>
        <c:noMultiLvlLbl val="0"/>
      </c:catAx>
      <c:valAx>
        <c:axId val="-55445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378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OpenOffice Second</a:t>
            </a:r>
            <a:r>
              <a:rPr lang="en-US" baseline="0"/>
              <a:t> Query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'OpenOffice Second Query Data'!$B$1</c:f>
              <c:strCache>
                <c:ptCount val="1"/>
                <c:pt idx="0">
                  <c:v>Fast Forward</c:v>
                </c:pt>
              </c:strCache>
            </c:strRef>
          </c:tx>
          <c:spPr>
            <a:solidFill>
              <a:srgbClr val="D02A20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Data'!$B$2:$B$129</c:f>
              <c:numCache>
                <c:formatCode>General</c:formatCode>
                <c:ptCount val="128"/>
                <c:pt idx="0">
                  <c:v>0.056</c:v>
                </c:pt>
                <c:pt idx="1">
                  <c:v>0.183</c:v>
                </c:pt>
                <c:pt idx="2">
                  <c:v>0.287</c:v>
                </c:pt>
                <c:pt idx="3">
                  <c:v>0.338</c:v>
                </c:pt>
                <c:pt idx="4">
                  <c:v>0.339</c:v>
                </c:pt>
                <c:pt idx="5">
                  <c:v>0.426</c:v>
                </c:pt>
                <c:pt idx="6">
                  <c:v>0.403</c:v>
                </c:pt>
                <c:pt idx="7">
                  <c:v>0.528</c:v>
                </c:pt>
                <c:pt idx="8">
                  <c:v>0.601</c:v>
                </c:pt>
                <c:pt idx="9">
                  <c:v>0.719</c:v>
                </c:pt>
                <c:pt idx="10">
                  <c:v>0.535</c:v>
                </c:pt>
                <c:pt idx="11">
                  <c:v>0.296</c:v>
                </c:pt>
                <c:pt idx="12">
                  <c:v>0.387</c:v>
                </c:pt>
                <c:pt idx="13">
                  <c:v>0.451</c:v>
                </c:pt>
                <c:pt idx="14">
                  <c:v>0.557</c:v>
                </c:pt>
                <c:pt idx="15">
                  <c:v>0.74</c:v>
                </c:pt>
                <c:pt idx="16">
                  <c:v>0.511</c:v>
                </c:pt>
                <c:pt idx="17">
                  <c:v>0.659</c:v>
                </c:pt>
                <c:pt idx="18">
                  <c:v>0.747</c:v>
                </c:pt>
                <c:pt idx="19">
                  <c:v>0.818</c:v>
                </c:pt>
                <c:pt idx="20">
                  <c:v>0.672</c:v>
                </c:pt>
                <c:pt idx="21">
                  <c:v>0.647</c:v>
                </c:pt>
                <c:pt idx="22">
                  <c:v>0.752</c:v>
                </c:pt>
                <c:pt idx="23">
                  <c:v>0.882</c:v>
                </c:pt>
                <c:pt idx="24">
                  <c:v>0.342</c:v>
                </c:pt>
                <c:pt idx="25">
                  <c:v>0.449</c:v>
                </c:pt>
                <c:pt idx="26">
                  <c:v>0.672</c:v>
                </c:pt>
                <c:pt idx="27">
                  <c:v>0.517</c:v>
                </c:pt>
                <c:pt idx="28">
                  <c:v>0.546</c:v>
                </c:pt>
                <c:pt idx="29">
                  <c:v>0.596</c:v>
                </c:pt>
                <c:pt idx="30">
                  <c:v>0.765</c:v>
                </c:pt>
                <c:pt idx="31">
                  <c:v>0.933</c:v>
                </c:pt>
                <c:pt idx="32">
                  <c:v>0.718</c:v>
                </c:pt>
                <c:pt idx="33">
                  <c:v>0.851</c:v>
                </c:pt>
                <c:pt idx="34">
                  <c:v>0.919</c:v>
                </c:pt>
                <c:pt idx="35">
                  <c:v>1.18</c:v>
                </c:pt>
                <c:pt idx="36">
                  <c:v>1.312</c:v>
                </c:pt>
                <c:pt idx="37">
                  <c:v>1.355</c:v>
                </c:pt>
                <c:pt idx="38">
                  <c:v>0.41</c:v>
                </c:pt>
                <c:pt idx="39">
                  <c:v>0.516</c:v>
                </c:pt>
                <c:pt idx="40">
                  <c:v>0.465</c:v>
                </c:pt>
                <c:pt idx="41">
                  <c:v>0.478</c:v>
                </c:pt>
                <c:pt idx="42">
                  <c:v>0.547</c:v>
                </c:pt>
                <c:pt idx="43">
                  <c:v>0.712</c:v>
                </c:pt>
                <c:pt idx="44">
                  <c:v>0.507</c:v>
                </c:pt>
                <c:pt idx="45">
                  <c:v>0.675</c:v>
                </c:pt>
                <c:pt idx="46">
                  <c:v>0.729</c:v>
                </c:pt>
                <c:pt idx="47">
                  <c:v>0.721</c:v>
                </c:pt>
                <c:pt idx="48">
                  <c:v>0.609</c:v>
                </c:pt>
                <c:pt idx="49">
                  <c:v>0.646</c:v>
                </c:pt>
                <c:pt idx="50">
                  <c:v>0.788</c:v>
                </c:pt>
                <c:pt idx="51">
                  <c:v>0.807</c:v>
                </c:pt>
                <c:pt idx="52">
                  <c:v>0.678</c:v>
                </c:pt>
                <c:pt idx="53">
                  <c:v>0.722</c:v>
                </c:pt>
                <c:pt idx="54">
                  <c:v>0.732</c:v>
                </c:pt>
                <c:pt idx="55">
                  <c:v>0.888</c:v>
                </c:pt>
                <c:pt idx="56">
                  <c:v>0.77</c:v>
                </c:pt>
                <c:pt idx="57">
                  <c:v>0.795</c:v>
                </c:pt>
                <c:pt idx="58">
                  <c:v>0.875</c:v>
                </c:pt>
                <c:pt idx="59">
                  <c:v>0.959</c:v>
                </c:pt>
                <c:pt idx="60">
                  <c:v>0.824</c:v>
                </c:pt>
                <c:pt idx="61">
                  <c:v>0.926</c:v>
                </c:pt>
                <c:pt idx="62">
                  <c:v>1.01</c:v>
                </c:pt>
                <c:pt idx="63">
                  <c:v>0.954</c:v>
                </c:pt>
                <c:pt idx="64">
                  <c:v>0.934</c:v>
                </c:pt>
                <c:pt idx="65">
                  <c:v>1.221</c:v>
                </c:pt>
                <c:pt idx="66">
                  <c:v>1.464</c:v>
                </c:pt>
                <c:pt idx="67">
                  <c:v>0.374</c:v>
                </c:pt>
                <c:pt idx="68">
                  <c:v>0.463</c:v>
                </c:pt>
                <c:pt idx="69">
                  <c:v>0.482</c:v>
                </c:pt>
                <c:pt idx="70">
                  <c:v>0.649</c:v>
                </c:pt>
                <c:pt idx="71">
                  <c:v>0.609</c:v>
                </c:pt>
                <c:pt idx="72">
                  <c:v>0.552</c:v>
                </c:pt>
                <c:pt idx="73">
                  <c:v>0.658</c:v>
                </c:pt>
                <c:pt idx="74">
                  <c:v>0.727</c:v>
                </c:pt>
                <c:pt idx="75">
                  <c:v>0.889</c:v>
                </c:pt>
                <c:pt idx="76">
                  <c:v>0.664</c:v>
                </c:pt>
                <c:pt idx="77">
                  <c:v>0.77</c:v>
                </c:pt>
                <c:pt idx="78">
                  <c:v>0.783</c:v>
                </c:pt>
                <c:pt idx="79">
                  <c:v>0.897</c:v>
                </c:pt>
                <c:pt idx="80">
                  <c:v>0.739</c:v>
                </c:pt>
                <c:pt idx="81">
                  <c:v>0.775</c:v>
                </c:pt>
                <c:pt idx="82">
                  <c:v>0.972</c:v>
                </c:pt>
                <c:pt idx="83">
                  <c:v>0.948</c:v>
                </c:pt>
                <c:pt idx="84">
                  <c:v>0.807</c:v>
                </c:pt>
                <c:pt idx="85">
                  <c:v>0.866</c:v>
                </c:pt>
                <c:pt idx="86">
                  <c:v>1.021</c:v>
                </c:pt>
                <c:pt idx="87">
                  <c:v>1.165</c:v>
                </c:pt>
                <c:pt idx="88">
                  <c:v>1.225</c:v>
                </c:pt>
                <c:pt idx="89">
                  <c:v>0.398</c:v>
                </c:pt>
                <c:pt idx="90">
                  <c:v>0.501</c:v>
                </c:pt>
                <c:pt idx="91">
                  <c:v>0.612</c:v>
                </c:pt>
                <c:pt idx="92">
                  <c:v>0.441</c:v>
                </c:pt>
                <c:pt idx="93">
                  <c:v>0.515</c:v>
                </c:pt>
                <c:pt idx="94">
                  <c:v>0.674</c:v>
                </c:pt>
                <c:pt idx="95">
                  <c:v>0.803</c:v>
                </c:pt>
                <c:pt idx="96">
                  <c:v>0.551</c:v>
                </c:pt>
                <c:pt idx="97">
                  <c:v>0.72</c:v>
                </c:pt>
                <c:pt idx="98">
                  <c:v>0.821</c:v>
                </c:pt>
                <c:pt idx="99">
                  <c:v>0.747</c:v>
                </c:pt>
                <c:pt idx="100">
                  <c:v>0.772</c:v>
                </c:pt>
                <c:pt idx="101">
                  <c:v>0.914</c:v>
                </c:pt>
                <c:pt idx="102">
                  <c:v>1.013</c:v>
                </c:pt>
                <c:pt idx="103">
                  <c:v>0.897</c:v>
                </c:pt>
                <c:pt idx="104">
                  <c:v>0.897</c:v>
                </c:pt>
                <c:pt idx="105">
                  <c:v>0.989</c:v>
                </c:pt>
                <c:pt idx="106">
                  <c:v>1.304</c:v>
                </c:pt>
                <c:pt idx="107">
                  <c:v>1.095</c:v>
                </c:pt>
                <c:pt idx="108">
                  <c:v>1.279</c:v>
                </c:pt>
                <c:pt idx="109">
                  <c:v>1.07</c:v>
                </c:pt>
                <c:pt idx="110">
                  <c:v>1.462</c:v>
                </c:pt>
                <c:pt idx="111">
                  <c:v>0.507</c:v>
                </c:pt>
                <c:pt idx="112">
                  <c:v>0.651</c:v>
                </c:pt>
                <c:pt idx="113">
                  <c:v>0.811</c:v>
                </c:pt>
                <c:pt idx="114">
                  <c:v>0.944</c:v>
                </c:pt>
                <c:pt idx="115">
                  <c:v>1.213</c:v>
                </c:pt>
                <c:pt idx="116">
                  <c:v>1.284</c:v>
                </c:pt>
                <c:pt idx="117">
                  <c:v>0.444</c:v>
                </c:pt>
                <c:pt idx="118">
                  <c:v>0.484</c:v>
                </c:pt>
                <c:pt idx="119">
                  <c:v>0.577</c:v>
                </c:pt>
                <c:pt idx="120">
                  <c:v>0.505</c:v>
                </c:pt>
                <c:pt idx="121">
                  <c:v>0.621</c:v>
                </c:pt>
                <c:pt idx="122">
                  <c:v>0.69</c:v>
                </c:pt>
                <c:pt idx="123">
                  <c:v>0.684</c:v>
                </c:pt>
                <c:pt idx="124">
                  <c:v>0.583</c:v>
                </c:pt>
                <c:pt idx="125">
                  <c:v>0.738</c:v>
                </c:pt>
                <c:pt idx="126">
                  <c:v>0.717</c:v>
                </c:pt>
                <c:pt idx="127">
                  <c:v>0.676</c:v>
                </c:pt>
              </c:numCache>
            </c:numRef>
          </c:val>
        </c:ser>
        <c:ser>
          <c:idx val="2"/>
          <c:order val="1"/>
          <c:tx>
            <c:strRef>
              <c:f>'OpenOffice Second Query Data'!$C$1</c:f>
              <c:strCache>
                <c:ptCount val="1"/>
                <c:pt idx="0">
                  <c:v>Instrumentation</c:v>
                </c:pt>
              </c:strCache>
            </c:strRef>
          </c:tx>
          <c:spPr>
            <a:solidFill>
              <a:srgbClr val="F98852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Data'!$C$2:$C$129</c:f>
              <c:numCache>
                <c:formatCode>General</c:formatCode>
                <c:ptCount val="128"/>
                <c:pt idx="0">
                  <c:v>14.1863358712</c:v>
                </c:pt>
                <c:pt idx="1">
                  <c:v>17.6286279237</c:v>
                </c:pt>
                <c:pt idx="2">
                  <c:v>18.672709751</c:v>
                </c:pt>
                <c:pt idx="3">
                  <c:v>18.1905098217</c:v>
                </c:pt>
                <c:pt idx="4">
                  <c:v>18.7448730903</c:v>
                </c:pt>
                <c:pt idx="5">
                  <c:v>18.38</c:v>
                </c:pt>
                <c:pt idx="6">
                  <c:v>18.2113604536</c:v>
                </c:pt>
                <c:pt idx="7">
                  <c:v>18.3421225948</c:v>
                </c:pt>
                <c:pt idx="8">
                  <c:v>16.4585121655</c:v>
                </c:pt>
                <c:pt idx="9">
                  <c:v>18.316698776</c:v>
                </c:pt>
                <c:pt idx="10">
                  <c:v>15.9157756432</c:v>
                </c:pt>
                <c:pt idx="11">
                  <c:v>19.7054748784</c:v>
                </c:pt>
                <c:pt idx="12">
                  <c:v>19.3402400179</c:v>
                </c:pt>
                <c:pt idx="13">
                  <c:v>16.1415670584</c:v>
                </c:pt>
                <c:pt idx="14">
                  <c:v>22.1974741913</c:v>
                </c:pt>
                <c:pt idx="15">
                  <c:v>19.7922104066</c:v>
                </c:pt>
                <c:pt idx="16">
                  <c:v>16.9787703113</c:v>
                </c:pt>
                <c:pt idx="17">
                  <c:v>17.9118554662</c:v>
                </c:pt>
                <c:pt idx="18">
                  <c:v>19.0954582503</c:v>
                </c:pt>
                <c:pt idx="19">
                  <c:v>19.1552972385</c:v>
                </c:pt>
                <c:pt idx="20">
                  <c:v>18.8798983719</c:v>
                </c:pt>
                <c:pt idx="21">
                  <c:v>18.4706368984</c:v>
                </c:pt>
                <c:pt idx="22">
                  <c:v>18.1330736945</c:v>
                </c:pt>
                <c:pt idx="23">
                  <c:v>18.605894715</c:v>
                </c:pt>
                <c:pt idx="24">
                  <c:v>19.8129060152</c:v>
                </c:pt>
                <c:pt idx="25">
                  <c:v>17.2375816863</c:v>
                </c:pt>
                <c:pt idx="26">
                  <c:v>18.0783504747</c:v>
                </c:pt>
                <c:pt idx="27">
                  <c:v>17.7929526063</c:v>
                </c:pt>
                <c:pt idx="28">
                  <c:v>18.5415600515</c:v>
                </c:pt>
                <c:pt idx="29">
                  <c:v>18.602406691</c:v>
                </c:pt>
                <c:pt idx="30">
                  <c:v>17.4095025098</c:v>
                </c:pt>
                <c:pt idx="31">
                  <c:v>17.646145555</c:v>
                </c:pt>
                <c:pt idx="32">
                  <c:v>17.8735647147</c:v>
                </c:pt>
                <c:pt idx="33">
                  <c:v>18.1174938543</c:v>
                </c:pt>
                <c:pt idx="34">
                  <c:v>17.52111927529998</c:v>
                </c:pt>
                <c:pt idx="35">
                  <c:v>18.7966508677</c:v>
                </c:pt>
                <c:pt idx="36">
                  <c:v>17.7179988478</c:v>
                </c:pt>
                <c:pt idx="37">
                  <c:v>17.6220394341</c:v>
                </c:pt>
                <c:pt idx="38">
                  <c:v>18.0870317787</c:v>
                </c:pt>
                <c:pt idx="39">
                  <c:v>18.8392047595</c:v>
                </c:pt>
                <c:pt idx="40">
                  <c:v>19.3133434779</c:v>
                </c:pt>
                <c:pt idx="41">
                  <c:v>18.8248651056</c:v>
                </c:pt>
                <c:pt idx="42">
                  <c:v>17.8060520739</c:v>
                </c:pt>
                <c:pt idx="43">
                  <c:v>18.8296708274</c:v>
                </c:pt>
                <c:pt idx="44">
                  <c:v>18.8475760169</c:v>
                </c:pt>
                <c:pt idx="45">
                  <c:v>18.6267453468</c:v>
                </c:pt>
                <c:pt idx="46">
                  <c:v>18.8555597161</c:v>
                </c:pt>
                <c:pt idx="47">
                  <c:v>19.413</c:v>
                </c:pt>
                <c:pt idx="48">
                  <c:v>19.2852067516</c:v>
                </c:pt>
                <c:pt idx="49">
                  <c:v>19.9232050827</c:v>
                </c:pt>
                <c:pt idx="50">
                  <c:v>19.278</c:v>
                </c:pt>
                <c:pt idx="51">
                  <c:v>20.22046223249998</c:v>
                </c:pt>
                <c:pt idx="52">
                  <c:v>18.715</c:v>
                </c:pt>
                <c:pt idx="53">
                  <c:v>18.55</c:v>
                </c:pt>
                <c:pt idx="54">
                  <c:v>18.152</c:v>
                </c:pt>
                <c:pt idx="55">
                  <c:v>19.1261528608</c:v>
                </c:pt>
                <c:pt idx="56">
                  <c:v>19.0205044918</c:v>
                </c:pt>
                <c:pt idx="57">
                  <c:v>18.0269602556</c:v>
                </c:pt>
                <c:pt idx="58">
                  <c:v>19.01</c:v>
                </c:pt>
                <c:pt idx="59">
                  <c:v>19.1398724216</c:v>
                </c:pt>
                <c:pt idx="60">
                  <c:v>18.4101003055</c:v>
                </c:pt>
                <c:pt idx="61">
                  <c:v>19.014</c:v>
                </c:pt>
                <c:pt idx="62">
                  <c:v>18.796</c:v>
                </c:pt>
                <c:pt idx="63">
                  <c:v>18.3370843381</c:v>
                </c:pt>
                <c:pt idx="64">
                  <c:v>17.5799506121</c:v>
                </c:pt>
                <c:pt idx="65">
                  <c:v>17.5087949241</c:v>
                </c:pt>
                <c:pt idx="66">
                  <c:v>17.6135131534</c:v>
                </c:pt>
                <c:pt idx="67">
                  <c:v>17.8093075629</c:v>
                </c:pt>
                <c:pt idx="68">
                  <c:v>18.8209120118</c:v>
                </c:pt>
                <c:pt idx="69">
                  <c:v>18.6878245213</c:v>
                </c:pt>
                <c:pt idx="70">
                  <c:v>19.256</c:v>
                </c:pt>
                <c:pt idx="71">
                  <c:v>18.44831354529988</c:v>
                </c:pt>
                <c:pt idx="72">
                  <c:v>17.98859199249998</c:v>
                </c:pt>
                <c:pt idx="73">
                  <c:v>17.3228444933</c:v>
                </c:pt>
                <c:pt idx="74">
                  <c:v>18.883</c:v>
                </c:pt>
                <c:pt idx="75">
                  <c:v>19.40294693689998</c:v>
                </c:pt>
                <c:pt idx="76">
                  <c:v>19.2759828661</c:v>
                </c:pt>
                <c:pt idx="77">
                  <c:v>18.281</c:v>
                </c:pt>
                <c:pt idx="78">
                  <c:v>19.714</c:v>
                </c:pt>
                <c:pt idx="79">
                  <c:v>18.994</c:v>
                </c:pt>
                <c:pt idx="80">
                  <c:v>19.092</c:v>
                </c:pt>
                <c:pt idx="81">
                  <c:v>18.3562297138</c:v>
                </c:pt>
                <c:pt idx="82">
                  <c:v>19.1411126078</c:v>
                </c:pt>
                <c:pt idx="83">
                  <c:v>19.162</c:v>
                </c:pt>
                <c:pt idx="84">
                  <c:v>18.463350804</c:v>
                </c:pt>
                <c:pt idx="85">
                  <c:v>16.2179160265</c:v>
                </c:pt>
                <c:pt idx="86">
                  <c:v>18.6051971102</c:v>
                </c:pt>
                <c:pt idx="87">
                  <c:v>18.9833764149</c:v>
                </c:pt>
                <c:pt idx="88">
                  <c:v>13.7385511113</c:v>
                </c:pt>
                <c:pt idx="89">
                  <c:v>18.985</c:v>
                </c:pt>
                <c:pt idx="90">
                  <c:v>18.9595803406</c:v>
                </c:pt>
                <c:pt idx="91">
                  <c:v>18.898</c:v>
                </c:pt>
                <c:pt idx="92">
                  <c:v>14.9963325375</c:v>
                </c:pt>
                <c:pt idx="93">
                  <c:v>17.6684689081</c:v>
                </c:pt>
                <c:pt idx="94">
                  <c:v>17.8450404302</c:v>
                </c:pt>
                <c:pt idx="95">
                  <c:v>16.7082546782</c:v>
                </c:pt>
                <c:pt idx="96">
                  <c:v>17.8824785536</c:v>
                </c:pt>
                <c:pt idx="97">
                  <c:v>16.7146881446</c:v>
                </c:pt>
                <c:pt idx="98">
                  <c:v>18.3873893942</c:v>
                </c:pt>
                <c:pt idx="99">
                  <c:v>14.046659891</c:v>
                </c:pt>
                <c:pt idx="100">
                  <c:v>14.2671805145</c:v>
                </c:pt>
                <c:pt idx="101">
                  <c:v>18.1178814125</c:v>
                </c:pt>
                <c:pt idx="102">
                  <c:v>18.3820410908</c:v>
                </c:pt>
                <c:pt idx="103">
                  <c:v>16.0747520224</c:v>
                </c:pt>
                <c:pt idx="104">
                  <c:v>18.3201867999</c:v>
                </c:pt>
                <c:pt idx="105">
                  <c:v>18.2870893285</c:v>
                </c:pt>
                <c:pt idx="106">
                  <c:v>18.4268428203</c:v>
                </c:pt>
                <c:pt idx="107">
                  <c:v>18.6866618467</c:v>
                </c:pt>
                <c:pt idx="108">
                  <c:v>17.9154210017</c:v>
                </c:pt>
                <c:pt idx="109">
                  <c:v>17.4797280581</c:v>
                </c:pt>
                <c:pt idx="110">
                  <c:v>16.1089346569</c:v>
                </c:pt>
                <c:pt idx="111">
                  <c:v>12.194209142</c:v>
                </c:pt>
                <c:pt idx="112">
                  <c:v>15.6672733167</c:v>
                </c:pt>
                <c:pt idx="113">
                  <c:v>17.0951927986</c:v>
                </c:pt>
                <c:pt idx="114">
                  <c:v>17.5243747643</c:v>
                </c:pt>
                <c:pt idx="115">
                  <c:v>17.4350813519</c:v>
                </c:pt>
                <c:pt idx="116">
                  <c:v>11.6792217879</c:v>
                </c:pt>
                <c:pt idx="117">
                  <c:v>19.2773005641</c:v>
                </c:pt>
                <c:pt idx="118">
                  <c:v>16.8718042444</c:v>
                </c:pt>
                <c:pt idx="119">
                  <c:v>18.9870194621</c:v>
                </c:pt>
                <c:pt idx="120">
                  <c:v>20.7663767321</c:v>
                </c:pt>
                <c:pt idx="121">
                  <c:v>17.4321359095</c:v>
                </c:pt>
                <c:pt idx="122">
                  <c:v>17.962</c:v>
                </c:pt>
                <c:pt idx="123">
                  <c:v>18.905</c:v>
                </c:pt>
                <c:pt idx="124">
                  <c:v>18.5851991064</c:v>
                </c:pt>
                <c:pt idx="125">
                  <c:v>18.9585726893</c:v>
                </c:pt>
                <c:pt idx="126">
                  <c:v>19.3996139363</c:v>
                </c:pt>
                <c:pt idx="127">
                  <c:v>17.9730121523</c:v>
                </c:pt>
              </c:numCache>
            </c:numRef>
          </c:val>
        </c:ser>
        <c:ser>
          <c:idx val="3"/>
          <c:order val="2"/>
          <c:tx>
            <c:strRef>
              <c:f>'OpenOffice Second Query Data'!$D$1</c:f>
              <c:strCache>
                <c:ptCount val="1"/>
                <c:pt idx="0">
                  <c:v>Analysis</c:v>
                </c:pt>
              </c:strCache>
            </c:strRef>
          </c:tx>
          <c:spPr>
            <a:solidFill>
              <a:srgbClr val="FEE090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Data'!$D$2:$D$129</c:f>
              <c:numCache>
                <c:formatCode>General</c:formatCode>
                <c:ptCount val="128"/>
                <c:pt idx="0">
                  <c:v>5.13566412881</c:v>
                </c:pt>
                <c:pt idx="1">
                  <c:v>1.84237207627</c:v>
                </c:pt>
                <c:pt idx="2">
                  <c:v>0.392290249032</c:v>
                </c:pt>
                <c:pt idx="3">
                  <c:v>0.565490178301</c:v>
                </c:pt>
                <c:pt idx="4">
                  <c:v>0.0681269096734</c:v>
                </c:pt>
                <c:pt idx="5">
                  <c:v>0.0</c:v>
                </c:pt>
                <c:pt idx="6">
                  <c:v>1.95363954641</c:v>
                </c:pt>
                <c:pt idx="7">
                  <c:v>0.0158774051696</c:v>
                </c:pt>
                <c:pt idx="8">
                  <c:v>1.92048783455</c:v>
                </c:pt>
                <c:pt idx="9">
                  <c:v>1.04230122398</c:v>
                </c:pt>
                <c:pt idx="10">
                  <c:v>3.02422435677</c:v>
                </c:pt>
                <c:pt idx="11">
                  <c:v>0.878525121628</c:v>
                </c:pt>
                <c:pt idx="12">
                  <c:v>0.824759982055</c:v>
                </c:pt>
                <c:pt idx="13">
                  <c:v>1.89643294157</c:v>
                </c:pt>
                <c:pt idx="14">
                  <c:v>0.939525808656</c:v>
                </c:pt>
                <c:pt idx="15">
                  <c:v>0.0637895934407</c:v>
                </c:pt>
                <c:pt idx="16">
                  <c:v>2.31622968871</c:v>
                </c:pt>
                <c:pt idx="17">
                  <c:v>1.62214453383</c:v>
                </c:pt>
                <c:pt idx="18">
                  <c:v>0.109541749718</c:v>
                </c:pt>
                <c:pt idx="19">
                  <c:v>0.0847027615493</c:v>
                </c:pt>
                <c:pt idx="20">
                  <c:v>0.305101628081</c:v>
                </c:pt>
                <c:pt idx="21">
                  <c:v>0.381363101564</c:v>
                </c:pt>
                <c:pt idx="22">
                  <c:v>1.19692630555</c:v>
                </c:pt>
                <c:pt idx="23">
                  <c:v>0.371105285044</c:v>
                </c:pt>
                <c:pt idx="24">
                  <c:v>0.343093984838</c:v>
                </c:pt>
                <c:pt idx="25">
                  <c:v>2.045418313719999</c:v>
                </c:pt>
                <c:pt idx="26">
                  <c:v>0.764649525295</c:v>
                </c:pt>
                <c:pt idx="27">
                  <c:v>1.44504739374</c:v>
                </c:pt>
                <c:pt idx="28">
                  <c:v>1.07243994849</c:v>
                </c:pt>
                <c:pt idx="29">
                  <c:v>0.974593308966</c:v>
                </c:pt>
                <c:pt idx="30">
                  <c:v>1.5294974902</c:v>
                </c:pt>
                <c:pt idx="31">
                  <c:v>1.52585444502</c:v>
                </c:pt>
                <c:pt idx="32">
                  <c:v>1.66343528532</c:v>
                </c:pt>
                <c:pt idx="33">
                  <c:v>1.52250614573</c:v>
                </c:pt>
                <c:pt idx="34">
                  <c:v>1.5488807247</c:v>
                </c:pt>
                <c:pt idx="35">
                  <c:v>0.280349132346</c:v>
                </c:pt>
                <c:pt idx="36">
                  <c:v>0.949001152232</c:v>
                </c:pt>
                <c:pt idx="37">
                  <c:v>1.2439605659</c:v>
                </c:pt>
                <c:pt idx="38">
                  <c:v>1.60096822131</c:v>
                </c:pt>
                <c:pt idx="39">
                  <c:v>0.773795240501</c:v>
                </c:pt>
                <c:pt idx="40">
                  <c:v>0.984656522073</c:v>
                </c:pt>
                <c:pt idx="41">
                  <c:v>0.562134894402</c:v>
                </c:pt>
                <c:pt idx="42">
                  <c:v>0.967947926119</c:v>
                </c:pt>
                <c:pt idx="43">
                  <c:v>0.698329172554</c:v>
                </c:pt>
                <c:pt idx="44">
                  <c:v>0.791423983089</c:v>
                </c:pt>
                <c:pt idx="45">
                  <c:v>0.458254653156</c:v>
                </c:pt>
                <c:pt idx="46">
                  <c:v>0.68944028389</c:v>
                </c:pt>
                <c:pt idx="47">
                  <c:v>0.0</c:v>
                </c:pt>
                <c:pt idx="48">
                  <c:v>0.319793248375</c:v>
                </c:pt>
                <c:pt idx="49">
                  <c:v>0.693794917269</c:v>
                </c:pt>
                <c:pt idx="50">
                  <c:v>0.0</c:v>
                </c:pt>
                <c:pt idx="51">
                  <c:v>0.404537767494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0.247847139206</c:v>
                </c:pt>
                <c:pt idx="56">
                  <c:v>0.126495508214</c:v>
                </c:pt>
                <c:pt idx="57">
                  <c:v>0.298039744409</c:v>
                </c:pt>
                <c:pt idx="58">
                  <c:v>0.0</c:v>
                </c:pt>
                <c:pt idx="59">
                  <c:v>1.16212757845</c:v>
                </c:pt>
                <c:pt idx="60">
                  <c:v>2.78389969452</c:v>
                </c:pt>
                <c:pt idx="61">
                  <c:v>0.0</c:v>
                </c:pt>
                <c:pt idx="62">
                  <c:v>0.0</c:v>
                </c:pt>
                <c:pt idx="63">
                  <c:v>1.07191566195</c:v>
                </c:pt>
                <c:pt idx="64">
                  <c:v>1.85104938789</c:v>
                </c:pt>
                <c:pt idx="65">
                  <c:v>1.38820507589</c:v>
                </c:pt>
                <c:pt idx="66">
                  <c:v>1.9694868466</c:v>
                </c:pt>
                <c:pt idx="67">
                  <c:v>2.72869243713</c:v>
                </c:pt>
                <c:pt idx="68">
                  <c:v>0.87308798818</c:v>
                </c:pt>
                <c:pt idx="69">
                  <c:v>0.841175478704</c:v>
                </c:pt>
                <c:pt idx="70">
                  <c:v>0.0</c:v>
                </c:pt>
                <c:pt idx="71">
                  <c:v>0.414686454663</c:v>
                </c:pt>
                <c:pt idx="72">
                  <c:v>2.35040800755</c:v>
                </c:pt>
                <c:pt idx="73">
                  <c:v>2.07115550674</c:v>
                </c:pt>
                <c:pt idx="74">
                  <c:v>0.0</c:v>
                </c:pt>
                <c:pt idx="75">
                  <c:v>0.0940530631062</c:v>
                </c:pt>
                <c:pt idx="76">
                  <c:v>0.748017133857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0.356770286197</c:v>
                </c:pt>
                <c:pt idx="82">
                  <c:v>0.0428873921644</c:v>
                </c:pt>
                <c:pt idx="83">
                  <c:v>0.0</c:v>
                </c:pt>
                <c:pt idx="84">
                  <c:v>0.759649195979</c:v>
                </c:pt>
                <c:pt idx="85">
                  <c:v>1.87008397351</c:v>
                </c:pt>
                <c:pt idx="86">
                  <c:v>0.344802889828</c:v>
                </c:pt>
                <c:pt idx="87">
                  <c:v>0.699623585069</c:v>
                </c:pt>
                <c:pt idx="88">
                  <c:v>9.00344888872</c:v>
                </c:pt>
                <c:pt idx="89">
                  <c:v>0.0</c:v>
                </c:pt>
                <c:pt idx="90">
                  <c:v>0.11741965938</c:v>
                </c:pt>
                <c:pt idx="91">
                  <c:v>0.0</c:v>
                </c:pt>
                <c:pt idx="92">
                  <c:v>4.67366746254</c:v>
                </c:pt>
                <c:pt idx="93">
                  <c:v>2.10153109192</c:v>
                </c:pt>
                <c:pt idx="94">
                  <c:v>2.00595956984</c:v>
                </c:pt>
                <c:pt idx="95">
                  <c:v>2.26474532175</c:v>
                </c:pt>
                <c:pt idx="96">
                  <c:v>1.63152144641</c:v>
                </c:pt>
                <c:pt idx="97">
                  <c:v>2.30331185541</c:v>
                </c:pt>
                <c:pt idx="98">
                  <c:v>1.70461060583</c:v>
                </c:pt>
                <c:pt idx="99">
                  <c:v>7.04034010896</c:v>
                </c:pt>
                <c:pt idx="100">
                  <c:v>5.62381948547</c:v>
                </c:pt>
                <c:pt idx="101">
                  <c:v>1.83911858752</c:v>
                </c:pt>
                <c:pt idx="102">
                  <c:v>0.224958909176</c:v>
                </c:pt>
                <c:pt idx="103">
                  <c:v>3.69124797758</c:v>
                </c:pt>
                <c:pt idx="104">
                  <c:v>1.05081320006</c:v>
                </c:pt>
                <c:pt idx="105">
                  <c:v>1.04591067149</c:v>
                </c:pt>
                <c:pt idx="106">
                  <c:v>0.459157179693</c:v>
                </c:pt>
                <c:pt idx="107">
                  <c:v>0.483338153345</c:v>
                </c:pt>
                <c:pt idx="108">
                  <c:v>1.66257899826</c:v>
                </c:pt>
                <c:pt idx="109">
                  <c:v>1.67527194191</c:v>
                </c:pt>
                <c:pt idx="110">
                  <c:v>2.837065343149999</c:v>
                </c:pt>
                <c:pt idx="111">
                  <c:v>10.135790858</c:v>
                </c:pt>
                <c:pt idx="112">
                  <c:v>4.10472668328</c:v>
                </c:pt>
                <c:pt idx="113">
                  <c:v>2.50080720137</c:v>
                </c:pt>
                <c:pt idx="114">
                  <c:v>2.70162523571</c:v>
                </c:pt>
                <c:pt idx="115">
                  <c:v>1.56791864811</c:v>
                </c:pt>
                <c:pt idx="116">
                  <c:v>7.98477821211</c:v>
                </c:pt>
                <c:pt idx="117">
                  <c:v>0.573699435931</c:v>
                </c:pt>
                <c:pt idx="118">
                  <c:v>2.71719575564</c:v>
                </c:pt>
                <c:pt idx="119">
                  <c:v>1.26098053786</c:v>
                </c:pt>
                <c:pt idx="120">
                  <c:v>0.331623267922</c:v>
                </c:pt>
                <c:pt idx="121">
                  <c:v>1.52686409053</c:v>
                </c:pt>
                <c:pt idx="122">
                  <c:v>0.0</c:v>
                </c:pt>
                <c:pt idx="123">
                  <c:v>0.0</c:v>
                </c:pt>
                <c:pt idx="124">
                  <c:v>0.450800893646</c:v>
                </c:pt>
                <c:pt idx="125">
                  <c:v>0.682427310735</c:v>
                </c:pt>
                <c:pt idx="126">
                  <c:v>1.95138606374</c:v>
                </c:pt>
                <c:pt idx="127">
                  <c:v>2.90898784773</c:v>
                </c:pt>
              </c:numCache>
            </c:numRef>
          </c:val>
        </c:ser>
        <c:ser>
          <c:idx val="4"/>
          <c:order val="3"/>
          <c:tx>
            <c:strRef>
              <c:f>'OpenOffice Second Query Data'!$E$1</c:f>
              <c:strCache>
                <c:ptCount val="1"/>
                <c:pt idx="0">
                  <c:v>Pre-prune</c:v>
                </c:pt>
              </c:strCache>
            </c:strRef>
          </c:tx>
          <c:spPr>
            <a:solidFill>
              <a:srgbClr val="E0F3F8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Data'!$E$2:$E$129</c:f>
              <c:numCache>
                <c:formatCode>General</c:formatCode>
                <c:ptCount val="128"/>
                <c:pt idx="0">
                  <c:v>0.0</c:v>
                </c:pt>
                <c:pt idx="1">
                  <c:v>0.235</c:v>
                </c:pt>
                <c:pt idx="2">
                  <c:v>0.186</c:v>
                </c:pt>
                <c:pt idx="3">
                  <c:v>0.01</c:v>
                </c:pt>
                <c:pt idx="4">
                  <c:v>0.003</c:v>
                </c:pt>
                <c:pt idx="5">
                  <c:v>0.012</c:v>
                </c:pt>
                <c:pt idx="6">
                  <c:v>0.097</c:v>
                </c:pt>
                <c:pt idx="7">
                  <c:v>0.004</c:v>
                </c:pt>
                <c:pt idx="8">
                  <c:v>0.12</c:v>
                </c:pt>
                <c:pt idx="9">
                  <c:v>0.009</c:v>
                </c:pt>
                <c:pt idx="10">
                  <c:v>0.005</c:v>
                </c:pt>
                <c:pt idx="11">
                  <c:v>0.08</c:v>
                </c:pt>
                <c:pt idx="12">
                  <c:v>0.1</c:v>
                </c:pt>
                <c:pt idx="13">
                  <c:v>0.023</c:v>
                </c:pt>
                <c:pt idx="14">
                  <c:v>0.006</c:v>
                </c:pt>
                <c:pt idx="15">
                  <c:v>0.005</c:v>
                </c:pt>
                <c:pt idx="16">
                  <c:v>0.002</c:v>
                </c:pt>
                <c:pt idx="17">
                  <c:v>0.003</c:v>
                </c:pt>
                <c:pt idx="18">
                  <c:v>0.004</c:v>
                </c:pt>
                <c:pt idx="19">
                  <c:v>0.001</c:v>
                </c:pt>
                <c:pt idx="20">
                  <c:v>0.006</c:v>
                </c:pt>
                <c:pt idx="21">
                  <c:v>0.016</c:v>
                </c:pt>
                <c:pt idx="22">
                  <c:v>0.002</c:v>
                </c:pt>
                <c:pt idx="23">
                  <c:v>0.002</c:v>
                </c:pt>
                <c:pt idx="24">
                  <c:v>0.001</c:v>
                </c:pt>
                <c:pt idx="25">
                  <c:v>0.004</c:v>
                </c:pt>
                <c:pt idx="26">
                  <c:v>0.004</c:v>
                </c:pt>
                <c:pt idx="27">
                  <c:v>0.004</c:v>
                </c:pt>
                <c:pt idx="28">
                  <c:v>0.003</c:v>
                </c:pt>
                <c:pt idx="29">
                  <c:v>0.004</c:v>
                </c:pt>
                <c:pt idx="30">
                  <c:v>0.004</c:v>
                </c:pt>
                <c:pt idx="31">
                  <c:v>0.004</c:v>
                </c:pt>
                <c:pt idx="32">
                  <c:v>0.005</c:v>
                </c:pt>
                <c:pt idx="33">
                  <c:v>0.004</c:v>
                </c:pt>
                <c:pt idx="34">
                  <c:v>0.005</c:v>
                </c:pt>
                <c:pt idx="35">
                  <c:v>0.002</c:v>
                </c:pt>
                <c:pt idx="36">
                  <c:v>0.002</c:v>
                </c:pt>
                <c:pt idx="37">
                  <c:v>0.004</c:v>
                </c:pt>
                <c:pt idx="38">
                  <c:v>0.004</c:v>
                </c:pt>
                <c:pt idx="39">
                  <c:v>0.002</c:v>
                </c:pt>
                <c:pt idx="40">
                  <c:v>0.004</c:v>
                </c:pt>
                <c:pt idx="41">
                  <c:v>0.004</c:v>
                </c:pt>
                <c:pt idx="42">
                  <c:v>0.002</c:v>
                </c:pt>
                <c:pt idx="43">
                  <c:v>0.001</c:v>
                </c:pt>
                <c:pt idx="44">
                  <c:v>0.003</c:v>
                </c:pt>
                <c:pt idx="45">
                  <c:v>0.003</c:v>
                </c:pt>
                <c:pt idx="46">
                  <c:v>0.005</c:v>
                </c:pt>
                <c:pt idx="47">
                  <c:v>0.002</c:v>
                </c:pt>
                <c:pt idx="48">
                  <c:v>0.04</c:v>
                </c:pt>
                <c:pt idx="49">
                  <c:v>0.003</c:v>
                </c:pt>
                <c:pt idx="50">
                  <c:v>0.0</c:v>
                </c:pt>
                <c:pt idx="51">
                  <c:v>0.004</c:v>
                </c:pt>
                <c:pt idx="52">
                  <c:v>0.004</c:v>
                </c:pt>
                <c:pt idx="53">
                  <c:v>0.008</c:v>
                </c:pt>
                <c:pt idx="54">
                  <c:v>0.01</c:v>
                </c:pt>
                <c:pt idx="55">
                  <c:v>0.005</c:v>
                </c:pt>
                <c:pt idx="56">
                  <c:v>0.014</c:v>
                </c:pt>
                <c:pt idx="57">
                  <c:v>0.013</c:v>
                </c:pt>
                <c:pt idx="58">
                  <c:v>0.002</c:v>
                </c:pt>
                <c:pt idx="59">
                  <c:v>0.04</c:v>
                </c:pt>
                <c:pt idx="60">
                  <c:v>0.019</c:v>
                </c:pt>
                <c:pt idx="61">
                  <c:v>0.004</c:v>
                </c:pt>
                <c:pt idx="62">
                  <c:v>0.004</c:v>
                </c:pt>
                <c:pt idx="63">
                  <c:v>0.046</c:v>
                </c:pt>
                <c:pt idx="64">
                  <c:v>0.003</c:v>
                </c:pt>
                <c:pt idx="65">
                  <c:v>0.013</c:v>
                </c:pt>
                <c:pt idx="66">
                  <c:v>0.03</c:v>
                </c:pt>
                <c:pt idx="67">
                  <c:v>0.003</c:v>
                </c:pt>
                <c:pt idx="68">
                  <c:v>0.002</c:v>
                </c:pt>
                <c:pt idx="69">
                  <c:v>0.026</c:v>
                </c:pt>
                <c:pt idx="70">
                  <c:v>0.002</c:v>
                </c:pt>
                <c:pt idx="71">
                  <c:v>0.061</c:v>
                </c:pt>
                <c:pt idx="72">
                  <c:v>0.003</c:v>
                </c:pt>
                <c:pt idx="73">
                  <c:v>0.002</c:v>
                </c:pt>
                <c:pt idx="74">
                  <c:v>0.001</c:v>
                </c:pt>
                <c:pt idx="75">
                  <c:v>0.003</c:v>
                </c:pt>
                <c:pt idx="76">
                  <c:v>0.002</c:v>
                </c:pt>
                <c:pt idx="77">
                  <c:v>0.004</c:v>
                </c:pt>
                <c:pt idx="78">
                  <c:v>0.002</c:v>
                </c:pt>
                <c:pt idx="79">
                  <c:v>0.042</c:v>
                </c:pt>
                <c:pt idx="80">
                  <c:v>0.001</c:v>
                </c:pt>
                <c:pt idx="81">
                  <c:v>0.001</c:v>
                </c:pt>
                <c:pt idx="82">
                  <c:v>0.006</c:v>
                </c:pt>
                <c:pt idx="83">
                  <c:v>0.053</c:v>
                </c:pt>
                <c:pt idx="84">
                  <c:v>0.012</c:v>
                </c:pt>
                <c:pt idx="85">
                  <c:v>0.002</c:v>
                </c:pt>
                <c:pt idx="86">
                  <c:v>0.004</c:v>
                </c:pt>
                <c:pt idx="87">
                  <c:v>0.002</c:v>
                </c:pt>
                <c:pt idx="88">
                  <c:v>0.003</c:v>
                </c:pt>
                <c:pt idx="89">
                  <c:v>0.002</c:v>
                </c:pt>
                <c:pt idx="90">
                  <c:v>0.011</c:v>
                </c:pt>
                <c:pt idx="91">
                  <c:v>0.004</c:v>
                </c:pt>
                <c:pt idx="92">
                  <c:v>0.25</c:v>
                </c:pt>
                <c:pt idx="93">
                  <c:v>0.217</c:v>
                </c:pt>
                <c:pt idx="94">
                  <c:v>0.221</c:v>
                </c:pt>
                <c:pt idx="95">
                  <c:v>0.077</c:v>
                </c:pt>
                <c:pt idx="96">
                  <c:v>0.086</c:v>
                </c:pt>
                <c:pt idx="97">
                  <c:v>0.1</c:v>
                </c:pt>
                <c:pt idx="98">
                  <c:v>0.072</c:v>
                </c:pt>
                <c:pt idx="99">
                  <c:v>0.207</c:v>
                </c:pt>
                <c:pt idx="100">
                  <c:v>0.395</c:v>
                </c:pt>
                <c:pt idx="101">
                  <c:v>0.125</c:v>
                </c:pt>
                <c:pt idx="102">
                  <c:v>0.025</c:v>
                </c:pt>
                <c:pt idx="103">
                  <c:v>0.108</c:v>
                </c:pt>
                <c:pt idx="104">
                  <c:v>0.007</c:v>
                </c:pt>
                <c:pt idx="105">
                  <c:v>0.007</c:v>
                </c:pt>
                <c:pt idx="106">
                  <c:v>0.052</c:v>
                </c:pt>
                <c:pt idx="107">
                  <c:v>0.053</c:v>
                </c:pt>
                <c:pt idx="108">
                  <c:v>0.035</c:v>
                </c:pt>
                <c:pt idx="109">
                  <c:v>0.068</c:v>
                </c:pt>
                <c:pt idx="110">
                  <c:v>0.011</c:v>
                </c:pt>
                <c:pt idx="111">
                  <c:v>0.212</c:v>
                </c:pt>
                <c:pt idx="112">
                  <c:v>0.13</c:v>
                </c:pt>
                <c:pt idx="113">
                  <c:v>0.081</c:v>
                </c:pt>
                <c:pt idx="114">
                  <c:v>0.066</c:v>
                </c:pt>
                <c:pt idx="115">
                  <c:v>0.012</c:v>
                </c:pt>
                <c:pt idx="116">
                  <c:v>0.238</c:v>
                </c:pt>
                <c:pt idx="117">
                  <c:v>0.003</c:v>
                </c:pt>
                <c:pt idx="118">
                  <c:v>0.129</c:v>
                </c:pt>
                <c:pt idx="119">
                  <c:v>0.002</c:v>
                </c:pt>
                <c:pt idx="120">
                  <c:v>0.002</c:v>
                </c:pt>
                <c:pt idx="121">
                  <c:v>0.072</c:v>
                </c:pt>
                <c:pt idx="122">
                  <c:v>0.039</c:v>
                </c:pt>
                <c:pt idx="123">
                  <c:v>0.014</c:v>
                </c:pt>
                <c:pt idx="124">
                  <c:v>0.004</c:v>
                </c:pt>
                <c:pt idx="125">
                  <c:v>0.001</c:v>
                </c:pt>
                <c:pt idx="126">
                  <c:v>0.007</c:v>
                </c:pt>
                <c:pt idx="127">
                  <c:v>0.002</c:v>
                </c:pt>
              </c:numCache>
            </c:numRef>
          </c:val>
        </c:ser>
        <c:ser>
          <c:idx val="5"/>
          <c:order val="4"/>
          <c:tx>
            <c:strRef>
              <c:f>'OpenOffice Second Query Data'!$F$1</c:f>
              <c:strCache>
                <c:ptCount val="1"/>
                <c:pt idx="0">
                  <c:v>Forward Pass</c:v>
                </c:pt>
              </c:strCache>
            </c:strRef>
          </c:tx>
          <c:spPr>
            <a:solidFill>
              <a:srgbClr val="A1CFE3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Data'!$F$2:$F$129</c:f>
              <c:numCache>
                <c:formatCode>General</c:formatCode>
                <c:ptCount val="128"/>
                <c:pt idx="0">
                  <c:v>0.008</c:v>
                </c:pt>
                <c:pt idx="1">
                  <c:v>0.081</c:v>
                </c:pt>
                <c:pt idx="2">
                  <c:v>0.431</c:v>
                </c:pt>
                <c:pt idx="3">
                  <c:v>0.867</c:v>
                </c:pt>
                <c:pt idx="4">
                  <c:v>0.815</c:v>
                </c:pt>
                <c:pt idx="5">
                  <c:v>1.152</c:v>
                </c:pt>
                <c:pt idx="6">
                  <c:v>0.047</c:v>
                </c:pt>
                <c:pt idx="7">
                  <c:v>1.823</c:v>
                </c:pt>
                <c:pt idx="8">
                  <c:v>1.616</c:v>
                </c:pt>
                <c:pt idx="9">
                  <c:v>0.627</c:v>
                </c:pt>
                <c:pt idx="10">
                  <c:v>1.234</c:v>
                </c:pt>
                <c:pt idx="11">
                  <c:v>0.045</c:v>
                </c:pt>
                <c:pt idx="12">
                  <c:v>0.353</c:v>
                </c:pt>
                <c:pt idx="13">
                  <c:v>2.494</c:v>
                </c:pt>
                <c:pt idx="14">
                  <c:v>0.025</c:v>
                </c:pt>
                <c:pt idx="15">
                  <c:v>3.127</c:v>
                </c:pt>
                <c:pt idx="16">
                  <c:v>3.922</c:v>
                </c:pt>
                <c:pt idx="17">
                  <c:v>3.533</c:v>
                </c:pt>
                <c:pt idx="18">
                  <c:v>3.774</c:v>
                </c:pt>
                <c:pt idx="19">
                  <c:v>3.669</c:v>
                </c:pt>
                <c:pt idx="20">
                  <c:v>3.866</c:v>
                </c:pt>
                <c:pt idx="21">
                  <c:v>4.214</c:v>
                </c:pt>
                <c:pt idx="22">
                  <c:v>3.644</c:v>
                </c:pt>
                <c:pt idx="23">
                  <c:v>3.868</c:v>
                </c:pt>
                <c:pt idx="24">
                  <c:v>3.228</c:v>
                </c:pt>
                <c:pt idx="25">
                  <c:v>3.993</c:v>
                </c:pt>
                <c:pt idx="26">
                  <c:v>4.209</c:v>
                </c:pt>
                <c:pt idx="27">
                  <c:v>3.971</c:v>
                </c:pt>
                <c:pt idx="28">
                  <c:v>3.565</c:v>
                </c:pt>
                <c:pt idx="29">
                  <c:v>3.551</c:v>
                </c:pt>
                <c:pt idx="30">
                  <c:v>4.019</c:v>
                </c:pt>
                <c:pt idx="31">
                  <c:v>3.619</c:v>
                </c:pt>
                <c:pt idx="32">
                  <c:v>3.467</c:v>
                </c:pt>
                <c:pt idx="33">
                  <c:v>3.233</c:v>
                </c:pt>
                <c:pt idx="34">
                  <c:v>3.735</c:v>
                </c:pt>
                <c:pt idx="35">
                  <c:v>3.468</c:v>
                </c:pt>
                <c:pt idx="36">
                  <c:v>3.747</c:v>
                </c:pt>
                <c:pt idx="37">
                  <c:v>3.503</c:v>
                </c:pt>
                <c:pt idx="38">
                  <c:v>3.624</c:v>
                </c:pt>
                <c:pt idx="39">
                  <c:v>3.596</c:v>
                </c:pt>
                <c:pt idx="40">
                  <c:v>2.961</c:v>
                </c:pt>
                <c:pt idx="41">
                  <c:v>3.858999999999999</c:v>
                </c:pt>
                <c:pt idx="42">
                  <c:v>4.405</c:v>
                </c:pt>
                <c:pt idx="43">
                  <c:v>3.485</c:v>
                </c:pt>
                <c:pt idx="44">
                  <c:v>3.577</c:v>
                </c:pt>
                <c:pt idx="45">
                  <c:v>3.964</c:v>
                </c:pt>
                <c:pt idx="46">
                  <c:v>3.448</c:v>
                </c:pt>
                <c:pt idx="47">
                  <c:v>3.591</c:v>
                </c:pt>
                <c:pt idx="48">
                  <c:v>3.471</c:v>
                </c:pt>
                <c:pt idx="49">
                  <c:v>2.461</c:v>
                </c:pt>
                <c:pt idx="50">
                  <c:v>3.66</c:v>
                </c:pt>
                <c:pt idx="51">
                  <c:v>2.291</c:v>
                </c:pt>
                <c:pt idx="52">
                  <c:v>4.329</c:v>
                </c:pt>
                <c:pt idx="53">
                  <c:v>4.446</c:v>
                </c:pt>
                <c:pt idx="54">
                  <c:v>4.834</c:v>
                </c:pt>
                <c:pt idx="55">
                  <c:v>3.458</c:v>
                </c:pt>
                <c:pt idx="56">
                  <c:v>3.796</c:v>
                </c:pt>
                <c:pt idx="57">
                  <c:v>4.593</c:v>
                </c:pt>
                <c:pt idx="58">
                  <c:v>3.84</c:v>
                </c:pt>
                <c:pt idx="59">
                  <c:v>2.424</c:v>
                </c:pt>
                <c:pt idx="60">
                  <c:v>1.688</c:v>
                </c:pt>
                <c:pt idx="61">
                  <c:v>3.782</c:v>
                </c:pt>
                <c:pt idx="62">
                  <c:v>3.915</c:v>
                </c:pt>
                <c:pt idx="63">
                  <c:v>3.318</c:v>
                </c:pt>
                <c:pt idx="64">
                  <c:v>3.357</c:v>
                </c:pt>
                <c:pt idx="65">
                  <c:v>3.594</c:v>
                </c:pt>
                <c:pt idx="66">
                  <c:v>2.649</c:v>
                </c:pt>
                <c:pt idx="67">
                  <c:v>2.810999999999999</c:v>
                </c:pt>
                <c:pt idx="68">
                  <c:v>3.565</c:v>
                </c:pt>
                <c:pt idx="69">
                  <c:v>3.687</c:v>
                </c:pt>
                <c:pt idx="70">
                  <c:v>3.818</c:v>
                </c:pt>
                <c:pt idx="71">
                  <c:v>4.193</c:v>
                </c:pt>
                <c:pt idx="72">
                  <c:v>2.830999999999999</c:v>
                </c:pt>
                <c:pt idx="73">
                  <c:v>3.67</c:v>
                </c:pt>
                <c:pt idx="74">
                  <c:v>4.111</c:v>
                </c:pt>
                <c:pt idx="75">
                  <c:v>3.335999999999998</c:v>
                </c:pt>
                <c:pt idx="76">
                  <c:v>3.034</c:v>
                </c:pt>
                <c:pt idx="77">
                  <c:v>4.667999999999965</c:v>
                </c:pt>
                <c:pt idx="78">
                  <c:v>3.224</c:v>
                </c:pt>
                <c:pt idx="79">
                  <c:v>3.791</c:v>
                </c:pt>
                <c:pt idx="80">
                  <c:v>3.891999999999999</c:v>
                </c:pt>
                <c:pt idx="81">
                  <c:v>4.235</c:v>
                </c:pt>
                <c:pt idx="82">
                  <c:v>3.562</c:v>
                </c:pt>
                <c:pt idx="83">
                  <c:v>3.56</c:v>
                </c:pt>
                <c:pt idx="84">
                  <c:v>3.681</c:v>
                </c:pt>
                <c:pt idx="85">
                  <c:v>4.768</c:v>
                </c:pt>
                <c:pt idx="86">
                  <c:v>3.748</c:v>
                </c:pt>
                <c:pt idx="87">
                  <c:v>2.874</c:v>
                </c:pt>
                <c:pt idx="88">
                  <c:v>0.023</c:v>
                </c:pt>
                <c:pt idx="89">
                  <c:v>4.611</c:v>
                </c:pt>
                <c:pt idx="90">
                  <c:v>4.408</c:v>
                </c:pt>
                <c:pt idx="91">
                  <c:v>4.482</c:v>
                </c:pt>
                <c:pt idx="92">
                  <c:v>3.638</c:v>
                </c:pt>
                <c:pt idx="93">
                  <c:v>3.5</c:v>
                </c:pt>
                <c:pt idx="94">
                  <c:v>3.257</c:v>
                </c:pt>
                <c:pt idx="95">
                  <c:v>4.143999999999997</c:v>
                </c:pt>
                <c:pt idx="96">
                  <c:v>3.848</c:v>
                </c:pt>
                <c:pt idx="97">
                  <c:v>4.161</c:v>
                </c:pt>
                <c:pt idx="98">
                  <c:v>3.013</c:v>
                </c:pt>
                <c:pt idx="99">
                  <c:v>1.958</c:v>
                </c:pt>
                <c:pt idx="100">
                  <c:v>2.947</c:v>
                </c:pt>
                <c:pt idx="101">
                  <c:v>3.004</c:v>
                </c:pt>
                <c:pt idx="102">
                  <c:v>4.351999999999998</c:v>
                </c:pt>
                <c:pt idx="103">
                  <c:v>3.226</c:v>
                </c:pt>
                <c:pt idx="104">
                  <c:v>3.722</c:v>
                </c:pt>
                <c:pt idx="105">
                  <c:v>3.669</c:v>
                </c:pt>
                <c:pt idx="106">
                  <c:v>3.754</c:v>
                </c:pt>
                <c:pt idx="107">
                  <c:v>3.68</c:v>
                </c:pt>
                <c:pt idx="108">
                  <c:v>3.104</c:v>
                </c:pt>
                <c:pt idx="109">
                  <c:v>3.704</c:v>
                </c:pt>
                <c:pt idx="110">
                  <c:v>3.578</c:v>
                </c:pt>
                <c:pt idx="111">
                  <c:v>0.952</c:v>
                </c:pt>
                <c:pt idx="112">
                  <c:v>3.443</c:v>
                </c:pt>
                <c:pt idx="113">
                  <c:v>3.509</c:v>
                </c:pt>
                <c:pt idx="114">
                  <c:v>2.76</c:v>
                </c:pt>
                <c:pt idx="115">
                  <c:v>3.768</c:v>
                </c:pt>
                <c:pt idx="116">
                  <c:v>2.814999999999999</c:v>
                </c:pt>
                <c:pt idx="117">
                  <c:v>3.7</c:v>
                </c:pt>
                <c:pt idx="118">
                  <c:v>3.795</c:v>
                </c:pt>
                <c:pt idx="119">
                  <c:v>3.171</c:v>
                </c:pt>
                <c:pt idx="120">
                  <c:v>2.391999999999999</c:v>
                </c:pt>
                <c:pt idx="121">
                  <c:v>4.343999999999998</c:v>
                </c:pt>
                <c:pt idx="122">
                  <c:v>5.305</c:v>
                </c:pt>
                <c:pt idx="123">
                  <c:v>4.395</c:v>
                </c:pt>
                <c:pt idx="124">
                  <c:v>4.373</c:v>
                </c:pt>
                <c:pt idx="125">
                  <c:v>3.617</c:v>
                </c:pt>
                <c:pt idx="126">
                  <c:v>1.922</c:v>
                </c:pt>
                <c:pt idx="127">
                  <c:v>2.431999999999999</c:v>
                </c:pt>
              </c:numCache>
            </c:numRef>
          </c:val>
        </c:ser>
        <c:ser>
          <c:idx val="6"/>
          <c:order val="5"/>
          <c:tx>
            <c:strRef>
              <c:f>'OpenOffice Second Query Data'!$G$1</c:f>
              <c:strCache>
                <c:ptCount val="1"/>
                <c:pt idx="0">
                  <c:v>Prune</c:v>
                </c:pt>
              </c:strCache>
            </c:strRef>
          </c:tx>
          <c:spPr>
            <a:solidFill>
              <a:srgbClr val="5585C4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Data'!$G$2:$G$129</c:f>
              <c:numCache>
                <c:formatCode>General</c:formatCode>
                <c:ptCount val="12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0.002</c:v>
                </c:pt>
                <c:pt idx="13">
                  <c:v>0.002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0.001</c:v>
                </c:pt>
                <c:pt idx="54">
                  <c:v>0.002</c:v>
                </c:pt>
                <c:pt idx="55">
                  <c:v>0.0</c:v>
                </c:pt>
                <c:pt idx="56">
                  <c:v>0.003</c:v>
                </c:pt>
                <c:pt idx="57">
                  <c:v>0.003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0.009</c:v>
                </c:pt>
                <c:pt idx="64">
                  <c:v>0.0</c:v>
                </c:pt>
                <c:pt idx="65">
                  <c:v>0.001</c:v>
                </c:pt>
                <c:pt idx="66">
                  <c:v>0.008</c:v>
                </c:pt>
                <c:pt idx="67">
                  <c:v>0.0</c:v>
                </c:pt>
                <c:pt idx="68">
                  <c:v>0.0</c:v>
                </c:pt>
                <c:pt idx="69">
                  <c:v>0.003</c:v>
                </c:pt>
                <c:pt idx="70">
                  <c:v>0.0</c:v>
                </c:pt>
                <c:pt idx="71">
                  <c:v>0.012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0.002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0.001</c:v>
                </c:pt>
                <c:pt idx="91">
                  <c:v>0.0</c:v>
                </c:pt>
                <c:pt idx="92">
                  <c:v>0.027</c:v>
                </c:pt>
                <c:pt idx="93">
                  <c:v>0.055</c:v>
                </c:pt>
                <c:pt idx="94">
                  <c:v>0.06</c:v>
                </c:pt>
                <c:pt idx="95">
                  <c:v>0.0</c:v>
                </c:pt>
                <c:pt idx="96">
                  <c:v>0.011</c:v>
                </c:pt>
                <c:pt idx="97">
                  <c:v>0.002</c:v>
                </c:pt>
                <c:pt idx="98">
                  <c:v>0.0</c:v>
                </c:pt>
                <c:pt idx="99">
                  <c:v>0.0</c:v>
                </c:pt>
                <c:pt idx="100">
                  <c:v>0.046</c:v>
                </c:pt>
                <c:pt idx="101">
                  <c:v>0.018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0.005</c:v>
                </c:pt>
                <c:pt idx="107">
                  <c:v>0.005</c:v>
                </c:pt>
                <c:pt idx="108">
                  <c:v>0.001</c:v>
                </c:pt>
                <c:pt idx="109">
                  <c:v>0.0</c:v>
                </c:pt>
                <c:pt idx="110">
                  <c:v>0.0</c:v>
                </c:pt>
                <c:pt idx="111">
                  <c:v>0.009</c:v>
                </c:pt>
                <c:pt idx="112">
                  <c:v>0.001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0.015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0.002</c:v>
                </c:pt>
                <c:pt idx="122">
                  <c:v>0.0</c:v>
                </c:pt>
                <c:pt idx="123">
                  <c:v>0.002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ser>
          <c:idx val="7"/>
          <c:order val="6"/>
          <c:tx>
            <c:strRef>
              <c:f>'OpenOffice Second Query Data'!$H$1</c:f>
              <c:strCache>
                <c:ptCount val="1"/>
                <c:pt idx="0">
                  <c:v>Backward Pass</c:v>
                </c:pt>
              </c:strCache>
            </c:strRef>
          </c:tx>
          <c:spPr>
            <a:solidFill>
              <a:srgbClr val="8B8FDA"/>
            </a:solidFill>
            <a:ln>
              <a:noFill/>
            </a:ln>
            <a:effectLst/>
          </c:spPr>
          <c:invertIfNegative val="0"/>
          <c:cat>
            <c:numRef>
              <c:f>'OpenOffice Second Query Data'!$A$2:$A$129</c:f>
              <c:numCache>
                <c:formatCode>General</c:formatCode>
                <c:ptCount val="12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</c:numCache>
            </c:numRef>
          </c:cat>
          <c:val>
            <c:numRef>
              <c:f>'OpenOffice Second Query Data'!$H$2:$H$129</c:f>
              <c:numCache>
                <c:formatCode>General</c:formatCode>
                <c:ptCount val="128"/>
                <c:pt idx="0">
                  <c:v>5.638</c:v>
                </c:pt>
                <c:pt idx="1">
                  <c:v>5.053999999999998</c:v>
                </c:pt>
                <c:pt idx="2">
                  <c:v>5.053999999999998</c:v>
                </c:pt>
                <c:pt idx="3">
                  <c:v>5.053</c:v>
                </c:pt>
                <c:pt idx="4">
                  <c:v>5.052</c:v>
                </c:pt>
                <c:pt idx="5">
                  <c:v>5.052</c:v>
                </c:pt>
                <c:pt idx="6">
                  <c:v>4.308</c:v>
                </c:pt>
                <c:pt idx="7">
                  <c:v>4.308</c:v>
                </c:pt>
                <c:pt idx="8">
                  <c:v>4.306</c:v>
                </c:pt>
                <c:pt idx="9">
                  <c:v>4.303999999999998</c:v>
                </c:pt>
                <c:pt idx="10">
                  <c:v>4.305</c:v>
                </c:pt>
                <c:pt idx="11">
                  <c:v>4.015</c:v>
                </c:pt>
                <c:pt idx="12">
                  <c:v>4.011</c:v>
                </c:pt>
                <c:pt idx="13">
                  <c:v>4.011</c:v>
                </c:pt>
                <c:pt idx="14">
                  <c:v>1.292</c:v>
                </c:pt>
                <c:pt idx="15">
                  <c:v>1.291</c:v>
                </c:pt>
                <c:pt idx="16">
                  <c:v>1.288</c:v>
                </c:pt>
                <c:pt idx="17">
                  <c:v>1.288</c:v>
                </c:pt>
                <c:pt idx="18">
                  <c:v>1.289</c:v>
                </c:pt>
                <c:pt idx="19">
                  <c:v>1.288</c:v>
                </c:pt>
                <c:pt idx="20">
                  <c:v>1.289</c:v>
                </c:pt>
                <c:pt idx="21">
                  <c:v>1.289</c:v>
                </c:pt>
                <c:pt idx="22">
                  <c:v>1.288</c:v>
                </c:pt>
                <c:pt idx="23">
                  <c:v>1.287</c:v>
                </c:pt>
                <c:pt idx="24">
                  <c:v>1.287</c:v>
                </c:pt>
                <c:pt idx="25">
                  <c:v>1.287</c:v>
                </c:pt>
                <c:pt idx="26">
                  <c:v>1.286</c:v>
                </c:pt>
                <c:pt idx="27">
                  <c:v>1.286</c:v>
                </c:pt>
                <c:pt idx="28">
                  <c:v>1.285</c:v>
                </c:pt>
                <c:pt idx="29">
                  <c:v>1.284</c:v>
                </c:pt>
                <c:pt idx="30">
                  <c:v>1.284</c:v>
                </c:pt>
                <c:pt idx="31">
                  <c:v>1.284</c:v>
                </c:pt>
                <c:pt idx="32">
                  <c:v>1.283</c:v>
                </c:pt>
                <c:pt idx="33">
                  <c:v>1.282</c:v>
                </c:pt>
                <c:pt idx="34">
                  <c:v>1.28</c:v>
                </c:pt>
                <c:pt idx="35">
                  <c:v>1.281</c:v>
                </c:pt>
                <c:pt idx="36">
                  <c:v>1.28</c:v>
                </c:pt>
                <c:pt idx="37">
                  <c:v>1.28</c:v>
                </c:pt>
                <c:pt idx="38">
                  <c:v>1.28</c:v>
                </c:pt>
                <c:pt idx="39">
                  <c:v>1.28</c:v>
                </c:pt>
                <c:pt idx="40">
                  <c:v>1.28</c:v>
                </c:pt>
                <c:pt idx="41">
                  <c:v>1.28</c:v>
                </c:pt>
                <c:pt idx="42">
                  <c:v>1.28</c:v>
                </c:pt>
                <c:pt idx="43">
                  <c:v>1.28</c:v>
                </c:pt>
                <c:pt idx="44">
                  <c:v>1.279</c:v>
                </c:pt>
                <c:pt idx="45">
                  <c:v>1.278</c:v>
                </c:pt>
                <c:pt idx="46">
                  <c:v>1.278</c:v>
                </c:pt>
                <c:pt idx="47">
                  <c:v>1.275</c:v>
                </c:pt>
                <c:pt idx="48">
                  <c:v>1.276</c:v>
                </c:pt>
                <c:pt idx="49">
                  <c:v>1.276</c:v>
                </c:pt>
                <c:pt idx="50">
                  <c:v>1.276</c:v>
                </c:pt>
                <c:pt idx="51">
                  <c:v>1.276</c:v>
                </c:pt>
                <c:pt idx="52">
                  <c:v>1.274</c:v>
                </c:pt>
                <c:pt idx="53">
                  <c:v>1.274</c:v>
                </c:pt>
                <c:pt idx="54">
                  <c:v>1.271</c:v>
                </c:pt>
                <c:pt idx="55">
                  <c:v>1.274</c:v>
                </c:pt>
                <c:pt idx="56">
                  <c:v>1.27</c:v>
                </c:pt>
                <c:pt idx="57">
                  <c:v>1.27</c:v>
                </c:pt>
                <c:pt idx="58">
                  <c:v>1.27</c:v>
                </c:pt>
                <c:pt idx="59">
                  <c:v>1.27</c:v>
                </c:pt>
                <c:pt idx="60">
                  <c:v>1.269</c:v>
                </c:pt>
                <c:pt idx="61">
                  <c:v>1.269</c:v>
                </c:pt>
                <c:pt idx="62">
                  <c:v>1.268</c:v>
                </c:pt>
                <c:pt idx="63">
                  <c:v>1.258</c:v>
                </c:pt>
                <c:pt idx="64">
                  <c:v>1.268</c:v>
                </c:pt>
                <c:pt idx="65">
                  <c:v>1.267</c:v>
                </c:pt>
                <c:pt idx="66">
                  <c:v>1.259</c:v>
                </c:pt>
                <c:pt idx="67">
                  <c:v>1.268</c:v>
                </c:pt>
                <c:pt idx="68">
                  <c:v>1.267</c:v>
                </c:pt>
                <c:pt idx="69">
                  <c:v>1.264</c:v>
                </c:pt>
                <c:pt idx="70">
                  <c:v>1.268</c:v>
                </c:pt>
                <c:pt idx="71">
                  <c:v>1.254</c:v>
                </c:pt>
                <c:pt idx="72">
                  <c:v>1.267</c:v>
                </c:pt>
                <c:pt idx="73">
                  <c:v>1.266</c:v>
                </c:pt>
                <c:pt idx="74">
                  <c:v>1.266</c:v>
                </c:pt>
                <c:pt idx="75">
                  <c:v>1.266</c:v>
                </c:pt>
                <c:pt idx="76">
                  <c:v>1.257</c:v>
                </c:pt>
                <c:pt idx="77">
                  <c:v>1.256</c:v>
                </c:pt>
                <c:pt idx="78">
                  <c:v>1.257</c:v>
                </c:pt>
                <c:pt idx="79">
                  <c:v>1.256</c:v>
                </c:pt>
                <c:pt idx="80">
                  <c:v>1.266</c:v>
                </c:pt>
                <c:pt idx="81">
                  <c:v>1.263</c:v>
                </c:pt>
                <c:pt idx="82">
                  <c:v>1.263</c:v>
                </c:pt>
                <c:pt idx="83">
                  <c:v>1.262</c:v>
                </c:pt>
                <c:pt idx="84">
                  <c:v>1.258</c:v>
                </c:pt>
                <c:pt idx="85">
                  <c:v>1.259</c:v>
                </c:pt>
                <c:pt idx="86">
                  <c:v>1.259</c:v>
                </c:pt>
                <c:pt idx="87">
                  <c:v>1.259</c:v>
                </c:pt>
                <c:pt idx="88">
                  <c:v>0.987</c:v>
                </c:pt>
                <c:pt idx="89">
                  <c:v>0.985</c:v>
                </c:pt>
                <c:pt idx="90">
                  <c:v>0.984</c:v>
                </c:pt>
                <c:pt idx="91">
                  <c:v>0.985</c:v>
                </c:pt>
                <c:pt idx="92">
                  <c:v>0.952</c:v>
                </c:pt>
                <c:pt idx="93">
                  <c:v>0.921</c:v>
                </c:pt>
                <c:pt idx="94">
                  <c:v>0.915</c:v>
                </c:pt>
                <c:pt idx="95">
                  <c:v>0.981</c:v>
                </c:pt>
                <c:pt idx="96">
                  <c:v>0.965</c:v>
                </c:pt>
                <c:pt idx="97">
                  <c:v>0.972</c:v>
                </c:pt>
                <c:pt idx="98">
                  <c:v>0.973</c:v>
                </c:pt>
                <c:pt idx="99">
                  <c:v>0.973</c:v>
                </c:pt>
                <c:pt idx="100">
                  <c:v>0.925</c:v>
                </c:pt>
                <c:pt idx="101">
                  <c:v>0.944</c:v>
                </c:pt>
                <c:pt idx="102">
                  <c:v>0.978</c:v>
                </c:pt>
                <c:pt idx="103">
                  <c:v>0.978</c:v>
                </c:pt>
                <c:pt idx="104">
                  <c:v>0.977</c:v>
                </c:pt>
                <c:pt idx="105">
                  <c:v>0.977</c:v>
                </c:pt>
                <c:pt idx="106">
                  <c:v>0.971</c:v>
                </c:pt>
                <c:pt idx="107">
                  <c:v>0.97</c:v>
                </c:pt>
                <c:pt idx="108">
                  <c:v>0.046</c:v>
                </c:pt>
                <c:pt idx="109">
                  <c:v>0.045</c:v>
                </c:pt>
                <c:pt idx="110">
                  <c:v>0.045</c:v>
                </c:pt>
                <c:pt idx="111">
                  <c:v>0.035</c:v>
                </c:pt>
                <c:pt idx="112">
                  <c:v>0.044</c:v>
                </c:pt>
                <c:pt idx="113">
                  <c:v>0.044</c:v>
                </c:pt>
                <c:pt idx="114">
                  <c:v>0.044</c:v>
                </c:pt>
                <c:pt idx="115">
                  <c:v>0.04</c:v>
                </c:pt>
                <c:pt idx="116">
                  <c:v>0.022</c:v>
                </c:pt>
                <c:pt idx="117">
                  <c:v>0.041</c:v>
                </c:pt>
                <c:pt idx="118">
                  <c:v>0.038</c:v>
                </c:pt>
                <c:pt idx="119">
                  <c:v>0.037</c:v>
                </c:pt>
                <c:pt idx="120">
                  <c:v>0.037</c:v>
                </c:pt>
                <c:pt idx="121">
                  <c:v>0.025</c:v>
                </c:pt>
                <c:pt idx="122">
                  <c:v>0.002</c:v>
                </c:pt>
                <c:pt idx="123">
                  <c:v>0.001</c:v>
                </c:pt>
                <c:pt idx="124">
                  <c:v>0.0</c:v>
                </c:pt>
                <c:pt idx="125">
                  <c:v>0.001</c:v>
                </c:pt>
                <c:pt idx="126">
                  <c:v>0.0</c:v>
                </c:pt>
                <c:pt idx="12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518132880"/>
        <c:axId val="-518131104"/>
      </c:barChart>
      <c:catAx>
        <c:axId val="-51813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18131104"/>
        <c:crosses val="autoZero"/>
        <c:auto val="1"/>
        <c:lblAlgn val="ctr"/>
        <c:lblOffset val="100"/>
        <c:tickLblSkip val="20"/>
        <c:noMultiLvlLbl val="0"/>
      </c:catAx>
      <c:valAx>
        <c:axId val="-518131104"/>
        <c:scaling>
          <c:orientation val="minMax"/>
          <c:max val="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1813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620F-B8D4-4D40-A57C-94182E443B3D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5758-13DE-D746-A749-C0AA5F7E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4C44-704A-9C43-A20C-22396A717727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9A85-9530-E44F-83EF-17DA8242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I’m going to be talking about how we can improve the performance of DIFT, a fundamental causality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FED8-2F0C-8C4E-A95C-5B38EFB39D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FED8-2F0C-8C4E-A95C-5B38EFB39D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2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FED8-2F0C-8C4E-A95C-5B38EFB39D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SLOW</a:t>
            </a:r>
            <a:r>
              <a:rPr lang="en-US" baseline="0" dirty="0" smtClean="0"/>
              <a:t> DOWN, REPEAT REPEAT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81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5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5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4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Like to only track these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3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r>
              <a:rPr lang="en-US" baseline="0" dirty="0" smtClean="0"/>
              <a:t> are registers and memory addresses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2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elide calculating</a:t>
            </a:r>
            <a:r>
              <a:rPr lang="en-US" baseline="0" dirty="0" smtClean="0"/>
              <a:t> many of these relationships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7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aseline="0" dirty="0" smtClean="0"/>
              <a:t>PIN!!!</a:t>
            </a:r>
          </a:p>
        </p:txBody>
      </p:sp>
    </p:spTree>
    <p:extLst>
      <p:ext uri="{BB962C8B-B14F-4D97-AF65-F5344CB8AC3E}">
        <p14:creationId xmlns:p14="http://schemas.microsoft.com/office/powerpoint/2010/main" val="1983905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760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aseline="0" dirty="0" smtClean="0"/>
              <a:t>Discuss advs vs disadvs here</a:t>
            </a:r>
          </a:p>
        </p:txBody>
      </p:sp>
    </p:spTree>
    <p:extLst>
      <p:ext uri="{BB962C8B-B14F-4D97-AF65-F5344CB8AC3E}">
        <p14:creationId xmlns:p14="http://schemas.microsoft.com/office/powerpoint/2010/main" val="76362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about only walking</a:t>
            </a:r>
            <a:r>
              <a:rPr lang="en-US" baseline="0" dirty="0" smtClean="0"/>
              <a:t> nodes that come from an input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9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Animate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390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about only walking</a:t>
            </a:r>
            <a:r>
              <a:rPr lang="en-US" baseline="0" dirty="0" smtClean="0"/>
              <a:t> nodes that come from an input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5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about only walking</a:t>
            </a:r>
            <a:r>
              <a:rPr lang="en-US" baseline="0" dirty="0" smtClean="0"/>
              <a:t> nodes that come from an input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9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about only walking</a:t>
            </a:r>
            <a:r>
              <a:rPr lang="en-US" baseline="0" dirty="0" smtClean="0"/>
              <a:t> nodes that come from an input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2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about only walking</a:t>
            </a:r>
            <a:r>
              <a:rPr lang="en-US" baseline="0" dirty="0" smtClean="0"/>
              <a:t> nodes that come from an input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6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 has been running her web system for many months and is occasionally</a:t>
            </a:r>
            <a:r>
              <a:rPr lang="en-US" baseline="0" dirty="0" smtClean="0"/>
              <a:t> seeing unexpected output values</a:t>
            </a:r>
          </a:p>
          <a:p>
            <a:r>
              <a:rPr lang="en-US" dirty="0" smtClean="0"/>
              <a:t>She thinks that tracking</a:t>
            </a:r>
            <a:r>
              <a:rPr lang="en-US" baseline="0" dirty="0" smtClean="0"/>
              <a:t> the inputs which led to her bad outputs will help her understand the problem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 has been running her web system for many months and is occasionally</a:t>
            </a:r>
            <a:r>
              <a:rPr lang="en-US" baseline="0" dirty="0" smtClean="0"/>
              <a:t> seeing unexpected output values</a:t>
            </a:r>
          </a:p>
          <a:p>
            <a:r>
              <a:rPr lang="en-US" dirty="0" smtClean="0"/>
              <a:t>She thinks that tracking</a:t>
            </a:r>
            <a:r>
              <a:rPr lang="en-US" baseline="0" dirty="0" smtClean="0"/>
              <a:t> the inputs which led to her bad outputs will help her understand the problem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3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Linux utilities – GS, GZIP</a:t>
            </a:r>
          </a:p>
          <a:p>
            <a:r>
              <a:rPr lang="en-US" dirty="0" smtClean="0"/>
              <a:t>Desktop</a:t>
            </a:r>
            <a:r>
              <a:rPr lang="en-US" baseline="0" dirty="0" smtClean="0"/>
              <a:t> applications – Evince, </a:t>
            </a:r>
            <a:r>
              <a:rPr lang="en-US" baseline="0" dirty="0" err="1" smtClean="0"/>
              <a:t>Openoffice</a:t>
            </a:r>
            <a:r>
              <a:rPr lang="en-US" baseline="0" dirty="0" smtClean="0"/>
              <a:t> and Firefox</a:t>
            </a:r>
          </a:p>
          <a:p>
            <a:r>
              <a:rPr lang="en-US" baseline="0" dirty="0" smtClean="0"/>
              <a:t>Server applications – </a:t>
            </a:r>
            <a:r>
              <a:rPr lang="en-US" baseline="0" dirty="0" err="1" smtClean="0"/>
              <a:t>Mongodb</a:t>
            </a:r>
            <a:r>
              <a:rPr lang="en-US" baseline="0" dirty="0" smtClean="0"/>
              <a:t> and Nginx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70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Linux utilities – GS, GZIP</a:t>
            </a:r>
          </a:p>
          <a:p>
            <a:r>
              <a:rPr lang="en-US" dirty="0" smtClean="0"/>
              <a:t>Desktop</a:t>
            </a:r>
            <a:r>
              <a:rPr lang="en-US" baseline="0" dirty="0" smtClean="0"/>
              <a:t> applications – Evince, </a:t>
            </a:r>
            <a:r>
              <a:rPr lang="en-US" baseline="0" dirty="0" err="1" smtClean="0"/>
              <a:t>Openoffice</a:t>
            </a:r>
            <a:r>
              <a:rPr lang="en-US" baseline="0" dirty="0" smtClean="0"/>
              <a:t> and Firefox</a:t>
            </a:r>
          </a:p>
          <a:p>
            <a:r>
              <a:rPr lang="en-US" baseline="0" dirty="0" smtClean="0"/>
              <a:t>Server applications – </a:t>
            </a:r>
            <a:r>
              <a:rPr lang="en-US" baseline="0" dirty="0" err="1" smtClean="0"/>
              <a:t>Mongodb</a:t>
            </a:r>
            <a:r>
              <a:rPr lang="en-US" baseline="0" dirty="0" smtClean="0"/>
              <a:t> and Nginx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789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680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its log-log!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ideal is black line,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scaling is horizontal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BMs scale to 128,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replay is bottleneck</a:t>
            </a:r>
            <a:r>
              <a:rPr lang="is-IS" baseline="0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40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setup but for known analysis case: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Better scalability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Continuing to 128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Past systems generally have bottlenecked around 2x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most benchmarks, we’re faster than original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34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JetStream</a:t>
            </a:r>
            <a:r>
              <a:rPr lang="en-US" dirty="0" smtClean="0"/>
              <a:t> improves DIFT latencies by 21x</a:t>
            </a:r>
          </a:p>
          <a:p>
            <a:r>
              <a:rPr lang="en-US" dirty="0" smtClean="0"/>
              <a:t>Using multiple styles of parallelism</a:t>
            </a:r>
          </a:p>
          <a:p>
            <a:r>
              <a:rPr lang="en-US" dirty="0" smtClean="0"/>
              <a:t>Enables interactive DIFT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317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JetStream</a:t>
            </a:r>
            <a:r>
              <a:rPr lang="en-US" dirty="0" smtClean="0"/>
              <a:t> improves DIFT latencies by 21x</a:t>
            </a:r>
          </a:p>
          <a:p>
            <a:r>
              <a:rPr lang="en-US" dirty="0" smtClean="0"/>
              <a:t>Using multiple styles of parallelism</a:t>
            </a:r>
          </a:p>
          <a:p>
            <a:r>
              <a:rPr lang="en-US" dirty="0" smtClean="0"/>
              <a:t>Enables interactive DIFT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312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 we have</a:t>
            </a:r>
            <a:r>
              <a:rPr lang="en-US" baseline="0" dirty="0" smtClean="0"/>
              <a:t> a 2.0x slowdown over replay time,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654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o backwards: we out of </a:t>
            </a:r>
            <a:r>
              <a:rPr lang="en-US" baseline="0" dirty="0" err="1" smtClean="0"/>
              <a:t>memory’d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98% and 70% improvement in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9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and Might instead of will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 has been running her web system for many months and is occasionally</a:t>
            </a:r>
            <a:r>
              <a:rPr lang="en-US" baseline="0" dirty="0" smtClean="0"/>
              <a:t> seeing unexpected output values</a:t>
            </a:r>
          </a:p>
          <a:p>
            <a:r>
              <a:rPr lang="en-US" dirty="0" smtClean="0"/>
              <a:t>She thinks that tracking</a:t>
            </a:r>
            <a:r>
              <a:rPr lang="en-US" baseline="0" dirty="0" smtClean="0"/>
              <a:t> the inputs which led to her bad outputs will help her understand the problem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 has been running her web system for many months and is occasionally</a:t>
            </a:r>
            <a:r>
              <a:rPr lang="en-US" baseline="0" dirty="0" smtClean="0"/>
              <a:t> seeing unexpected output values</a:t>
            </a:r>
          </a:p>
          <a:p>
            <a:r>
              <a:rPr lang="en-US" dirty="0" smtClean="0"/>
              <a:t>She thinks that tracking</a:t>
            </a:r>
            <a:r>
              <a:rPr lang="en-US" baseline="0" dirty="0" smtClean="0"/>
              <a:t> the inputs which led to her bad outputs will help her understand the problem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9A85-9530-E44F-83EF-17DA8242C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build build build</a:t>
            </a:r>
            <a:r>
              <a:rPr lang="en-US" baseline="0" dirty="0" smtClean="0"/>
              <a:t>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FED8-2F0C-8C4E-A95C-5B38EFB39D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build build build</a:t>
            </a:r>
            <a:r>
              <a:rPr lang="en-US" baseline="0" dirty="0" smtClean="0"/>
              <a:t>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FED8-2F0C-8C4E-A95C-5B38EFB39D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5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8401"/>
            <a:ext cx="2895600" cy="194141"/>
          </a:xfrm>
          <a:prstGeom prst="rect">
            <a:avLst/>
          </a:prstGeom>
        </p:spPr>
        <p:txBody>
          <a:bodyPr/>
          <a:lstStyle>
            <a:lvl1pPr>
              <a:defRPr sz="633" baseline="0"/>
            </a:lvl1pPr>
          </a:lstStyle>
          <a:p>
            <a:r>
              <a:rPr lang="en-US" dirty="0" smtClean="0"/>
              <a:t>Andrew Quinn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304799" y="274638"/>
            <a:ext cx="9220200" cy="1143000"/>
          </a:xfrm>
          <a:prstGeom prst="roundRect">
            <a:avLst/>
          </a:prstGeom>
          <a:solidFill>
            <a:srgbClr val="0F24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Picture 9" descr="UM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1" y="6362011"/>
            <a:ext cx="615338" cy="38691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019800" y="6458401"/>
            <a:ext cx="2454474" cy="1941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fld id="{FDFCC43A-C255-F44B-95F0-5166ABD2B340}" type="slidenum">
              <a:rPr lang="en-US" sz="633" baseline="0" smtClean="0"/>
              <a:t>‹#›</a:t>
            </a:fld>
            <a:endParaRPr lang="en-US" sz="633" baseline="0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2" y="1758305"/>
            <a:ext cx="8017073" cy="4359424"/>
          </a:xfrm>
        </p:spPr>
        <p:txBody>
          <a:bodyPr lIns="91440" tIns="45720" rIns="91440" bIns="45720" anchor="ctr">
            <a:noAutofit/>
          </a:bodyPr>
          <a:lstStyle>
            <a:lvl1pPr>
              <a:spcBef>
                <a:spcPts val="415"/>
              </a:spcBef>
              <a:defRPr sz="2100" b="0" i="0" baseline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spcBef>
                <a:spcPts val="415"/>
              </a:spcBef>
              <a:defRPr sz="2100" b="0" i="0" baseline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spcBef>
                <a:spcPts val="415"/>
              </a:spcBef>
              <a:defRPr sz="2100" b="0" i="0" baseline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spcBef>
                <a:spcPts val="415"/>
              </a:spcBef>
              <a:defRPr sz="2100" b="0" i="0" baseline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spcBef>
                <a:spcPts val="415"/>
              </a:spcBef>
              <a:defRPr sz="2100" b="0" i="0" baseline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2" y="444302"/>
            <a:ext cx="8017073" cy="1069723"/>
          </a:xfrm>
        </p:spPr>
        <p:txBody>
          <a:bodyPr>
            <a:normAutofit/>
          </a:bodyPr>
          <a:lstStyle>
            <a:lvl1pPr>
              <a:defRPr sz="4500" b="0" i="0" baseline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4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5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62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3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0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8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8401"/>
            <a:ext cx="2895600" cy="194141"/>
          </a:xfrm>
          <a:prstGeom prst="rect">
            <a:avLst/>
          </a:prstGeom>
        </p:spPr>
        <p:txBody>
          <a:bodyPr/>
          <a:lstStyle>
            <a:lvl1pPr>
              <a:defRPr sz="633" baseline="0"/>
            </a:lvl1pPr>
          </a:lstStyle>
          <a:p>
            <a:r>
              <a:rPr lang="en-US" dirty="0" smtClean="0"/>
              <a:t>Andrew Quinn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304799" y="274638"/>
            <a:ext cx="9220200" cy="1143000"/>
          </a:xfrm>
          <a:prstGeom prst="roundRect">
            <a:avLst/>
          </a:prstGeom>
          <a:solidFill>
            <a:srgbClr val="0F24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Picture 9" descr="UM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1" y="6362011"/>
            <a:ext cx="615338" cy="38691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019800" y="6458401"/>
            <a:ext cx="2454474" cy="1941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fld id="{FDFCC43A-C255-F44B-95F0-5166ABD2B340}" type="slidenum">
              <a:rPr lang="en-US" sz="633" baseline="0" smtClean="0"/>
              <a:t>‹#›</a:t>
            </a:fld>
            <a:endParaRPr lang="en-US" sz="633" baseline="0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2" y="1758305"/>
            <a:ext cx="8017073" cy="4359424"/>
          </a:xfrm>
        </p:spPr>
        <p:txBody>
          <a:bodyPr lIns="91440" tIns="45720" rIns="91440" bIns="45720" anchor="ctr">
            <a:noAutofit/>
          </a:bodyPr>
          <a:lstStyle>
            <a:lvl1pPr>
              <a:spcBef>
                <a:spcPts val="415"/>
              </a:spcBef>
              <a:defRPr sz="2400" b="0" i="0" baseline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spcBef>
                <a:spcPts val="415"/>
              </a:spcBef>
              <a:defRPr sz="2400" b="0" i="0" baseline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spcBef>
                <a:spcPts val="415"/>
              </a:spcBef>
              <a:defRPr sz="2400" b="0" i="0" baseline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spcBef>
                <a:spcPts val="415"/>
              </a:spcBef>
              <a:defRPr sz="2400" b="0" i="0" baseline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spcBef>
                <a:spcPts val="415"/>
              </a:spcBef>
              <a:defRPr sz="2400" b="0" i="0" baseline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2" y="444302"/>
            <a:ext cx="8017073" cy="1069723"/>
          </a:xfrm>
        </p:spPr>
        <p:txBody>
          <a:bodyPr>
            <a:normAutofit/>
          </a:bodyPr>
          <a:lstStyle>
            <a:lvl1pPr>
              <a:defRPr sz="4500" b="0" i="0" baseline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F6FD-69B6-4246-9E50-47D32E4FBA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33FB-4430-F645-A297-8B68F363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F199-621B-5744-8813-4E19FBDF487C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3F57-B9FE-BE43-A4D0-418ADAFE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package" Target="../embeddings/Microsoft_Excel_Worksheet2.xls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3164" b="1" dirty="0"/>
              <a:t>JetStream: Cluster-scale Parallelization of Information Flow Queries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>
          <a:xfrm>
            <a:off x="2189748" y="3881703"/>
            <a:ext cx="4761353" cy="12317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dirty="0"/>
              <a:t>Andrew </a:t>
            </a:r>
            <a:r>
              <a:rPr dirty="0" smtClean="0"/>
              <a:t>Quinn</a:t>
            </a:r>
            <a:r>
              <a:rPr lang="en-US" dirty="0" smtClean="0"/>
              <a:t>, David Devecsery,</a:t>
            </a:r>
          </a:p>
          <a:p>
            <a:r>
              <a:rPr lang="en-US" dirty="0" smtClean="0"/>
              <a:t> Peter Chen and Jason </a:t>
            </a:r>
            <a:r>
              <a:rPr lang="en-US" dirty="0" err="1" smtClean="0"/>
              <a:t>Flinn</a:t>
            </a:r>
            <a:endParaRPr dirty="0"/>
          </a:p>
        </p:txBody>
      </p:sp>
      <p:pic>
        <p:nvPicPr>
          <p:cNvPr id="4" name="Picture 3" descr="word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075" y="5485161"/>
            <a:ext cx="3094629" cy="3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DIFT is HARD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44725" y="2414183"/>
            <a:ext cx="1859121" cy="3411458"/>
            <a:chOff x="-5359752" y="-1085369"/>
            <a:chExt cx="4217437" cy="5182448"/>
          </a:xfrm>
        </p:grpSpPr>
        <p:sp>
          <p:nvSpPr>
            <p:cNvPr id="21" name="Rounded Rectangle 20"/>
            <p:cNvSpPr/>
            <p:nvPr/>
          </p:nvSpPr>
          <p:spPr>
            <a:xfrm>
              <a:off x="-5359752" y="-1085369"/>
              <a:ext cx="4217437" cy="5182448"/>
            </a:xfrm>
            <a:prstGeom prst="round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41746" y="-917305"/>
              <a:ext cx="3193634" cy="484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Autofit/>
            </a:bodyPr>
            <a:lstStyle/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A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C = A + B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D = X + Y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E = C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0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Z = A[D]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F = E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write(F)</a:t>
              </a:r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4800139" y="2879048"/>
            <a:ext cx="438871" cy="2671095"/>
          </a:xfrm>
          <a:prstGeom prst="rightBrace">
            <a:avLst>
              <a:gd name="adj1" fmla="val 8333"/>
              <a:gd name="adj2" fmla="val 50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39010" y="3809195"/>
            <a:ext cx="2093523" cy="810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Sequential</a:t>
            </a:r>
          </a:p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Dependencies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31201" y="2879048"/>
            <a:ext cx="272646" cy="639656"/>
            <a:chOff x="5625296" y="2420644"/>
            <a:chExt cx="370390" cy="19532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H="1">
            <a:off x="2098582" y="3185850"/>
            <a:ext cx="338589" cy="332854"/>
            <a:chOff x="5625296" y="2420644"/>
            <a:chExt cx="370390" cy="19532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857123" y="3518704"/>
            <a:ext cx="326705" cy="639655"/>
            <a:chOff x="5625296" y="2420644"/>
            <a:chExt cx="370390" cy="19532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>
            <a:off x="2077597" y="4077647"/>
            <a:ext cx="399565" cy="935709"/>
            <a:chOff x="5538912" y="2420644"/>
            <a:chExt cx="456775" cy="195329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5538912" y="2615973"/>
              <a:ext cx="45677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831201" y="2879047"/>
            <a:ext cx="439771" cy="1838255"/>
            <a:chOff x="5625296" y="2420644"/>
            <a:chExt cx="370390" cy="195329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flipH="1">
            <a:off x="2025484" y="3798175"/>
            <a:ext cx="418598" cy="919128"/>
            <a:chOff x="5625296" y="2420644"/>
            <a:chExt cx="370390" cy="19532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931675" y="5013356"/>
            <a:ext cx="287726" cy="387142"/>
            <a:chOff x="5625296" y="2420644"/>
            <a:chExt cx="370390" cy="195329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9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DIFT is HARD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44725" y="2414183"/>
            <a:ext cx="1859121" cy="3411458"/>
            <a:chOff x="-5359752" y="-1085369"/>
            <a:chExt cx="4217437" cy="5182448"/>
          </a:xfrm>
        </p:grpSpPr>
        <p:sp>
          <p:nvSpPr>
            <p:cNvPr id="21" name="Rounded Rectangle 20"/>
            <p:cNvSpPr/>
            <p:nvPr/>
          </p:nvSpPr>
          <p:spPr>
            <a:xfrm>
              <a:off x="-5359752" y="-1085369"/>
              <a:ext cx="4217437" cy="5182448"/>
            </a:xfrm>
            <a:prstGeom prst="round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41746" y="-917305"/>
              <a:ext cx="3193634" cy="484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Autofit/>
            </a:bodyPr>
            <a:lstStyle/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A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C = A + B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D = X + Y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E = C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0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Z = A[D]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F = E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write(F)</a:t>
              </a:r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4800139" y="2879048"/>
            <a:ext cx="438871" cy="2671095"/>
          </a:xfrm>
          <a:prstGeom prst="rightBrace">
            <a:avLst>
              <a:gd name="adj1" fmla="val 8333"/>
              <a:gd name="adj2" fmla="val 50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39010" y="3809195"/>
            <a:ext cx="2093523" cy="810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Sequential</a:t>
            </a:r>
          </a:p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Dependencies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31201" y="2879048"/>
            <a:ext cx="272646" cy="639656"/>
            <a:chOff x="5625296" y="2420644"/>
            <a:chExt cx="370390" cy="19532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H="1">
            <a:off x="2098582" y="3185850"/>
            <a:ext cx="338589" cy="332854"/>
            <a:chOff x="5625296" y="2420644"/>
            <a:chExt cx="370390" cy="19532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857123" y="3518704"/>
            <a:ext cx="326705" cy="639655"/>
            <a:chOff x="5625296" y="2420644"/>
            <a:chExt cx="370390" cy="19532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>
            <a:off x="2077597" y="4077647"/>
            <a:ext cx="399565" cy="935709"/>
            <a:chOff x="5538912" y="2420644"/>
            <a:chExt cx="456775" cy="195329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5538912" y="2615973"/>
              <a:ext cx="45677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08008" y="2304885"/>
            <a:ext cx="8115458" cy="3067291"/>
            <a:chOff x="358815" y="2233914"/>
            <a:chExt cx="8115458" cy="3067291"/>
          </a:xfrm>
        </p:grpSpPr>
        <p:sp>
          <p:nvSpPr>
            <p:cNvPr id="38" name="Rectangle 37"/>
            <p:cNvSpPr/>
            <p:nvPr/>
          </p:nvSpPr>
          <p:spPr>
            <a:xfrm>
              <a:off x="358815" y="2233914"/>
              <a:ext cx="8115458" cy="30672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57201" y="2349147"/>
              <a:ext cx="7934446" cy="1299958"/>
              <a:chOff x="609599" y="1989196"/>
              <a:chExt cx="10689431" cy="1733277"/>
            </a:xfrm>
            <a:solidFill>
              <a:schemeClr val="bg1"/>
            </a:solidFill>
          </p:grpSpPr>
          <p:grpSp>
            <p:nvGrpSpPr>
              <p:cNvPr id="46" name="Group 45"/>
              <p:cNvGrpSpPr/>
              <p:nvPr/>
            </p:nvGrpSpPr>
            <p:grpSpPr>
              <a:xfrm>
                <a:off x="3171461" y="2603363"/>
                <a:ext cx="8127569" cy="1119110"/>
                <a:chOff x="2743200" y="3182533"/>
                <a:chExt cx="8943318" cy="1188122"/>
              </a:xfrm>
              <a:grpFill/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3200" y="3182533"/>
                  <a:ext cx="8943318" cy="1188122"/>
                </a:xfrm>
                <a:prstGeom prst="rect">
                  <a:avLst/>
                </a:prstGeom>
                <a:grpFill/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7893314" y="3557977"/>
                  <a:ext cx="428263" cy="41668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09599" y="1989196"/>
                <a:ext cx="3596157" cy="553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Speck (</a:t>
                </a:r>
                <a:r>
                  <a:rPr lang="en-US" sz="2100" dirty="0" smtClean="0">
                    <a:latin typeface="Helvetica Light" charset="0"/>
                    <a:ea typeface="Helvetica Light" charset="0"/>
                    <a:cs typeface="Helvetica Light" charset="0"/>
                  </a:rPr>
                  <a:t>ASPLOS ‘08</a:t>
                </a:r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)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7199" y="4072388"/>
              <a:ext cx="7934447" cy="1008012"/>
              <a:chOff x="609599" y="4286850"/>
              <a:chExt cx="10689432" cy="1344016"/>
            </a:xfrm>
            <a:solidFill>
              <a:schemeClr val="bg1"/>
            </a:solidFill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5575" y="4810070"/>
                <a:ext cx="7883456" cy="820796"/>
              </a:xfrm>
              <a:prstGeom prst="rect">
                <a:avLst/>
              </a:prstGeom>
              <a:grp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09599" y="4286850"/>
                <a:ext cx="5587304" cy="553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Parallel Lifeguards (</a:t>
                </a:r>
                <a:r>
                  <a:rPr lang="en-US" sz="2100" dirty="0" smtClean="0">
                    <a:latin typeface="Helvetica Light" charset="0"/>
                    <a:ea typeface="Helvetica Light" charset="0"/>
                    <a:cs typeface="Helvetica Light" charset="0"/>
                  </a:rPr>
                  <a:t>ASPLOS ‘08</a:t>
                </a:r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946748" y="4810070"/>
                <a:ext cx="1417575" cy="3924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63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DIFT is HARD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44725" y="2414183"/>
            <a:ext cx="1859121" cy="3411458"/>
            <a:chOff x="-5359752" y="-1085369"/>
            <a:chExt cx="4217437" cy="5182448"/>
          </a:xfrm>
        </p:grpSpPr>
        <p:sp>
          <p:nvSpPr>
            <p:cNvPr id="21" name="Rounded Rectangle 20"/>
            <p:cNvSpPr/>
            <p:nvPr/>
          </p:nvSpPr>
          <p:spPr>
            <a:xfrm>
              <a:off x="-5359752" y="-1085369"/>
              <a:ext cx="4217437" cy="5182448"/>
            </a:xfrm>
            <a:prstGeom prst="round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41746" y="-917305"/>
              <a:ext cx="3193634" cy="484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Autofit/>
            </a:bodyPr>
            <a:lstStyle/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A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read()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C = A + B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D = X + Y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E = C</a:t>
              </a:r>
              <a:b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</a:br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B = 0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Z = A[D]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F = E </a:t>
              </a:r>
            </a:p>
            <a:p>
              <a:r>
                <a:rPr lang="en-US" sz="2000" dirty="0">
                  <a:latin typeface="Helvetica Light" charset="0"/>
                  <a:ea typeface="Helvetica Light" charset="0"/>
                  <a:cs typeface="Helvetica Light" charset="0"/>
                </a:rPr>
                <a:t>write(F)</a:t>
              </a:r>
            </a:p>
          </p:txBody>
        </p:sp>
      </p:grpSp>
      <p:sp>
        <p:nvSpPr>
          <p:cNvPr id="39" name="Right Brace 38"/>
          <p:cNvSpPr/>
          <p:nvPr/>
        </p:nvSpPr>
        <p:spPr>
          <a:xfrm>
            <a:off x="4800139" y="2879048"/>
            <a:ext cx="438871" cy="2671095"/>
          </a:xfrm>
          <a:prstGeom prst="rightBrace">
            <a:avLst>
              <a:gd name="adj1" fmla="val 8333"/>
              <a:gd name="adj2" fmla="val 504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39010" y="3809195"/>
            <a:ext cx="2093523" cy="810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Sequential</a:t>
            </a:r>
          </a:p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Dependencies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31201" y="2879048"/>
            <a:ext cx="272646" cy="639656"/>
            <a:chOff x="5625296" y="2420644"/>
            <a:chExt cx="370390" cy="19532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H="1">
            <a:off x="2098582" y="3185850"/>
            <a:ext cx="338589" cy="332854"/>
            <a:chOff x="5625296" y="2420644"/>
            <a:chExt cx="370390" cy="19532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857123" y="3518704"/>
            <a:ext cx="326705" cy="639655"/>
            <a:chOff x="5625296" y="2420644"/>
            <a:chExt cx="370390" cy="19532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5625296" y="2615973"/>
              <a:ext cx="37039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>
            <a:off x="2077597" y="4077647"/>
            <a:ext cx="399565" cy="935709"/>
            <a:chOff x="5538912" y="2420644"/>
            <a:chExt cx="456775" cy="195329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625296" y="2420644"/>
              <a:ext cx="37039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995686" y="2420644"/>
              <a:ext cx="0" cy="195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5538912" y="2615973"/>
              <a:ext cx="45677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08008" y="2304885"/>
            <a:ext cx="8115458" cy="3067291"/>
            <a:chOff x="358815" y="2233914"/>
            <a:chExt cx="8115458" cy="3067291"/>
          </a:xfrm>
        </p:grpSpPr>
        <p:sp>
          <p:nvSpPr>
            <p:cNvPr id="38" name="Rectangle 37"/>
            <p:cNvSpPr/>
            <p:nvPr/>
          </p:nvSpPr>
          <p:spPr>
            <a:xfrm>
              <a:off x="358815" y="2233914"/>
              <a:ext cx="8115458" cy="30672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57201" y="2349147"/>
              <a:ext cx="7934446" cy="1299958"/>
              <a:chOff x="609599" y="1989196"/>
              <a:chExt cx="10689431" cy="1733277"/>
            </a:xfrm>
            <a:solidFill>
              <a:schemeClr val="bg1"/>
            </a:solidFill>
          </p:grpSpPr>
          <p:grpSp>
            <p:nvGrpSpPr>
              <p:cNvPr id="46" name="Group 45"/>
              <p:cNvGrpSpPr/>
              <p:nvPr/>
            </p:nvGrpSpPr>
            <p:grpSpPr>
              <a:xfrm>
                <a:off x="3171461" y="2603363"/>
                <a:ext cx="8127569" cy="1119110"/>
                <a:chOff x="2743200" y="3182533"/>
                <a:chExt cx="8943318" cy="1188122"/>
              </a:xfrm>
              <a:grpFill/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43200" y="3182533"/>
                  <a:ext cx="8943318" cy="1188122"/>
                </a:xfrm>
                <a:prstGeom prst="rect">
                  <a:avLst/>
                </a:prstGeom>
                <a:grpFill/>
              </p:spPr>
            </p:pic>
            <p:sp>
              <p:nvSpPr>
                <p:cNvPr id="49" name="Rectangle 48"/>
                <p:cNvSpPr/>
                <p:nvPr/>
              </p:nvSpPr>
              <p:spPr>
                <a:xfrm>
                  <a:off x="7893314" y="3557977"/>
                  <a:ext cx="428263" cy="41668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609599" y="1989196"/>
                <a:ext cx="3596157" cy="553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Speck (</a:t>
                </a:r>
                <a:r>
                  <a:rPr lang="en-US" sz="2100" dirty="0" smtClean="0">
                    <a:latin typeface="Helvetica Light" charset="0"/>
                    <a:ea typeface="Helvetica Light" charset="0"/>
                    <a:cs typeface="Helvetica Light" charset="0"/>
                  </a:rPr>
                  <a:t>ASPLOS ‘08</a:t>
                </a:r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)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7199" y="4072388"/>
              <a:ext cx="7934447" cy="1008012"/>
              <a:chOff x="609599" y="4286850"/>
              <a:chExt cx="10689432" cy="1344016"/>
            </a:xfrm>
            <a:solidFill>
              <a:schemeClr val="bg1"/>
            </a:solidFill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5575" y="4810070"/>
                <a:ext cx="7883456" cy="820796"/>
              </a:xfrm>
              <a:prstGeom prst="rect">
                <a:avLst/>
              </a:prstGeom>
              <a:grp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09599" y="4286850"/>
                <a:ext cx="5529719" cy="553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Parallel Lifeguards (APSLOS </a:t>
                </a:r>
                <a:r>
                  <a:rPr lang="en-US" sz="2100" dirty="0" smtClean="0">
                    <a:latin typeface="Helvetica Light" charset="0"/>
                    <a:ea typeface="Helvetica Light" charset="0"/>
                    <a:cs typeface="Helvetica Light" charset="0"/>
                  </a:rPr>
                  <a:t>‘08</a:t>
                </a:r>
                <a:r>
                  <a:rPr lang="en-US" sz="2100" dirty="0">
                    <a:latin typeface="Helvetica Light" charset="0"/>
                    <a:ea typeface="Helvetica Light" charset="0"/>
                    <a:cs typeface="Helvetica Light" charset="0"/>
                  </a:rPr>
                  <a:t>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946748" y="4810070"/>
                <a:ext cx="1417575" cy="3924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6" name="Rounded Rectangle 35"/>
          <p:cNvSpPr>
            <a:spLocks/>
          </p:cNvSpPr>
          <p:nvPr/>
        </p:nvSpPr>
        <p:spPr>
          <a:xfrm>
            <a:off x="163747" y="2808281"/>
            <a:ext cx="8603981" cy="17218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sz="4500" dirty="0">
                <a:solidFill>
                  <a:srgbClr val="FFFFFF"/>
                </a:solidFill>
                <a:sym typeface="Helvetica Light"/>
              </a:rPr>
              <a:t>“Embarrassingly Sequential”</a:t>
            </a:r>
          </a:p>
          <a:p>
            <a:pPr algn="ctr" defTabSz="438150" hangingPunct="0"/>
            <a:r>
              <a:rPr lang="en-US" sz="4500" dirty="0">
                <a:solidFill>
                  <a:srgbClr val="FFFFFF"/>
                </a:solidFill>
                <a:sym typeface="Helvetica Light"/>
              </a:rPr>
              <a:t>- </a:t>
            </a:r>
            <a:r>
              <a:rPr lang="en-US" sz="4500" dirty="0" err="1">
                <a:solidFill>
                  <a:srgbClr val="FFFFFF"/>
                </a:solidFill>
                <a:sym typeface="Helvetica Light"/>
              </a:rPr>
              <a:t>Ruwase</a:t>
            </a:r>
            <a:r>
              <a:rPr lang="en-US" sz="4500" dirty="0">
                <a:solidFill>
                  <a:srgbClr val="FFFFFF"/>
                </a:solidFill>
                <a:sym typeface="Helvetica Light"/>
              </a:rPr>
              <a:t> </a:t>
            </a:r>
            <a:r>
              <a:rPr lang="en-US" sz="4500" dirty="0" smtClean="0">
                <a:solidFill>
                  <a:srgbClr val="FFFFFF"/>
                </a:solidFill>
                <a:sym typeface="Helvetica Light"/>
              </a:rPr>
              <a:t>et al.</a:t>
            </a:r>
            <a:endParaRPr lang="en-US" sz="450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31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JetStream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2240"/>
            <a:ext cx="466245" cy="71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2240"/>
            <a:ext cx="466245" cy="71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82240"/>
            <a:ext cx="466245" cy="71490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21529" y="3530656"/>
            <a:ext cx="705234" cy="762229"/>
            <a:chOff x="2544005" y="3604250"/>
            <a:chExt cx="2100694" cy="208995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8" name="Diamond 67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1" name="Diamond 70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306791" y="3878570"/>
              <a:ext cx="575057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452505" y="3547332"/>
            <a:ext cx="705234" cy="762229"/>
            <a:chOff x="2544005" y="3604250"/>
            <a:chExt cx="2100694" cy="2089959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4" name="Diamond 83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6" name="Diamond 85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306792" y="3878569"/>
              <a:ext cx="575057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881505" y="3530656"/>
            <a:ext cx="705234" cy="762229"/>
            <a:chOff x="2544005" y="3604250"/>
            <a:chExt cx="2100694" cy="2089959"/>
          </a:xfrm>
        </p:grpSpPr>
        <p:cxnSp>
          <p:nvCxnSpPr>
            <p:cNvPr id="97" name="Straight Arrow Connector 96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2" name="Diamond 101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3" name="Diamond 102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306791" y="3878570"/>
              <a:ext cx="575057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30311" y="4532586"/>
            <a:ext cx="4778552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Aggregation – pipeline parallelism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5172" y="5053845"/>
            <a:ext cx="5965038" cy="947071"/>
            <a:chOff x="1855172" y="5053845"/>
            <a:chExt cx="5965038" cy="947071"/>
          </a:xfrm>
        </p:grpSpPr>
        <p:sp>
          <p:nvSpPr>
            <p:cNvPr id="122" name="Down Arrow 121"/>
            <p:cNvSpPr/>
            <p:nvPr/>
          </p:nvSpPr>
          <p:spPr>
            <a:xfrm rot="5400000">
              <a:off x="2833518" y="4498052"/>
              <a:ext cx="528320" cy="247740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wn Arrow 123"/>
            <p:cNvSpPr/>
            <p:nvPr/>
          </p:nvSpPr>
          <p:spPr>
            <a:xfrm rot="16200000">
              <a:off x="2831617" y="4077400"/>
              <a:ext cx="528320" cy="248120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wn Arrow 125"/>
            <p:cNvSpPr/>
            <p:nvPr/>
          </p:nvSpPr>
          <p:spPr>
            <a:xfrm rot="5400000">
              <a:off x="6313544" y="4498052"/>
              <a:ext cx="528320" cy="247740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 rot="16200000">
              <a:off x="6315446" y="4077400"/>
              <a:ext cx="528320" cy="248120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30311" y="1739936"/>
            <a:ext cx="433612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Local DIFT – </a:t>
            </a:r>
            <a:r>
              <a:rPr lang="en-US" sz="240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epoch parallelism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sp>
        <p:nvSpPr>
          <p:cNvPr id="131" name="Rounded Rectangle 130"/>
          <p:cNvSpPr>
            <a:spLocks/>
          </p:cNvSpPr>
          <p:nvPr/>
        </p:nvSpPr>
        <p:spPr>
          <a:xfrm>
            <a:off x="191485" y="1675144"/>
            <a:ext cx="8588368" cy="2784600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endParaRPr lang="en-US" sz="45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3" name="Rounded Rectangle 132"/>
          <p:cNvSpPr>
            <a:spLocks/>
          </p:cNvSpPr>
          <p:nvPr/>
        </p:nvSpPr>
        <p:spPr>
          <a:xfrm>
            <a:off x="191485" y="4533243"/>
            <a:ext cx="8588368" cy="1776637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endParaRPr lang="en-US" sz="4500" dirty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8059" y="2267955"/>
            <a:ext cx="1374471" cy="260933"/>
            <a:chOff x="688059" y="2267955"/>
            <a:chExt cx="1374471" cy="260933"/>
          </a:xfrm>
        </p:grpSpPr>
        <p:sp>
          <p:nvSpPr>
            <p:cNvPr id="134" name="Rectangle 133"/>
            <p:cNvSpPr/>
            <p:nvPr/>
          </p:nvSpPr>
          <p:spPr>
            <a:xfrm>
              <a:off x="689714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8059" y="2277220"/>
              <a:ext cx="348797" cy="238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15464" y="2267955"/>
            <a:ext cx="1372816" cy="260933"/>
            <a:chOff x="4015464" y="2267955"/>
            <a:chExt cx="1372816" cy="260933"/>
          </a:xfrm>
        </p:grpSpPr>
        <p:sp>
          <p:nvSpPr>
            <p:cNvPr id="135" name="Rectangle 134"/>
            <p:cNvSpPr/>
            <p:nvPr/>
          </p:nvSpPr>
          <p:spPr>
            <a:xfrm>
              <a:off x="4015464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367884" y="2277215"/>
              <a:ext cx="667064" cy="2385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21759" y="2267955"/>
            <a:ext cx="1372816" cy="260933"/>
            <a:chOff x="7321759" y="2267955"/>
            <a:chExt cx="1372816" cy="260933"/>
          </a:xfrm>
        </p:grpSpPr>
        <p:sp>
          <p:nvSpPr>
            <p:cNvPr id="136" name="Rectangle 135"/>
            <p:cNvSpPr/>
            <p:nvPr/>
          </p:nvSpPr>
          <p:spPr>
            <a:xfrm>
              <a:off x="7321759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45778" y="2277215"/>
              <a:ext cx="348797" cy="238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2" y="5198497"/>
            <a:ext cx="466245" cy="7149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02" y="5198497"/>
            <a:ext cx="466245" cy="71490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02" y="5198497"/>
            <a:ext cx="466245" cy="714909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6665495" y="1416374"/>
            <a:ext cx="2325312" cy="8089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 2x </a:t>
            </a:r>
            <a:r>
              <a:rPr lang="en-US" sz="44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4400" dirty="0" smtClean="0">
                <a:solidFill>
                  <a:schemeClr val="bg1"/>
                </a:solidFill>
              </a:rPr>
              <a:t>21x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69458" y="3383330"/>
            <a:ext cx="8871730" cy="1719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Faster than original execution!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alpha val="25000"/>
                  </a:schemeClr>
                </a:solidFill>
              </a:rPr>
              <a:t>Motivation and Introduction</a:t>
            </a:r>
          </a:p>
          <a:p>
            <a:r>
              <a:rPr lang="en-US" dirty="0" smtClean="0"/>
              <a:t>Design of </a:t>
            </a:r>
            <a:r>
              <a:rPr lang="en-US" dirty="0" err="1" smtClean="0"/>
              <a:t>JetStream</a:t>
            </a:r>
            <a:endParaRPr lang="en-US" dirty="0" smtClean="0"/>
          </a:p>
          <a:p>
            <a:pPr lvl="1"/>
            <a:r>
              <a:rPr lang="en-US" dirty="0" smtClean="0"/>
              <a:t>Local DIFT</a:t>
            </a:r>
          </a:p>
          <a:p>
            <a:pPr lvl="1"/>
            <a:r>
              <a:rPr lang="en-US" dirty="0" smtClean="0"/>
              <a:t>Aggregation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1469465" y="371283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Query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44" name="Straight Arrow Connector 43"/>
          <p:cNvCxnSpPr>
            <a:stCxn id="24" idx="2"/>
            <a:endCxn id="25" idx="0"/>
          </p:cNvCxnSpPr>
          <p:nvPr/>
        </p:nvCxnSpPr>
        <p:spPr>
          <a:xfrm flipH="1">
            <a:off x="4445829" y="3613797"/>
            <a:ext cx="59036" cy="2557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2"/>
          </p:cNvCxnSpPr>
          <p:nvPr/>
        </p:nvCxnSpPr>
        <p:spPr>
          <a:xfrm flipH="1">
            <a:off x="4445829" y="3613797"/>
            <a:ext cx="1396311" cy="2588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" idx="2"/>
          </p:cNvCxnSpPr>
          <p:nvPr/>
        </p:nvCxnSpPr>
        <p:spPr>
          <a:xfrm flipH="1">
            <a:off x="4445829" y="3613797"/>
            <a:ext cx="2787019" cy="2557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32"/>
          <p:cNvSpPr/>
          <p:nvPr/>
        </p:nvSpPr>
        <p:spPr>
          <a:xfrm>
            <a:off x="1469465" y="371283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DIFT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32" idx="0"/>
          </p:cNvCxnSpPr>
          <p:nvPr/>
        </p:nvCxnSpPr>
        <p:spPr>
          <a:xfrm flipH="1">
            <a:off x="6262761" y="3613797"/>
            <a:ext cx="970087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31" idx="0"/>
          </p:cNvCxnSpPr>
          <p:nvPr/>
        </p:nvCxnSpPr>
        <p:spPr>
          <a:xfrm flipH="1">
            <a:off x="5336894" y="3613797"/>
            <a:ext cx="505246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31" idx="0"/>
          </p:cNvCxnSpPr>
          <p:nvPr/>
        </p:nvCxnSpPr>
        <p:spPr>
          <a:xfrm>
            <a:off x="4504865" y="3613797"/>
            <a:ext cx="832029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33" idx="0"/>
          </p:cNvCxnSpPr>
          <p:nvPr/>
        </p:nvCxnSpPr>
        <p:spPr>
          <a:xfrm flipH="1">
            <a:off x="5336708" y="4570631"/>
            <a:ext cx="186" cy="56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30" idx="0"/>
          </p:cNvCxnSpPr>
          <p:nvPr/>
        </p:nvCxnSpPr>
        <p:spPr>
          <a:xfrm>
            <a:off x="4000991" y="4569750"/>
            <a:ext cx="0" cy="56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5" idx="0"/>
          </p:cNvCxnSpPr>
          <p:nvPr/>
        </p:nvCxnSpPr>
        <p:spPr>
          <a:xfrm>
            <a:off x="4000991" y="5499113"/>
            <a:ext cx="444838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25" idx="0"/>
          </p:cNvCxnSpPr>
          <p:nvPr/>
        </p:nvCxnSpPr>
        <p:spPr>
          <a:xfrm flipH="1">
            <a:off x="4445829" y="5503995"/>
            <a:ext cx="890879" cy="66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3"/>
            <a:endCxn id="25" idx="0"/>
          </p:cNvCxnSpPr>
          <p:nvPr/>
        </p:nvCxnSpPr>
        <p:spPr>
          <a:xfrm flipH="1">
            <a:off x="4445829" y="5458610"/>
            <a:ext cx="1680809" cy="71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32" idx="4"/>
            <a:endCxn id="34" idx="0"/>
          </p:cNvCxnSpPr>
          <p:nvPr/>
        </p:nvCxnSpPr>
        <p:spPr>
          <a:xfrm flipH="1">
            <a:off x="6255954" y="4569750"/>
            <a:ext cx="6807" cy="576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4" idx="2"/>
            <a:endCxn id="2" idx="0"/>
          </p:cNvCxnSpPr>
          <p:nvPr/>
        </p:nvCxnSpPr>
        <p:spPr>
          <a:xfrm flipH="1">
            <a:off x="4000991" y="3613797"/>
            <a:ext cx="503874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33" idx="0"/>
          </p:cNvCxnSpPr>
          <p:nvPr/>
        </p:nvCxnSpPr>
        <p:spPr>
          <a:xfrm flipH="1">
            <a:off x="5336708" y="4516186"/>
            <a:ext cx="796737" cy="62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"/>
          <p:cNvSpPr txBox="1">
            <a:spLocks/>
          </p:cNvSpPr>
          <p:nvPr/>
        </p:nvSpPr>
        <p:spPr>
          <a:xfrm>
            <a:off x="340251" y="1760838"/>
            <a:ext cx="8134023" cy="55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Time slice execution into Epochs</a:t>
            </a:r>
          </a:p>
        </p:txBody>
      </p:sp>
    </p:spTree>
    <p:extLst>
      <p:ext uri="{BB962C8B-B14F-4D97-AF65-F5344CB8AC3E}">
        <p14:creationId xmlns:p14="http://schemas.microsoft.com/office/powerpoint/2010/main" val="8344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DIFT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32" idx="0"/>
          </p:cNvCxnSpPr>
          <p:nvPr/>
        </p:nvCxnSpPr>
        <p:spPr>
          <a:xfrm flipH="1">
            <a:off x="6262761" y="3613797"/>
            <a:ext cx="970087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31" idx="0"/>
          </p:cNvCxnSpPr>
          <p:nvPr/>
        </p:nvCxnSpPr>
        <p:spPr>
          <a:xfrm flipH="1">
            <a:off x="5336894" y="3613797"/>
            <a:ext cx="505246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31" idx="0"/>
          </p:cNvCxnSpPr>
          <p:nvPr/>
        </p:nvCxnSpPr>
        <p:spPr>
          <a:xfrm>
            <a:off x="4504865" y="3613797"/>
            <a:ext cx="832029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33" idx="0"/>
          </p:cNvCxnSpPr>
          <p:nvPr/>
        </p:nvCxnSpPr>
        <p:spPr>
          <a:xfrm flipH="1">
            <a:off x="5336708" y="4570631"/>
            <a:ext cx="186" cy="56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30" idx="0"/>
          </p:cNvCxnSpPr>
          <p:nvPr/>
        </p:nvCxnSpPr>
        <p:spPr>
          <a:xfrm>
            <a:off x="4000991" y="4569750"/>
            <a:ext cx="0" cy="56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5" idx="0"/>
          </p:cNvCxnSpPr>
          <p:nvPr/>
        </p:nvCxnSpPr>
        <p:spPr>
          <a:xfrm>
            <a:off x="4000991" y="5499113"/>
            <a:ext cx="444838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25" idx="0"/>
          </p:cNvCxnSpPr>
          <p:nvPr/>
        </p:nvCxnSpPr>
        <p:spPr>
          <a:xfrm flipH="1">
            <a:off x="4445829" y="5503995"/>
            <a:ext cx="890879" cy="66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3"/>
            <a:endCxn id="25" idx="0"/>
          </p:cNvCxnSpPr>
          <p:nvPr/>
        </p:nvCxnSpPr>
        <p:spPr>
          <a:xfrm flipH="1">
            <a:off x="4445829" y="5458610"/>
            <a:ext cx="1680809" cy="71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32" idx="4"/>
            <a:endCxn id="34" idx="0"/>
          </p:cNvCxnSpPr>
          <p:nvPr/>
        </p:nvCxnSpPr>
        <p:spPr>
          <a:xfrm flipH="1">
            <a:off x="6255954" y="4569750"/>
            <a:ext cx="6807" cy="576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4" idx="2"/>
            <a:endCxn id="2" idx="0"/>
          </p:cNvCxnSpPr>
          <p:nvPr/>
        </p:nvCxnSpPr>
        <p:spPr>
          <a:xfrm flipH="1">
            <a:off x="4000991" y="3613797"/>
            <a:ext cx="503874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343" name="Straight Arrow Connector 342"/>
          <p:cNvCxnSpPr>
            <a:stCxn id="32" idx="3"/>
            <a:endCxn id="33" idx="0"/>
          </p:cNvCxnSpPr>
          <p:nvPr/>
        </p:nvCxnSpPr>
        <p:spPr>
          <a:xfrm flipH="1">
            <a:off x="5336708" y="4516186"/>
            <a:ext cx="796737" cy="62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"/>
          <p:cNvSpPr txBox="1">
            <a:spLocks/>
          </p:cNvSpPr>
          <p:nvPr/>
        </p:nvSpPr>
        <p:spPr>
          <a:xfrm>
            <a:off x="340251" y="1760838"/>
            <a:ext cx="8134023" cy="55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Leverage Record and Replay to calculate DIFT in parallel</a:t>
            </a:r>
            <a:endParaRPr lang="en-US" dirty="0" smtClean="0"/>
          </a:p>
        </p:txBody>
      </p:sp>
      <p:sp>
        <p:nvSpPr>
          <p:cNvPr id="131" name="Oval 130"/>
          <p:cNvSpPr/>
          <p:nvPr/>
        </p:nvSpPr>
        <p:spPr>
          <a:xfrm>
            <a:off x="3617586" y="4026889"/>
            <a:ext cx="4603276" cy="6957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660362" y="4970572"/>
            <a:ext cx="4603276" cy="6957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traight Connector 230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45" idx="4"/>
            <a:endCxn id="33" idx="1"/>
          </p:cNvCxnSpPr>
          <p:nvPr/>
        </p:nvCxnSpPr>
        <p:spPr>
          <a:xfrm>
            <a:off x="4445891" y="4573417"/>
            <a:ext cx="761501" cy="618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135" idx="4"/>
            <a:endCxn id="158" idx="0"/>
          </p:cNvCxnSpPr>
          <p:nvPr/>
        </p:nvCxnSpPr>
        <p:spPr>
          <a:xfrm flipH="1">
            <a:off x="4441432" y="4568805"/>
            <a:ext cx="460123" cy="583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4" idx="2"/>
            <a:endCxn id="48" idx="1"/>
          </p:cNvCxnSpPr>
          <p:nvPr/>
        </p:nvCxnSpPr>
        <p:spPr>
          <a:xfrm>
            <a:off x="4504865" y="3613797"/>
            <a:ext cx="2116684" cy="649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32" idx="4"/>
            <a:endCxn id="137" idx="0"/>
          </p:cNvCxnSpPr>
          <p:nvPr/>
        </p:nvCxnSpPr>
        <p:spPr>
          <a:xfrm>
            <a:off x="6262761" y="4569750"/>
            <a:ext cx="1316839" cy="588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36" idx="4"/>
            <a:endCxn id="167" idx="0"/>
          </p:cNvCxnSpPr>
          <p:nvPr/>
        </p:nvCxnSpPr>
        <p:spPr>
          <a:xfrm>
            <a:off x="7615414" y="4568787"/>
            <a:ext cx="465344" cy="589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DIFT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32" idx="0"/>
          </p:cNvCxnSpPr>
          <p:nvPr/>
        </p:nvCxnSpPr>
        <p:spPr>
          <a:xfrm flipH="1">
            <a:off x="6262761" y="3613797"/>
            <a:ext cx="970087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31" idx="0"/>
          </p:cNvCxnSpPr>
          <p:nvPr/>
        </p:nvCxnSpPr>
        <p:spPr>
          <a:xfrm flipH="1">
            <a:off x="5336894" y="3613797"/>
            <a:ext cx="505246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31" idx="0"/>
          </p:cNvCxnSpPr>
          <p:nvPr/>
        </p:nvCxnSpPr>
        <p:spPr>
          <a:xfrm>
            <a:off x="4504865" y="3613797"/>
            <a:ext cx="832029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33" idx="0"/>
          </p:cNvCxnSpPr>
          <p:nvPr/>
        </p:nvCxnSpPr>
        <p:spPr>
          <a:xfrm flipH="1">
            <a:off x="5336708" y="4570631"/>
            <a:ext cx="186" cy="56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30" idx="0"/>
          </p:cNvCxnSpPr>
          <p:nvPr/>
        </p:nvCxnSpPr>
        <p:spPr>
          <a:xfrm>
            <a:off x="4000991" y="4569750"/>
            <a:ext cx="0" cy="56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5" idx="0"/>
          </p:cNvCxnSpPr>
          <p:nvPr/>
        </p:nvCxnSpPr>
        <p:spPr>
          <a:xfrm>
            <a:off x="4000991" y="5499113"/>
            <a:ext cx="444838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25" idx="0"/>
          </p:cNvCxnSpPr>
          <p:nvPr/>
        </p:nvCxnSpPr>
        <p:spPr>
          <a:xfrm flipH="1">
            <a:off x="4445829" y="5503995"/>
            <a:ext cx="890879" cy="66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263011" y="420765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1409" y="42048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675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310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5" idx="4"/>
            <a:endCxn id="30" idx="0"/>
          </p:cNvCxnSpPr>
          <p:nvPr/>
        </p:nvCxnSpPr>
        <p:spPr>
          <a:xfrm flipH="1">
            <a:off x="4000991" y="4573417"/>
            <a:ext cx="444900" cy="55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50" idx="0"/>
          </p:cNvCxnSpPr>
          <p:nvPr/>
        </p:nvCxnSpPr>
        <p:spPr>
          <a:xfrm flipH="1">
            <a:off x="7179516" y="3613797"/>
            <a:ext cx="53332" cy="58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4"/>
            <a:endCxn id="25" idx="0"/>
          </p:cNvCxnSpPr>
          <p:nvPr/>
        </p:nvCxnSpPr>
        <p:spPr>
          <a:xfrm flipH="1">
            <a:off x="4445829" y="5512174"/>
            <a:ext cx="455726" cy="659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3"/>
            <a:endCxn id="25" idx="0"/>
          </p:cNvCxnSpPr>
          <p:nvPr/>
        </p:nvCxnSpPr>
        <p:spPr>
          <a:xfrm flipH="1">
            <a:off x="4445829" y="5458610"/>
            <a:ext cx="1680809" cy="71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0" idx="4"/>
            <a:endCxn id="55" idx="0"/>
          </p:cNvCxnSpPr>
          <p:nvPr/>
        </p:nvCxnSpPr>
        <p:spPr>
          <a:xfrm flipH="1">
            <a:off x="7177163" y="4568805"/>
            <a:ext cx="2353" cy="58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48" idx="4"/>
            <a:endCxn id="54" idx="0"/>
          </p:cNvCxnSpPr>
          <p:nvPr/>
        </p:nvCxnSpPr>
        <p:spPr>
          <a:xfrm flipH="1">
            <a:off x="6738912" y="4575771"/>
            <a:ext cx="11953" cy="5944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32" idx="4"/>
            <a:endCxn id="34" idx="0"/>
          </p:cNvCxnSpPr>
          <p:nvPr/>
        </p:nvCxnSpPr>
        <p:spPr>
          <a:xfrm flipH="1">
            <a:off x="6255954" y="4569750"/>
            <a:ext cx="6807" cy="576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4" idx="2"/>
            <a:endCxn id="2" idx="0"/>
          </p:cNvCxnSpPr>
          <p:nvPr/>
        </p:nvCxnSpPr>
        <p:spPr>
          <a:xfrm flipH="1">
            <a:off x="4000991" y="3613797"/>
            <a:ext cx="503874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135" name="Oval 134"/>
          <p:cNvSpPr/>
          <p:nvPr/>
        </p:nvSpPr>
        <p:spPr>
          <a:xfrm>
            <a:off x="4718675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32534" y="420302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897878" y="4198018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258552" y="515212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97878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151" idx="3"/>
            <a:endCxn id="167" idx="0"/>
          </p:cNvCxnSpPr>
          <p:nvPr/>
        </p:nvCxnSpPr>
        <p:spPr>
          <a:xfrm>
            <a:off x="7951442" y="4510214"/>
            <a:ext cx="129316" cy="647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58" idx="4"/>
            <a:endCxn id="25" idx="0"/>
          </p:cNvCxnSpPr>
          <p:nvPr/>
        </p:nvCxnSpPr>
        <p:spPr>
          <a:xfrm>
            <a:off x="4441432" y="5517884"/>
            <a:ext cx="4397" cy="653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151" idx="3"/>
            <a:endCxn id="137" idx="0"/>
          </p:cNvCxnSpPr>
          <p:nvPr/>
        </p:nvCxnSpPr>
        <p:spPr>
          <a:xfrm flipH="1">
            <a:off x="7579600" y="4510214"/>
            <a:ext cx="371842" cy="647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136" idx="4"/>
            <a:endCxn id="137" idx="0"/>
          </p:cNvCxnSpPr>
          <p:nvPr/>
        </p:nvCxnSpPr>
        <p:spPr>
          <a:xfrm flipH="1">
            <a:off x="7579600" y="4568787"/>
            <a:ext cx="35814" cy="589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4"/>
            <a:endCxn id="33" idx="0"/>
          </p:cNvCxnSpPr>
          <p:nvPr/>
        </p:nvCxnSpPr>
        <p:spPr>
          <a:xfrm flipH="1">
            <a:off x="5336708" y="4569750"/>
            <a:ext cx="926053" cy="568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48" idx="1"/>
          </p:cNvCxnSpPr>
          <p:nvPr/>
        </p:nvCxnSpPr>
        <p:spPr>
          <a:xfrm>
            <a:off x="5201680" y="3613797"/>
            <a:ext cx="1419869" cy="649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8" idx="4"/>
            <a:endCxn id="55" idx="0"/>
          </p:cNvCxnSpPr>
          <p:nvPr/>
        </p:nvCxnSpPr>
        <p:spPr>
          <a:xfrm>
            <a:off x="6750865" y="4575771"/>
            <a:ext cx="426298" cy="582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0" idx="4"/>
            <a:endCxn id="54" idx="0"/>
          </p:cNvCxnSpPr>
          <p:nvPr/>
        </p:nvCxnSpPr>
        <p:spPr>
          <a:xfrm flipH="1">
            <a:off x="6738912" y="4568805"/>
            <a:ext cx="440604" cy="601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6" idx="2"/>
            <a:endCxn id="48" idx="0"/>
          </p:cNvCxnSpPr>
          <p:nvPr/>
        </p:nvCxnSpPr>
        <p:spPr>
          <a:xfrm>
            <a:off x="6537494" y="3613797"/>
            <a:ext cx="213371" cy="59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5" idx="2"/>
            <a:endCxn id="48" idx="0"/>
          </p:cNvCxnSpPr>
          <p:nvPr/>
        </p:nvCxnSpPr>
        <p:spPr>
          <a:xfrm>
            <a:off x="5842140" y="3613797"/>
            <a:ext cx="908725" cy="59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53" idx="4"/>
            <a:endCxn id="25" idx="0"/>
          </p:cNvCxnSpPr>
          <p:nvPr/>
        </p:nvCxnSpPr>
        <p:spPr>
          <a:xfrm flipH="1">
            <a:off x="4445829" y="5499113"/>
            <a:ext cx="1340152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45" idx="4"/>
            <a:endCxn id="158" idx="0"/>
          </p:cNvCxnSpPr>
          <p:nvPr/>
        </p:nvCxnSpPr>
        <p:spPr>
          <a:xfrm flipH="1">
            <a:off x="4441432" y="4573417"/>
            <a:ext cx="4459" cy="57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47" idx="4"/>
            <a:endCxn id="33" idx="0"/>
          </p:cNvCxnSpPr>
          <p:nvPr/>
        </p:nvCxnSpPr>
        <p:spPr>
          <a:xfrm flipH="1">
            <a:off x="5336708" y="4570613"/>
            <a:ext cx="447581" cy="567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47" idx="4"/>
            <a:endCxn id="158" idx="0"/>
          </p:cNvCxnSpPr>
          <p:nvPr/>
        </p:nvCxnSpPr>
        <p:spPr>
          <a:xfrm flipH="1">
            <a:off x="4441432" y="4570613"/>
            <a:ext cx="1342857" cy="581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35" idx="4"/>
            <a:endCxn id="33" idx="1"/>
          </p:cNvCxnSpPr>
          <p:nvPr/>
        </p:nvCxnSpPr>
        <p:spPr>
          <a:xfrm>
            <a:off x="4901555" y="4568805"/>
            <a:ext cx="305837" cy="622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35" idx="4"/>
            <a:endCxn id="30" idx="0"/>
          </p:cNvCxnSpPr>
          <p:nvPr/>
        </p:nvCxnSpPr>
        <p:spPr>
          <a:xfrm flipH="1">
            <a:off x="4000991" y="4568805"/>
            <a:ext cx="900564" cy="564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ontent Placeholder 1"/>
          <p:cNvSpPr>
            <a:spLocks noGrp="1"/>
          </p:cNvSpPr>
          <p:nvPr>
            <p:ph idx="1"/>
          </p:nvPr>
        </p:nvSpPr>
        <p:spPr>
          <a:xfrm>
            <a:off x="340251" y="1760837"/>
            <a:ext cx="8134023" cy="4469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Track mapping between all intermediate locations</a:t>
            </a:r>
          </a:p>
        </p:txBody>
      </p:sp>
    </p:spTree>
    <p:extLst>
      <p:ext uri="{BB962C8B-B14F-4D97-AF65-F5344CB8AC3E}">
        <p14:creationId xmlns:p14="http://schemas.microsoft.com/office/powerpoint/2010/main" val="18695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45" idx="4"/>
            <a:endCxn id="33" idx="1"/>
          </p:cNvCxnSpPr>
          <p:nvPr/>
        </p:nvCxnSpPr>
        <p:spPr>
          <a:xfrm>
            <a:off x="4445891" y="4573417"/>
            <a:ext cx="761501" cy="618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135" idx="4"/>
            <a:endCxn id="158" idx="0"/>
          </p:cNvCxnSpPr>
          <p:nvPr/>
        </p:nvCxnSpPr>
        <p:spPr>
          <a:xfrm flipH="1">
            <a:off x="4441432" y="4568805"/>
            <a:ext cx="460123" cy="583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4" idx="2"/>
            <a:endCxn id="48" idx="1"/>
          </p:cNvCxnSpPr>
          <p:nvPr/>
        </p:nvCxnSpPr>
        <p:spPr>
          <a:xfrm>
            <a:off x="4504865" y="3613797"/>
            <a:ext cx="2116684" cy="649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32" idx="4"/>
            <a:endCxn id="137" idx="0"/>
          </p:cNvCxnSpPr>
          <p:nvPr/>
        </p:nvCxnSpPr>
        <p:spPr>
          <a:xfrm>
            <a:off x="6262761" y="4569750"/>
            <a:ext cx="1316839" cy="588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36" idx="4"/>
            <a:endCxn id="167" idx="0"/>
          </p:cNvCxnSpPr>
          <p:nvPr/>
        </p:nvCxnSpPr>
        <p:spPr>
          <a:xfrm>
            <a:off x="7615414" y="4568787"/>
            <a:ext cx="465344" cy="589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DIFT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32" idx="0"/>
          </p:cNvCxnSpPr>
          <p:nvPr/>
        </p:nvCxnSpPr>
        <p:spPr>
          <a:xfrm flipH="1">
            <a:off x="6262761" y="3613797"/>
            <a:ext cx="970087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31" idx="0"/>
          </p:cNvCxnSpPr>
          <p:nvPr/>
        </p:nvCxnSpPr>
        <p:spPr>
          <a:xfrm flipH="1">
            <a:off x="5336894" y="3613797"/>
            <a:ext cx="505246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31" idx="0"/>
          </p:cNvCxnSpPr>
          <p:nvPr/>
        </p:nvCxnSpPr>
        <p:spPr>
          <a:xfrm>
            <a:off x="4504865" y="3613797"/>
            <a:ext cx="832029" cy="59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33" idx="0"/>
          </p:cNvCxnSpPr>
          <p:nvPr/>
        </p:nvCxnSpPr>
        <p:spPr>
          <a:xfrm flipH="1">
            <a:off x="5336708" y="4570631"/>
            <a:ext cx="186" cy="567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30" idx="0"/>
          </p:cNvCxnSpPr>
          <p:nvPr/>
        </p:nvCxnSpPr>
        <p:spPr>
          <a:xfrm>
            <a:off x="4000991" y="4569750"/>
            <a:ext cx="0" cy="56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5" idx="0"/>
          </p:cNvCxnSpPr>
          <p:nvPr/>
        </p:nvCxnSpPr>
        <p:spPr>
          <a:xfrm>
            <a:off x="4000991" y="5499113"/>
            <a:ext cx="444838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25" idx="0"/>
          </p:cNvCxnSpPr>
          <p:nvPr/>
        </p:nvCxnSpPr>
        <p:spPr>
          <a:xfrm flipH="1">
            <a:off x="4445829" y="5503995"/>
            <a:ext cx="890879" cy="66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263011" y="420765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1409" y="42048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675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310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5" idx="4"/>
            <a:endCxn id="30" idx="0"/>
          </p:cNvCxnSpPr>
          <p:nvPr/>
        </p:nvCxnSpPr>
        <p:spPr>
          <a:xfrm flipH="1">
            <a:off x="4000991" y="4573417"/>
            <a:ext cx="444900" cy="55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50" idx="0"/>
          </p:cNvCxnSpPr>
          <p:nvPr/>
        </p:nvCxnSpPr>
        <p:spPr>
          <a:xfrm flipH="1">
            <a:off x="7179516" y="3613797"/>
            <a:ext cx="53332" cy="58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4"/>
            <a:endCxn id="25" idx="0"/>
          </p:cNvCxnSpPr>
          <p:nvPr/>
        </p:nvCxnSpPr>
        <p:spPr>
          <a:xfrm flipH="1">
            <a:off x="4445829" y="5512174"/>
            <a:ext cx="455726" cy="659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4" idx="3"/>
            <a:endCxn id="25" idx="0"/>
          </p:cNvCxnSpPr>
          <p:nvPr/>
        </p:nvCxnSpPr>
        <p:spPr>
          <a:xfrm flipH="1">
            <a:off x="4445829" y="5458610"/>
            <a:ext cx="1680809" cy="713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0" idx="4"/>
            <a:endCxn id="55" idx="0"/>
          </p:cNvCxnSpPr>
          <p:nvPr/>
        </p:nvCxnSpPr>
        <p:spPr>
          <a:xfrm flipH="1">
            <a:off x="7177163" y="4568805"/>
            <a:ext cx="2353" cy="58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48" idx="4"/>
            <a:endCxn id="54" idx="0"/>
          </p:cNvCxnSpPr>
          <p:nvPr/>
        </p:nvCxnSpPr>
        <p:spPr>
          <a:xfrm flipH="1">
            <a:off x="6738912" y="4575771"/>
            <a:ext cx="11953" cy="5944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32" idx="4"/>
            <a:endCxn id="34" idx="0"/>
          </p:cNvCxnSpPr>
          <p:nvPr/>
        </p:nvCxnSpPr>
        <p:spPr>
          <a:xfrm flipH="1">
            <a:off x="6255954" y="4569750"/>
            <a:ext cx="6807" cy="576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4" idx="2"/>
            <a:endCxn id="2" idx="0"/>
          </p:cNvCxnSpPr>
          <p:nvPr/>
        </p:nvCxnSpPr>
        <p:spPr>
          <a:xfrm flipH="1">
            <a:off x="4000991" y="3613797"/>
            <a:ext cx="503874" cy="590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135" name="Oval 134"/>
          <p:cNvSpPr/>
          <p:nvPr/>
        </p:nvSpPr>
        <p:spPr>
          <a:xfrm>
            <a:off x="4718675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32534" y="420302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897878" y="4198018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258552" y="515212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97878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151" idx="3"/>
            <a:endCxn id="167" idx="0"/>
          </p:cNvCxnSpPr>
          <p:nvPr/>
        </p:nvCxnSpPr>
        <p:spPr>
          <a:xfrm>
            <a:off x="7951442" y="4510214"/>
            <a:ext cx="129316" cy="647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58" idx="4"/>
            <a:endCxn id="25" idx="0"/>
          </p:cNvCxnSpPr>
          <p:nvPr/>
        </p:nvCxnSpPr>
        <p:spPr>
          <a:xfrm>
            <a:off x="4441432" y="5517884"/>
            <a:ext cx="4397" cy="653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151" idx="3"/>
            <a:endCxn id="137" idx="0"/>
          </p:cNvCxnSpPr>
          <p:nvPr/>
        </p:nvCxnSpPr>
        <p:spPr>
          <a:xfrm flipH="1">
            <a:off x="7579600" y="4510214"/>
            <a:ext cx="371842" cy="647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stCxn id="136" idx="4"/>
            <a:endCxn id="137" idx="0"/>
          </p:cNvCxnSpPr>
          <p:nvPr/>
        </p:nvCxnSpPr>
        <p:spPr>
          <a:xfrm flipH="1">
            <a:off x="7579600" y="4568787"/>
            <a:ext cx="35814" cy="5892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4"/>
            <a:endCxn id="33" idx="0"/>
          </p:cNvCxnSpPr>
          <p:nvPr/>
        </p:nvCxnSpPr>
        <p:spPr>
          <a:xfrm flipH="1">
            <a:off x="5336708" y="4569750"/>
            <a:ext cx="926053" cy="568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48" idx="1"/>
          </p:cNvCxnSpPr>
          <p:nvPr/>
        </p:nvCxnSpPr>
        <p:spPr>
          <a:xfrm>
            <a:off x="5201680" y="3613797"/>
            <a:ext cx="1419869" cy="649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8" idx="4"/>
            <a:endCxn id="55" idx="0"/>
          </p:cNvCxnSpPr>
          <p:nvPr/>
        </p:nvCxnSpPr>
        <p:spPr>
          <a:xfrm>
            <a:off x="6750865" y="4575771"/>
            <a:ext cx="426298" cy="582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0" idx="4"/>
            <a:endCxn id="54" idx="0"/>
          </p:cNvCxnSpPr>
          <p:nvPr/>
        </p:nvCxnSpPr>
        <p:spPr>
          <a:xfrm flipH="1">
            <a:off x="6738912" y="4568805"/>
            <a:ext cx="440604" cy="601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6" idx="2"/>
            <a:endCxn id="48" idx="0"/>
          </p:cNvCxnSpPr>
          <p:nvPr/>
        </p:nvCxnSpPr>
        <p:spPr>
          <a:xfrm>
            <a:off x="6537494" y="3613797"/>
            <a:ext cx="213371" cy="59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5" idx="2"/>
            <a:endCxn id="48" idx="0"/>
          </p:cNvCxnSpPr>
          <p:nvPr/>
        </p:nvCxnSpPr>
        <p:spPr>
          <a:xfrm>
            <a:off x="5842140" y="3613797"/>
            <a:ext cx="908725" cy="59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53" idx="4"/>
            <a:endCxn id="25" idx="0"/>
          </p:cNvCxnSpPr>
          <p:nvPr/>
        </p:nvCxnSpPr>
        <p:spPr>
          <a:xfrm flipH="1">
            <a:off x="4445829" y="5499113"/>
            <a:ext cx="1340152" cy="672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45" idx="4"/>
            <a:endCxn id="158" idx="0"/>
          </p:cNvCxnSpPr>
          <p:nvPr/>
        </p:nvCxnSpPr>
        <p:spPr>
          <a:xfrm flipH="1">
            <a:off x="4441432" y="4573417"/>
            <a:ext cx="4459" cy="57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47" idx="4"/>
            <a:endCxn id="33" idx="0"/>
          </p:cNvCxnSpPr>
          <p:nvPr/>
        </p:nvCxnSpPr>
        <p:spPr>
          <a:xfrm flipH="1">
            <a:off x="5336708" y="4570613"/>
            <a:ext cx="447581" cy="567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47" idx="4"/>
            <a:endCxn id="158" idx="0"/>
          </p:cNvCxnSpPr>
          <p:nvPr/>
        </p:nvCxnSpPr>
        <p:spPr>
          <a:xfrm flipH="1">
            <a:off x="4441432" y="4570613"/>
            <a:ext cx="1342857" cy="581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35" idx="4"/>
            <a:endCxn id="33" idx="1"/>
          </p:cNvCxnSpPr>
          <p:nvPr/>
        </p:nvCxnSpPr>
        <p:spPr>
          <a:xfrm>
            <a:off x="4901555" y="4568805"/>
            <a:ext cx="305837" cy="622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35" idx="4"/>
            <a:endCxn id="30" idx="0"/>
          </p:cNvCxnSpPr>
          <p:nvPr/>
        </p:nvCxnSpPr>
        <p:spPr>
          <a:xfrm flipH="1">
            <a:off x="4000991" y="4568805"/>
            <a:ext cx="900564" cy="564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"/>
          <p:cNvSpPr txBox="1">
            <a:spLocks/>
          </p:cNvSpPr>
          <p:nvPr/>
        </p:nvSpPr>
        <p:spPr>
          <a:xfrm>
            <a:off x="340251" y="1760837"/>
            <a:ext cx="8134023" cy="1097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Mapping is too expensive to calculate:</a:t>
            </a:r>
          </a:p>
          <a:p>
            <a:r>
              <a:rPr lang="en-US" dirty="0" smtClean="0"/>
              <a:t>log operations</a:t>
            </a:r>
          </a:p>
          <a:p>
            <a:r>
              <a:rPr lang="en-US" dirty="0" smtClean="0"/>
              <a:t>defer calculating relationships until aggregation</a:t>
            </a:r>
          </a:p>
        </p:txBody>
      </p:sp>
      <p:sp>
        <p:nvSpPr>
          <p:cNvPr id="131" name="Oval 130"/>
          <p:cNvSpPr/>
          <p:nvPr/>
        </p:nvSpPr>
        <p:spPr>
          <a:xfrm>
            <a:off x="3489158" y="4478795"/>
            <a:ext cx="4886827" cy="6977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1758305"/>
            <a:ext cx="8017073" cy="676552"/>
          </a:xfrm>
        </p:spPr>
        <p:txBody>
          <a:bodyPr/>
          <a:lstStyle/>
          <a:p>
            <a:r>
              <a:rPr lang="en-US" dirty="0" smtClean="0"/>
              <a:t>DIFT instruments execution to track causality</a:t>
            </a:r>
          </a:p>
          <a:p>
            <a:r>
              <a:rPr lang="en-US" dirty="0" smtClean="0"/>
              <a:t>Also known as “Taint-Tracking”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Dynamic Information Flow Tracking</a:t>
            </a:r>
            <a:endParaRPr lang="en-US" sz="3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115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007123" y="3232666"/>
            <a:ext cx="247140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Sources (Inputs)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2007123" y="5551482"/>
            <a:ext cx="23167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 Light" charset="0"/>
                <a:ea typeface="Helvetica Light" charset="0"/>
                <a:cs typeface="Helvetica Light" charset="0"/>
              </a:rPr>
              <a:t>Sinks (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Outputs)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grpSp>
        <p:nvGrpSpPr>
          <p:cNvPr id="5" name="Group 4"/>
          <p:cNvGrpSpPr/>
          <p:nvPr/>
        </p:nvGrpSpPr>
        <p:grpSpPr>
          <a:xfrm>
            <a:off x="4686300" y="3290332"/>
            <a:ext cx="2518619" cy="2716767"/>
            <a:chOff x="2544005" y="3604250"/>
            <a:chExt cx="2100694" cy="2089959"/>
          </a:xfrm>
        </p:grpSpPr>
        <p:cxnSp>
          <p:nvCxnSpPr>
            <p:cNvPr id="61" name="Straight Arrow Connector 60"/>
            <p:cNvCxnSpPr>
              <a:stCxn id="70" idx="2"/>
              <a:endCxn id="66" idx="0"/>
            </p:cNvCxnSpPr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1" name="Diamond 70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74" name="Straight Arrow Connector 73"/>
            <p:cNvCxnSpPr>
              <a:stCxn id="70" idx="2"/>
            </p:cNvCxnSpPr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1" idx="2"/>
            </p:cNvCxnSpPr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9" idx="2"/>
              <a:endCxn id="67" idx="0"/>
            </p:cNvCxnSpPr>
            <p:nvPr/>
          </p:nvCxnSpPr>
          <p:spPr>
            <a:xfrm>
              <a:off x="3306791" y="3878570"/>
              <a:ext cx="575057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3" idx="2"/>
              <a:endCxn id="69" idx="0"/>
            </p:cNvCxnSpPr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66" idx="0"/>
            </p:cNvCxnSpPr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6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33672" y="2698265"/>
            <a:ext cx="1425382" cy="342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 = A + B</a:t>
            </a:r>
            <a:b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D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B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+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endParaRPr lang="en-US" sz="2100" dirty="0"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A[D]</a:t>
            </a:r>
          </a:p>
          <a:p>
            <a:r>
              <a:rPr lang="en-US" sz="2100" dirty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sz="2100" dirty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write(D)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240" y="4245843"/>
            <a:ext cx="1399976" cy="6292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973482" y="2804500"/>
            <a:ext cx="1717297" cy="2975150"/>
          </a:xfrm>
          <a:prstGeom prst="round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40251" y="1564803"/>
            <a:ext cx="8134023" cy="122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Fast Forward: replay execution until </a:t>
            </a:r>
            <a:r>
              <a:rPr lang="en-US" dirty="0" smtClean="0"/>
              <a:t>start of epoch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Analysis: log operations using a graph</a:t>
            </a:r>
          </a:p>
        </p:txBody>
      </p:sp>
      <p:sp>
        <p:nvSpPr>
          <p:cNvPr id="25" name="Oval 24"/>
          <p:cNvSpPr/>
          <p:nvPr/>
        </p:nvSpPr>
        <p:spPr>
          <a:xfrm>
            <a:off x="771482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31760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71908" y="3116986"/>
            <a:ext cx="49321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5121" y="322540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Fast Forward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71908" y="4367246"/>
            <a:ext cx="49321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16593" y="436724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Analysis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2329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331035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1482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331760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2329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31035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2" name="Straight Arrow Connector 31"/>
          <p:cNvCxnSpPr>
            <a:stCxn id="52" idx="0"/>
            <a:endCxn id="48" idx="4"/>
          </p:cNvCxnSpPr>
          <p:nvPr/>
        </p:nvCxnSpPr>
        <p:spPr>
          <a:xfrm flipV="1">
            <a:off x="6562270" y="3679680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/>
          <p:cNvCxnSpPr>
            <a:stCxn id="53" idx="0"/>
            <a:endCxn id="46" idx="4"/>
          </p:cNvCxnSpPr>
          <p:nvPr/>
        </p:nvCxnSpPr>
        <p:spPr>
          <a:xfrm flipV="1">
            <a:off x="725380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54" idx="0"/>
            <a:endCxn id="47" idx="4"/>
          </p:cNvCxnSpPr>
          <p:nvPr/>
        </p:nvCxnSpPr>
        <p:spPr>
          <a:xfrm flipV="1">
            <a:off x="8561545" y="3679680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>
            <a:stCxn id="51" idx="0"/>
            <a:endCxn id="25" idx="4"/>
          </p:cNvCxnSpPr>
          <p:nvPr/>
        </p:nvCxnSpPr>
        <p:spPr>
          <a:xfrm flipV="1">
            <a:off x="794533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285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2 L 0.00018 0.182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 animBg="1"/>
      <p:bldP spid="28" grpId="0"/>
      <p:bldP spid="42" grpId="0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33672" y="2698265"/>
            <a:ext cx="1425382" cy="342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 = A + B</a:t>
            </a:r>
            <a:b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D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B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+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endParaRPr lang="en-US" sz="2100" dirty="0"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A[D]</a:t>
            </a:r>
          </a:p>
          <a:p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</a:t>
            </a:r>
            <a:r>
              <a:rPr lang="en-US" sz="2100" dirty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write(D)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240" y="4245843"/>
            <a:ext cx="1399976" cy="6292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973482" y="2804500"/>
            <a:ext cx="1717297" cy="2975150"/>
          </a:xfrm>
          <a:prstGeom prst="round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40251" y="1564803"/>
            <a:ext cx="8134023" cy="122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Fast Forward: replay execution until </a:t>
            </a:r>
            <a:r>
              <a:rPr lang="en-US" dirty="0" smtClean="0"/>
              <a:t>start of epoch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Analysis: log operations using a graph</a:t>
            </a:r>
          </a:p>
        </p:txBody>
      </p:sp>
      <p:sp>
        <p:nvSpPr>
          <p:cNvPr id="25" name="Oval 24"/>
          <p:cNvSpPr/>
          <p:nvPr/>
        </p:nvSpPr>
        <p:spPr>
          <a:xfrm>
            <a:off x="771482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31760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121" y="322540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Fast Forward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71908" y="4367246"/>
            <a:ext cx="49321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16593" y="436724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Analysis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2329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331035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1482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331760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2329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31035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2" name="Straight Arrow Connector 31"/>
          <p:cNvCxnSpPr>
            <a:stCxn id="52" idx="0"/>
            <a:endCxn id="48" idx="4"/>
          </p:cNvCxnSpPr>
          <p:nvPr/>
        </p:nvCxnSpPr>
        <p:spPr>
          <a:xfrm flipV="1">
            <a:off x="6562270" y="3679680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/>
          <p:cNvCxnSpPr>
            <a:stCxn id="53" idx="0"/>
            <a:endCxn id="46" idx="4"/>
          </p:cNvCxnSpPr>
          <p:nvPr/>
        </p:nvCxnSpPr>
        <p:spPr>
          <a:xfrm flipV="1">
            <a:off x="725380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54" idx="0"/>
            <a:endCxn id="47" idx="4"/>
          </p:cNvCxnSpPr>
          <p:nvPr/>
        </p:nvCxnSpPr>
        <p:spPr>
          <a:xfrm flipV="1">
            <a:off x="8561545" y="3679680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>
            <a:stCxn id="51" idx="0"/>
            <a:endCxn id="25" idx="4"/>
          </p:cNvCxnSpPr>
          <p:nvPr/>
        </p:nvCxnSpPr>
        <p:spPr>
          <a:xfrm flipV="1">
            <a:off x="794533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8222277" y="427580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0"/>
            <a:endCxn id="25" idx="4"/>
          </p:cNvCxnSpPr>
          <p:nvPr/>
        </p:nvCxnSpPr>
        <p:spPr>
          <a:xfrm flipH="1" flipV="1">
            <a:off x="7945330" y="3687069"/>
            <a:ext cx="368387" cy="58873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>
            <a:stCxn id="27" idx="2"/>
            <a:endCxn id="46" idx="4"/>
          </p:cNvCxnSpPr>
          <p:nvPr/>
        </p:nvCxnSpPr>
        <p:spPr>
          <a:xfrm flipH="1" flipV="1">
            <a:off x="7253800" y="3687069"/>
            <a:ext cx="968477" cy="68017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54" idx="0"/>
            <a:endCxn id="27" idx="4"/>
          </p:cNvCxnSpPr>
          <p:nvPr/>
        </p:nvCxnSpPr>
        <p:spPr>
          <a:xfrm flipH="1" flipV="1">
            <a:off x="8313717" y="4458686"/>
            <a:ext cx="247828" cy="86468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34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33672" y="2698265"/>
            <a:ext cx="1425382" cy="342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 = read()</a:t>
            </a:r>
          </a:p>
          <a:p>
            <a: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 = A + B</a:t>
            </a:r>
            <a:br>
              <a:rPr lang="en-US" sz="2100" dirty="0">
                <a:solidFill>
                  <a:schemeClr val="tx1">
                    <a:alpha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D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B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+ </a:t>
            </a:r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endParaRPr lang="en-US" sz="2100" dirty="0"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latin typeface="Helvetica Light" charset="0"/>
                <a:ea typeface="Helvetica Light" charset="0"/>
                <a:cs typeface="Helvetica Light" charset="0"/>
              </a:rPr>
              <a:t>C </a:t>
            </a:r>
            <a:r>
              <a:rPr lang="en-US" sz="2100" dirty="0">
                <a:latin typeface="Helvetica Light" charset="0"/>
                <a:ea typeface="Helvetica Light" charset="0"/>
                <a:cs typeface="Helvetica Light" charset="0"/>
              </a:rPr>
              <a:t>= A[D]</a:t>
            </a:r>
          </a:p>
          <a:p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</a:t>
            </a:r>
            <a:r>
              <a:rPr lang="en-US" sz="2100" dirty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= </a:t>
            </a:r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 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100" dirty="0" smtClean="0">
                <a:solidFill>
                  <a:schemeClr val="tx1">
                    <a:alpha val="3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write(D)</a:t>
            </a:r>
            <a:endParaRPr lang="en-US" sz="2100" dirty="0">
              <a:solidFill>
                <a:schemeClr val="tx1">
                  <a:alpha val="3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1240" y="4245843"/>
            <a:ext cx="1399976" cy="6292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973482" y="2804500"/>
            <a:ext cx="1717297" cy="2975150"/>
          </a:xfrm>
          <a:prstGeom prst="round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40251" y="1564803"/>
            <a:ext cx="8134023" cy="122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Fast Forward: replay execution until </a:t>
            </a:r>
            <a:r>
              <a:rPr lang="en-US" dirty="0" smtClean="0"/>
              <a:t>start of epoch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Analysis: log operations using a graph</a:t>
            </a:r>
          </a:p>
        </p:txBody>
      </p:sp>
      <p:sp>
        <p:nvSpPr>
          <p:cNvPr id="25" name="Oval 24"/>
          <p:cNvSpPr/>
          <p:nvPr/>
        </p:nvSpPr>
        <p:spPr>
          <a:xfrm>
            <a:off x="771482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31760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121" y="3225404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Fast Forward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71908" y="4745315"/>
            <a:ext cx="49321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16593" y="436724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Analysis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23290" y="3229869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331035" y="3222480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1482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331760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A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23290" y="5330762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31035" y="5323373"/>
            <a:ext cx="4610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rPr>
              <a:t>D</a:t>
            </a:r>
            <a:endParaRPr lang="en-US" sz="240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32" name="Straight Arrow Connector 31"/>
          <p:cNvCxnSpPr>
            <a:stCxn id="52" idx="0"/>
            <a:endCxn id="48" idx="4"/>
          </p:cNvCxnSpPr>
          <p:nvPr/>
        </p:nvCxnSpPr>
        <p:spPr>
          <a:xfrm flipV="1">
            <a:off x="6562270" y="3679680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/>
          <p:cNvCxnSpPr>
            <a:stCxn id="53" idx="0"/>
            <a:endCxn id="46" idx="4"/>
          </p:cNvCxnSpPr>
          <p:nvPr/>
        </p:nvCxnSpPr>
        <p:spPr>
          <a:xfrm flipV="1">
            <a:off x="725380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>
            <a:stCxn id="51" idx="0"/>
            <a:endCxn id="25" idx="4"/>
          </p:cNvCxnSpPr>
          <p:nvPr/>
        </p:nvCxnSpPr>
        <p:spPr>
          <a:xfrm flipV="1">
            <a:off x="7945330" y="3687069"/>
            <a:ext cx="0" cy="16436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8222277" y="427580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7" idx="0"/>
            <a:endCxn id="25" idx="4"/>
          </p:cNvCxnSpPr>
          <p:nvPr/>
        </p:nvCxnSpPr>
        <p:spPr>
          <a:xfrm flipH="1" flipV="1">
            <a:off x="7945330" y="3687069"/>
            <a:ext cx="368387" cy="58873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>
            <a:stCxn id="27" idx="2"/>
            <a:endCxn id="46" idx="4"/>
          </p:cNvCxnSpPr>
          <p:nvPr/>
        </p:nvCxnSpPr>
        <p:spPr>
          <a:xfrm flipH="1" flipV="1">
            <a:off x="7253800" y="3687069"/>
            <a:ext cx="968477" cy="68017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stCxn id="54" idx="0"/>
            <a:endCxn id="27" idx="4"/>
          </p:cNvCxnSpPr>
          <p:nvPr/>
        </p:nvCxnSpPr>
        <p:spPr>
          <a:xfrm flipH="1" flipV="1">
            <a:off x="8313717" y="4458686"/>
            <a:ext cx="247828" cy="86468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Oval 33"/>
          <p:cNvSpPr/>
          <p:nvPr/>
        </p:nvSpPr>
        <p:spPr>
          <a:xfrm>
            <a:off x="7582644" y="457468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4" idx="7"/>
            <a:endCxn id="27" idx="2"/>
          </p:cNvCxnSpPr>
          <p:nvPr/>
        </p:nvCxnSpPr>
        <p:spPr>
          <a:xfrm flipV="1">
            <a:off x="7738742" y="4367246"/>
            <a:ext cx="483535" cy="23422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>
            <a:stCxn id="34" idx="1"/>
            <a:endCxn id="48" idx="4"/>
          </p:cNvCxnSpPr>
          <p:nvPr/>
        </p:nvCxnSpPr>
        <p:spPr>
          <a:xfrm flipH="1" flipV="1">
            <a:off x="6562270" y="3679680"/>
            <a:ext cx="1047156" cy="92178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/>
          <p:cNvCxnSpPr>
            <a:stCxn id="51" idx="0"/>
            <a:endCxn id="34" idx="4"/>
          </p:cNvCxnSpPr>
          <p:nvPr/>
        </p:nvCxnSpPr>
        <p:spPr>
          <a:xfrm flipH="1" flipV="1">
            <a:off x="7674084" y="4757564"/>
            <a:ext cx="271246" cy="57319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776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DIFT output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263011" y="420765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1409" y="42048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675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310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5" idx="4"/>
            <a:endCxn id="69" idx="7"/>
          </p:cNvCxnSpPr>
          <p:nvPr/>
        </p:nvCxnSpPr>
        <p:spPr>
          <a:xfrm flipH="1">
            <a:off x="4203404" y="4573417"/>
            <a:ext cx="242487" cy="167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4"/>
            <a:endCxn id="358" idx="7"/>
          </p:cNvCxnSpPr>
          <p:nvPr/>
        </p:nvCxnSpPr>
        <p:spPr>
          <a:xfrm flipH="1">
            <a:off x="5029840" y="4570613"/>
            <a:ext cx="754449" cy="244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4"/>
            <a:endCxn id="90" idx="7"/>
          </p:cNvCxnSpPr>
          <p:nvPr/>
        </p:nvCxnSpPr>
        <p:spPr>
          <a:xfrm flipH="1">
            <a:off x="7035993" y="4568805"/>
            <a:ext cx="143523" cy="13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90" idx="0"/>
          </p:cNvCxnSpPr>
          <p:nvPr/>
        </p:nvCxnSpPr>
        <p:spPr>
          <a:xfrm>
            <a:off x="6750865" y="4575771"/>
            <a:ext cx="220470" cy="10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261" idx="0"/>
          </p:cNvCxnSpPr>
          <p:nvPr/>
        </p:nvCxnSpPr>
        <p:spPr>
          <a:xfrm>
            <a:off x="7232848" y="3613797"/>
            <a:ext cx="274232" cy="259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4"/>
            <a:endCxn id="197" idx="0"/>
          </p:cNvCxnSpPr>
          <p:nvPr/>
        </p:nvCxnSpPr>
        <p:spPr>
          <a:xfrm>
            <a:off x="4901555" y="5512174"/>
            <a:ext cx="130275" cy="129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68019" y="469700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9895" y="468118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9" idx="6"/>
            <a:endCxn id="358" idx="2"/>
          </p:cNvCxnSpPr>
          <p:nvPr/>
        </p:nvCxnSpPr>
        <p:spPr>
          <a:xfrm>
            <a:off x="4750899" y="4788440"/>
            <a:ext cx="122843" cy="91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5" idx="4"/>
            <a:endCxn id="89" idx="1"/>
          </p:cNvCxnSpPr>
          <p:nvPr/>
        </p:nvCxnSpPr>
        <p:spPr>
          <a:xfrm>
            <a:off x="4445891" y="4573417"/>
            <a:ext cx="148910" cy="15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0" idx="4"/>
            <a:endCxn id="55" idx="0"/>
          </p:cNvCxnSpPr>
          <p:nvPr/>
        </p:nvCxnSpPr>
        <p:spPr>
          <a:xfrm>
            <a:off x="6971335" y="4864067"/>
            <a:ext cx="205828" cy="293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0" idx="4"/>
            <a:endCxn id="54" idx="0"/>
          </p:cNvCxnSpPr>
          <p:nvPr/>
        </p:nvCxnSpPr>
        <p:spPr>
          <a:xfrm flipH="1">
            <a:off x="6738912" y="4864067"/>
            <a:ext cx="232423" cy="30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7415640" y="387315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>
            <a:stCxn id="261" idx="4"/>
            <a:endCxn id="50" idx="0"/>
          </p:cNvCxnSpPr>
          <p:nvPr/>
        </p:nvCxnSpPr>
        <p:spPr>
          <a:xfrm flipH="1">
            <a:off x="7179516" y="4056034"/>
            <a:ext cx="327564" cy="14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131" name="Straight Arrow Connector 130"/>
          <p:cNvCxnSpPr>
            <a:stCxn id="16" idx="2"/>
            <a:endCxn id="161" idx="7"/>
          </p:cNvCxnSpPr>
          <p:nvPr/>
        </p:nvCxnSpPr>
        <p:spPr>
          <a:xfrm flipH="1">
            <a:off x="6182039" y="3613797"/>
            <a:ext cx="355455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6" idx="6"/>
            <a:endCxn id="133" idx="1"/>
          </p:cNvCxnSpPr>
          <p:nvPr/>
        </p:nvCxnSpPr>
        <p:spPr>
          <a:xfrm>
            <a:off x="5213366" y="3971698"/>
            <a:ext cx="540167" cy="5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26751" y="39960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5"/>
            <a:endCxn id="48" idx="1"/>
          </p:cNvCxnSpPr>
          <p:nvPr/>
        </p:nvCxnSpPr>
        <p:spPr>
          <a:xfrm>
            <a:off x="5882849" y="4152190"/>
            <a:ext cx="738700" cy="111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718675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32534" y="420302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897878" y="4198018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258552" y="515212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97878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151" idx="3"/>
            <a:endCxn id="257" idx="7"/>
          </p:cNvCxnSpPr>
          <p:nvPr/>
        </p:nvCxnSpPr>
        <p:spPr>
          <a:xfrm flipH="1">
            <a:off x="7918578" y="4510214"/>
            <a:ext cx="32864" cy="21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58" idx="4"/>
            <a:endCxn id="241" idx="0"/>
          </p:cNvCxnSpPr>
          <p:nvPr/>
        </p:nvCxnSpPr>
        <p:spPr>
          <a:xfrm>
            <a:off x="4441432" y="5517884"/>
            <a:ext cx="267139" cy="169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53" idx="4"/>
            <a:endCxn id="190" idx="0"/>
          </p:cNvCxnSpPr>
          <p:nvPr/>
        </p:nvCxnSpPr>
        <p:spPr>
          <a:xfrm>
            <a:off x="5785981" y="5499113"/>
            <a:ext cx="134937" cy="20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7762480" y="46977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>
            <a:stCxn id="136" idx="4"/>
            <a:endCxn id="257" idx="1"/>
          </p:cNvCxnSpPr>
          <p:nvPr/>
        </p:nvCxnSpPr>
        <p:spPr>
          <a:xfrm>
            <a:off x="7615414" y="4568787"/>
            <a:ext cx="173848" cy="15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57" idx="5"/>
            <a:endCxn id="167" idx="0"/>
          </p:cNvCxnSpPr>
          <p:nvPr/>
        </p:nvCxnSpPr>
        <p:spPr>
          <a:xfrm>
            <a:off x="7918578" y="4853850"/>
            <a:ext cx="162180" cy="304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/>
          <p:nvPr/>
        </p:nvSpPr>
        <p:spPr>
          <a:xfrm>
            <a:off x="7373772" y="482818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Arrow Connector 278"/>
          <p:cNvCxnSpPr>
            <a:stCxn id="257" idx="2"/>
            <a:endCxn id="278" idx="6"/>
          </p:cNvCxnSpPr>
          <p:nvPr/>
        </p:nvCxnSpPr>
        <p:spPr>
          <a:xfrm flipH="1">
            <a:off x="7556652" y="4789192"/>
            <a:ext cx="205828" cy="130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154" idx="5"/>
            <a:endCxn id="278" idx="2"/>
          </p:cNvCxnSpPr>
          <p:nvPr/>
        </p:nvCxnSpPr>
        <p:spPr>
          <a:xfrm>
            <a:off x="6578973" y="4819827"/>
            <a:ext cx="794799" cy="99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78" idx="5"/>
            <a:endCxn id="137" idx="0"/>
          </p:cNvCxnSpPr>
          <p:nvPr/>
        </p:nvCxnSpPr>
        <p:spPr>
          <a:xfrm>
            <a:off x="7529870" y="4984278"/>
            <a:ext cx="49730" cy="173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135" idx="4"/>
            <a:endCxn id="89" idx="7"/>
          </p:cNvCxnSpPr>
          <p:nvPr/>
        </p:nvCxnSpPr>
        <p:spPr>
          <a:xfrm flipH="1">
            <a:off x="4724117" y="4568805"/>
            <a:ext cx="177438" cy="154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7695176" y="571683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Arrow Connector 308"/>
          <p:cNvCxnSpPr>
            <a:stCxn id="167" idx="3"/>
            <a:endCxn id="308" idx="7"/>
          </p:cNvCxnSpPr>
          <p:nvPr/>
        </p:nvCxnSpPr>
        <p:spPr>
          <a:xfrm flipH="1">
            <a:off x="7851274" y="5470249"/>
            <a:ext cx="100168" cy="27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137" idx="4"/>
            <a:endCxn id="308" idx="0"/>
          </p:cNvCxnSpPr>
          <p:nvPr/>
        </p:nvCxnSpPr>
        <p:spPr>
          <a:xfrm>
            <a:off x="7579600" y="5523813"/>
            <a:ext cx="207016" cy="19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02701" y="565237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>
            <a:stCxn id="34" idx="4"/>
            <a:endCxn id="317" idx="1"/>
          </p:cNvCxnSpPr>
          <p:nvPr/>
        </p:nvCxnSpPr>
        <p:spPr>
          <a:xfrm>
            <a:off x="6255954" y="5512174"/>
            <a:ext cx="573529" cy="166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55" idx="3"/>
            <a:endCxn id="317" idx="7"/>
          </p:cNvCxnSpPr>
          <p:nvPr/>
        </p:nvCxnSpPr>
        <p:spPr>
          <a:xfrm flipH="1">
            <a:off x="6958799" y="5470249"/>
            <a:ext cx="89048" cy="208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/>
          <p:cNvSpPr/>
          <p:nvPr/>
        </p:nvSpPr>
        <p:spPr>
          <a:xfrm>
            <a:off x="7173284" y="589971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17" idx="6"/>
            <a:endCxn id="330" idx="2"/>
          </p:cNvCxnSpPr>
          <p:nvPr/>
        </p:nvCxnSpPr>
        <p:spPr>
          <a:xfrm>
            <a:off x="6985581" y="5743817"/>
            <a:ext cx="187703" cy="2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08" idx="2"/>
            <a:endCxn id="330" idx="7"/>
          </p:cNvCxnSpPr>
          <p:nvPr/>
        </p:nvCxnSpPr>
        <p:spPr>
          <a:xfrm flipH="1">
            <a:off x="7329382" y="5808271"/>
            <a:ext cx="365794" cy="118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4873742" y="47884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Arrow Connector 375"/>
          <p:cNvCxnSpPr>
            <a:stCxn id="89" idx="4"/>
            <a:endCxn id="30" idx="7"/>
          </p:cNvCxnSpPr>
          <p:nvPr/>
        </p:nvCxnSpPr>
        <p:spPr>
          <a:xfrm flipH="1">
            <a:off x="4130307" y="4879880"/>
            <a:ext cx="529152" cy="307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stCxn id="358" idx="3"/>
            <a:endCxn id="158" idx="7"/>
          </p:cNvCxnSpPr>
          <p:nvPr/>
        </p:nvCxnSpPr>
        <p:spPr>
          <a:xfrm flipH="1">
            <a:off x="4570748" y="4944538"/>
            <a:ext cx="329776" cy="261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358" idx="4"/>
            <a:endCxn id="33" idx="0"/>
          </p:cNvCxnSpPr>
          <p:nvPr/>
        </p:nvCxnSpPr>
        <p:spPr>
          <a:xfrm>
            <a:off x="4965182" y="4971320"/>
            <a:ext cx="371526" cy="166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161" idx="1"/>
          </p:cNvCxnSpPr>
          <p:nvPr/>
        </p:nvCxnSpPr>
        <p:spPr>
          <a:xfrm>
            <a:off x="5201680" y="3613797"/>
            <a:ext cx="851043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025941" y="377769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61" idx="3"/>
            <a:endCxn id="133" idx="7"/>
          </p:cNvCxnSpPr>
          <p:nvPr/>
        </p:nvCxnSpPr>
        <p:spPr>
          <a:xfrm flipH="1">
            <a:off x="5882849" y="3933791"/>
            <a:ext cx="169874" cy="8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JetStream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1485" y="1675144"/>
            <a:ext cx="8588368" cy="2784600"/>
            <a:chOff x="191485" y="1675144"/>
            <a:chExt cx="8588368" cy="278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682240"/>
              <a:ext cx="466245" cy="7149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82240"/>
              <a:ext cx="466245" cy="7149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2682240"/>
              <a:ext cx="466245" cy="714909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1021529" y="3530656"/>
              <a:ext cx="705234" cy="762229"/>
              <a:chOff x="2544005" y="3604250"/>
              <a:chExt cx="2100694" cy="2089959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>
                <a:off x="3296231" y="3878570"/>
                <a:ext cx="590531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2589660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169631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749602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329573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68" name="Diamond 67"/>
              <p:cNvSpPr/>
              <p:nvPr/>
            </p:nvSpPr>
            <p:spPr>
              <a:xfrm>
                <a:off x="2544005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69" name="Diamond 68"/>
              <p:cNvSpPr/>
              <p:nvPr/>
            </p:nvSpPr>
            <p:spPr>
              <a:xfrm>
                <a:off x="3113351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70" name="Diamond 69"/>
              <p:cNvSpPr/>
              <p:nvPr/>
            </p:nvSpPr>
            <p:spPr>
              <a:xfrm>
                <a:off x="3698968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71" name="Diamond 70"/>
              <p:cNvSpPr/>
              <p:nvPr/>
            </p:nvSpPr>
            <p:spPr>
              <a:xfrm>
                <a:off x="4278939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flipH="1">
                <a:off x="3881848" y="3878570"/>
                <a:ext cx="4914" cy="1449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461819" y="3878570"/>
                <a:ext cx="4914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306791" y="3878570"/>
                <a:ext cx="575057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461819" y="5043129"/>
                <a:ext cx="0" cy="285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2726820" y="3878570"/>
                <a:ext cx="65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726820" y="3905438"/>
                <a:ext cx="569411" cy="14230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452505" y="3547332"/>
              <a:ext cx="705234" cy="762229"/>
              <a:chOff x="2544005" y="3604250"/>
              <a:chExt cx="2100694" cy="2089959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H="1">
                <a:off x="3296231" y="3878570"/>
                <a:ext cx="590531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2589660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69631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749602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329573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4" name="Diamond 83"/>
              <p:cNvSpPr/>
              <p:nvPr/>
            </p:nvSpPr>
            <p:spPr>
              <a:xfrm>
                <a:off x="2544005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3113351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8" name="Diamond 87"/>
              <p:cNvSpPr/>
              <p:nvPr/>
            </p:nvSpPr>
            <p:spPr>
              <a:xfrm>
                <a:off x="3698968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89" name="Diamond 88"/>
              <p:cNvSpPr/>
              <p:nvPr/>
            </p:nvSpPr>
            <p:spPr>
              <a:xfrm>
                <a:off x="4278939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H="1">
                <a:off x="3881848" y="3878570"/>
                <a:ext cx="4914" cy="1449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4461819" y="3878570"/>
                <a:ext cx="4914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3306792" y="3878569"/>
                <a:ext cx="575057" cy="1449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4461819" y="5043129"/>
                <a:ext cx="0" cy="285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726820" y="3878570"/>
                <a:ext cx="65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2726820" y="3905438"/>
                <a:ext cx="569411" cy="14230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881505" y="3530656"/>
              <a:ext cx="705234" cy="762229"/>
              <a:chOff x="2544005" y="3604250"/>
              <a:chExt cx="2100694" cy="2089959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flipH="1">
                <a:off x="3296231" y="3878570"/>
                <a:ext cx="590531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2589660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169631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749602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29573" y="360425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2" name="Diamond 101"/>
              <p:cNvSpPr/>
              <p:nvPr/>
            </p:nvSpPr>
            <p:spPr>
              <a:xfrm>
                <a:off x="2544005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3" name="Diamond 102"/>
              <p:cNvSpPr/>
              <p:nvPr/>
            </p:nvSpPr>
            <p:spPr>
              <a:xfrm>
                <a:off x="3113351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4" name="Diamond 103"/>
              <p:cNvSpPr/>
              <p:nvPr/>
            </p:nvSpPr>
            <p:spPr>
              <a:xfrm>
                <a:off x="3698968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0" name="Diamond 109"/>
              <p:cNvSpPr/>
              <p:nvPr/>
            </p:nvSpPr>
            <p:spPr>
              <a:xfrm>
                <a:off x="4278939" y="5328449"/>
                <a:ext cx="365760" cy="365760"/>
              </a:xfrm>
              <a:prstGeom prst="diamond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3881848" y="3878570"/>
                <a:ext cx="4914" cy="14498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4461819" y="3878570"/>
                <a:ext cx="4914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3306791" y="3878570"/>
                <a:ext cx="575057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4461819" y="5043129"/>
                <a:ext cx="0" cy="285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2726820" y="3878570"/>
                <a:ext cx="65" cy="1449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2726820" y="3905438"/>
                <a:ext cx="569411" cy="14230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430311" y="1739936"/>
              <a:ext cx="4336123" cy="441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2400" dirty="0" smtClean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/>
                </a:rPr>
                <a:t>Local DIFT – </a:t>
              </a:r>
              <a:r>
                <a:rPr lang="en-US" sz="2400" smtClean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/>
                </a:rPr>
                <a:t>epoch parallelism</a:t>
              </a:r>
              <a:endParaRPr lang="en-US" sz="2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endParaRPr>
            </a:p>
          </p:txBody>
        </p:sp>
        <p:sp>
          <p:nvSpPr>
            <p:cNvPr id="131" name="Rounded Rectangle 130"/>
            <p:cNvSpPr>
              <a:spLocks/>
            </p:cNvSpPr>
            <p:nvPr/>
          </p:nvSpPr>
          <p:spPr>
            <a:xfrm>
              <a:off x="191485" y="1675144"/>
              <a:ext cx="8588368" cy="2784600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Autofit/>
            </a:bodyPr>
            <a:lstStyle/>
            <a:p>
              <a:pPr algn="ctr" defTabSz="438150" hangingPunct="0"/>
              <a:endParaRPr lang="en-US" sz="4500" dirty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8059" y="2267955"/>
              <a:ext cx="1374471" cy="260933"/>
              <a:chOff x="688059" y="2267955"/>
              <a:chExt cx="1374471" cy="260933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689714" y="2267955"/>
                <a:ext cx="1372816" cy="260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88059" y="2277220"/>
                <a:ext cx="348797" cy="2385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15464" y="2267955"/>
              <a:ext cx="1372816" cy="260933"/>
              <a:chOff x="4015464" y="2267955"/>
              <a:chExt cx="1372816" cy="260933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4015464" y="2267955"/>
                <a:ext cx="1372816" cy="260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367884" y="2277215"/>
                <a:ext cx="667064" cy="23857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321759" y="2267955"/>
              <a:ext cx="1372816" cy="260933"/>
              <a:chOff x="7321759" y="2267955"/>
              <a:chExt cx="1372816" cy="26093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321759" y="2267955"/>
                <a:ext cx="1372816" cy="260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345778" y="2277215"/>
                <a:ext cx="348797" cy="2385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91485" y="4532586"/>
            <a:ext cx="8588368" cy="1777294"/>
            <a:chOff x="191485" y="4532586"/>
            <a:chExt cx="8588368" cy="177729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702" y="5198497"/>
              <a:ext cx="466245" cy="71490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91485" y="4532586"/>
              <a:ext cx="8588368" cy="1777294"/>
              <a:chOff x="191485" y="4532586"/>
              <a:chExt cx="8588368" cy="1777294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0311" y="4532586"/>
                <a:ext cx="4778552" cy="4414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n-US" sz="2400" dirty="0" smtClean="0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/>
                  </a:rPr>
                  <a:t>Aggregation – pipeline parallelism</a:t>
                </a:r>
                <a:endParaRPr lang="en-US" sz="2400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855172" y="5053845"/>
                <a:ext cx="5965038" cy="947071"/>
                <a:chOff x="1855172" y="5053845"/>
                <a:chExt cx="5965038" cy="947071"/>
              </a:xfrm>
            </p:grpSpPr>
            <p:sp>
              <p:nvSpPr>
                <p:cNvPr id="122" name="Down Arrow 121"/>
                <p:cNvSpPr/>
                <p:nvPr/>
              </p:nvSpPr>
              <p:spPr>
                <a:xfrm rot="5400000">
                  <a:off x="2833518" y="4498052"/>
                  <a:ext cx="528320" cy="2477407"/>
                </a:xfrm>
                <a:prstGeom prst="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Down Arrow 123"/>
                <p:cNvSpPr/>
                <p:nvPr/>
              </p:nvSpPr>
              <p:spPr>
                <a:xfrm rot="16200000">
                  <a:off x="2831617" y="4077400"/>
                  <a:ext cx="528320" cy="2481209"/>
                </a:xfrm>
                <a:prstGeom prst="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Down Arrow 125"/>
                <p:cNvSpPr/>
                <p:nvPr/>
              </p:nvSpPr>
              <p:spPr>
                <a:xfrm rot="5400000">
                  <a:off x="6313544" y="4498052"/>
                  <a:ext cx="528320" cy="2477407"/>
                </a:xfrm>
                <a:prstGeom prst="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Down Arrow 127"/>
                <p:cNvSpPr/>
                <p:nvPr/>
              </p:nvSpPr>
              <p:spPr>
                <a:xfrm rot="16200000">
                  <a:off x="6315446" y="4077400"/>
                  <a:ext cx="528320" cy="2481209"/>
                </a:xfrm>
                <a:prstGeom prst="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3" name="Rounded Rectangle 132"/>
              <p:cNvSpPr>
                <a:spLocks/>
              </p:cNvSpPr>
              <p:nvPr/>
            </p:nvSpPr>
            <p:spPr>
              <a:xfrm>
                <a:off x="191485" y="4533243"/>
                <a:ext cx="8588368" cy="1776637"/>
              </a:xfrm>
              <a:prstGeom prst="roundRect">
                <a:avLst/>
              </a:prstGeom>
              <a:noFill/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noAutofit/>
              </a:bodyPr>
              <a:lstStyle/>
              <a:p>
                <a:pPr algn="ctr" defTabSz="438150" hangingPunct="0"/>
                <a:endParaRPr lang="en-US" sz="4500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702" y="5198497"/>
                <a:ext cx="466245" cy="714909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4702" y="5198497"/>
                <a:ext cx="466245" cy="7149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18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263011" y="420765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1409" y="42048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675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310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5" idx="4"/>
            <a:endCxn id="69" idx="7"/>
          </p:cNvCxnSpPr>
          <p:nvPr/>
        </p:nvCxnSpPr>
        <p:spPr>
          <a:xfrm flipH="1">
            <a:off x="4203404" y="4573417"/>
            <a:ext cx="242487" cy="167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4"/>
            <a:endCxn id="358" idx="7"/>
          </p:cNvCxnSpPr>
          <p:nvPr/>
        </p:nvCxnSpPr>
        <p:spPr>
          <a:xfrm flipH="1">
            <a:off x="5029840" y="4570613"/>
            <a:ext cx="754449" cy="244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4"/>
            <a:endCxn id="90" idx="7"/>
          </p:cNvCxnSpPr>
          <p:nvPr/>
        </p:nvCxnSpPr>
        <p:spPr>
          <a:xfrm flipH="1">
            <a:off x="7035993" y="4568805"/>
            <a:ext cx="143523" cy="13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90" idx="0"/>
          </p:cNvCxnSpPr>
          <p:nvPr/>
        </p:nvCxnSpPr>
        <p:spPr>
          <a:xfrm>
            <a:off x="6750865" y="4575771"/>
            <a:ext cx="220470" cy="10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261" idx="0"/>
          </p:cNvCxnSpPr>
          <p:nvPr/>
        </p:nvCxnSpPr>
        <p:spPr>
          <a:xfrm>
            <a:off x="7232848" y="3613797"/>
            <a:ext cx="274232" cy="259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4"/>
            <a:endCxn id="197" idx="0"/>
          </p:cNvCxnSpPr>
          <p:nvPr/>
        </p:nvCxnSpPr>
        <p:spPr>
          <a:xfrm>
            <a:off x="4901555" y="5512174"/>
            <a:ext cx="130275" cy="129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68019" y="469700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9895" y="468118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9" idx="6"/>
            <a:endCxn id="358" idx="2"/>
          </p:cNvCxnSpPr>
          <p:nvPr/>
        </p:nvCxnSpPr>
        <p:spPr>
          <a:xfrm>
            <a:off x="4750899" y="4788440"/>
            <a:ext cx="122843" cy="91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5" idx="4"/>
            <a:endCxn id="89" idx="1"/>
          </p:cNvCxnSpPr>
          <p:nvPr/>
        </p:nvCxnSpPr>
        <p:spPr>
          <a:xfrm>
            <a:off x="4445891" y="4573417"/>
            <a:ext cx="148910" cy="15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0" idx="4"/>
            <a:endCxn id="55" idx="0"/>
          </p:cNvCxnSpPr>
          <p:nvPr/>
        </p:nvCxnSpPr>
        <p:spPr>
          <a:xfrm>
            <a:off x="6971335" y="4864067"/>
            <a:ext cx="205828" cy="293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0" idx="4"/>
            <a:endCxn id="54" idx="0"/>
          </p:cNvCxnSpPr>
          <p:nvPr/>
        </p:nvCxnSpPr>
        <p:spPr>
          <a:xfrm flipH="1">
            <a:off x="6738912" y="4864067"/>
            <a:ext cx="232423" cy="30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7415640" y="387315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>
            <a:stCxn id="261" idx="4"/>
            <a:endCxn id="50" idx="0"/>
          </p:cNvCxnSpPr>
          <p:nvPr/>
        </p:nvCxnSpPr>
        <p:spPr>
          <a:xfrm flipH="1">
            <a:off x="7179516" y="4056034"/>
            <a:ext cx="327564" cy="14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131" name="Straight Arrow Connector 130"/>
          <p:cNvCxnSpPr>
            <a:stCxn id="16" idx="2"/>
            <a:endCxn id="161" idx="7"/>
          </p:cNvCxnSpPr>
          <p:nvPr/>
        </p:nvCxnSpPr>
        <p:spPr>
          <a:xfrm flipH="1">
            <a:off x="6182039" y="3613797"/>
            <a:ext cx="355455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6" idx="6"/>
            <a:endCxn id="133" idx="1"/>
          </p:cNvCxnSpPr>
          <p:nvPr/>
        </p:nvCxnSpPr>
        <p:spPr>
          <a:xfrm>
            <a:off x="5213366" y="3971698"/>
            <a:ext cx="540167" cy="5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26751" y="39960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5"/>
            <a:endCxn id="48" idx="1"/>
          </p:cNvCxnSpPr>
          <p:nvPr/>
        </p:nvCxnSpPr>
        <p:spPr>
          <a:xfrm>
            <a:off x="5882849" y="4152190"/>
            <a:ext cx="738700" cy="111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718675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32534" y="420302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897878" y="4198018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258552" y="515212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97878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151" idx="3"/>
            <a:endCxn id="257" idx="7"/>
          </p:cNvCxnSpPr>
          <p:nvPr/>
        </p:nvCxnSpPr>
        <p:spPr>
          <a:xfrm flipH="1">
            <a:off x="7918578" y="4510214"/>
            <a:ext cx="32864" cy="21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58" idx="4"/>
            <a:endCxn id="241" idx="0"/>
          </p:cNvCxnSpPr>
          <p:nvPr/>
        </p:nvCxnSpPr>
        <p:spPr>
          <a:xfrm>
            <a:off x="4441432" y="5517884"/>
            <a:ext cx="267139" cy="169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53" idx="4"/>
            <a:endCxn id="190" idx="0"/>
          </p:cNvCxnSpPr>
          <p:nvPr/>
        </p:nvCxnSpPr>
        <p:spPr>
          <a:xfrm>
            <a:off x="5785981" y="5499113"/>
            <a:ext cx="134937" cy="20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7762480" y="46977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>
            <a:stCxn id="136" idx="4"/>
            <a:endCxn id="257" idx="1"/>
          </p:cNvCxnSpPr>
          <p:nvPr/>
        </p:nvCxnSpPr>
        <p:spPr>
          <a:xfrm>
            <a:off x="7615414" y="4568787"/>
            <a:ext cx="173848" cy="15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57" idx="5"/>
            <a:endCxn id="167" idx="0"/>
          </p:cNvCxnSpPr>
          <p:nvPr/>
        </p:nvCxnSpPr>
        <p:spPr>
          <a:xfrm>
            <a:off x="7918578" y="4853850"/>
            <a:ext cx="162180" cy="304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/>
          <p:nvPr/>
        </p:nvSpPr>
        <p:spPr>
          <a:xfrm>
            <a:off x="7373772" y="482818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Arrow Connector 278"/>
          <p:cNvCxnSpPr>
            <a:stCxn id="257" idx="2"/>
            <a:endCxn id="278" idx="6"/>
          </p:cNvCxnSpPr>
          <p:nvPr/>
        </p:nvCxnSpPr>
        <p:spPr>
          <a:xfrm flipH="1">
            <a:off x="7556652" y="4789192"/>
            <a:ext cx="205828" cy="130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154" idx="5"/>
            <a:endCxn id="278" idx="2"/>
          </p:cNvCxnSpPr>
          <p:nvPr/>
        </p:nvCxnSpPr>
        <p:spPr>
          <a:xfrm>
            <a:off x="6578973" y="4819827"/>
            <a:ext cx="794799" cy="99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78" idx="5"/>
            <a:endCxn id="137" idx="0"/>
          </p:cNvCxnSpPr>
          <p:nvPr/>
        </p:nvCxnSpPr>
        <p:spPr>
          <a:xfrm>
            <a:off x="7529870" y="4984278"/>
            <a:ext cx="49730" cy="173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135" idx="4"/>
            <a:endCxn id="89" idx="7"/>
          </p:cNvCxnSpPr>
          <p:nvPr/>
        </p:nvCxnSpPr>
        <p:spPr>
          <a:xfrm flipH="1">
            <a:off x="4724117" y="4568805"/>
            <a:ext cx="177438" cy="154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7695176" y="571683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Arrow Connector 308"/>
          <p:cNvCxnSpPr>
            <a:stCxn id="167" idx="3"/>
            <a:endCxn id="308" idx="7"/>
          </p:cNvCxnSpPr>
          <p:nvPr/>
        </p:nvCxnSpPr>
        <p:spPr>
          <a:xfrm flipH="1">
            <a:off x="7851274" y="5470249"/>
            <a:ext cx="100168" cy="27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137" idx="4"/>
            <a:endCxn id="308" idx="0"/>
          </p:cNvCxnSpPr>
          <p:nvPr/>
        </p:nvCxnSpPr>
        <p:spPr>
          <a:xfrm>
            <a:off x="7579600" y="5523813"/>
            <a:ext cx="207016" cy="19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02701" y="565237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>
            <a:stCxn id="34" idx="4"/>
            <a:endCxn id="317" idx="1"/>
          </p:cNvCxnSpPr>
          <p:nvPr/>
        </p:nvCxnSpPr>
        <p:spPr>
          <a:xfrm>
            <a:off x="6255954" y="5512174"/>
            <a:ext cx="573529" cy="166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55" idx="3"/>
            <a:endCxn id="317" idx="7"/>
          </p:cNvCxnSpPr>
          <p:nvPr/>
        </p:nvCxnSpPr>
        <p:spPr>
          <a:xfrm flipH="1">
            <a:off x="6958799" y="5470249"/>
            <a:ext cx="89048" cy="208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/>
          <p:cNvSpPr/>
          <p:nvPr/>
        </p:nvSpPr>
        <p:spPr>
          <a:xfrm>
            <a:off x="7173284" y="589971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17" idx="6"/>
            <a:endCxn id="330" idx="2"/>
          </p:cNvCxnSpPr>
          <p:nvPr/>
        </p:nvCxnSpPr>
        <p:spPr>
          <a:xfrm>
            <a:off x="6985581" y="5743817"/>
            <a:ext cx="187703" cy="2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08" idx="2"/>
            <a:endCxn id="330" idx="7"/>
          </p:cNvCxnSpPr>
          <p:nvPr/>
        </p:nvCxnSpPr>
        <p:spPr>
          <a:xfrm flipH="1">
            <a:off x="7329382" y="5808271"/>
            <a:ext cx="365794" cy="118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4873742" y="47884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Arrow Connector 375"/>
          <p:cNvCxnSpPr>
            <a:stCxn id="89" idx="4"/>
            <a:endCxn id="30" idx="7"/>
          </p:cNvCxnSpPr>
          <p:nvPr/>
        </p:nvCxnSpPr>
        <p:spPr>
          <a:xfrm flipH="1">
            <a:off x="4130307" y="4879880"/>
            <a:ext cx="529152" cy="307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stCxn id="358" idx="3"/>
            <a:endCxn id="158" idx="7"/>
          </p:cNvCxnSpPr>
          <p:nvPr/>
        </p:nvCxnSpPr>
        <p:spPr>
          <a:xfrm flipH="1">
            <a:off x="4570748" y="4944538"/>
            <a:ext cx="329776" cy="261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358" idx="4"/>
            <a:endCxn id="33" idx="0"/>
          </p:cNvCxnSpPr>
          <p:nvPr/>
        </p:nvCxnSpPr>
        <p:spPr>
          <a:xfrm>
            <a:off x="4965182" y="4971320"/>
            <a:ext cx="371526" cy="166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161" idx="1"/>
          </p:cNvCxnSpPr>
          <p:nvPr/>
        </p:nvCxnSpPr>
        <p:spPr>
          <a:xfrm>
            <a:off x="5201680" y="3613797"/>
            <a:ext cx="851043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025941" y="377769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61" idx="3"/>
            <a:endCxn id="133" idx="7"/>
          </p:cNvCxnSpPr>
          <p:nvPr/>
        </p:nvCxnSpPr>
        <p:spPr>
          <a:xfrm flipH="1">
            <a:off x="5882849" y="3933791"/>
            <a:ext cx="169874" cy="8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Content Placeholder 1"/>
          <p:cNvSpPr>
            <a:spLocks noGrp="1"/>
          </p:cNvSpPr>
          <p:nvPr>
            <p:ph idx="1"/>
          </p:nvPr>
        </p:nvSpPr>
        <p:spPr>
          <a:xfrm>
            <a:off x="457202" y="1758304"/>
            <a:ext cx="8017073" cy="1238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Calculate paths between source and sinks</a:t>
            </a:r>
          </a:p>
          <a:p>
            <a:r>
              <a:rPr lang="en-US" dirty="0"/>
              <a:t>M</a:t>
            </a:r>
            <a:r>
              <a:rPr lang="en-US" dirty="0" smtClean="0"/>
              <a:t>any nodes are not on path between source and sink</a:t>
            </a:r>
          </a:p>
          <a:p>
            <a:r>
              <a:rPr lang="en-US" dirty="0" smtClean="0"/>
              <a:t>Use sequential information to prune work</a:t>
            </a:r>
          </a:p>
        </p:txBody>
      </p:sp>
    </p:spTree>
    <p:extLst>
      <p:ext uri="{BB962C8B-B14F-4D97-AF65-F5344CB8AC3E}">
        <p14:creationId xmlns:p14="http://schemas.microsoft.com/office/powerpoint/2010/main" val="15859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Pass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263011" y="420765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1409" y="42048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18675" y="514641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3101" y="51333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5" idx="4"/>
            <a:endCxn id="69" idx="7"/>
          </p:cNvCxnSpPr>
          <p:nvPr/>
        </p:nvCxnSpPr>
        <p:spPr>
          <a:xfrm flipH="1">
            <a:off x="4203404" y="4573417"/>
            <a:ext cx="242487" cy="167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4"/>
            <a:endCxn id="358" idx="7"/>
          </p:cNvCxnSpPr>
          <p:nvPr/>
        </p:nvCxnSpPr>
        <p:spPr>
          <a:xfrm flipH="1">
            <a:off x="5029840" y="4570613"/>
            <a:ext cx="754449" cy="244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4"/>
            <a:endCxn id="90" idx="7"/>
          </p:cNvCxnSpPr>
          <p:nvPr/>
        </p:nvCxnSpPr>
        <p:spPr>
          <a:xfrm flipH="1">
            <a:off x="7035993" y="4568805"/>
            <a:ext cx="143523" cy="13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90" idx="0"/>
          </p:cNvCxnSpPr>
          <p:nvPr/>
        </p:nvCxnSpPr>
        <p:spPr>
          <a:xfrm>
            <a:off x="6750865" y="4575771"/>
            <a:ext cx="220470" cy="10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261" idx="0"/>
          </p:cNvCxnSpPr>
          <p:nvPr/>
        </p:nvCxnSpPr>
        <p:spPr>
          <a:xfrm>
            <a:off x="7232848" y="3613797"/>
            <a:ext cx="274232" cy="259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1" idx="4"/>
            <a:endCxn id="197" idx="0"/>
          </p:cNvCxnSpPr>
          <p:nvPr/>
        </p:nvCxnSpPr>
        <p:spPr>
          <a:xfrm>
            <a:off x="4901555" y="5512174"/>
            <a:ext cx="130275" cy="129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68019" y="469700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9895" y="468118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9" idx="6"/>
            <a:endCxn id="358" idx="2"/>
          </p:cNvCxnSpPr>
          <p:nvPr/>
        </p:nvCxnSpPr>
        <p:spPr>
          <a:xfrm>
            <a:off x="4750899" y="4788440"/>
            <a:ext cx="122843" cy="91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5" idx="4"/>
            <a:endCxn id="89" idx="1"/>
          </p:cNvCxnSpPr>
          <p:nvPr/>
        </p:nvCxnSpPr>
        <p:spPr>
          <a:xfrm>
            <a:off x="4445891" y="4573417"/>
            <a:ext cx="148910" cy="150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0" idx="4"/>
            <a:endCxn id="55" idx="0"/>
          </p:cNvCxnSpPr>
          <p:nvPr/>
        </p:nvCxnSpPr>
        <p:spPr>
          <a:xfrm>
            <a:off x="6971335" y="4864067"/>
            <a:ext cx="205828" cy="293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0" idx="4"/>
            <a:endCxn id="54" idx="0"/>
          </p:cNvCxnSpPr>
          <p:nvPr/>
        </p:nvCxnSpPr>
        <p:spPr>
          <a:xfrm flipH="1">
            <a:off x="6738912" y="4864067"/>
            <a:ext cx="232423" cy="30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7415640" y="387315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>
            <a:stCxn id="261" idx="4"/>
            <a:endCxn id="50" idx="0"/>
          </p:cNvCxnSpPr>
          <p:nvPr/>
        </p:nvCxnSpPr>
        <p:spPr>
          <a:xfrm flipH="1">
            <a:off x="7179516" y="4056034"/>
            <a:ext cx="327564" cy="14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1"/>
          <p:cNvSpPr>
            <a:spLocks noGrp="1"/>
          </p:cNvSpPr>
          <p:nvPr>
            <p:ph idx="1"/>
          </p:nvPr>
        </p:nvSpPr>
        <p:spPr>
          <a:xfrm>
            <a:off x="457202" y="1758304"/>
            <a:ext cx="8254998" cy="53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ass locations which are derived from </a:t>
            </a:r>
            <a:r>
              <a:rPr lang="en-US" smtClean="0"/>
              <a:t>a source</a:t>
            </a:r>
            <a:endParaRPr lang="en-US" dirty="0" smtClean="0"/>
          </a:p>
        </p:txBody>
      </p:sp>
      <p:sp>
        <p:nvSpPr>
          <p:cNvPr id="98" name="Right Arrow 97"/>
          <p:cNvSpPr/>
          <p:nvPr/>
        </p:nvSpPr>
        <p:spPr>
          <a:xfrm rot="5400000">
            <a:off x="-601336" y="4101851"/>
            <a:ext cx="2770833" cy="10815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/>
          <p:cNvSpPr txBox="1"/>
          <p:nvPr/>
        </p:nvSpPr>
        <p:spPr>
          <a:xfrm>
            <a:off x="129147" y="4268954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derived</a:t>
            </a:r>
          </a:p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locations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131" name="Straight Arrow Connector 130"/>
          <p:cNvCxnSpPr>
            <a:stCxn id="16" idx="2"/>
            <a:endCxn id="161" idx="7"/>
          </p:cNvCxnSpPr>
          <p:nvPr/>
        </p:nvCxnSpPr>
        <p:spPr>
          <a:xfrm flipH="1">
            <a:off x="6182039" y="3613797"/>
            <a:ext cx="355455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6" idx="6"/>
            <a:endCxn id="133" idx="1"/>
          </p:cNvCxnSpPr>
          <p:nvPr/>
        </p:nvCxnSpPr>
        <p:spPr>
          <a:xfrm>
            <a:off x="5213366" y="3971698"/>
            <a:ext cx="540167" cy="5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26751" y="39960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5"/>
            <a:endCxn id="48" idx="1"/>
          </p:cNvCxnSpPr>
          <p:nvPr/>
        </p:nvCxnSpPr>
        <p:spPr>
          <a:xfrm>
            <a:off x="5882849" y="4152190"/>
            <a:ext cx="738700" cy="111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718675" y="4203045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32534" y="4203027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897878" y="4198018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258552" y="5152124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97878" y="515805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151" idx="3"/>
            <a:endCxn id="257" idx="7"/>
          </p:cNvCxnSpPr>
          <p:nvPr/>
        </p:nvCxnSpPr>
        <p:spPr>
          <a:xfrm flipH="1">
            <a:off x="7918578" y="4510214"/>
            <a:ext cx="32864" cy="214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158" idx="4"/>
            <a:endCxn id="241" idx="0"/>
          </p:cNvCxnSpPr>
          <p:nvPr/>
        </p:nvCxnSpPr>
        <p:spPr>
          <a:xfrm>
            <a:off x="4441432" y="5517884"/>
            <a:ext cx="267139" cy="169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53" idx="4"/>
            <a:endCxn id="190" idx="0"/>
          </p:cNvCxnSpPr>
          <p:nvPr/>
        </p:nvCxnSpPr>
        <p:spPr>
          <a:xfrm>
            <a:off x="5785981" y="5499113"/>
            <a:ext cx="134937" cy="20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7762480" y="469775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>
            <a:stCxn id="136" idx="4"/>
            <a:endCxn id="257" idx="1"/>
          </p:cNvCxnSpPr>
          <p:nvPr/>
        </p:nvCxnSpPr>
        <p:spPr>
          <a:xfrm>
            <a:off x="7615414" y="4568787"/>
            <a:ext cx="173848" cy="15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57" idx="5"/>
            <a:endCxn id="167" idx="0"/>
          </p:cNvCxnSpPr>
          <p:nvPr/>
        </p:nvCxnSpPr>
        <p:spPr>
          <a:xfrm>
            <a:off x="7918578" y="4853850"/>
            <a:ext cx="162180" cy="304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/>
          <p:nvPr/>
        </p:nvSpPr>
        <p:spPr>
          <a:xfrm>
            <a:off x="7373772" y="482818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Arrow Connector 278"/>
          <p:cNvCxnSpPr>
            <a:stCxn id="257" idx="2"/>
            <a:endCxn id="278" idx="6"/>
          </p:cNvCxnSpPr>
          <p:nvPr/>
        </p:nvCxnSpPr>
        <p:spPr>
          <a:xfrm flipH="1">
            <a:off x="7556652" y="4789192"/>
            <a:ext cx="205828" cy="130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154" idx="5"/>
            <a:endCxn id="278" idx="2"/>
          </p:cNvCxnSpPr>
          <p:nvPr/>
        </p:nvCxnSpPr>
        <p:spPr>
          <a:xfrm>
            <a:off x="6578973" y="4819827"/>
            <a:ext cx="794799" cy="99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78" idx="5"/>
            <a:endCxn id="137" idx="0"/>
          </p:cNvCxnSpPr>
          <p:nvPr/>
        </p:nvCxnSpPr>
        <p:spPr>
          <a:xfrm>
            <a:off x="7529870" y="4984278"/>
            <a:ext cx="49730" cy="173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135" idx="4"/>
            <a:endCxn id="89" idx="7"/>
          </p:cNvCxnSpPr>
          <p:nvPr/>
        </p:nvCxnSpPr>
        <p:spPr>
          <a:xfrm flipH="1">
            <a:off x="4724117" y="4568805"/>
            <a:ext cx="177438" cy="154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7695176" y="571683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Arrow Connector 308"/>
          <p:cNvCxnSpPr>
            <a:stCxn id="167" idx="3"/>
            <a:endCxn id="308" idx="7"/>
          </p:cNvCxnSpPr>
          <p:nvPr/>
        </p:nvCxnSpPr>
        <p:spPr>
          <a:xfrm flipH="1">
            <a:off x="7851274" y="5470249"/>
            <a:ext cx="100168" cy="27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137" idx="4"/>
            <a:endCxn id="308" idx="0"/>
          </p:cNvCxnSpPr>
          <p:nvPr/>
        </p:nvCxnSpPr>
        <p:spPr>
          <a:xfrm>
            <a:off x="7579600" y="5523813"/>
            <a:ext cx="207016" cy="19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02701" y="5652377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>
            <a:stCxn id="34" idx="4"/>
            <a:endCxn id="317" idx="1"/>
          </p:cNvCxnSpPr>
          <p:nvPr/>
        </p:nvCxnSpPr>
        <p:spPr>
          <a:xfrm>
            <a:off x="6255954" y="5512174"/>
            <a:ext cx="573529" cy="166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55" idx="3"/>
            <a:endCxn id="317" idx="7"/>
          </p:cNvCxnSpPr>
          <p:nvPr/>
        </p:nvCxnSpPr>
        <p:spPr>
          <a:xfrm flipH="1">
            <a:off x="6958799" y="5470249"/>
            <a:ext cx="89048" cy="208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/>
          <p:cNvSpPr/>
          <p:nvPr/>
        </p:nvSpPr>
        <p:spPr>
          <a:xfrm>
            <a:off x="7173284" y="589971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17" idx="6"/>
            <a:endCxn id="330" idx="2"/>
          </p:cNvCxnSpPr>
          <p:nvPr/>
        </p:nvCxnSpPr>
        <p:spPr>
          <a:xfrm>
            <a:off x="6985581" y="5743817"/>
            <a:ext cx="187703" cy="2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08" idx="2"/>
            <a:endCxn id="330" idx="7"/>
          </p:cNvCxnSpPr>
          <p:nvPr/>
        </p:nvCxnSpPr>
        <p:spPr>
          <a:xfrm flipH="1">
            <a:off x="7329382" y="5808271"/>
            <a:ext cx="365794" cy="118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4873742" y="478844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Arrow Connector 375"/>
          <p:cNvCxnSpPr>
            <a:stCxn id="89" idx="4"/>
            <a:endCxn id="30" idx="7"/>
          </p:cNvCxnSpPr>
          <p:nvPr/>
        </p:nvCxnSpPr>
        <p:spPr>
          <a:xfrm flipH="1">
            <a:off x="4130307" y="4879880"/>
            <a:ext cx="529152" cy="307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>
            <a:stCxn id="358" idx="3"/>
            <a:endCxn id="158" idx="7"/>
          </p:cNvCxnSpPr>
          <p:nvPr/>
        </p:nvCxnSpPr>
        <p:spPr>
          <a:xfrm flipH="1">
            <a:off x="4570748" y="4944538"/>
            <a:ext cx="329776" cy="261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>
            <a:stCxn id="358" idx="4"/>
            <a:endCxn id="33" idx="0"/>
          </p:cNvCxnSpPr>
          <p:nvPr/>
        </p:nvCxnSpPr>
        <p:spPr>
          <a:xfrm>
            <a:off x="4965182" y="4971320"/>
            <a:ext cx="371526" cy="166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161" idx="1"/>
          </p:cNvCxnSpPr>
          <p:nvPr/>
        </p:nvCxnSpPr>
        <p:spPr>
          <a:xfrm>
            <a:off x="5201680" y="3613797"/>
            <a:ext cx="851043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025941" y="377769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61" idx="3"/>
            <a:endCxn id="133" idx="7"/>
          </p:cNvCxnSpPr>
          <p:nvPr/>
        </p:nvCxnSpPr>
        <p:spPr>
          <a:xfrm flipH="1">
            <a:off x="5882849" y="3933791"/>
            <a:ext cx="169874" cy="8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Pass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0" idx="4"/>
            <a:endCxn id="90" idx="7"/>
          </p:cNvCxnSpPr>
          <p:nvPr/>
        </p:nvCxnSpPr>
        <p:spPr>
          <a:xfrm flipH="1">
            <a:off x="7035993" y="4568805"/>
            <a:ext cx="143523" cy="13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90" idx="0"/>
          </p:cNvCxnSpPr>
          <p:nvPr/>
        </p:nvCxnSpPr>
        <p:spPr>
          <a:xfrm>
            <a:off x="6750865" y="4575771"/>
            <a:ext cx="220470" cy="10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261" idx="0"/>
          </p:cNvCxnSpPr>
          <p:nvPr/>
        </p:nvCxnSpPr>
        <p:spPr>
          <a:xfrm>
            <a:off x="7232848" y="3613797"/>
            <a:ext cx="274232" cy="259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9895" y="4681187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0" idx="4"/>
            <a:endCxn id="55" idx="0"/>
          </p:cNvCxnSpPr>
          <p:nvPr/>
        </p:nvCxnSpPr>
        <p:spPr>
          <a:xfrm>
            <a:off x="6971335" y="4864067"/>
            <a:ext cx="205828" cy="293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0" idx="4"/>
            <a:endCxn id="54" idx="0"/>
          </p:cNvCxnSpPr>
          <p:nvPr/>
        </p:nvCxnSpPr>
        <p:spPr>
          <a:xfrm flipH="1">
            <a:off x="6738912" y="4864067"/>
            <a:ext cx="232423" cy="30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7415640" y="3873154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>
            <a:stCxn id="261" idx="4"/>
            <a:endCxn id="50" idx="0"/>
          </p:cNvCxnSpPr>
          <p:nvPr/>
        </p:nvCxnSpPr>
        <p:spPr>
          <a:xfrm flipH="1">
            <a:off x="7179516" y="4056034"/>
            <a:ext cx="327564" cy="14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1"/>
          <p:cNvSpPr>
            <a:spLocks noGrp="1"/>
          </p:cNvSpPr>
          <p:nvPr>
            <p:ph idx="1"/>
          </p:nvPr>
        </p:nvSpPr>
        <p:spPr>
          <a:xfrm>
            <a:off x="457202" y="1758304"/>
            <a:ext cx="8254998" cy="53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ass locations which are derived from </a:t>
            </a:r>
            <a:r>
              <a:rPr lang="en-US" smtClean="0"/>
              <a:t>a source</a:t>
            </a:r>
            <a:endParaRPr lang="en-US" dirty="0" smtClean="0"/>
          </a:p>
        </p:txBody>
      </p:sp>
      <p:sp>
        <p:nvSpPr>
          <p:cNvPr id="98" name="Right Arrow 97"/>
          <p:cNvSpPr/>
          <p:nvPr/>
        </p:nvSpPr>
        <p:spPr>
          <a:xfrm rot="5400000">
            <a:off x="-601336" y="4101851"/>
            <a:ext cx="2770833" cy="10815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/>
          <p:cNvSpPr txBox="1"/>
          <p:nvPr/>
        </p:nvSpPr>
        <p:spPr>
          <a:xfrm>
            <a:off x="129147" y="4268954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derived</a:t>
            </a:r>
          </a:p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locations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131" name="Straight Arrow Connector 130"/>
          <p:cNvCxnSpPr>
            <a:stCxn id="16" idx="2"/>
            <a:endCxn id="161" idx="7"/>
          </p:cNvCxnSpPr>
          <p:nvPr/>
        </p:nvCxnSpPr>
        <p:spPr>
          <a:xfrm flipH="1">
            <a:off x="6182039" y="3613797"/>
            <a:ext cx="355455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6" idx="6"/>
            <a:endCxn id="133" idx="1"/>
          </p:cNvCxnSpPr>
          <p:nvPr/>
        </p:nvCxnSpPr>
        <p:spPr>
          <a:xfrm>
            <a:off x="5213366" y="3971698"/>
            <a:ext cx="540167" cy="5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26751" y="399609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5"/>
            <a:endCxn id="48" idx="1"/>
          </p:cNvCxnSpPr>
          <p:nvPr/>
        </p:nvCxnSpPr>
        <p:spPr>
          <a:xfrm>
            <a:off x="5882849" y="4152190"/>
            <a:ext cx="738700" cy="111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/>
          <p:nvPr/>
        </p:nvSpPr>
        <p:spPr>
          <a:xfrm>
            <a:off x="7373772" y="482818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stCxn id="154" idx="5"/>
            <a:endCxn id="278" idx="2"/>
          </p:cNvCxnSpPr>
          <p:nvPr/>
        </p:nvCxnSpPr>
        <p:spPr>
          <a:xfrm>
            <a:off x="6578973" y="4819827"/>
            <a:ext cx="794799" cy="99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78" idx="5"/>
            <a:endCxn id="137" idx="0"/>
          </p:cNvCxnSpPr>
          <p:nvPr/>
        </p:nvCxnSpPr>
        <p:spPr>
          <a:xfrm>
            <a:off x="7529870" y="4984278"/>
            <a:ext cx="49730" cy="173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7695176" y="5716831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2" name="Straight Arrow Connector 311"/>
          <p:cNvCxnSpPr>
            <a:stCxn id="137" idx="4"/>
            <a:endCxn id="308" idx="0"/>
          </p:cNvCxnSpPr>
          <p:nvPr/>
        </p:nvCxnSpPr>
        <p:spPr>
          <a:xfrm>
            <a:off x="7579600" y="5523813"/>
            <a:ext cx="207016" cy="19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02701" y="5652377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>
            <a:stCxn id="34" idx="4"/>
            <a:endCxn id="317" idx="1"/>
          </p:cNvCxnSpPr>
          <p:nvPr/>
        </p:nvCxnSpPr>
        <p:spPr>
          <a:xfrm>
            <a:off x="6255954" y="5512174"/>
            <a:ext cx="573529" cy="166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55" idx="3"/>
            <a:endCxn id="317" idx="7"/>
          </p:cNvCxnSpPr>
          <p:nvPr/>
        </p:nvCxnSpPr>
        <p:spPr>
          <a:xfrm flipH="1">
            <a:off x="6958799" y="5470249"/>
            <a:ext cx="89048" cy="208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/>
          <p:cNvSpPr/>
          <p:nvPr/>
        </p:nvSpPr>
        <p:spPr>
          <a:xfrm>
            <a:off x="7173284" y="5899711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17" idx="6"/>
            <a:endCxn id="330" idx="2"/>
          </p:cNvCxnSpPr>
          <p:nvPr/>
        </p:nvCxnSpPr>
        <p:spPr>
          <a:xfrm>
            <a:off x="6985581" y="5743817"/>
            <a:ext cx="187703" cy="2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08" idx="2"/>
            <a:endCxn id="330" idx="7"/>
          </p:cNvCxnSpPr>
          <p:nvPr/>
        </p:nvCxnSpPr>
        <p:spPr>
          <a:xfrm flipH="1">
            <a:off x="7329382" y="5808271"/>
            <a:ext cx="365794" cy="118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161" idx="1"/>
          </p:cNvCxnSpPr>
          <p:nvPr/>
        </p:nvCxnSpPr>
        <p:spPr>
          <a:xfrm>
            <a:off x="5201680" y="3613797"/>
            <a:ext cx="851043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025941" y="3777693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61" idx="3"/>
            <a:endCxn id="133" idx="7"/>
          </p:cNvCxnSpPr>
          <p:nvPr/>
        </p:nvCxnSpPr>
        <p:spPr>
          <a:xfrm flipH="1">
            <a:off x="5882849" y="3933791"/>
            <a:ext cx="169874" cy="8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Pass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37232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046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67985" y="4210011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96636" y="4203045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56032" y="517023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94283" y="51580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0" idx="4"/>
            <a:endCxn id="90" idx="7"/>
          </p:cNvCxnSpPr>
          <p:nvPr/>
        </p:nvCxnSpPr>
        <p:spPr>
          <a:xfrm flipH="1">
            <a:off x="7035993" y="4568805"/>
            <a:ext cx="143523" cy="13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90" idx="0"/>
          </p:cNvCxnSpPr>
          <p:nvPr/>
        </p:nvCxnSpPr>
        <p:spPr>
          <a:xfrm>
            <a:off x="6750865" y="4575771"/>
            <a:ext cx="220470" cy="105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2"/>
            <a:endCxn id="261" idx="0"/>
          </p:cNvCxnSpPr>
          <p:nvPr/>
        </p:nvCxnSpPr>
        <p:spPr>
          <a:xfrm>
            <a:off x="7232848" y="3613797"/>
            <a:ext cx="274232" cy="2593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9895" y="4681187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0" idx="4"/>
            <a:endCxn id="55" idx="0"/>
          </p:cNvCxnSpPr>
          <p:nvPr/>
        </p:nvCxnSpPr>
        <p:spPr>
          <a:xfrm>
            <a:off x="6971335" y="4864067"/>
            <a:ext cx="205828" cy="293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0" idx="4"/>
            <a:endCxn id="54" idx="0"/>
          </p:cNvCxnSpPr>
          <p:nvPr/>
        </p:nvCxnSpPr>
        <p:spPr>
          <a:xfrm flipH="1">
            <a:off x="6738912" y="4864067"/>
            <a:ext cx="232423" cy="30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7415640" y="3873154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>
            <a:stCxn id="261" idx="4"/>
            <a:endCxn id="50" idx="0"/>
          </p:cNvCxnSpPr>
          <p:nvPr/>
        </p:nvCxnSpPr>
        <p:spPr>
          <a:xfrm flipH="1">
            <a:off x="7179516" y="4056034"/>
            <a:ext cx="327564" cy="147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cxnSp>
        <p:nvCxnSpPr>
          <p:cNvPr id="131" name="Straight Arrow Connector 130"/>
          <p:cNvCxnSpPr>
            <a:stCxn id="16" idx="2"/>
            <a:endCxn id="161" idx="7"/>
          </p:cNvCxnSpPr>
          <p:nvPr/>
        </p:nvCxnSpPr>
        <p:spPr>
          <a:xfrm flipH="1">
            <a:off x="6182039" y="3613797"/>
            <a:ext cx="355455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6" idx="6"/>
            <a:endCxn id="133" idx="1"/>
          </p:cNvCxnSpPr>
          <p:nvPr/>
        </p:nvCxnSpPr>
        <p:spPr>
          <a:xfrm>
            <a:off x="5213366" y="3971698"/>
            <a:ext cx="540167" cy="51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26751" y="399609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3" idx="5"/>
            <a:endCxn id="48" idx="1"/>
          </p:cNvCxnSpPr>
          <p:nvPr/>
        </p:nvCxnSpPr>
        <p:spPr>
          <a:xfrm>
            <a:off x="5882849" y="4152190"/>
            <a:ext cx="738700" cy="111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7396720" y="5158053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/>
          <p:nvPr/>
        </p:nvSpPr>
        <p:spPr>
          <a:xfrm>
            <a:off x="7373772" y="4828180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stCxn id="154" idx="5"/>
            <a:endCxn id="278" idx="2"/>
          </p:cNvCxnSpPr>
          <p:nvPr/>
        </p:nvCxnSpPr>
        <p:spPr>
          <a:xfrm>
            <a:off x="6578973" y="4819827"/>
            <a:ext cx="794799" cy="99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78" idx="5"/>
            <a:endCxn id="137" idx="0"/>
          </p:cNvCxnSpPr>
          <p:nvPr/>
        </p:nvCxnSpPr>
        <p:spPr>
          <a:xfrm>
            <a:off x="7529870" y="4984278"/>
            <a:ext cx="49730" cy="173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Oval 307"/>
          <p:cNvSpPr/>
          <p:nvPr/>
        </p:nvSpPr>
        <p:spPr>
          <a:xfrm>
            <a:off x="7695176" y="5716831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2" name="Straight Arrow Connector 311"/>
          <p:cNvCxnSpPr>
            <a:stCxn id="137" idx="4"/>
            <a:endCxn id="308" idx="0"/>
          </p:cNvCxnSpPr>
          <p:nvPr/>
        </p:nvCxnSpPr>
        <p:spPr>
          <a:xfrm>
            <a:off x="7579600" y="5523813"/>
            <a:ext cx="207016" cy="19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/>
          <p:cNvSpPr/>
          <p:nvPr/>
        </p:nvSpPr>
        <p:spPr>
          <a:xfrm>
            <a:off x="6802701" y="5652377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>
            <a:stCxn id="34" idx="4"/>
            <a:endCxn id="317" idx="1"/>
          </p:cNvCxnSpPr>
          <p:nvPr/>
        </p:nvCxnSpPr>
        <p:spPr>
          <a:xfrm>
            <a:off x="6255954" y="5512174"/>
            <a:ext cx="573529" cy="166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55" idx="3"/>
            <a:endCxn id="317" idx="7"/>
          </p:cNvCxnSpPr>
          <p:nvPr/>
        </p:nvCxnSpPr>
        <p:spPr>
          <a:xfrm flipH="1">
            <a:off x="6958799" y="5470249"/>
            <a:ext cx="89048" cy="208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/>
          <p:cNvSpPr/>
          <p:nvPr/>
        </p:nvSpPr>
        <p:spPr>
          <a:xfrm>
            <a:off x="7173284" y="5899711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1" name="Straight Arrow Connector 330"/>
          <p:cNvCxnSpPr>
            <a:stCxn id="317" idx="6"/>
            <a:endCxn id="330" idx="2"/>
          </p:cNvCxnSpPr>
          <p:nvPr/>
        </p:nvCxnSpPr>
        <p:spPr>
          <a:xfrm>
            <a:off x="6985581" y="5743817"/>
            <a:ext cx="187703" cy="2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stCxn id="308" idx="2"/>
            <a:endCxn id="330" idx="7"/>
          </p:cNvCxnSpPr>
          <p:nvPr/>
        </p:nvCxnSpPr>
        <p:spPr>
          <a:xfrm flipH="1">
            <a:off x="7329382" y="5808271"/>
            <a:ext cx="365794" cy="118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4" idx="2"/>
            <a:endCxn id="161" idx="1"/>
          </p:cNvCxnSpPr>
          <p:nvPr/>
        </p:nvCxnSpPr>
        <p:spPr>
          <a:xfrm>
            <a:off x="5201680" y="3613797"/>
            <a:ext cx="851043" cy="190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6025941" y="3777693"/>
            <a:ext cx="182880" cy="18288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Arrow Connector 171"/>
          <p:cNvCxnSpPr>
            <a:stCxn id="161" idx="3"/>
            <a:endCxn id="133" idx="7"/>
          </p:cNvCxnSpPr>
          <p:nvPr/>
        </p:nvCxnSpPr>
        <p:spPr>
          <a:xfrm flipH="1">
            <a:off x="5882849" y="3933791"/>
            <a:ext cx="169874" cy="89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ight Arrow 134"/>
          <p:cNvSpPr/>
          <p:nvPr/>
        </p:nvSpPr>
        <p:spPr>
          <a:xfrm rot="16200000">
            <a:off x="-601336" y="4101851"/>
            <a:ext cx="2770833" cy="10815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/>
          <p:cNvSpPr txBox="1"/>
          <p:nvPr/>
        </p:nvSpPr>
        <p:spPr>
          <a:xfrm>
            <a:off x="129147" y="4268954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used</a:t>
            </a:r>
          </a:p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locations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8" name="Content Placeholder 1"/>
          <p:cNvSpPr txBox="1">
            <a:spLocks/>
          </p:cNvSpPr>
          <p:nvPr/>
        </p:nvSpPr>
        <p:spPr>
          <a:xfrm>
            <a:off x="457202" y="1758304"/>
            <a:ext cx="8254998" cy="459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Pass locations which are used by a sink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9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/>
          <p:cNvCxnSpPr/>
          <p:nvPr/>
        </p:nvCxnSpPr>
        <p:spPr>
          <a:xfrm flipV="1">
            <a:off x="1485900" y="534093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485900" y="4375583"/>
            <a:ext cx="6766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Pass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77692" y="3257205"/>
            <a:ext cx="328895" cy="356592"/>
          </a:xfrm>
          <a:prstGeom prst="rect">
            <a:avLst/>
          </a:prstGeom>
          <a:solidFill>
            <a:srgbClr val="0432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8400" y="3257205"/>
            <a:ext cx="328895" cy="356592"/>
          </a:xfrm>
          <a:prstGeom prst="rect">
            <a:avLst/>
          </a:prstGeom>
          <a:solidFill>
            <a:srgbClr val="0432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4927600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610215" y="61716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312338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007692" y="61716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stCxn id="17" idx="2"/>
            <a:endCxn id="253" idx="7"/>
          </p:cNvCxnSpPr>
          <p:nvPr/>
        </p:nvCxnSpPr>
        <p:spPr>
          <a:xfrm flipH="1">
            <a:off x="6724083" y="3613797"/>
            <a:ext cx="508765" cy="317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0417" y="3257205"/>
            <a:ext cx="328895" cy="356592"/>
          </a:xfrm>
          <a:prstGeom prst="rect">
            <a:avLst/>
          </a:prstGeom>
          <a:solidFill>
            <a:srgbClr val="0432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226565" y="6171615"/>
            <a:ext cx="438527" cy="475457"/>
          </a:xfrm>
          <a:prstGeom prst="diamond">
            <a:avLst/>
          </a:prstGeom>
          <a:solidFill>
            <a:srgbClr val="0432FF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046" y="6155470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737460" y="3146328"/>
            <a:ext cx="10515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36" idx="7"/>
          </p:cNvCxnSpPr>
          <p:nvPr/>
        </p:nvCxnSpPr>
        <p:spPr>
          <a:xfrm flipH="1">
            <a:off x="5186584" y="3613797"/>
            <a:ext cx="655556" cy="293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6" idx="0"/>
          </p:cNvCxnSpPr>
          <p:nvPr/>
        </p:nvCxnSpPr>
        <p:spPr>
          <a:xfrm>
            <a:off x="4504865" y="3613797"/>
            <a:ext cx="138589" cy="9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0" y="3587395"/>
            <a:ext cx="482648" cy="74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4503557"/>
            <a:ext cx="482648" cy="7400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95" y="5433253"/>
            <a:ext cx="482648" cy="740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8111" y="4203990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8111" y="5133353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4014" y="4204871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79881" y="4203990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3828" y="5138235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73074" y="5146414"/>
            <a:ext cx="365760" cy="36576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1" idx="4"/>
            <a:endCxn id="68" idx="0"/>
          </p:cNvCxnSpPr>
          <p:nvPr/>
        </p:nvCxnSpPr>
        <p:spPr>
          <a:xfrm>
            <a:off x="5336894" y="4570631"/>
            <a:ext cx="321985" cy="254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" idx="4"/>
            <a:endCxn id="69" idx="0"/>
          </p:cNvCxnSpPr>
          <p:nvPr/>
        </p:nvCxnSpPr>
        <p:spPr>
          <a:xfrm>
            <a:off x="4000991" y="4569750"/>
            <a:ext cx="137755" cy="14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206" idx="0"/>
          </p:cNvCxnSpPr>
          <p:nvPr/>
        </p:nvCxnSpPr>
        <p:spPr>
          <a:xfrm>
            <a:off x="4000991" y="5499113"/>
            <a:ext cx="195250" cy="29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4"/>
            <a:endCxn id="197" idx="7"/>
          </p:cNvCxnSpPr>
          <p:nvPr/>
        </p:nvCxnSpPr>
        <p:spPr>
          <a:xfrm flipH="1">
            <a:off x="5096488" y="5503995"/>
            <a:ext cx="240220" cy="16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0" idx="3"/>
            <a:endCxn id="25" idx="0"/>
          </p:cNvCxnSpPr>
          <p:nvPr/>
        </p:nvCxnSpPr>
        <p:spPr>
          <a:xfrm flipH="1">
            <a:off x="4445829" y="5855677"/>
            <a:ext cx="1410431" cy="3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567439" y="4825340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047306" y="4714540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68" idx="3"/>
            <a:endCxn id="33" idx="0"/>
          </p:cNvCxnSpPr>
          <p:nvPr/>
        </p:nvCxnSpPr>
        <p:spPr>
          <a:xfrm flipH="1">
            <a:off x="5336708" y="4981438"/>
            <a:ext cx="257513" cy="156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4"/>
            <a:endCxn id="30" idx="0"/>
          </p:cNvCxnSpPr>
          <p:nvPr/>
        </p:nvCxnSpPr>
        <p:spPr>
          <a:xfrm flipH="1">
            <a:off x="4000991" y="4897420"/>
            <a:ext cx="137755" cy="235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54" idx="4"/>
            <a:endCxn id="34" idx="0"/>
          </p:cNvCxnSpPr>
          <p:nvPr/>
        </p:nvCxnSpPr>
        <p:spPr>
          <a:xfrm flipH="1">
            <a:off x="6255954" y="4846609"/>
            <a:ext cx="258361" cy="299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6422875" y="4663729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32" idx="4"/>
            <a:endCxn id="154" idx="1"/>
          </p:cNvCxnSpPr>
          <p:nvPr/>
        </p:nvCxnSpPr>
        <p:spPr>
          <a:xfrm>
            <a:off x="6262761" y="4569750"/>
            <a:ext cx="186896" cy="120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5829478" y="5699579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34" idx="3"/>
            <a:endCxn id="190" idx="7"/>
          </p:cNvCxnSpPr>
          <p:nvPr/>
        </p:nvCxnSpPr>
        <p:spPr>
          <a:xfrm flipH="1">
            <a:off x="5985576" y="5458610"/>
            <a:ext cx="141062" cy="26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940390" y="5641336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Arrow Connector 201"/>
          <p:cNvCxnSpPr>
            <a:stCxn id="197" idx="2"/>
            <a:endCxn id="241" idx="6"/>
          </p:cNvCxnSpPr>
          <p:nvPr/>
        </p:nvCxnSpPr>
        <p:spPr>
          <a:xfrm flipH="1">
            <a:off x="4800011" y="5732776"/>
            <a:ext cx="140379" cy="4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4104801" y="5791468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>
            <a:stCxn id="206" idx="4"/>
            <a:endCxn id="25" idx="0"/>
          </p:cNvCxnSpPr>
          <p:nvPr/>
        </p:nvCxnSpPr>
        <p:spPr>
          <a:xfrm>
            <a:off x="4196241" y="5974348"/>
            <a:ext cx="249588" cy="197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4552014" y="3713620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>
            <a:stCxn id="216" idx="4"/>
            <a:endCxn id="2" idx="0"/>
          </p:cNvCxnSpPr>
          <p:nvPr/>
        </p:nvCxnSpPr>
        <p:spPr>
          <a:xfrm flipH="1">
            <a:off x="4000991" y="3896500"/>
            <a:ext cx="642463" cy="30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6" idx="5"/>
            <a:endCxn id="236" idx="1"/>
          </p:cNvCxnSpPr>
          <p:nvPr/>
        </p:nvCxnSpPr>
        <p:spPr>
          <a:xfrm>
            <a:off x="4708112" y="3869718"/>
            <a:ext cx="349156" cy="37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5030486" y="3880258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Arrow Connector 245"/>
          <p:cNvCxnSpPr>
            <a:stCxn id="236" idx="4"/>
            <a:endCxn id="31" idx="1"/>
          </p:cNvCxnSpPr>
          <p:nvPr/>
        </p:nvCxnSpPr>
        <p:spPr>
          <a:xfrm>
            <a:off x="5121926" y="4063138"/>
            <a:ext cx="85652" cy="195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>
          <a:xfrm>
            <a:off x="6567985" y="3904652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Arrow Connector 255"/>
          <p:cNvCxnSpPr>
            <a:stCxn id="253" idx="3"/>
            <a:endCxn id="32" idx="0"/>
          </p:cNvCxnSpPr>
          <p:nvPr/>
        </p:nvCxnSpPr>
        <p:spPr>
          <a:xfrm flipH="1">
            <a:off x="6262761" y="4060750"/>
            <a:ext cx="332006" cy="143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711265" y="5470998"/>
            <a:ext cx="397087" cy="702315"/>
            <a:chOff x="1711265" y="5470998"/>
            <a:chExt cx="397087" cy="702315"/>
          </a:xfrm>
        </p:grpSpPr>
        <p:grpSp>
          <p:nvGrpSpPr>
            <p:cNvPr id="100" name="Group 99"/>
            <p:cNvGrpSpPr/>
            <p:nvPr/>
          </p:nvGrpSpPr>
          <p:grpSpPr>
            <a:xfrm>
              <a:off x="1711265" y="5470998"/>
              <a:ext cx="397087" cy="702315"/>
              <a:chOff x="212513" y="2939895"/>
              <a:chExt cx="397087" cy="702315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1715669" y="5475036"/>
              <a:ext cx="388278" cy="217834"/>
              <a:chOff x="1715669" y="4491118"/>
              <a:chExt cx="388278" cy="217834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>
              <a:off x="1717615" y="5622675"/>
              <a:ext cx="384048" cy="36138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11265" y="3506383"/>
            <a:ext cx="397087" cy="702315"/>
            <a:chOff x="1711265" y="3506383"/>
            <a:chExt cx="397087" cy="70231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711265" y="3506383"/>
              <a:ext cx="397087" cy="702315"/>
              <a:chOff x="212513" y="2939895"/>
              <a:chExt cx="397087" cy="702315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717342" y="4046220"/>
              <a:ext cx="386605" cy="159349"/>
              <a:chOff x="1717342" y="4046220"/>
              <a:chExt cx="386605" cy="15934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1717615" y="3762999"/>
              <a:ext cx="384048" cy="3788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711265" y="4484672"/>
            <a:ext cx="397087" cy="702315"/>
            <a:chOff x="1711265" y="4484672"/>
            <a:chExt cx="397087" cy="702315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11265" y="4484672"/>
              <a:ext cx="397087" cy="702315"/>
              <a:chOff x="212513" y="2939895"/>
              <a:chExt cx="397087" cy="702315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212513" y="2939895"/>
                <a:ext cx="397087" cy="7023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12513" y="3183355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12513" y="3459330"/>
                <a:ext cx="3970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1715669" y="4491118"/>
              <a:ext cx="388278" cy="217834"/>
              <a:chOff x="1715669" y="4491118"/>
              <a:chExt cx="388278" cy="217834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1715669" y="4491118"/>
                <a:ext cx="388278" cy="216540"/>
              </a:xfrm>
              <a:prstGeom prst="roundRect">
                <a:avLst>
                  <a:gd name="adj" fmla="val 25465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1715669" y="4597071"/>
                <a:ext cx="388278" cy="11188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717615" y="5023351"/>
              <a:ext cx="386605" cy="159349"/>
              <a:chOff x="1717342" y="4046220"/>
              <a:chExt cx="386605" cy="159349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717342" y="4067481"/>
                <a:ext cx="386605" cy="138088"/>
              </a:xfrm>
              <a:prstGeom prst="roundRect">
                <a:avLst>
                  <a:gd name="adj" fmla="val 43687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717615" y="4046220"/>
                <a:ext cx="386332" cy="10659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algn="ctr" defTabSz="438150" hangingPunct="0"/>
                <a:endParaRPr lang="en-US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241" name="Oval 240"/>
          <p:cNvSpPr/>
          <p:nvPr/>
        </p:nvSpPr>
        <p:spPr>
          <a:xfrm>
            <a:off x="4617131" y="5687292"/>
            <a:ext cx="182880" cy="182880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7" name="Straight Arrow Connector 246"/>
          <p:cNvCxnSpPr>
            <a:stCxn id="241" idx="3"/>
            <a:endCxn id="206" idx="7"/>
          </p:cNvCxnSpPr>
          <p:nvPr/>
        </p:nvCxnSpPr>
        <p:spPr>
          <a:xfrm flipH="1" flipV="1">
            <a:off x="4260899" y="5818250"/>
            <a:ext cx="383014" cy="2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2" idx="3"/>
            <a:endCxn id="68" idx="7"/>
          </p:cNvCxnSpPr>
          <p:nvPr/>
        </p:nvCxnSpPr>
        <p:spPr>
          <a:xfrm flipH="1">
            <a:off x="5723537" y="4516186"/>
            <a:ext cx="409908" cy="335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ight Arrow 134"/>
          <p:cNvSpPr/>
          <p:nvPr/>
        </p:nvSpPr>
        <p:spPr>
          <a:xfrm rot="16200000">
            <a:off x="-601336" y="4101851"/>
            <a:ext cx="2770833" cy="10815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/>
          <p:cNvSpPr txBox="1"/>
          <p:nvPr/>
        </p:nvSpPr>
        <p:spPr>
          <a:xfrm>
            <a:off x="129147" y="4268954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used</a:t>
            </a:r>
          </a:p>
          <a:p>
            <a:pPr algn="ctr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locations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8" name="Content Placeholder 1"/>
          <p:cNvSpPr txBox="1">
            <a:spLocks/>
          </p:cNvSpPr>
          <p:nvPr/>
        </p:nvSpPr>
        <p:spPr>
          <a:xfrm>
            <a:off x="457202" y="1758304"/>
            <a:ext cx="8254998" cy="459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Pass locations which are used by a sink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0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for Debugging</a:t>
            </a:r>
            <a:endParaRPr lang="en-US" dirty="0"/>
          </a:p>
        </p:txBody>
      </p:sp>
      <p:pic>
        <p:nvPicPr>
          <p:cNvPr id="9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0" y="298697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3272896" y="294448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dirty="0" smtClean="0">
                <a:solidFill>
                  <a:srgbClr val="FFFFFF"/>
                </a:solidFill>
                <a:sym typeface="Helvetica Light"/>
              </a:rPr>
              <a:t>Server</a:t>
            </a:r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35552" y="5646498"/>
            <a:ext cx="466073" cy="441498"/>
            <a:chOff x="5207258" y="3124331"/>
            <a:chExt cx="3252652" cy="265176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207258" y="3124331"/>
              <a:ext cx="3252652" cy="2651760"/>
            </a:xfrm>
            <a:prstGeom prst="line">
              <a:avLst/>
            </a:prstGeom>
            <a:noFill/>
            <a:ln w="1270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207258" y="3124331"/>
              <a:ext cx="3252652" cy="2651760"/>
            </a:xfrm>
            <a:prstGeom prst="line">
              <a:avLst/>
            </a:prstGeom>
            <a:noFill/>
            <a:ln w="1270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42" y="3293920"/>
            <a:ext cx="2145598" cy="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278 L 0.01111 0.2453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paper:</a:t>
            </a:r>
          </a:p>
          <a:p>
            <a:r>
              <a:rPr lang="en-US" dirty="0" smtClean="0"/>
              <a:t>Insights about why naïve approaches fail</a:t>
            </a:r>
            <a:endParaRPr lang="en-US" dirty="0"/>
          </a:p>
          <a:p>
            <a:r>
              <a:rPr lang="en-US" dirty="0" smtClean="0"/>
              <a:t>Partitioning – challenging to predict the local DIFT time </a:t>
            </a:r>
          </a:p>
          <a:p>
            <a:r>
              <a:rPr lang="en-US" dirty="0" smtClean="0"/>
              <a:t>Pre-pruning – garbage collection of the graph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alpha val="25000"/>
                  </a:schemeClr>
                </a:solidFill>
              </a:rPr>
              <a:t>Motivation and Introduction</a:t>
            </a:r>
          </a:p>
          <a:p>
            <a:r>
              <a:rPr lang="en-US" dirty="0" smtClean="0">
                <a:solidFill>
                  <a:schemeClr val="tx1">
                    <a:alpha val="25000"/>
                  </a:schemeClr>
                </a:solidFill>
              </a:rPr>
              <a:t>Design of </a:t>
            </a:r>
            <a:r>
              <a:rPr lang="en-US" dirty="0" err="1" smtClean="0">
                <a:solidFill>
                  <a:schemeClr val="tx1">
                    <a:alpha val="25000"/>
                  </a:schemeClr>
                </a:solidFill>
              </a:rPr>
              <a:t>JetStream</a:t>
            </a:r>
            <a:endParaRPr lang="en-US" dirty="0" smtClean="0">
              <a:solidFill>
                <a:schemeClr val="tx1">
                  <a:alpha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alpha val="25000"/>
                  </a:schemeClr>
                </a:solidFill>
              </a:rPr>
              <a:t>Local DIFT</a:t>
            </a:r>
          </a:p>
          <a:p>
            <a:pPr lvl="1"/>
            <a:r>
              <a:rPr lang="en-US" dirty="0" smtClean="0">
                <a:solidFill>
                  <a:schemeClr val="tx1">
                    <a:alpha val="25000"/>
                  </a:schemeClr>
                </a:solidFill>
              </a:rPr>
              <a:t>Aggregation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507"/>
            <a:ext cx="8017073" cy="666556"/>
          </a:xfrm>
        </p:spPr>
        <p:txBody>
          <a:bodyPr/>
          <a:lstStyle/>
          <a:p>
            <a:r>
              <a:rPr lang="en-US" dirty="0" err="1" smtClean="0"/>
              <a:t>CloudLab</a:t>
            </a:r>
            <a:r>
              <a:rPr lang="en-US" dirty="0" smtClean="0"/>
              <a:t> </a:t>
            </a:r>
            <a:r>
              <a:rPr lang="en-US" dirty="0"/>
              <a:t>cluster of 32 </a:t>
            </a:r>
            <a:r>
              <a:rPr lang="en-US" dirty="0" smtClean="0"/>
              <a:t>machines, 1–128 cores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7046"/>
            <a:ext cx="8017073" cy="6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742"/>
              </p:ext>
            </p:extLst>
          </p:nvPr>
        </p:nvGraphicFramePr>
        <p:xfrm>
          <a:off x="585886" y="2408707"/>
          <a:ext cx="77597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Worksheet" r:id="rId4" imgW="7759700" imgH="3708400" progId="Excel.Sheet.12">
                  <p:embed/>
                </p:oleObj>
              </mc:Choice>
              <mc:Fallback>
                <p:oleObj name="Worksheet" r:id="rId4" imgW="7759700" imgH="370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886" y="2408707"/>
                        <a:ext cx="77597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10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082"/>
              </p:ext>
            </p:extLst>
          </p:nvPr>
        </p:nvGraphicFramePr>
        <p:xfrm>
          <a:off x="585886" y="2408707"/>
          <a:ext cx="77597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Worksheet" r:id="rId4" imgW="7759700" imgH="3708400" progId="Excel.Sheet.12">
                  <p:embed/>
                </p:oleObj>
              </mc:Choice>
              <mc:Fallback>
                <p:oleObj name="Worksheet" r:id="rId4" imgW="7759700" imgH="370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886" y="2408707"/>
                        <a:ext cx="77597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507"/>
            <a:ext cx="8017073" cy="666556"/>
          </a:xfrm>
        </p:spPr>
        <p:txBody>
          <a:bodyPr/>
          <a:lstStyle/>
          <a:p>
            <a:r>
              <a:rPr lang="en-US" dirty="0" err="1" smtClean="0"/>
              <a:t>CloudLab</a:t>
            </a:r>
            <a:r>
              <a:rPr lang="en-US" dirty="0" smtClean="0"/>
              <a:t> </a:t>
            </a:r>
            <a:r>
              <a:rPr lang="en-US" dirty="0"/>
              <a:t>cluster of 32 </a:t>
            </a:r>
            <a:r>
              <a:rPr lang="en-US" dirty="0" smtClean="0"/>
              <a:t>machines, 1–128 cores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7046"/>
            <a:ext cx="8017073" cy="647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1925053" y="5760049"/>
            <a:ext cx="1842112" cy="1354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767165" y="5191391"/>
            <a:ext cx="5019928" cy="11373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3164" dirty="0" smtClean="0">
                <a:solidFill>
                  <a:schemeClr val="bg1"/>
                </a:solidFill>
              </a:rPr>
              <a:t>sources: Cookies </a:t>
            </a:r>
          </a:p>
          <a:p>
            <a:r>
              <a:rPr lang="en-US" sz="3164" dirty="0" smtClean="0">
                <a:solidFill>
                  <a:schemeClr val="bg1"/>
                </a:solidFill>
              </a:rPr>
              <a:t>sinks: suspicious connections </a:t>
            </a:r>
            <a:endParaRPr lang="en-US" sz="3164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2213811" y="4278645"/>
            <a:ext cx="1553354" cy="1231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767165" y="3709987"/>
            <a:ext cx="5019928" cy="11373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3164" dirty="0" smtClean="0">
                <a:solidFill>
                  <a:schemeClr val="bg1"/>
                </a:solidFill>
              </a:rPr>
              <a:t>sources: home directory </a:t>
            </a:r>
          </a:p>
          <a:p>
            <a:r>
              <a:rPr lang="en-US" sz="3164" dirty="0" smtClean="0">
                <a:solidFill>
                  <a:schemeClr val="bg1"/>
                </a:solidFill>
              </a:rPr>
              <a:t>sinks: all</a:t>
            </a:r>
            <a:endParaRPr lang="en-US" sz="316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34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87046"/>
            <a:ext cx="8017073" cy="4258154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nexpected analysis:</a:t>
            </a:r>
          </a:p>
          <a:p>
            <a:pPr lvl="1"/>
            <a:r>
              <a:rPr lang="en-US" dirty="0" smtClean="0"/>
              <a:t> prioritize low record overhead</a:t>
            </a:r>
          </a:p>
          <a:p>
            <a:endParaRPr lang="en-US" dirty="0" smtClean="0"/>
          </a:p>
          <a:p>
            <a:r>
              <a:rPr lang="en-US" dirty="0" smtClean="0"/>
              <a:t>Expected analysis</a:t>
            </a:r>
          </a:p>
          <a:p>
            <a:pPr lvl="1"/>
            <a:r>
              <a:rPr lang="en-US" dirty="0" smtClean="0"/>
              <a:t>periodic checkpoint</a:t>
            </a:r>
          </a:p>
          <a:p>
            <a:pPr lvl="1"/>
            <a:r>
              <a:rPr lang="en-US" dirty="0" smtClean="0"/>
              <a:t>gather partitioning stats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Scenarios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970314"/>
            <a:ext cx="8017073" cy="1295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  <a:defRPr sz="2100" b="0" i="0" kern="1200" baseline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518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9712"/>
              </p:ext>
            </p:extLst>
          </p:nvPr>
        </p:nvGraphicFramePr>
        <p:xfrm>
          <a:off x="294468" y="1506071"/>
          <a:ext cx="8220882" cy="535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21288" y="1514025"/>
            <a:ext cx="1991696" cy="5985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3164" smtClean="0">
                <a:solidFill>
                  <a:schemeClr val="bg1"/>
                </a:solidFill>
              </a:rPr>
              <a:t>mean: 13x</a:t>
            </a:r>
            <a:endParaRPr lang="en-US" sz="3164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Scalability of Unexpected Analysis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6803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40594"/>
              </p:ext>
            </p:extLst>
          </p:nvPr>
        </p:nvGraphicFramePr>
        <p:xfrm>
          <a:off x="325464" y="1506069"/>
          <a:ext cx="8189886" cy="512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494268" y="1514025"/>
            <a:ext cx="1844400" cy="5985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US" sz="3164" dirty="0" smtClean="0">
                <a:solidFill>
                  <a:schemeClr val="bg1"/>
                </a:solidFill>
              </a:rPr>
              <a:t>mean: 21x</a:t>
            </a:r>
            <a:endParaRPr lang="en-US" sz="3164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Scalability of Expected Analysis 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1092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JetStream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2240"/>
            <a:ext cx="466245" cy="71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2240"/>
            <a:ext cx="466245" cy="71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82240"/>
            <a:ext cx="466245" cy="71490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21529" y="3530656"/>
            <a:ext cx="705234" cy="762229"/>
            <a:chOff x="2544005" y="3604250"/>
            <a:chExt cx="2100694" cy="208995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8" name="Diamond 67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1" name="Diamond 70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306791" y="3878570"/>
              <a:ext cx="575057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452505" y="3547332"/>
            <a:ext cx="705234" cy="762229"/>
            <a:chOff x="2544005" y="3604250"/>
            <a:chExt cx="2100694" cy="2089959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4" name="Diamond 83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6" name="Diamond 85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306792" y="3878569"/>
              <a:ext cx="575057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881505" y="3530656"/>
            <a:ext cx="705234" cy="762229"/>
            <a:chOff x="2544005" y="3604250"/>
            <a:chExt cx="2100694" cy="2089959"/>
          </a:xfrm>
        </p:grpSpPr>
        <p:cxnSp>
          <p:nvCxnSpPr>
            <p:cNvPr id="97" name="Straight Arrow Connector 96"/>
            <p:cNvCxnSpPr/>
            <p:nvPr/>
          </p:nvCxnSpPr>
          <p:spPr>
            <a:xfrm flipH="1">
              <a:off x="3296231" y="3878570"/>
              <a:ext cx="590531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2589660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169631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749602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29573" y="3604250"/>
              <a:ext cx="274320" cy="27432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2" name="Diamond 101"/>
            <p:cNvSpPr/>
            <p:nvPr/>
          </p:nvSpPr>
          <p:spPr>
            <a:xfrm>
              <a:off x="2544005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3" name="Diamond 102"/>
            <p:cNvSpPr/>
            <p:nvPr/>
          </p:nvSpPr>
          <p:spPr>
            <a:xfrm>
              <a:off x="3113351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>
              <a:off x="3698968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4278939" y="5328449"/>
              <a:ext cx="365760" cy="365760"/>
            </a:xfrm>
            <a:prstGeom prst="diamond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438150" hangingPunct="0"/>
              <a:endParaRPr lang="en-US">
                <a:solidFill>
                  <a:srgbClr val="FFFFFF"/>
                </a:solidFill>
                <a:sym typeface="Helvetica Light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3881848" y="3878570"/>
              <a:ext cx="4914" cy="14498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4461819" y="3878570"/>
              <a:ext cx="4914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306791" y="3878570"/>
              <a:ext cx="575057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4461819" y="5043129"/>
              <a:ext cx="0" cy="285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2726820" y="3878570"/>
              <a:ext cx="65" cy="1449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726820" y="3905438"/>
              <a:ext cx="569411" cy="1423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30311" y="4532586"/>
            <a:ext cx="4778552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Aggregation – pipeline parallelism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5172" y="5053845"/>
            <a:ext cx="5965038" cy="947071"/>
            <a:chOff x="1855172" y="5053845"/>
            <a:chExt cx="5965038" cy="947071"/>
          </a:xfrm>
        </p:grpSpPr>
        <p:sp>
          <p:nvSpPr>
            <p:cNvPr id="122" name="Down Arrow 121"/>
            <p:cNvSpPr/>
            <p:nvPr/>
          </p:nvSpPr>
          <p:spPr>
            <a:xfrm rot="5400000">
              <a:off x="2833518" y="4498052"/>
              <a:ext cx="528320" cy="247740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wn Arrow 123"/>
            <p:cNvSpPr/>
            <p:nvPr/>
          </p:nvSpPr>
          <p:spPr>
            <a:xfrm rot="16200000">
              <a:off x="2831617" y="4077400"/>
              <a:ext cx="528320" cy="248120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wn Arrow 125"/>
            <p:cNvSpPr/>
            <p:nvPr/>
          </p:nvSpPr>
          <p:spPr>
            <a:xfrm rot="5400000">
              <a:off x="6313544" y="4498052"/>
              <a:ext cx="528320" cy="247740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 rot="16200000">
              <a:off x="6315446" y="4077400"/>
              <a:ext cx="528320" cy="248120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30311" y="1739936"/>
            <a:ext cx="433612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Local DIFT – </a:t>
            </a:r>
            <a:r>
              <a:rPr lang="en-US" sz="2400" smtClean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rPr>
              <a:t>epoch parallelism</a:t>
            </a:r>
            <a:endParaRPr lang="en-US" sz="2400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/>
            </a:endParaRPr>
          </a:p>
        </p:txBody>
      </p:sp>
      <p:sp>
        <p:nvSpPr>
          <p:cNvPr id="131" name="Rounded Rectangle 130"/>
          <p:cNvSpPr>
            <a:spLocks/>
          </p:cNvSpPr>
          <p:nvPr/>
        </p:nvSpPr>
        <p:spPr>
          <a:xfrm>
            <a:off x="191485" y="1675144"/>
            <a:ext cx="8588368" cy="2784600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endParaRPr lang="en-US" sz="45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3" name="Rounded Rectangle 132"/>
          <p:cNvSpPr>
            <a:spLocks/>
          </p:cNvSpPr>
          <p:nvPr/>
        </p:nvSpPr>
        <p:spPr>
          <a:xfrm>
            <a:off x="191485" y="4533243"/>
            <a:ext cx="8588368" cy="1776637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endParaRPr lang="en-US" sz="4500" dirty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8059" y="2267955"/>
            <a:ext cx="1374471" cy="260933"/>
            <a:chOff x="688059" y="2267955"/>
            <a:chExt cx="1374471" cy="260933"/>
          </a:xfrm>
        </p:grpSpPr>
        <p:sp>
          <p:nvSpPr>
            <p:cNvPr id="134" name="Rectangle 133"/>
            <p:cNvSpPr/>
            <p:nvPr/>
          </p:nvSpPr>
          <p:spPr>
            <a:xfrm>
              <a:off x="689714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8059" y="2277220"/>
              <a:ext cx="348797" cy="238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15464" y="2267955"/>
            <a:ext cx="1372816" cy="260933"/>
            <a:chOff x="4015464" y="2267955"/>
            <a:chExt cx="1372816" cy="260933"/>
          </a:xfrm>
        </p:grpSpPr>
        <p:sp>
          <p:nvSpPr>
            <p:cNvPr id="135" name="Rectangle 134"/>
            <p:cNvSpPr/>
            <p:nvPr/>
          </p:nvSpPr>
          <p:spPr>
            <a:xfrm>
              <a:off x="4015464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367884" y="2277215"/>
              <a:ext cx="667064" cy="2385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21759" y="2267955"/>
            <a:ext cx="1372816" cy="260933"/>
            <a:chOff x="7321759" y="2267955"/>
            <a:chExt cx="1372816" cy="260933"/>
          </a:xfrm>
        </p:grpSpPr>
        <p:sp>
          <p:nvSpPr>
            <p:cNvPr id="136" name="Rectangle 135"/>
            <p:cNvSpPr/>
            <p:nvPr/>
          </p:nvSpPr>
          <p:spPr>
            <a:xfrm>
              <a:off x="7321759" y="2267955"/>
              <a:ext cx="1372816" cy="260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45778" y="2277215"/>
              <a:ext cx="348797" cy="2385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2" y="5198497"/>
            <a:ext cx="466245" cy="7149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02" y="5198497"/>
            <a:ext cx="466245" cy="71490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02" y="5198497"/>
            <a:ext cx="466245" cy="714909"/>
          </a:xfrm>
          <a:prstGeom prst="rect">
            <a:avLst/>
          </a:prstGeom>
        </p:spPr>
      </p:pic>
      <p:sp>
        <p:nvSpPr>
          <p:cNvPr id="107" name="Rounded Rectangle 106"/>
          <p:cNvSpPr/>
          <p:nvPr/>
        </p:nvSpPr>
        <p:spPr>
          <a:xfrm>
            <a:off x="6665495" y="1416374"/>
            <a:ext cx="2325312" cy="8089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 2x </a:t>
            </a:r>
            <a:r>
              <a:rPr lang="en-US" sz="44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4400" dirty="0" smtClean="0">
                <a:solidFill>
                  <a:schemeClr val="bg1"/>
                </a:solidFill>
              </a:rPr>
              <a:t>21x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69458" y="3383330"/>
            <a:ext cx="8871730" cy="1719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Faster than original execution!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2" descr="mage result for thinking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74" y="2558203"/>
            <a:ext cx="2722979" cy="27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174" y="2346158"/>
            <a:ext cx="8503127" cy="350118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noAutofit/>
          </a:bodyPr>
          <a:lstStyle/>
          <a:p>
            <a:pPr lvl="1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Epoch Parallelism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Wallace and Hazelwood, “</a:t>
            </a:r>
            <a:r>
              <a:rPr lang="en-US" sz="2400" dirty="0" err="1">
                <a:latin typeface="Helvetica Light" charset="0"/>
                <a:ea typeface="Helvetica Light" charset="0"/>
                <a:cs typeface="Helvetica Light" charset="0"/>
              </a:rPr>
              <a:t>SuperPin</a:t>
            </a:r>
            <a:r>
              <a:rPr lang="en-US" sz="2400" dirty="0">
                <a:latin typeface="Helvetica Light" charset="0"/>
                <a:ea typeface="Helvetica Light" charset="0"/>
                <a:cs typeface="Helvetica Light" charset="0"/>
              </a:rPr>
              <a:t>: Parallelizing Dynamic Instrumentation for Real-Time 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Performance”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lvl="1"/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Local DIFT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err="1" smtClean="0">
                <a:latin typeface="Helvetica Light" charset="0"/>
                <a:ea typeface="Helvetica Light" charset="0"/>
                <a:cs typeface="Helvetica Light" charset="0"/>
              </a:rPr>
              <a:t>Ruwase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sz="2400" dirty="0">
                <a:latin typeface="Helvetica Light" charset="0"/>
                <a:ea typeface="Helvetica Light" charset="0"/>
                <a:cs typeface="Helvetica Light" charset="0"/>
              </a:rPr>
              <a:t>et al. “Parallelizing Dynamic Information Flow 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Tracking”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err="1" smtClean="0">
                <a:latin typeface="Helvetica Light" charset="0"/>
                <a:ea typeface="Helvetica Light" charset="0"/>
                <a:cs typeface="Helvetica Light" charset="0"/>
              </a:rPr>
              <a:t>Nightengale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sz="2400" dirty="0">
                <a:latin typeface="Helvetica Light" charset="0"/>
                <a:ea typeface="Helvetica Light" charset="0"/>
                <a:cs typeface="Helvetica Light" charset="0"/>
              </a:rPr>
              <a:t>et al. “Parallelizing security checks on commodity hardware”</a:t>
            </a:r>
          </a:p>
        </p:txBody>
      </p:sp>
    </p:spTree>
    <p:extLst>
      <p:ext uri="{BB962C8B-B14F-4D97-AF65-F5344CB8AC3E}">
        <p14:creationId xmlns:p14="http://schemas.microsoft.com/office/powerpoint/2010/main" val="706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for Debugging</a:t>
            </a:r>
            <a:endParaRPr lang="en-US" dirty="0"/>
          </a:p>
        </p:txBody>
      </p:sp>
      <p:pic>
        <p:nvPicPr>
          <p:cNvPr id="9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0" y="298697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232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692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046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7400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816600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6499215" y="5587415"/>
            <a:ext cx="438527" cy="475457"/>
          </a:xfrm>
          <a:prstGeom prst="diamond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7201338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896692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endCxn id="25" idx="0"/>
          </p:cNvCxnSpPr>
          <p:nvPr/>
        </p:nvCxnSpPr>
        <p:spPr>
          <a:xfrm flipH="1">
            <a:off x="5334829" y="2661297"/>
            <a:ext cx="278701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9417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115565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3344" y="5587415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880" y="2192676"/>
            <a:ext cx="10604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5" idx="0"/>
          </p:cNvCxnSpPr>
          <p:nvPr/>
        </p:nvCxnSpPr>
        <p:spPr>
          <a:xfrm flipH="1">
            <a:off x="5334829" y="2661297"/>
            <a:ext cx="1396311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5" idx="0"/>
          </p:cNvCxnSpPr>
          <p:nvPr/>
        </p:nvCxnSpPr>
        <p:spPr>
          <a:xfrm flipH="1">
            <a:off x="5334829" y="2661297"/>
            <a:ext cx="59036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3272896" y="294448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dirty="0" smtClean="0">
                <a:solidFill>
                  <a:srgbClr val="FFFFFF"/>
                </a:solidFill>
                <a:sym typeface="Helvetica Light"/>
              </a:rPr>
              <a:t>Server</a:t>
            </a:r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06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150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8071"/>
              </p:ext>
            </p:extLst>
          </p:nvPr>
        </p:nvGraphicFramePr>
        <p:xfrm>
          <a:off x="1125638" y="1999916"/>
          <a:ext cx="6680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4" imgW="6680200" imgH="3556000" progId="Excel.Sheet.12">
                  <p:embed/>
                </p:oleObj>
              </mc:Choice>
              <mc:Fallback>
                <p:oleObj name="Worksheet" r:id="rId4" imgW="6680200" imgH="355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638" y="1999916"/>
                        <a:ext cx="66802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796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Aggregation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02061"/>
              </p:ext>
            </p:extLst>
          </p:nvPr>
        </p:nvGraphicFramePr>
        <p:xfrm>
          <a:off x="881654" y="1876925"/>
          <a:ext cx="7168167" cy="469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445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4755"/>
              </p:ext>
            </p:extLst>
          </p:nvPr>
        </p:nvGraphicFramePr>
        <p:xfrm>
          <a:off x="230481" y="282222"/>
          <a:ext cx="8683037" cy="62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Gzip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54090"/>
              </p:ext>
            </p:extLst>
          </p:nvPr>
        </p:nvGraphicFramePr>
        <p:xfrm>
          <a:off x="628650" y="1690689"/>
          <a:ext cx="4117521" cy="39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14905"/>
              </p:ext>
            </p:extLst>
          </p:nvPr>
        </p:nvGraphicFramePr>
        <p:xfrm>
          <a:off x="4746171" y="1690689"/>
          <a:ext cx="4167347" cy="39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99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11336"/>
              </p:ext>
            </p:extLst>
          </p:nvPr>
        </p:nvGraphicFramePr>
        <p:xfrm>
          <a:off x="230481" y="282222"/>
          <a:ext cx="8683037" cy="62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OpenOffice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0184"/>
              </p:ext>
            </p:extLst>
          </p:nvPr>
        </p:nvGraphicFramePr>
        <p:xfrm>
          <a:off x="628650" y="1690689"/>
          <a:ext cx="4132036" cy="39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5933"/>
              </p:ext>
            </p:extLst>
          </p:nvPr>
        </p:nvGraphicFramePr>
        <p:xfrm>
          <a:off x="4760686" y="1690689"/>
          <a:ext cx="4152833" cy="390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838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for Debugging</a:t>
            </a:r>
            <a:endParaRPr lang="en-US" dirty="0"/>
          </a:p>
        </p:txBody>
      </p:sp>
      <p:pic>
        <p:nvPicPr>
          <p:cNvPr id="9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0" y="298697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232" y="2304705"/>
            <a:ext cx="328895" cy="356592"/>
          </a:xfrm>
          <a:prstGeom prst="rect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692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046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7400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816600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6499215" y="5587415"/>
            <a:ext cx="438527" cy="475457"/>
          </a:xfrm>
          <a:prstGeom prst="diamond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7201338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896692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endCxn id="25" idx="0"/>
          </p:cNvCxnSpPr>
          <p:nvPr/>
        </p:nvCxnSpPr>
        <p:spPr>
          <a:xfrm flipH="1">
            <a:off x="5334829" y="2661297"/>
            <a:ext cx="278701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5197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115565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3344" y="5587415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880" y="2192676"/>
            <a:ext cx="10604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5" idx="0"/>
          </p:cNvCxnSpPr>
          <p:nvPr/>
        </p:nvCxnSpPr>
        <p:spPr>
          <a:xfrm flipH="1">
            <a:off x="5334829" y="2661297"/>
            <a:ext cx="1396311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5" idx="0"/>
          </p:cNvCxnSpPr>
          <p:nvPr/>
        </p:nvCxnSpPr>
        <p:spPr>
          <a:xfrm flipH="1">
            <a:off x="5334829" y="2661297"/>
            <a:ext cx="54816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0" idx="0"/>
          </p:cNvCxnSpPr>
          <p:nvPr/>
        </p:nvCxnSpPr>
        <p:spPr>
          <a:xfrm>
            <a:off x="6090680" y="2661297"/>
            <a:ext cx="62779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0" idx="0"/>
          </p:cNvCxnSpPr>
          <p:nvPr/>
        </p:nvCxnSpPr>
        <p:spPr>
          <a:xfrm>
            <a:off x="5389645" y="2661297"/>
            <a:ext cx="1328834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20" idx="0"/>
          </p:cNvCxnSpPr>
          <p:nvPr/>
        </p:nvCxnSpPr>
        <p:spPr>
          <a:xfrm flipH="1">
            <a:off x="6718479" y="2661297"/>
            <a:ext cx="140336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 rot="5400000">
            <a:off x="5213055" y="2320260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5400000">
            <a:off x="7936208" y="2324263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3272896" y="294448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dirty="0" smtClean="0">
                <a:solidFill>
                  <a:srgbClr val="FFFFFF"/>
                </a:solidFill>
                <a:sym typeface="Helvetica Light"/>
              </a:rPr>
              <a:t>Server</a:t>
            </a:r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9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for Debugging</a:t>
            </a:r>
            <a:endParaRPr lang="en-US" dirty="0"/>
          </a:p>
        </p:txBody>
      </p:sp>
      <p:pic>
        <p:nvPicPr>
          <p:cNvPr id="9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0" y="298697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232" y="2304705"/>
            <a:ext cx="328895" cy="356592"/>
          </a:xfrm>
          <a:prstGeom prst="rect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692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046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7400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816600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6499215" y="5587415"/>
            <a:ext cx="438527" cy="475457"/>
          </a:xfrm>
          <a:prstGeom prst="diamond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7201338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896692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endCxn id="25" idx="0"/>
          </p:cNvCxnSpPr>
          <p:nvPr/>
        </p:nvCxnSpPr>
        <p:spPr>
          <a:xfrm flipH="1">
            <a:off x="5334829" y="2661297"/>
            <a:ext cx="278701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5197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115565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3344" y="5587415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880" y="2192676"/>
            <a:ext cx="10604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5" idx="0"/>
          </p:cNvCxnSpPr>
          <p:nvPr/>
        </p:nvCxnSpPr>
        <p:spPr>
          <a:xfrm flipH="1">
            <a:off x="5334829" y="2661297"/>
            <a:ext cx="1396311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5" idx="0"/>
          </p:cNvCxnSpPr>
          <p:nvPr/>
        </p:nvCxnSpPr>
        <p:spPr>
          <a:xfrm flipH="1">
            <a:off x="5334829" y="2661297"/>
            <a:ext cx="54816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0" idx="0"/>
          </p:cNvCxnSpPr>
          <p:nvPr/>
        </p:nvCxnSpPr>
        <p:spPr>
          <a:xfrm>
            <a:off x="6090680" y="2661297"/>
            <a:ext cx="62779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0" idx="0"/>
          </p:cNvCxnSpPr>
          <p:nvPr/>
        </p:nvCxnSpPr>
        <p:spPr>
          <a:xfrm>
            <a:off x="5389645" y="2661297"/>
            <a:ext cx="1328834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20" idx="0"/>
          </p:cNvCxnSpPr>
          <p:nvPr/>
        </p:nvCxnSpPr>
        <p:spPr>
          <a:xfrm flipH="1">
            <a:off x="6718479" y="2661297"/>
            <a:ext cx="1403369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 rot="5400000">
            <a:off x="5213055" y="2320260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5400000">
            <a:off x="7936208" y="2324263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4579" y="2148294"/>
            <a:ext cx="685800" cy="6694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31140" y="2661297"/>
            <a:ext cx="689462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31140" y="2661297"/>
            <a:ext cx="1384816" cy="2926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>
            <a:spLocks noChangeAspect="1"/>
          </p:cNvSpPr>
          <p:nvPr/>
        </p:nvSpPr>
        <p:spPr>
          <a:xfrm>
            <a:off x="3272896" y="294448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dirty="0" smtClean="0">
                <a:solidFill>
                  <a:srgbClr val="FFFFFF"/>
                </a:solidFill>
                <a:sym typeface="Helvetica Light"/>
              </a:rPr>
              <a:t>Server</a:t>
            </a:r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70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for Debugging</a:t>
            </a:r>
            <a:endParaRPr lang="en-US" dirty="0"/>
          </a:p>
        </p:txBody>
      </p:sp>
      <p:pic>
        <p:nvPicPr>
          <p:cNvPr id="9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0" y="298697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3338781" y="3890046"/>
            <a:ext cx="640080" cy="640080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dirty="0" smtClean="0">
                <a:sym typeface="Helvetica Light"/>
              </a:rPr>
              <a:t>o1</a:t>
            </a:r>
            <a:endParaRPr lang="en-US" dirty="0"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6232" y="2304705"/>
            <a:ext cx="328895" cy="356592"/>
          </a:xfrm>
          <a:prstGeom prst="rect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692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046" y="2304705"/>
            <a:ext cx="328895" cy="35659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7400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816600" y="5587415"/>
            <a:ext cx="438527" cy="475457"/>
          </a:xfrm>
          <a:prstGeom prst="diamond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6499215" y="5587415"/>
            <a:ext cx="438527" cy="475457"/>
          </a:xfrm>
          <a:prstGeom prst="diamond">
            <a:avLst/>
          </a:prstGeom>
          <a:solidFill>
            <a:srgbClr val="00B05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7201338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7896692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23" name="Straight Arrow Connector 22"/>
          <p:cNvCxnSpPr>
            <a:endCxn id="25" idx="0"/>
          </p:cNvCxnSpPr>
          <p:nvPr/>
        </p:nvCxnSpPr>
        <p:spPr>
          <a:xfrm flipH="1">
            <a:off x="5334829" y="2661297"/>
            <a:ext cx="2787019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5197" y="2304705"/>
            <a:ext cx="328895" cy="356592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115565" y="5587415"/>
            <a:ext cx="438527" cy="475457"/>
          </a:xfrm>
          <a:prstGeom prst="diamond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3344" y="5587415"/>
            <a:ext cx="13315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Outputs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880" y="2192676"/>
            <a:ext cx="10604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Helvetica Light" charset="0"/>
                <a:ea typeface="Helvetica Light" charset="0"/>
                <a:cs typeface="Helvetica Light" charset="0"/>
              </a:rPr>
              <a:t>Inputs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  <a:p>
            <a:endParaRPr lang="en-US" sz="1350" dirty="0"/>
          </a:p>
        </p:txBody>
      </p:sp>
      <p:cxnSp>
        <p:nvCxnSpPr>
          <p:cNvPr id="28" name="Straight Arrow Connector 27"/>
          <p:cNvCxnSpPr>
            <a:stCxn id="15" idx="2"/>
            <a:endCxn id="25" idx="0"/>
          </p:cNvCxnSpPr>
          <p:nvPr/>
        </p:nvCxnSpPr>
        <p:spPr>
          <a:xfrm flipH="1">
            <a:off x="5334829" y="2661297"/>
            <a:ext cx="1396311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5" idx="0"/>
          </p:cNvCxnSpPr>
          <p:nvPr/>
        </p:nvCxnSpPr>
        <p:spPr>
          <a:xfrm flipH="1">
            <a:off x="5334829" y="2661297"/>
            <a:ext cx="54816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0" idx="0"/>
          </p:cNvCxnSpPr>
          <p:nvPr/>
        </p:nvCxnSpPr>
        <p:spPr>
          <a:xfrm>
            <a:off x="6090680" y="2661297"/>
            <a:ext cx="627799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0" idx="0"/>
          </p:cNvCxnSpPr>
          <p:nvPr/>
        </p:nvCxnSpPr>
        <p:spPr>
          <a:xfrm>
            <a:off x="5389645" y="2661297"/>
            <a:ext cx="1328834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20" idx="0"/>
          </p:cNvCxnSpPr>
          <p:nvPr/>
        </p:nvCxnSpPr>
        <p:spPr>
          <a:xfrm flipH="1">
            <a:off x="6718479" y="2661297"/>
            <a:ext cx="1403369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 rot="5400000">
            <a:off x="5213055" y="2320260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5400000">
            <a:off x="7936208" y="2324263"/>
            <a:ext cx="353178" cy="32889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31140" y="2661297"/>
            <a:ext cx="689462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31140" y="2661297"/>
            <a:ext cx="1384816" cy="2926118"/>
          </a:xfrm>
          <a:prstGeom prst="straightConnector1">
            <a:avLst/>
          </a:prstGeom>
          <a:ln w="38100"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tps://public-media.interaction-design.org/images/ux-daily/9ca4832e219a151fdcfea984aade910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2" y="2876514"/>
            <a:ext cx="2628149" cy="2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>
            <a:spLocks noChangeAspect="1"/>
          </p:cNvSpPr>
          <p:nvPr/>
        </p:nvSpPr>
        <p:spPr>
          <a:xfrm>
            <a:off x="3272896" y="2944484"/>
            <a:ext cx="1037419" cy="2359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438150" hangingPunct="0"/>
            <a:r>
              <a:rPr lang="en-US" dirty="0" smtClean="0">
                <a:solidFill>
                  <a:srgbClr val="FFFFFF"/>
                </a:solidFill>
                <a:sym typeface="Helvetica Light"/>
              </a:rPr>
              <a:t>Server</a:t>
            </a:r>
            <a:endParaRPr lang="en-US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42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DIFT – limitations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42689" y="1836507"/>
            <a:ext cx="7731585" cy="724127"/>
            <a:chOff x="407769" y="2143802"/>
            <a:chExt cx="7731585" cy="724127"/>
          </a:xfrm>
        </p:grpSpPr>
        <p:grpSp>
          <p:nvGrpSpPr>
            <p:cNvPr id="4" name="Group 3"/>
            <p:cNvGrpSpPr/>
            <p:nvPr/>
          </p:nvGrpSpPr>
          <p:grpSpPr>
            <a:xfrm>
              <a:off x="407769" y="2143802"/>
              <a:ext cx="2152881" cy="724127"/>
              <a:chOff x="1287491" y="3412324"/>
              <a:chExt cx="2152881" cy="724127"/>
            </a:xfrm>
          </p:grpSpPr>
          <p:pic>
            <p:nvPicPr>
              <p:cNvPr id="9" name="Picture 8" descr="mage result for memor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491" y="3412324"/>
                <a:ext cx="601883" cy="724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048313" y="3566625"/>
                <a:ext cx="1392059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defTabSz="438150" hangingPunct="0"/>
                <a:r>
                  <a:rPr lang="en-US" sz="2100" dirty="0" smtClean="0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/>
                  </a:rPr>
                  <a:t>Arnold ‘14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474842" y="2267325"/>
              <a:ext cx="2664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Overheads ~100x</a:t>
              </a:r>
              <a:endParaRPr lang="en-US" sz="2400" dirty="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6372" y="3053644"/>
            <a:ext cx="7787902" cy="759208"/>
            <a:chOff x="686372" y="2816455"/>
            <a:chExt cx="7787902" cy="759208"/>
          </a:xfrm>
        </p:grpSpPr>
        <p:grpSp>
          <p:nvGrpSpPr>
            <p:cNvPr id="11" name="Group 10"/>
            <p:cNvGrpSpPr/>
            <p:nvPr/>
          </p:nvGrpSpPr>
          <p:grpSpPr>
            <a:xfrm>
              <a:off x="686372" y="2816455"/>
              <a:ext cx="2245755" cy="759208"/>
              <a:chOff x="1485527" y="3578218"/>
              <a:chExt cx="2048058" cy="631244"/>
            </a:xfrm>
          </p:grpSpPr>
          <p:pic>
            <p:nvPicPr>
              <p:cNvPr id="15" name="Picture 14" descr="mage result for debuggi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527" y="3578218"/>
                <a:ext cx="631244" cy="631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40918" y="3726508"/>
                <a:ext cx="1292667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defTabSz="438150" hangingPunct="0"/>
                <a:r>
                  <a:rPr lang="en-US" sz="2100" dirty="0" smtClean="0">
                    <a:latin typeface="Helvetica Light" charset="0"/>
                    <a:ea typeface="Helvetica Light" charset="0"/>
                    <a:cs typeface="Helvetica Light" charset="0"/>
                  </a:rPr>
                  <a:t>X-Ray ‘12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65212" y="3004583"/>
              <a:ext cx="2009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Long queries</a:t>
              </a:r>
              <a:endParaRPr lang="en-US" sz="2400" dirty="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7851" y="4251960"/>
            <a:ext cx="7776423" cy="573791"/>
            <a:chOff x="697852" y="4045044"/>
            <a:chExt cx="7776423" cy="573791"/>
          </a:xfrm>
        </p:grpSpPr>
        <p:grpSp>
          <p:nvGrpSpPr>
            <p:cNvPr id="6" name="Group 5"/>
            <p:cNvGrpSpPr/>
            <p:nvPr/>
          </p:nvGrpSpPr>
          <p:grpSpPr>
            <a:xfrm>
              <a:off x="697852" y="4045044"/>
              <a:ext cx="3230049" cy="573791"/>
              <a:chOff x="697852" y="4180132"/>
              <a:chExt cx="3230049" cy="573791"/>
            </a:xfrm>
          </p:grpSpPr>
          <p:pic>
            <p:nvPicPr>
              <p:cNvPr id="23" name="Picture 6" descr="mage result for security camer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52" y="4266051"/>
                <a:ext cx="691558" cy="450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514681" y="4180132"/>
                <a:ext cx="2413220" cy="5737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defTabSz="438150" hangingPunct="0"/>
                <a:r>
                  <a:rPr lang="en-US" sz="2100" dirty="0" err="1" smtClean="0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/>
                  </a:rPr>
                  <a:t>TaintDroid</a:t>
                </a:r>
                <a:r>
                  <a:rPr lang="en-US" sz="2100" dirty="0" smtClean="0">
                    <a:solidFill>
                      <a:srgbClr val="000000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/>
                  </a:rPr>
                  <a:t> ‘10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200896" y="4157170"/>
              <a:ext cx="227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No native code</a:t>
              </a:r>
              <a:endParaRPr lang="en-US" sz="2400" dirty="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1518" y="5372966"/>
            <a:ext cx="7742756" cy="609903"/>
            <a:chOff x="731518" y="5352345"/>
            <a:chExt cx="7742756" cy="609903"/>
          </a:xfrm>
        </p:grpSpPr>
        <p:sp>
          <p:nvSpPr>
            <p:cNvPr id="26" name="TextBox 25"/>
            <p:cNvSpPr txBox="1"/>
            <p:nvPr/>
          </p:nvSpPr>
          <p:spPr>
            <a:xfrm>
              <a:off x="1514680" y="5448772"/>
              <a:ext cx="2018224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438150" hangingPunct="0"/>
              <a:r>
                <a:rPr lang="en-US" sz="2100" dirty="0" smtClean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/>
                </a:rPr>
                <a:t>Backtracker ‘03</a:t>
              </a:r>
            </a:p>
          </p:txBody>
        </p:sp>
        <p:pic>
          <p:nvPicPr>
            <p:cNvPr id="27" name="Picture 4" descr="mage result for magnifying gla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18" y="5352345"/>
              <a:ext cx="601883" cy="60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830328" y="5494211"/>
              <a:ext cx="3643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Coarse-grained causality</a:t>
              </a:r>
              <a:endParaRPr lang="en-US" sz="2400" dirty="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4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DIFT</a:t>
            </a:r>
            <a:endParaRPr lang="en-US" dirty="0"/>
          </a:p>
        </p:txBody>
      </p:sp>
      <p:pic>
        <p:nvPicPr>
          <p:cNvPr id="6" name="Picture 6" descr="ttps://s-media-cache-ak0.pinimg.com/236x/04/25/b2/0425b20ac313ed8784a4dafe6b70c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84" y="3082556"/>
            <a:ext cx="1718840" cy="1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220655" y="2919025"/>
            <a:ext cx="1119852" cy="7030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3220655" y="3902946"/>
            <a:ext cx="1119852" cy="7030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n-US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3239" y="2612687"/>
            <a:ext cx="3534272" cy="2658579"/>
            <a:chOff x="650240" y="2842176"/>
            <a:chExt cx="5200458" cy="3727820"/>
          </a:xfrm>
        </p:grpSpPr>
        <p:grpSp>
          <p:nvGrpSpPr>
            <p:cNvPr id="11" name="Group 10"/>
            <p:cNvGrpSpPr/>
            <p:nvPr/>
          </p:nvGrpSpPr>
          <p:grpSpPr>
            <a:xfrm>
              <a:off x="650240" y="2842176"/>
              <a:ext cx="1439817" cy="852746"/>
              <a:chOff x="650240" y="2842175"/>
              <a:chExt cx="2515325" cy="1375261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68" name="Freeform 67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0240" y="3800534"/>
              <a:ext cx="1439817" cy="852746"/>
              <a:chOff x="650240" y="2842175"/>
              <a:chExt cx="2515325" cy="1375261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64" name="Freeform 63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68207" y="4758892"/>
              <a:ext cx="1439817" cy="852746"/>
              <a:chOff x="650240" y="2842175"/>
              <a:chExt cx="2515325" cy="1375261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60" name="Freeform 59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7104" y="5717250"/>
              <a:ext cx="1439817" cy="852746"/>
              <a:chOff x="650240" y="2842175"/>
              <a:chExt cx="2515325" cy="137526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56" name="Freeform 55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98145" y="2842176"/>
              <a:ext cx="1439817" cy="852746"/>
              <a:chOff x="650240" y="2842175"/>
              <a:chExt cx="2515325" cy="137526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52" name="Freeform 51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498145" y="3800534"/>
              <a:ext cx="1439817" cy="852746"/>
              <a:chOff x="650240" y="2842175"/>
              <a:chExt cx="2515325" cy="1375261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48" name="Freeform 47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16112" y="4758892"/>
              <a:ext cx="1439817" cy="852746"/>
              <a:chOff x="650240" y="2842175"/>
              <a:chExt cx="2515325" cy="1375261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44" name="Freeform 43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45009" y="5717250"/>
              <a:ext cx="1439817" cy="852746"/>
              <a:chOff x="650240" y="2842175"/>
              <a:chExt cx="2515325" cy="137526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40" name="Freeform 39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364017" y="2842176"/>
              <a:ext cx="1439817" cy="852746"/>
              <a:chOff x="650240" y="2842175"/>
              <a:chExt cx="2515325" cy="137526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36" name="Freeform 35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64017" y="3800534"/>
              <a:ext cx="1439817" cy="852746"/>
              <a:chOff x="650240" y="2842175"/>
              <a:chExt cx="2515325" cy="137526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381984" y="4758892"/>
              <a:ext cx="1439817" cy="852746"/>
              <a:chOff x="650240" y="2842175"/>
              <a:chExt cx="2515325" cy="1375261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28" name="Freeform 27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10881" y="5717250"/>
              <a:ext cx="1439817" cy="852746"/>
              <a:chOff x="650240" y="2842175"/>
              <a:chExt cx="2515325" cy="137526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" y="2842175"/>
                <a:ext cx="910811" cy="1375261"/>
              </a:xfrm>
              <a:prstGeom prst="rect">
                <a:avLst/>
              </a:prstGeom>
            </p:spPr>
          </p:pic>
          <p:sp>
            <p:nvSpPr>
              <p:cNvPr id="24" name="Freeform 23"/>
              <p:cNvSpPr/>
              <p:nvPr/>
            </p:nvSpPr>
            <p:spPr>
              <a:xfrm>
                <a:off x="1716415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251253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786091" y="3276747"/>
                <a:ext cx="379474" cy="814724"/>
              </a:xfrm>
              <a:custGeom>
                <a:avLst/>
                <a:gdLst>
                  <a:gd name="connsiteX0" fmla="*/ 0 w 317482"/>
                  <a:gd name="connsiteY0" fmla="*/ 0 h 1735494"/>
                  <a:gd name="connsiteX1" fmla="*/ 317241 w 317482"/>
                  <a:gd name="connsiteY1" fmla="*/ 317241 h 1735494"/>
                  <a:gd name="connsiteX2" fmla="*/ 55984 w 317482"/>
                  <a:gd name="connsiteY2" fmla="*/ 634482 h 1735494"/>
                  <a:gd name="connsiteX3" fmla="*/ 279919 w 317482"/>
                  <a:gd name="connsiteY3" fmla="*/ 914400 h 1735494"/>
                  <a:gd name="connsiteX4" fmla="*/ 74645 w 317482"/>
                  <a:gd name="connsiteY4" fmla="*/ 1399592 h 1735494"/>
                  <a:gd name="connsiteX5" fmla="*/ 317241 w 317482"/>
                  <a:gd name="connsiteY5" fmla="*/ 1735494 h 173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82" h="1735494">
                    <a:moveTo>
                      <a:pt x="0" y="0"/>
                    </a:moveTo>
                    <a:cubicBezTo>
                      <a:pt x="153955" y="105747"/>
                      <a:pt x="307910" y="211494"/>
                      <a:pt x="317241" y="317241"/>
                    </a:cubicBezTo>
                    <a:cubicBezTo>
                      <a:pt x="326572" y="422988"/>
                      <a:pt x="62204" y="534956"/>
                      <a:pt x="55984" y="634482"/>
                    </a:cubicBezTo>
                    <a:cubicBezTo>
                      <a:pt x="49764" y="734009"/>
                      <a:pt x="276809" y="786882"/>
                      <a:pt x="279919" y="914400"/>
                    </a:cubicBezTo>
                    <a:cubicBezTo>
                      <a:pt x="283029" y="1041918"/>
                      <a:pt x="68425" y="1262743"/>
                      <a:pt x="74645" y="1399592"/>
                    </a:cubicBezTo>
                    <a:cubicBezTo>
                      <a:pt x="80865" y="1536441"/>
                      <a:pt x="317241" y="1735494"/>
                      <a:pt x="317241" y="1735494"/>
                    </a:cubicBezTo>
                  </a:path>
                </a:pathLst>
              </a:custGeom>
              <a:noFill/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8579" tIns="34289" rIns="68579" bIns="34289" numCol="1" spcCol="38100" rtlCol="0" anchor="t">
                <a:noAutofit/>
              </a:bodyPr>
              <a:lstStyle/>
              <a:p>
                <a:pPr defTabSz="685800" latinLnBrk="1" hangingPunct="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2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6403</TotalTime>
  <Words>1120</Words>
  <Application>Microsoft Macintosh PowerPoint</Application>
  <PresentationFormat>On-screen Show (4:3)</PresentationFormat>
  <Paragraphs>332</Paragraphs>
  <Slides>43</Slides>
  <Notes>38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Calibri</vt:lpstr>
      <vt:lpstr>Calibri Light</vt:lpstr>
      <vt:lpstr>Helvetica Light</vt:lpstr>
      <vt:lpstr>Wingdings</vt:lpstr>
      <vt:lpstr>Arial</vt:lpstr>
      <vt:lpstr>1_Office Theme</vt:lpstr>
      <vt:lpstr>Office Theme</vt:lpstr>
      <vt:lpstr>2_Office Theme</vt:lpstr>
      <vt:lpstr>Worksheet</vt:lpstr>
      <vt:lpstr>JetStream: Cluster-scale Parallelization of Information Flow Queries</vt:lpstr>
      <vt:lpstr>Dynamic Information Flow Tracking</vt:lpstr>
      <vt:lpstr>DIFT for Debugging</vt:lpstr>
      <vt:lpstr>DIFT for Debugging</vt:lpstr>
      <vt:lpstr>DIFT for Debugging</vt:lpstr>
      <vt:lpstr>DIFT for Debugging</vt:lpstr>
      <vt:lpstr>DIFT for Debugging</vt:lpstr>
      <vt:lpstr>DIFT – limitations</vt:lpstr>
      <vt:lpstr>Parallelize DIFT</vt:lpstr>
      <vt:lpstr>Parallelizing DIFT is HARD</vt:lpstr>
      <vt:lpstr>Parallelizing DIFT is HARD</vt:lpstr>
      <vt:lpstr>Parallelizing DIFT is HARD</vt:lpstr>
      <vt:lpstr>JetStream</vt:lpstr>
      <vt:lpstr>Outline</vt:lpstr>
      <vt:lpstr>Debugging Query</vt:lpstr>
      <vt:lpstr>Local DIFT</vt:lpstr>
      <vt:lpstr>Local DIFT</vt:lpstr>
      <vt:lpstr>Local DIFT</vt:lpstr>
      <vt:lpstr>Local DIFT</vt:lpstr>
      <vt:lpstr>DIFT</vt:lpstr>
      <vt:lpstr>DIFT</vt:lpstr>
      <vt:lpstr>DIFT</vt:lpstr>
      <vt:lpstr>Local DIFT output</vt:lpstr>
      <vt:lpstr>JetStream</vt:lpstr>
      <vt:lpstr>Aggregation</vt:lpstr>
      <vt:lpstr>Forward Pass</vt:lpstr>
      <vt:lpstr>Forward Pass</vt:lpstr>
      <vt:lpstr>Backward Pass</vt:lpstr>
      <vt:lpstr>Backward Pass</vt:lpstr>
      <vt:lpstr>JetStream</vt:lpstr>
      <vt:lpstr>Outline</vt:lpstr>
      <vt:lpstr>Experimental Setup</vt:lpstr>
      <vt:lpstr>Experimental Setup</vt:lpstr>
      <vt:lpstr>Two Different Scenarios</vt:lpstr>
      <vt:lpstr>Scalability of Unexpected Analysis</vt:lpstr>
      <vt:lpstr>Scalability of Expected Analysis </vt:lpstr>
      <vt:lpstr>JetStream</vt:lpstr>
      <vt:lpstr>Questions</vt:lpstr>
      <vt:lpstr>Related Work</vt:lpstr>
      <vt:lpstr>Benchmarks</vt:lpstr>
      <vt:lpstr>Aggregation Results</vt:lpstr>
      <vt:lpstr>Gzip</vt:lpstr>
      <vt:lpstr>OpenOffice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JetStream: Cluster-scale Parallelization of Information Flow Queries</dc:title>
  <dc:creator>Andrew Quinn</dc:creator>
  <cp:lastModifiedBy>Andrew Quinn</cp:lastModifiedBy>
  <cp:revision>259</cp:revision>
  <dcterms:created xsi:type="dcterms:W3CDTF">2016-09-19T21:55:14Z</dcterms:created>
  <dcterms:modified xsi:type="dcterms:W3CDTF">2016-11-07T16:45:55Z</dcterms:modified>
</cp:coreProperties>
</file>